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commentAuthors.xml" ContentType="application/vnd.openxmlformats-officedocument.presentationml.commentAuthors+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sldIdLst>
    <p:sldId id="256" r:id="rId4"/>
    <p:sldId id="257" r:id="rId6"/>
    <p:sldId id="259" r:id="rId7"/>
    <p:sldId id="258" r:id="rId8"/>
    <p:sldId id="263" r:id="rId9"/>
    <p:sldId id="264" r:id="rId10"/>
    <p:sldId id="265" r:id="rId11"/>
    <p:sldId id="260" r:id="rId12"/>
    <p:sldId id="266" r:id="rId13"/>
    <p:sldId id="267" r:id="rId14"/>
    <p:sldId id="268" r:id="rId15"/>
    <p:sldId id="269" r:id="rId16"/>
    <p:sldId id="261" r:id="rId17"/>
    <p:sldId id="270" r:id="rId18"/>
    <p:sldId id="271" r:id="rId19"/>
    <p:sldId id="272" r:id="rId20"/>
    <p:sldId id="273" r:id="rId21"/>
    <p:sldId id="262" r:id="rId22"/>
    <p:sldId id="274" r:id="rId23"/>
    <p:sldId id="275" r:id="rId24"/>
    <p:sldId id="277" r:id="rId25"/>
    <p:sldId id="278" r:id="rId26"/>
    <p:sldId id="280"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肖 燚" initials="肖"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75" d="100"/>
          <a:sy n="75" d="100"/>
        </p:scale>
        <p:origin x="-1914" y="-1104"/>
      </p:cViewPr>
      <p:guideLst>
        <p:guide orient="horz" pos="2160"/>
        <p:guide pos="40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2530563406554"/>
          <c:y val="0.216387910744251"/>
          <c:w val="0.446544209047777"/>
          <c:h val="0.669816149606559"/>
        </c:manualLayout>
      </c:layout>
      <c:pieChart>
        <c:varyColors val="1"/>
        <c:ser>
          <c:idx val="0"/>
          <c:order val="0"/>
          <c:tx>
            <c:strRef>
              <c:f>Sheet1!$B$1</c:f>
              <c:strCache>
                <c:ptCount val="1"/>
                <c:pt idx="0">
                  <c:v>销售额</c:v>
                </c:pt>
              </c:strCache>
            </c:strRef>
          </c:tx>
          <c:spPr>
            <a:ln w="19050">
              <a:noFill/>
            </a:ln>
          </c:spPr>
          <c:explosion val="0"/>
          <c:dPt>
            <c:idx val="0"/>
            <c:bubble3D val="0"/>
            <c:spPr>
              <a:solidFill>
                <a:srgbClr val="00B0F0"/>
              </a:solidFill>
              <a:ln w="19050" cap="rnd">
                <a:noFill/>
              </a:ln>
              <a:effectLst/>
            </c:spPr>
          </c:dPt>
          <c:dPt>
            <c:idx val="1"/>
            <c:bubble3D val="0"/>
            <c:spPr>
              <a:noFill/>
              <a:ln w="19050">
                <a:noFill/>
              </a:ln>
              <a:effectLst/>
            </c:spPr>
          </c:dPt>
          <c:dLbls>
            <c:dLbl>
              <c:idx val="0"/>
              <c:layout>
                <c:manualLayout>
                  <c:x val="-0.0466748296375572"/>
                  <c:y val="-0.146028324784002"/>
                </c:manualLayout>
              </c:layout>
              <c:numFmt formatCode="General" sourceLinked="1"/>
              <c:spPr>
                <a:solidFill>
                  <a:srgbClr val="FFFFFF"/>
                </a:solidFill>
                <a:ln>
                  <a:noFill/>
                </a:ln>
                <a:effectLst>
                  <a:outerShdw blurRad="76200" sx="102000" sy="102000" algn="ctr" rotWithShape="0">
                    <a:prstClr val="black">
                      <a:alpha val="20000"/>
                    </a:prstClr>
                  </a:outerShdw>
                </a:effectLst>
              </c:spPr>
              <c:txPr>
                <a:bodyPr rot="0" spcFirstLastPara="1" vertOverflow="overflow" horzOverflow="overflow" vert="horz" wrap="none" lIns="36576" tIns="18288" rIns="36576" bIns="18288" anchor="ctr" anchorCtr="1">
                  <a:noAutofit/>
                </a:bodyPr>
                <a:lstStyle/>
                <a:p>
                  <a:pPr>
                    <a:defRPr lang="zh-CN" sz="2000" b="0" i="0" u="none" strike="noStrike" kern="1200" baseline="0">
                      <a:solidFill>
                        <a:schemeClr val="accent5"/>
                      </a:solidFill>
                      <a:latin typeface="+mn-lt"/>
                      <a:ea typeface="+mn-ea"/>
                      <a:cs typeface="+mn-cs"/>
                    </a:defRPr>
                  </a:pPr>
                </a:p>
              </c:txPr>
              <c:dLblPos val="bestFit"/>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ellipse">
                      <a:avLst/>
                    </a:prstGeom>
                    <a:noFill/>
                    <a:ln>
                      <a:noFill/>
                    </a:ln>
                  </c15:spPr>
                  <c15:layout>
                    <c:manualLayout>
                      <c:w val="0.195816077592939"/>
                      <c:h val="0.293724044488344"/>
                    </c:manualLayout>
                  </c15:layout>
                </c:ext>
              </c:extLst>
            </c:dLbl>
            <c:dLbl>
              <c:idx val="1"/>
              <c:delete val="1"/>
            </c:dLbl>
            <c:spPr>
              <a:gradFill flip="none" rotWithShape="1">
                <a:gsLst>
                  <a:gs pos="0">
                    <a:schemeClr val="accent3">
                      <a:lumMod val="60000"/>
                      <a:lumOff val="40000"/>
                    </a:schemeClr>
                  </a:gs>
                  <a:gs pos="100000">
                    <a:schemeClr val="accent3"/>
                  </a:gs>
                </a:gsLst>
                <a:lin ang="2700000" scaled="1"/>
                <a:tileRect/>
              </a:gradFill>
              <a:ln>
                <a:solidFill>
                  <a:schemeClr val="dk1">
                    <a:lumMod val="25000"/>
                    <a:lumOff val="75000"/>
                  </a:schemeClr>
                </a:solidFill>
              </a:ln>
              <a:effectLst>
                <a:outerShdw blurRad="63500" sx="102000" sy="102000" algn="ctr" rotWithShape="0">
                  <a:prstClr val="black">
                    <a:alpha val="10000"/>
                  </a:prstClr>
                </a:outerShdw>
              </a:effectLst>
            </c:spPr>
            <c:txPr>
              <a:bodyPr rot="0" spcFirstLastPara="1" vertOverflow="clip" horzOverflow="clip" vert="horz" wrap="square" lIns="36576" tIns="18288" rIns="36576" bIns="18288" anchor="ctr" anchorCtr="1">
                <a:spAutoFit/>
              </a:bodyPr>
              <a:lstStyle/>
              <a:p>
                <a:pPr>
                  <a:defRPr lang="zh-CN" sz="2000" b="0" i="0" u="none" strike="noStrike" kern="1200" baseline="0">
                    <a:solidFill>
                      <a:schemeClr val="accent2"/>
                    </a:solidFill>
                    <a:latin typeface="+mn-lt"/>
                    <a:ea typeface="+mn-ea"/>
                    <a:cs typeface="+mn-cs"/>
                  </a:defRPr>
                </a:pPr>
              </a:p>
            </c:txPr>
            <c:dLblPos val="bestFit"/>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hexagon">
                    <a:avLst/>
                  </a:prstGeom>
                  <a:noFill/>
                  <a:ln>
                    <a:noFill/>
                  </a:ln>
                </c15:spPr>
                <c15:layout/>
                <c15:showLeaderLines val="0"/>
                <c15:leaderLines>
                  <c:spPr>
                    <a:ln w="9525" cap="flat" cmpd="sng" algn="ctr">
                      <a:solidFill>
                        <a:schemeClr val="tx1">
                          <a:lumMod val="35000"/>
                          <a:lumOff val="65000"/>
                        </a:schemeClr>
                      </a:solidFill>
                      <a:round/>
                    </a:ln>
                    <a:effectLst/>
                  </c:spPr>
                </c15:leaderLines>
              </c:ext>
            </c:extLst>
          </c:dLbls>
          <c:cat>
            <c:strRef>
              <c:f>Sheet1!$A$2:$A$3</c:f>
              <c:strCache>
                <c:ptCount val="2"/>
                <c:pt idx="0">
                  <c:v>第一季度</c:v>
                </c:pt>
                <c:pt idx="1">
                  <c:v>第二季度</c:v>
                </c:pt>
              </c:strCache>
            </c:strRef>
          </c:cat>
          <c:val>
            <c:numRef>
              <c:f>Sheet1!$B$2:$B$3</c:f>
              <c:numCache>
                <c:formatCode>0%</c:formatCode>
                <c:ptCount val="2"/>
                <c:pt idx="0">
                  <c:v>0.86</c:v>
                </c:pt>
                <c:pt idx="1">
                  <c:v>0.14</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2530563406554"/>
          <c:y val="0.216387910744251"/>
          <c:w val="0.446544209047777"/>
          <c:h val="0.669816149606559"/>
        </c:manualLayout>
      </c:layout>
      <c:pieChart>
        <c:varyColors val="1"/>
        <c:ser>
          <c:idx val="0"/>
          <c:order val="0"/>
          <c:tx>
            <c:strRef>
              <c:f>Sheet1!$B$1</c:f>
              <c:strCache>
                <c:ptCount val="1"/>
                <c:pt idx="0">
                  <c:v>销售额</c:v>
                </c:pt>
              </c:strCache>
            </c:strRef>
          </c:tx>
          <c:spPr>
            <a:ln w="19050">
              <a:noFill/>
            </a:ln>
          </c:spPr>
          <c:explosion val="0"/>
          <c:dPt>
            <c:idx val="0"/>
            <c:bubble3D val="0"/>
            <c:spPr>
              <a:solidFill>
                <a:schemeClr val="bg1">
                  <a:lumMod val="75000"/>
                  <a:alpha val="60000"/>
                </a:schemeClr>
              </a:solidFill>
              <a:ln w="19050" cap="rnd">
                <a:noFill/>
              </a:ln>
              <a:effectLst/>
            </c:spPr>
          </c:dPt>
          <c:dPt>
            <c:idx val="1"/>
            <c:bubble3D val="0"/>
            <c:spPr>
              <a:noFill/>
              <a:ln w="19050">
                <a:noFill/>
              </a:ln>
              <a:effectLst/>
            </c:spPr>
          </c:dPt>
          <c:dLbls>
            <c:dLbl>
              <c:idx val="0"/>
              <c:layout>
                <c:manualLayout>
                  <c:x val="-0.0777633133371553"/>
                  <c:y val="-0.113385424890119"/>
                </c:manualLayout>
              </c:layout>
              <c:numFmt formatCode="General" sourceLinked="1"/>
              <c:spPr>
                <a:solidFill>
                  <a:srgbClr val="FFFFFF"/>
                </a:solidFill>
                <a:ln>
                  <a:noFill/>
                </a:ln>
                <a:effectLst>
                  <a:outerShdw blurRad="76200" sx="102000" sy="102000" algn="ctr" rotWithShape="0">
                    <a:prstClr val="black">
                      <a:alpha val="20000"/>
                    </a:prstClr>
                  </a:outerShdw>
                </a:effectLst>
              </c:spPr>
              <c:txPr>
                <a:bodyPr rot="0" spcFirstLastPara="1" vertOverflow="overflow" horzOverflow="overflow" vert="horz" wrap="none" lIns="36576" tIns="18288" rIns="36576" bIns="18288" anchor="ctr" anchorCtr="1">
                  <a:noAutofit/>
                </a:bodyPr>
                <a:lstStyle/>
                <a:p>
                  <a:pPr>
                    <a:defRPr lang="zh-CN" sz="2000" b="0" i="0" u="none" strike="noStrike" kern="1200" baseline="0">
                      <a:solidFill>
                        <a:schemeClr val="tx1">
                          <a:lumMod val="65000"/>
                          <a:lumOff val="35000"/>
                        </a:schemeClr>
                      </a:solidFill>
                      <a:latin typeface="+mn-lt"/>
                      <a:ea typeface="+mn-ea"/>
                      <a:cs typeface="+mn-cs"/>
                    </a:defRPr>
                  </a:pPr>
                </a:p>
              </c:txPr>
              <c:dLblPos val="bestFit"/>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ellipse">
                      <a:avLst/>
                    </a:prstGeom>
                    <a:noFill/>
                    <a:ln>
                      <a:noFill/>
                    </a:ln>
                  </c15:spPr>
                  <c15:layout>
                    <c:manualLayout>
                      <c:w val="0.195816077592939"/>
                      <c:h val="0.293724044488344"/>
                    </c:manualLayout>
                  </c15:layout>
                </c:ext>
              </c:extLst>
            </c:dLbl>
            <c:dLbl>
              <c:idx val="1"/>
              <c:delete val="1"/>
            </c:dLbl>
            <c:spPr>
              <a:gradFill flip="none" rotWithShape="1">
                <a:gsLst>
                  <a:gs pos="0">
                    <a:schemeClr val="accent3">
                      <a:lumMod val="60000"/>
                      <a:lumOff val="40000"/>
                    </a:schemeClr>
                  </a:gs>
                  <a:gs pos="100000">
                    <a:schemeClr val="accent3"/>
                  </a:gs>
                </a:gsLst>
                <a:lin ang="2700000" scaled="1"/>
                <a:tileRect/>
              </a:gradFill>
              <a:ln>
                <a:solidFill>
                  <a:schemeClr val="dk1">
                    <a:lumMod val="25000"/>
                    <a:lumOff val="75000"/>
                  </a:schemeClr>
                </a:solidFill>
              </a:ln>
              <a:effectLst>
                <a:outerShdw blurRad="63500" sx="102000" sy="102000" algn="ctr" rotWithShape="0">
                  <a:prstClr val="black">
                    <a:alpha val="10000"/>
                  </a:prstClr>
                </a:outerShdw>
              </a:effectLst>
            </c:spPr>
            <c:txPr>
              <a:bodyPr rot="0" spcFirstLastPara="1" vertOverflow="clip" horzOverflow="clip" vert="horz" wrap="square" lIns="36576" tIns="18288" rIns="36576" bIns="18288" anchor="ctr" anchorCtr="1">
                <a:spAutoFit/>
              </a:bodyPr>
              <a:lstStyle/>
              <a:p>
                <a:pPr>
                  <a:defRPr lang="zh-CN" sz="2000" b="0" i="0" u="none" strike="noStrike" kern="1200" baseline="0">
                    <a:solidFill>
                      <a:schemeClr val="accent6"/>
                    </a:solidFill>
                    <a:latin typeface="+mn-lt"/>
                    <a:ea typeface="+mn-ea"/>
                    <a:cs typeface="+mn-cs"/>
                  </a:defRPr>
                </a:pPr>
              </a:p>
            </c:txPr>
            <c:dLblPos val="bestFit"/>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hexagon">
                    <a:avLst/>
                  </a:prstGeom>
                  <a:noFill/>
                  <a:ln>
                    <a:noFill/>
                  </a:ln>
                </c15:spPr>
                <c15:layout/>
                <c15:showLeaderLines val="0"/>
                <c15:leaderLines>
                  <c:spPr>
                    <a:ln w="9525" cap="flat" cmpd="sng" algn="ctr">
                      <a:solidFill>
                        <a:schemeClr val="tx1">
                          <a:lumMod val="35000"/>
                          <a:lumOff val="65000"/>
                        </a:schemeClr>
                      </a:solidFill>
                      <a:round/>
                    </a:ln>
                    <a:effectLst/>
                  </c:spPr>
                </c15:leaderLines>
              </c:ext>
            </c:extLst>
          </c:dLbls>
          <c:cat>
            <c:strRef>
              <c:f>Sheet1!$A$2:$A$3</c:f>
              <c:strCache>
                <c:ptCount val="2"/>
                <c:pt idx="0">
                  <c:v>第一季度</c:v>
                </c:pt>
                <c:pt idx="1">
                  <c:v>第二季度</c:v>
                </c:pt>
              </c:strCache>
            </c:strRef>
          </c:cat>
          <c:val>
            <c:numRef>
              <c:f>Sheet1!$B$2:$B$3</c:f>
              <c:numCache>
                <c:formatCode>0%</c:formatCode>
                <c:ptCount val="2"/>
                <c:pt idx="0">
                  <c:v>0.75</c:v>
                </c:pt>
                <c:pt idx="1">
                  <c:v>0.25</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系列 1</c:v>
                </c:pt>
              </c:strCache>
            </c:strRef>
          </c:tx>
          <c:spPr>
            <a:gradFill>
              <a:gsLst>
                <a:gs pos="0">
                  <a:srgbClr val="00B0F0"/>
                </a:gs>
                <a:gs pos="100000">
                  <a:srgbClr val="00B0F0">
                    <a:alpha val="31000"/>
                  </a:srgbClr>
                </a:gs>
              </a:gsLst>
              <a:lin ang="5400000" scaled="0"/>
            </a:gradFill>
            <a:ln>
              <a:noFill/>
            </a:ln>
            <a:effectLst/>
          </c:spPr>
          <c:dLbls>
            <c:delete val="1"/>
          </c:dLbls>
          <c:cat>
            <c:strRef>
              <c:f>Sheet1!$A$2:$A$6</c:f>
              <c:strCache>
                <c:ptCount val="5"/>
                <c:pt idx="0">
                  <c:v>Text here</c:v>
                </c:pt>
                <c:pt idx="1">
                  <c:v>Text here</c:v>
                </c:pt>
                <c:pt idx="2">
                  <c:v>Text here</c:v>
                </c:pt>
                <c:pt idx="3">
                  <c:v>Text here</c:v>
                </c:pt>
                <c:pt idx="4">
                  <c:v>Text here</c:v>
                </c:pt>
              </c:strCache>
            </c:strRef>
          </c:cat>
          <c:val>
            <c:numRef>
              <c:f>Sheet1!$B$2:$B$6</c:f>
              <c:numCache>
                <c:formatCode>General</c:formatCode>
                <c:ptCount val="5"/>
                <c:pt idx="0">
                  <c:v>39000</c:v>
                </c:pt>
                <c:pt idx="1">
                  <c:v>35000</c:v>
                </c:pt>
                <c:pt idx="2">
                  <c:v>40000</c:v>
                </c:pt>
                <c:pt idx="3">
                  <c:v>42000</c:v>
                </c:pt>
                <c:pt idx="4">
                  <c:v>39000</c:v>
                </c:pt>
              </c:numCache>
            </c:numRef>
          </c:val>
        </c:ser>
        <c:dLbls>
          <c:showLegendKey val="0"/>
          <c:showVal val="0"/>
          <c:showCatName val="0"/>
          <c:showSerName val="0"/>
          <c:showPercent val="0"/>
          <c:showBubbleSize val="0"/>
        </c:dLbls>
        <c:axId val="658830080"/>
        <c:axId val="658832384"/>
      </c:areaChart>
      <c:catAx>
        <c:axId val="658830080"/>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t" anchorCtr="0"/>
          <a:lstStyle/>
          <a:p>
            <a:pPr>
              <a:defRPr lang="zh-CN" sz="1195" b="0" i="0" u="none" strike="noStrike" kern="1200" baseline="0">
                <a:solidFill>
                  <a:schemeClr val="tx1"/>
                </a:solidFill>
                <a:latin typeface="+mn-lt"/>
                <a:ea typeface="+mn-ea"/>
                <a:cs typeface="+mn-cs"/>
              </a:defRPr>
            </a:pPr>
          </a:p>
        </c:txPr>
        <c:crossAx val="658832384"/>
        <c:crosses val="autoZero"/>
        <c:auto val="1"/>
        <c:lblAlgn val="ctr"/>
        <c:lblOffset val="100"/>
        <c:noMultiLvlLbl val="0"/>
      </c:catAx>
      <c:valAx>
        <c:axId val="658832384"/>
        <c:scaling>
          <c:orientation val="minMax"/>
        </c:scaling>
        <c:delete val="1"/>
        <c:axPos val="l"/>
        <c:numFmt formatCode="General" sourceLinked="1"/>
        <c:majorTickMark val="out"/>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658830080"/>
        <c:crosses val="autoZero"/>
        <c:crossBetween val="midCat"/>
      </c:valAx>
      <c:spPr>
        <a:noFill/>
        <a:ln>
          <a:noFill/>
        </a:ln>
        <a:effectLst/>
      </c:spPr>
    </c:plotArea>
    <c:plotVisOnly val="1"/>
    <c:dispBlanksAs val="zero"/>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E0FD6D-7D34-461D-B4B7-FE11C9047BE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1FF8D-4350-40BF-8482-2AD6372B91C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D51FF8D-4350-40BF-8482-2AD6372B91C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33a2652d-8bf6-4dc0-9f99-ecc22c083a1e.source.default.zh-Hans</a:t>
            </a:r>
            <a:endParaRPr lang="zh-CN" altLang="en-US"/>
          </a:p>
        </p:txBody>
      </p:sp>
      <p:sp>
        <p:nvSpPr>
          <p:cNvPr id="4" name="灯片编号占位符 3"/>
          <p:cNvSpPr>
            <a:spLocks noGrp="1"/>
          </p:cNvSpPr>
          <p:nvPr>
            <p:ph type="sldNum" sz="quarter" idx="10"/>
          </p:nvPr>
        </p:nvSpPr>
        <p:spPr/>
        <p:txBody>
          <a:bodyPr/>
          <a:lstStyle/>
          <a:p>
            <a:fld id="{FD1E3519-AA41-4C8F-81B1-98F81BDCD14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33a2652d-8bf6-4dc0-9f99-ecc22c083a1e.source.default.zh-Hans</a:t>
            </a:r>
            <a:endParaRPr lang="zh-CN" altLang="en-US"/>
          </a:p>
        </p:txBody>
      </p:sp>
      <p:sp>
        <p:nvSpPr>
          <p:cNvPr id="4" name="灯片编号占位符 3"/>
          <p:cNvSpPr>
            <a:spLocks noGrp="1"/>
          </p:cNvSpPr>
          <p:nvPr>
            <p:ph type="sldNum" sz="quarter" idx="10"/>
          </p:nvPr>
        </p:nvSpPr>
        <p:spPr/>
        <p:txBody>
          <a:bodyPr/>
          <a:lstStyle/>
          <a:p>
            <a:fld id="{FD1E3519-AA41-4C8F-81B1-98F81BDCD14B}"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33a2652d-8bf6-4dc0-9f99-ecc22c083a1e.source.default.zh-Hans</a:t>
            </a:r>
            <a:endParaRPr lang="zh-CN" altLang="en-US"/>
          </a:p>
        </p:txBody>
      </p:sp>
      <p:sp>
        <p:nvSpPr>
          <p:cNvPr id="4" name="灯片编号占位符 3"/>
          <p:cNvSpPr>
            <a:spLocks noGrp="1"/>
          </p:cNvSpPr>
          <p:nvPr>
            <p:ph type="sldNum" sz="quarter" idx="10"/>
          </p:nvPr>
        </p:nvSpPr>
        <p:spPr/>
        <p:txBody>
          <a:bodyPr/>
          <a:lstStyle/>
          <a:p>
            <a:fld id="{FD1E3519-AA41-4C8F-81B1-98F81BDCD14B}"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D51FF8D-4350-40BF-8482-2AD6372B91C6}"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33a2652d-8bf6-4dc0-9f99-ecc22c083a1e.source.default.zh-Hans</a:t>
            </a:r>
            <a:endParaRPr lang="zh-CN" altLang="en-US"/>
          </a:p>
        </p:txBody>
      </p:sp>
      <p:sp>
        <p:nvSpPr>
          <p:cNvPr id="4" name="灯片编号占位符 3"/>
          <p:cNvSpPr>
            <a:spLocks noGrp="1"/>
          </p:cNvSpPr>
          <p:nvPr>
            <p:ph type="sldNum" sz="quarter" idx="10"/>
          </p:nvPr>
        </p:nvSpPr>
        <p:spPr/>
        <p:txBody>
          <a:bodyPr/>
          <a:lstStyle/>
          <a:p>
            <a:fld id="{FD1E3519-AA41-4C8F-81B1-98F81BDCD14B}"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D51FF8D-4350-40BF-8482-2AD6372B91C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55273D3-FF8E-4E25-B071-1FD1C87B4E3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75C300-BFF5-494C-BDC3-6798D7C0F2E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55273D3-FF8E-4E25-B071-1FD1C87B4E3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75C300-BFF5-494C-BDC3-6798D7C0F2E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55273D3-FF8E-4E25-B071-1FD1C87B4E3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75C300-BFF5-494C-BDC3-6798D7C0F2E9}"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55273D3-FF8E-4E25-B071-1FD1C87B4E3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75C300-BFF5-494C-BDC3-6798D7C0F2E9}"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55273D3-FF8E-4E25-B071-1FD1C87B4E3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75C300-BFF5-494C-BDC3-6798D7C0F2E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55273D3-FF8E-4E25-B071-1FD1C87B4E3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75C300-BFF5-494C-BDC3-6798D7C0F2E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55273D3-FF8E-4E25-B071-1FD1C87B4E3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75C300-BFF5-494C-BDC3-6798D7C0F2E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55273D3-FF8E-4E25-B071-1FD1C87B4E3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A75C300-BFF5-494C-BDC3-6798D7C0F2E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55273D3-FF8E-4E25-B071-1FD1C87B4E3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A75C300-BFF5-494C-BDC3-6798D7C0F2E9}" type="slidenum">
              <a:rPr lang="zh-CN" altLang="en-US" smtClean="0"/>
            </a:fld>
            <a:endParaRPr lang="zh-CN" altLang="en-US"/>
          </a:p>
        </p:txBody>
      </p:sp>
      <p:sp>
        <p:nvSpPr>
          <p:cNvPr id="11" name="TextBox 10"/>
          <p:cNvSpPr txBox="1"/>
          <p:nvPr userDrawn="1"/>
        </p:nvSpPr>
        <p:spPr>
          <a:xfrm>
            <a:off x="1907703" y="6721164"/>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行</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业</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en-US" altLang="zh-CN" sz="100" dirty="0">
                <a:solidFill>
                  <a:prstClr val="black"/>
                </a:solidFill>
                <a:latin typeface="微软雅黑" panose="020B0503020204020204" pitchFamily="34" charset="-122"/>
                <a:ea typeface="微软雅黑" panose="020B0503020204020204" pitchFamily="34" charset="-122"/>
              </a:rPr>
              <a:t>http://www.1ppt.com/hangye/</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55273D3-FF8E-4E25-B071-1FD1C87B4E3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A75C300-BFF5-494C-BDC3-6798D7C0F2E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55273D3-FF8E-4E25-B071-1FD1C87B4E3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A75C300-BFF5-494C-BDC3-6798D7C0F2E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55273D3-FF8E-4E25-B071-1FD1C87B4E3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75C300-BFF5-494C-BDC3-6798D7C0F2E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5273D3-FF8E-4E25-B071-1FD1C87B4E3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75C300-BFF5-494C-BDC3-6798D7C0F2E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8.xml"/><Relationship Id="rId2" Type="http://schemas.openxmlformats.org/officeDocument/2006/relationships/image" Target="../media/image1.sv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9.xml"/><Relationship Id="rId2" Type="http://schemas.openxmlformats.org/officeDocument/2006/relationships/image" Target="../media/image9.png"/><Relationship Id="rId1" Type="http://schemas.openxmlformats.org/officeDocument/2006/relationships/image" Target="../media/image12.jpe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0.xml"/><Relationship Id="rId3" Type="http://schemas.openxmlformats.org/officeDocument/2006/relationships/image" Target="../media/image9.png"/><Relationship Id="rId2" Type="http://schemas.openxmlformats.org/officeDocument/2006/relationships/image" Target="../media/image14.jpeg"/><Relationship Id="rId1" Type="http://schemas.openxmlformats.org/officeDocument/2006/relationships/image" Target="../media/image13.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tags" Target="../tags/tag11.xml"/><Relationship Id="rId1"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7.xml"/><Relationship Id="rId5" Type="http://schemas.openxmlformats.org/officeDocument/2006/relationships/tags" Target="../tags/tag13.xml"/><Relationship Id="rId4" Type="http://schemas.openxmlformats.org/officeDocument/2006/relationships/image" Target="../media/image9.pn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4.xml"/><Relationship Id="rId3" Type="http://schemas.openxmlformats.org/officeDocument/2006/relationships/image" Target="../media/image9.png"/><Relationship Id="rId2" Type="http://schemas.openxmlformats.org/officeDocument/2006/relationships/image" Target="../media/image19.jpeg"/><Relationship Id="rId1" Type="http://schemas.openxmlformats.org/officeDocument/2006/relationships/image" Target="../media/image18.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5.xml"/><Relationship Id="rId2" Type="http://schemas.openxmlformats.org/officeDocument/2006/relationships/image" Target="../media/image9.png"/><Relationship Id="rId1" Type="http://schemas.openxmlformats.org/officeDocument/2006/relationships/chart" Target="../charts/chart3.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tags" Target="../tags/tag16.xml"/><Relationship Id="rId1" Type="http://schemas.openxmlformats.org/officeDocument/2006/relationships/image" Target="../media/image5.jpe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7.xml"/><Relationship Id="rId3" Type="http://schemas.openxmlformats.org/officeDocument/2006/relationships/image" Target="../media/image9.png"/><Relationship Id="rId2" Type="http://schemas.openxmlformats.org/officeDocument/2006/relationships/image" Target="../media/image21.jpeg"/><Relationship Id="rId1"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8.xml"/><Relationship Id="rId1"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9.xml"/><Relationship Id="rId1" Type="http://schemas.openxmlformats.org/officeDocument/2006/relationships/image" Target="../media/image9.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20.xml"/><Relationship Id="rId2" Type="http://schemas.openxmlformats.org/officeDocument/2006/relationships/image" Target="../media/image9.png"/><Relationship Id="rId1" Type="http://schemas.openxmlformats.org/officeDocument/2006/relationships/image" Target="../media/image22.jpe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3.xml"/><Relationship Id="rId5" Type="http://schemas.openxmlformats.org/officeDocument/2006/relationships/image" Target="../media/image1.svg"/><Relationship Id="rId4" Type="http://schemas.openxmlformats.org/officeDocument/2006/relationships/image" Target="../media/image9.pn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sv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4.xml"/><Relationship Id="rId3" Type="http://schemas.openxmlformats.org/officeDocument/2006/relationships/image" Target="../media/image1.svg"/><Relationship Id="rId2" Type="http://schemas.openxmlformats.org/officeDocument/2006/relationships/image" Target="../media/image9.png"/><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5.xml"/><Relationship Id="rId3" Type="http://schemas.openxmlformats.org/officeDocument/2006/relationships/image" Target="../media/image1.svg"/><Relationship Id="rId2" Type="http://schemas.openxmlformats.org/officeDocument/2006/relationships/image" Target="../media/image9.pn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7.xml"/><Relationship Id="rId4" Type="http://schemas.openxmlformats.org/officeDocument/2006/relationships/image" Target="../media/image1.svg"/><Relationship Id="rId3" Type="http://schemas.openxmlformats.org/officeDocument/2006/relationships/image" Target="../media/image9.png"/><Relationship Id="rId2" Type="http://schemas.openxmlformats.org/officeDocument/2006/relationships/chart" Target="../charts/chart2.xml"/><Relationship Id="rId1"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海边的风景&#10;&#10;描述已自动生成"/>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20" name="任意多边形: 形状 19"/>
          <p:cNvSpPr/>
          <p:nvPr/>
        </p:nvSpPr>
        <p:spPr>
          <a:xfrm>
            <a:off x="1296365" y="1099595"/>
            <a:ext cx="9595412" cy="4919240"/>
          </a:xfrm>
          <a:custGeom>
            <a:avLst/>
            <a:gdLst>
              <a:gd name="connsiteX0" fmla="*/ 5463250 w 9595412"/>
              <a:gd name="connsiteY0" fmla="*/ 983849 h 4919240"/>
              <a:gd name="connsiteX1" fmla="*/ 5463250 w 9595412"/>
              <a:gd name="connsiteY1" fmla="*/ 3889094 h 4919240"/>
              <a:gd name="connsiteX2" fmla="*/ 8264323 w 9595412"/>
              <a:gd name="connsiteY2" fmla="*/ 3889094 h 4919240"/>
              <a:gd name="connsiteX3" fmla="*/ 8264323 w 9595412"/>
              <a:gd name="connsiteY3" fmla="*/ 983849 h 4919240"/>
              <a:gd name="connsiteX4" fmla="*/ 0 w 9595412"/>
              <a:gd name="connsiteY4" fmla="*/ 0 h 4919240"/>
              <a:gd name="connsiteX5" fmla="*/ 9595412 w 9595412"/>
              <a:gd name="connsiteY5" fmla="*/ 0 h 4919240"/>
              <a:gd name="connsiteX6" fmla="*/ 9595412 w 9595412"/>
              <a:gd name="connsiteY6" fmla="*/ 4919240 h 4919240"/>
              <a:gd name="connsiteX7" fmla="*/ 0 w 9595412"/>
              <a:gd name="connsiteY7" fmla="*/ 4919240 h 491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95412" h="4919240">
                <a:moveTo>
                  <a:pt x="5463250" y="983849"/>
                </a:moveTo>
                <a:lnTo>
                  <a:pt x="5463250" y="3889094"/>
                </a:lnTo>
                <a:lnTo>
                  <a:pt x="8264323" y="3889094"/>
                </a:lnTo>
                <a:lnTo>
                  <a:pt x="8264323" y="983849"/>
                </a:lnTo>
                <a:close/>
                <a:moveTo>
                  <a:pt x="0" y="0"/>
                </a:moveTo>
                <a:lnTo>
                  <a:pt x="9595412" y="0"/>
                </a:lnTo>
                <a:lnTo>
                  <a:pt x="9595412" y="4919240"/>
                </a:lnTo>
                <a:lnTo>
                  <a:pt x="0" y="4919240"/>
                </a:lnTo>
                <a:close/>
              </a:path>
            </a:pathLst>
          </a:cu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22" name="图片 21" descr="图示, 工程绘图&#10;&#10;描述已自动生成"/>
          <p:cNvPicPr>
            <a:picLocks noChangeAspect="1"/>
          </p:cNvPicPr>
          <p:nvPr/>
        </p:nvPicPr>
        <p:blipFill>
          <a:blip r:embed="rId2" cstate="screen"/>
          <a:stretch>
            <a:fillRect/>
          </a:stretch>
        </p:blipFill>
        <p:spPr>
          <a:xfrm>
            <a:off x="815618" y="1099595"/>
            <a:ext cx="6241505" cy="5133372"/>
          </a:xfrm>
          <a:prstGeom prst="rect">
            <a:avLst/>
          </a:prstGeom>
        </p:spPr>
      </p:pic>
      <p:sp>
        <p:nvSpPr>
          <p:cNvPr id="23" name="文本框 22"/>
          <p:cNvSpPr txBox="1"/>
          <p:nvPr/>
        </p:nvSpPr>
        <p:spPr>
          <a:xfrm>
            <a:off x="7933400" y="4540703"/>
            <a:ext cx="2646878" cy="1077218"/>
          </a:xfrm>
          <a:prstGeom prst="rect">
            <a:avLst/>
          </a:prstGeom>
          <a:noFill/>
        </p:spPr>
        <p:txBody>
          <a:bodyPr wrap="none" rtlCol="0">
            <a:spAutoFit/>
          </a:bodyPr>
          <a:lstStyle/>
          <a:p>
            <a:pPr algn="r"/>
            <a:r>
              <a:rPr lang="zh-CN" altLang="en-US" sz="3200" dirty="0">
                <a:solidFill>
                  <a:schemeClr val="tx1">
                    <a:lumMod val="65000"/>
                    <a:lumOff val="35000"/>
                  </a:schemeClr>
                </a:solidFill>
                <a:latin typeface="方正粗黑宋简体" panose="02000000000000000000" pitchFamily="2" charset="-122"/>
                <a:ea typeface="方正粗黑宋简体" panose="02000000000000000000" pitchFamily="2" charset="-122"/>
              </a:rPr>
              <a:t>夏季</a:t>
            </a:r>
            <a:endParaRPr lang="en-US" altLang="zh-CN" sz="3200" dirty="0">
              <a:solidFill>
                <a:schemeClr val="tx1">
                  <a:lumMod val="65000"/>
                  <a:lumOff val="35000"/>
                </a:schemeClr>
              </a:solidFill>
              <a:latin typeface="方正粗黑宋简体" panose="02000000000000000000" pitchFamily="2" charset="-122"/>
              <a:ea typeface="方正粗黑宋简体" panose="02000000000000000000" pitchFamily="2" charset="-122"/>
            </a:endParaRPr>
          </a:p>
          <a:p>
            <a:pPr algn="r"/>
            <a:r>
              <a:rPr lang="zh-CN" altLang="en-US" sz="3200" dirty="0">
                <a:solidFill>
                  <a:schemeClr val="tx1">
                    <a:lumMod val="65000"/>
                    <a:lumOff val="35000"/>
                  </a:schemeClr>
                </a:solidFill>
                <a:latin typeface="方正粗黑宋简体" panose="02000000000000000000" pitchFamily="2" charset="-122"/>
                <a:ea typeface="方正粗黑宋简体" panose="02000000000000000000" pitchFamily="2" charset="-122"/>
              </a:rPr>
              <a:t>假期</a:t>
            </a:r>
            <a:r>
              <a:rPr lang="zh-CN" altLang="en-US" sz="3200" dirty="0" smtClean="0">
                <a:solidFill>
                  <a:schemeClr val="tx1">
                    <a:lumMod val="65000"/>
                    <a:lumOff val="35000"/>
                  </a:schemeClr>
                </a:solidFill>
                <a:latin typeface="方正粗黑宋简体" panose="02000000000000000000" pitchFamily="2" charset="-122"/>
                <a:ea typeface="方正粗黑宋简体" panose="02000000000000000000" pitchFamily="2" charset="-122"/>
              </a:rPr>
              <a:t>旅</a:t>
            </a:r>
            <a:r>
              <a:rPr lang="zh-CN" altLang="en-US" sz="3200" dirty="0">
                <a:solidFill>
                  <a:schemeClr val="tx1">
                    <a:lumMod val="65000"/>
                    <a:lumOff val="35000"/>
                  </a:schemeClr>
                </a:solidFill>
                <a:latin typeface="方正粗黑宋简体" panose="02000000000000000000" pitchFamily="2" charset="-122"/>
                <a:ea typeface="方正粗黑宋简体" panose="02000000000000000000" pitchFamily="2" charset="-122"/>
              </a:rPr>
              <a:t>行攻略</a:t>
            </a:r>
            <a:endParaRPr lang="zh-CN" altLang="en-US" sz="3200" dirty="0">
              <a:solidFill>
                <a:schemeClr val="tx1">
                  <a:lumMod val="65000"/>
                  <a:lumOff val="35000"/>
                </a:schemeClr>
              </a:solidFill>
              <a:latin typeface="方正粗黑宋简体" panose="02000000000000000000" pitchFamily="2" charset="-122"/>
              <a:ea typeface="方正粗黑宋简体" panose="02000000000000000000" pitchFamily="2" charset="-122"/>
            </a:endParaRPr>
          </a:p>
        </p:txBody>
      </p:sp>
      <p:pic>
        <p:nvPicPr>
          <p:cNvPr id="25" name="图片 24" descr="卡通人物&#10;&#10;中度可信度描述已自动生成"/>
          <p:cNvPicPr>
            <a:picLocks noChangeAspect="1"/>
          </p:cNvPicPr>
          <p:nvPr/>
        </p:nvPicPr>
        <p:blipFill>
          <a:blip r:embed="rId3" cstate="screen"/>
          <a:stretch>
            <a:fillRect/>
          </a:stretch>
        </p:blipFill>
        <p:spPr>
          <a:xfrm rot="21280690">
            <a:off x="5702223" y="916687"/>
            <a:ext cx="6181357" cy="1249683"/>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1000" fill="hold"/>
                                        <p:tgtEl>
                                          <p:spTgt spid="20"/>
                                        </p:tgtEl>
                                        <p:attrNameLst>
                                          <p:attrName>ppt_w</p:attrName>
                                        </p:attrNameLst>
                                      </p:cBhvr>
                                      <p:tavLst>
                                        <p:tav tm="0">
                                          <p:val>
                                            <p:fltVal val="0"/>
                                          </p:val>
                                        </p:tav>
                                        <p:tav tm="100000">
                                          <p:val>
                                            <p:strVal val="#ppt_w"/>
                                          </p:val>
                                        </p:tav>
                                      </p:tavLst>
                                    </p:anim>
                                    <p:anim calcmode="lin" valueType="num">
                                      <p:cBhvr>
                                        <p:cTn id="14" dur="1000" fill="hold"/>
                                        <p:tgtEl>
                                          <p:spTgt spid="20"/>
                                        </p:tgtEl>
                                        <p:attrNameLst>
                                          <p:attrName>ppt_h</p:attrName>
                                        </p:attrNameLst>
                                      </p:cBhvr>
                                      <p:tavLst>
                                        <p:tav tm="0">
                                          <p:val>
                                            <p:fltVal val="0"/>
                                          </p:val>
                                        </p:tav>
                                        <p:tav tm="100000">
                                          <p:val>
                                            <p:strVal val="#ppt_h"/>
                                          </p:val>
                                        </p:tav>
                                      </p:tavLst>
                                    </p:anim>
                                    <p:animEffect transition="in" filter="fade">
                                      <p:cBhvr>
                                        <p:cTn id="15" dur="1000"/>
                                        <p:tgtEl>
                                          <p:spTgt spid="20"/>
                                        </p:tgtEl>
                                      </p:cBhvr>
                                    </p:animEffect>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1000" fill="hold"/>
                                        <p:tgtEl>
                                          <p:spTgt spid="22"/>
                                        </p:tgtEl>
                                        <p:attrNameLst>
                                          <p:attrName>ppt_w</p:attrName>
                                        </p:attrNameLst>
                                      </p:cBhvr>
                                      <p:tavLst>
                                        <p:tav tm="0">
                                          <p:val>
                                            <p:fltVal val="0"/>
                                          </p:val>
                                        </p:tav>
                                        <p:tav tm="100000">
                                          <p:val>
                                            <p:strVal val="#ppt_w"/>
                                          </p:val>
                                        </p:tav>
                                      </p:tavLst>
                                    </p:anim>
                                    <p:anim calcmode="lin" valueType="num">
                                      <p:cBhvr>
                                        <p:cTn id="20" dur="1000" fill="hold"/>
                                        <p:tgtEl>
                                          <p:spTgt spid="22"/>
                                        </p:tgtEl>
                                        <p:attrNameLst>
                                          <p:attrName>ppt_h</p:attrName>
                                        </p:attrNameLst>
                                      </p:cBhvr>
                                      <p:tavLst>
                                        <p:tav tm="0">
                                          <p:val>
                                            <p:fltVal val="0"/>
                                          </p:val>
                                        </p:tav>
                                        <p:tav tm="100000">
                                          <p:val>
                                            <p:strVal val="#ppt_h"/>
                                          </p:val>
                                        </p:tav>
                                      </p:tavLst>
                                    </p:anim>
                                    <p:animEffect transition="in" filter="fade">
                                      <p:cBhvr>
                                        <p:cTn id="21" dur="1000"/>
                                        <p:tgtEl>
                                          <p:spTgt spid="22"/>
                                        </p:tgtEl>
                                      </p:cBhvr>
                                    </p:animEffect>
                                  </p:childTnLst>
                                </p:cTn>
                              </p:par>
                            </p:childTnLst>
                          </p:cTn>
                        </p:par>
                        <p:par>
                          <p:cTn id="22" fill="hold">
                            <p:stCondLst>
                              <p:cond delay="3000"/>
                            </p:stCondLst>
                            <p:childTnLst>
                              <p:par>
                                <p:cTn id="23" presetID="53"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1000" fill="hold"/>
                                        <p:tgtEl>
                                          <p:spTgt spid="23"/>
                                        </p:tgtEl>
                                        <p:attrNameLst>
                                          <p:attrName>ppt_w</p:attrName>
                                        </p:attrNameLst>
                                      </p:cBhvr>
                                      <p:tavLst>
                                        <p:tav tm="0">
                                          <p:val>
                                            <p:fltVal val="0"/>
                                          </p:val>
                                        </p:tav>
                                        <p:tav tm="100000">
                                          <p:val>
                                            <p:strVal val="#ppt_w"/>
                                          </p:val>
                                        </p:tav>
                                      </p:tavLst>
                                    </p:anim>
                                    <p:anim calcmode="lin" valueType="num">
                                      <p:cBhvr>
                                        <p:cTn id="26" dur="1000" fill="hold"/>
                                        <p:tgtEl>
                                          <p:spTgt spid="23"/>
                                        </p:tgtEl>
                                        <p:attrNameLst>
                                          <p:attrName>ppt_h</p:attrName>
                                        </p:attrNameLst>
                                      </p:cBhvr>
                                      <p:tavLst>
                                        <p:tav tm="0">
                                          <p:val>
                                            <p:fltVal val="0"/>
                                          </p:val>
                                        </p:tav>
                                        <p:tav tm="100000">
                                          <p:val>
                                            <p:strVal val="#ppt_h"/>
                                          </p:val>
                                        </p:tav>
                                      </p:tavLst>
                                    </p:anim>
                                    <p:animEffect transition="in" filter="fade">
                                      <p:cBhvr>
                                        <p:cTn id="27" dur="1000"/>
                                        <p:tgtEl>
                                          <p:spTgt spid="23"/>
                                        </p:tgtEl>
                                      </p:cBhvr>
                                    </p:animEffect>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1000" fill="hold"/>
                                        <p:tgtEl>
                                          <p:spTgt spid="25"/>
                                        </p:tgtEl>
                                        <p:attrNameLst>
                                          <p:attrName>ppt_w</p:attrName>
                                        </p:attrNameLst>
                                      </p:cBhvr>
                                      <p:tavLst>
                                        <p:tav tm="0">
                                          <p:val>
                                            <p:fltVal val="0"/>
                                          </p:val>
                                        </p:tav>
                                        <p:tav tm="100000">
                                          <p:val>
                                            <p:strVal val="#ppt_w"/>
                                          </p:val>
                                        </p:tav>
                                      </p:tavLst>
                                    </p:anim>
                                    <p:anim calcmode="lin" valueType="num">
                                      <p:cBhvr>
                                        <p:cTn id="32" dur="1000" fill="hold"/>
                                        <p:tgtEl>
                                          <p:spTgt spid="25"/>
                                        </p:tgtEl>
                                        <p:attrNameLst>
                                          <p:attrName>ppt_h</p:attrName>
                                        </p:attrNameLst>
                                      </p:cBhvr>
                                      <p:tavLst>
                                        <p:tav tm="0">
                                          <p:val>
                                            <p:fltVal val="0"/>
                                          </p:val>
                                        </p:tav>
                                        <p:tav tm="100000">
                                          <p:val>
                                            <p:strVal val="#ppt_h"/>
                                          </p:val>
                                        </p:tav>
                                      </p:tavLst>
                                    </p:anim>
                                    <p:animEffect transition="in" filter="fade">
                                      <p:cBhvr>
                                        <p:cTn id="33"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09468" y="1269510"/>
            <a:ext cx="10073467" cy="4290318"/>
            <a:chOff x="809468" y="1269510"/>
            <a:chExt cx="10073467" cy="4290318"/>
          </a:xfrm>
        </p:grpSpPr>
        <p:sp>
          <p:nvSpPr>
            <p:cNvPr id="4" name="任意多边形 4"/>
            <p:cNvSpPr/>
            <p:nvPr/>
          </p:nvSpPr>
          <p:spPr bwMode="auto">
            <a:xfrm>
              <a:off x="809468" y="2120522"/>
              <a:ext cx="6742668" cy="3355199"/>
            </a:xfrm>
            <a:custGeom>
              <a:avLst/>
              <a:gdLst>
                <a:gd name="connsiteX0" fmla="*/ 8592614 w 9232810"/>
                <a:gd name="connsiteY0" fmla="*/ 4076798 h 4594310"/>
                <a:gd name="connsiteX1" fmla="*/ 8598746 w 9232810"/>
                <a:gd name="connsiteY1" fmla="*/ 4085044 h 4594310"/>
                <a:gd name="connsiteX2" fmla="*/ 8602834 w 9232810"/>
                <a:gd name="connsiteY2" fmla="*/ 4097413 h 4594310"/>
                <a:gd name="connsiteX3" fmla="*/ 8617143 w 9232810"/>
                <a:gd name="connsiteY3" fmla="*/ 4089167 h 4594310"/>
                <a:gd name="connsiteX4" fmla="*/ 8625320 w 9232810"/>
                <a:gd name="connsiteY4" fmla="*/ 4093290 h 4594310"/>
                <a:gd name="connsiteX5" fmla="*/ 8629408 w 9232810"/>
                <a:gd name="connsiteY5" fmla="*/ 4107721 h 4594310"/>
                <a:gd name="connsiteX6" fmla="*/ 8594658 w 9232810"/>
                <a:gd name="connsiteY6" fmla="*/ 4153075 h 4594310"/>
                <a:gd name="connsiteX7" fmla="*/ 8594658 w 9232810"/>
                <a:gd name="connsiteY7" fmla="*/ 4179874 h 4594310"/>
                <a:gd name="connsiteX8" fmla="*/ 8561952 w 9232810"/>
                <a:gd name="connsiteY8" fmla="*/ 4186059 h 4594310"/>
                <a:gd name="connsiteX9" fmla="*/ 8533334 w 9232810"/>
                <a:gd name="connsiteY9" fmla="*/ 4249966 h 4594310"/>
                <a:gd name="connsiteX10" fmla="*/ 8498584 w 9232810"/>
                <a:gd name="connsiteY10" fmla="*/ 4270581 h 4594310"/>
                <a:gd name="connsiteX11" fmla="*/ 8480187 w 9232810"/>
                <a:gd name="connsiteY11" fmla="*/ 4266458 h 4594310"/>
                <a:gd name="connsiteX12" fmla="*/ 8439304 w 9232810"/>
                <a:gd name="connsiteY12" fmla="*/ 4247905 h 4594310"/>
                <a:gd name="connsiteX13" fmla="*/ 8433172 w 9232810"/>
                <a:gd name="connsiteY13" fmla="*/ 4243781 h 4594310"/>
                <a:gd name="connsiteX14" fmla="*/ 8469966 w 9232810"/>
                <a:gd name="connsiteY14" fmla="*/ 4194305 h 4594310"/>
                <a:gd name="connsiteX15" fmla="*/ 8484275 w 9232810"/>
                <a:gd name="connsiteY15" fmla="*/ 4181936 h 4594310"/>
                <a:gd name="connsiteX16" fmla="*/ 8535378 w 9232810"/>
                <a:gd name="connsiteY16" fmla="*/ 4153075 h 4594310"/>
                <a:gd name="connsiteX17" fmla="*/ 8551731 w 9232810"/>
                <a:gd name="connsiteY17" fmla="*/ 4130398 h 4594310"/>
                <a:gd name="connsiteX18" fmla="*/ 8553775 w 9232810"/>
                <a:gd name="connsiteY18" fmla="*/ 4122152 h 4594310"/>
                <a:gd name="connsiteX19" fmla="*/ 8570128 w 9232810"/>
                <a:gd name="connsiteY19" fmla="*/ 4111844 h 4594310"/>
                <a:gd name="connsiteX20" fmla="*/ 8570128 w 9232810"/>
                <a:gd name="connsiteY20" fmla="*/ 4105660 h 4594310"/>
                <a:gd name="connsiteX21" fmla="*/ 8592614 w 9232810"/>
                <a:gd name="connsiteY21" fmla="*/ 4076798 h 4594310"/>
                <a:gd name="connsiteX22" fmla="*/ 8145768 w 9232810"/>
                <a:gd name="connsiteY22" fmla="*/ 4075597 h 4594310"/>
                <a:gd name="connsiteX23" fmla="*/ 8155989 w 9232810"/>
                <a:gd name="connsiteY23" fmla="*/ 4102279 h 4594310"/>
                <a:gd name="connsiteX24" fmla="*/ 8113062 w 9232810"/>
                <a:gd name="connsiteY24" fmla="*/ 4170011 h 4594310"/>
                <a:gd name="connsiteX25" fmla="*/ 8057871 w 9232810"/>
                <a:gd name="connsiteY25" fmla="*/ 4083807 h 4594310"/>
                <a:gd name="connsiteX26" fmla="*/ 8106930 w 9232810"/>
                <a:gd name="connsiteY26" fmla="*/ 4083807 h 4594310"/>
                <a:gd name="connsiteX27" fmla="*/ 8145768 w 9232810"/>
                <a:gd name="connsiteY27" fmla="*/ 4075597 h 4594310"/>
                <a:gd name="connsiteX28" fmla="*/ 8143725 w 9232810"/>
                <a:gd name="connsiteY28" fmla="*/ 4052269 h 4594310"/>
                <a:gd name="connsiteX29" fmla="*/ 8153537 w 9232810"/>
                <a:gd name="connsiteY29" fmla="*/ 4052269 h 4594310"/>
                <a:gd name="connsiteX30" fmla="*/ 8151575 w 9232810"/>
                <a:gd name="connsiteY30" fmla="*/ 4066986 h 4594310"/>
                <a:gd name="connsiteX31" fmla="*/ 8143725 w 9232810"/>
                <a:gd name="connsiteY31" fmla="*/ 4052269 h 4594310"/>
                <a:gd name="connsiteX32" fmla="*/ 7866503 w 9232810"/>
                <a:gd name="connsiteY32" fmla="*/ 3926863 h 4594310"/>
                <a:gd name="connsiteX33" fmla="*/ 7881259 w 9232810"/>
                <a:gd name="connsiteY33" fmla="*/ 3933302 h 4594310"/>
                <a:gd name="connsiteX34" fmla="*/ 7846917 w 9232810"/>
                <a:gd name="connsiteY34" fmla="*/ 3933302 h 4594310"/>
                <a:gd name="connsiteX35" fmla="*/ 7866503 w 9232810"/>
                <a:gd name="connsiteY35" fmla="*/ 3926863 h 4594310"/>
                <a:gd name="connsiteX36" fmla="*/ 8595067 w 9232810"/>
                <a:gd name="connsiteY36" fmla="*/ 3887921 h 4594310"/>
                <a:gd name="connsiteX37" fmla="*/ 8627681 w 9232810"/>
                <a:gd name="connsiteY37" fmla="*/ 3912828 h 4594310"/>
                <a:gd name="connsiteX38" fmla="*/ 8639911 w 9232810"/>
                <a:gd name="connsiteY38" fmla="*/ 3927357 h 4594310"/>
                <a:gd name="connsiteX39" fmla="*/ 8635834 w 9232810"/>
                <a:gd name="connsiteY39" fmla="*/ 3933584 h 4594310"/>
                <a:gd name="connsiteX40" fmla="*/ 8650103 w 9232810"/>
                <a:gd name="connsiteY40" fmla="*/ 3964717 h 4594310"/>
                <a:gd name="connsiteX41" fmla="*/ 8656218 w 9232810"/>
                <a:gd name="connsiteY41" fmla="*/ 3964717 h 4594310"/>
                <a:gd name="connsiteX42" fmla="*/ 8664371 w 9232810"/>
                <a:gd name="connsiteY42" fmla="*/ 3954339 h 4594310"/>
                <a:gd name="connsiteX43" fmla="*/ 8670487 w 9232810"/>
                <a:gd name="connsiteY43" fmla="*/ 3954339 h 4594310"/>
                <a:gd name="connsiteX44" fmla="*/ 8703100 w 9232810"/>
                <a:gd name="connsiteY44" fmla="*/ 3991700 h 4594310"/>
                <a:gd name="connsiteX45" fmla="*/ 8733676 w 9232810"/>
                <a:gd name="connsiteY45" fmla="*/ 3983397 h 4594310"/>
                <a:gd name="connsiteX46" fmla="*/ 8739791 w 9232810"/>
                <a:gd name="connsiteY46" fmla="*/ 3987548 h 4594310"/>
                <a:gd name="connsiteX47" fmla="*/ 8723484 w 9232810"/>
                <a:gd name="connsiteY47" fmla="*/ 4035287 h 4594310"/>
                <a:gd name="connsiteX48" fmla="*/ 8719407 w 9232810"/>
                <a:gd name="connsiteY48" fmla="*/ 4029060 h 4594310"/>
                <a:gd name="connsiteX49" fmla="*/ 8717369 w 9232810"/>
                <a:gd name="connsiteY49" fmla="*/ 4033211 h 4594310"/>
                <a:gd name="connsiteX50" fmla="*/ 8699024 w 9232810"/>
                <a:gd name="connsiteY50" fmla="*/ 4043589 h 4594310"/>
                <a:gd name="connsiteX51" fmla="*/ 8701062 w 9232810"/>
                <a:gd name="connsiteY51" fmla="*/ 4053967 h 4594310"/>
                <a:gd name="connsiteX52" fmla="*/ 8688832 w 9232810"/>
                <a:gd name="connsiteY52" fmla="*/ 4072647 h 4594310"/>
                <a:gd name="connsiteX53" fmla="*/ 8656218 w 9232810"/>
                <a:gd name="connsiteY53" fmla="*/ 4103780 h 4594310"/>
                <a:gd name="connsiteX54" fmla="*/ 8641949 w 9232810"/>
                <a:gd name="connsiteY54" fmla="*/ 4091327 h 4594310"/>
                <a:gd name="connsiteX55" fmla="*/ 8654180 w 9232810"/>
                <a:gd name="connsiteY55" fmla="*/ 4066420 h 4594310"/>
                <a:gd name="connsiteX56" fmla="*/ 8619527 w 9232810"/>
                <a:gd name="connsiteY56" fmla="*/ 4037362 h 4594310"/>
                <a:gd name="connsiteX57" fmla="*/ 8633796 w 9232810"/>
                <a:gd name="connsiteY57" fmla="*/ 4022833 h 4594310"/>
                <a:gd name="connsiteX58" fmla="*/ 8643988 w 9232810"/>
                <a:gd name="connsiteY58" fmla="*/ 3987548 h 4594310"/>
                <a:gd name="connsiteX59" fmla="*/ 8639911 w 9232810"/>
                <a:gd name="connsiteY59" fmla="*/ 3966793 h 4594310"/>
                <a:gd name="connsiteX60" fmla="*/ 8639911 w 9232810"/>
                <a:gd name="connsiteY60" fmla="*/ 3970944 h 4594310"/>
                <a:gd name="connsiteX61" fmla="*/ 8629719 w 9232810"/>
                <a:gd name="connsiteY61" fmla="*/ 3952264 h 4594310"/>
                <a:gd name="connsiteX62" fmla="*/ 8633796 w 9232810"/>
                <a:gd name="connsiteY62" fmla="*/ 3943962 h 4594310"/>
                <a:gd name="connsiteX63" fmla="*/ 8595067 w 9232810"/>
                <a:gd name="connsiteY63" fmla="*/ 3887921 h 4594310"/>
                <a:gd name="connsiteX64" fmla="*/ 5582776 w 9232810"/>
                <a:gd name="connsiteY64" fmla="*/ 3284513 h 4594310"/>
                <a:gd name="connsiteX65" fmla="*/ 5619651 w 9232810"/>
                <a:gd name="connsiteY65" fmla="*/ 3371053 h 4594310"/>
                <a:gd name="connsiteX66" fmla="*/ 5619651 w 9232810"/>
                <a:gd name="connsiteY66" fmla="*/ 3385477 h 4594310"/>
                <a:gd name="connsiteX67" fmla="*/ 5605311 w 9232810"/>
                <a:gd name="connsiteY67" fmla="*/ 3381356 h 4594310"/>
                <a:gd name="connsiteX68" fmla="*/ 5564339 w 9232810"/>
                <a:gd name="connsiteY68" fmla="*/ 3544134 h 4594310"/>
                <a:gd name="connsiteX69" fmla="*/ 5484443 w 9232810"/>
                <a:gd name="connsiteY69" fmla="*/ 3645097 h 4594310"/>
                <a:gd name="connsiteX70" fmla="*/ 5443470 w 9232810"/>
                <a:gd name="connsiteY70" fmla="*/ 3595646 h 4594310"/>
                <a:gd name="connsiteX71" fmla="*/ 5443470 w 9232810"/>
                <a:gd name="connsiteY71" fmla="*/ 3572980 h 4594310"/>
                <a:gd name="connsiteX72" fmla="*/ 5433227 w 9232810"/>
                <a:gd name="connsiteY72" fmla="*/ 3535892 h 4594310"/>
                <a:gd name="connsiteX73" fmla="*/ 5451665 w 9232810"/>
                <a:gd name="connsiteY73" fmla="*/ 3519408 h 4594310"/>
                <a:gd name="connsiteX74" fmla="*/ 5470102 w 9232810"/>
                <a:gd name="connsiteY74" fmla="*/ 3478198 h 4594310"/>
                <a:gd name="connsiteX75" fmla="*/ 5455762 w 9232810"/>
                <a:gd name="connsiteY75" fmla="*/ 3430807 h 4594310"/>
                <a:gd name="connsiteX76" fmla="*/ 5515172 w 9232810"/>
                <a:gd name="connsiteY76" fmla="*/ 3373114 h 4594310"/>
                <a:gd name="connsiteX77" fmla="*/ 5578679 w 9232810"/>
                <a:gd name="connsiteY77" fmla="*/ 3311299 h 4594310"/>
                <a:gd name="connsiteX78" fmla="*/ 5582776 w 9232810"/>
                <a:gd name="connsiteY78" fmla="*/ 3284513 h 4594310"/>
                <a:gd name="connsiteX79" fmla="*/ 7698803 w 9232810"/>
                <a:gd name="connsiteY79" fmla="*/ 3254451 h 4594310"/>
                <a:gd name="connsiteX80" fmla="*/ 7714459 w 9232810"/>
                <a:gd name="connsiteY80" fmla="*/ 3254714 h 4594310"/>
                <a:gd name="connsiteX81" fmla="*/ 7714459 w 9232810"/>
                <a:gd name="connsiteY81" fmla="*/ 3267329 h 4594310"/>
                <a:gd name="connsiteX82" fmla="*/ 7706379 w 9232810"/>
                <a:gd name="connsiteY82" fmla="*/ 3267329 h 4594310"/>
                <a:gd name="connsiteX83" fmla="*/ 7680117 w 9232810"/>
                <a:gd name="connsiteY83" fmla="*/ 3258919 h 4594310"/>
                <a:gd name="connsiteX84" fmla="*/ 7698803 w 9232810"/>
                <a:gd name="connsiteY84" fmla="*/ 3254451 h 4594310"/>
                <a:gd name="connsiteX85" fmla="*/ 8011149 w 9232810"/>
                <a:gd name="connsiteY85" fmla="*/ 3240346 h 4594310"/>
                <a:gd name="connsiteX86" fmla="*/ 8029662 w 9232810"/>
                <a:gd name="connsiteY86" fmla="*/ 3297910 h 4594310"/>
                <a:gd name="connsiteX87" fmla="*/ 8039947 w 9232810"/>
                <a:gd name="connsiteY87" fmla="*/ 3332860 h 4594310"/>
                <a:gd name="connsiteX88" fmla="*/ 8068745 w 9232810"/>
                <a:gd name="connsiteY88" fmla="*/ 3343139 h 4594310"/>
                <a:gd name="connsiteX89" fmla="*/ 8085201 w 9232810"/>
                <a:gd name="connsiteY89" fmla="*/ 3394535 h 4594310"/>
                <a:gd name="connsiteX90" fmla="*/ 8107828 w 9232810"/>
                <a:gd name="connsiteY90" fmla="*/ 3454155 h 4594310"/>
                <a:gd name="connsiteX91" fmla="*/ 8169538 w 9232810"/>
                <a:gd name="connsiteY91" fmla="*/ 3499384 h 4594310"/>
                <a:gd name="connsiteX92" fmla="*/ 8185994 w 9232810"/>
                <a:gd name="connsiteY92" fmla="*/ 3540501 h 4594310"/>
                <a:gd name="connsiteX93" fmla="*/ 8214792 w 9232810"/>
                <a:gd name="connsiteY93" fmla="*/ 3550781 h 4594310"/>
                <a:gd name="connsiteX94" fmla="*/ 8268274 w 9232810"/>
                <a:gd name="connsiteY94" fmla="*/ 3620680 h 4594310"/>
                <a:gd name="connsiteX95" fmla="*/ 8266217 w 9232810"/>
                <a:gd name="connsiteY95" fmla="*/ 3622736 h 4594310"/>
                <a:gd name="connsiteX96" fmla="*/ 8290901 w 9232810"/>
                <a:gd name="connsiteY96" fmla="*/ 3717305 h 4594310"/>
                <a:gd name="connsiteX97" fmla="*/ 8276502 w 9232810"/>
                <a:gd name="connsiteY97" fmla="*/ 3774869 h 4594310"/>
                <a:gd name="connsiteX98" fmla="*/ 8276502 w 9232810"/>
                <a:gd name="connsiteY98" fmla="*/ 3799539 h 4594310"/>
                <a:gd name="connsiteX99" fmla="*/ 8270331 w 9232810"/>
                <a:gd name="connsiteY99" fmla="*/ 3818042 h 4594310"/>
                <a:gd name="connsiteX100" fmla="*/ 8229191 w 9232810"/>
                <a:gd name="connsiteY100" fmla="*/ 3881773 h 4594310"/>
                <a:gd name="connsiteX101" fmla="*/ 8202450 w 9232810"/>
                <a:gd name="connsiteY101" fmla="*/ 3964008 h 4594310"/>
                <a:gd name="connsiteX102" fmla="*/ 8202450 w 9232810"/>
                <a:gd name="connsiteY102" fmla="*/ 3961952 h 4594310"/>
                <a:gd name="connsiteX103" fmla="*/ 8109885 w 9232810"/>
                <a:gd name="connsiteY103" fmla="*/ 4027739 h 4594310"/>
                <a:gd name="connsiteX104" fmla="*/ 8064631 w 9232810"/>
                <a:gd name="connsiteY104" fmla="*/ 4001013 h 4594310"/>
                <a:gd name="connsiteX105" fmla="*/ 8029662 w 9232810"/>
                <a:gd name="connsiteY105" fmla="*/ 4019516 h 4594310"/>
                <a:gd name="connsiteX106" fmla="*/ 7935040 w 9232810"/>
                <a:gd name="connsiteY106" fmla="*/ 3959896 h 4594310"/>
                <a:gd name="connsiteX107" fmla="*/ 7922698 w 9232810"/>
                <a:gd name="connsiteY107" fmla="*/ 3922891 h 4594310"/>
                <a:gd name="connsiteX108" fmla="*/ 7922698 w 9232810"/>
                <a:gd name="connsiteY108" fmla="*/ 3918779 h 4594310"/>
                <a:gd name="connsiteX109" fmla="*/ 7904185 w 9232810"/>
                <a:gd name="connsiteY109" fmla="*/ 3924946 h 4594310"/>
                <a:gd name="connsiteX110" fmla="*/ 7891843 w 9232810"/>
                <a:gd name="connsiteY110" fmla="*/ 3924946 h 4594310"/>
                <a:gd name="connsiteX111" fmla="*/ 7900071 w 9232810"/>
                <a:gd name="connsiteY111" fmla="*/ 3904388 h 4594310"/>
                <a:gd name="connsiteX112" fmla="*/ 7889786 w 9232810"/>
                <a:gd name="connsiteY112" fmla="*/ 3887941 h 4594310"/>
                <a:gd name="connsiteX113" fmla="*/ 7887729 w 9232810"/>
                <a:gd name="connsiteY113" fmla="*/ 3896164 h 4594310"/>
                <a:gd name="connsiteX114" fmla="*/ 7865102 w 9232810"/>
                <a:gd name="connsiteY114" fmla="*/ 3916723 h 4594310"/>
                <a:gd name="connsiteX115" fmla="*/ 7856874 w 9232810"/>
                <a:gd name="connsiteY115" fmla="*/ 3906444 h 4594310"/>
                <a:gd name="connsiteX116" fmla="*/ 7883615 w 9232810"/>
                <a:gd name="connsiteY116" fmla="*/ 3840656 h 4594310"/>
                <a:gd name="connsiteX117" fmla="*/ 7823962 w 9232810"/>
                <a:gd name="connsiteY117" fmla="*/ 3904388 h 4594310"/>
                <a:gd name="connsiteX118" fmla="*/ 7817791 w 9232810"/>
                <a:gd name="connsiteY118" fmla="*/ 3887941 h 4594310"/>
                <a:gd name="connsiteX119" fmla="*/ 7784879 w 9232810"/>
                <a:gd name="connsiteY119" fmla="*/ 3834489 h 4594310"/>
                <a:gd name="connsiteX120" fmla="*/ 7686143 w 9232810"/>
                <a:gd name="connsiteY120" fmla="*/ 3807763 h 4594310"/>
                <a:gd name="connsiteX121" fmla="*/ 7626490 w 9232810"/>
                <a:gd name="connsiteY121" fmla="*/ 3828321 h 4594310"/>
                <a:gd name="connsiteX122" fmla="*/ 7515412 w 9232810"/>
                <a:gd name="connsiteY122" fmla="*/ 3873550 h 4594310"/>
                <a:gd name="connsiteX123" fmla="*/ 7461930 w 9232810"/>
                <a:gd name="connsiteY123" fmla="*/ 3879718 h 4594310"/>
                <a:gd name="connsiteX124" fmla="*/ 7437246 w 9232810"/>
                <a:gd name="connsiteY124" fmla="*/ 3879718 h 4594310"/>
                <a:gd name="connsiteX125" fmla="*/ 7350852 w 9232810"/>
                <a:gd name="connsiteY125" fmla="*/ 3910555 h 4594310"/>
                <a:gd name="connsiteX126" fmla="*/ 7291199 w 9232810"/>
                <a:gd name="connsiteY126" fmla="*/ 3877662 h 4594310"/>
                <a:gd name="connsiteX127" fmla="*/ 7311769 w 9232810"/>
                <a:gd name="connsiteY127" fmla="*/ 3836545 h 4594310"/>
                <a:gd name="connsiteX128" fmla="*/ 7293256 w 9232810"/>
                <a:gd name="connsiteY128" fmla="*/ 3778981 h 4594310"/>
                <a:gd name="connsiteX129" fmla="*/ 7268572 w 9232810"/>
                <a:gd name="connsiteY129" fmla="*/ 3692635 h 4594310"/>
                <a:gd name="connsiteX130" fmla="*/ 7250059 w 9232810"/>
                <a:gd name="connsiteY130" fmla="*/ 3659741 h 4594310"/>
                <a:gd name="connsiteX131" fmla="*/ 7256230 w 9232810"/>
                <a:gd name="connsiteY131" fmla="*/ 3647406 h 4594310"/>
                <a:gd name="connsiteX132" fmla="*/ 7264458 w 9232810"/>
                <a:gd name="connsiteY132" fmla="*/ 3659741 h 4594310"/>
                <a:gd name="connsiteX133" fmla="*/ 7264458 w 9232810"/>
                <a:gd name="connsiteY133" fmla="*/ 3647406 h 4594310"/>
                <a:gd name="connsiteX134" fmla="*/ 7252116 w 9232810"/>
                <a:gd name="connsiteY134" fmla="*/ 3602177 h 4594310"/>
                <a:gd name="connsiteX135" fmla="*/ 7252116 w 9232810"/>
                <a:gd name="connsiteY135" fmla="*/ 3548725 h 4594310"/>
                <a:gd name="connsiteX136" fmla="*/ 7262401 w 9232810"/>
                <a:gd name="connsiteY136" fmla="*/ 3538445 h 4594310"/>
                <a:gd name="connsiteX137" fmla="*/ 7264458 w 9232810"/>
                <a:gd name="connsiteY137" fmla="*/ 3546669 h 4594310"/>
                <a:gd name="connsiteX138" fmla="*/ 7311769 w 9232810"/>
                <a:gd name="connsiteY138" fmla="*/ 3511719 h 4594310"/>
                <a:gd name="connsiteX139" fmla="*/ 7373479 w 9232810"/>
                <a:gd name="connsiteY139" fmla="*/ 3497328 h 4594310"/>
                <a:gd name="connsiteX140" fmla="*/ 7480443 w 9232810"/>
                <a:gd name="connsiteY140" fmla="*/ 3435653 h 4594310"/>
                <a:gd name="connsiteX141" fmla="*/ 7480443 w 9232810"/>
                <a:gd name="connsiteY141" fmla="*/ 3419206 h 4594310"/>
                <a:gd name="connsiteX142" fmla="*/ 7490728 w 9232810"/>
                <a:gd name="connsiteY142" fmla="*/ 3396591 h 4594310"/>
                <a:gd name="connsiteX143" fmla="*/ 7505127 w 9232810"/>
                <a:gd name="connsiteY143" fmla="*/ 3415094 h 4594310"/>
                <a:gd name="connsiteX144" fmla="*/ 7515412 w 9232810"/>
                <a:gd name="connsiteY144" fmla="*/ 3386312 h 4594310"/>
                <a:gd name="connsiteX145" fmla="*/ 7533925 w 9232810"/>
                <a:gd name="connsiteY145" fmla="*/ 3392480 h 4594310"/>
                <a:gd name="connsiteX146" fmla="*/ 7554495 w 9232810"/>
                <a:gd name="connsiteY146" fmla="*/ 3343139 h 4594310"/>
                <a:gd name="connsiteX147" fmla="*/ 7601806 w 9232810"/>
                <a:gd name="connsiteY147" fmla="*/ 3324636 h 4594310"/>
                <a:gd name="connsiteX148" fmla="*/ 7630604 w 9232810"/>
                <a:gd name="connsiteY148" fmla="*/ 3359586 h 4594310"/>
                <a:gd name="connsiteX149" fmla="*/ 7649117 w 9232810"/>
                <a:gd name="connsiteY149" fmla="*/ 3349307 h 4594310"/>
                <a:gd name="connsiteX150" fmla="*/ 7663516 w 9232810"/>
                <a:gd name="connsiteY150" fmla="*/ 3355474 h 4594310"/>
                <a:gd name="connsiteX151" fmla="*/ 7665573 w 9232810"/>
                <a:gd name="connsiteY151" fmla="*/ 3332860 h 4594310"/>
                <a:gd name="connsiteX152" fmla="*/ 7679972 w 9232810"/>
                <a:gd name="connsiteY152" fmla="*/ 3302022 h 4594310"/>
                <a:gd name="connsiteX153" fmla="*/ 7731397 w 9232810"/>
                <a:gd name="connsiteY153" fmla="*/ 3281463 h 4594310"/>
                <a:gd name="connsiteX154" fmla="*/ 7747853 w 9232810"/>
                <a:gd name="connsiteY154" fmla="*/ 3275295 h 4594310"/>
                <a:gd name="connsiteX155" fmla="*/ 7731397 w 9232810"/>
                <a:gd name="connsiteY155" fmla="*/ 3254737 h 4594310"/>
                <a:gd name="connsiteX156" fmla="*/ 7813677 w 9232810"/>
                <a:gd name="connsiteY156" fmla="*/ 3279407 h 4594310"/>
                <a:gd name="connsiteX157" fmla="*/ 7838361 w 9232810"/>
                <a:gd name="connsiteY157" fmla="*/ 3271184 h 4594310"/>
                <a:gd name="connsiteX158" fmla="*/ 7856874 w 9232810"/>
                <a:gd name="connsiteY158" fmla="*/ 3287631 h 4594310"/>
                <a:gd name="connsiteX159" fmla="*/ 7836304 w 9232810"/>
                <a:gd name="connsiteY159" fmla="*/ 3306134 h 4594310"/>
                <a:gd name="connsiteX160" fmla="*/ 7823962 w 9232810"/>
                <a:gd name="connsiteY160" fmla="*/ 3351362 h 4594310"/>
                <a:gd name="connsiteX161" fmla="*/ 7842475 w 9232810"/>
                <a:gd name="connsiteY161" fmla="*/ 3361642 h 4594310"/>
                <a:gd name="connsiteX162" fmla="*/ 7852760 w 9232810"/>
                <a:gd name="connsiteY162" fmla="*/ 3380144 h 4594310"/>
                <a:gd name="connsiteX163" fmla="*/ 7912413 w 9232810"/>
                <a:gd name="connsiteY163" fmla="*/ 3402759 h 4594310"/>
                <a:gd name="connsiteX164" fmla="*/ 7947382 w 9232810"/>
                <a:gd name="connsiteY164" fmla="*/ 3425373 h 4594310"/>
                <a:gd name="connsiteX165" fmla="*/ 7984408 w 9232810"/>
                <a:gd name="connsiteY165" fmla="*/ 3351362 h 4594310"/>
                <a:gd name="connsiteX166" fmla="*/ 7984408 w 9232810"/>
                <a:gd name="connsiteY166" fmla="*/ 3271184 h 4594310"/>
                <a:gd name="connsiteX167" fmla="*/ 8011149 w 9232810"/>
                <a:gd name="connsiteY167" fmla="*/ 3240346 h 4594310"/>
                <a:gd name="connsiteX168" fmla="*/ 8499401 w 9232810"/>
                <a:gd name="connsiteY168" fmla="*/ 3223176 h 4594310"/>
                <a:gd name="connsiteX169" fmla="*/ 8514118 w 9232810"/>
                <a:gd name="connsiteY169" fmla="*/ 3234624 h 4594310"/>
                <a:gd name="connsiteX170" fmla="*/ 8514118 w 9232810"/>
                <a:gd name="connsiteY170" fmla="*/ 3240348 h 4594310"/>
                <a:gd name="connsiteX171" fmla="*/ 8499401 w 9232810"/>
                <a:gd name="connsiteY171" fmla="*/ 3223176 h 4594310"/>
                <a:gd name="connsiteX172" fmla="*/ 8460154 w 9232810"/>
                <a:gd name="connsiteY172" fmla="*/ 3208459 h 4594310"/>
                <a:gd name="connsiteX173" fmla="*/ 8492043 w 9232810"/>
                <a:gd name="connsiteY173" fmla="*/ 3221073 h 4594310"/>
                <a:gd name="connsiteX174" fmla="*/ 8485665 w 9232810"/>
                <a:gd name="connsiteY174" fmla="*/ 3223176 h 4594310"/>
                <a:gd name="connsiteX175" fmla="*/ 8460154 w 9232810"/>
                <a:gd name="connsiteY175" fmla="*/ 3208459 h 4594310"/>
                <a:gd name="connsiteX176" fmla="*/ 7416772 w 9232810"/>
                <a:gd name="connsiteY176" fmla="*/ 3200769 h 4594310"/>
                <a:gd name="connsiteX177" fmla="*/ 7425113 w 9232810"/>
                <a:gd name="connsiteY177" fmla="*/ 3200769 h 4594310"/>
                <a:gd name="connsiteX178" fmla="*/ 7439708 w 9232810"/>
                <a:gd name="connsiteY178" fmla="*/ 3221795 h 4594310"/>
                <a:gd name="connsiteX179" fmla="*/ 7431368 w 9232810"/>
                <a:gd name="connsiteY179" fmla="*/ 3228103 h 4594310"/>
                <a:gd name="connsiteX180" fmla="*/ 7429283 w 9232810"/>
                <a:gd name="connsiteY180" fmla="*/ 3228103 h 4594310"/>
                <a:gd name="connsiteX181" fmla="*/ 7423028 w 9232810"/>
                <a:gd name="connsiteY181" fmla="*/ 3217590 h 4594310"/>
                <a:gd name="connsiteX182" fmla="*/ 7398007 w 9232810"/>
                <a:gd name="connsiteY182" fmla="*/ 3207077 h 4594310"/>
                <a:gd name="connsiteX183" fmla="*/ 7416772 w 9232810"/>
                <a:gd name="connsiteY183" fmla="*/ 3200769 h 4594310"/>
                <a:gd name="connsiteX184" fmla="*/ 7575818 w 9232810"/>
                <a:gd name="connsiteY184" fmla="*/ 3180480 h 4594310"/>
                <a:gd name="connsiteX185" fmla="*/ 7604054 w 9232810"/>
                <a:gd name="connsiteY185" fmla="*/ 3182815 h 4594310"/>
                <a:gd name="connsiteX186" fmla="*/ 7551615 w 9232810"/>
                <a:gd name="connsiteY186" fmla="*/ 3203571 h 4594310"/>
                <a:gd name="connsiteX187" fmla="*/ 7547582 w 9232810"/>
                <a:gd name="connsiteY187" fmla="*/ 3216025 h 4594310"/>
                <a:gd name="connsiteX188" fmla="*/ 7519346 w 9232810"/>
                <a:gd name="connsiteY188" fmla="*/ 3230554 h 4594310"/>
                <a:gd name="connsiteX189" fmla="*/ 7513295 w 9232810"/>
                <a:gd name="connsiteY189" fmla="*/ 3222251 h 4594310"/>
                <a:gd name="connsiteX190" fmla="*/ 7543548 w 9232810"/>
                <a:gd name="connsiteY190" fmla="*/ 3197345 h 4594310"/>
                <a:gd name="connsiteX191" fmla="*/ 7547582 w 9232810"/>
                <a:gd name="connsiteY191" fmla="*/ 3189042 h 4594310"/>
                <a:gd name="connsiteX192" fmla="*/ 7575818 w 9232810"/>
                <a:gd name="connsiteY192" fmla="*/ 3180480 h 4594310"/>
                <a:gd name="connsiteX193" fmla="*/ 7372569 w 9232810"/>
                <a:gd name="connsiteY193" fmla="*/ 3176589 h 4594310"/>
                <a:gd name="connsiteX194" fmla="*/ 7395555 w 9232810"/>
                <a:gd name="connsiteY194" fmla="*/ 3176589 h 4594310"/>
                <a:gd name="connsiteX195" fmla="*/ 7395555 w 9232810"/>
                <a:gd name="connsiteY195" fmla="*/ 3189671 h 4594310"/>
                <a:gd name="connsiteX196" fmla="*/ 7387197 w 9232810"/>
                <a:gd name="connsiteY196" fmla="*/ 3189671 h 4594310"/>
                <a:gd name="connsiteX197" fmla="*/ 7378838 w 9232810"/>
                <a:gd name="connsiteY197" fmla="*/ 3187490 h 4594310"/>
                <a:gd name="connsiteX198" fmla="*/ 7357942 w 9232810"/>
                <a:gd name="connsiteY198" fmla="*/ 3196212 h 4594310"/>
                <a:gd name="connsiteX199" fmla="*/ 7339136 w 9232810"/>
                <a:gd name="connsiteY199" fmla="*/ 3189671 h 4594310"/>
                <a:gd name="connsiteX200" fmla="*/ 7353763 w 9232810"/>
                <a:gd name="connsiteY200" fmla="*/ 3178769 h 4594310"/>
                <a:gd name="connsiteX201" fmla="*/ 7372569 w 9232810"/>
                <a:gd name="connsiteY201" fmla="*/ 3183130 h 4594310"/>
                <a:gd name="connsiteX202" fmla="*/ 7372569 w 9232810"/>
                <a:gd name="connsiteY202" fmla="*/ 3176589 h 4594310"/>
                <a:gd name="connsiteX203" fmla="*/ 7319513 w 9232810"/>
                <a:gd name="connsiteY203" fmla="*/ 3174137 h 4594310"/>
                <a:gd name="connsiteX204" fmla="*/ 7328099 w 9232810"/>
                <a:gd name="connsiteY204" fmla="*/ 3174137 h 4594310"/>
                <a:gd name="connsiteX205" fmla="*/ 7336685 w 9232810"/>
                <a:gd name="connsiteY205" fmla="*/ 3180576 h 4594310"/>
                <a:gd name="connsiteX206" fmla="*/ 7325952 w 9232810"/>
                <a:gd name="connsiteY206" fmla="*/ 3191309 h 4594310"/>
                <a:gd name="connsiteX207" fmla="*/ 7319513 w 9232810"/>
                <a:gd name="connsiteY207" fmla="*/ 3184869 h 4594310"/>
                <a:gd name="connsiteX208" fmla="*/ 7319513 w 9232810"/>
                <a:gd name="connsiteY208" fmla="*/ 3174137 h 4594310"/>
                <a:gd name="connsiteX209" fmla="*/ 7498578 w 9232810"/>
                <a:gd name="connsiteY209" fmla="*/ 3171684 h 4594310"/>
                <a:gd name="connsiteX210" fmla="*/ 7471595 w 9232810"/>
                <a:gd name="connsiteY210" fmla="*/ 3191307 h 4594310"/>
                <a:gd name="connsiteX211" fmla="*/ 7438386 w 9232810"/>
                <a:gd name="connsiteY211" fmla="*/ 3191307 h 4594310"/>
                <a:gd name="connsiteX212" fmla="*/ 7417630 w 9232810"/>
                <a:gd name="connsiteY212" fmla="*/ 3180405 h 4594310"/>
                <a:gd name="connsiteX213" fmla="*/ 7434235 w 9232810"/>
                <a:gd name="connsiteY213" fmla="*/ 3173864 h 4594310"/>
                <a:gd name="connsiteX214" fmla="*/ 7471595 w 9232810"/>
                <a:gd name="connsiteY214" fmla="*/ 3180405 h 4594310"/>
                <a:gd name="connsiteX215" fmla="*/ 7498578 w 9232810"/>
                <a:gd name="connsiteY215" fmla="*/ 3171684 h 4594310"/>
                <a:gd name="connsiteX216" fmla="*/ 8465060 w 9232810"/>
                <a:gd name="connsiteY216" fmla="*/ 3171664 h 4594310"/>
                <a:gd name="connsiteX217" fmla="*/ 8492043 w 9232810"/>
                <a:gd name="connsiteY217" fmla="*/ 3201100 h 4594310"/>
                <a:gd name="connsiteX218" fmla="*/ 8465060 w 9232810"/>
                <a:gd name="connsiteY218" fmla="*/ 3171664 h 4594310"/>
                <a:gd name="connsiteX219" fmla="*/ 8412972 w 9232810"/>
                <a:gd name="connsiteY219" fmla="*/ 3149588 h 4594310"/>
                <a:gd name="connsiteX220" fmla="*/ 8445438 w 9232810"/>
                <a:gd name="connsiteY220" fmla="*/ 3169457 h 4594310"/>
                <a:gd name="connsiteX221" fmla="*/ 8438945 w 9232810"/>
                <a:gd name="connsiteY221" fmla="*/ 3171665 h 4594310"/>
                <a:gd name="connsiteX222" fmla="*/ 8408643 w 9232810"/>
                <a:gd name="connsiteY222" fmla="*/ 3151795 h 4594310"/>
                <a:gd name="connsiteX223" fmla="*/ 8410807 w 9232810"/>
                <a:gd name="connsiteY223" fmla="*/ 3151795 h 4594310"/>
                <a:gd name="connsiteX224" fmla="*/ 8374725 w 9232810"/>
                <a:gd name="connsiteY224" fmla="*/ 3129790 h 4594310"/>
                <a:gd name="connsiteX225" fmla="*/ 8381940 w 9232810"/>
                <a:gd name="connsiteY225" fmla="*/ 3132877 h 4594310"/>
                <a:gd name="connsiteX226" fmla="*/ 8391473 w 9232810"/>
                <a:gd name="connsiteY226" fmla="*/ 3139777 h 4594310"/>
                <a:gd name="connsiteX227" fmla="*/ 8383445 w 9232810"/>
                <a:gd name="connsiteY227" fmla="*/ 3139777 h 4594310"/>
                <a:gd name="connsiteX228" fmla="*/ 8369396 w 9232810"/>
                <a:gd name="connsiteY228" fmla="*/ 3131599 h 4594310"/>
                <a:gd name="connsiteX229" fmla="*/ 8369396 w 9232810"/>
                <a:gd name="connsiteY229" fmla="*/ 3127511 h 4594310"/>
                <a:gd name="connsiteX230" fmla="*/ 8375417 w 9232810"/>
                <a:gd name="connsiteY230" fmla="*/ 3129555 h 4594310"/>
                <a:gd name="connsiteX231" fmla="*/ 8374725 w 9232810"/>
                <a:gd name="connsiteY231" fmla="*/ 3129790 h 4594310"/>
                <a:gd name="connsiteX232" fmla="*/ 7090315 w 9232810"/>
                <a:gd name="connsiteY232" fmla="*/ 3110361 h 4594310"/>
                <a:gd name="connsiteX233" fmla="*/ 7158614 w 9232810"/>
                <a:gd name="connsiteY233" fmla="*/ 3139133 h 4594310"/>
                <a:gd name="connsiteX234" fmla="*/ 7185520 w 9232810"/>
                <a:gd name="connsiteY234" fmla="*/ 3124747 h 4594310"/>
                <a:gd name="connsiteX235" fmla="*/ 7226914 w 9232810"/>
                <a:gd name="connsiteY235" fmla="*/ 3141189 h 4594310"/>
                <a:gd name="connsiteX236" fmla="*/ 7253820 w 9232810"/>
                <a:gd name="connsiteY236" fmla="*/ 3139133 h 4594310"/>
                <a:gd name="connsiteX237" fmla="*/ 7262098 w 9232810"/>
                <a:gd name="connsiteY237" fmla="*/ 3139133 h 4594310"/>
                <a:gd name="connsiteX238" fmla="*/ 7228984 w 9232810"/>
                <a:gd name="connsiteY238" fmla="*/ 3145299 h 4594310"/>
                <a:gd name="connsiteX239" fmla="*/ 7266238 w 9232810"/>
                <a:gd name="connsiteY239" fmla="*/ 3155575 h 4594310"/>
                <a:gd name="connsiteX240" fmla="*/ 7274516 w 9232810"/>
                <a:gd name="connsiteY240" fmla="*/ 3163796 h 4594310"/>
                <a:gd name="connsiteX241" fmla="*/ 7295213 w 9232810"/>
                <a:gd name="connsiteY241" fmla="*/ 3165851 h 4594310"/>
                <a:gd name="connsiteX242" fmla="*/ 7309701 w 9232810"/>
                <a:gd name="connsiteY242" fmla="*/ 3174072 h 4594310"/>
                <a:gd name="connsiteX243" fmla="*/ 7299353 w 9232810"/>
                <a:gd name="connsiteY243" fmla="*/ 3184348 h 4594310"/>
                <a:gd name="connsiteX244" fmla="*/ 7280725 w 9232810"/>
                <a:gd name="connsiteY244" fmla="*/ 3178182 h 4594310"/>
                <a:gd name="connsiteX245" fmla="*/ 7280725 w 9232810"/>
                <a:gd name="connsiteY245" fmla="*/ 3186403 h 4594310"/>
                <a:gd name="connsiteX246" fmla="*/ 7183451 w 9232810"/>
                <a:gd name="connsiteY246" fmla="*/ 3174072 h 4594310"/>
                <a:gd name="connsiteX247" fmla="*/ 7160684 w 9232810"/>
                <a:gd name="connsiteY247" fmla="*/ 3161740 h 4594310"/>
                <a:gd name="connsiteX248" fmla="*/ 7111012 w 9232810"/>
                <a:gd name="connsiteY248" fmla="*/ 3155575 h 4594310"/>
                <a:gd name="connsiteX249" fmla="*/ 7073758 w 9232810"/>
                <a:gd name="connsiteY249" fmla="*/ 3151465 h 4594310"/>
                <a:gd name="connsiteX250" fmla="*/ 7044782 w 9232810"/>
                <a:gd name="connsiteY250" fmla="*/ 3130913 h 4594310"/>
                <a:gd name="connsiteX251" fmla="*/ 7067548 w 9232810"/>
                <a:gd name="connsiteY251" fmla="*/ 3112416 h 4594310"/>
                <a:gd name="connsiteX252" fmla="*/ 7073758 w 9232810"/>
                <a:gd name="connsiteY252" fmla="*/ 3116526 h 4594310"/>
                <a:gd name="connsiteX253" fmla="*/ 7090315 w 9232810"/>
                <a:gd name="connsiteY253" fmla="*/ 3110361 h 4594310"/>
                <a:gd name="connsiteX254" fmla="*/ 7798166 w 9232810"/>
                <a:gd name="connsiteY254" fmla="*/ 3102981 h 4594310"/>
                <a:gd name="connsiteX255" fmla="*/ 7800312 w 9232810"/>
                <a:gd name="connsiteY255" fmla="*/ 3113309 h 4594310"/>
                <a:gd name="connsiteX256" fmla="*/ 7793872 w 9232810"/>
                <a:gd name="connsiteY256" fmla="*/ 3121571 h 4594310"/>
                <a:gd name="connsiteX257" fmla="*/ 7787433 w 9232810"/>
                <a:gd name="connsiteY257" fmla="*/ 3142228 h 4594310"/>
                <a:gd name="connsiteX258" fmla="*/ 7783140 w 9232810"/>
                <a:gd name="connsiteY258" fmla="*/ 3133965 h 4594310"/>
                <a:gd name="connsiteX259" fmla="*/ 7791726 w 9232810"/>
                <a:gd name="connsiteY259" fmla="*/ 3119506 h 4594310"/>
                <a:gd name="connsiteX260" fmla="*/ 7798166 w 9232810"/>
                <a:gd name="connsiteY260" fmla="*/ 3102981 h 4594310"/>
                <a:gd name="connsiteX261" fmla="*/ 8324865 w 9232810"/>
                <a:gd name="connsiteY261" fmla="*/ 3100530 h 4594310"/>
                <a:gd name="connsiteX262" fmla="*/ 8349772 w 9232810"/>
                <a:gd name="connsiteY262" fmla="*/ 3124447 h 4594310"/>
                <a:gd name="connsiteX263" fmla="*/ 8343545 w 9232810"/>
                <a:gd name="connsiteY263" fmla="*/ 3132419 h 4594310"/>
                <a:gd name="connsiteX264" fmla="*/ 8337318 w 9232810"/>
                <a:gd name="connsiteY264" fmla="*/ 3126440 h 4594310"/>
                <a:gd name="connsiteX265" fmla="*/ 8337318 w 9232810"/>
                <a:gd name="connsiteY265" fmla="*/ 3118467 h 4594310"/>
                <a:gd name="connsiteX266" fmla="*/ 8324865 w 9232810"/>
                <a:gd name="connsiteY266" fmla="*/ 3100530 h 4594310"/>
                <a:gd name="connsiteX267" fmla="*/ 8253257 w 9232810"/>
                <a:gd name="connsiteY267" fmla="*/ 3066188 h 4594310"/>
                <a:gd name="connsiteX268" fmla="*/ 8261467 w 9232810"/>
                <a:gd name="connsiteY268" fmla="*/ 3080398 h 4594310"/>
                <a:gd name="connsiteX269" fmla="*/ 8242995 w 9232810"/>
                <a:gd name="connsiteY269" fmla="*/ 3110848 h 4594310"/>
                <a:gd name="connsiteX270" fmla="*/ 8199892 w 9232810"/>
                <a:gd name="connsiteY270" fmla="*/ 3125058 h 4594310"/>
                <a:gd name="connsiteX271" fmla="*/ 8183472 w 9232810"/>
                <a:gd name="connsiteY271" fmla="*/ 3116938 h 4594310"/>
                <a:gd name="connsiteX272" fmla="*/ 8187577 w 9232810"/>
                <a:gd name="connsiteY272" fmla="*/ 3120998 h 4594310"/>
                <a:gd name="connsiteX273" fmla="*/ 8160895 w 9232810"/>
                <a:gd name="connsiteY273" fmla="*/ 3102728 h 4594310"/>
                <a:gd name="connsiteX274" fmla="*/ 8187577 w 9232810"/>
                <a:gd name="connsiteY274" fmla="*/ 3102728 h 4594310"/>
                <a:gd name="connsiteX275" fmla="*/ 8197840 w 9232810"/>
                <a:gd name="connsiteY275" fmla="*/ 3100698 h 4594310"/>
                <a:gd name="connsiteX276" fmla="*/ 8232732 w 9232810"/>
                <a:gd name="connsiteY276" fmla="*/ 3092578 h 4594310"/>
                <a:gd name="connsiteX277" fmla="*/ 8253257 w 9232810"/>
                <a:gd name="connsiteY277" fmla="*/ 3066188 h 4594310"/>
                <a:gd name="connsiteX278" fmla="*/ 7590563 w 9232810"/>
                <a:gd name="connsiteY278" fmla="*/ 3038436 h 4594310"/>
                <a:gd name="connsiteX279" fmla="*/ 7604054 w 9232810"/>
                <a:gd name="connsiteY279" fmla="*/ 3048686 h 4594310"/>
                <a:gd name="connsiteX280" fmla="*/ 7593676 w 9232810"/>
                <a:gd name="connsiteY280" fmla="*/ 3061302 h 4594310"/>
                <a:gd name="connsiteX281" fmla="*/ 7577071 w 9232810"/>
                <a:gd name="connsiteY281" fmla="*/ 3042379 h 4594310"/>
                <a:gd name="connsiteX282" fmla="*/ 7590563 w 9232810"/>
                <a:gd name="connsiteY282" fmla="*/ 3038436 h 4594310"/>
                <a:gd name="connsiteX283" fmla="*/ 7629809 w 9232810"/>
                <a:gd name="connsiteY283" fmla="*/ 3034319 h 4594310"/>
                <a:gd name="connsiteX284" fmla="*/ 7670692 w 9232810"/>
                <a:gd name="connsiteY284" fmla="*/ 3034319 h 4594310"/>
                <a:gd name="connsiteX285" fmla="*/ 7685001 w 9232810"/>
                <a:gd name="connsiteY285" fmla="*/ 3038734 h 4594310"/>
                <a:gd name="connsiteX286" fmla="*/ 7687045 w 9232810"/>
                <a:gd name="connsiteY286" fmla="*/ 3038734 h 4594310"/>
                <a:gd name="connsiteX287" fmla="*/ 7697266 w 9232810"/>
                <a:gd name="connsiteY287" fmla="*/ 3056396 h 4594310"/>
                <a:gd name="connsiteX288" fmla="*/ 7693178 w 9232810"/>
                <a:gd name="connsiteY288" fmla="*/ 3056396 h 4594310"/>
                <a:gd name="connsiteX289" fmla="*/ 7660472 w 9232810"/>
                <a:gd name="connsiteY289" fmla="*/ 3047565 h 4594310"/>
                <a:gd name="connsiteX290" fmla="*/ 7640030 w 9232810"/>
                <a:gd name="connsiteY290" fmla="*/ 3047565 h 4594310"/>
                <a:gd name="connsiteX291" fmla="*/ 7623677 w 9232810"/>
                <a:gd name="connsiteY291" fmla="*/ 3043150 h 4594310"/>
                <a:gd name="connsiteX292" fmla="*/ 7629809 w 9232810"/>
                <a:gd name="connsiteY292" fmla="*/ 3034319 h 4594310"/>
                <a:gd name="connsiteX293" fmla="*/ 7105562 w 9232810"/>
                <a:gd name="connsiteY293" fmla="*/ 3024507 h 4594310"/>
                <a:gd name="connsiteX294" fmla="*/ 7113194 w 9232810"/>
                <a:gd name="connsiteY294" fmla="*/ 3024507 h 4594310"/>
                <a:gd name="connsiteX295" fmla="*/ 7120826 w 9232810"/>
                <a:gd name="connsiteY295" fmla="*/ 3030946 h 4594310"/>
                <a:gd name="connsiteX296" fmla="*/ 7111286 w 9232810"/>
                <a:gd name="connsiteY296" fmla="*/ 3041679 h 4594310"/>
                <a:gd name="connsiteX297" fmla="*/ 7105562 w 9232810"/>
                <a:gd name="connsiteY297" fmla="*/ 3030946 h 4594310"/>
                <a:gd name="connsiteX298" fmla="*/ 7105562 w 9232810"/>
                <a:gd name="connsiteY298" fmla="*/ 3024507 h 4594310"/>
                <a:gd name="connsiteX299" fmla="*/ 8229577 w 9232810"/>
                <a:gd name="connsiteY299" fmla="*/ 3024488 h 4594310"/>
                <a:gd name="connsiteX300" fmla="*/ 8266937 w 9232810"/>
                <a:gd name="connsiteY300" fmla="*/ 3051470 h 4594310"/>
                <a:gd name="connsiteX301" fmla="*/ 8283542 w 9232810"/>
                <a:gd name="connsiteY301" fmla="*/ 3070150 h 4594310"/>
                <a:gd name="connsiteX302" fmla="*/ 8283542 w 9232810"/>
                <a:gd name="connsiteY302" fmla="*/ 3076376 h 4594310"/>
                <a:gd name="connsiteX303" fmla="*/ 8277315 w 9232810"/>
                <a:gd name="connsiteY303" fmla="*/ 3076376 h 4594310"/>
                <a:gd name="connsiteX304" fmla="*/ 8269013 w 9232810"/>
                <a:gd name="connsiteY304" fmla="*/ 3059772 h 4594310"/>
                <a:gd name="connsiteX305" fmla="*/ 8246182 w 9232810"/>
                <a:gd name="connsiteY305" fmla="*/ 3036941 h 4594310"/>
                <a:gd name="connsiteX306" fmla="*/ 8229577 w 9232810"/>
                <a:gd name="connsiteY306" fmla="*/ 3024488 h 4594310"/>
                <a:gd name="connsiteX307" fmla="*/ 7963269 w 9232810"/>
                <a:gd name="connsiteY307" fmla="*/ 3024265 h 4594310"/>
                <a:gd name="connsiteX308" fmla="*/ 7964900 w 9232810"/>
                <a:gd name="connsiteY308" fmla="*/ 3024986 h 4594310"/>
                <a:gd name="connsiteX309" fmla="*/ 7964900 w 9232810"/>
                <a:gd name="connsiteY309" fmla="*/ 3025135 h 4594310"/>
                <a:gd name="connsiteX310" fmla="*/ 7960783 w 9232810"/>
                <a:gd name="connsiteY310" fmla="*/ 3022939 h 4594310"/>
                <a:gd name="connsiteX311" fmla="*/ 7963269 w 9232810"/>
                <a:gd name="connsiteY311" fmla="*/ 3024265 h 4594310"/>
                <a:gd name="connsiteX312" fmla="*/ 7961194 w 9232810"/>
                <a:gd name="connsiteY312" fmla="*/ 3023348 h 4594310"/>
                <a:gd name="connsiteX313" fmla="*/ 7057749 w 9232810"/>
                <a:gd name="connsiteY313" fmla="*/ 2995071 h 4594310"/>
                <a:gd name="connsiteX314" fmla="*/ 7079592 w 9232810"/>
                <a:gd name="connsiteY314" fmla="*/ 3026055 h 4594310"/>
                <a:gd name="connsiteX315" fmla="*/ 7081578 w 9232810"/>
                <a:gd name="connsiteY315" fmla="*/ 3034318 h 4594310"/>
                <a:gd name="connsiteX316" fmla="*/ 7073635 w 9232810"/>
                <a:gd name="connsiteY316" fmla="*/ 3034318 h 4594310"/>
                <a:gd name="connsiteX317" fmla="*/ 7063706 w 9232810"/>
                <a:gd name="connsiteY317" fmla="*/ 3030186 h 4594310"/>
                <a:gd name="connsiteX318" fmla="*/ 7057749 w 9232810"/>
                <a:gd name="connsiteY318" fmla="*/ 3017793 h 4594310"/>
                <a:gd name="connsiteX319" fmla="*/ 7039877 w 9232810"/>
                <a:gd name="connsiteY319" fmla="*/ 3007465 h 4594310"/>
                <a:gd name="connsiteX320" fmla="*/ 7057749 w 9232810"/>
                <a:gd name="connsiteY320" fmla="*/ 2995071 h 4594310"/>
                <a:gd name="connsiteX321" fmla="*/ 6877368 w 9232810"/>
                <a:gd name="connsiteY321" fmla="*/ 2985260 h 4594310"/>
                <a:gd name="connsiteX322" fmla="*/ 6881047 w 9232810"/>
                <a:gd name="connsiteY322" fmla="*/ 2985260 h 4594310"/>
                <a:gd name="connsiteX323" fmla="*/ 6881047 w 9232810"/>
                <a:gd name="connsiteY323" fmla="*/ 2989348 h 4594310"/>
                <a:gd name="connsiteX324" fmla="*/ 6875528 w 9232810"/>
                <a:gd name="connsiteY324" fmla="*/ 2985260 h 4594310"/>
                <a:gd name="connsiteX325" fmla="*/ 6877368 w 9232810"/>
                <a:gd name="connsiteY325" fmla="*/ 2985260 h 4594310"/>
                <a:gd name="connsiteX326" fmla="*/ 6890245 w 9232810"/>
                <a:gd name="connsiteY326" fmla="*/ 3009790 h 4594310"/>
                <a:gd name="connsiteX327" fmla="*/ 6875528 w 9232810"/>
                <a:gd name="connsiteY327" fmla="*/ 2989348 h 4594310"/>
                <a:gd name="connsiteX328" fmla="*/ 6875528 w 9232810"/>
                <a:gd name="connsiteY328" fmla="*/ 2985260 h 4594310"/>
                <a:gd name="connsiteX329" fmla="*/ 3040411 w 9232810"/>
                <a:gd name="connsiteY329" fmla="*/ 2968028 h 4594310"/>
                <a:gd name="connsiteX330" fmla="*/ 3042455 w 9232810"/>
                <a:gd name="connsiteY330" fmla="*/ 2968028 h 4594310"/>
                <a:gd name="connsiteX331" fmla="*/ 3062897 w 9232810"/>
                <a:gd name="connsiteY331" fmla="*/ 2976560 h 4594310"/>
                <a:gd name="connsiteX332" fmla="*/ 3077206 w 9232810"/>
                <a:gd name="connsiteY332" fmla="*/ 2978693 h 4594310"/>
                <a:gd name="connsiteX333" fmla="*/ 3083339 w 9232810"/>
                <a:gd name="connsiteY333" fmla="*/ 2987224 h 4594310"/>
                <a:gd name="connsiteX334" fmla="*/ 3058809 w 9232810"/>
                <a:gd name="connsiteY334" fmla="*/ 3017086 h 4594310"/>
                <a:gd name="connsiteX335" fmla="*/ 3022014 w 9232810"/>
                <a:gd name="connsiteY335" fmla="*/ 2991490 h 4594310"/>
                <a:gd name="connsiteX336" fmla="*/ 3040411 w 9232810"/>
                <a:gd name="connsiteY336" fmla="*/ 2968028 h 4594310"/>
                <a:gd name="connsiteX337" fmla="*/ 7744635 w 9232810"/>
                <a:gd name="connsiteY337" fmla="*/ 2965618 h 4594310"/>
                <a:gd name="connsiteX338" fmla="*/ 7787864 w 9232810"/>
                <a:gd name="connsiteY338" fmla="*/ 2984042 h 4594310"/>
                <a:gd name="connsiteX339" fmla="*/ 7787864 w 9232810"/>
                <a:gd name="connsiteY339" fmla="*/ 3016797 h 4594310"/>
                <a:gd name="connsiteX340" fmla="*/ 7800216 w 9232810"/>
                <a:gd name="connsiteY340" fmla="*/ 3024986 h 4594310"/>
                <a:gd name="connsiteX341" fmla="*/ 7818743 w 9232810"/>
                <a:gd name="connsiteY341" fmla="*/ 3043411 h 4594310"/>
                <a:gd name="connsiteX342" fmla="*/ 7835211 w 9232810"/>
                <a:gd name="connsiteY342" fmla="*/ 3027033 h 4594310"/>
                <a:gd name="connsiteX343" fmla="*/ 7857855 w 9232810"/>
                <a:gd name="connsiteY343" fmla="*/ 3016797 h 4594310"/>
                <a:gd name="connsiteX344" fmla="*/ 7886675 w 9232810"/>
                <a:gd name="connsiteY344" fmla="*/ 2994278 h 4594310"/>
                <a:gd name="connsiteX345" fmla="*/ 7899026 w 9232810"/>
                <a:gd name="connsiteY345" fmla="*/ 3000420 h 4594310"/>
                <a:gd name="connsiteX346" fmla="*/ 7921670 w 9232810"/>
                <a:gd name="connsiteY346" fmla="*/ 3016797 h 4594310"/>
                <a:gd name="connsiteX347" fmla="*/ 7946373 w 9232810"/>
                <a:gd name="connsiteY347" fmla="*/ 3016797 h 4594310"/>
                <a:gd name="connsiteX348" fmla="*/ 7961194 w 9232810"/>
                <a:gd name="connsiteY348" fmla="*/ 3023348 h 4594310"/>
                <a:gd name="connsiteX349" fmla="*/ 7964900 w 9232810"/>
                <a:gd name="connsiteY349" fmla="*/ 3027033 h 4594310"/>
                <a:gd name="connsiteX350" fmla="*/ 7964900 w 9232810"/>
                <a:gd name="connsiteY350" fmla="*/ 3025135 h 4594310"/>
                <a:gd name="connsiteX351" fmla="*/ 7989088 w 9232810"/>
                <a:gd name="connsiteY351" fmla="*/ 3038037 h 4594310"/>
                <a:gd name="connsiteX352" fmla="*/ 8026656 w 9232810"/>
                <a:gd name="connsiteY352" fmla="*/ 3045458 h 4594310"/>
                <a:gd name="connsiteX353" fmla="*/ 8053418 w 9232810"/>
                <a:gd name="connsiteY353" fmla="*/ 3057741 h 4594310"/>
                <a:gd name="connsiteX354" fmla="*/ 8065769 w 9232810"/>
                <a:gd name="connsiteY354" fmla="*/ 3065930 h 4594310"/>
                <a:gd name="connsiteX355" fmla="*/ 8115174 w 9232810"/>
                <a:gd name="connsiteY355" fmla="*/ 3110968 h 4594310"/>
                <a:gd name="connsiteX356" fmla="*/ 8143994 w 9232810"/>
                <a:gd name="connsiteY356" fmla="*/ 3125298 h 4594310"/>
                <a:gd name="connsiteX357" fmla="*/ 8125467 w 9232810"/>
                <a:gd name="connsiteY357" fmla="*/ 3139629 h 4594310"/>
                <a:gd name="connsiteX358" fmla="*/ 8143994 w 9232810"/>
                <a:gd name="connsiteY358" fmla="*/ 3162148 h 4594310"/>
                <a:gd name="connsiteX359" fmla="*/ 8158404 w 9232810"/>
                <a:gd name="connsiteY359" fmla="*/ 3186714 h 4594310"/>
                <a:gd name="connsiteX360" fmla="*/ 8176931 w 9232810"/>
                <a:gd name="connsiteY360" fmla="*/ 3196950 h 4594310"/>
                <a:gd name="connsiteX361" fmla="*/ 8185165 w 9232810"/>
                <a:gd name="connsiteY361" fmla="*/ 3207186 h 4594310"/>
                <a:gd name="connsiteX362" fmla="*/ 8195458 w 9232810"/>
                <a:gd name="connsiteY362" fmla="*/ 3209233 h 4594310"/>
                <a:gd name="connsiteX363" fmla="*/ 8205751 w 9232810"/>
                <a:gd name="connsiteY363" fmla="*/ 3219469 h 4594310"/>
                <a:gd name="connsiteX364" fmla="*/ 8222219 w 9232810"/>
                <a:gd name="connsiteY364" fmla="*/ 3223563 h 4594310"/>
                <a:gd name="connsiteX365" fmla="*/ 8211926 w 9232810"/>
                <a:gd name="connsiteY365" fmla="*/ 3237894 h 4594310"/>
                <a:gd name="connsiteX366" fmla="*/ 8205751 w 9232810"/>
                <a:gd name="connsiteY366" fmla="*/ 3237894 h 4594310"/>
                <a:gd name="connsiteX367" fmla="*/ 8189282 w 9232810"/>
                <a:gd name="connsiteY367" fmla="*/ 3225611 h 4594310"/>
                <a:gd name="connsiteX368" fmla="*/ 8164580 w 9232810"/>
                <a:gd name="connsiteY368" fmla="*/ 3225611 h 4594310"/>
                <a:gd name="connsiteX369" fmla="*/ 8129584 w 9232810"/>
                <a:gd name="connsiteY369" fmla="*/ 3203092 h 4594310"/>
                <a:gd name="connsiteX370" fmla="*/ 8121350 w 9232810"/>
                <a:gd name="connsiteY370" fmla="*/ 3196950 h 4594310"/>
                <a:gd name="connsiteX371" fmla="*/ 8057535 w 9232810"/>
                <a:gd name="connsiteY371" fmla="*/ 3153959 h 4594310"/>
                <a:gd name="connsiteX372" fmla="*/ 8022539 w 9232810"/>
                <a:gd name="connsiteY372" fmla="*/ 3176478 h 4594310"/>
                <a:gd name="connsiteX373" fmla="*/ 8018422 w 9232810"/>
                <a:gd name="connsiteY373" fmla="*/ 3196950 h 4594310"/>
                <a:gd name="connsiteX374" fmla="*/ 7983427 w 9232810"/>
                <a:gd name="connsiteY374" fmla="*/ 3196950 h 4594310"/>
                <a:gd name="connsiteX375" fmla="*/ 7929904 w 9232810"/>
                <a:gd name="connsiteY375" fmla="*/ 3170337 h 4594310"/>
                <a:gd name="connsiteX376" fmla="*/ 7917553 w 9232810"/>
                <a:gd name="connsiteY376" fmla="*/ 3174431 h 4594310"/>
                <a:gd name="connsiteX377" fmla="*/ 7899026 w 9232810"/>
                <a:gd name="connsiteY377" fmla="*/ 3174431 h 4594310"/>
                <a:gd name="connsiteX378" fmla="*/ 7882558 w 9232810"/>
                <a:gd name="connsiteY378" fmla="*/ 3168289 h 4594310"/>
                <a:gd name="connsiteX379" fmla="*/ 7905202 w 9232810"/>
                <a:gd name="connsiteY379" fmla="*/ 3149865 h 4594310"/>
                <a:gd name="connsiteX380" fmla="*/ 7894909 w 9232810"/>
                <a:gd name="connsiteY380" fmla="*/ 3110968 h 4594310"/>
                <a:gd name="connsiteX381" fmla="*/ 7855797 w 9232810"/>
                <a:gd name="connsiteY381" fmla="*/ 3086402 h 4594310"/>
                <a:gd name="connsiteX382" fmla="*/ 7806391 w 9232810"/>
                <a:gd name="connsiteY382" fmla="*/ 3076166 h 4594310"/>
                <a:gd name="connsiteX383" fmla="*/ 7773454 w 9232810"/>
                <a:gd name="connsiteY383" fmla="*/ 3057741 h 4594310"/>
                <a:gd name="connsiteX384" fmla="*/ 7773454 w 9232810"/>
                <a:gd name="connsiteY384" fmla="*/ 3049552 h 4594310"/>
                <a:gd name="connsiteX385" fmla="*/ 7759045 w 9232810"/>
                <a:gd name="connsiteY385" fmla="*/ 3065930 h 4594310"/>
                <a:gd name="connsiteX386" fmla="*/ 7750810 w 9232810"/>
                <a:gd name="connsiteY386" fmla="*/ 3063883 h 4594310"/>
                <a:gd name="connsiteX387" fmla="*/ 7746693 w 9232810"/>
                <a:gd name="connsiteY387" fmla="*/ 3043411 h 4594310"/>
                <a:gd name="connsiteX388" fmla="*/ 7730225 w 9232810"/>
                <a:gd name="connsiteY388" fmla="*/ 3033175 h 4594310"/>
                <a:gd name="connsiteX389" fmla="*/ 7775513 w 9232810"/>
                <a:gd name="connsiteY389" fmla="*/ 3016797 h 4594310"/>
                <a:gd name="connsiteX390" fmla="*/ 7769337 w 9232810"/>
                <a:gd name="connsiteY390" fmla="*/ 3016797 h 4594310"/>
                <a:gd name="connsiteX391" fmla="*/ 7744635 w 9232810"/>
                <a:gd name="connsiteY391" fmla="*/ 3020892 h 4594310"/>
                <a:gd name="connsiteX392" fmla="*/ 7730225 w 9232810"/>
                <a:gd name="connsiteY392" fmla="*/ 3018845 h 4594310"/>
                <a:gd name="connsiteX393" fmla="*/ 7726108 w 9232810"/>
                <a:gd name="connsiteY393" fmla="*/ 3010656 h 4594310"/>
                <a:gd name="connsiteX394" fmla="*/ 7697288 w 9232810"/>
                <a:gd name="connsiteY394" fmla="*/ 2990184 h 4594310"/>
                <a:gd name="connsiteX395" fmla="*/ 7709639 w 9232810"/>
                <a:gd name="connsiteY395" fmla="*/ 2981995 h 4594310"/>
                <a:gd name="connsiteX396" fmla="*/ 7744635 w 9232810"/>
                <a:gd name="connsiteY396" fmla="*/ 2965618 h 4594310"/>
                <a:gd name="connsiteX397" fmla="*/ 6845276 w 9232810"/>
                <a:gd name="connsiteY397" fmla="*/ 2928843 h 4594310"/>
                <a:gd name="connsiteX398" fmla="*/ 6857541 w 9232810"/>
                <a:gd name="connsiteY398" fmla="*/ 2953373 h 4594310"/>
                <a:gd name="connsiteX399" fmla="*/ 6841188 w 9232810"/>
                <a:gd name="connsiteY399" fmla="*/ 2931073 h 4594310"/>
                <a:gd name="connsiteX400" fmla="*/ 7548382 w 9232810"/>
                <a:gd name="connsiteY400" fmla="*/ 2916578 h 4594310"/>
                <a:gd name="connsiteX401" fmla="*/ 7552543 w 9232810"/>
                <a:gd name="connsiteY401" fmla="*/ 2916578 h 4594310"/>
                <a:gd name="connsiteX402" fmla="*/ 7548382 w 9232810"/>
                <a:gd name="connsiteY402" fmla="*/ 2924807 h 4594310"/>
                <a:gd name="connsiteX403" fmla="*/ 7521338 w 9232810"/>
                <a:gd name="connsiteY403" fmla="*/ 2953609 h 4594310"/>
                <a:gd name="connsiteX404" fmla="*/ 7490132 w 9232810"/>
                <a:gd name="connsiteY404" fmla="*/ 2947437 h 4594310"/>
                <a:gd name="connsiteX405" fmla="*/ 7454766 w 9232810"/>
                <a:gd name="connsiteY405" fmla="*/ 2949495 h 4594310"/>
                <a:gd name="connsiteX406" fmla="*/ 7423561 w 9232810"/>
                <a:gd name="connsiteY406" fmla="*/ 2965953 h 4594310"/>
                <a:gd name="connsiteX407" fmla="*/ 7444365 w 9232810"/>
                <a:gd name="connsiteY407" fmla="*/ 2994756 h 4594310"/>
                <a:gd name="connsiteX408" fmla="*/ 7452686 w 9232810"/>
                <a:gd name="connsiteY408" fmla="*/ 2986526 h 4594310"/>
                <a:gd name="connsiteX409" fmla="*/ 7452686 w 9232810"/>
                <a:gd name="connsiteY409" fmla="*/ 2990641 h 4594310"/>
                <a:gd name="connsiteX410" fmla="*/ 7506775 w 9232810"/>
                <a:gd name="connsiteY410" fmla="*/ 2974182 h 4594310"/>
                <a:gd name="connsiteX411" fmla="*/ 7506775 w 9232810"/>
                <a:gd name="connsiteY411" fmla="*/ 2980354 h 4594310"/>
                <a:gd name="connsiteX412" fmla="*/ 7458927 w 9232810"/>
                <a:gd name="connsiteY412" fmla="*/ 3007099 h 4594310"/>
                <a:gd name="connsiteX413" fmla="*/ 7481811 w 9232810"/>
                <a:gd name="connsiteY413" fmla="*/ 3046188 h 4594310"/>
                <a:gd name="connsiteX414" fmla="*/ 7477650 w 9232810"/>
                <a:gd name="connsiteY414" fmla="*/ 3050303 h 4594310"/>
                <a:gd name="connsiteX415" fmla="*/ 7490132 w 9232810"/>
                <a:gd name="connsiteY415" fmla="*/ 3066762 h 4594310"/>
                <a:gd name="connsiteX416" fmla="*/ 7469329 w 9232810"/>
                <a:gd name="connsiteY416" fmla="*/ 3087335 h 4594310"/>
                <a:gd name="connsiteX417" fmla="*/ 7458927 w 9232810"/>
                <a:gd name="connsiteY417" fmla="*/ 3087335 h 4594310"/>
                <a:gd name="connsiteX418" fmla="*/ 7458927 w 9232810"/>
                <a:gd name="connsiteY418" fmla="*/ 3079105 h 4594310"/>
                <a:gd name="connsiteX419" fmla="*/ 7444365 w 9232810"/>
                <a:gd name="connsiteY419" fmla="*/ 3050303 h 4594310"/>
                <a:gd name="connsiteX420" fmla="*/ 7446445 w 9232810"/>
                <a:gd name="connsiteY420" fmla="*/ 3031787 h 4594310"/>
                <a:gd name="connsiteX421" fmla="*/ 7440204 w 9232810"/>
                <a:gd name="connsiteY421" fmla="*/ 3031787 h 4594310"/>
                <a:gd name="connsiteX422" fmla="*/ 7425641 w 9232810"/>
                <a:gd name="connsiteY422" fmla="*/ 3042074 h 4594310"/>
                <a:gd name="connsiteX423" fmla="*/ 7433963 w 9232810"/>
                <a:gd name="connsiteY423" fmla="*/ 3072933 h 4594310"/>
                <a:gd name="connsiteX424" fmla="*/ 7421481 w 9232810"/>
                <a:gd name="connsiteY424" fmla="*/ 3107908 h 4594310"/>
                <a:gd name="connsiteX425" fmla="*/ 7404838 w 9232810"/>
                <a:gd name="connsiteY425" fmla="*/ 3095564 h 4594310"/>
                <a:gd name="connsiteX426" fmla="*/ 7404838 w 9232810"/>
                <a:gd name="connsiteY426" fmla="*/ 3052360 h 4594310"/>
                <a:gd name="connsiteX427" fmla="*/ 7388195 w 9232810"/>
                <a:gd name="connsiteY427" fmla="*/ 3042074 h 4594310"/>
                <a:gd name="connsiteX428" fmla="*/ 7404838 w 9232810"/>
                <a:gd name="connsiteY428" fmla="*/ 2992698 h 4594310"/>
                <a:gd name="connsiteX429" fmla="*/ 7413159 w 9232810"/>
                <a:gd name="connsiteY429" fmla="*/ 2978297 h 4594310"/>
                <a:gd name="connsiteX430" fmla="*/ 7446445 w 9232810"/>
                <a:gd name="connsiteY430" fmla="*/ 2926864 h 4594310"/>
                <a:gd name="connsiteX431" fmla="*/ 7510936 w 9232810"/>
                <a:gd name="connsiteY431" fmla="*/ 2937151 h 4594310"/>
                <a:gd name="connsiteX432" fmla="*/ 7519257 w 9232810"/>
                <a:gd name="connsiteY432" fmla="*/ 2937151 h 4594310"/>
                <a:gd name="connsiteX433" fmla="*/ 7548382 w 9232810"/>
                <a:gd name="connsiteY433" fmla="*/ 2916578 h 4594310"/>
                <a:gd name="connsiteX434" fmla="*/ 7621716 w 9232810"/>
                <a:gd name="connsiteY434" fmla="*/ 2899408 h 4594310"/>
                <a:gd name="connsiteX435" fmla="*/ 7643302 w 9232810"/>
                <a:gd name="connsiteY435" fmla="*/ 2923797 h 4594310"/>
                <a:gd name="connsiteX436" fmla="*/ 7635452 w 9232810"/>
                <a:gd name="connsiteY436" fmla="*/ 2933960 h 4594310"/>
                <a:gd name="connsiteX437" fmla="*/ 7641340 w 9232810"/>
                <a:gd name="connsiteY437" fmla="*/ 2948187 h 4594310"/>
                <a:gd name="connsiteX438" fmla="*/ 7621716 w 9232810"/>
                <a:gd name="connsiteY438" fmla="*/ 2950219 h 4594310"/>
                <a:gd name="connsiteX439" fmla="*/ 7621716 w 9232810"/>
                <a:gd name="connsiteY439" fmla="*/ 2956317 h 4594310"/>
                <a:gd name="connsiteX440" fmla="*/ 7631528 w 9232810"/>
                <a:gd name="connsiteY440" fmla="*/ 2970544 h 4594310"/>
                <a:gd name="connsiteX441" fmla="*/ 7619753 w 9232810"/>
                <a:gd name="connsiteY441" fmla="*/ 2954284 h 4594310"/>
                <a:gd name="connsiteX442" fmla="*/ 7619753 w 9232810"/>
                <a:gd name="connsiteY442" fmla="*/ 2942089 h 4594310"/>
                <a:gd name="connsiteX443" fmla="*/ 7613866 w 9232810"/>
                <a:gd name="connsiteY443" fmla="*/ 2917700 h 4594310"/>
                <a:gd name="connsiteX444" fmla="*/ 7621716 w 9232810"/>
                <a:gd name="connsiteY444" fmla="*/ 2899408 h 4594310"/>
                <a:gd name="connsiteX445" fmla="*/ 6782316 w 9232810"/>
                <a:gd name="connsiteY445" fmla="*/ 2813553 h 4594310"/>
                <a:gd name="connsiteX446" fmla="*/ 6786447 w 9232810"/>
                <a:gd name="connsiteY446" fmla="*/ 2813553 h 4594310"/>
                <a:gd name="connsiteX447" fmla="*/ 6805038 w 9232810"/>
                <a:gd name="connsiteY447" fmla="*/ 2821797 h 4594310"/>
                <a:gd name="connsiteX448" fmla="*/ 6836023 w 9232810"/>
                <a:gd name="connsiteY448" fmla="*/ 2821797 h 4594310"/>
                <a:gd name="connsiteX449" fmla="*/ 6869073 w 9232810"/>
                <a:gd name="connsiteY449" fmla="*/ 2854776 h 4594310"/>
                <a:gd name="connsiteX450" fmla="*/ 6879401 w 9232810"/>
                <a:gd name="connsiteY450" fmla="*/ 2860959 h 4594310"/>
                <a:gd name="connsiteX451" fmla="*/ 6908320 w 9232810"/>
                <a:gd name="connsiteY451" fmla="*/ 2885693 h 4594310"/>
                <a:gd name="connsiteX452" fmla="*/ 6959961 w 9232810"/>
                <a:gd name="connsiteY452" fmla="*/ 2922794 h 4594310"/>
                <a:gd name="connsiteX453" fmla="*/ 6990946 w 9232810"/>
                <a:gd name="connsiteY453" fmla="*/ 2945467 h 4594310"/>
                <a:gd name="connsiteX454" fmla="*/ 6988880 w 9232810"/>
                <a:gd name="connsiteY454" fmla="*/ 2949589 h 4594310"/>
                <a:gd name="connsiteX455" fmla="*/ 6995077 w 9232810"/>
                <a:gd name="connsiteY455" fmla="*/ 2949589 h 4594310"/>
                <a:gd name="connsiteX456" fmla="*/ 7003339 w 9232810"/>
                <a:gd name="connsiteY456" fmla="*/ 2957834 h 4594310"/>
                <a:gd name="connsiteX457" fmla="*/ 6999208 w 9232810"/>
                <a:gd name="connsiteY457" fmla="*/ 2966079 h 4594310"/>
                <a:gd name="connsiteX458" fmla="*/ 7017799 w 9232810"/>
                <a:gd name="connsiteY458" fmla="*/ 2980507 h 4594310"/>
                <a:gd name="connsiteX459" fmla="*/ 7038455 w 9232810"/>
                <a:gd name="connsiteY459" fmla="*/ 3015546 h 4594310"/>
                <a:gd name="connsiteX460" fmla="*/ 7057046 w 9232810"/>
                <a:gd name="connsiteY460" fmla="*/ 3032036 h 4594310"/>
                <a:gd name="connsiteX461" fmla="*/ 7057046 w 9232810"/>
                <a:gd name="connsiteY461" fmla="*/ 3071198 h 4594310"/>
                <a:gd name="connsiteX462" fmla="*/ 7052915 w 9232810"/>
                <a:gd name="connsiteY462" fmla="*/ 3097993 h 4594310"/>
                <a:gd name="connsiteX463" fmla="*/ 7028127 w 9232810"/>
                <a:gd name="connsiteY463" fmla="*/ 3110360 h 4594310"/>
                <a:gd name="connsiteX464" fmla="*/ 7005405 w 9232810"/>
                <a:gd name="connsiteY464" fmla="*/ 3085626 h 4594310"/>
                <a:gd name="connsiteX465" fmla="*/ 6955830 w 9232810"/>
                <a:gd name="connsiteY465" fmla="*/ 3044403 h 4594310"/>
                <a:gd name="connsiteX466" fmla="*/ 6920714 w 9232810"/>
                <a:gd name="connsiteY466" fmla="*/ 2988751 h 4594310"/>
                <a:gd name="connsiteX467" fmla="*/ 6904189 w 9232810"/>
                <a:gd name="connsiteY467" fmla="*/ 2966079 h 4594310"/>
                <a:gd name="connsiteX468" fmla="*/ 6902123 w 9232810"/>
                <a:gd name="connsiteY468" fmla="*/ 2957834 h 4594310"/>
                <a:gd name="connsiteX469" fmla="*/ 6887664 w 9232810"/>
                <a:gd name="connsiteY469" fmla="*/ 2953712 h 4594310"/>
                <a:gd name="connsiteX470" fmla="*/ 6875270 w 9232810"/>
                <a:gd name="connsiteY470" fmla="*/ 2922794 h 4594310"/>
                <a:gd name="connsiteX471" fmla="*/ 6840154 w 9232810"/>
                <a:gd name="connsiteY471" fmla="*/ 2891877 h 4594310"/>
                <a:gd name="connsiteX472" fmla="*/ 6827760 w 9232810"/>
                <a:gd name="connsiteY472" fmla="*/ 2865082 h 4594310"/>
                <a:gd name="connsiteX473" fmla="*/ 6805038 w 9232810"/>
                <a:gd name="connsiteY473" fmla="*/ 2856837 h 4594310"/>
                <a:gd name="connsiteX474" fmla="*/ 6782316 w 9232810"/>
                <a:gd name="connsiteY474" fmla="*/ 2819736 h 4594310"/>
                <a:gd name="connsiteX475" fmla="*/ 6782316 w 9232810"/>
                <a:gd name="connsiteY475" fmla="*/ 2813553 h 4594310"/>
                <a:gd name="connsiteX476" fmla="*/ 7346340 w 9232810"/>
                <a:gd name="connsiteY476" fmla="*/ 2776760 h 4594310"/>
                <a:gd name="connsiteX477" fmla="*/ 7360807 w 9232810"/>
                <a:gd name="connsiteY477" fmla="*/ 2799532 h 4594310"/>
                <a:gd name="connsiteX478" fmla="*/ 7398007 w 9232810"/>
                <a:gd name="connsiteY478" fmla="*/ 2824375 h 4594310"/>
                <a:gd name="connsiteX479" fmla="*/ 7377340 w 9232810"/>
                <a:gd name="connsiteY479" fmla="*/ 2836796 h 4594310"/>
                <a:gd name="connsiteX480" fmla="*/ 7381474 w 9232810"/>
                <a:gd name="connsiteY480" fmla="*/ 2840937 h 4594310"/>
                <a:gd name="connsiteX481" fmla="*/ 7354607 w 9232810"/>
                <a:gd name="connsiteY481" fmla="*/ 2853358 h 4594310"/>
                <a:gd name="connsiteX482" fmla="*/ 7358740 w 9232810"/>
                <a:gd name="connsiteY482" fmla="*/ 2861639 h 4594310"/>
                <a:gd name="connsiteX483" fmla="*/ 7352540 w 9232810"/>
                <a:gd name="connsiteY483" fmla="*/ 2867849 h 4594310"/>
                <a:gd name="connsiteX484" fmla="*/ 7393874 w 9232810"/>
                <a:gd name="connsiteY484" fmla="*/ 2927886 h 4594310"/>
                <a:gd name="connsiteX485" fmla="*/ 7373207 w 9232810"/>
                <a:gd name="connsiteY485" fmla="*/ 2936167 h 4594310"/>
                <a:gd name="connsiteX486" fmla="*/ 7364940 w 9232810"/>
                <a:gd name="connsiteY486" fmla="*/ 2938237 h 4594310"/>
                <a:gd name="connsiteX487" fmla="*/ 7360807 w 9232810"/>
                <a:gd name="connsiteY487" fmla="*/ 2948588 h 4594310"/>
                <a:gd name="connsiteX488" fmla="*/ 7348407 w 9232810"/>
                <a:gd name="connsiteY488" fmla="*/ 2987922 h 4594310"/>
                <a:gd name="connsiteX489" fmla="*/ 7327741 w 9232810"/>
                <a:gd name="connsiteY489" fmla="*/ 3010695 h 4594310"/>
                <a:gd name="connsiteX490" fmla="*/ 7331874 w 9232810"/>
                <a:gd name="connsiteY490" fmla="*/ 3023116 h 4594310"/>
                <a:gd name="connsiteX491" fmla="*/ 7321541 w 9232810"/>
                <a:gd name="connsiteY491" fmla="*/ 3054169 h 4594310"/>
                <a:gd name="connsiteX492" fmla="*/ 7292607 w 9232810"/>
                <a:gd name="connsiteY492" fmla="*/ 3068661 h 4594310"/>
                <a:gd name="connsiteX493" fmla="*/ 7282274 w 9232810"/>
                <a:gd name="connsiteY493" fmla="*/ 3056239 h 4594310"/>
                <a:gd name="connsiteX494" fmla="*/ 7240941 w 9232810"/>
                <a:gd name="connsiteY494" fmla="*/ 3041748 h 4594310"/>
                <a:gd name="connsiteX495" fmla="*/ 7218207 w 9232810"/>
                <a:gd name="connsiteY495" fmla="*/ 3050029 h 4594310"/>
                <a:gd name="connsiteX496" fmla="*/ 7212007 w 9232810"/>
                <a:gd name="connsiteY496" fmla="*/ 3045888 h 4594310"/>
                <a:gd name="connsiteX497" fmla="*/ 7209941 w 9232810"/>
                <a:gd name="connsiteY497" fmla="*/ 3033467 h 4594310"/>
                <a:gd name="connsiteX498" fmla="*/ 7191341 w 9232810"/>
                <a:gd name="connsiteY498" fmla="*/ 3037607 h 4594310"/>
                <a:gd name="connsiteX499" fmla="*/ 7158274 w 9232810"/>
                <a:gd name="connsiteY499" fmla="*/ 2987922 h 4594310"/>
                <a:gd name="connsiteX500" fmla="*/ 7160341 w 9232810"/>
                <a:gd name="connsiteY500" fmla="*/ 2981712 h 4594310"/>
                <a:gd name="connsiteX501" fmla="*/ 7147941 w 9232810"/>
                <a:gd name="connsiteY501" fmla="*/ 2977571 h 4594310"/>
                <a:gd name="connsiteX502" fmla="*/ 7135541 w 9232810"/>
                <a:gd name="connsiteY502" fmla="*/ 2938237 h 4594310"/>
                <a:gd name="connsiteX503" fmla="*/ 7166541 w 9232810"/>
                <a:gd name="connsiteY503" fmla="*/ 2929956 h 4594310"/>
                <a:gd name="connsiteX504" fmla="*/ 7203741 w 9232810"/>
                <a:gd name="connsiteY504" fmla="*/ 2888552 h 4594310"/>
                <a:gd name="connsiteX505" fmla="*/ 7228541 w 9232810"/>
                <a:gd name="connsiteY505" fmla="*/ 2880271 h 4594310"/>
                <a:gd name="connsiteX506" fmla="*/ 7251274 w 9232810"/>
                <a:gd name="connsiteY506" fmla="*/ 2861639 h 4594310"/>
                <a:gd name="connsiteX507" fmla="*/ 7257474 w 9232810"/>
                <a:gd name="connsiteY507" fmla="*/ 2849217 h 4594310"/>
                <a:gd name="connsiteX508" fmla="*/ 7265741 w 9232810"/>
                <a:gd name="connsiteY508" fmla="*/ 2843007 h 4594310"/>
                <a:gd name="connsiteX509" fmla="*/ 7271941 w 9232810"/>
                <a:gd name="connsiteY509" fmla="*/ 2836796 h 4594310"/>
                <a:gd name="connsiteX510" fmla="*/ 7305007 w 9232810"/>
                <a:gd name="connsiteY510" fmla="*/ 2824375 h 4594310"/>
                <a:gd name="connsiteX511" fmla="*/ 7346340 w 9232810"/>
                <a:gd name="connsiteY511" fmla="*/ 2776760 h 4594310"/>
                <a:gd name="connsiteX512" fmla="*/ 6389944 w 9232810"/>
                <a:gd name="connsiteY512" fmla="*/ 2710530 h 4594310"/>
                <a:gd name="connsiteX513" fmla="*/ 6429094 w 9232810"/>
                <a:gd name="connsiteY513" fmla="*/ 2771854 h 4594310"/>
                <a:gd name="connsiteX514" fmla="*/ 6400247 w 9232810"/>
                <a:gd name="connsiteY514" fmla="*/ 2808648 h 4594310"/>
                <a:gd name="connsiteX515" fmla="*/ 6377581 w 9232810"/>
                <a:gd name="connsiteY515" fmla="*/ 2782074 h 4594310"/>
                <a:gd name="connsiteX516" fmla="*/ 6389944 w 9232810"/>
                <a:gd name="connsiteY516" fmla="*/ 2710530 h 4594310"/>
                <a:gd name="connsiteX517" fmla="*/ 7561762 w 9232810"/>
                <a:gd name="connsiteY517" fmla="*/ 2703172 h 4594310"/>
                <a:gd name="connsiteX518" fmla="*/ 7573942 w 9232810"/>
                <a:gd name="connsiteY518" fmla="*/ 2711503 h 4594310"/>
                <a:gd name="connsiteX519" fmla="*/ 7594242 w 9232810"/>
                <a:gd name="connsiteY519" fmla="*/ 2771901 h 4594310"/>
                <a:gd name="connsiteX520" fmla="*/ 7584092 w 9232810"/>
                <a:gd name="connsiteY520" fmla="*/ 2798976 h 4594310"/>
                <a:gd name="connsiteX521" fmla="*/ 7573942 w 9232810"/>
                <a:gd name="connsiteY521" fmla="*/ 2778149 h 4594310"/>
                <a:gd name="connsiteX522" fmla="*/ 7573942 w 9232810"/>
                <a:gd name="connsiteY522" fmla="*/ 2782314 h 4594310"/>
                <a:gd name="connsiteX523" fmla="*/ 7569882 w 9232810"/>
                <a:gd name="connsiteY523" fmla="*/ 2776066 h 4594310"/>
                <a:gd name="connsiteX524" fmla="*/ 7561762 w 9232810"/>
                <a:gd name="connsiteY524" fmla="*/ 2786480 h 4594310"/>
                <a:gd name="connsiteX525" fmla="*/ 7571912 w 9232810"/>
                <a:gd name="connsiteY525" fmla="*/ 2803141 h 4594310"/>
                <a:gd name="connsiteX526" fmla="*/ 7561762 w 9232810"/>
                <a:gd name="connsiteY526" fmla="*/ 2813555 h 4594310"/>
                <a:gd name="connsiteX527" fmla="*/ 7557702 w 9232810"/>
                <a:gd name="connsiteY527" fmla="*/ 2807307 h 4594310"/>
                <a:gd name="connsiteX528" fmla="*/ 7549582 w 9232810"/>
                <a:gd name="connsiteY528" fmla="*/ 2809389 h 4594310"/>
                <a:gd name="connsiteX529" fmla="*/ 7529281 w 9232810"/>
                <a:gd name="connsiteY529" fmla="*/ 2780232 h 4594310"/>
                <a:gd name="connsiteX530" fmla="*/ 7533341 w 9232810"/>
                <a:gd name="connsiteY530" fmla="*/ 2769818 h 4594310"/>
                <a:gd name="connsiteX531" fmla="*/ 7531311 w 9232810"/>
                <a:gd name="connsiteY531" fmla="*/ 2763570 h 4594310"/>
                <a:gd name="connsiteX532" fmla="*/ 7519131 w 9232810"/>
                <a:gd name="connsiteY532" fmla="*/ 2761487 h 4594310"/>
                <a:gd name="connsiteX533" fmla="*/ 7519131 w 9232810"/>
                <a:gd name="connsiteY533" fmla="*/ 2769818 h 4594310"/>
                <a:gd name="connsiteX534" fmla="*/ 7511011 w 9232810"/>
                <a:gd name="connsiteY534" fmla="*/ 2765653 h 4594310"/>
                <a:gd name="connsiteX535" fmla="*/ 7508981 w 9232810"/>
                <a:gd name="connsiteY535" fmla="*/ 2769818 h 4594310"/>
                <a:gd name="connsiteX536" fmla="*/ 7500861 w 9232810"/>
                <a:gd name="connsiteY536" fmla="*/ 2761487 h 4594310"/>
                <a:gd name="connsiteX537" fmla="*/ 7484621 w 9232810"/>
                <a:gd name="connsiteY537" fmla="*/ 2796893 h 4594310"/>
                <a:gd name="connsiteX538" fmla="*/ 7484621 w 9232810"/>
                <a:gd name="connsiteY538" fmla="*/ 2778149 h 4594310"/>
                <a:gd name="connsiteX539" fmla="*/ 7480561 w 9232810"/>
                <a:gd name="connsiteY539" fmla="*/ 2769818 h 4594310"/>
                <a:gd name="connsiteX540" fmla="*/ 7486651 w 9232810"/>
                <a:gd name="connsiteY540" fmla="*/ 2748991 h 4594310"/>
                <a:gd name="connsiteX541" fmla="*/ 7515071 w 9232810"/>
                <a:gd name="connsiteY541" fmla="*/ 2732330 h 4594310"/>
                <a:gd name="connsiteX542" fmla="*/ 7529281 w 9232810"/>
                <a:gd name="connsiteY542" fmla="*/ 2744826 h 4594310"/>
                <a:gd name="connsiteX543" fmla="*/ 7533341 w 9232810"/>
                <a:gd name="connsiteY543" fmla="*/ 2744826 h 4594310"/>
                <a:gd name="connsiteX544" fmla="*/ 7541462 w 9232810"/>
                <a:gd name="connsiteY544" fmla="*/ 2734412 h 4594310"/>
                <a:gd name="connsiteX545" fmla="*/ 7559732 w 9232810"/>
                <a:gd name="connsiteY545" fmla="*/ 2721916 h 4594310"/>
                <a:gd name="connsiteX546" fmla="*/ 7561762 w 9232810"/>
                <a:gd name="connsiteY546" fmla="*/ 2703172 h 4594310"/>
                <a:gd name="connsiteX547" fmla="*/ 7529546 w 9232810"/>
                <a:gd name="connsiteY547" fmla="*/ 2698266 h 4594310"/>
                <a:gd name="connsiteX548" fmla="*/ 7540279 w 9232810"/>
                <a:gd name="connsiteY548" fmla="*/ 2698266 h 4594310"/>
                <a:gd name="connsiteX549" fmla="*/ 7527400 w 9232810"/>
                <a:gd name="connsiteY549" fmla="*/ 2715438 h 4594310"/>
                <a:gd name="connsiteX550" fmla="*/ 7523107 w 9232810"/>
                <a:gd name="connsiteY550" fmla="*/ 2711145 h 4594310"/>
                <a:gd name="connsiteX551" fmla="*/ 7529546 w 9232810"/>
                <a:gd name="connsiteY551" fmla="*/ 2698266 h 4594310"/>
                <a:gd name="connsiteX552" fmla="*/ 2750880 w 9232810"/>
                <a:gd name="connsiteY552" fmla="*/ 2693290 h 4594310"/>
                <a:gd name="connsiteX553" fmla="*/ 2759602 w 9232810"/>
                <a:gd name="connsiteY553" fmla="*/ 2693290 h 4594310"/>
                <a:gd name="connsiteX554" fmla="*/ 2759602 w 9232810"/>
                <a:gd name="connsiteY554" fmla="*/ 2701318 h 4594310"/>
                <a:gd name="connsiteX555" fmla="*/ 2748700 w 9232810"/>
                <a:gd name="connsiteY555" fmla="*/ 2711353 h 4594310"/>
                <a:gd name="connsiteX556" fmla="*/ 2739978 w 9232810"/>
                <a:gd name="connsiteY556" fmla="*/ 2711353 h 4594310"/>
                <a:gd name="connsiteX557" fmla="*/ 2750880 w 9232810"/>
                <a:gd name="connsiteY557" fmla="*/ 2693290 h 4594310"/>
                <a:gd name="connsiteX558" fmla="*/ 7522757 w 9232810"/>
                <a:gd name="connsiteY558" fmla="*/ 2678643 h 4594310"/>
                <a:gd name="connsiteX559" fmla="*/ 7528014 w 9232810"/>
                <a:gd name="connsiteY559" fmla="*/ 2678643 h 4594310"/>
                <a:gd name="connsiteX560" fmla="*/ 7519253 w 9232810"/>
                <a:gd name="connsiteY560" fmla="*/ 2710532 h 4594310"/>
                <a:gd name="connsiteX561" fmla="*/ 7515748 w 9232810"/>
                <a:gd name="connsiteY561" fmla="*/ 2710532 h 4594310"/>
                <a:gd name="connsiteX562" fmla="*/ 7522757 w 9232810"/>
                <a:gd name="connsiteY562" fmla="*/ 2678643 h 4594310"/>
                <a:gd name="connsiteX563" fmla="*/ 7505586 w 9232810"/>
                <a:gd name="connsiteY563" fmla="*/ 2678233 h 4594310"/>
                <a:gd name="connsiteX564" fmla="*/ 7518201 w 9232810"/>
                <a:gd name="connsiteY564" fmla="*/ 2686409 h 4594310"/>
                <a:gd name="connsiteX565" fmla="*/ 7507688 w 9232810"/>
                <a:gd name="connsiteY565" fmla="*/ 2710939 h 4594310"/>
                <a:gd name="connsiteX566" fmla="*/ 7511893 w 9232810"/>
                <a:gd name="connsiteY566" fmla="*/ 2721160 h 4594310"/>
                <a:gd name="connsiteX567" fmla="*/ 7507688 w 9232810"/>
                <a:gd name="connsiteY567" fmla="*/ 2725248 h 4594310"/>
                <a:gd name="connsiteX568" fmla="*/ 7488765 w 9232810"/>
                <a:gd name="connsiteY568" fmla="*/ 2704807 h 4594310"/>
                <a:gd name="connsiteX569" fmla="*/ 7497175 w 9232810"/>
                <a:gd name="connsiteY569" fmla="*/ 2700718 h 4594310"/>
                <a:gd name="connsiteX570" fmla="*/ 7505586 w 9232810"/>
                <a:gd name="connsiteY570" fmla="*/ 2678233 h 4594310"/>
                <a:gd name="connsiteX571" fmla="*/ 7418945 w 9232810"/>
                <a:gd name="connsiteY571" fmla="*/ 2673737 h 4594310"/>
                <a:gd name="connsiteX572" fmla="*/ 7424990 w 9232810"/>
                <a:gd name="connsiteY572" fmla="*/ 2686425 h 4594310"/>
                <a:gd name="connsiteX573" fmla="*/ 7416930 w 9232810"/>
                <a:gd name="connsiteY573" fmla="*/ 2692769 h 4594310"/>
                <a:gd name="connsiteX574" fmla="*/ 7402825 w 9232810"/>
                <a:gd name="connsiteY574" fmla="*/ 2701227 h 4594310"/>
                <a:gd name="connsiteX575" fmla="*/ 7374616 w 9232810"/>
                <a:gd name="connsiteY575" fmla="*/ 2735062 h 4594310"/>
                <a:gd name="connsiteX576" fmla="*/ 7368571 w 9232810"/>
                <a:gd name="connsiteY576" fmla="*/ 2735062 h 4594310"/>
                <a:gd name="connsiteX577" fmla="*/ 7412900 w 9232810"/>
                <a:gd name="connsiteY577" fmla="*/ 2684310 h 4594310"/>
                <a:gd name="connsiteX578" fmla="*/ 7418945 w 9232810"/>
                <a:gd name="connsiteY578" fmla="*/ 2673737 h 4594310"/>
                <a:gd name="connsiteX579" fmla="*/ 7478253 w 9232810"/>
                <a:gd name="connsiteY579" fmla="*/ 2651659 h 4594310"/>
                <a:gd name="connsiteX580" fmla="*/ 7483542 w 9232810"/>
                <a:gd name="connsiteY580" fmla="*/ 2655123 h 4594310"/>
                <a:gd name="connsiteX581" fmla="*/ 7480356 w 9232810"/>
                <a:gd name="connsiteY581" fmla="*/ 2653724 h 4594310"/>
                <a:gd name="connsiteX582" fmla="*/ 7484561 w 9232810"/>
                <a:gd name="connsiteY582" fmla="*/ 2655790 h 4594310"/>
                <a:gd name="connsiteX583" fmla="*/ 7483542 w 9232810"/>
                <a:gd name="connsiteY583" fmla="*/ 2655123 h 4594310"/>
                <a:gd name="connsiteX584" fmla="*/ 7492708 w 9232810"/>
                <a:gd name="connsiteY584" fmla="*/ 2659147 h 4594310"/>
                <a:gd name="connsiteX585" fmla="*/ 7503484 w 9232810"/>
                <a:gd name="connsiteY585" fmla="*/ 2666118 h 4594310"/>
                <a:gd name="connsiteX586" fmla="*/ 7476151 w 9232810"/>
                <a:gd name="connsiteY586" fmla="*/ 2690906 h 4594310"/>
                <a:gd name="connsiteX587" fmla="*/ 7474048 w 9232810"/>
                <a:gd name="connsiteY587" fmla="*/ 2655790 h 4594310"/>
                <a:gd name="connsiteX588" fmla="*/ 7478253 w 9232810"/>
                <a:gd name="connsiteY588" fmla="*/ 2651659 h 4594310"/>
                <a:gd name="connsiteX589" fmla="*/ 6894900 w 9232810"/>
                <a:gd name="connsiteY589" fmla="*/ 2644064 h 4594310"/>
                <a:gd name="connsiteX590" fmla="*/ 6887466 w 9232810"/>
                <a:gd name="connsiteY590" fmla="*/ 2653330 h 4594310"/>
                <a:gd name="connsiteX591" fmla="*/ 6887101 w 9232810"/>
                <a:gd name="connsiteY591" fmla="*/ 2654170 h 4594310"/>
                <a:gd name="connsiteX592" fmla="*/ 6894953 w 9232810"/>
                <a:gd name="connsiteY592" fmla="*/ 2644353 h 4594310"/>
                <a:gd name="connsiteX593" fmla="*/ 7536189 w 9232810"/>
                <a:gd name="connsiteY593" fmla="*/ 2634490 h 4594310"/>
                <a:gd name="connsiteX594" fmla="*/ 7554586 w 9232810"/>
                <a:gd name="connsiteY594" fmla="*/ 2638741 h 4594310"/>
                <a:gd name="connsiteX595" fmla="*/ 7554586 w 9232810"/>
                <a:gd name="connsiteY595" fmla="*/ 2647245 h 4594310"/>
                <a:gd name="connsiteX596" fmla="*/ 7558674 w 9232810"/>
                <a:gd name="connsiteY596" fmla="*/ 2647245 h 4594310"/>
                <a:gd name="connsiteX597" fmla="*/ 7558674 w 9232810"/>
                <a:gd name="connsiteY597" fmla="*/ 2660000 h 4594310"/>
                <a:gd name="connsiteX598" fmla="*/ 7564807 w 9232810"/>
                <a:gd name="connsiteY598" fmla="*/ 2666378 h 4594310"/>
                <a:gd name="connsiteX599" fmla="*/ 7560719 w 9232810"/>
                <a:gd name="connsiteY599" fmla="*/ 2677007 h 4594310"/>
                <a:gd name="connsiteX600" fmla="*/ 7548454 w 9232810"/>
                <a:gd name="connsiteY600" fmla="*/ 2677007 h 4594310"/>
                <a:gd name="connsiteX601" fmla="*/ 7556630 w 9232810"/>
                <a:gd name="connsiteY601" fmla="*/ 2694014 h 4594310"/>
                <a:gd name="connsiteX602" fmla="*/ 7556630 w 9232810"/>
                <a:gd name="connsiteY602" fmla="*/ 2698266 h 4594310"/>
                <a:gd name="connsiteX603" fmla="*/ 7548454 w 9232810"/>
                <a:gd name="connsiteY603" fmla="*/ 2698266 h 4594310"/>
                <a:gd name="connsiteX604" fmla="*/ 7544365 w 9232810"/>
                <a:gd name="connsiteY604" fmla="*/ 2687636 h 4594310"/>
                <a:gd name="connsiteX605" fmla="*/ 7544365 w 9232810"/>
                <a:gd name="connsiteY605" fmla="*/ 2683385 h 4594310"/>
                <a:gd name="connsiteX606" fmla="*/ 7532100 w 9232810"/>
                <a:gd name="connsiteY606" fmla="*/ 2670629 h 4594310"/>
                <a:gd name="connsiteX607" fmla="*/ 7532100 w 9232810"/>
                <a:gd name="connsiteY607" fmla="*/ 2666378 h 4594310"/>
                <a:gd name="connsiteX608" fmla="*/ 7544365 w 9232810"/>
                <a:gd name="connsiteY608" fmla="*/ 2666378 h 4594310"/>
                <a:gd name="connsiteX609" fmla="*/ 7548454 w 9232810"/>
                <a:gd name="connsiteY609" fmla="*/ 2662126 h 4594310"/>
                <a:gd name="connsiteX610" fmla="*/ 7528012 w 9232810"/>
                <a:gd name="connsiteY610" fmla="*/ 2638741 h 4594310"/>
                <a:gd name="connsiteX611" fmla="*/ 7536189 w 9232810"/>
                <a:gd name="connsiteY611" fmla="*/ 2634490 h 4594310"/>
                <a:gd name="connsiteX612" fmla="*/ 7503482 w 9232810"/>
                <a:gd name="connsiteY612" fmla="*/ 2634490 h 4594310"/>
                <a:gd name="connsiteX613" fmla="*/ 7511331 w 9232810"/>
                <a:gd name="connsiteY613" fmla="*/ 2634490 h 4594310"/>
                <a:gd name="connsiteX614" fmla="*/ 7523105 w 9232810"/>
                <a:gd name="connsiteY614" fmla="*/ 2656976 h 4594310"/>
                <a:gd name="connsiteX615" fmla="*/ 7515256 w 9232810"/>
                <a:gd name="connsiteY615" fmla="*/ 2647981 h 4594310"/>
                <a:gd name="connsiteX616" fmla="*/ 7503482 w 9232810"/>
                <a:gd name="connsiteY616" fmla="*/ 2647981 h 4594310"/>
                <a:gd name="connsiteX617" fmla="*/ 7503482 w 9232810"/>
                <a:gd name="connsiteY617" fmla="*/ 2634490 h 4594310"/>
                <a:gd name="connsiteX618" fmla="*/ 7434800 w 9232810"/>
                <a:gd name="connsiteY618" fmla="*/ 2609961 h 4594310"/>
                <a:gd name="connsiteX619" fmla="*/ 7442650 w 9232810"/>
                <a:gd name="connsiteY619" fmla="*/ 2609961 h 4594310"/>
                <a:gd name="connsiteX620" fmla="*/ 7462274 w 9232810"/>
                <a:gd name="connsiteY620" fmla="*/ 2624842 h 4594310"/>
                <a:gd name="connsiteX621" fmla="*/ 7456386 w 9232810"/>
                <a:gd name="connsiteY621" fmla="*/ 2641850 h 4594310"/>
                <a:gd name="connsiteX622" fmla="*/ 7434800 w 9232810"/>
                <a:gd name="connsiteY622" fmla="*/ 2609961 h 4594310"/>
                <a:gd name="connsiteX623" fmla="*/ 6865013 w 9232810"/>
                <a:gd name="connsiteY623" fmla="*/ 2551941 h 4594310"/>
                <a:gd name="connsiteX624" fmla="*/ 6860715 w 9232810"/>
                <a:gd name="connsiteY624" fmla="*/ 2558934 h 4594310"/>
                <a:gd name="connsiteX625" fmla="*/ 6860715 w 9232810"/>
                <a:gd name="connsiteY625" fmla="*/ 2559120 h 4594310"/>
                <a:gd name="connsiteX626" fmla="*/ 6864936 w 9232810"/>
                <a:gd name="connsiteY626" fmla="*/ 2552233 h 4594310"/>
                <a:gd name="connsiteX627" fmla="*/ 2607926 w 9232810"/>
                <a:gd name="connsiteY627" fmla="*/ 2484792 h 4594310"/>
                <a:gd name="connsiteX628" fmla="*/ 2634500 w 9232810"/>
                <a:gd name="connsiteY628" fmla="*/ 2493202 h 4594310"/>
                <a:gd name="connsiteX629" fmla="*/ 2620191 w 9232810"/>
                <a:gd name="connsiteY629" fmla="*/ 2499509 h 4594310"/>
                <a:gd name="connsiteX630" fmla="*/ 2597705 w 9232810"/>
                <a:gd name="connsiteY630" fmla="*/ 2488997 h 4594310"/>
                <a:gd name="connsiteX631" fmla="*/ 2607926 w 9232810"/>
                <a:gd name="connsiteY631" fmla="*/ 2484792 h 4594310"/>
                <a:gd name="connsiteX632" fmla="*/ 2323192 w 9232810"/>
                <a:gd name="connsiteY632" fmla="*/ 2484792 h 4594310"/>
                <a:gd name="connsiteX633" fmla="*/ 2338746 w 9232810"/>
                <a:gd name="connsiteY633" fmla="*/ 2488379 h 4594310"/>
                <a:gd name="connsiteX634" fmla="*/ 2351290 w 9232810"/>
                <a:gd name="connsiteY634" fmla="*/ 2493623 h 4594310"/>
                <a:gd name="connsiteX635" fmla="*/ 2357311 w 9232810"/>
                <a:gd name="connsiteY635" fmla="*/ 2500246 h 4594310"/>
                <a:gd name="connsiteX636" fmla="*/ 2327206 w 9232810"/>
                <a:gd name="connsiteY636" fmla="*/ 2506869 h 4594310"/>
                <a:gd name="connsiteX637" fmla="*/ 2313157 w 9232810"/>
                <a:gd name="connsiteY637" fmla="*/ 2491415 h 4594310"/>
                <a:gd name="connsiteX638" fmla="*/ 2323192 w 9232810"/>
                <a:gd name="connsiteY638" fmla="*/ 2484792 h 4594310"/>
                <a:gd name="connsiteX639" fmla="*/ 7431122 w 9232810"/>
                <a:gd name="connsiteY639" fmla="*/ 2477501 h 4594310"/>
                <a:gd name="connsiteX640" fmla="*/ 7445431 w 9232810"/>
                <a:gd name="connsiteY640" fmla="*/ 2491960 h 4594310"/>
                <a:gd name="connsiteX641" fmla="*/ 7455652 w 9232810"/>
                <a:gd name="connsiteY641" fmla="*/ 2483698 h 4594310"/>
                <a:gd name="connsiteX642" fmla="*/ 7457696 w 9232810"/>
                <a:gd name="connsiteY642" fmla="*/ 2487829 h 4594310"/>
                <a:gd name="connsiteX643" fmla="*/ 7459740 w 9232810"/>
                <a:gd name="connsiteY643" fmla="*/ 2494026 h 4594310"/>
                <a:gd name="connsiteX644" fmla="*/ 7469961 w 9232810"/>
                <a:gd name="connsiteY644" fmla="*/ 2529142 h 4594310"/>
                <a:gd name="connsiteX645" fmla="*/ 7453608 w 9232810"/>
                <a:gd name="connsiteY645" fmla="*/ 2564257 h 4594310"/>
                <a:gd name="connsiteX646" fmla="*/ 7474049 w 9232810"/>
                <a:gd name="connsiteY646" fmla="*/ 2599373 h 4594310"/>
                <a:gd name="connsiteX647" fmla="*/ 7474049 w 9232810"/>
                <a:gd name="connsiteY647" fmla="*/ 2597307 h 4594310"/>
                <a:gd name="connsiteX648" fmla="*/ 7482226 w 9232810"/>
                <a:gd name="connsiteY648" fmla="*/ 2591110 h 4594310"/>
                <a:gd name="connsiteX649" fmla="*/ 7500623 w 9232810"/>
                <a:gd name="connsiteY649" fmla="*/ 2609701 h 4594310"/>
                <a:gd name="connsiteX650" fmla="*/ 7506756 w 9232810"/>
                <a:gd name="connsiteY650" fmla="*/ 2603504 h 4594310"/>
                <a:gd name="connsiteX651" fmla="*/ 7512888 w 9232810"/>
                <a:gd name="connsiteY651" fmla="*/ 2605570 h 4594310"/>
                <a:gd name="connsiteX652" fmla="*/ 7506756 w 9232810"/>
                <a:gd name="connsiteY652" fmla="*/ 2613832 h 4594310"/>
                <a:gd name="connsiteX653" fmla="*/ 7512888 w 9232810"/>
                <a:gd name="connsiteY653" fmla="*/ 2613832 h 4594310"/>
                <a:gd name="connsiteX654" fmla="*/ 7523109 w 9232810"/>
                <a:gd name="connsiteY654" fmla="*/ 2624161 h 4594310"/>
                <a:gd name="connsiteX655" fmla="*/ 7523109 w 9232810"/>
                <a:gd name="connsiteY655" fmla="*/ 2630357 h 4594310"/>
                <a:gd name="connsiteX656" fmla="*/ 7521065 w 9232810"/>
                <a:gd name="connsiteY656" fmla="*/ 2634489 h 4594310"/>
                <a:gd name="connsiteX657" fmla="*/ 7516977 w 9232810"/>
                <a:gd name="connsiteY657" fmla="*/ 2628292 h 4594310"/>
                <a:gd name="connsiteX658" fmla="*/ 7486314 w 9232810"/>
                <a:gd name="connsiteY658" fmla="*/ 2603504 h 4594310"/>
                <a:gd name="connsiteX659" fmla="*/ 7488358 w 9232810"/>
                <a:gd name="connsiteY659" fmla="*/ 2620029 h 4594310"/>
                <a:gd name="connsiteX660" fmla="*/ 7463829 w 9232810"/>
                <a:gd name="connsiteY660" fmla="*/ 2601439 h 4594310"/>
                <a:gd name="connsiteX661" fmla="*/ 7451564 w 9232810"/>
                <a:gd name="connsiteY661" fmla="*/ 2605570 h 4594310"/>
                <a:gd name="connsiteX662" fmla="*/ 7439299 w 9232810"/>
                <a:gd name="connsiteY662" fmla="*/ 2595242 h 4594310"/>
                <a:gd name="connsiteX663" fmla="*/ 7443387 w 9232810"/>
                <a:gd name="connsiteY663" fmla="*/ 2586979 h 4594310"/>
                <a:gd name="connsiteX664" fmla="*/ 7443387 w 9232810"/>
                <a:gd name="connsiteY664" fmla="*/ 2578717 h 4594310"/>
                <a:gd name="connsiteX665" fmla="*/ 7439299 w 9232810"/>
                <a:gd name="connsiteY665" fmla="*/ 2578717 h 4594310"/>
                <a:gd name="connsiteX666" fmla="*/ 7433166 w 9232810"/>
                <a:gd name="connsiteY666" fmla="*/ 2582848 h 4594310"/>
                <a:gd name="connsiteX667" fmla="*/ 7414769 w 9232810"/>
                <a:gd name="connsiteY667" fmla="*/ 2568389 h 4594310"/>
                <a:gd name="connsiteX668" fmla="*/ 7420902 w 9232810"/>
                <a:gd name="connsiteY668" fmla="*/ 2541535 h 4594310"/>
                <a:gd name="connsiteX669" fmla="*/ 7424990 w 9232810"/>
                <a:gd name="connsiteY669" fmla="*/ 2518814 h 4594310"/>
                <a:gd name="connsiteX670" fmla="*/ 7422946 w 9232810"/>
                <a:gd name="connsiteY670" fmla="*/ 2491960 h 4594310"/>
                <a:gd name="connsiteX671" fmla="*/ 7431122 w 9232810"/>
                <a:gd name="connsiteY671" fmla="*/ 2477501 h 4594310"/>
                <a:gd name="connsiteX672" fmla="*/ 6192120 w 9232810"/>
                <a:gd name="connsiteY672" fmla="*/ 2449388 h 4594310"/>
                <a:gd name="connsiteX673" fmla="*/ 6192255 w 9232810"/>
                <a:gd name="connsiteY673" fmla="*/ 2450330 h 4594310"/>
                <a:gd name="connsiteX674" fmla="*/ 6191938 w 9232810"/>
                <a:gd name="connsiteY674" fmla="*/ 2450173 h 4594310"/>
                <a:gd name="connsiteX675" fmla="*/ 6191938 w 9232810"/>
                <a:gd name="connsiteY675" fmla="*/ 2448121 h 4594310"/>
                <a:gd name="connsiteX676" fmla="*/ 6192324 w 9232810"/>
                <a:gd name="connsiteY676" fmla="*/ 2448505 h 4594310"/>
                <a:gd name="connsiteX677" fmla="*/ 6192120 w 9232810"/>
                <a:gd name="connsiteY677" fmla="*/ 2449388 h 4594310"/>
                <a:gd name="connsiteX678" fmla="*/ 2446306 w 9232810"/>
                <a:gd name="connsiteY678" fmla="*/ 2445546 h 4594310"/>
                <a:gd name="connsiteX679" fmla="*/ 2468972 w 9232810"/>
                <a:gd name="connsiteY679" fmla="*/ 2451678 h 4594310"/>
                <a:gd name="connsiteX680" fmla="*/ 2495759 w 9232810"/>
                <a:gd name="connsiteY680" fmla="*/ 2447590 h 4594310"/>
                <a:gd name="connsiteX681" fmla="*/ 2547272 w 9232810"/>
                <a:gd name="connsiteY681" fmla="*/ 2472120 h 4594310"/>
                <a:gd name="connsiteX682" fmla="*/ 2543151 w 9232810"/>
                <a:gd name="connsiteY682" fmla="*/ 2468031 h 4594310"/>
                <a:gd name="connsiteX683" fmla="*/ 2565817 w 9232810"/>
                <a:gd name="connsiteY683" fmla="*/ 2488473 h 4594310"/>
                <a:gd name="connsiteX684" fmla="*/ 2532848 w 9232810"/>
                <a:gd name="connsiteY684" fmla="*/ 2488473 h 4594310"/>
                <a:gd name="connsiteX685" fmla="*/ 2516364 w 9232810"/>
                <a:gd name="connsiteY685" fmla="*/ 2494605 h 4594310"/>
                <a:gd name="connsiteX686" fmla="*/ 2508122 w 9232810"/>
                <a:gd name="connsiteY686" fmla="*/ 2490517 h 4594310"/>
                <a:gd name="connsiteX687" fmla="*/ 2487516 w 9232810"/>
                <a:gd name="connsiteY687" fmla="*/ 2506870 h 4594310"/>
                <a:gd name="connsiteX688" fmla="*/ 2475153 w 9232810"/>
                <a:gd name="connsiteY688" fmla="*/ 2494605 h 4594310"/>
                <a:gd name="connsiteX689" fmla="*/ 2433943 w 9232810"/>
                <a:gd name="connsiteY689" fmla="*/ 2492561 h 4594310"/>
                <a:gd name="connsiteX690" fmla="*/ 2423640 w 9232810"/>
                <a:gd name="connsiteY690" fmla="*/ 2492561 h 4594310"/>
                <a:gd name="connsiteX691" fmla="*/ 2423640 w 9232810"/>
                <a:gd name="connsiteY691" fmla="*/ 2500737 h 4594310"/>
                <a:gd name="connsiteX692" fmla="*/ 2411277 w 9232810"/>
                <a:gd name="connsiteY692" fmla="*/ 2484384 h 4594310"/>
                <a:gd name="connsiteX693" fmla="*/ 2417458 w 9232810"/>
                <a:gd name="connsiteY693" fmla="*/ 2482340 h 4594310"/>
                <a:gd name="connsiteX694" fmla="*/ 2456608 w 9232810"/>
                <a:gd name="connsiteY694" fmla="*/ 2480296 h 4594310"/>
                <a:gd name="connsiteX695" fmla="*/ 2450427 w 9232810"/>
                <a:gd name="connsiteY695" fmla="*/ 2461899 h 4594310"/>
                <a:gd name="connsiteX696" fmla="*/ 2440124 w 9232810"/>
                <a:gd name="connsiteY696" fmla="*/ 2451678 h 4594310"/>
                <a:gd name="connsiteX697" fmla="*/ 2446306 w 9232810"/>
                <a:gd name="connsiteY697" fmla="*/ 2445546 h 4594310"/>
                <a:gd name="connsiteX698" fmla="*/ 7174313 w 9232810"/>
                <a:gd name="connsiteY698" fmla="*/ 2428443 h 4594310"/>
                <a:gd name="connsiteX699" fmla="*/ 7184599 w 9232810"/>
                <a:gd name="connsiteY699" fmla="*/ 2442434 h 4594310"/>
                <a:gd name="connsiteX700" fmla="*/ 7143453 w 9232810"/>
                <a:gd name="connsiteY700" fmla="*/ 2482408 h 4594310"/>
                <a:gd name="connsiteX701" fmla="*/ 7124938 w 9232810"/>
                <a:gd name="connsiteY701" fmla="*/ 2464420 h 4594310"/>
                <a:gd name="connsiteX702" fmla="*/ 7124938 w 9232810"/>
                <a:gd name="connsiteY702" fmla="*/ 2450429 h 4594310"/>
                <a:gd name="connsiteX703" fmla="*/ 7174313 w 9232810"/>
                <a:gd name="connsiteY703" fmla="*/ 2428443 h 4594310"/>
                <a:gd name="connsiteX704" fmla="*/ 2440715 w 9232810"/>
                <a:gd name="connsiteY704" fmla="*/ 2406300 h 4594310"/>
                <a:gd name="connsiteX705" fmla="*/ 2440715 w 9232810"/>
                <a:gd name="connsiteY705" fmla="*/ 2413309 h 4594310"/>
                <a:gd name="connsiteX706" fmla="*/ 2427359 w 9232810"/>
                <a:gd name="connsiteY706" fmla="*/ 2418566 h 4594310"/>
                <a:gd name="connsiteX707" fmla="*/ 2423543 w 9232810"/>
                <a:gd name="connsiteY707" fmla="*/ 2418566 h 4594310"/>
                <a:gd name="connsiteX708" fmla="*/ 2423543 w 9232810"/>
                <a:gd name="connsiteY708" fmla="*/ 2413309 h 4594310"/>
                <a:gd name="connsiteX709" fmla="*/ 2440715 w 9232810"/>
                <a:gd name="connsiteY709" fmla="*/ 2406300 h 4594310"/>
                <a:gd name="connsiteX710" fmla="*/ 2186653 w 9232810"/>
                <a:gd name="connsiteY710" fmla="*/ 2394036 h 4594310"/>
                <a:gd name="connsiteX711" fmla="*/ 2188756 w 9232810"/>
                <a:gd name="connsiteY711" fmla="*/ 2394036 h 4594310"/>
                <a:gd name="connsiteX712" fmla="*/ 2190858 w 9232810"/>
                <a:gd name="connsiteY712" fmla="*/ 2394036 h 4594310"/>
                <a:gd name="connsiteX713" fmla="*/ 2190858 w 9232810"/>
                <a:gd name="connsiteY713" fmla="*/ 2409060 h 4594310"/>
                <a:gd name="connsiteX714" fmla="*/ 2178243 w 9232810"/>
                <a:gd name="connsiteY714" fmla="*/ 2409060 h 4594310"/>
                <a:gd name="connsiteX715" fmla="*/ 2186653 w 9232810"/>
                <a:gd name="connsiteY715" fmla="*/ 2400475 h 4594310"/>
                <a:gd name="connsiteX716" fmla="*/ 2186653 w 9232810"/>
                <a:gd name="connsiteY716" fmla="*/ 2394036 h 4594310"/>
                <a:gd name="connsiteX717" fmla="*/ 2215599 w 9232810"/>
                <a:gd name="connsiteY717" fmla="*/ 2359695 h 4594310"/>
                <a:gd name="connsiteX718" fmla="*/ 2304169 w 9232810"/>
                <a:gd name="connsiteY718" fmla="*/ 2382480 h 4594310"/>
                <a:gd name="connsiteX719" fmla="*/ 2318587 w 9232810"/>
                <a:gd name="connsiteY719" fmla="*/ 2394908 h 4594310"/>
                <a:gd name="connsiteX720" fmla="*/ 2376261 w 9232810"/>
                <a:gd name="connsiteY720" fmla="*/ 2417692 h 4594310"/>
                <a:gd name="connsiteX721" fmla="*/ 2376261 w 9232810"/>
                <a:gd name="connsiteY721" fmla="*/ 2423906 h 4594310"/>
                <a:gd name="connsiteX722" fmla="*/ 2388619 w 9232810"/>
                <a:gd name="connsiteY722" fmla="*/ 2423906 h 4594310"/>
                <a:gd name="connsiteX723" fmla="*/ 2411277 w 9232810"/>
                <a:gd name="connsiteY723" fmla="*/ 2442548 h 4594310"/>
                <a:gd name="connsiteX724" fmla="*/ 2376261 w 9232810"/>
                <a:gd name="connsiteY724" fmla="*/ 2452905 h 4594310"/>
                <a:gd name="connsiteX725" fmla="*/ 2322707 w 9232810"/>
                <a:gd name="connsiteY725" fmla="*/ 2446691 h 4594310"/>
                <a:gd name="connsiteX726" fmla="*/ 2322707 w 9232810"/>
                <a:gd name="connsiteY726" fmla="*/ 2440477 h 4594310"/>
                <a:gd name="connsiteX727" fmla="*/ 2333006 w 9232810"/>
                <a:gd name="connsiteY727" fmla="*/ 2432192 h 4594310"/>
                <a:gd name="connsiteX728" fmla="*/ 2302109 w 9232810"/>
                <a:gd name="connsiteY728" fmla="*/ 2413550 h 4594310"/>
                <a:gd name="connsiteX729" fmla="*/ 2291810 w 9232810"/>
                <a:gd name="connsiteY729" fmla="*/ 2405264 h 4594310"/>
                <a:gd name="connsiteX730" fmla="*/ 2273273 w 9232810"/>
                <a:gd name="connsiteY730" fmla="*/ 2405264 h 4594310"/>
                <a:gd name="connsiteX731" fmla="*/ 2240316 w 9232810"/>
                <a:gd name="connsiteY731" fmla="*/ 2390765 h 4594310"/>
                <a:gd name="connsiteX732" fmla="*/ 2213539 w 9232810"/>
                <a:gd name="connsiteY732" fmla="*/ 2390765 h 4594310"/>
                <a:gd name="connsiteX733" fmla="*/ 2211480 w 9232810"/>
                <a:gd name="connsiteY733" fmla="*/ 2380408 h 4594310"/>
                <a:gd name="connsiteX734" fmla="*/ 2199121 w 9232810"/>
                <a:gd name="connsiteY734" fmla="*/ 2378337 h 4594310"/>
                <a:gd name="connsiteX735" fmla="*/ 2149699 w 9232810"/>
                <a:gd name="connsiteY735" fmla="*/ 2401122 h 4594310"/>
                <a:gd name="connsiteX736" fmla="*/ 2141461 w 9232810"/>
                <a:gd name="connsiteY736" fmla="*/ 2401122 h 4594310"/>
                <a:gd name="connsiteX737" fmla="*/ 2215599 w 9232810"/>
                <a:gd name="connsiteY737" fmla="*/ 2359695 h 4594310"/>
                <a:gd name="connsiteX738" fmla="*/ 2303345 w 9232810"/>
                <a:gd name="connsiteY738" fmla="*/ 2310637 h 4594310"/>
                <a:gd name="connsiteX739" fmla="*/ 2307550 w 9232810"/>
                <a:gd name="connsiteY739" fmla="*/ 2310637 h 4594310"/>
                <a:gd name="connsiteX740" fmla="*/ 2318063 w 9232810"/>
                <a:gd name="connsiteY740" fmla="*/ 2323515 h 4594310"/>
                <a:gd name="connsiteX741" fmla="*/ 2313858 w 9232810"/>
                <a:gd name="connsiteY741" fmla="*/ 2327808 h 4594310"/>
                <a:gd name="connsiteX742" fmla="*/ 2303345 w 9232810"/>
                <a:gd name="connsiteY742" fmla="*/ 2310637 h 4594310"/>
                <a:gd name="connsiteX743" fmla="*/ 6854807 w 9232810"/>
                <a:gd name="connsiteY743" fmla="*/ 2291956 h 4594310"/>
                <a:gd name="connsiteX744" fmla="*/ 6854284 w 9232810"/>
                <a:gd name="connsiteY744" fmla="*/ 2292835 h 4594310"/>
                <a:gd name="connsiteX745" fmla="*/ 6850426 w 9232810"/>
                <a:gd name="connsiteY745" fmla="*/ 2312682 h 4594310"/>
                <a:gd name="connsiteX746" fmla="*/ 6854542 w 9232810"/>
                <a:gd name="connsiteY746" fmla="*/ 2322943 h 4594310"/>
                <a:gd name="connsiteX747" fmla="*/ 6873062 w 9232810"/>
                <a:gd name="connsiteY747" fmla="*/ 2316786 h 4594310"/>
                <a:gd name="connsiteX748" fmla="*/ 6891582 w 9232810"/>
                <a:gd name="connsiteY748" fmla="*/ 2345516 h 4594310"/>
                <a:gd name="connsiteX749" fmla="*/ 6920391 w 9232810"/>
                <a:gd name="connsiteY749" fmla="*/ 2382453 h 4594310"/>
                <a:gd name="connsiteX750" fmla="*/ 6936853 w 9232810"/>
                <a:gd name="connsiteY750" fmla="*/ 2380401 h 4594310"/>
                <a:gd name="connsiteX751" fmla="*/ 6883351 w 9232810"/>
                <a:gd name="connsiteY751" fmla="*/ 2429652 h 4594310"/>
                <a:gd name="connsiteX752" fmla="*/ 6860715 w 9232810"/>
                <a:gd name="connsiteY752" fmla="*/ 2437860 h 4594310"/>
                <a:gd name="connsiteX753" fmla="*/ 6860208 w 9232810"/>
                <a:gd name="connsiteY753" fmla="*/ 2438998 h 4594310"/>
                <a:gd name="connsiteX754" fmla="*/ 6869810 w 9232810"/>
                <a:gd name="connsiteY754" fmla="*/ 2434196 h 4594310"/>
                <a:gd name="connsiteX755" fmla="*/ 6882638 w 9232810"/>
                <a:gd name="connsiteY755" fmla="*/ 2430860 h 4594310"/>
                <a:gd name="connsiteX756" fmla="*/ 6936002 w 9232810"/>
                <a:gd name="connsiteY756" fmla="*/ 2381592 h 4594310"/>
                <a:gd name="connsiteX757" fmla="*/ 6940107 w 9232810"/>
                <a:gd name="connsiteY757" fmla="*/ 2381592 h 4594310"/>
                <a:gd name="connsiteX758" fmla="*/ 6946264 w 9232810"/>
                <a:gd name="connsiteY758" fmla="*/ 2391857 h 4594310"/>
                <a:gd name="connsiteX759" fmla="*/ 6947340 w 9232810"/>
                <a:gd name="connsiteY759" fmla="*/ 2389705 h 4594310"/>
                <a:gd name="connsiteX760" fmla="*/ 6943793 w 9232810"/>
                <a:gd name="connsiteY760" fmla="*/ 2387817 h 4594310"/>
                <a:gd name="connsiteX761" fmla="*/ 6941478 w 9232810"/>
                <a:gd name="connsiteY761" fmla="*/ 2379600 h 4594310"/>
                <a:gd name="connsiteX762" fmla="*/ 6937364 w 9232810"/>
                <a:gd name="connsiteY762" fmla="*/ 2379600 h 4594310"/>
                <a:gd name="connsiteX763" fmla="*/ 6920904 w 9232810"/>
                <a:gd name="connsiteY763" fmla="*/ 2381654 h 4594310"/>
                <a:gd name="connsiteX764" fmla="*/ 6892101 w 9232810"/>
                <a:gd name="connsiteY764" fmla="*/ 2344678 h 4594310"/>
                <a:gd name="connsiteX765" fmla="*/ 6873584 w 9232810"/>
                <a:gd name="connsiteY765" fmla="*/ 2315919 h 4594310"/>
                <a:gd name="connsiteX766" fmla="*/ 6855067 w 9232810"/>
                <a:gd name="connsiteY766" fmla="*/ 2322082 h 4594310"/>
                <a:gd name="connsiteX767" fmla="*/ 6850952 w 9232810"/>
                <a:gd name="connsiteY767" fmla="*/ 2311811 h 4594310"/>
                <a:gd name="connsiteX768" fmla="*/ 7453516 w 9232810"/>
                <a:gd name="connsiteY768" fmla="*/ 2288623 h 4594310"/>
                <a:gd name="connsiteX769" fmla="*/ 7436800 w 9232810"/>
                <a:gd name="connsiteY769" fmla="*/ 2367118 h 4594310"/>
                <a:gd name="connsiteX770" fmla="*/ 7422173 w 9232810"/>
                <a:gd name="connsiteY770" fmla="*/ 2340953 h 4594310"/>
                <a:gd name="connsiteX771" fmla="*/ 7453516 w 9232810"/>
                <a:gd name="connsiteY771" fmla="*/ 2288623 h 4594310"/>
                <a:gd name="connsiteX772" fmla="*/ 2332782 w 9232810"/>
                <a:gd name="connsiteY772" fmla="*/ 2268937 h 4594310"/>
                <a:gd name="connsiteX773" fmla="*/ 2337689 w 9232810"/>
                <a:gd name="connsiteY773" fmla="*/ 2278748 h 4594310"/>
                <a:gd name="connsiteX774" fmla="*/ 2332782 w 9232810"/>
                <a:gd name="connsiteY774" fmla="*/ 2268937 h 4594310"/>
                <a:gd name="connsiteX775" fmla="*/ 2303123 w 9232810"/>
                <a:gd name="connsiteY775" fmla="*/ 2259125 h 4594310"/>
                <a:gd name="connsiteX776" fmla="*/ 2313159 w 9232810"/>
                <a:gd name="connsiteY776" fmla="*/ 2264645 h 4594310"/>
                <a:gd name="connsiteX777" fmla="*/ 2291081 w 9232810"/>
                <a:gd name="connsiteY777" fmla="*/ 2264645 h 4594310"/>
                <a:gd name="connsiteX778" fmla="*/ 2303123 w 9232810"/>
                <a:gd name="connsiteY778" fmla="*/ 2259125 h 4594310"/>
                <a:gd name="connsiteX779" fmla="*/ 5955207 w 9232810"/>
                <a:gd name="connsiteY779" fmla="*/ 2244556 h 4594310"/>
                <a:gd name="connsiteX780" fmla="*/ 5927621 w 9232810"/>
                <a:gd name="connsiteY780" fmla="*/ 2254903 h 4594310"/>
                <a:gd name="connsiteX781" fmla="*/ 5919482 w 9232810"/>
                <a:gd name="connsiteY781" fmla="*/ 2264303 h 4594310"/>
                <a:gd name="connsiteX782" fmla="*/ 5919442 w 9232810"/>
                <a:gd name="connsiteY782" fmla="*/ 2264505 h 4594310"/>
                <a:gd name="connsiteX783" fmla="*/ 5927257 w 9232810"/>
                <a:gd name="connsiteY783" fmla="*/ 2255480 h 4594310"/>
                <a:gd name="connsiteX784" fmla="*/ 5955294 w 9232810"/>
                <a:gd name="connsiteY784" fmla="*/ 2244963 h 4594310"/>
                <a:gd name="connsiteX785" fmla="*/ 1686562 w 9232810"/>
                <a:gd name="connsiteY785" fmla="*/ 2170215 h 4594310"/>
                <a:gd name="connsiteX786" fmla="*/ 1653641 w 9232810"/>
                <a:gd name="connsiteY786" fmla="*/ 2194854 h 4594310"/>
                <a:gd name="connsiteX787" fmla="*/ 1640657 w 9232810"/>
                <a:gd name="connsiteY787" fmla="*/ 2189889 h 4594310"/>
                <a:gd name="connsiteX788" fmla="*/ 1641099 w 9232810"/>
                <a:gd name="connsiteY788" fmla="*/ 2190355 h 4594310"/>
                <a:gd name="connsiteX789" fmla="*/ 1654192 w 9232810"/>
                <a:gd name="connsiteY789" fmla="*/ 2195379 h 4594310"/>
                <a:gd name="connsiteX790" fmla="*/ 1687132 w 9232810"/>
                <a:gd name="connsiteY790" fmla="*/ 2170647 h 4594310"/>
                <a:gd name="connsiteX791" fmla="*/ 1717875 w 9232810"/>
                <a:gd name="connsiteY791" fmla="*/ 2181288 h 4594310"/>
                <a:gd name="connsiteX792" fmla="*/ 1717621 w 9232810"/>
                <a:gd name="connsiteY792" fmla="*/ 2180930 h 4594310"/>
                <a:gd name="connsiteX793" fmla="*/ 1686562 w 9232810"/>
                <a:gd name="connsiteY793" fmla="*/ 2170215 h 4594310"/>
                <a:gd name="connsiteX794" fmla="*/ 5218676 w 9232810"/>
                <a:gd name="connsiteY794" fmla="*/ 2152478 h 4594310"/>
                <a:gd name="connsiteX795" fmla="*/ 5223721 w 9232810"/>
                <a:gd name="connsiteY795" fmla="*/ 2170044 h 4594310"/>
                <a:gd name="connsiteX796" fmla="*/ 5224319 w 9232810"/>
                <a:gd name="connsiteY796" fmla="*/ 2165419 h 4594310"/>
                <a:gd name="connsiteX797" fmla="*/ 5224729 w 9232810"/>
                <a:gd name="connsiteY797" fmla="*/ 2166359 h 4594310"/>
                <a:gd name="connsiteX798" fmla="*/ 5224729 w 9232810"/>
                <a:gd name="connsiteY798" fmla="*/ 2162252 h 4594310"/>
                <a:gd name="connsiteX799" fmla="*/ 5224319 w 9232810"/>
                <a:gd name="connsiteY799" fmla="*/ 2165419 h 4594310"/>
                <a:gd name="connsiteX800" fmla="*/ 5915173 w 9232810"/>
                <a:gd name="connsiteY800" fmla="*/ 2134028 h 4594310"/>
                <a:gd name="connsiteX801" fmla="*/ 5908318 w 9232810"/>
                <a:gd name="connsiteY801" fmla="*/ 2140180 h 4594310"/>
                <a:gd name="connsiteX802" fmla="*/ 5898023 w 9232810"/>
                <a:gd name="connsiteY802" fmla="*/ 2154039 h 4594310"/>
                <a:gd name="connsiteX803" fmla="*/ 5898067 w 9232810"/>
                <a:gd name="connsiteY803" fmla="*/ 2154145 h 4594310"/>
                <a:gd name="connsiteX804" fmla="*/ 5907965 w 9232810"/>
                <a:gd name="connsiteY804" fmla="*/ 2140819 h 4594310"/>
                <a:gd name="connsiteX805" fmla="*/ 5915039 w 9232810"/>
                <a:gd name="connsiteY805" fmla="*/ 2134470 h 4594310"/>
                <a:gd name="connsiteX806" fmla="*/ 6355116 w 9232810"/>
                <a:gd name="connsiteY806" fmla="*/ 2082825 h 4594310"/>
                <a:gd name="connsiteX807" fmla="*/ 6354503 w 9232810"/>
                <a:gd name="connsiteY807" fmla="*/ 2082847 h 4594310"/>
                <a:gd name="connsiteX808" fmla="*/ 6354503 w 9232810"/>
                <a:gd name="connsiteY808" fmla="*/ 2091056 h 4594310"/>
                <a:gd name="connsiteX809" fmla="*/ 6358618 w 9232810"/>
                <a:gd name="connsiteY809" fmla="*/ 2119785 h 4594310"/>
                <a:gd name="connsiteX810" fmla="*/ 6375080 w 9232810"/>
                <a:gd name="connsiteY810" fmla="*/ 2125941 h 4594310"/>
                <a:gd name="connsiteX811" fmla="*/ 6412120 w 9232810"/>
                <a:gd name="connsiteY811" fmla="*/ 2146462 h 4594310"/>
                <a:gd name="connsiteX812" fmla="*/ 6451218 w 9232810"/>
                <a:gd name="connsiteY812" fmla="*/ 2154671 h 4594310"/>
                <a:gd name="connsiteX813" fmla="*/ 6486200 w 9232810"/>
                <a:gd name="connsiteY813" fmla="*/ 2169035 h 4594310"/>
                <a:gd name="connsiteX814" fmla="*/ 6496489 w 9232810"/>
                <a:gd name="connsiteY814" fmla="*/ 2187504 h 4594310"/>
                <a:gd name="connsiteX815" fmla="*/ 6510893 w 9232810"/>
                <a:gd name="connsiteY815" fmla="*/ 2187504 h 4594310"/>
                <a:gd name="connsiteX816" fmla="*/ 6554107 w 9232810"/>
                <a:gd name="connsiteY816" fmla="*/ 2210077 h 4594310"/>
                <a:gd name="connsiteX817" fmla="*/ 6591147 w 9232810"/>
                <a:gd name="connsiteY817" fmla="*/ 2210077 h 4594310"/>
                <a:gd name="connsiteX818" fmla="*/ 6607609 w 9232810"/>
                <a:gd name="connsiteY818" fmla="*/ 2205973 h 4594310"/>
                <a:gd name="connsiteX819" fmla="*/ 6617898 w 9232810"/>
                <a:gd name="connsiteY819" fmla="*/ 2226494 h 4594310"/>
                <a:gd name="connsiteX820" fmla="*/ 6656995 w 9232810"/>
                <a:gd name="connsiteY820" fmla="*/ 2203921 h 4594310"/>
                <a:gd name="connsiteX821" fmla="*/ 6700209 w 9232810"/>
                <a:gd name="connsiteY821" fmla="*/ 2214181 h 4594310"/>
                <a:gd name="connsiteX822" fmla="*/ 6749595 w 9232810"/>
                <a:gd name="connsiteY822" fmla="*/ 2185452 h 4594310"/>
                <a:gd name="connsiteX823" fmla="*/ 6759884 w 9232810"/>
                <a:gd name="connsiteY823" fmla="*/ 2175192 h 4594310"/>
                <a:gd name="connsiteX824" fmla="*/ 6790751 w 9232810"/>
                <a:gd name="connsiteY824" fmla="*/ 2173139 h 4594310"/>
                <a:gd name="connsiteX825" fmla="*/ 6798982 w 9232810"/>
                <a:gd name="connsiteY825" fmla="*/ 2164931 h 4594310"/>
                <a:gd name="connsiteX826" fmla="*/ 6805155 w 9232810"/>
                <a:gd name="connsiteY826" fmla="*/ 2164931 h 4594310"/>
                <a:gd name="connsiteX827" fmla="*/ 6852484 w 9232810"/>
                <a:gd name="connsiteY827" fmla="*/ 2203921 h 4594310"/>
                <a:gd name="connsiteX828" fmla="*/ 6875120 w 9232810"/>
                <a:gd name="connsiteY828" fmla="*/ 2242911 h 4594310"/>
                <a:gd name="connsiteX829" fmla="*/ 6871267 w 9232810"/>
                <a:gd name="connsiteY829" fmla="*/ 2263884 h 4594310"/>
                <a:gd name="connsiteX830" fmla="*/ 6871783 w 9232810"/>
                <a:gd name="connsiteY830" fmla="*/ 2262991 h 4594310"/>
                <a:gd name="connsiteX831" fmla="*/ 6875641 w 9232810"/>
                <a:gd name="connsiteY831" fmla="*/ 2241967 h 4594310"/>
                <a:gd name="connsiteX832" fmla="*/ 6853010 w 9232810"/>
                <a:gd name="connsiteY832" fmla="*/ 2202937 h 4594310"/>
                <a:gd name="connsiteX833" fmla="*/ 6805689 w 9232810"/>
                <a:gd name="connsiteY833" fmla="*/ 2163907 h 4594310"/>
                <a:gd name="connsiteX834" fmla="*/ 6799517 w 9232810"/>
                <a:gd name="connsiteY834" fmla="*/ 2163907 h 4594310"/>
                <a:gd name="connsiteX835" fmla="*/ 6791287 w 9232810"/>
                <a:gd name="connsiteY835" fmla="*/ 2172124 h 4594310"/>
                <a:gd name="connsiteX836" fmla="*/ 6760426 w 9232810"/>
                <a:gd name="connsiteY836" fmla="*/ 2174178 h 4594310"/>
                <a:gd name="connsiteX837" fmla="*/ 6750139 w 9232810"/>
                <a:gd name="connsiteY837" fmla="*/ 2184449 h 4594310"/>
                <a:gd name="connsiteX838" fmla="*/ 6700761 w 9232810"/>
                <a:gd name="connsiteY838" fmla="*/ 2213208 h 4594310"/>
                <a:gd name="connsiteX839" fmla="*/ 6657556 w 9232810"/>
                <a:gd name="connsiteY839" fmla="*/ 2202937 h 4594310"/>
                <a:gd name="connsiteX840" fmla="*/ 6618465 w 9232810"/>
                <a:gd name="connsiteY840" fmla="*/ 2225534 h 4594310"/>
                <a:gd name="connsiteX841" fmla="*/ 6608178 w 9232810"/>
                <a:gd name="connsiteY841" fmla="*/ 2204992 h 4594310"/>
                <a:gd name="connsiteX842" fmla="*/ 6591718 w 9232810"/>
                <a:gd name="connsiteY842" fmla="*/ 2209100 h 4594310"/>
                <a:gd name="connsiteX843" fmla="*/ 6554685 w 9232810"/>
                <a:gd name="connsiteY843" fmla="*/ 2209100 h 4594310"/>
                <a:gd name="connsiteX844" fmla="*/ 6511479 w 9232810"/>
                <a:gd name="connsiteY844" fmla="*/ 2186504 h 4594310"/>
                <a:gd name="connsiteX845" fmla="*/ 6497077 w 9232810"/>
                <a:gd name="connsiteY845" fmla="*/ 2186504 h 4594310"/>
                <a:gd name="connsiteX846" fmla="*/ 6486790 w 9232810"/>
                <a:gd name="connsiteY846" fmla="*/ 2168016 h 4594310"/>
                <a:gd name="connsiteX847" fmla="*/ 6451814 w 9232810"/>
                <a:gd name="connsiteY847" fmla="*/ 2153636 h 4594310"/>
                <a:gd name="connsiteX848" fmla="*/ 6412724 w 9232810"/>
                <a:gd name="connsiteY848" fmla="*/ 2145419 h 4594310"/>
                <a:gd name="connsiteX849" fmla="*/ 6375690 w 9232810"/>
                <a:gd name="connsiteY849" fmla="*/ 2124877 h 4594310"/>
                <a:gd name="connsiteX850" fmla="*/ 6359231 w 9232810"/>
                <a:gd name="connsiteY850" fmla="*/ 2118715 h 4594310"/>
                <a:gd name="connsiteX851" fmla="*/ 6355116 w 9232810"/>
                <a:gd name="connsiteY851" fmla="*/ 2089956 h 4594310"/>
                <a:gd name="connsiteX852" fmla="*/ 6355116 w 9232810"/>
                <a:gd name="connsiteY852" fmla="*/ 2088929 h 4594310"/>
                <a:gd name="connsiteX853" fmla="*/ 7697593 w 9232810"/>
                <a:gd name="connsiteY853" fmla="*/ 2045784 h 4594310"/>
                <a:gd name="connsiteX854" fmla="*/ 7723104 w 9232810"/>
                <a:gd name="connsiteY854" fmla="*/ 2051949 h 4594310"/>
                <a:gd name="connsiteX855" fmla="*/ 7723104 w 9232810"/>
                <a:gd name="connsiteY855" fmla="*/ 2062225 h 4594310"/>
                <a:gd name="connsiteX856" fmla="*/ 7731607 w 9232810"/>
                <a:gd name="connsiteY856" fmla="*/ 2068391 h 4594310"/>
                <a:gd name="connsiteX857" fmla="*/ 7731607 w 9232810"/>
                <a:gd name="connsiteY857" fmla="*/ 2078667 h 4594310"/>
                <a:gd name="connsiteX858" fmla="*/ 7723104 w 9232810"/>
                <a:gd name="connsiteY858" fmla="*/ 2078667 h 4594310"/>
                <a:gd name="connsiteX859" fmla="*/ 7699719 w 9232810"/>
                <a:gd name="connsiteY859" fmla="*/ 2121826 h 4594310"/>
                <a:gd name="connsiteX860" fmla="*/ 7697593 w 9232810"/>
                <a:gd name="connsiteY860" fmla="*/ 2113605 h 4594310"/>
                <a:gd name="connsiteX861" fmla="*/ 7697593 w 9232810"/>
                <a:gd name="connsiteY861" fmla="*/ 2119771 h 4594310"/>
                <a:gd name="connsiteX862" fmla="*/ 7682712 w 9232810"/>
                <a:gd name="connsiteY862" fmla="*/ 2105384 h 4594310"/>
                <a:gd name="connsiteX863" fmla="*/ 7693341 w 9232810"/>
                <a:gd name="connsiteY863" fmla="*/ 2090998 h 4594310"/>
                <a:gd name="connsiteX864" fmla="*/ 7697593 w 9232810"/>
                <a:gd name="connsiteY864" fmla="*/ 2078667 h 4594310"/>
                <a:gd name="connsiteX865" fmla="*/ 7689090 w 9232810"/>
                <a:gd name="connsiteY865" fmla="*/ 2066336 h 4594310"/>
                <a:gd name="connsiteX866" fmla="*/ 7689090 w 9232810"/>
                <a:gd name="connsiteY866" fmla="*/ 2074557 h 4594310"/>
                <a:gd name="connsiteX867" fmla="*/ 7678460 w 9232810"/>
                <a:gd name="connsiteY867" fmla="*/ 2078667 h 4594310"/>
                <a:gd name="connsiteX868" fmla="*/ 7667831 w 9232810"/>
                <a:gd name="connsiteY868" fmla="*/ 2068391 h 4594310"/>
                <a:gd name="connsiteX869" fmla="*/ 7697593 w 9232810"/>
                <a:gd name="connsiteY869" fmla="*/ 2045784 h 4594310"/>
                <a:gd name="connsiteX870" fmla="*/ 6366363 w 9232810"/>
                <a:gd name="connsiteY870" fmla="*/ 2035875 h 4594310"/>
                <a:gd name="connsiteX871" fmla="*/ 6366142 w 9232810"/>
                <a:gd name="connsiteY871" fmla="*/ 2036034 h 4594310"/>
                <a:gd name="connsiteX872" fmla="*/ 6360676 w 9232810"/>
                <a:gd name="connsiteY872" fmla="*/ 2050014 h 4594310"/>
                <a:gd name="connsiteX873" fmla="*/ 6367878 w 9232810"/>
                <a:gd name="connsiteY873" fmla="*/ 2061300 h 4594310"/>
                <a:gd name="connsiteX874" fmla="*/ 6375017 w 9232810"/>
                <a:gd name="connsiteY874" fmla="*/ 2072489 h 4594310"/>
                <a:gd name="connsiteX875" fmla="*/ 6375690 w 9232810"/>
                <a:gd name="connsiteY875" fmla="*/ 2071468 h 4594310"/>
                <a:gd name="connsiteX876" fmla="*/ 6361288 w 9232810"/>
                <a:gd name="connsiteY876" fmla="*/ 2048871 h 4594310"/>
                <a:gd name="connsiteX877" fmla="*/ 7787579 w 9232810"/>
                <a:gd name="connsiteY877" fmla="*/ 2026159 h 4594310"/>
                <a:gd name="connsiteX878" fmla="*/ 7787579 w 9232810"/>
                <a:gd name="connsiteY878" fmla="*/ 2056554 h 4594310"/>
                <a:gd name="connsiteX879" fmla="*/ 7775537 w 9232810"/>
                <a:gd name="connsiteY879" fmla="*/ 2050475 h 4594310"/>
                <a:gd name="connsiteX880" fmla="*/ 7753461 w 9232810"/>
                <a:gd name="connsiteY880" fmla="*/ 2072765 h 4594310"/>
                <a:gd name="connsiteX881" fmla="*/ 7747440 w 9232810"/>
                <a:gd name="connsiteY881" fmla="*/ 2060607 h 4594310"/>
                <a:gd name="connsiteX882" fmla="*/ 7741419 w 9232810"/>
                <a:gd name="connsiteY882" fmla="*/ 2050475 h 4594310"/>
                <a:gd name="connsiteX883" fmla="*/ 7757475 w 9232810"/>
                <a:gd name="connsiteY883" fmla="*/ 2036291 h 4594310"/>
                <a:gd name="connsiteX884" fmla="*/ 7787579 w 9232810"/>
                <a:gd name="connsiteY884" fmla="*/ 2026159 h 4594310"/>
                <a:gd name="connsiteX885" fmla="*/ 5212432 w 9232810"/>
                <a:gd name="connsiteY885" fmla="*/ 1996725 h 4594310"/>
                <a:gd name="connsiteX886" fmla="*/ 5199978 w 9232810"/>
                <a:gd name="connsiteY886" fmla="*/ 2005027 h 4594310"/>
                <a:gd name="connsiteX887" fmla="*/ 5197903 w 9232810"/>
                <a:gd name="connsiteY887" fmla="*/ 2013330 h 4594310"/>
                <a:gd name="connsiteX888" fmla="*/ 5168845 w 9232810"/>
                <a:gd name="connsiteY888" fmla="*/ 2023708 h 4594310"/>
                <a:gd name="connsiteX889" fmla="*/ 5162618 w 9232810"/>
                <a:gd name="connsiteY889" fmla="*/ 2019557 h 4594310"/>
                <a:gd name="connsiteX890" fmla="*/ 5158467 w 9232810"/>
                <a:gd name="connsiteY890" fmla="*/ 2015405 h 4594310"/>
                <a:gd name="connsiteX891" fmla="*/ 5212432 w 9232810"/>
                <a:gd name="connsiteY891" fmla="*/ 1996725 h 4594310"/>
                <a:gd name="connsiteX892" fmla="*/ 5906312 w 9232810"/>
                <a:gd name="connsiteY892" fmla="*/ 1965951 h 4594310"/>
                <a:gd name="connsiteX893" fmla="*/ 5907546 w 9232810"/>
                <a:gd name="connsiteY893" fmla="*/ 1984906 h 4594310"/>
                <a:gd name="connsiteX894" fmla="*/ 5910377 w 9232810"/>
                <a:gd name="connsiteY894" fmla="*/ 2000049 h 4594310"/>
                <a:gd name="connsiteX895" fmla="*/ 5897766 w 9232810"/>
                <a:gd name="connsiteY895" fmla="*/ 2020324 h 4594310"/>
                <a:gd name="connsiteX896" fmla="*/ 5897599 w 9232810"/>
                <a:gd name="connsiteY896" fmla="*/ 2020691 h 4594310"/>
                <a:gd name="connsiteX897" fmla="*/ 5904204 w 9232810"/>
                <a:gd name="connsiteY897" fmla="*/ 2008298 h 4594310"/>
                <a:gd name="connsiteX898" fmla="*/ 5910023 w 9232810"/>
                <a:gd name="connsiteY898" fmla="*/ 2000763 h 4594310"/>
                <a:gd name="connsiteX899" fmla="*/ 5912081 w 9232810"/>
                <a:gd name="connsiteY899" fmla="*/ 1997685 h 4594310"/>
                <a:gd name="connsiteX900" fmla="*/ 5913569 w 9232810"/>
                <a:gd name="connsiteY900" fmla="*/ 1995459 h 4594310"/>
                <a:gd name="connsiteX901" fmla="*/ 5910256 w 9232810"/>
                <a:gd name="connsiteY901" fmla="*/ 1997514 h 4594310"/>
                <a:gd name="connsiteX902" fmla="*/ 4716957 w 9232810"/>
                <a:gd name="connsiteY902" fmla="*/ 1926779 h 4594310"/>
                <a:gd name="connsiteX903" fmla="*/ 4712892 w 9232810"/>
                <a:gd name="connsiteY903" fmla="*/ 1936911 h 4594310"/>
                <a:gd name="connsiteX904" fmla="*/ 4708827 w 9232810"/>
                <a:gd name="connsiteY904" fmla="*/ 1947043 h 4594310"/>
                <a:gd name="connsiteX905" fmla="*/ 4712892 w 9232810"/>
                <a:gd name="connsiteY905" fmla="*/ 1961228 h 4594310"/>
                <a:gd name="connsiteX906" fmla="*/ 4706794 w 9232810"/>
                <a:gd name="connsiteY906" fmla="*/ 1967307 h 4594310"/>
                <a:gd name="connsiteX907" fmla="*/ 4700697 w 9232810"/>
                <a:gd name="connsiteY907" fmla="*/ 1963254 h 4594310"/>
                <a:gd name="connsiteX908" fmla="*/ 4660048 w 9232810"/>
                <a:gd name="connsiteY908" fmla="*/ 1940964 h 4594310"/>
                <a:gd name="connsiteX909" fmla="*/ 4645821 w 9232810"/>
                <a:gd name="connsiteY909" fmla="*/ 1936911 h 4594310"/>
                <a:gd name="connsiteX910" fmla="*/ 4645821 w 9232810"/>
                <a:gd name="connsiteY910" fmla="*/ 1930832 h 4594310"/>
                <a:gd name="connsiteX911" fmla="*/ 4686470 w 9232810"/>
                <a:gd name="connsiteY911" fmla="*/ 1932858 h 4594310"/>
                <a:gd name="connsiteX912" fmla="*/ 4716957 w 9232810"/>
                <a:gd name="connsiteY912" fmla="*/ 1926779 h 4594310"/>
                <a:gd name="connsiteX913" fmla="*/ 4408429 w 9232810"/>
                <a:gd name="connsiteY913" fmla="*/ 1871640 h 4594310"/>
                <a:gd name="connsiteX914" fmla="*/ 4412790 w 9232810"/>
                <a:gd name="connsiteY914" fmla="*/ 1882152 h 4594310"/>
                <a:gd name="connsiteX915" fmla="*/ 4406249 w 9232810"/>
                <a:gd name="connsiteY915" fmla="*/ 1886357 h 4594310"/>
                <a:gd name="connsiteX916" fmla="*/ 4393167 w 9232810"/>
                <a:gd name="connsiteY916" fmla="*/ 1877947 h 4594310"/>
                <a:gd name="connsiteX917" fmla="*/ 4408429 w 9232810"/>
                <a:gd name="connsiteY917" fmla="*/ 1871640 h 4594310"/>
                <a:gd name="connsiteX918" fmla="*/ 4558934 w 9232810"/>
                <a:gd name="connsiteY918" fmla="*/ 1829940 h 4594310"/>
                <a:gd name="connsiteX919" fmla="*/ 4571328 w 9232810"/>
                <a:gd name="connsiteY919" fmla="*/ 1836184 h 4594310"/>
                <a:gd name="connsiteX920" fmla="*/ 4577525 w 9232810"/>
                <a:gd name="connsiteY920" fmla="*/ 1873647 h 4594310"/>
                <a:gd name="connsiteX921" fmla="*/ 4552738 w 9232810"/>
                <a:gd name="connsiteY921" fmla="*/ 1898623 h 4594310"/>
                <a:gd name="connsiteX922" fmla="*/ 4544475 w 9232810"/>
                <a:gd name="connsiteY922" fmla="*/ 1879891 h 4594310"/>
                <a:gd name="connsiteX923" fmla="*/ 4550672 w 9232810"/>
                <a:gd name="connsiteY923" fmla="*/ 1861159 h 4594310"/>
                <a:gd name="connsiteX924" fmla="*/ 4540344 w 9232810"/>
                <a:gd name="connsiteY924" fmla="*/ 1842428 h 4594310"/>
                <a:gd name="connsiteX925" fmla="*/ 4558934 w 9232810"/>
                <a:gd name="connsiteY925" fmla="*/ 1829940 h 4594310"/>
                <a:gd name="connsiteX926" fmla="*/ 7967020 w 9232810"/>
                <a:gd name="connsiteY926" fmla="*/ 1817659 h 4594310"/>
                <a:gd name="connsiteX927" fmla="*/ 7977270 w 9232810"/>
                <a:gd name="connsiteY927" fmla="*/ 1821797 h 4594310"/>
                <a:gd name="connsiteX928" fmla="*/ 7979320 w 9232810"/>
                <a:gd name="connsiteY928" fmla="*/ 1840418 h 4594310"/>
                <a:gd name="connsiteX929" fmla="*/ 7991620 w 9232810"/>
                <a:gd name="connsiteY929" fmla="*/ 1871453 h 4594310"/>
                <a:gd name="connsiteX930" fmla="*/ 7979320 w 9232810"/>
                <a:gd name="connsiteY930" fmla="*/ 1900419 h 4594310"/>
                <a:gd name="connsiteX931" fmla="*/ 7979320 w 9232810"/>
                <a:gd name="connsiteY931" fmla="*/ 1906626 h 4594310"/>
                <a:gd name="connsiteX932" fmla="*/ 7971120 w 9232810"/>
                <a:gd name="connsiteY932" fmla="*/ 1908695 h 4594310"/>
                <a:gd name="connsiteX933" fmla="*/ 7964970 w 9232810"/>
                <a:gd name="connsiteY933" fmla="*/ 1948006 h 4594310"/>
                <a:gd name="connsiteX934" fmla="*/ 7954721 w 9232810"/>
                <a:gd name="connsiteY934" fmla="*/ 1974904 h 4594310"/>
                <a:gd name="connsiteX935" fmla="*/ 7960871 w 9232810"/>
                <a:gd name="connsiteY935" fmla="*/ 1991456 h 4594310"/>
                <a:gd name="connsiteX936" fmla="*/ 7938321 w 9232810"/>
                <a:gd name="connsiteY936" fmla="*/ 2010077 h 4594310"/>
                <a:gd name="connsiteX937" fmla="*/ 7938321 w 9232810"/>
                <a:gd name="connsiteY937" fmla="*/ 1995594 h 4594310"/>
                <a:gd name="connsiteX938" fmla="*/ 7913721 w 9232810"/>
                <a:gd name="connsiteY938" fmla="*/ 2016284 h 4594310"/>
                <a:gd name="connsiteX939" fmla="*/ 7909621 w 9232810"/>
                <a:gd name="connsiteY939" fmla="*/ 2012146 h 4594310"/>
                <a:gd name="connsiteX940" fmla="*/ 7901422 w 9232810"/>
                <a:gd name="connsiteY940" fmla="*/ 2012146 h 4594310"/>
                <a:gd name="connsiteX941" fmla="*/ 7882972 w 9232810"/>
                <a:gd name="connsiteY941" fmla="*/ 2024560 h 4594310"/>
                <a:gd name="connsiteX942" fmla="*/ 7856322 w 9232810"/>
                <a:gd name="connsiteY942" fmla="*/ 2008008 h 4594310"/>
                <a:gd name="connsiteX943" fmla="*/ 7852222 w 9232810"/>
                <a:gd name="connsiteY943" fmla="*/ 2016284 h 4594310"/>
                <a:gd name="connsiteX944" fmla="*/ 7860422 w 9232810"/>
                <a:gd name="connsiteY944" fmla="*/ 2030767 h 4594310"/>
                <a:gd name="connsiteX945" fmla="*/ 7852222 w 9232810"/>
                <a:gd name="connsiteY945" fmla="*/ 2030767 h 4594310"/>
                <a:gd name="connsiteX946" fmla="*/ 7829673 w 9232810"/>
                <a:gd name="connsiteY946" fmla="*/ 2055595 h 4594310"/>
                <a:gd name="connsiteX947" fmla="*/ 7817373 w 9232810"/>
                <a:gd name="connsiteY947" fmla="*/ 2045250 h 4594310"/>
                <a:gd name="connsiteX948" fmla="*/ 7817373 w 9232810"/>
                <a:gd name="connsiteY948" fmla="*/ 2039043 h 4594310"/>
                <a:gd name="connsiteX949" fmla="*/ 7819423 w 9232810"/>
                <a:gd name="connsiteY949" fmla="*/ 2022491 h 4594310"/>
                <a:gd name="connsiteX950" fmla="*/ 7792773 w 9232810"/>
                <a:gd name="connsiteY950" fmla="*/ 2014215 h 4594310"/>
                <a:gd name="connsiteX951" fmla="*/ 7784574 w 9232810"/>
                <a:gd name="connsiteY951" fmla="*/ 2022491 h 4594310"/>
                <a:gd name="connsiteX952" fmla="*/ 7764074 w 9232810"/>
                <a:gd name="connsiteY952" fmla="*/ 2024560 h 4594310"/>
                <a:gd name="connsiteX953" fmla="*/ 7716925 w 9232810"/>
                <a:gd name="connsiteY953" fmla="*/ 2036974 h 4594310"/>
                <a:gd name="connsiteX954" fmla="*/ 7704625 w 9232810"/>
                <a:gd name="connsiteY954" fmla="*/ 2032836 h 4594310"/>
                <a:gd name="connsiteX955" fmla="*/ 7714875 w 9232810"/>
                <a:gd name="connsiteY955" fmla="*/ 2026629 h 4594310"/>
                <a:gd name="connsiteX956" fmla="*/ 7766124 w 9232810"/>
                <a:gd name="connsiteY956" fmla="*/ 1991456 h 4594310"/>
                <a:gd name="connsiteX957" fmla="*/ 7821473 w 9232810"/>
                <a:gd name="connsiteY957" fmla="*/ 1991456 h 4594310"/>
                <a:gd name="connsiteX958" fmla="*/ 7852222 w 9232810"/>
                <a:gd name="connsiteY958" fmla="*/ 1962489 h 4594310"/>
                <a:gd name="connsiteX959" fmla="*/ 7866572 w 9232810"/>
                <a:gd name="connsiteY959" fmla="*/ 1939730 h 4594310"/>
                <a:gd name="connsiteX960" fmla="*/ 7862472 w 9232810"/>
                <a:gd name="connsiteY960" fmla="*/ 1950075 h 4594310"/>
                <a:gd name="connsiteX961" fmla="*/ 7866572 w 9232810"/>
                <a:gd name="connsiteY961" fmla="*/ 1954213 h 4594310"/>
                <a:gd name="connsiteX962" fmla="*/ 7893222 w 9232810"/>
                <a:gd name="connsiteY962" fmla="*/ 1941799 h 4594310"/>
                <a:gd name="connsiteX963" fmla="*/ 7942421 w 9232810"/>
                <a:gd name="connsiteY963" fmla="*/ 1869384 h 4594310"/>
                <a:gd name="connsiteX964" fmla="*/ 7938321 w 9232810"/>
                <a:gd name="connsiteY964" fmla="*/ 1856970 h 4594310"/>
                <a:gd name="connsiteX965" fmla="*/ 7960871 w 9232810"/>
                <a:gd name="connsiteY965" fmla="*/ 1823866 h 4594310"/>
                <a:gd name="connsiteX966" fmla="*/ 7971120 w 9232810"/>
                <a:gd name="connsiteY966" fmla="*/ 1825935 h 4594310"/>
                <a:gd name="connsiteX967" fmla="*/ 7969070 w 9232810"/>
                <a:gd name="connsiteY967" fmla="*/ 1825935 h 4594310"/>
                <a:gd name="connsiteX968" fmla="*/ 7967020 w 9232810"/>
                <a:gd name="connsiteY968" fmla="*/ 1817659 h 4594310"/>
                <a:gd name="connsiteX969" fmla="*/ 2265549 w 9232810"/>
                <a:gd name="connsiteY969" fmla="*/ 1800920 h 4594310"/>
                <a:gd name="connsiteX970" fmla="*/ 2260243 w 9232810"/>
                <a:gd name="connsiteY970" fmla="*/ 1803196 h 4594310"/>
                <a:gd name="connsiteX971" fmla="*/ 2239675 w 9232810"/>
                <a:gd name="connsiteY971" fmla="*/ 1801138 h 4594310"/>
                <a:gd name="connsiteX972" fmla="*/ 2204710 w 9232810"/>
                <a:gd name="connsiteY972" fmla="*/ 1807312 h 4594310"/>
                <a:gd name="connsiteX973" fmla="*/ 2192370 w 9232810"/>
                <a:gd name="connsiteY973" fmla="*/ 1817603 h 4594310"/>
                <a:gd name="connsiteX974" fmla="*/ 2183629 w 9232810"/>
                <a:gd name="connsiteY974" fmla="*/ 1812972 h 4594310"/>
                <a:gd name="connsiteX975" fmla="*/ 2178621 w 9232810"/>
                <a:gd name="connsiteY975" fmla="*/ 1806139 h 4594310"/>
                <a:gd name="connsiteX976" fmla="*/ 2181421 w 9232810"/>
                <a:gd name="connsiteY976" fmla="*/ 1819875 h 4594310"/>
                <a:gd name="connsiteX977" fmla="*/ 2190680 w 9232810"/>
                <a:gd name="connsiteY977" fmla="*/ 1827318 h 4594310"/>
                <a:gd name="connsiteX978" fmla="*/ 2235177 w 9232810"/>
                <a:gd name="connsiteY978" fmla="*/ 1814998 h 4594310"/>
                <a:gd name="connsiteX979" fmla="*/ 2272512 w 9232810"/>
                <a:gd name="connsiteY979" fmla="*/ 1789567 h 4594310"/>
                <a:gd name="connsiteX980" fmla="*/ 2274560 w 9232810"/>
                <a:gd name="connsiteY980" fmla="*/ 1796743 h 4594310"/>
                <a:gd name="connsiteX981" fmla="*/ 2275045 w 9232810"/>
                <a:gd name="connsiteY981" fmla="*/ 1796519 h 4594310"/>
                <a:gd name="connsiteX982" fmla="*/ 4565691 w 9232810"/>
                <a:gd name="connsiteY982" fmla="*/ 1778428 h 4594310"/>
                <a:gd name="connsiteX983" fmla="*/ 4569780 w 9232810"/>
                <a:gd name="connsiteY983" fmla="*/ 1788560 h 4594310"/>
                <a:gd name="connsiteX984" fmla="*/ 4561603 w 9232810"/>
                <a:gd name="connsiteY984" fmla="*/ 1825035 h 4594310"/>
                <a:gd name="connsiteX985" fmla="*/ 4545250 w 9232810"/>
                <a:gd name="connsiteY985" fmla="*/ 1790586 h 4594310"/>
                <a:gd name="connsiteX986" fmla="*/ 4551382 w 9232810"/>
                <a:gd name="connsiteY986" fmla="*/ 1788560 h 4594310"/>
                <a:gd name="connsiteX987" fmla="*/ 4565691 w 9232810"/>
                <a:gd name="connsiteY987" fmla="*/ 1778428 h 4594310"/>
                <a:gd name="connsiteX988" fmla="*/ 2361445 w 9232810"/>
                <a:gd name="connsiteY988" fmla="*/ 1747285 h 4594310"/>
                <a:gd name="connsiteX989" fmla="*/ 2361024 w 9232810"/>
                <a:gd name="connsiteY989" fmla="*/ 1747626 h 4594310"/>
                <a:gd name="connsiteX990" fmla="*/ 2276697 w 9232810"/>
                <a:gd name="connsiteY990" fmla="*/ 1766149 h 4594310"/>
                <a:gd name="connsiteX991" fmla="*/ 2264356 w 9232810"/>
                <a:gd name="connsiteY991" fmla="*/ 1772324 h 4594310"/>
                <a:gd name="connsiteX992" fmla="*/ 2269128 w 9232810"/>
                <a:gd name="connsiteY992" fmla="*/ 1780282 h 4594310"/>
                <a:gd name="connsiteX993" fmla="*/ 2266814 w 9232810"/>
                <a:gd name="connsiteY993" fmla="*/ 1773933 h 4594310"/>
                <a:gd name="connsiteX994" fmla="*/ 2277103 w 9232810"/>
                <a:gd name="connsiteY994" fmla="*/ 1773933 h 4594310"/>
                <a:gd name="connsiteX995" fmla="*/ 2352047 w 9232810"/>
                <a:gd name="connsiteY995" fmla="*/ 1766137 h 4594310"/>
                <a:gd name="connsiteX996" fmla="*/ 8103446 w 9232810"/>
                <a:gd name="connsiteY996" fmla="*/ 1720157 h 4594310"/>
                <a:gd name="connsiteX997" fmla="*/ 8106908 w 9232810"/>
                <a:gd name="connsiteY997" fmla="*/ 1723556 h 4594310"/>
                <a:gd name="connsiteX998" fmla="*/ 8084422 w 9232810"/>
                <a:gd name="connsiteY998" fmla="*/ 1741619 h 4594310"/>
                <a:gd name="connsiteX999" fmla="*/ 8084422 w 9232810"/>
                <a:gd name="connsiteY999" fmla="*/ 1733591 h 4594310"/>
                <a:gd name="connsiteX1000" fmla="*/ 8093876 w 9232810"/>
                <a:gd name="connsiteY1000" fmla="*/ 1724309 h 4594310"/>
                <a:gd name="connsiteX1001" fmla="*/ 8102820 w 9232810"/>
                <a:gd name="connsiteY1001" fmla="*/ 1719542 h 4594310"/>
                <a:gd name="connsiteX1002" fmla="*/ 8104864 w 9232810"/>
                <a:gd name="connsiteY1002" fmla="*/ 1719542 h 4594310"/>
                <a:gd name="connsiteX1003" fmla="*/ 8103446 w 9232810"/>
                <a:gd name="connsiteY1003" fmla="*/ 1720157 h 4594310"/>
                <a:gd name="connsiteX1004" fmla="*/ 2402296 w 9232810"/>
                <a:gd name="connsiteY1004" fmla="*/ 1710560 h 4594310"/>
                <a:gd name="connsiteX1005" fmla="*/ 2402159 w 9232810"/>
                <a:gd name="connsiteY1005" fmla="*/ 1710580 h 4594310"/>
                <a:gd name="connsiteX1006" fmla="*/ 2380049 w 9232810"/>
                <a:gd name="connsiteY1006" fmla="*/ 1730647 h 4594310"/>
                <a:gd name="connsiteX1007" fmla="*/ 2367558 w 9232810"/>
                <a:gd name="connsiteY1007" fmla="*/ 1742317 h 4594310"/>
                <a:gd name="connsiteX1008" fmla="*/ 2367898 w 9232810"/>
                <a:gd name="connsiteY1008" fmla="*/ 1742043 h 4594310"/>
                <a:gd name="connsiteX1009" fmla="*/ 2393876 w 9232810"/>
                <a:gd name="connsiteY1009" fmla="*/ 1717788 h 4594310"/>
                <a:gd name="connsiteX1010" fmla="*/ 7989234 w 9232810"/>
                <a:gd name="connsiteY1010" fmla="*/ 1690106 h 4594310"/>
                <a:gd name="connsiteX1011" fmla="*/ 8059894 w 9232810"/>
                <a:gd name="connsiteY1011" fmla="*/ 1735224 h 4594310"/>
                <a:gd name="connsiteX1012" fmla="*/ 8080676 w 9232810"/>
                <a:gd name="connsiteY1012" fmla="*/ 1733173 h 4594310"/>
                <a:gd name="connsiteX1013" fmla="*/ 8074441 w 9232810"/>
                <a:gd name="connsiteY1013" fmla="*/ 1743428 h 4594310"/>
                <a:gd name="connsiteX1014" fmla="*/ 8084832 w 9232810"/>
                <a:gd name="connsiteY1014" fmla="*/ 1755733 h 4594310"/>
                <a:gd name="connsiteX1015" fmla="*/ 8057815 w 9232810"/>
                <a:gd name="connsiteY1015" fmla="*/ 1763936 h 4594310"/>
                <a:gd name="connsiteX1016" fmla="*/ 8024564 w 9232810"/>
                <a:gd name="connsiteY1016" fmla="*/ 1794699 h 4594310"/>
                <a:gd name="connsiteX1017" fmla="*/ 7985078 w 9232810"/>
                <a:gd name="connsiteY1017" fmla="*/ 1774190 h 4594310"/>
                <a:gd name="connsiteX1018" fmla="*/ 7978843 w 9232810"/>
                <a:gd name="connsiteY1018" fmla="*/ 1782393 h 4594310"/>
                <a:gd name="connsiteX1019" fmla="*/ 7951827 w 9232810"/>
                <a:gd name="connsiteY1019" fmla="*/ 1788546 h 4594310"/>
                <a:gd name="connsiteX1020" fmla="*/ 7968452 w 9232810"/>
                <a:gd name="connsiteY1020" fmla="*/ 1800851 h 4594310"/>
                <a:gd name="connsiteX1021" fmla="*/ 7945592 w 9232810"/>
                <a:gd name="connsiteY1021" fmla="*/ 1815207 h 4594310"/>
                <a:gd name="connsiteX1022" fmla="*/ 7941436 w 9232810"/>
                <a:gd name="connsiteY1022" fmla="*/ 1815207 h 4594310"/>
                <a:gd name="connsiteX1023" fmla="*/ 7941436 w 9232810"/>
                <a:gd name="connsiteY1023" fmla="*/ 1794699 h 4594310"/>
                <a:gd name="connsiteX1024" fmla="*/ 7935201 w 9232810"/>
                <a:gd name="connsiteY1024" fmla="*/ 1784444 h 4594310"/>
                <a:gd name="connsiteX1025" fmla="*/ 7951827 w 9232810"/>
                <a:gd name="connsiteY1025" fmla="*/ 1761885 h 4594310"/>
                <a:gd name="connsiteX1026" fmla="*/ 7951827 w 9232810"/>
                <a:gd name="connsiteY1026" fmla="*/ 1755733 h 4594310"/>
                <a:gd name="connsiteX1027" fmla="*/ 7960140 w 9232810"/>
                <a:gd name="connsiteY1027" fmla="*/ 1759834 h 4594310"/>
                <a:gd name="connsiteX1028" fmla="*/ 7958061 w 9232810"/>
                <a:gd name="connsiteY1028" fmla="*/ 1757783 h 4594310"/>
                <a:gd name="connsiteX1029" fmla="*/ 7966374 w 9232810"/>
                <a:gd name="connsiteY1029" fmla="*/ 1757783 h 4594310"/>
                <a:gd name="connsiteX1030" fmla="*/ 7989234 w 9232810"/>
                <a:gd name="connsiteY1030" fmla="*/ 1710614 h 4594310"/>
                <a:gd name="connsiteX1031" fmla="*/ 7983000 w 9232810"/>
                <a:gd name="connsiteY1031" fmla="*/ 1702411 h 4594310"/>
                <a:gd name="connsiteX1032" fmla="*/ 7989234 w 9232810"/>
                <a:gd name="connsiteY1032" fmla="*/ 1690106 h 4594310"/>
                <a:gd name="connsiteX1033" fmla="*/ 8151638 w 9232810"/>
                <a:gd name="connsiteY1033" fmla="*/ 1687653 h 4594310"/>
                <a:gd name="connsiteX1034" fmla="*/ 8165779 w 9232810"/>
                <a:gd name="connsiteY1034" fmla="*/ 1687653 h 4594310"/>
                <a:gd name="connsiteX1035" fmla="*/ 8165779 w 9232810"/>
                <a:gd name="connsiteY1035" fmla="*/ 1693785 h 4594310"/>
                <a:gd name="connsiteX1036" fmla="*/ 8133457 w 9232810"/>
                <a:gd name="connsiteY1036" fmla="*/ 1712183 h 4594310"/>
                <a:gd name="connsiteX1037" fmla="*/ 8133457 w 9232810"/>
                <a:gd name="connsiteY1037" fmla="*/ 1708095 h 4594310"/>
                <a:gd name="connsiteX1038" fmla="*/ 8151638 w 9232810"/>
                <a:gd name="connsiteY1038" fmla="*/ 1687653 h 4594310"/>
                <a:gd name="connsiteX1039" fmla="*/ 2588787 w 9232810"/>
                <a:gd name="connsiteY1039" fmla="*/ 1686930 h 4594310"/>
                <a:gd name="connsiteX1040" fmla="*/ 2591155 w 9232810"/>
                <a:gd name="connsiteY1040" fmla="*/ 1705437 h 4594310"/>
                <a:gd name="connsiteX1041" fmla="*/ 2593923 w 9232810"/>
                <a:gd name="connsiteY1041" fmla="*/ 1711345 h 4594310"/>
                <a:gd name="connsiteX1042" fmla="*/ 2155712 w 9232810"/>
                <a:gd name="connsiteY1042" fmla="*/ 1673384 h 4594310"/>
                <a:gd name="connsiteX1043" fmla="*/ 2155712 w 9232810"/>
                <a:gd name="connsiteY1043" fmla="*/ 1684102 h 4594310"/>
                <a:gd name="connsiteX1044" fmla="*/ 2155712 w 9232810"/>
                <a:gd name="connsiteY1044" fmla="*/ 1685642 h 4594310"/>
                <a:gd name="connsiteX1045" fmla="*/ 2114559 w 9232810"/>
                <a:gd name="connsiteY1045" fmla="*/ 1685642 h 4594310"/>
                <a:gd name="connsiteX1046" fmla="*/ 2056944 w 9232810"/>
                <a:gd name="connsiteY1046" fmla="*/ 1728761 h 4594310"/>
                <a:gd name="connsiteX1047" fmla="*/ 2077521 w 9232810"/>
                <a:gd name="connsiteY1047" fmla="*/ 1716441 h 4594310"/>
                <a:gd name="connsiteX1048" fmla="*/ 2054887 w 9232810"/>
                <a:gd name="connsiteY1048" fmla="*/ 1804732 h 4594310"/>
                <a:gd name="connsiteX1049" fmla="*/ 2075463 w 9232810"/>
                <a:gd name="connsiteY1049" fmla="*/ 1823211 h 4594310"/>
                <a:gd name="connsiteX1050" fmla="*/ 2093982 w 9232810"/>
                <a:gd name="connsiteY1050" fmla="*/ 1784199 h 4594310"/>
                <a:gd name="connsiteX1051" fmla="*/ 2093982 w 9232810"/>
                <a:gd name="connsiteY1051" fmla="*/ 1755453 h 4594310"/>
                <a:gd name="connsiteX1052" fmla="*/ 2104270 w 9232810"/>
                <a:gd name="connsiteY1052" fmla="*/ 1716441 h 4594310"/>
                <a:gd name="connsiteX1053" fmla="*/ 2137194 w 9232810"/>
                <a:gd name="connsiteY1053" fmla="*/ 1691802 h 4594310"/>
                <a:gd name="connsiteX1054" fmla="*/ 2178334 w 9232810"/>
                <a:gd name="connsiteY1054" fmla="*/ 1718494 h 4594310"/>
                <a:gd name="connsiteX1055" fmla="*/ 2168059 w 9232810"/>
                <a:gd name="connsiteY1055" fmla="*/ 1753400 h 4594310"/>
                <a:gd name="connsiteX1056" fmla="*/ 2186565 w 9232810"/>
                <a:gd name="connsiteY1056" fmla="*/ 1747240 h 4594310"/>
                <a:gd name="connsiteX1057" fmla="*/ 2198911 w 9232810"/>
                <a:gd name="connsiteY1057" fmla="*/ 1773933 h 4594310"/>
                <a:gd name="connsiteX1058" fmla="*/ 2184765 w 9232810"/>
                <a:gd name="connsiteY1058" fmla="*/ 1789332 h 4594310"/>
                <a:gd name="connsiteX1059" fmla="*/ 2184697 w 9232810"/>
                <a:gd name="connsiteY1059" fmla="*/ 1789493 h 4594310"/>
                <a:gd name="connsiteX1060" fmla="*/ 2198540 w 9232810"/>
                <a:gd name="connsiteY1060" fmla="*/ 1774382 h 4594310"/>
                <a:gd name="connsiteX1061" fmla="*/ 2223221 w 9232810"/>
                <a:gd name="connsiteY1061" fmla="*/ 1716754 h 4594310"/>
                <a:gd name="connsiteX1062" fmla="*/ 2247902 w 9232810"/>
                <a:gd name="connsiteY1062" fmla="*/ 1733219 h 4594310"/>
                <a:gd name="connsiteX1063" fmla="*/ 2256129 w 9232810"/>
                <a:gd name="connsiteY1063" fmla="*/ 1720870 h 4594310"/>
                <a:gd name="connsiteX1064" fmla="*/ 2233505 w 9232810"/>
                <a:gd name="connsiteY1064" fmla="*/ 1692057 h 4594310"/>
                <a:gd name="connsiteX1065" fmla="*/ 2208824 w 9232810"/>
                <a:gd name="connsiteY1065" fmla="*/ 1692057 h 4594310"/>
                <a:gd name="connsiteX1066" fmla="*/ 2172072 w 9232810"/>
                <a:gd name="connsiteY1066" fmla="*/ 1678936 h 4594310"/>
                <a:gd name="connsiteX1067" fmla="*/ 8212384 w 9232810"/>
                <a:gd name="connsiteY1067" fmla="*/ 1660670 h 4594310"/>
                <a:gd name="connsiteX1068" fmla="*/ 8194941 w 9232810"/>
                <a:gd name="connsiteY1068" fmla="*/ 1677842 h 4594310"/>
                <a:gd name="connsiteX1069" fmla="*/ 8194941 w 9232810"/>
                <a:gd name="connsiteY1069" fmla="*/ 1672118 h 4594310"/>
                <a:gd name="connsiteX1070" fmla="*/ 8197122 w 9232810"/>
                <a:gd name="connsiteY1070" fmla="*/ 1666394 h 4594310"/>
                <a:gd name="connsiteX1071" fmla="*/ 8212384 w 9232810"/>
                <a:gd name="connsiteY1071" fmla="*/ 1660670 h 4594310"/>
                <a:gd name="connsiteX1072" fmla="*/ 2765085 w 9232810"/>
                <a:gd name="connsiteY1072" fmla="*/ 1653259 h 4594310"/>
                <a:gd name="connsiteX1073" fmla="*/ 2773165 w 9232810"/>
                <a:gd name="connsiteY1073" fmla="*/ 1663684 h 4594310"/>
                <a:gd name="connsiteX1074" fmla="*/ 2779226 w 9232810"/>
                <a:gd name="connsiteY1074" fmla="*/ 1678279 h 4594310"/>
                <a:gd name="connsiteX1075" fmla="*/ 2779226 w 9232810"/>
                <a:gd name="connsiteY1075" fmla="*/ 1684534 h 4594310"/>
                <a:gd name="connsiteX1076" fmla="*/ 2759025 w 9232810"/>
                <a:gd name="connsiteY1076" fmla="*/ 1694959 h 4594310"/>
                <a:gd name="connsiteX1077" fmla="*/ 2744884 w 9232810"/>
                <a:gd name="connsiteY1077" fmla="*/ 1684534 h 4594310"/>
                <a:gd name="connsiteX1078" fmla="*/ 2765085 w 9232810"/>
                <a:gd name="connsiteY1078" fmla="*/ 1653259 h 4594310"/>
                <a:gd name="connsiteX1079" fmla="*/ 2673338 w 9232810"/>
                <a:gd name="connsiteY1079" fmla="*/ 1653259 h 4594310"/>
                <a:gd name="connsiteX1080" fmla="*/ 2693780 w 9232810"/>
                <a:gd name="connsiteY1080" fmla="*/ 1668140 h 4594310"/>
                <a:gd name="connsiteX1081" fmla="*/ 2720354 w 9232810"/>
                <a:gd name="connsiteY1081" fmla="*/ 1668140 h 4594310"/>
                <a:gd name="connsiteX1082" fmla="*/ 2720354 w 9232810"/>
                <a:gd name="connsiteY1082" fmla="*/ 1674518 h 4594310"/>
                <a:gd name="connsiteX1083" fmla="*/ 2710133 w 9232810"/>
                <a:gd name="connsiteY1083" fmla="*/ 1685147 h 4594310"/>
                <a:gd name="connsiteX1084" fmla="*/ 2671294 w 9232810"/>
                <a:gd name="connsiteY1084" fmla="*/ 1659636 h 4594310"/>
                <a:gd name="connsiteX1085" fmla="*/ 2673338 w 9232810"/>
                <a:gd name="connsiteY1085" fmla="*/ 1653259 h 4594310"/>
                <a:gd name="connsiteX1086" fmla="*/ 5054023 w 9232810"/>
                <a:gd name="connsiteY1086" fmla="*/ 1641252 h 4594310"/>
                <a:gd name="connsiteX1087" fmla="*/ 5054023 w 9232810"/>
                <a:gd name="connsiteY1087" fmla="*/ 1662349 h 4594310"/>
                <a:gd name="connsiteX1088" fmla="*/ 5054023 w 9232810"/>
                <a:gd name="connsiteY1088" fmla="*/ 1677970 h 4594310"/>
                <a:gd name="connsiteX1089" fmla="*/ 5058140 w 9232810"/>
                <a:gd name="connsiteY1089" fmla="*/ 1684142 h 4594310"/>
                <a:gd name="connsiteX1090" fmla="*/ 5062257 w 9232810"/>
                <a:gd name="connsiteY1090" fmla="*/ 1690313 h 4594310"/>
                <a:gd name="connsiteX1091" fmla="*/ 5062270 w 9232810"/>
                <a:gd name="connsiteY1091" fmla="*/ 1690309 h 4594310"/>
                <a:gd name="connsiteX1092" fmla="*/ 5062130 w 9232810"/>
                <a:gd name="connsiteY1092" fmla="*/ 1690099 h 4594310"/>
                <a:gd name="connsiteX1093" fmla="*/ 5058530 w 9232810"/>
                <a:gd name="connsiteY1093" fmla="*/ 1684697 h 4594310"/>
                <a:gd name="connsiteX1094" fmla="*/ 5054415 w 9232810"/>
                <a:gd name="connsiteY1094" fmla="*/ 1678523 h 4594310"/>
                <a:gd name="connsiteX1095" fmla="*/ 5054415 w 9232810"/>
                <a:gd name="connsiteY1095" fmla="*/ 1641479 h 4594310"/>
                <a:gd name="connsiteX1096" fmla="*/ 2544075 w 9232810"/>
                <a:gd name="connsiteY1096" fmla="*/ 1632371 h 4594310"/>
                <a:gd name="connsiteX1097" fmla="*/ 2504997 w 9232810"/>
                <a:gd name="connsiteY1097" fmla="*/ 1696173 h 4594310"/>
                <a:gd name="connsiteX1098" fmla="*/ 2502208 w 9232810"/>
                <a:gd name="connsiteY1098" fmla="*/ 1700994 h 4594310"/>
                <a:gd name="connsiteX1099" fmla="*/ 2502675 w 9232810"/>
                <a:gd name="connsiteY1099" fmla="*/ 1700785 h 4594310"/>
                <a:gd name="connsiteX1100" fmla="*/ 2505505 w 9232810"/>
                <a:gd name="connsiteY1100" fmla="*/ 1695908 h 4594310"/>
                <a:gd name="connsiteX1101" fmla="*/ 2522738 w 9232810"/>
                <a:gd name="connsiteY1101" fmla="*/ 1664082 h 4594310"/>
                <a:gd name="connsiteX1102" fmla="*/ 2544389 w 9232810"/>
                <a:gd name="connsiteY1102" fmla="*/ 1632565 h 4594310"/>
                <a:gd name="connsiteX1103" fmla="*/ 5025842 w 9232810"/>
                <a:gd name="connsiteY1103" fmla="*/ 1601413 h 4594310"/>
                <a:gd name="connsiteX1104" fmla="*/ 5033438 w 9232810"/>
                <a:gd name="connsiteY1104" fmla="*/ 1617286 h 4594310"/>
                <a:gd name="connsiteX1105" fmla="*/ 5041222 w 9232810"/>
                <a:gd name="connsiteY1105" fmla="*/ 1633550 h 4594310"/>
                <a:gd name="connsiteX1106" fmla="*/ 5041421 w 9232810"/>
                <a:gd name="connsiteY1106" fmla="*/ 1633665 h 4594310"/>
                <a:gd name="connsiteX1107" fmla="*/ 5033842 w 9232810"/>
                <a:gd name="connsiteY1107" fmla="*/ 1617812 h 4594310"/>
                <a:gd name="connsiteX1108" fmla="*/ 5026063 w 9232810"/>
                <a:gd name="connsiteY1108" fmla="*/ 1601541 h 4594310"/>
                <a:gd name="connsiteX1109" fmla="*/ 2054579 w 9232810"/>
                <a:gd name="connsiteY1109" fmla="*/ 1591208 h 4594310"/>
                <a:gd name="connsiteX1110" fmla="*/ 2040182 w 9232810"/>
                <a:gd name="connsiteY1110" fmla="*/ 1609731 h 4594310"/>
                <a:gd name="connsiteX1111" fmla="*/ 2028871 w 9232810"/>
                <a:gd name="connsiteY1111" fmla="*/ 1613590 h 4594310"/>
                <a:gd name="connsiteX1112" fmla="*/ 2017806 w 9232810"/>
                <a:gd name="connsiteY1112" fmla="*/ 1615855 h 4594310"/>
                <a:gd name="connsiteX1113" fmla="*/ 1980296 w 9232810"/>
                <a:gd name="connsiteY1113" fmla="*/ 1637647 h 4594310"/>
                <a:gd name="connsiteX1114" fmla="*/ 1945830 w 9232810"/>
                <a:gd name="connsiteY1114" fmla="*/ 1667162 h 4594310"/>
                <a:gd name="connsiteX1115" fmla="*/ 1960234 w 9232810"/>
                <a:gd name="connsiteY1115" fmla="*/ 1667162 h 4594310"/>
                <a:gd name="connsiteX1116" fmla="*/ 1976694 w 9232810"/>
                <a:gd name="connsiteY1116" fmla="*/ 1661002 h 4594310"/>
                <a:gd name="connsiteX1117" fmla="*/ 1989040 w 9232810"/>
                <a:gd name="connsiteY1117" fmla="*/ 1669216 h 4594310"/>
                <a:gd name="connsiteX1118" fmla="*/ 2013733 w 9232810"/>
                <a:gd name="connsiteY1118" fmla="*/ 1656896 h 4594310"/>
                <a:gd name="connsiteX1119" fmla="*/ 2054887 w 9232810"/>
                <a:gd name="connsiteY1119" fmla="*/ 1638416 h 4594310"/>
                <a:gd name="connsiteX1120" fmla="*/ 2044599 w 9232810"/>
                <a:gd name="connsiteY1120" fmla="*/ 1661002 h 4594310"/>
                <a:gd name="connsiteX1121" fmla="*/ 2063118 w 9232810"/>
                <a:gd name="connsiteY1121" fmla="*/ 1661002 h 4594310"/>
                <a:gd name="connsiteX1122" fmla="*/ 2077521 w 9232810"/>
                <a:gd name="connsiteY1122" fmla="*/ 1671269 h 4594310"/>
                <a:gd name="connsiteX1123" fmla="*/ 2102213 w 9232810"/>
                <a:gd name="connsiteY1123" fmla="*/ 1663056 h 4594310"/>
                <a:gd name="connsiteX1124" fmla="*/ 2129734 w 9232810"/>
                <a:gd name="connsiteY1124" fmla="*/ 1668189 h 4594310"/>
                <a:gd name="connsiteX1125" fmla="*/ 2155274 w 9232810"/>
                <a:gd name="connsiteY1125" fmla="*/ 1673236 h 4594310"/>
                <a:gd name="connsiteX1126" fmla="*/ 2153593 w 9232810"/>
                <a:gd name="connsiteY1126" fmla="*/ 1672665 h 4594310"/>
                <a:gd name="connsiteX1127" fmla="*/ 2136850 w 9232810"/>
                <a:gd name="connsiteY1127" fmla="*/ 1661185 h 4594310"/>
                <a:gd name="connsiteX1128" fmla="*/ 2130680 w 9232810"/>
                <a:gd name="connsiteY1128" fmla="*/ 1632371 h 4594310"/>
                <a:gd name="connsiteX1129" fmla="*/ 2085431 w 9232810"/>
                <a:gd name="connsiteY1129" fmla="*/ 1599440 h 4594310"/>
                <a:gd name="connsiteX1130" fmla="*/ 2077203 w 9232810"/>
                <a:gd name="connsiteY1130" fmla="*/ 1599440 h 4594310"/>
                <a:gd name="connsiteX1131" fmla="*/ 2077203 w 9232810"/>
                <a:gd name="connsiteY1131" fmla="*/ 1611789 h 4594310"/>
                <a:gd name="connsiteX1132" fmla="*/ 2054579 w 9232810"/>
                <a:gd name="connsiteY1132" fmla="*/ 1591208 h 4594310"/>
                <a:gd name="connsiteX1133" fmla="*/ 7807095 w 9232810"/>
                <a:gd name="connsiteY1133" fmla="*/ 1585913 h 4594310"/>
                <a:gd name="connsiteX1134" fmla="*/ 7768777 w 9232810"/>
                <a:gd name="connsiteY1134" fmla="*/ 1600319 h 4594310"/>
                <a:gd name="connsiteX1135" fmla="*/ 7757519 w 9232810"/>
                <a:gd name="connsiteY1135" fmla="*/ 1607943 h 4594310"/>
                <a:gd name="connsiteX1136" fmla="*/ 7743529 w 9232810"/>
                <a:gd name="connsiteY1136" fmla="*/ 1612732 h 4594310"/>
                <a:gd name="connsiteX1137" fmla="*/ 7735089 w 9232810"/>
                <a:gd name="connsiteY1137" fmla="*/ 1614725 h 4594310"/>
                <a:gd name="connsiteX1138" fmla="*/ 7717827 w 9232810"/>
                <a:gd name="connsiteY1138" fmla="*/ 1609098 h 4594310"/>
                <a:gd name="connsiteX1139" fmla="*/ 7705161 w 9232810"/>
                <a:gd name="connsiteY1139" fmla="*/ 1596110 h 4594310"/>
                <a:gd name="connsiteX1140" fmla="*/ 7705550 w 9232810"/>
                <a:gd name="connsiteY1140" fmla="*/ 1596688 h 4594310"/>
                <a:gd name="connsiteX1141" fmla="*/ 7735640 w 9232810"/>
                <a:gd name="connsiteY1141" fmla="*/ 1615432 h 4594310"/>
                <a:gd name="connsiteX1142" fmla="*/ 7743529 w 9232810"/>
                <a:gd name="connsiteY1142" fmla="*/ 1612732 h 4594310"/>
                <a:gd name="connsiteX1143" fmla="*/ 7754151 w 9232810"/>
                <a:gd name="connsiteY1143" fmla="*/ 1610223 h 4594310"/>
                <a:gd name="connsiteX1144" fmla="*/ 7757519 w 9232810"/>
                <a:gd name="connsiteY1144" fmla="*/ 1607943 h 4594310"/>
                <a:gd name="connsiteX1145" fmla="*/ 7762222 w 9232810"/>
                <a:gd name="connsiteY1145" fmla="*/ 1606333 h 4594310"/>
                <a:gd name="connsiteX1146" fmla="*/ 7785114 w 9232810"/>
                <a:gd name="connsiteY1146" fmla="*/ 1591167 h 4594310"/>
                <a:gd name="connsiteX1147" fmla="*/ 7807095 w 9232810"/>
                <a:gd name="connsiteY1147" fmla="*/ 1586784 h 4594310"/>
                <a:gd name="connsiteX1148" fmla="*/ 1873587 w 9232810"/>
                <a:gd name="connsiteY1148" fmla="*/ 1574743 h 4594310"/>
                <a:gd name="connsiteX1149" fmla="*/ 1873587 w 9232810"/>
                <a:gd name="connsiteY1149" fmla="*/ 1576029 h 4594310"/>
                <a:gd name="connsiteX1150" fmla="*/ 1873587 w 9232810"/>
                <a:gd name="connsiteY1150" fmla="*/ 1585031 h 4594310"/>
                <a:gd name="connsiteX1151" fmla="*/ 1873811 w 9232810"/>
                <a:gd name="connsiteY1151" fmla="*/ 1585031 h 4594310"/>
                <a:gd name="connsiteX1152" fmla="*/ 1873811 w 9232810"/>
                <a:gd name="connsiteY1152" fmla="*/ 1576048 h 4594310"/>
                <a:gd name="connsiteX1153" fmla="*/ 1873811 w 9232810"/>
                <a:gd name="connsiteY1153" fmla="*/ 1574984 h 4594310"/>
                <a:gd name="connsiteX1154" fmla="*/ 2686050 w 9232810"/>
                <a:gd name="connsiteY1154" fmla="*/ 1555791 h 4594310"/>
                <a:gd name="connsiteX1155" fmla="*/ 2732620 w 9232810"/>
                <a:gd name="connsiteY1155" fmla="*/ 1578517 h 4594310"/>
                <a:gd name="connsiteX1156" fmla="*/ 2720201 w 9232810"/>
                <a:gd name="connsiteY1156" fmla="*/ 1584577 h 4594310"/>
                <a:gd name="connsiteX1157" fmla="*/ 2666388 w 9232810"/>
                <a:gd name="connsiteY1157" fmla="*/ 1556296 h 4594310"/>
                <a:gd name="connsiteX1158" fmla="*/ 2686050 w 9232810"/>
                <a:gd name="connsiteY1158" fmla="*/ 1555791 h 4594310"/>
                <a:gd name="connsiteX1159" fmla="*/ 7617999 w 9232810"/>
                <a:gd name="connsiteY1159" fmla="*/ 1532511 h 4594310"/>
                <a:gd name="connsiteX1160" fmla="*/ 7618367 w 9232810"/>
                <a:gd name="connsiteY1160" fmla="*/ 1533264 h 4594310"/>
                <a:gd name="connsiteX1161" fmla="*/ 7686262 w 9232810"/>
                <a:gd name="connsiteY1161" fmla="*/ 1570239 h 4594310"/>
                <a:gd name="connsiteX1162" fmla="*/ 7695233 w 9232810"/>
                <a:gd name="connsiteY1162" fmla="*/ 1581397 h 4594310"/>
                <a:gd name="connsiteX1163" fmla="*/ 7694875 w 9232810"/>
                <a:gd name="connsiteY1163" fmla="*/ 1580864 h 4594310"/>
                <a:gd name="connsiteX1164" fmla="*/ 7685714 w 9232810"/>
                <a:gd name="connsiteY1164" fmla="*/ 1569449 h 4594310"/>
                <a:gd name="connsiteX1165" fmla="*/ 7650225 w 9232810"/>
                <a:gd name="connsiteY1165" fmla="*/ 1551699 h 4594310"/>
                <a:gd name="connsiteX1166" fmla="*/ 1023103 w 9232810"/>
                <a:gd name="connsiteY1166" fmla="*/ 1530613 h 4594310"/>
                <a:gd name="connsiteX1167" fmla="*/ 1048047 w 9232810"/>
                <a:gd name="connsiteY1167" fmla="*/ 1543007 h 4594310"/>
                <a:gd name="connsiteX1168" fmla="*/ 1133280 w 9232810"/>
                <a:gd name="connsiteY1168" fmla="*/ 1600843 h 4594310"/>
                <a:gd name="connsiteX1169" fmla="*/ 1133280 w 9232810"/>
                <a:gd name="connsiteY1169" fmla="*/ 1609106 h 4594310"/>
                <a:gd name="connsiteX1170" fmla="*/ 1124964 w 9232810"/>
                <a:gd name="connsiteY1170" fmla="*/ 1609106 h 4594310"/>
                <a:gd name="connsiteX1171" fmla="*/ 1056365 w 9232810"/>
                <a:gd name="connsiteY1171" fmla="*/ 1576056 h 4594310"/>
                <a:gd name="connsiteX1172" fmla="*/ 1066757 w 9232810"/>
                <a:gd name="connsiteY1172" fmla="*/ 1565728 h 4594310"/>
                <a:gd name="connsiteX1173" fmla="*/ 1018946 w 9232810"/>
                <a:gd name="connsiteY1173" fmla="*/ 1547138 h 4594310"/>
                <a:gd name="connsiteX1174" fmla="*/ 1027261 w 9232810"/>
                <a:gd name="connsiteY1174" fmla="*/ 1538875 h 4594310"/>
                <a:gd name="connsiteX1175" fmla="*/ 1014789 w 9232810"/>
                <a:gd name="connsiteY1175" fmla="*/ 1534744 h 4594310"/>
                <a:gd name="connsiteX1176" fmla="*/ 1010632 w 9232810"/>
                <a:gd name="connsiteY1176" fmla="*/ 1534744 h 4594310"/>
                <a:gd name="connsiteX1177" fmla="*/ 1023103 w 9232810"/>
                <a:gd name="connsiteY1177" fmla="*/ 1530613 h 4594310"/>
                <a:gd name="connsiteX1178" fmla="*/ 2883478 w 9232810"/>
                <a:gd name="connsiteY1178" fmla="*/ 1496272 h 4594310"/>
                <a:gd name="connsiteX1179" fmla="*/ 2889671 w 9232810"/>
                <a:gd name="connsiteY1179" fmla="*/ 1504489 h 4594310"/>
                <a:gd name="connsiteX1180" fmla="*/ 2864901 w 9232810"/>
                <a:gd name="connsiteY1180" fmla="*/ 1551738 h 4594310"/>
                <a:gd name="connsiteX1181" fmla="*/ 2864901 w 9232810"/>
                <a:gd name="connsiteY1181" fmla="*/ 1559956 h 4594310"/>
                <a:gd name="connsiteX1182" fmla="*/ 2879350 w 9232810"/>
                <a:gd name="connsiteY1182" fmla="*/ 1551738 h 4594310"/>
                <a:gd name="connsiteX1183" fmla="*/ 2893799 w 9232810"/>
                <a:gd name="connsiteY1183" fmla="*/ 1555847 h 4594310"/>
                <a:gd name="connsiteX1184" fmla="*/ 2889671 w 9232810"/>
                <a:gd name="connsiteY1184" fmla="*/ 1562010 h 4594310"/>
                <a:gd name="connsiteX1185" fmla="*/ 2889671 w 9232810"/>
                <a:gd name="connsiteY1185" fmla="*/ 1570227 h 4594310"/>
                <a:gd name="connsiteX1186" fmla="*/ 2906183 w 9232810"/>
                <a:gd name="connsiteY1186" fmla="*/ 1570227 h 4594310"/>
                <a:gd name="connsiteX1187" fmla="*/ 2906183 w 9232810"/>
                <a:gd name="connsiteY1187" fmla="*/ 1574336 h 4594310"/>
                <a:gd name="connsiteX1188" fmla="*/ 2916504 w 9232810"/>
                <a:gd name="connsiteY1188" fmla="*/ 1570227 h 4594310"/>
                <a:gd name="connsiteX1189" fmla="*/ 2943337 w 9232810"/>
                <a:gd name="connsiteY1189" fmla="*/ 1570227 h 4594310"/>
                <a:gd name="connsiteX1190" fmla="*/ 2941273 w 9232810"/>
                <a:gd name="connsiteY1190" fmla="*/ 1601042 h 4594310"/>
                <a:gd name="connsiteX1191" fmla="*/ 2951594 w 9232810"/>
                <a:gd name="connsiteY1191" fmla="*/ 1596933 h 4594310"/>
                <a:gd name="connsiteX1192" fmla="*/ 2943337 w 9232810"/>
                <a:gd name="connsiteY1192" fmla="*/ 1611313 h 4594310"/>
                <a:gd name="connsiteX1193" fmla="*/ 2949530 w 9232810"/>
                <a:gd name="connsiteY1193" fmla="*/ 1625694 h 4594310"/>
                <a:gd name="connsiteX1194" fmla="*/ 2961914 w 9232810"/>
                <a:gd name="connsiteY1194" fmla="*/ 1619531 h 4594310"/>
                <a:gd name="connsiteX1195" fmla="*/ 2968107 w 9232810"/>
                <a:gd name="connsiteY1195" fmla="*/ 1640074 h 4594310"/>
                <a:gd name="connsiteX1196" fmla="*/ 2953658 w 9232810"/>
                <a:gd name="connsiteY1196" fmla="*/ 1660617 h 4594310"/>
                <a:gd name="connsiteX1197" fmla="*/ 2945402 w 9232810"/>
                <a:gd name="connsiteY1197" fmla="*/ 1650345 h 4594310"/>
                <a:gd name="connsiteX1198" fmla="*/ 2937145 w 9232810"/>
                <a:gd name="connsiteY1198" fmla="*/ 1648291 h 4594310"/>
                <a:gd name="connsiteX1199" fmla="*/ 2928889 w 9232810"/>
                <a:gd name="connsiteY1199" fmla="*/ 1623639 h 4594310"/>
                <a:gd name="connsiteX1200" fmla="*/ 2902055 w 9232810"/>
                <a:gd name="connsiteY1200" fmla="*/ 1648291 h 4594310"/>
                <a:gd name="connsiteX1201" fmla="*/ 2895863 w 9232810"/>
                <a:gd name="connsiteY1201" fmla="*/ 1648291 h 4594310"/>
                <a:gd name="connsiteX1202" fmla="*/ 2906183 w 9232810"/>
                <a:gd name="connsiteY1202" fmla="*/ 1633911 h 4594310"/>
                <a:gd name="connsiteX1203" fmla="*/ 2881414 w 9232810"/>
                <a:gd name="connsiteY1203" fmla="*/ 1629802 h 4594310"/>
                <a:gd name="connsiteX1204" fmla="*/ 2862837 w 9232810"/>
                <a:gd name="connsiteY1204" fmla="*/ 1633911 h 4594310"/>
                <a:gd name="connsiteX1205" fmla="*/ 2836004 w 9232810"/>
                <a:gd name="connsiteY1205" fmla="*/ 1627748 h 4594310"/>
                <a:gd name="connsiteX1206" fmla="*/ 2807106 w 9232810"/>
                <a:gd name="connsiteY1206" fmla="*/ 1633911 h 4594310"/>
                <a:gd name="connsiteX1207" fmla="*/ 2798850 w 9232810"/>
                <a:gd name="connsiteY1207" fmla="*/ 1623639 h 4594310"/>
                <a:gd name="connsiteX1208" fmla="*/ 2815363 w 9232810"/>
                <a:gd name="connsiteY1208" fmla="*/ 1607205 h 4594310"/>
                <a:gd name="connsiteX1209" fmla="*/ 2815363 w 9232810"/>
                <a:gd name="connsiteY1209" fmla="*/ 1601042 h 4594310"/>
                <a:gd name="connsiteX1210" fmla="*/ 2807106 w 9232810"/>
                <a:gd name="connsiteY1210" fmla="*/ 1596933 h 4594310"/>
                <a:gd name="connsiteX1211" fmla="*/ 2856645 w 9232810"/>
                <a:gd name="connsiteY1211" fmla="*/ 1522978 h 4594310"/>
                <a:gd name="connsiteX1212" fmla="*/ 2883478 w 9232810"/>
                <a:gd name="connsiteY1212" fmla="*/ 1496272 h 4594310"/>
                <a:gd name="connsiteX1213" fmla="*/ 6877191 w 9232810"/>
                <a:gd name="connsiteY1213" fmla="*/ 1464490 h 4594310"/>
                <a:gd name="connsiteX1214" fmla="*/ 6809300 w 9232810"/>
                <a:gd name="connsiteY1214" fmla="*/ 1532405 h 4594310"/>
                <a:gd name="connsiteX1215" fmla="*/ 6710549 w 9232810"/>
                <a:gd name="connsiteY1215" fmla="*/ 1505651 h 4594310"/>
                <a:gd name="connsiteX1216" fmla="*/ 6673518 w 9232810"/>
                <a:gd name="connsiteY1216" fmla="*/ 1528289 h 4594310"/>
                <a:gd name="connsiteX1217" fmla="*/ 6537735 w 9232810"/>
                <a:gd name="connsiteY1217" fmla="*/ 1585913 h 4594310"/>
                <a:gd name="connsiteX1218" fmla="*/ 6478073 w 9232810"/>
                <a:gd name="connsiteY1218" fmla="*/ 1641479 h 4594310"/>
                <a:gd name="connsiteX1219" fmla="*/ 6401953 w 9232810"/>
                <a:gd name="connsiteY1219" fmla="*/ 1701161 h 4594310"/>
                <a:gd name="connsiteX1220" fmla="*/ 6259999 w 9232810"/>
                <a:gd name="connsiteY1220" fmla="*/ 1845221 h 4594310"/>
                <a:gd name="connsiteX1221" fmla="*/ 6225024 w 9232810"/>
                <a:gd name="connsiteY1221" fmla="*/ 1904904 h 4594310"/>
                <a:gd name="connsiteX1222" fmla="*/ 6255884 w 9232810"/>
                <a:gd name="connsiteY1222" fmla="*/ 1935774 h 4594310"/>
                <a:gd name="connsiteX1223" fmla="*/ 6255884 w 9232810"/>
                <a:gd name="connsiteY1223" fmla="*/ 1939890 h 4594310"/>
                <a:gd name="connsiteX1224" fmla="*/ 6225024 w 9232810"/>
                <a:gd name="connsiteY1224" fmla="*/ 1937832 h 4594310"/>
                <a:gd name="connsiteX1225" fmla="*/ 6177706 w 9232810"/>
                <a:gd name="connsiteY1225" fmla="*/ 1954296 h 4594310"/>
                <a:gd name="connsiteX1226" fmla="*/ 6159191 w 9232810"/>
                <a:gd name="connsiteY1226" fmla="*/ 1906962 h 4594310"/>
                <a:gd name="connsiteX1227" fmla="*/ 6128331 w 9232810"/>
                <a:gd name="connsiteY1227" fmla="*/ 1927542 h 4594310"/>
                <a:gd name="connsiteX1228" fmla="*/ 6122159 w 9232810"/>
                <a:gd name="connsiteY1228" fmla="*/ 1927542 h 4594310"/>
                <a:gd name="connsiteX1229" fmla="*/ 6083070 w 9232810"/>
                <a:gd name="connsiteY1229" fmla="*/ 1950180 h 4594310"/>
                <a:gd name="connsiteX1230" fmla="*/ 6066612 w 9232810"/>
                <a:gd name="connsiteY1230" fmla="*/ 1939890 h 4594310"/>
                <a:gd name="connsiteX1231" fmla="*/ 6037809 w 9232810"/>
                <a:gd name="connsiteY1231" fmla="*/ 1937832 h 4594310"/>
                <a:gd name="connsiteX1232" fmla="*/ 6023408 w 9232810"/>
                <a:gd name="connsiteY1232" fmla="*/ 1933716 h 4594310"/>
                <a:gd name="connsiteX1233" fmla="*/ 5982262 w 9232810"/>
                <a:gd name="connsiteY1233" fmla="*/ 1972818 h 4594310"/>
                <a:gd name="connsiteX1234" fmla="*/ 5957574 w 9232810"/>
                <a:gd name="connsiteY1234" fmla="*/ 1987224 h 4594310"/>
                <a:gd name="connsiteX1235" fmla="*/ 5937001 w 9232810"/>
                <a:gd name="connsiteY1235" fmla="*/ 2001630 h 4594310"/>
                <a:gd name="connsiteX1236" fmla="*/ 5917618 w 9232810"/>
                <a:gd name="connsiteY1236" fmla="*/ 1992948 h 4594310"/>
                <a:gd name="connsiteX1237" fmla="*/ 5914646 w 9232810"/>
                <a:gd name="connsiteY1237" fmla="*/ 1994791 h 4594310"/>
                <a:gd name="connsiteX1238" fmla="*/ 5925456 w 9232810"/>
                <a:gd name="connsiteY1238" fmla="*/ 1998711 h 4594310"/>
                <a:gd name="connsiteX1239" fmla="*/ 5936774 w 9232810"/>
                <a:gd name="connsiteY1239" fmla="*/ 2002815 h 4594310"/>
                <a:gd name="connsiteX1240" fmla="*/ 5957352 w 9232810"/>
                <a:gd name="connsiteY1240" fmla="*/ 1988451 h 4594310"/>
                <a:gd name="connsiteX1241" fmla="*/ 5982045 w 9232810"/>
                <a:gd name="connsiteY1241" fmla="*/ 1974086 h 4594310"/>
                <a:gd name="connsiteX1242" fmla="*/ 6023201 w 9232810"/>
                <a:gd name="connsiteY1242" fmla="*/ 1935096 h 4594310"/>
                <a:gd name="connsiteX1243" fmla="*/ 6037605 w 9232810"/>
                <a:gd name="connsiteY1243" fmla="*/ 1939200 h 4594310"/>
                <a:gd name="connsiteX1244" fmla="*/ 6066414 w 9232810"/>
                <a:gd name="connsiteY1244" fmla="*/ 1941252 h 4594310"/>
                <a:gd name="connsiteX1245" fmla="*/ 6082876 w 9232810"/>
                <a:gd name="connsiteY1245" fmla="*/ 1951513 h 4594310"/>
                <a:gd name="connsiteX1246" fmla="*/ 6121974 w 9232810"/>
                <a:gd name="connsiteY1246" fmla="*/ 1928940 h 4594310"/>
                <a:gd name="connsiteX1247" fmla="*/ 6128147 w 9232810"/>
                <a:gd name="connsiteY1247" fmla="*/ 1928940 h 4594310"/>
                <a:gd name="connsiteX1248" fmla="*/ 6159014 w 9232810"/>
                <a:gd name="connsiteY1248" fmla="*/ 1908419 h 4594310"/>
                <a:gd name="connsiteX1249" fmla="*/ 6177534 w 9232810"/>
                <a:gd name="connsiteY1249" fmla="*/ 1955617 h 4594310"/>
                <a:gd name="connsiteX1250" fmla="*/ 6224863 w 9232810"/>
                <a:gd name="connsiteY1250" fmla="*/ 1939200 h 4594310"/>
                <a:gd name="connsiteX1251" fmla="*/ 6255729 w 9232810"/>
                <a:gd name="connsiteY1251" fmla="*/ 1941252 h 4594310"/>
                <a:gd name="connsiteX1252" fmla="*/ 6276307 w 9232810"/>
                <a:gd name="connsiteY1252" fmla="*/ 1957669 h 4594310"/>
                <a:gd name="connsiteX1253" fmla="*/ 6288654 w 9232810"/>
                <a:gd name="connsiteY1253" fmla="*/ 1978190 h 4594310"/>
                <a:gd name="connsiteX1254" fmla="*/ 6327752 w 9232810"/>
                <a:gd name="connsiteY1254" fmla="*/ 1996659 h 4594310"/>
                <a:gd name="connsiteX1255" fmla="*/ 6366849 w 9232810"/>
                <a:gd name="connsiteY1255" fmla="*/ 1980242 h 4594310"/>
                <a:gd name="connsiteX1256" fmla="*/ 6395658 w 9232810"/>
                <a:gd name="connsiteY1256" fmla="*/ 2004867 h 4594310"/>
                <a:gd name="connsiteX1257" fmla="*/ 6390594 w 9232810"/>
                <a:gd name="connsiteY1257" fmla="*/ 2017820 h 4594310"/>
                <a:gd name="connsiteX1258" fmla="*/ 6390799 w 9232810"/>
                <a:gd name="connsiteY1258" fmla="*/ 2017673 h 4594310"/>
                <a:gd name="connsiteX1259" fmla="*/ 6396264 w 9232810"/>
                <a:gd name="connsiteY1259" fmla="*/ 2003679 h 4594310"/>
                <a:gd name="connsiteX1260" fmla="*/ 6367461 w 9232810"/>
                <a:gd name="connsiteY1260" fmla="*/ 1979028 h 4594310"/>
                <a:gd name="connsiteX1261" fmla="*/ 6328370 w 9232810"/>
                <a:gd name="connsiteY1261" fmla="*/ 1995462 h 4594310"/>
                <a:gd name="connsiteX1262" fmla="*/ 6289279 w 9232810"/>
                <a:gd name="connsiteY1262" fmla="*/ 1976974 h 4594310"/>
                <a:gd name="connsiteX1263" fmla="*/ 6276935 w 9232810"/>
                <a:gd name="connsiteY1263" fmla="*/ 1956432 h 4594310"/>
                <a:gd name="connsiteX1264" fmla="*/ 6256360 w 9232810"/>
                <a:gd name="connsiteY1264" fmla="*/ 1939998 h 4594310"/>
                <a:gd name="connsiteX1265" fmla="*/ 6256360 w 9232810"/>
                <a:gd name="connsiteY1265" fmla="*/ 1935890 h 4594310"/>
                <a:gd name="connsiteX1266" fmla="*/ 6225499 w 9232810"/>
                <a:gd name="connsiteY1266" fmla="*/ 1905076 h 4594310"/>
                <a:gd name="connsiteX1267" fmla="*/ 6260475 w 9232810"/>
                <a:gd name="connsiteY1267" fmla="*/ 1845504 h 4594310"/>
                <a:gd name="connsiteX1268" fmla="*/ 6402436 w 9232810"/>
                <a:gd name="connsiteY1268" fmla="*/ 1701709 h 4594310"/>
                <a:gd name="connsiteX1269" fmla="*/ 6478561 w 9232810"/>
                <a:gd name="connsiteY1269" fmla="*/ 1642137 h 4594310"/>
                <a:gd name="connsiteX1270" fmla="*/ 6538226 w 9232810"/>
                <a:gd name="connsiteY1270" fmla="*/ 1586673 h 4594310"/>
                <a:gd name="connsiteX1271" fmla="*/ 6674015 w 9232810"/>
                <a:gd name="connsiteY1271" fmla="*/ 1529155 h 4594310"/>
                <a:gd name="connsiteX1272" fmla="*/ 6711048 w 9232810"/>
                <a:gd name="connsiteY1272" fmla="*/ 1506559 h 4594310"/>
                <a:gd name="connsiteX1273" fmla="*/ 6809804 w 9232810"/>
                <a:gd name="connsiteY1273" fmla="*/ 1533264 h 4594310"/>
                <a:gd name="connsiteX1274" fmla="*/ 6877699 w 9232810"/>
                <a:gd name="connsiteY1274" fmla="*/ 1465475 h 4594310"/>
                <a:gd name="connsiteX1275" fmla="*/ 6943375 w 9232810"/>
                <a:gd name="connsiteY1275" fmla="*/ 1478474 h 4594310"/>
                <a:gd name="connsiteX1276" fmla="*/ 6955782 w 9232810"/>
                <a:gd name="connsiteY1276" fmla="*/ 1487996 h 4594310"/>
                <a:gd name="connsiteX1277" fmla="*/ 6955369 w 9232810"/>
                <a:gd name="connsiteY1277" fmla="*/ 1487129 h 4594310"/>
                <a:gd name="connsiteX1278" fmla="*/ 6877191 w 9232810"/>
                <a:gd name="connsiteY1278" fmla="*/ 1464490 h 4594310"/>
                <a:gd name="connsiteX1279" fmla="*/ 2210131 w 9232810"/>
                <a:gd name="connsiteY1279" fmla="*/ 1444761 h 4594310"/>
                <a:gd name="connsiteX1280" fmla="*/ 2242021 w 9232810"/>
                <a:gd name="connsiteY1280" fmla="*/ 1457638 h 4594310"/>
                <a:gd name="connsiteX1281" fmla="*/ 2235643 w 9232810"/>
                <a:gd name="connsiteY1281" fmla="*/ 1457638 h 4594310"/>
                <a:gd name="connsiteX1282" fmla="*/ 2210131 w 9232810"/>
                <a:gd name="connsiteY1282" fmla="*/ 1450280 h 4594310"/>
                <a:gd name="connsiteX1283" fmla="*/ 2210131 w 9232810"/>
                <a:gd name="connsiteY1283" fmla="*/ 1444761 h 4594310"/>
                <a:gd name="connsiteX1284" fmla="*/ 4346817 w 9232810"/>
                <a:gd name="connsiteY1284" fmla="*/ 1444566 h 4594310"/>
                <a:gd name="connsiteX1285" fmla="*/ 4346391 w 9232810"/>
                <a:gd name="connsiteY1285" fmla="*/ 1444869 h 4594310"/>
                <a:gd name="connsiteX1286" fmla="*/ 4342706 w 9232810"/>
                <a:gd name="connsiteY1286" fmla="*/ 1446632 h 4594310"/>
                <a:gd name="connsiteX1287" fmla="*/ 7508785 w 9232810"/>
                <a:gd name="connsiteY1287" fmla="*/ 1419214 h 4594310"/>
                <a:gd name="connsiteX1288" fmla="*/ 7350372 w 9232810"/>
                <a:gd name="connsiteY1288" fmla="*/ 1536521 h 4594310"/>
                <a:gd name="connsiteX1289" fmla="*/ 7167272 w 9232810"/>
                <a:gd name="connsiteY1289" fmla="*/ 1559159 h 4594310"/>
                <a:gd name="connsiteX1290" fmla="*/ 7037661 w 9232810"/>
                <a:gd name="connsiteY1290" fmla="*/ 1513883 h 4594310"/>
                <a:gd name="connsiteX1291" fmla="*/ 7006199 w 9232810"/>
                <a:gd name="connsiteY1291" fmla="*/ 1520611 h 4594310"/>
                <a:gd name="connsiteX1292" fmla="*/ 6991917 w 9232810"/>
                <a:gd name="connsiteY1292" fmla="*/ 1521742 h 4594310"/>
                <a:gd name="connsiteX1293" fmla="*/ 6988126 w 9232810"/>
                <a:gd name="connsiteY1293" fmla="*/ 1521433 h 4594310"/>
                <a:gd name="connsiteX1294" fmla="*/ 6977547 w 9232810"/>
                <a:gd name="connsiteY1294" fmla="*/ 1517247 h 4594310"/>
                <a:gd name="connsiteX1295" fmla="*/ 6965652 w 9232810"/>
                <a:gd name="connsiteY1295" fmla="*/ 1506899 h 4594310"/>
                <a:gd name="connsiteX1296" fmla="*/ 6963965 w 9232810"/>
                <a:gd name="connsiteY1296" fmla="*/ 1505009 h 4594310"/>
                <a:gd name="connsiteX1297" fmla="*/ 6964311 w 9232810"/>
                <a:gd name="connsiteY1297" fmla="*/ 1505732 h 4594310"/>
                <a:gd name="connsiteX1298" fmla="*/ 6965652 w 9232810"/>
                <a:gd name="connsiteY1298" fmla="*/ 1506899 h 4594310"/>
                <a:gd name="connsiteX1299" fmla="*/ 6973435 w 9232810"/>
                <a:gd name="connsiteY1299" fmla="*/ 1515619 h 4594310"/>
                <a:gd name="connsiteX1300" fmla="*/ 6977547 w 9232810"/>
                <a:gd name="connsiteY1300" fmla="*/ 1517247 h 4594310"/>
                <a:gd name="connsiteX1301" fmla="*/ 6981762 w 9232810"/>
                <a:gd name="connsiteY1301" fmla="*/ 1520913 h 4594310"/>
                <a:gd name="connsiteX1302" fmla="*/ 6988126 w 9232810"/>
                <a:gd name="connsiteY1302" fmla="*/ 1521433 h 4594310"/>
                <a:gd name="connsiteX1303" fmla="*/ 6989410 w 9232810"/>
                <a:gd name="connsiteY1303" fmla="*/ 1521941 h 4594310"/>
                <a:gd name="connsiteX1304" fmla="*/ 6991917 w 9232810"/>
                <a:gd name="connsiteY1304" fmla="*/ 1521742 h 4594310"/>
                <a:gd name="connsiteX1305" fmla="*/ 7001096 w 9232810"/>
                <a:gd name="connsiteY1305" fmla="*/ 1522492 h 4594310"/>
                <a:gd name="connsiteX1306" fmla="*/ 7038177 w 9232810"/>
                <a:gd name="connsiteY1306" fmla="*/ 1514776 h 4594310"/>
                <a:gd name="connsiteX1307" fmla="*/ 7167794 w 9232810"/>
                <a:gd name="connsiteY1307" fmla="*/ 1559968 h 4594310"/>
                <a:gd name="connsiteX1308" fmla="*/ 7350904 w 9232810"/>
                <a:gd name="connsiteY1308" fmla="*/ 1537372 h 4594310"/>
                <a:gd name="connsiteX1309" fmla="*/ 7509324 w 9232810"/>
                <a:gd name="connsiteY1309" fmla="*/ 1420282 h 4594310"/>
                <a:gd name="connsiteX1310" fmla="*/ 7555873 w 9232810"/>
                <a:gd name="connsiteY1310" fmla="*/ 1431002 h 4594310"/>
                <a:gd name="connsiteX1311" fmla="*/ 7582220 w 9232810"/>
                <a:gd name="connsiteY1311" fmla="*/ 1458139 h 4594310"/>
                <a:gd name="connsiteX1312" fmla="*/ 7581820 w 9232810"/>
                <a:gd name="connsiteY1312" fmla="*/ 1457288 h 4594310"/>
                <a:gd name="connsiteX1313" fmla="*/ 7508785 w 9232810"/>
                <a:gd name="connsiteY1313" fmla="*/ 1419214 h 4594310"/>
                <a:gd name="connsiteX1314" fmla="*/ 890434 w 9232810"/>
                <a:gd name="connsiteY1314" fmla="*/ 1415326 h 4594310"/>
                <a:gd name="connsiteX1315" fmla="*/ 911458 w 9232810"/>
                <a:gd name="connsiteY1315" fmla="*/ 1421458 h 4594310"/>
                <a:gd name="connsiteX1316" fmla="*/ 905151 w 9232810"/>
                <a:gd name="connsiteY1316" fmla="*/ 1431679 h 4594310"/>
                <a:gd name="connsiteX1317" fmla="*/ 917766 w 9232810"/>
                <a:gd name="connsiteY1317" fmla="*/ 1421458 h 4594310"/>
                <a:gd name="connsiteX1318" fmla="*/ 917766 w 9232810"/>
                <a:gd name="connsiteY1318" fmla="*/ 1439855 h 4594310"/>
                <a:gd name="connsiteX1319" fmla="*/ 921973 w 9232810"/>
                <a:gd name="connsiteY1319" fmla="*/ 1452120 h 4594310"/>
                <a:gd name="connsiteX1320" fmla="*/ 917766 w 9232810"/>
                <a:gd name="connsiteY1320" fmla="*/ 1460297 h 4594310"/>
                <a:gd name="connsiteX1321" fmla="*/ 926176 w 9232810"/>
                <a:gd name="connsiteY1321" fmla="*/ 1476650 h 4594310"/>
                <a:gd name="connsiteX1322" fmla="*/ 911458 w 9232810"/>
                <a:gd name="connsiteY1322" fmla="*/ 1460297 h 4594310"/>
                <a:gd name="connsiteX1323" fmla="*/ 915664 w 9232810"/>
                <a:gd name="connsiteY1323" fmla="*/ 1450076 h 4594310"/>
                <a:gd name="connsiteX1324" fmla="*/ 900947 w 9232810"/>
                <a:gd name="connsiteY1324" fmla="*/ 1439855 h 4594310"/>
                <a:gd name="connsiteX1325" fmla="*/ 890434 w 9232810"/>
                <a:gd name="connsiteY1325" fmla="*/ 1423502 h 4594310"/>
                <a:gd name="connsiteX1326" fmla="*/ 890434 w 9232810"/>
                <a:gd name="connsiteY1326" fmla="*/ 1415326 h 4594310"/>
                <a:gd name="connsiteX1327" fmla="*/ 4924168 w 9232810"/>
                <a:gd name="connsiteY1327" fmla="*/ 1387508 h 4594310"/>
                <a:gd name="connsiteX1328" fmla="*/ 4925409 w 9232810"/>
                <a:gd name="connsiteY1328" fmla="*/ 1389528 h 4594310"/>
                <a:gd name="connsiteX1329" fmla="*/ 4933025 w 9232810"/>
                <a:gd name="connsiteY1329" fmla="*/ 1404568 h 4594310"/>
                <a:gd name="connsiteX1330" fmla="*/ 4938750 w 9232810"/>
                <a:gd name="connsiteY1330" fmla="*/ 1435233 h 4594310"/>
                <a:gd name="connsiteX1331" fmla="*/ 4926399 w 9232810"/>
                <a:gd name="connsiteY1331" fmla="*/ 1466089 h 4594310"/>
                <a:gd name="connsiteX1332" fmla="*/ 4942866 w 9232810"/>
                <a:gd name="connsiteY1332" fmla="*/ 1513402 h 4594310"/>
                <a:gd name="connsiteX1333" fmla="*/ 4922282 w 9232810"/>
                <a:gd name="connsiteY1333" fmla="*/ 1533973 h 4594310"/>
                <a:gd name="connsiteX1334" fmla="*/ 4907873 w 9232810"/>
                <a:gd name="connsiteY1334" fmla="*/ 1585401 h 4594310"/>
                <a:gd name="connsiteX1335" fmla="*/ 4911089 w 9232810"/>
                <a:gd name="connsiteY1335" fmla="*/ 1599897 h 4594310"/>
                <a:gd name="connsiteX1336" fmla="*/ 4911509 w 9232810"/>
                <a:gd name="connsiteY1336" fmla="*/ 1600180 h 4594310"/>
                <a:gd name="connsiteX1337" fmla="*/ 4908346 w 9232810"/>
                <a:gd name="connsiteY1337" fmla="*/ 1585913 h 4594310"/>
                <a:gd name="connsiteX1338" fmla="*/ 4922747 w 9232810"/>
                <a:gd name="connsiteY1338" fmla="*/ 1534463 h 4594310"/>
                <a:gd name="connsiteX1339" fmla="*/ 4943320 w 9232810"/>
                <a:gd name="connsiteY1339" fmla="*/ 1513883 h 4594310"/>
                <a:gd name="connsiteX1340" fmla="*/ 4926862 w 9232810"/>
                <a:gd name="connsiteY1340" fmla="*/ 1466549 h 4594310"/>
                <a:gd name="connsiteX1341" fmla="*/ 4939206 w 9232810"/>
                <a:gd name="connsiteY1341" fmla="*/ 1435678 h 4594310"/>
                <a:gd name="connsiteX1342" fmla="*/ 4935626 w 9232810"/>
                <a:gd name="connsiteY1342" fmla="*/ 1409704 h 4594310"/>
                <a:gd name="connsiteX1343" fmla="*/ 4933025 w 9232810"/>
                <a:gd name="connsiteY1343" fmla="*/ 1404568 h 4594310"/>
                <a:gd name="connsiteX1344" fmla="*/ 4932317 w 9232810"/>
                <a:gd name="connsiteY1344" fmla="*/ 1400776 h 4594310"/>
                <a:gd name="connsiteX1345" fmla="*/ 4925409 w 9232810"/>
                <a:gd name="connsiteY1345" fmla="*/ 1389528 h 4594310"/>
                <a:gd name="connsiteX1346" fmla="*/ 4924451 w 9232810"/>
                <a:gd name="connsiteY1346" fmla="*/ 1387637 h 4594310"/>
                <a:gd name="connsiteX1347" fmla="*/ 8006746 w 9232810"/>
                <a:gd name="connsiteY1347" fmla="*/ 1383489 h 4594310"/>
                <a:gd name="connsiteX1348" fmla="*/ 8012878 w 9232810"/>
                <a:gd name="connsiteY1348" fmla="*/ 1383489 h 4594310"/>
                <a:gd name="connsiteX1349" fmla="*/ 8023099 w 9232810"/>
                <a:gd name="connsiteY1349" fmla="*/ 1424727 h 4594310"/>
                <a:gd name="connsiteX1350" fmla="*/ 8027187 w 9232810"/>
                <a:gd name="connsiteY1350" fmla="*/ 1459779 h 4594310"/>
                <a:gd name="connsiteX1351" fmla="*/ 8027187 w 9232810"/>
                <a:gd name="connsiteY1351" fmla="*/ 1480398 h 4594310"/>
                <a:gd name="connsiteX1352" fmla="*/ 8033319 w 9232810"/>
                <a:gd name="connsiteY1352" fmla="*/ 1505140 h 4594310"/>
                <a:gd name="connsiteX1353" fmla="*/ 8057849 w 9232810"/>
                <a:gd name="connsiteY1353" fmla="*/ 1569059 h 4594310"/>
                <a:gd name="connsiteX1354" fmla="*/ 8037408 w 9232810"/>
                <a:gd name="connsiteY1354" fmla="*/ 1556688 h 4594310"/>
                <a:gd name="connsiteX1355" fmla="*/ 8010834 w 9232810"/>
                <a:gd name="connsiteY1355" fmla="*/ 1608235 h 4594310"/>
                <a:gd name="connsiteX1356" fmla="*/ 8037408 w 9232810"/>
                <a:gd name="connsiteY1356" fmla="*/ 1655659 h 4594310"/>
                <a:gd name="connsiteX1357" fmla="*/ 8035363 w 9232810"/>
                <a:gd name="connsiteY1357" fmla="*/ 1655659 h 4594310"/>
                <a:gd name="connsiteX1358" fmla="*/ 8025143 w 9232810"/>
                <a:gd name="connsiteY1358" fmla="*/ 1647411 h 4594310"/>
                <a:gd name="connsiteX1359" fmla="*/ 8016966 w 9232810"/>
                <a:gd name="connsiteY1359" fmla="*/ 1647411 h 4594310"/>
                <a:gd name="connsiteX1360" fmla="*/ 7994481 w 9232810"/>
                <a:gd name="connsiteY1360" fmla="*/ 1668030 h 4594310"/>
                <a:gd name="connsiteX1361" fmla="*/ 7994481 w 9232810"/>
                <a:gd name="connsiteY1361" fmla="*/ 1641225 h 4594310"/>
                <a:gd name="connsiteX1362" fmla="*/ 7998569 w 9232810"/>
                <a:gd name="connsiteY1362" fmla="*/ 1599987 h 4594310"/>
                <a:gd name="connsiteX1363" fmla="*/ 7992437 w 9232810"/>
                <a:gd name="connsiteY1363" fmla="*/ 1575245 h 4594310"/>
                <a:gd name="connsiteX1364" fmla="*/ 7998569 w 9232810"/>
                <a:gd name="connsiteY1364" fmla="*/ 1546378 h 4594310"/>
                <a:gd name="connsiteX1365" fmla="*/ 7998569 w 9232810"/>
                <a:gd name="connsiteY1365" fmla="*/ 1492769 h 4594310"/>
                <a:gd name="connsiteX1366" fmla="*/ 7984260 w 9232810"/>
                <a:gd name="connsiteY1366" fmla="*/ 1459779 h 4594310"/>
                <a:gd name="connsiteX1367" fmla="*/ 8002657 w 9232810"/>
                <a:gd name="connsiteY1367" fmla="*/ 1414417 h 4594310"/>
                <a:gd name="connsiteX1368" fmla="*/ 8006746 w 9232810"/>
                <a:gd name="connsiteY1368" fmla="*/ 1402046 h 4594310"/>
                <a:gd name="connsiteX1369" fmla="*/ 8006746 w 9232810"/>
                <a:gd name="connsiteY1369" fmla="*/ 1383489 h 4594310"/>
                <a:gd name="connsiteX1370" fmla="*/ 4135027 w 9232810"/>
                <a:gd name="connsiteY1370" fmla="*/ 1361424 h 4594310"/>
                <a:gd name="connsiteX1371" fmla="*/ 4151440 w 9232810"/>
                <a:gd name="connsiteY1371" fmla="*/ 1361424 h 4594310"/>
                <a:gd name="connsiteX1372" fmla="*/ 4182213 w 9232810"/>
                <a:gd name="connsiteY1372" fmla="*/ 1398785 h 4594310"/>
                <a:gd name="connsiteX1373" fmla="*/ 4165800 w 9232810"/>
                <a:gd name="connsiteY1373" fmla="*/ 1411238 h 4594310"/>
                <a:gd name="connsiteX1374" fmla="*/ 4165800 w 9232810"/>
                <a:gd name="connsiteY1374" fmla="*/ 1442372 h 4594310"/>
                <a:gd name="connsiteX1375" fmla="*/ 4165800 w 9232810"/>
                <a:gd name="connsiteY1375" fmla="*/ 1469355 h 4594310"/>
                <a:gd name="connsiteX1376" fmla="*/ 4141182 w 9232810"/>
                <a:gd name="connsiteY1376" fmla="*/ 1473506 h 4594310"/>
                <a:gd name="connsiteX1377" fmla="*/ 4108357 w 9232810"/>
                <a:gd name="connsiteY1377" fmla="*/ 1494262 h 4594310"/>
                <a:gd name="connsiteX1378" fmla="*/ 4091945 w 9232810"/>
                <a:gd name="connsiteY1378" fmla="*/ 1496338 h 4594310"/>
                <a:gd name="connsiteX1379" fmla="*/ 4069378 w 9232810"/>
                <a:gd name="connsiteY1379" fmla="*/ 1475582 h 4594310"/>
                <a:gd name="connsiteX1380" fmla="*/ 4096048 w 9232810"/>
                <a:gd name="connsiteY1380" fmla="*/ 1429919 h 4594310"/>
                <a:gd name="connsiteX1381" fmla="*/ 4077584 w 9232810"/>
                <a:gd name="connsiteY1381" fmla="*/ 1409163 h 4594310"/>
                <a:gd name="connsiteX1382" fmla="*/ 4087842 w 9232810"/>
                <a:gd name="connsiteY1382" fmla="*/ 1400860 h 4594310"/>
                <a:gd name="connsiteX1383" fmla="*/ 4114512 w 9232810"/>
                <a:gd name="connsiteY1383" fmla="*/ 1390482 h 4594310"/>
                <a:gd name="connsiteX1384" fmla="*/ 4108357 w 9232810"/>
                <a:gd name="connsiteY1384" fmla="*/ 1378029 h 4594310"/>
                <a:gd name="connsiteX1385" fmla="*/ 4135027 w 9232810"/>
                <a:gd name="connsiteY1385" fmla="*/ 1361424 h 4594310"/>
                <a:gd name="connsiteX1386" fmla="*/ 4582044 w 9232810"/>
                <a:gd name="connsiteY1386" fmla="*/ 1349160 h 4594310"/>
                <a:gd name="connsiteX1387" fmla="*/ 4600441 w 9232810"/>
                <a:gd name="connsiteY1387" fmla="*/ 1349160 h 4594310"/>
                <a:gd name="connsiteX1388" fmla="*/ 4606574 w 9232810"/>
                <a:gd name="connsiteY1388" fmla="*/ 1368083 h 4594310"/>
                <a:gd name="connsiteX1389" fmla="*/ 4604530 w 9232810"/>
                <a:gd name="connsiteY1389" fmla="*/ 1378596 h 4594310"/>
                <a:gd name="connsiteX1390" fmla="*/ 4604530 w 9232810"/>
                <a:gd name="connsiteY1390" fmla="*/ 1370186 h 4594310"/>
                <a:gd name="connsiteX1391" fmla="*/ 4582044 w 9232810"/>
                <a:gd name="connsiteY1391" fmla="*/ 1359673 h 4594310"/>
                <a:gd name="connsiteX1392" fmla="*/ 4582044 w 9232810"/>
                <a:gd name="connsiteY1392" fmla="*/ 1349160 h 4594310"/>
                <a:gd name="connsiteX1393" fmla="*/ 875075 w 9232810"/>
                <a:gd name="connsiteY1393" fmla="*/ 1332774 h 4594310"/>
                <a:gd name="connsiteX1394" fmla="*/ 892887 w 9232810"/>
                <a:gd name="connsiteY1394" fmla="*/ 1333535 h 4594310"/>
                <a:gd name="connsiteX1395" fmla="*/ 914965 w 9232810"/>
                <a:gd name="connsiteY1395" fmla="*/ 1380224 h 4594310"/>
                <a:gd name="connsiteX1396" fmla="*/ 906936 w 9232810"/>
                <a:gd name="connsiteY1396" fmla="*/ 1388344 h 4594310"/>
                <a:gd name="connsiteX1397" fmla="*/ 888874 w 9232810"/>
                <a:gd name="connsiteY1397" fmla="*/ 1370074 h 4594310"/>
                <a:gd name="connsiteX1398" fmla="*/ 888874 w 9232810"/>
                <a:gd name="connsiteY1398" fmla="*/ 1351804 h 4594310"/>
                <a:gd name="connsiteX1399" fmla="*/ 870809 w 9232810"/>
                <a:gd name="connsiteY1399" fmla="*/ 1351804 h 4594310"/>
                <a:gd name="connsiteX1400" fmla="*/ 875075 w 9232810"/>
                <a:gd name="connsiteY1400" fmla="*/ 1332774 h 4594310"/>
                <a:gd name="connsiteX1401" fmla="*/ 4627791 w 9232810"/>
                <a:gd name="connsiteY1401" fmla="*/ 1322177 h 4594310"/>
                <a:gd name="connsiteX1402" fmla="*/ 4650727 w 9232810"/>
                <a:gd name="connsiteY1402" fmla="*/ 1346707 h 4594310"/>
                <a:gd name="connsiteX1403" fmla="*/ 4621536 w 9232810"/>
                <a:gd name="connsiteY1403" fmla="*/ 1383502 h 4594310"/>
                <a:gd name="connsiteX1404" fmla="*/ 4609026 w 9232810"/>
                <a:gd name="connsiteY1404" fmla="*/ 1377369 h 4594310"/>
                <a:gd name="connsiteX1405" fmla="*/ 4613196 w 9232810"/>
                <a:gd name="connsiteY1405" fmla="*/ 1373281 h 4594310"/>
                <a:gd name="connsiteX1406" fmla="*/ 4615281 w 9232810"/>
                <a:gd name="connsiteY1406" fmla="*/ 1377369 h 4594310"/>
                <a:gd name="connsiteX1407" fmla="*/ 4627791 w 9232810"/>
                <a:gd name="connsiteY1407" fmla="*/ 1365104 h 4594310"/>
                <a:gd name="connsiteX1408" fmla="*/ 4609026 w 9232810"/>
                <a:gd name="connsiteY1408" fmla="*/ 1350795 h 4594310"/>
                <a:gd name="connsiteX1409" fmla="*/ 4627791 w 9232810"/>
                <a:gd name="connsiteY1409" fmla="*/ 1322177 h 4594310"/>
                <a:gd name="connsiteX1410" fmla="*/ 378032 w 9232810"/>
                <a:gd name="connsiteY1410" fmla="*/ 1277963 h 4594310"/>
                <a:gd name="connsiteX1411" fmla="*/ 390024 w 9232810"/>
                <a:gd name="connsiteY1411" fmla="*/ 1277963 h 4594310"/>
                <a:gd name="connsiteX1412" fmla="*/ 390024 w 9232810"/>
                <a:gd name="connsiteY1412" fmla="*/ 1290228 h 4594310"/>
                <a:gd name="connsiteX1413" fmla="*/ 356045 w 9232810"/>
                <a:gd name="connsiteY1413" fmla="*/ 1314757 h 4594310"/>
                <a:gd name="connsiteX1414" fmla="*/ 336058 w 9232810"/>
                <a:gd name="connsiteY1414" fmla="*/ 1302492 h 4594310"/>
                <a:gd name="connsiteX1415" fmla="*/ 336058 w 9232810"/>
                <a:gd name="connsiteY1415" fmla="*/ 1292272 h 4594310"/>
                <a:gd name="connsiteX1416" fmla="*/ 378032 w 9232810"/>
                <a:gd name="connsiteY1416" fmla="*/ 1277963 h 4594310"/>
                <a:gd name="connsiteX1417" fmla="*/ 812259 w 9232810"/>
                <a:gd name="connsiteY1417" fmla="*/ 1260793 h 4594310"/>
                <a:gd name="connsiteX1418" fmla="*/ 832520 w 9232810"/>
                <a:gd name="connsiteY1418" fmla="*/ 1260793 h 4594310"/>
                <a:gd name="connsiteX1419" fmla="*/ 832520 w 9232810"/>
                <a:gd name="connsiteY1419" fmla="*/ 1297377 h 4594310"/>
                <a:gd name="connsiteX1420" fmla="*/ 840626 w 9232810"/>
                <a:gd name="connsiteY1420" fmla="*/ 1297377 h 4594310"/>
                <a:gd name="connsiteX1421" fmla="*/ 840626 w 9232810"/>
                <a:gd name="connsiteY1421" fmla="*/ 1331928 h 4594310"/>
                <a:gd name="connsiteX1422" fmla="*/ 824415 w 9232810"/>
                <a:gd name="connsiteY1422" fmla="*/ 1295344 h 4594310"/>
                <a:gd name="connsiteX1423" fmla="*/ 802125 w 9232810"/>
                <a:gd name="connsiteY1423" fmla="*/ 1268923 h 4594310"/>
                <a:gd name="connsiteX1424" fmla="*/ 812259 w 9232810"/>
                <a:gd name="connsiteY1424" fmla="*/ 1260793 h 4594310"/>
                <a:gd name="connsiteX1425" fmla="*/ 4812622 w 9232810"/>
                <a:gd name="connsiteY1425" fmla="*/ 1255948 h 4594310"/>
                <a:gd name="connsiteX1426" fmla="*/ 4805932 w 9232810"/>
                <a:gd name="connsiteY1426" fmla="*/ 1268934 h 4594310"/>
                <a:gd name="connsiteX1427" fmla="*/ 4790322 w 9232810"/>
                <a:gd name="connsiteY1427" fmla="*/ 1292743 h 4594310"/>
                <a:gd name="connsiteX1428" fmla="*/ 4790322 w 9232810"/>
                <a:gd name="connsiteY1428" fmla="*/ 1279756 h 4594310"/>
                <a:gd name="connsiteX1429" fmla="*/ 4812622 w 9232810"/>
                <a:gd name="connsiteY1429" fmla="*/ 1255948 h 4594310"/>
                <a:gd name="connsiteX1430" fmla="*/ 4209079 w 9232810"/>
                <a:gd name="connsiteY1430" fmla="*/ 1233870 h 4594310"/>
                <a:gd name="connsiteX1431" fmla="*/ 4235804 w 9232810"/>
                <a:gd name="connsiteY1431" fmla="*/ 1233870 h 4594310"/>
                <a:gd name="connsiteX1432" fmla="*/ 4244027 w 9232810"/>
                <a:gd name="connsiteY1432" fmla="*/ 1242132 h 4594310"/>
                <a:gd name="connsiteX1433" fmla="*/ 4221414 w 9232810"/>
                <a:gd name="connsiteY1433" fmla="*/ 1266920 h 4594310"/>
                <a:gd name="connsiteX1434" fmla="*/ 4225525 w 9232810"/>
                <a:gd name="connsiteY1434" fmla="*/ 1273117 h 4594310"/>
                <a:gd name="connsiteX1435" fmla="*/ 4278976 w 9232810"/>
                <a:gd name="connsiteY1435" fmla="*/ 1273117 h 4594310"/>
                <a:gd name="connsiteX1436" fmla="*/ 4254306 w 9232810"/>
                <a:gd name="connsiteY1436" fmla="*/ 1328890 h 4594310"/>
                <a:gd name="connsiteX1437" fmla="*/ 4246083 w 9232810"/>
                <a:gd name="connsiteY1437" fmla="*/ 1337152 h 4594310"/>
                <a:gd name="connsiteX1438" fmla="*/ 4266641 w 9232810"/>
                <a:gd name="connsiteY1438" fmla="*/ 1337152 h 4594310"/>
                <a:gd name="connsiteX1439" fmla="*/ 4293367 w 9232810"/>
                <a:gd name="connsiteY1439" fmla="*/ 1376400 h 4594310"/>
                <a:gd name="connsiteX1440" fmla="*/ 4330371 w 9232810"/>
                <a:gd name="connsiteY1440" fmla="*/ 1417713 h 4594310"/>
                <a:gd name="connsiteX1441" fmla="*/ 4340650 w 9232810"/>
                <a:gd name="connsiteY1441" fmla="*/ 1438369 h 4594310"/>
                <a:gd name="connsiteX1442" fmla="*/ 4336538 w 9232810"/>
                <a:gd name="connsiteY1442" fmla="*/ 1444566 h 4594310"/>
                <a:gd name="connsiteX1443" fmla="*/ 4336538 w 9232810"/>
                <a:gd name="connsiteY1443" fmla="*/ 1450763 h 4594310"/>
                <a:gd name="connsiteX1444" fmla="*/ 4342449 w 9232810"/>
                <a:gd name="connsiteY1444" fmla="*/ 1447665 h 4594310"/>
                <a:gd name="connsiteX1445" fmla="*/ 4346391 w 9232810"/>
                <a:gd name="connsiteY1445" fmla="*/ 1444869 h 4594310"/>
                <a:gd name="connsiteX1446" fmla="*/ 4348102 w 9232810"/>
                <a:gd name="connsiteY1446" fmla="*/ 1444050 h 4594310"/>
                <a:gd name="connsiteX1447" fmla="*/ 4355041 w 9232810"/>
                <a:gd name="connsiteY1447" fmla="*/ 1444566 h 4594310"/>
                <a:gd name="connsiteX1448" fmla="*/ 4373543 w 9232810"/>
                <a:gd name="connsiteY1448" fmla="*/ 1461092 h 4594310"/>
                <a:gd name="connsiteX1449" fmla="*/ 4344762 w 9232810"/>
                <a:gd name="connsiteY1449" fmla="*/ 1498273 h 4594310"/>
                <a:gd name="connsiteX1450" fmla="*/ 4363264 w 9232810"/>
                <a:gd name="connsiteY1450" fmla="*/ 1502405 h 4594310"/>
                <a:gd name="connsiteX1451" fmla="*/ 4363264 w 9232810"/>
                <a:gd name="connsiteY1451" fmla="*/ 1508601 h 4594310"/>
                <a:gd name="connsiteX1452" fmla="*/ 4336538 w 9232810"/>
                <a:gd name="connsiteY1452" fmla="*/ 1520995 h 4594310"/>
                <a:gd name="connsiteX1453" fmla="*/ 4301590 w 9232810"/>
                <a:gd name="connsiteY1453" fmla="*/ 1520995 h 4594310"/>
                <a:gd name="connsiteX1454" fmla="*/ 4254306 w 9232810"/>
                <a:gd name="connsiteY1454" fmla="*/ 1529258 h 4594310"/>
                <a:gd name="connsiteX1455" fmla="*/ 4237860 w 9232810"/>
                <a:gd name="connsiteY1455" fmla="*/ 1525127 h 4594310"/>
                <a:gd name="connsiteX1456" fmla="*/ 4223469 w 9232810"/>
                <a:gd name="connsiteY1456" fmla="*/ 1539586 h 4594310"/>
                <a:gd name="connsiteX1457" fmla="*/ 4211135 w 9232810"/>
                <a:gd name="connsiteY1457" fmla="*/ 1539586 h 4594310"/>
                <a:gd name="connsiteX1458" fmla="*/ 4196744 w 9232810"/>
                <a:gd name="connsiteY1458" fmla="*/ 1547849 h 4594310"/>
                <a:gd name="connsiteX1459" fmla="*/ 4190577 w 9232810"/>
                <a:gd name="connsiteY1459" fmla="*/ 1547849 h 4594310"/>
                <a:gd name="connsiteX1460" fmla="*/ 4190577 w 9232810"/>
                <a:gd name="connsiteY1460" fmla="*/ 1541652 h 4594310"/>
                <a:gd name="connsiteX1461" fmla="*/ 4223469 w 9232810"/>
                <a:gd name="connsiteY1461" fmla="*/ 1508601 h 4594310"/>
                <a:gd name="connsiteX1462" fmla="*/ 4254306 w 9232810"/>
                <a:gd name="connsiteY1462" fmla="*/ 1496208 h 4594310"/>
                <a:gd name="connsiteX1463" fmla="*/ 4252251 w 9232810"/>
                <a:gd name="connsiteY1463" fmla="*/ 1490011 h 4594310"/>
                <a:gd name="connsiteX1464" fmla="*/ 4235804 w 9232810"/>
                <a:gd name="connsiteY1464" fmla="*/ 1498273 h 4594310"/>
                <a:gd name="connsiteX1465" fmla="*/ 4211135 w 9232810"/>
                <a:gd name="connsiteY1465" fmla="*/ 1487945 h 4594310"/>
                <a:gd name="connsiteX1466" fmla="*/ 4200856 w 9232810"/>
                <a:gd name="connsiteY1466" fmla="*/ 1492076 h 4594310"/>
                <a:gd name="connsiteX1467" fmla="*/ 4196744 w 9232810"/>
                <a:gd name="connsiteY1467" fmla="*/ 1487945 h 4594310"/>
                <a:gd name="connsiteX1468" fmla="*/ 4221414 w 9232810"/>
                <a:gd name="connsiteY1468" fmla="*/ 1459026 h 4594310"/>
                <a:gd name="connsiteX1469" fmla="*/ 4215246 w 9232810"/>
                <a:gd name="connsiteY1469" fmla="*/ 1432172 h 4594310"/>
                <a:gd name="connsiteX1470" fmla="*/ 4256362 w 9232810"/>
                <a:gd name="connsiteY1470" fmla="*/ 1415647 h 4594310"/>
                <a:gd name="connsiteX1471" fmla="*/ 4256362 w 9232810"/>
                <a:gd name="connsiteY1471" fmla="*/ 1401188 h 4594310"/>
                <a:gd name="connsiteX1472" fmla="*/ 4233748 w 9232810"/>
                <a:gd name="connsiteY1472" fmla="*/ 1392925 h 4594310"/>
                <a:gd name="connsiteX1473" fmla="*/ 4239916 w 9232810"/>
                <a:gd name="connsiteY1473" fmla="*/ 1378465 h 4594310"/>
                <a:gd name="connsiteX1474" fmla="*/ 4231693 w 9232810"/>
                <a:gd name="connsiteY1474" fmla="*/ 1378465 h 4594310"/>
                <a:gd name="connsiteX1475" fmla="*/ 4211135 w 9232810"/>
                <a:gd name="connsiteY1475" fmla="*/ 1382597 h 4594310"/>
                <a:gd name="connsiteX1476" fmla="*/ 4196744 w 9232810"/>
                <a:gd name="connsiteY1476" fmla="*/ 1376400 h 4594310"/>
                <a:gd name="connsiteX1477" fmla="*/ 4204967 w 9232810"/>
                <a:gd name="connsiteY1477" fmla="*/ 1355743 h 4594310"/>
                <a:gd name="connsiteX1478" fmla="*/ 4204967 w 9232810"/>
                <a:gd name="connsiteY1478" fmla="*/ 1339218 h 4594310"/>
                <a:gd name="connsiteX1479" fmla="*/ 4190577 w 9232810"/>
                <a:gd name="connsiteY1479" fmla="*/ 1335087 h 4594310"/>
                <a:gd name="connsiteX1480" fmla="*/ 4190577 w 9232810"/>
                <a:gd name="connsiteY1480" fmla="*/ 1347481 h 4594310"/>
                <a:gd name="connsiteX1481" fmla="*/ 4182353 w 9232810"/>
                <a:gd name="connsiteY1481" fmla="*/ 1347481 h 4594310"/>
                <a:gd name="connsiteX1482" fmla="*/ 4182353 w 9232810"/>
                <a:gd name="connsiteY1482" fmla="*/ 1333021 h 4594310"/>
                <a:gd name="connsiteX1483" fmla="*/ 4186465 w 9232810"/>
                <a:gd name="connsiteY1483" fmla="*/ 1326824 h 4594310"/>
                <a:gd name="connsiteX1484" fmla="*/ 4186465 w 9232810"/>
                <a:gd name="connsiteY1484" fmla="*/ 1318562 h 4594310"/>
                <a:gd name="connsiteX1485" fmla="*/ 4174130 w 9232810"/>
                <a:gd name="connsiteY1485" fmla="*/ 1312365 h 4594310"/>
                <a:gd name="connsiteX1486" fmla="*/ 4180298 w 9232810"/>
                <a:gd name="connsiteY1486" fmla="*/ 1299971 h 4594310"/>
                <a:gd name="connsiteX1487" fmla="*/ 4180298 w 9232810"/>
                <a:gd name="connsiteY1487" fmla="*/ 1293774 h 4594310"/>
                <a:gd name="connsiteX1488" fmla="*/ 4157684 w 9232810"/>
                <a:gd name="connsiteY1488" fmla="*/ 1275183 h 4594310"/>
                <a:gd name="connsiteX1489" fmla="*/ 4174130 w 9232810"/>
                <a:gd name="connsiteY1489" fmla="*/ 1275183 h 4594310"/>
                <a:gd name="connsiteX1490" fmla="*/ 4180298 w 9232810"/>
                <a:gd name="connsiteY1490" fmla="*/ 1283446 h 4594310"/>
                <a:gd name="connsiteX1491" fmla="*/ 4182353 w 9232810"/>
                <a:gd name="connsiteY1491" fmla="*/ 1277249 h 4594310"/>
                <a:gd name="connsiteX1492" fmla="*/ 4178242 w 9232810"/>
                <a:gd name="connsiteY1492" fmla="*/ 1273117 h 4594310"/>
                <a:gd name="connsiteX1493" fmla="*/ 4190577 w 9232810"/>
                <a:gd name="connsiteY1493" fmla="*/ 1262789 h 4594310"/>
                <a:gd name="connsiteX1494" fmla="*/ 4194688 w 9232810"/>
                <a:gd name="connsiteY1494" fmla="*/ 1246264 h 4594310"/>
                <a:gd name="connsiteX1495" fmla="*/ 4209079 w 9232810"/>
                <a:gd name="connsiteY1495" fmla="*/ 1233870 h 4594310"/>
                <a:gd name="connsiteX1496" fmla="*/ 4905679 w 9232810"/>
                <a:gd name="connsiteY1496" fmla="*/ 1211794 h 4594310"/>
                <a:gd name="connsiteX1497" fmla="*/ 4915645 w 9232810"/>
                <a:gd name="connsiteY1497" fmla="*/ 1222219 h 4594310"/>
                <a:gd name="connsiteX1498" fmla="*/ 4907673 w 9232810"/>
                <a:gd name="connsiteY1498" fmla="*/ 1232644 h 4594310"/>
                <a:gd name="connsiteX1499" fmla="*/ 4907673 w 9232810"/>
                <a:gd name="connsiteY1499" fmla="*/ 1245155 h 4594310"/>
                <a:gd name="connsiteX1500" fmla="*/ 4893721 w 9232810"/>
                <a:gd name="connsiteY1500" fmla="*/ 1253495 h 4594310"/>
                <a:gd name="connsiteX1501" fmla="*/ 4883756 w 9232810"/>
                <a:gd name="connsiteY1501" fmla="*/ 1238900 h 4594310"/>
                <a:gd name="connsiteX1502" fmla="*/ 4903686 w 9232810"/>
                <a:gd name="connsiteY1502" fmla="*/ 1232644 h 4594310"/>
                <a:gd name="connsiteX1503" fmla="*/ 4897707 w 9232810"/>
                <a:gd name="connsiteY1503" fmla="*/ 1222219 h 4594310"/>
                <a:gd name="connsiteX1504" fmla="*/ 4905679 w 9232810"/>
                <a:gd name="connsiteY1504" fmla="*/ 1211794 h 4594310"/>
                <a:gd name="connsiteX1505" fmla="*/ 31289 w 9232810"/>
                <a:gd name="connsiteY1505" fmla="*/ 1182027 h 4594310"/>
                <a:gd name="connsiteX1506" fmla="*/ 39367 w 9232810"/>
                <a:gd name="connsiteY1506" fmla="*/ 1182027 h 4594310"/>
                <a:gd name="connsiteX1507" fmla="*/ 53965 w 9232810"/>
                <a:gd name="connsiteY1507" fmla="*/ 1199470 h 4594310"/>
                <a:gd name="connsiteX1508" fmla="*/ 22688 w 9232810"/>
                <a:gd name="connsiteY1508" fmla="*/ 1199470 h 4594310"/>
                <a:gd name="connsiteX1509" fmla="*/ 12263 w 9232810"/>
                <a:gd name="connsiteY1509" fmla="*/ 1188568 h 4594310"/>
                <a:gd name="connsiteX1510" fmla="*/ 24772 w 9232810"/>
                <a:gd name="connsiteY1510" fmla="*/ 1188568 h 4594310"/>
                <a:gd name="connsiteX1511" fmla="*/ 31289 w 9232810"/>
                <a:gd name="connsiteY1511" fmla="*/ 1182027 h 4594310"/>
                <a:gd name="connsiteX1512" fmla="*/ 2257528 w 9232810"/>
                <a:gd name="connsiteY1512" fmla="*/ 1096325 h 4594310"/>
                <a:gd name="connsiteX1513" fmla="*/ 2273911 w 9232810"/>
                <a:gd name="connsiteY1513" fmla="*/ 1104297 h 4594310"/>
                <a:gd name="connsiteX1514" fmla="*/ 2258491 w 9232810"/>
                <a:gd name="connsiteY1514" fmla="*/ 1123430 h 4594310"/>
                <a:gd name="connsiteX1515" fmla="*/ 2246927 w 9232810"/>
                <a:gd name="connsiteY1515" fmla="*/ 1110675 h 4594310"/>
                <a:gd name="connsiteX1516" fmla="*/ 2257528 w 9232810"/>
                <a:gd name="connsiteY1516" fmla="*/ 1096325 h 4594310"/>
                <a:gd name="connsiteX1517" fmla="*/ 2198146 w 9232810"/>
                <a:gd name="connsiteY1517" fmla="*/ 1070489 h 4594310"/>
                <a:gd name="connsiteX1518" fmla="*/ 2207679 w 9232810"/>
                <a:gd name="connsiteY1518" fmla="*/ 1075599 h 4594310"/>
                <a:gd name="connsiteX1519" fmla="*/ 2161085 w 9232810"/>
                <a:gd name="connsiteY1519" fmla="*/ 1106261 h 4594310"/>
                <a:gd name="connsiteX1520" fmla="*/ 2161085 w 9232810"/>
                <a:gd name="connsiteY1520" fmla="*/ 1093996 h 4594310"/>
                <a:gd name="connsiteX1521" fmla="*/ 2182257 w 9232810"/>
                <a:gd name="connsiteY1521" fmla="*/ 1071511 h 4594310"/>
                <a:gd name="connsiteX1522" fmla="*/ 2198146 w 9232810"/>
                <a:gd name="connsiteY1522" fmla="*/ 1070489 h 4594310"/>
                <a:gd name="connsiteX1523" fmla="*/ 2309478 w 9232810"/>
                <a:gd name="connsiteY1523" fmla="*/ 1048207 h 4594310"/>
                <a:gd name="connsiteX1524" fmla="*/ 2320517 w 9232810"/>
                <a:gd name="connsiteY1524" fmla="*/ 1055566 h 4594310"/>
                <a:gd name="connsiteX1525" fmla="*/ 2298439 w 9232810"/>
                <a:gd name="connsiteY1525" fmla="*/ 1055566 h 4594310"/>
                <a:gd name="connsiteX1526" fmla="*/ 2309478 w 9232810"/>
                <a:gd name="connsiteY1526" fmla="*/ 1048207 h 4594310"/>
                <a:gd name="connsiteX1527" fmla="*/ 5102797 w 9232810"/>
                <a:gd name="connsiteY1527" fmla="*/ 1020995 h 4594310"/>
                <a:gd name="connsiteX1528" fmla="*/ 5102623 w 9232810"/>
                <a:gd name="connsiteY1528" fmla="*/ 1021203 h 4594310"/>
                <a:gd name="connsiteX1529" fmla="*/ 5119651 w 9232810"/>
                <a:gd name="connsiteY1529" fmla="*/ 1037703 h 4594310"/>
                <a:gd name="connsiteX1530" fmla="*/ 5119220 w 9232810"/>
                <a:gd name="connsiteY1530" fmla="*/ 1036940 h 4594310"/>
                <a:gd name="connsiteX1531" fmla="*/ 2121314 w 9232810"/>
                <a:gd name="connsiteY1531" fmla="*/ 949274 h 4594310"/>
                <a:gd name="connsiteX1532" fmla="*/ 2135591 w 9232810"/>
                <a:gd name="connsiteY1532" fmla="*/ 975567 h 4594310"/>
                <a:gd name="connsiteX1533" fmla="*/ 2143749 w 9232810"/>
                <a:gd name="connsiteY1533" fmla="*/ 967477 h 4594310"/>
                <a:gd name="connsiteX1534" fmla="*/ 2206963 w 9232810"/>
                <a:gd name="connsiteY1534" fmla="*/ 1003884 h 4594310"/>
                <a:gd name="connsiteX1535" fmla="*/ 2213082 w 9232810"/>
                <a:gd name="connsiteY1535" fmla="*/ 1020064 h 4594310"/>
                <a:gd name="connsiteX1536" fmla="*/ 2251834 w 9232810"/>
                <a:gd name="connsiteY1536" fmla="*/ 1036245 h 4594310"/>
                <a:gd name="connsiteX1537" fmla="*/ 2223280 w 9232810"/>
                <a:gd name="connsiteY1537" fmla="*/ 1046358 h 4594310"/>
                <a:gd name="connsiteX1538" fmla="*/ 2198805 w 9232810"/>
                <a:gd name="connsiteY1538" fmla="*/ 1046358 h 4594310"/>
                <a:gd name="connsiteX1539" fmla="*/ 2164145 w 9232810"/>
                <a:gd name="connsiteY1539" fmla="*/ 1024109 h 4594310"/>
                <a:gd name="connsiteX1540" fmla="*/ 2121314 w 9232810"/>
                <a:gd name="connsiteY1540" fmla="*/ 1056471 h 4594310"/>
                <a:gd name="connsiteX1541" fmla="*/ 2115195 w 9232810"/>
                <a:gd name="connsiteY1541" fmla="*/ 1064561 h 4594310"/>
                <a:gd name="connsiteX1542" fmla="*/ 2109077 w 9232810"/>
                <a:gd name="connsiteY1542" fmla="*/ 1046358 h 4594310"/>
                <a:gd name="connsiteX1543" fmla="*/ 2070325 w 9232810"/>
                <a:gd name="connsiteY1543" fmla="*/ 1046358 h 4594310"/>
                <a:gd name="connsiteX1544" fmla="*/ 2082562 w 9232810"/>
                <a:gd name="connsiteY1544" fmla="*/ 1028154 h 4594310"/>
                <a:gd name="connsiteX1545" fmla="*/ 2092759 w 9232810"/>
                <a:gd name="connsiteY1545" fmla="*/ 1016019 h 4594310"/>
                <a:gd name="connsiteX1546" fmla="*/ 2092759 w 9232810"/>
                <a:gd name="connsiteY1546" fmla="*/ 1003884 h 4594310"/>
                <a:gd name="connsiteX1547" fmla="*/ 2121314 w 9232810"/>
                <a:gd name="connsiteY1547" fmla="*/ 949274 h 4594310"/>
                <a:gd name="connsiteX1548" fmla="*/ 2148547 w 9232810"/>
                <a:gd name="connsiteY1548" fmla="*/ 943823 h 4594310"/>
                <a:gd name="connsiteX1549" fmla="*/ 2165991 w 9232810"/>
                <a:gd name="connsiteY1549" fmla="*/ 959085 h 4594310"/>
                <a:gd name="connsiteX1550" fmla="*/ 2148547 w 9232810"/>
                <a:gd name="connsiteY1550" fmla="*/ 943823 h 4594310"/>
                <a:gd name="connsiteX1551" fmla="*/ 3748676 w 9232810"/>
                <a:gd name="connsiteY1551" fmla="*/ 914933 h 4594310"/>
                <a:gd name="connsiteX1552" fmla="*/ 3756878 w 9232810"/>
                <a:gd name="connsiteY1552" fmla="*/ 914933 h 4594310"/>
                <a:gd name="connsiteX1553" fmla="*/ 3760980 w 9232810"/>
                <a:gd name="connsiteY1553" fmla="*/ 929439 h 4594310"/>
                <a:gd name="connsiteX1554" fmla="*/ 3775333 w 9232810"/>
                <a:gd name="connsiteY1554" fmla="*/ 948090 h 4594310"/>
                <a:gd name="connsiteX1555" fmla="*/ 3791738 w 9232810"/>
                <a:gd name="connsiteY1555" fmla="*/ 941873 h 4594310"/>
                <a:gd name="connsiteX1556" fmla="*/ 3791738 w 9232810"/>
                <a:gd name="connsiteY1556" fmla="*/ 931511 h 4594310"/>
                <a:gd name="connsiteX1557" fmla="*/ 3804041 w 9232810"/>
                <a:gd name="connsiteY1557" fmla="*/ 939800 h 4594310"/>
                <a:gd name="connsiteX1558" fmla="*/ 3824547 w 9232810"/>
                <a:gd name="connsiteY1558" fmla="*/ 933584 h 4594310"/>
                <a:gd name="connsiteX1559" fmla="*/ 3836850 w 9232810"/>
                <a:gd name="connsiteY1559" fmla="*/ 939800 h 4594310"/>
                <a:gd name="connsiteX1560" fmla="*/ 3836850 w 9232810"/>
                <a:gd name="connsiteY1560" fmla="*/ 931511 h 4594310"/>
                <a:gd name="connsiteX1561" fmla="*/ 3865558 w 9232810"/>
                <a:gd name="connsiteY1561" fmla="*/ 933584 h 4594310"/>
                <a:gd name="connsiteX1562" fmla="*/ 3896316 w 9232810"/>
                <a:gd name="connsiteY1562" fmla="*/ 931511 h 4594310"/>
                <a:gd name="connsiteX1563" fmla="*/ 3900417 w 9232810"/>
                <a:gd name="connsiteY1563" fmla="*/ 917005 h 4594310"/>
                <a:gd name="connsiteX1564" fmla="*/ 3910670 w 9232810"/>
                <a:gd name="connsiteY1564" fmla="*/ 917005 h 4594310"/>
                <a:gd name="connsiteX1565" fmla="*/ 3927074 w 9232810"/>
                <a:gd name="connsiteY1565" fmla="*/ 929439 h 4594310"/>
                <a:gd name="connsiteX1566" fmla="*/ 3949631 w 9232810"/>
                <a:gd name="connsiteY1566" fmla="*/ 923222 h 4594310"/>
                <a:gd name="connsiteX1567" fmla="*/ 3943479 w 9232810"/>
                <a:gd name="connsiteY1567" fmla="*/ 931511 h 4594310"/>
                <a:gd name="connsiteX1568" fmla="*/ 3976288 w 9232810"/>
                <a:gd name="connsiteY1568" fmla="*/ 977102 h 4594310"/>
                <a:gd name="connsiteX1569" fmla="*/ 3974237 w 9232810"/>
                <a:gd name="connsiteY1569" fmla="*/ 979174 h 4594310"/>
                <a:gd name="connsiteX1570" fmla="*/ 3935277 w 9232810"/>
                <a:gd name="connsiteY1570" fmla="*/ 1012331 h 4594310"/>
                <a:gd name="connsiteX1571" fmla="*/ 3865558 w 9232810"/>
                <a:gd name="connsiteY1571" fmla="*/ 1035126 h 4594310"/>
                <a:gd name="connsiteX1572" fmla="*/ 3783536 w 9232810"/>
                <a:gd name="connsiteY1572" fmla="*/ 1018548 h 4594310"/>
                <a:gd name="connsiteX1573" fmla="*/ 3742525 w 9232810"/>
                <a:gd name="connsiteY1573" fmla="*/ 1001969 h 4594310"/>
                <a:gd name="connsiteX1574" fmla="*/ 3750727 w 9232810"/>
                <a:gd name="connsiteY1574" fmla="*/ 997825 h 4594310"/>
                <a:gd name="connsiteX1575" fmla="*/ 3756878 w 9232810"/>
                <a:gd name="connsiteY1575" fmla="*/ 970885 h 4594310"/>
                <a:gd name="connsiteX1576" fmla="*/ 3717918 w 9232810"/>
                <a:gd name="connsiteY1576" fmla="*/ 966740 h 4594310"/>
                <a:gd name="connsiteX1577" fmla="*/ 3765081 w 9232810"/>
                <a:gd name="connsiteY1577" fmla="*/ 958451 h 4594310"/>
                <a:gd name="connsiteX1578" fmla="*/ 3760980 w 9232810"/>
                <a:gd name="connsiteY1578" fmla="*/ 952234 h 4594310"/>
                <a:gd name="connsiteX1579" fmla="*/ 3713817 w 9232810"/>
                <a:gd name="connsiteY1579" fmla="*/ 931511 h 4594310"/>
                <a:gd name="connsiteX1580" fmla="*/ 3732272 w 9232810"/>
                <a:gd name="connsiteY1580" fmla="*/ 933584 h 4594310"/>
                <a:gd name="connsiteX1581" fmla="*/ 3732272 w 9232810"/>
                <a:gd name="connsiteY1581" fmla="*/ 925294 h 4594310"/>
                <a:gd name="connsiteX1582" fmla="*/ 3748676 w 9232810"/>
                <a:gd name="connsiteY1582" fmla="*/ 914933 h 4594310"/>
                <a:gd name="connsiteX1583" fmla="*/ 2407072 w 9232810"/>
                <a:gd name="connsiteY1583" fmla="*/ 848705 h 4594310"/>
                <a:gd name="connsiteX1584" fmla="*/ 2425995 w 9232810"/>
                <a:gd name="connsiteY1584" fmla="*/ 863729 h 4594310"/>
                <a:gd name="connsiteX1585" fmla="*/ 2407072 w 9232810"/>
                <a:gd name="connsiteY1585" fmla="*/ 865876 h 4594310"/>
                <a:gd name="connsiteX1586" fmla="*/ 2396559 w 9232810"/>
                <a:gd name="connsiteY1586" fmla="*/ 857290 h 4594310"/>
                <a:gd name="connsiteX1587" fmla="*/ 2407072 w 9232810"/>
                <a:gd name="connsiteY1587" fmla="*/ 848705 h 4594310"/>
                <a:gd name="connsiteX1588" fmla="*/ 2358539 w 9232810"/>
                <a:gd name="connsiteY1588" fmla="*/ 845322 h 4594310"/>
                <a:gd name="connsiteX1589" fmla="*/ 2386749 w 9232810"/>
                <a:gd name="connsiteY1589" fmla="*/ 870257 h 4594310"/>
                <a:gd name="connsiteX1590" fmla="*/ 2353315 w 9232810"/>
                <a:gd name="connsiteY1590" fmla="*/ 890406 h 4594310"/>
                <a:gd name="connsiteX1591" fmla="*/ 2330329 w 9232810"/>
                <a:gd name="connsiteY1591" fmla="*/ 870257 h 4594310"/>
                <a:gd name="connsiteX1592" fmla="*/ 2358539 w 9232810"/>
                <a:gd name="connsiteY1592" fmla="*/ 845322 h 4594310"/>
                <a:gd name="connsiteX1593" fmla="*/ 5061495 w 9232810"/>
                <a:gd name="connsiteY1593" fmla="*/ 817098 h 4594310"/>
                <a:gd name="connsiteX1594" fmla="*/ 5061366 w 9232810"/>
                <a:gd name="connsiteY1594" fmla="*/ 817306 h 4594310"/>
                <a:gd name="connsiteX1595" fmla="*/ 5077869 w 9232810"/>
                <a:gd name="connsiteY1595" fmla="*/ 833268 h 4594310"/>
                <a:gd name="connsiteX1596" fmla="*/ 5088698 w 9232810"/>
                <a:gd name="connsiteY1596" fmla="*/ 840148 h 4594310"/>
                <a:gd name="connsiteX1597" fmla="*/ 5088361 w 9232810"/>
                <a:gd name="connsiteY1597" fmla="*/ 839372 h 4594310"/>
                <a:gd name="connsiteX1598" fmla="*/ 5077046 w 9232810"/>
                <a:gd name="connsiteY1598" fmla="*/ 832169 h 4594310"/>
                <a:gd name="connsiteX1599" fmla="*/ 2298441 w 9232810"/>
                <a:gd name="connsiteY1599" fmla="*/ 797194 h 4594310"/>
                <a:gd name="connsiteX1600" fmla="*/ 2277181 w 9232810"/>
                <a:gd name="connsiteY1600" fmla="*/ 816817 h 4594310"/>
                <a:gd name="connsiteX1601" fmla="*/ 2298441 w 9232810"/>
                <a:gd name="connsiteY1601" fmla="*/ 797194 h 4594310"/>
                <a:gd name="connsiteX1602" fmla="*/ 5581130 w 9232810"/>
                <a:gd name="connsiteY1602" fmla="*/ 777611 h 4594310"/>
                <a:gd name="connsiteX1603" fmla="*/ 5612263 w 9232810"/>
                <a:gd name="connsiteY1603" fmla="*/ 790005 h 4594310"/>
                <a:gd name="connsiteX1604" fmla="*/ 5612263 w 9232810"/>
                <a:gd name="connsiteY1604" fmla="*/ 802398 h 4594310"/>
                <a:gd name="connsiteX1605" fmla="*/ 5574903 w 9232810"/>
                <a:gd name="connsiteY1605" fmla="*/ 816858 h 4594310"/>
                <a:gd name="connsiteX1606" fmla="*/ 5558298 w 9232810"/>
                <a:gd name="connsiteY1606" fmla="*/ 806530 h 4594310"/>
                <a:gd name="connsiteX1607" fmla="*/ 5568676 w 9232810"/>
                <a:gd name="connsiteY1607" fmla="*/ 785873 h 4594310"/>
                <a:gd name="connsiteX1608" fmla="*/ 5581130 w 9232810"/>
                <a:gd name="connsiteY1608" fmla="*/ 777611 h 4594310"/>
                <a:gd name="connsiteX1609" fmla="*/ 1799042 w 9232810"/>
                <a:gd name="connsiteY1609" fmla="*/ 775118 h 4594310"/>
                <a:gd name="connsiteX1610" fmla="*/ 1854461 w 9232810"/>
                <a:gd name="connsiteY1610" fmla="*/ 819777 h 4594310"/>
                <a:gd name="connsiteX1611" fmla="*/ 1831883 w 9232810"/>
                <a:gd name="connsiteY1611" fmla="*/ 833987 h 4594310"/>
                <a:gd name="connsiteX1612" fmla="*/ 1753888 w 9232810"/>
                <a:gd name="connsiteY1612" fmla="*/ 807597 h 4594310"/>
                <a:gd name="connsiteX1613" fmla="*/ 1772360 w 9232810"/>
                <a:gd name="connsiteY1613" fmla="*/ 803537 h 4594310"/>
                <a:gd name="connsiteX1614" fmla="*/ 1799042 w 9232810"/>
                <a:gd name="connsiteY1614" fmla="*/ 775118 h 4594310"/>
                <a:gd name="connsiteX1615" fmla="*/ 8661273 w 9232810"/>
                <a:gd name="connsiteY1615" fmla="*/ 745724 h 4594310"/>
                <a:gd name="connsiteX1616" fmla="*/ 8691936 w 9232810"/>
                <a:gd name="connsiteY1616" fmla="*/ 745724 h 4594310"/>
                <a:gd name="connsiteX1617" fmla="*/ 8698068 w 9232810"/>
                <a:gd name="connsiteY1617" fmla="*/ 758970 h 4594310"/>
                <a:gd name="connsiteX1618" fmla="*/ 8687847 w 9232810"/>
                <a:gd name="connsiteY1618" fmla="*/ 767801 h 4594310"/>
                <a:gd name="connsiteX1619" fmla="*/ 8661273 w 9232810"/>
                <a:gd name="connsiteY1619" fmla="*/ 745724 h 4594310"/>
                <a:gd name="connsiteX1620" fmla="*/ 2932128 w 9232810"/>
                <a:gd name="connsiteY1620" fmla="*/ 745683 h 4594310"/>
                <a:gd name="connsiteX1621" fmla="*/ 2985276 w 9232810"/>
                <a:gd name="connsiteY1621" fmla="*/ 778388 h 4594310"/>
                <a:gd name="connsiteX1622" fmla="*/ 2950525 w 9232810"/>
                <a:gd name="connsiteY1622" fmla="*/ 794741 h 4594310"/>
                <a:gd name="connsiteX1623" fmla="*/ 2930084 w 9232810"/>
                <a:gd name="connsiteY1623" fmla="*/ 794741 h 4594310"/>
                <a:gd name="connsiteX1624" fmla="*/ 2911687 w 9232810"/>
                <a:gd name="connsiteY1624" fmla="*/ 764080 h 4594310"/>
                <a:gd name="connsiteX1625" fmla="*/ 2932128 w 9232810"/>
                <a:gd name="connsiteY1625" fmla="*/ 745683 h 4594310"/>
                <a:gd name="connsiteX1626" fmla="*/ 5837091 w 9232810"/>
                <a:gd name="connsiteY1626" fmla="*/ 740357 h 4594310"/>
                <a:gd name="connsiteX1627" fmla="*/ 5872276 w 9232810"/>
                <a:gd name="connsiteY1627" fmla="*/ 764365 h 4594310"/>
                <a:gd name="connsiteX1628" fmla="*/ 5860362 w 9232810"/>
                <a:gd name="connsiteY1628" fmla="*/ 768290 h 4594310"/>
                <a:gd name="connsiteX1629" fmla="*/ 5830575 w 9232810"/>
                <a:gd name="connsiteY1629" fmla="*/ 746704 h 4594310"/>
                <a:gd name="connsiteX1630" fmla="*/ 5837091 w 9232810"/>
                <a:gd name="connsiteY1630" fmla="*/ 740357 h 4594310"/>
                <a:gd name="connsiteX1631" fmla="*/ 1867414 w 9232810"/>
                <a:gd name="connsiteY1631" fmla="*/ 679454 h 4594310"/>
                <a:gd name="connsiteX1632" fmla="*/ 1922947 w 9232810"/>
                <a:gd name="connsiteY1632" fmla="*/ 726791 h 4594310"/>
                <a:gd name="connsiteX1633" fmla="*/ 1949684 w 9232810"/>
                <a:gd name="connsiteY1633" fmla="*/ 757663 h 4594310"/>
                <a:gd name="connsiteX1634" fmla="*/ 1927061 w 9232810"/>
                <a:gd name="connsiteY1634" fmla="*/ 778244 h 4594310"/>
                <a:gd name="connsiteX1635" fmla="*/ 1972310 w 9232810"/>
                <a:gd name="connsiteY1635" fmla="*/ 792651 h 4594310"/>
                <a:gd name="connsiteX1636" fmla="*/ 1964082 w 9232810"/>
                <a:gd name="connsiteY1636" fmla="*/ 802942 h 4594310"/>
                <a:gd name="connsiteX1637" fmla="*/ 1984651 w 9232810"/>
                <a:gd name="connsiteY1637" fmla="*/ 839988 h 4594310"/>
                <a:gd name="connsiteX1638" fmla="*/ 2021673 w 9232810"/>
                <a:gd name="connsiteY1638" fmla="*/ 800884 h 4594310"/>
                <a:gd name="connsiteX1639" fmla="*/ 2054579 w 9232810"/>
                <a:gd name="connsiteY1639" fmla="*/ 831756 h 4594310"/>
                <a:gd name="connsiteX1640" fmla="*/ 2040182 w 9232810"/>
                <a:gd name="connsiteY1640" fmla="*/ 854395 h 4594310"/>
                <a:gd name="connsiteX1641" fmla="*/ 2087488 w 9232810"/>
                <a:gd name="connsiteY1641" fmla="*/ 881151 h 4594310"/>
                <a:gd name="connsiteX1642" fmla="*/ 2103942 w 9232810"/>
                <a:gd name="connsiteY1642" fmla="*/ 835872 h 4594310"/>
                <a:gd name="connsiteX1643" fmla="*/ 2130680 w 9232810"/>
                <a:gd name="connsiteY1643" fmla="*/ 817349 h 4594310"/>
                <a:gd name="connsiteX1644" fmla="*/ 2116283 w 9232810"/>
                <a:gd name="connsiteY1644" fmla="*/ 792651 h 4594310"/>
                <a:gd name="connsiteX1645" fmla="*/ 2138907 w 9232810"/>
                <a:gd name="connsiteY1645" fmla="*/ 776186 h 4594310"/>
                <a:gd name="connsiteX1646" fmla="*/ 2161532 w 9232810"/>
                <a:gd name="connsiteY1646" fmla="*/ 782361 h 4594310"/>
                <a:gd name="connsiteX1647" fmla="*/ 2221164 w 9232810"/>
                <a:gd name="connsiteY1647" fmla="*/ 805000 h 4594310"/>
                <a:gd name="connsiteX1648" fmla="*/ 2221164 w 9232810"/>
                <a:gd name="connsiteY1648" fmla="*/ 827640 h 4594310"/>
                <a:gd name="connsiteX1649" fmla="*/ 2204710 w 9232810"/>
                <a:gd name="connsiteY1649" fmla="*/ 862628 h 4594310"/>
                <a:gd name="connsiteX1650" fmla="*/ 2225278 w 9232810"/>
                <a:gd name="connsiteY1650" fmla="*/ 885267 h 4594310"/>
                <a:gd name="connsiteX1651" fmla="*/ 2171815 w 9232810"/>
                <a:gd name="connsiteY1651" fmla="*/ 926430 h 4594310"/>
                <a:gd name="connsiteX1652" fmla="*/ 2161532 w 9232810"/>
                <a:gd name="connsiteY1652" fmla="*/ 932605 h 4594310"/>
                <a:gd name="connsiteX1653" fmla="*/ 2132737 w 9232810"/>
                <a:gd name="connsiteY1653" fmla="*/ 938779 h 4594310"/>
                <a:gd name="connsiteX1654" fmla="*/ 2091602 w 9232810"/>
                <a:gd name="connsiteY1654" fmla="*/ 920256 h 4594310"/>
                <a:gd name="connsiteX1655" fmla="*/ 2097771 w 9232810"/>
                <a:gd name="connsiteY1655" fmla="*/ 940837 h 4594310"/>
                <a:gd name="connsiteX1656" fmla="*/ 2056637 w 9232810"/>
                <a:gd name="connsiteY1656" fmla="*/ 969651 h 4594310"/>
                <a:gd name="connsiteX1657" fmla="*/ 2017558 w 9232810"/>
                <a:gd name="connsiteY1657" fmla="*/ 949070 h 4594310"/>
                <a:gd name="connsiteX1658" fmla="*/ 2001105 w 9232810"/>
                <a:gd name="connsiteY1658" fmla="*/ 949070 h 4594310"/>
                <a:gd name="connsiteX1659" fmla="*/ 2075147 w 9232810"/>
                <a:gd name="connsiteY1659" fmla="*/ 979942 h 4594310"/>
                <a:gd name="connsiteX1660" fmla="*/ 2075147 w 9232810"/>
                <a:gd name="connsiteY1660" fmla="*/ 994349 h 4594310"/>
                <a:gd name="connsiteX1661" fmla="*/ 2027841 w 9232810"/>
                <a:gd name="connsiteY1661" fmla="*/ 1027279 h 4594310"/>
                <a:gd name="connsiteX1662" fmla="*/ 2007274 w 9232810"/>
                <a:gd name="connsiteY1662" fmla="*/ 1027279 h 4594310"/>
                <a:gd name="connsiteX1663" fmla="*/ 1988764 w 9232810"/>
                <a:gd name="connsiteY1663" fmla="*/ 1045802 h 4594310"/>
                <a:gd name="connsiteX1664" fmla="*/ 1935287 w 9232810"/>
                <a:gd name="connsiteY1664" fmla="*/ 1039628 h 4594310"/>
                <a:gd name="connsiteX1665" fmla="*/ 1982593 w 9232810"/>
                <a:gd name="connsiteY1665" fmla="*/ 1062267 h 4594310"/>
                <a:gd name="connsiteX1666" fmla="*/ 1939401 w 9232810"/>
                <a:gd name="connsiteY1666" fmla="*/ 1078732 h 4594310"/>
                <a:gd name="connsiteX1667" fmla="*/ 1910607 w 9232810"/>
                <a:gd name="connsiteY1667" fmla="*/ 1124011 h 4594310"/>
                <a:gd name="connsiteX1668" fmla="*/ 1877698 w 9232810"/>
                <a:gd name="connsiteY1668" fmla="*/ 1204278 h 4594310"/>
                <a:gd name="connsiteX1669" fmla="*/ 1877698 w 9232810"/>
                <a:gd name="connsiteY1669" fmla="*/ 1245441 h 4594310"/>
                <a:gd name="connsiteX1670" fmla="*/ 1900323 w 9232810"/>
                <a:gd name="connsiteY1670" fmla="*/ 1235150 h 4594310"/>
                <a:gd name="connsiteX1671" fmla="*/ 1935287 w 9232810"/>
                <a:gd name="connsiteY1671" fmla="*/ 1309243 h 4594310"/>
                <a:gd name="connsiteX1672" fmla="*/ 1968196 w 9232810"/>
                <a:gd name="connsiteY1672" fmla="*/ 1294836 h 4594310"/>
                <a:gd name="connsiteX1673" fmla="*/ 2009331 w 9232810"/>
                <a:gd name="connsiteY1673" fmla="*/ 1313360 h 4594310"/>
                <a:gd name="connsiteX1674" fmla="*/ 2120396 w 9232810"/>
                <a:gd name="connsiteY1674" fmla="*/ 1366871 h 4594310"/>
                <a:gd name="connsiteX1675" fmla="*/ 2180029 w 9232810"/>
                <a:gd name="connsiteY1675" fmla="*/ 1366871 h 4594310"/>
                <a:gd name="connsiteX1676" fmla="*/ 2200597 w 9232810"/>
                <a:gd name="connsiteY1676" fmla="*/ 1434790 h 4594310"/>
                <a:gd name="connsiteX1677" fmla="*/ 2254073 w 9232810"/>
                <a:gd name="connsiteY1677" fmla="*/ 1508883 h 4594310"/>
                <a:gd name="connsiteX1678" fmla="*/ 2280810 w 9232810"/>
                <a:gd name="connsiteY1678" fmla="*/ 1496534 h 4594310"/>
                <a:gd name="connsiteX1679" fmla="*/ 2297264 w 9232810"/>
                <a:gd name="connsiteY1679" fmla="*/ 1475952 h 4594310"/>
                <a:gd name="connsiteX1680" fmla="*/ 2266413 w 9232810"/>
                <a:gd name="connsiteY1680" fmla="*/ 1393627 h 4594310"/>
                <a:gd name="connsiteX1681" fmla="*/ 2338400 w 9232810"/>
                <a:gd name="connsiteY1681" fmla="*/ 1333941 h 4594310"/>
                <a:gd name="connsiteX1682" fmla="*/ 2286981 w 9232810"/>
                <a:gd name="connsiteY1682" fmla="*/ 1226918 h 4594310"/>
                <a:gd name="connsiteX1683" fmla="*/ 2319889 w 9232810"/>
                <a:gd name="connsiteY1683" fmla="*/ 1187813 h 4594310"/>
                <a:gd name="connsiteX1684" fmla="*/ 2303435 w 9232810"/>
                <a:gd name="connsiteY1684" fmla="*/ 1146651 h 4594310"/>
                <a:gd name="connsiteX1685" fmla="*/ 2299321 w 9232810"/>
                <a:gd name="connsiteY1685" fmla="*/ 1107546 h 4594310"/>
                <a:gd name="connsiteX1686" fmla="*/ 2326059 w 9232810"/>
                <a:gd name="connsiteY1686" fmla="*/ 1084907 h 4594310"/>
                <a:gd name="connsiteX1687" fmla="*/ 2395989 w 9232810"/>
                <a:gd name="connsiteY1687" fmla="*/ 1099314 h 4594310"/>
                <a:gd name="connsiteX1688" fmla="*/ 2420670 w 9232810"/>
                <a:gd name="connsiteY1688" fmla="*/ 1091081 h 4594310"/>
                <a:gd name="connsiteX1689" fmla="*/ 2476202 w 9232810"/>
                <a:gd name="connsiteY1689" fmla="*/ 1124011 h 4594310"/>
                <a:gd name="connsiteX1690" fmla="*/ 2529678 w 9232810"/>
                <a:gd name="connsiteY1690" fmla="*/ 1165174 h 4594310"/>
                <a:gd name="connsiteX1691" fmla="*/ 2554359 w 9232810"/>
                <a:gd name="connsiteY1691" fmla="*/ 1228976 h 4594310"/>
                <a:gd name="connsiteX1692" fmla="*/ 2583154 w 9232810"/>
                <a:gd name="connsiteY1692" fmla="*/ 1249557 h 4594310"/>
                <a:gd name="connsiteX1693" fmla="*/ 2634573 w 9232810"/>
                <a:gd name="connsiteY1693" fmla="*/ 1202220 h 4594310"/>
                <a:gd name="connsiteX1694" fmla="*/ 2657197 w 9232810"/>
                <a:gd name="connsiteY1694" fmla="*/ 1177523 h 4594310"/>
                <a:gd name="connsiteX1695" fmla="*/ 2671594 w 9232810"/>
                <a:gd name="connsiteY1695" fmla="*/ 1187813 h 4594310"/>
                <a:gd name="connsiteX1696" fmla="*/ 2702446 w 9232810"/>
                <a:gd name="connsiteY1696" fmla="*/ 1239267 h 4594310"/>
                <a:gd name="connsiteX1697" fmla="*/ 2733297 w 9232810"/>
                <a:gd name="connsiteY1697" fmla="*/ 1276313 h 4594310"/>
                <a:gd name="connsiteX1698" fmla="*/ 2739467 w 9232810"/>
                <a:gd name="connsiteY1698" fmla="*/ 1301011 h 4594310"/>
                <a:gd name="connsiteX1699" fmla="*/ 2725070 w 9232810"/>
                <a:gd name="connsiteY1699" fmla="*/ 1317476 h 4594310"/>
                <a:gd name="connsiteX1700" fmla="*/ 2770319 w 9232810"/>
                <a:gd name="connsiteY1700" fmla="*/ 1340115 h 4594310"/>
                <a:gd name="connsiteX1701" fmla="*/ 2770319 w 9232810"/>
                <a:gd name="connsiteY1701" fmla="*/ 1342174 h 4594310"/>
                <a:gd name="connsiteX1702" fmla="*/ 2838192 w 9232810"/>
                <a:gd name="connsiteY1702" fmla="*/ 1381278 h 4594310"/>
                <a:gd name="connsiteX1703" fmla="*/ 2846419 w 9232810"/>
                <a:gd name="connsiteY1703" fmla="*/ 1391569 h 4594310"/>
                <a:gd name="connsiteX1704" fmla="*/ 2772376 w 9232810"/>
                <a:gd name="connsiteY1704" fmla="*/ 1424499 h 4594310"/>
                <a:gd name="connsiteX1705" fmla="*/ 2780603 w 9232810"/>
                <a:gd name="connsiteY1705" fmla="*/ 1428615 h 4594310"/>
                <a:gd name="connsiteX1706" fmla="*/ 2866987 w 9232810"/>
                <a:gd name="connsiteY1706" fmla="*/ 1401859 h 4594310"/>
                <a:gd name="connsiteX1707" fmla="*/ 2866987 w 9232810"/>
                <a:gd name="connsiteY1707" fmla="*/ 1412150 h 4594310"/>
                <a:gd name="connsiteX1708" fmla="*/ 2873157 w 9232810"/>
                <a:gd name="connsiteY1708" fmla="*/ 1426557 h 4594310"/>
                <a:gd name="connsiteX1709" fmla="*/ 2889611 w 9232810"/>
                <a:gd name="connsiteY1709" fmla="*/ 1469778 h 4594310"/>
                <a:gd name="connsiteX1710" fmla="*/ 2803227 w 9232810"/>
                <a:gd name="connsiteY1710" fmla="*/ 1519173 h 4594310"/>
                <a:gd name="connsiteX1711" fmla="*/ 2706559 w 9232810"/>
                <a:gd name="connsiteY1711" fmla="*/ 1539755 h 4594310"/>
                <a:gd name="connsiteX1712" fmla="*/ 2618119 w 9232810"/>
                <a:gd name="connsiteY1712" fmla="*/ 1543871 h 4594310"/>
                <a:gd name="connsiteX1713" fmla="*/ 2595494 w 9232810"/>
                <a:gd name="connsiteY1713" fmla="*/ 1570627 h 4594310"/>
                <a:gd name="connsiteX1714" fmla="*/ 2544075 w 9232810"/>
                <a:gd name="connsiteY1714" fmla="*/ 1607673 h 4594310"/>
                <a:gd name="connsiteX1715" fmla="*/ 2628403 w 9232810"/>
                <a:gd name="connsiteY1715" fmla="*/ 1576801 h 4594310"/>
                <a:gd name="connsiteX1716" fmla="*/ 2675708 w 9232810"/>
                <a:gd name="connsiteY1716" fmla="*/ 1589150 h 4594310"/>
                <a:gd name="connsiteX1717" fmla="*/ 2638686 w 9232810"/>
                <a:gd name="connsiteY1717" fmla="*/ 1620022 h 4594310"/>
                <a:gd name="connsiteX1718" fmla="*/ 2661311 w 9232810"/>
                <a:gd name="connsiteY1718" fmla="*/ 1622080 h 4594310"/>
                <a:gd name="connsiteX1719" fmla="*/ 2651027 w 9232810"/>
                <a:gd name="connsiteY1719" fmla="*/ 1644719 h 4594310"/>
                <a:gd name="connsiteX1720" fmla="*/ 2718900 w 9232810"/>
                <a:gd name="connsiteY1720" fmla="*/ 1692057 h 4594310"/>
                <a:gd name="connsiteX1721" fmla="*/ 2749751 w 9232810"/>
                <a:gd name="connsiteY1721" fmla="*/ 1702347 h 4594310"/>
                <a:gd name="connsiteX1722" fmla="*/ 2681878 w 9232810"/>
                <a:gd name="connsiteY1722" fmla="*/ 1735277 h 4594310"/>
                <a:gd name="connsiteX1723" fmla="*/ 2640743 w 9232810"/>
                <a:gd name="connsiteY1723" fmla="*/ 1764091 h 4594310"/>
                <a:gd name="connsiteX1724" fmla="*/ 2622232 w 9232810"/>
                <a:gd name="connsiteY1724" fmla="*/ 1741452 h 4594310"/>
                <a:gd name="connsiteX1725" fmla="*/ 2675708 w 9232810"/>
                <a:gd name="connsiteY1725" fmla="*/ 1706464 h 4594310"/>
                <a:gd name="connsiteX1726" fmla="*/ 2661311 w 9232810"/>
                <a:gd name="connsiteY1726" fmla="*/ 1692057 h 4594310"/>
                <a:gd name="connsiteX1727" fmla="*/ 2640743 w 9232810"/>
                <a:gd name="connsiteY1727" fmla="*/ 1710580 h 4594310"/>
                <a:gd name="connsiteX1728" fmla="*/ 2603721 w 9232810"/>
                <a:gd name="connsiteY1728" fmla="*/ 1712638 h 4594310"/>
                <a:gd name="connsiteX1729" fmla="*/ 2595494 w 9232810"/>
                <a:gd name="connsiteY1729" fmla="*/ 1712638 h 4594310"/>
                <a:gd name="connsiteX1730" fmla="*/ 2595494 w 9232810"/>
                <a:gd name="connsiteY1730" fmla="*/ 1714696 h 4594310"/>
                <a:gd name="connsiteX1731" fmla="*/ 2595494 w 9232810"/>
                <a:gd name="connsiteY1731" fmla="*/ 1714699 h 4594310"/>
                <a:gd name="connsiteX1732" fmla="*/ 2600158 w 9232810"/>
                <a:gd name="connsiteY1732" fmla="*/ 1724654 h 4594310"/>
                <a:gd name="connsiteX1733" fmla="*/ 2571350 w 9232810"/>
                <a:gd name="connsiteY1733" fmla="*/ 1739027 h 4594310"/>
                <a:gd name="connsiteX1734" fmla="*/ 2548716 w 9232810"/>
                <a:gd name="connsiteY1734" fmla="*/ 1739027 h 4594310"/>
                <a:gd name="connsiteX1735" fmla="*/ 2503447 w 9232810"/>
                <a:gd name="connsiteY1735" fmla="*/ 1798572 h 4594310"/>
                <a:gd name="connsiteX1736" fmla="*/ 2507562 w 9232810"/>
                <a:gd name="connsiteY1736" fmla="*/ 1806785 h 4594310"/>
                <a:gd name="connsiteX1737" fmla="*/ 2517851 w 9232810"/>
                <a:gd name="connsiteY1737" fmla="*/ 1823211 h 4594310"/>
                <a:gd name="connsiteX1738" fmla="*/ 2526081 w 9232810"/>
                <a:gd name="connsiteY1738" fmla="*/ 1817051 h 4594310"/>
                <a:gd name="connsiteX1739" fmla="*/ 2526081 w 9232810"/>
                <a:gd name="connsiteY1739" fmla="*/ 1823211 h 4594310"/>
                <a:gd name="connsiteX1740" fmla="*/ 2497274 w 9232810"/>
                <a:gd name="connsiteY1740" fmla="*/ 1825264 h 4594310"/>
                <a:gd name="connsiteX1741" fmla="*/ 2429371 w 9232810"/>
                <a:gd name="connsiteY1741" fmla="*/ 1845797 h 4594310"/>
                <a:gd name="connsiteX1742" fmla="*/ 2439659 w 9232810"/>
                <a:gd name="connsiteY1742" fmla="*/ 1845797 h 4594310"/>
                <a:gd name="connsiteX1743" fmla="*/ 2462293 w 9232810"/>
                <a:gd name="connsiteY1743" fmla="*/ 1845797 h 4594310"/>
                <a:gd name="connsiteX1744" fmla="*/ 2427313 w 9232810"/>
                <a:gd name="connsiteY1744" fmla="*/ 1849904 h 4594310"/>
                <a:gd name="connsiteX1745" fmla="*/ 2419082 w 9232810"/>
                <a:gd name="connsiteY1745" fmla="*/ 1847850 h 4594310"/>
                <a:gd name="connsiteX1746" fmla="*/ 2412909 w 9232810"/>
                <a:gd name="connsiteY1746" fmla="*/ 1856064 h 4594310"/>
                <a:gd name="connsiteX1747" fmla="*/ 2421140 w 9232810"/>
                <a:gd name="connsiteY1747" fmla="*/ 1866330 h 4594310"/>
                <a:gd name="connsiteX1748" fmla="*/ 2396448 w 9232810"/>
                <a:gd name="connsiteY1748" fmla="*/ 1905342 h 4594310"/>
                <a:gd name="connsiteX1749" fmla="*/ 2390275 w 9232810"/>
                <a:gd name="connsiteY1749" fmla="*/ 1897129 h 4594310"/>
                <a:gd name="connsiteX1750" fmla="*/ 2386159 w 9232810"/>
                <a:gd name="connsiteY1750" fmla="*/ 1901236 h 4594310"/>
                <a:gd name="connsiteX1751" fmla="*/ 2394390 w 9232810"/>
                <a:gd name="connsiteY1751" fmla="*/ 1919715 h 4594310"/>
                <a:gd name="connsiteX1752" fmla="*/ 2371756 w 9232810"/>
                <a:gd name="connsiteY1752" fmla="*/ 1956674 h 4594310"/>
                <a:gd name="connsiteX1753" fmla="*/ 2369698 w 9232810"/>
                <a:gd name="connsiteY1753" fmla="*/ 1950514 h 4594310"/>
                <a:gd name="connsiteX1754" fmla="*/ 2369698 w 9232810"/>
                <a:gd name="connsiteY1754" fmla="*/ 1940248 h 4594310"/>
                <a:gd name="connsiteX1755" fmla="*/ 2359410 w 9232810"/>
                <a:gd name="connsiteY1755" fmla="*/ 1911502 h 4594310"/>
                <a:gd name="connsiteX1756" fmla="*/ 2357352 w 9232810"/>
                <a:gd name="connsiteY1756" fmla="*/ 1923822 h 4594310"/>
                <a:gd name="connsiteX1757" fmla="*/ 2363525 w 9232810"/>
                <a:gd name="connsiteY1757" fmla="*/ 1954621 h 4594310"/>
                <a:gd name="connsiteX1758" fmla="*/ 2363525 w 9232810"/>
                <a:gd name="connsiteY1758" fmla="*/ 1968994 h 4594310"/>
                <a:gd name="connsiteX1759" fmla="*/ 2369698 w 9232810"/>
                <a:gd name="connsiteY1759" fmla="*/ 1968994 h 4594310"/>
                <a:gd name="connsiteX1760" fmla="*/ 2369698 w 9232810"/>
                <a:gd name="connsiteY1760" fmla="*/ 1977207 h 4594310"/>
                <a:gd name="connsiteX1761" fmla="*/ 2357352 w 9232810"/>
                <a:gd name="connsiteY1761" fmla="*/ 1987473 h 4594310"/>
                <a:gd name="connsiteX1762" fmla="*/ 2369698 w 9232810"/>
                <a:gd name="connsiteY1762" fmla="*/ 1995686 h 4594310"/>
                <a:gd name="connsiteX1763" fmla="*/ 2355294 w 9232810"/>
                <a:gd name="connsiteY1763" fmla="*/ 2005953 h 4594310"/>
                <a:gd name="connsiteX1764" fmla="*/ 2355294 w 9232810"/>
                <a:gd name="connsiteY1764" fmla="*/ 2012112 h 4594310"/>
                <a:gd name="connsiteX1765" fmla="*/ 2365583 w 9232810"/>
                <a:gd name="connsiteY1765" fmla="*/ 2018272 h 4594310"/>
                <a:gd name="connsiteX1766" fmla="*/ 2355294 w 9232810"/>
                <a:gd name="connsiteY1766" fmla="*/ 2028539 h 4594310"/>
                <a:gd name="connsiteX1767" fmla="*/ 2332660 w 9232810"/>
                <a:gd name="connsiteY1767" fmla="*/ 2038805 h 4594310"/>
                <a:gd name="connsiteX1768" fmla="*/ 2318256 w 9232810"/>
                <a:gd name="connsiteY1768" fmla="*/ 2051125 h 4594310"/>
                <a:gd name="connsiteX1769" fmla="*/ 2320314 w 9232810"/>
                <a:gd name="connsiteY1769" fmla="*/ 2053178 h 4594310"/>
                <a:gd name="connsiteX1770" fmla="*/ 2223603 w 9232810"/>
                <a:gd name="connsiteY1770" fmla="*/ 2159948 h 4594310"/>
                <a:gd name="connsiteX1771" fmla="*/ 2248295 w 9232810"/>
                <a:gd name="connsiteY1771" fmla="*/ 2227706 h 4594310"/>
                <a:gd name="connsiteX1772" fmla="*/ 2248295 w 9232810"/>
                <a:gd name="connsiteY1772" fmla="*/ 2231043 h 4594310"/>
                <a:gd name="connsiteX1773" fmla="*/ 2248295 w 9232810"/>
                <a:gd name="connsiteY1773" fmla="*/ 2231813 h 4594310"/>
                <a:gd name="connsiteX1774" fmla="*/ 2258584 w 9232810"/>
                <a:gd name="connsiteY1774" fmla="*/ 2268772 h 4594310"/>
                <a:gd name="connsiteX1775" fmla="*/ 2240064 w 9232810"/>
                <a:gd name="connsiteY1775" fmla="*/ 2305731 h 4594310"/>
                <a:gd name="connsiteX1776" fmla="*/ 2221545 w 9232810"/>
                <a:gd name="connsiteY1776" fmla="*/ 2283145 h 4594310"/>
                <a:gd name="connsiteX1777" fmla="*/ 2194796 w 9232810"/>
                <a:gd name="connsiteY1777" fmla="*/ 2248239 h 4594310"/>
                <a:gd name="connsiteX1778" fmla="*/ 2149539 w 9232810"/>
                <a:gd name="connsiteY1778" fmla="*/ 2164055 h 4594310"/>
                <a:gd name="connsiteX1779" fmla="*/ 2131020 w 9232810"/>
                <a:gd name="connsiteY1779" fmla="*/ 2176375 h 4594310"/>
                <a:gd name="connsiteX1780" fmla="*/ 2081636 w 9232810"/>
                <a:gd name="connsiteY1780" fmla="*/ 2155842 h 4594310"/>
                <a:gd name="connsiteX1781" fmla="*/ 2059002 w 9232810"/>
                <a:gd name="connsiteY1781" fmla="*/ 2162002 h 4594310"/>
                <a:gd name="connsiteX1782" fmla="*/ 2052829 w 9232810"/>
                <a:gd name="connsiteY1782" fmla="*/ 2155842 h 4594310"/>
                <a:gd name="connsiteX1783" fmla="*/ 2003444 w 9232810"/>
                <a:gd name="connsiteY1783" fmla="*/ 2162002 h 4594310"/>
                <a:gd name="connsiteX1784" fmla="*/ 2017849 w 9232810"/>
                <a:gd name="connsiteY1784" fmla="*/ 2162002 h 4594310"/>
                <a:gd name="connsiteX1785" fmla="*/ 2017849 w 9232810"/>
                <a:gd name="connsiteY1785" fmla="*/ 2192801 h 4594310"/>
                <a:gd name="connsiteX1786" fmla="*/ 1954061 w 9232810"/>
                <a:gd name="connsiteY1786" fmla="*/ 2174321 h 4594310"/>
                <a:gd name="connsiteX1787" fmla="*/ 1939657 w 9232810"/>
                <a:gd name="connsiteY1787" fmla="*/ 2180481 h 4594310"/>
                <a:gd name="connsiteX1788" fmla="*/ 1914966 w 9232810"/>
                <a:gd name="connsiteY1788" fmla="*/ 2172268 h 4594310"/>
                <a:gd name="connsiteX1789" fmla="*/ 1863522 w 9232810"/>
                <a:gd name="connsiteY1789" fmla="*/ 2205120 h 4594310"/>
                <a:gd name="connsiteX1790" fmla="*/ 1840888 w 9232810"/>
                <a:gd name="connsiteY1790" fmla="*/ 2209227 h 4594310"/>
                <a:gd name="connsiteX1791" fmla="*/ 1807967 w 9232810"/>
                <a:gd name="connsiteY1791" fmla="*/ 2268772 h 4594310"/>
                <a:gd name="connsiteX1792" fmla="*/ 1808752 w 9232810"/>
                <a:gd name="connsiteY1792" fmla="*/ 2270340 h 4594310"/>
                <a:gd name="connsiteX1793" fmla="*/ 1808600 w 9232810"/>
                <a:gd name="connsiteY1793" fmla="*/ 2269576 h 4594310"/>
                <a:gd name="connsiteX1794" fmla="*/ 1812716 w 9232810"/>
                <a:gd name="connsiteY1794" fmla="*/ 2277820 h 4594310"/>
                <a:gd name="connsiteX1795" fmla="*/ 1810168 w 9232810"/>
                <a:gd name="connsiteY1795" fmla="*/ 2277425 h 4594310"/>
                <a:gd name="connsiteX1796" fmla="*/ 1810016 w 9232810"/>
                <a:gd name="connsiteY1796" fmla="*/ 2276666 h 4594310"/>
                <a:gd name="connsiteX1797" fmla="*/ 1787131 w 9232810"/>
                <a:gd name="connsiteY1797" fmla="*/ 2273135 h 4594310"/>
                <a:gd name="connsiteX1798" fmla="*/ 1766962 w 9232810"/>
                <a:gd name="connsiteY1798" fmla="*/ 2264728 h 4594310"/>
                <a:gd name="connsiteX1799" fmla="*/ 1767424 w 9232810"/>
                <a:gd name="connsiteY1799" fmla="*/ 2265454 h 4594310"/>
                <a:gd name="connsiteX1800" fmla="*/ 1787755 w 9232810"/>
                <a:gd name="connsiteY1800" fmla="*/ 2273955 h 4594310"/>
                <a:gd name="connsiteX1801" fmla="*/ 1810168 w 9232810"/>
                <a:gd name="connsiteY1801" fmla="*/ 2277425 h 4594310"/>
                <a:gd name="connsiteX1802" fmla="*/ 1810658 w 9232810"/>
                <a:gd name="connsiteY1802" fmla="*/ 2279881 h 4594310"/>
                <a:gd name="connsiteX1803" fmla="*/ 1814776 w 9232810"/>
                <a:gd name="connsiteY1803" fmla="*/ 2294308 h 4594310"/>
                <a:gd name="connsiteX1804" fmla="*/ 1806540 w 9232810"/>
                <a:gd name="connsiteY1804" fmla="*/ 2331406 h 4594310"/>
                <a:gd name="connsiteX1805" fmla="*/ 1806540 w 9232810"/>
                <a:gd name="connsiteY1805" fmla="*/ 2382932 h 4594310"/>
                <a:gd name="connsiteX1806" fmla="*/ 1812716 w 9232810"/>
                <a:gd name="connsiteY1806" fmla="*/ 2401481 h 4594310"/>
                <a:gd name="connsiteX1807" fmla="*/ 1816834 w 9232810"/>
                <a:gd name="connsiteY1807" fmla="*/ 2422091 h 4594310"/>
                <a:gd name="connsiteX1808" fmla="*/ 1837423 w 9232810"/>
                <a:gd name="connsiteY1808" fmla="*/ 2448884 h 4594310"/>
                <a:gd name="connsiteX1809" fmla="*/ 1878598 w 9232810"/>
                <a:gd name="connsiteY1809" fmla="*/ 2488044 h 4594310"/>
                <a:gd name="connsiteX1810" fmla="*/ 1893009 w 9232810"/>
                <a:gd name="connsiteY1810" fmla="*/ 2498349 h 4594310"/>
                <a:gd name="connsiteX1811" fmla="*/ 1942420 w 9232810"/>
                <a:gd name="connsiteY1811" fmla="*/ 2485983 h 4594310"/>
                <a:gd name="connsiteX1812" fmla="*/ 1960947 w 9232810"/>
                <a:gd name="connsiteY1812" fmla="*/ 2492166 h 4594310"/>
                <a:gd name="connsiteX1813" fmla="*/ 1973300 w 9232810"/>
                <a:gd name="connsiteY1813" fmla="*/ 2477739 h 4594310"/>
                <a:gd name="connsiteX1814" fmla="*/ 1991828 w 9232810"/>
                <a:gd name="connsiteY1814" fmla="*/ 2440640 h 4594310"/>
                <a:gd name="connsiteX1815" fmla="*/ 2047417 w 9232810"/>
                <a:gd name="connsiteY1815" fmla="*/ 2405603 h 4594310"/>
                <a:gd name="connsiteX1816" fmla="*/ 2065945 w 9232810"/>
                <a:gd name="connsiteY1816" fmla="*/ 2407664 h 4594310"/>
                <a:gd name="connsiteX1817" fmla="*/ 2086532 w 9232810"/>
                <a:gd name="connsiteY1817" fmla="*/ 2409725 h 4594310"/>
                <a:gd name="connsiteX1818" fmla="*/ 2086532 w 9232810"/>
                <a:gd name="connsiteY1818" fmla="*/ 2417969 h 4594310"/>
                <a:gd name="connsiteX1819" fmla="*/ 2070061 w 9232810"/>
                <a:gd name="connsiteY1819" fmla="*/ 2463312 h 4594310"/>
                <a:gd name="connsiteX1820" fmla="*/ 2059768 w 9232810"/>
                <a:gd name="connsiteY1820" fmla="*/ 2494227 h 4594310"/>
                <a:gd name="connsiteX1821" fmla="*/ 2059768 w 9232810"/>
                <a:gd name="connsiteY1821" fmla="*/ 2488044 h 4594310"/>
                <a:gd name="connsiteX1822" fmla="*/ 2051534 w 9232810"/>
                <a:gd name="connsiteY1822" fmla="*/ 2488044 h 4594310"/>
                <a:gd name="connsiteX1823" fmla="*/ 2051534 w 9232810"/>
                <a:gd name="connsiteY1823" fmla="*/ 2531325 h 4594310"/>
                <a:gd name="connsiteX1824" fmla="*/ 2035063 w 9232810"/>
                <a:gd name="connsiteY1824" fmla="*/ 2549874 h 4594310"/>
                <a:gd name="connsiteX1825" fmla="*/ 2035063 w 9232810"/>
                <a:gd name="connsiteY1825" fmla="*/ 2553996 h 4594310"/>
                <a:gd name="connsiteX1826" fmla="*/ 2047417 w 9232810"/>
                <a:gd name="connsiteY1826" fmla="*/ 2564302 h 4594310"/>
                <a:gd name="connsiteX1827" fmla="*/ 2133884 w 9232810"/>
                <a:gd name="connsiteY1827" fmla="*/ 2558118 h 4594310"/>
                <a:gd name="connsiteX1828" fmla="*/ 2177117 w 9232810"/>
                <a:gd name="connsiteY1828" fmla="*/ 2578729 h 4594310"/>
                <a:gd name="connsiteX1829" fmla="*/ 2177117 w 9232810"/>
                <a:gd name="connsiteY1829" fmla="*/ 2591095 h 4594310"/>
                <a:gd name="connsiteX1830" fmla="*/ 2170942 w 9232810"/>
                <a:gd name="connsiteY1830" fmla="*/ 2632315 h 4594310"/>
                <a:gd name="connsiteX1831" fmla="*/ 2170942 w 9232810"/>
                <a:gd name="connsiteY1831" fmla="*/ 2687963 h 4594310"/>
                <a:gd name="connsiteX1832" fmla="*/ 2203869 w 9232810"/>
                <a:gd name="connsiteY1832" fmla="*/ 2723000 h 4594310"/>
                <a:gd name="connsiteX1833" fmla="*/ 2228574 w 9232810"/>
                <a:gd name="connsiteY1833" fmla="*/ 2743610 h 4594310"/>
                <a:gd name="connsiteX1834" fmla="*/ 2286220 w 9232810"/>
                <a:gd name="connsiteY1834" fmla="*/ 2725061 h 4594310"/>
                <a:gd name="connsiteX1835" fmla="*/ 2315814 w 9232810"/>
                <a:gd name="connsiteY1835" fmla="*/ 2735882 h 4594310"/>
                <a:gd name="connsiteX1836" fmla="*/ 2336298 w 9232810"/>
                <a:gd name="connsiteY1836" fmla="*/ 2754699 h 4594310"/>
                <a:gd name="connsiteX1837" fmla="*/ 2336980 w 9232810"/>
                <a:gd name="connsiteY1837" fmla="*/ 2754126 h 4594310"/>
                <a:gd name="connsiteX1838" fmla="*/ 2349312 w 9232810"/>
                <a:gd name="connsiteY1838" fmla="*/ 2754126 h 4594310"/>
                <a:gd name="connsiteX1839" fmla="*/ 2349312 w 9232810"/>
                <a:gd name="connsiteY1839" fmla="*/ 2747951 h 4594310"/>
                <a:gd name="connsiteX1840" fmla="*/ 2353422 w 9232810"/>
                <a:gd name="connsiteY1840" fmla="*/ 2743834 h 4594310"/>
                <a:gd name="connsiteX1841" fmla="*/ 2367809 w 9232810"/>
                <a:gd name="connsiteY1841" fmla="*/ 2729425 h 4594310"/>
                <a:gd name="connsiteX1842" fmla="*/ 2376031 w 9232810"/>
                <a:gd name="connsiteY1842" fmla="*/ 2706783 h 4594310"/>
                <a:gd name="connsiteX1843" fmla="*/ 2400694 w 9232810"/>
                <a:gd name="connsiteY1843" fmla="*/ 2686199 h 4594310"/>
                <a:gd name="connsiteX1844" fmla="*/ 2460298 w 9232810"/>
                <a:gd name="connsiteY1844" fmla="*/ 2667674 h 4594310"/>
                <a:gd name="connsiteX1845" fmla="*/ 2487017 w 9232810"/>
                <a:gd name="connsiteY1845" fmla="*/ 2649149 h 4594310"/>
                <a:gd name="connsiteX1846" fmla="*/ 2495238 w 9232810"/>
                <a:gd name="connsiteY1846" fmla="*/ 2661499 h 4594310"/>
                <a:gd name="connsiteX1847" fmla="*/ 2484961 w 9232810"/>
                <a:gd name="connsiteY1847" fmla="*/ 2671791 h 4594310"/>
                <a:gd name="connsiteX1848" fmla="*/ 2476740 w 9232810"/>
                <a:gd name="connsiteY1848" fmla="*/ 2708842 h 4594310"/>
                <a:gd name="connsiteX1849" fmla="*/ 2491127 w 9232810"/>
                <a:gd name="connsiteY1849" fmla="*/ 2735600 h 4594310"/>
                <a:gd name="connsiteX1850" fmla="*/ 2501404 w 9232810"/>
                <a:gd name="connsiteY1850" fmla="*/ 2721192 h 4594310"/>
                <a:gd name="connsiteX1851" fmla="*/ 2489072 w 9232810"/>
                <a:gd name="connsiteY1851" fmla="*/ 2692375 h 4594310"/>
                <a:gd name="connsiteX1852" fmla="*/ 2511680 w 9232810"/>
                <a:gd name="connsiteY1852" fmla="*/ 2675908 h 4594310"/>
                <a:gd name="connsiteX1853" fmla="*/ 2534289 w 9232810"/>
                <a:gd name="connsiteY1853" fmla="*/ 2675908 h 4594310"/>
                <a:gd name="connsiteX1854" fmla="*/ 2517846 w 9232810"/>
                <a:gd name="connsiteY1854" fmla="*/ 2659441 h 4594310"/>
                <a:gd name="connsiteX1855" fmla="*/ 2532233 w 9232810"/>
                <a:gd name="connsiteY1855" fmla="*/ 2659441 h 4594310"/>
                <a:gd name="connsiteX1856" fmla="*/ 2571284 w 9232810"/>
                <a:gd name="connsiteY1856" fmla="*/ 2682083 h 4594310"/>
                <a:gd name="connsiteX1857" fmla="*/ 2581561 w 9232810"/>
                <a:gd name="connsiteY1857" fmla="*/ 2698550 h 4594310"/>
                <a:gd name="connsiteX1858" fmla="*/ 2630888 w 9232810"/>
                <a:gd name="connsiteY1858" fmla="*/ 2698550 h 4594310"/>
                <a:gd name="connsiteX1859" fmla="*/ 2649385 w 9232810"/>
                <a:gd name="connsiteY1859" fmla="*/ 2708842 h 4594310"/>
                <a:gd name="connsiteX1860" fmla="*/ 2676104 w 9232810"/>
                <a:gd name="connsiteY1860" fmla="*/ 2694433 h 4594310"/>
                <a:gd name="connsiteX1861" fmla="*/ 2698713 w 9232810"/>
                <a:gd name="connsiteY1861" fmla="*/ 2690316 h 4594310"/>
                <a:gd name="connsiteX1862" fmla="*/ 2725431 w 9232810"/>
                <a:gd name="connsiteY1862" fmla="*/ 2692375 h 4594310"/>
                <a:gd name="connsiteX1863" fmla="*/ 2711044 w 9232810"/>
                <a:gd name="connsiteY1863" fmla="*/ 2694433 h 4594310"/>
                <a:gd name="connsiteX1864" fmla="*/ 2711044 w 9232810"/>
                <a:gd name="connsiteY1864" fmla="*/ 2702666 h 4594310"/>
                <a:gd name="connsiteX1865" fmla="*/ 2750095 w 9232810"/>
                <a:gd name="connsiteY1865" fmla="*/ 2723250 h 4594310"/>
                <a:gd name="connsiteX1866" fmla="*/ 2762427 w 9232810"/>
                <a:gd name="connsiteY1866" fmla="*/ 2752067 h 4594310"/>
                <a:gd name="connsiteX1867" fmla="*/ 2787090 w 9232810"/>
                <a:gd name="connsiteY1867" fmla="*/ 2752067 h 4594310"/>
                <a:gd name="connsiteX1868" fmla="*/ 2824086 w 9232810"/>
                <a:gd name="connsiteY1868" fmla="*/ 2789118 h 4594310"/>
                <a:gd name="connsiteX1869" fmla="*/ 2838473 w 9232810"/>
                <a:gd name="connsiteY1869" fmla="*/ 2793235 h 4594310"/>
                <a:gd name="connsiteX1870" fmla="*/ 2906298 w 9232810"/>
                <a:gd name="connsiteY1870" fmla="*/ 2822052 h 4594310"/>
                <a:gd name="connsiteX1871" fmla="*/ 2930961 w 9232810"/>
                <a:gd name="connsiteY1871" fmla="*/ 2822052 h 4594310"/>
                <a:gd name="connsiteX1872" fmla="*/ 2959735 w 9232810"/>
                <a:gd name="connsiteY1872" fmla="*/ 2832344 h 4594310"/>
                <a:gd name="connsiteX1873" fmla="*/ 2965901 w 9232810"/>
                <a:gd name="connsiteY1873" fmla="*/ 2832344 h 4594310"/>
                <a:gd name="connsiteX1874" fmla="*/ 3015229 w 9232810"/>
                <a:gd name="connsiteY1874" fmla="*/ 2867336 h 4594310"/>
                <a:gd name="connsiteX1875" fmla="*/ 3031671 w 9232810"/>
                <a:gd name="connsiteY1875" fmla="*/ 2916737 h 4594310"/>
                <a:gd name="connsiteX1876" fmla="*/ 3048113 w 9232810"/>
                <a:gd name="connsiteY1876" fmla="*/ 2935262 h 4594310"/>
                <a:gd name="connsiteX1877" fmla="*/ 3007007 w 9232810"/>
                <a:gd name="connsiteY1877" fmla="*/ 2988780 h 4594310"/>
                <a:gd name="connsiteX1878" fmla="*/ 3019339 w 9232810"/>
                <a:gd name="connsiteY1878" fmla="*/ 2999072 h 4594310"/>
                <a:gd name="connsiteX1879" fmla="*/ 3033726 w 9232810"/>
                <a:gd name="connsiteY1879" fmla="*/ 3019656 h 4594310"/>
                <a:gd name="connsiteX1880" fmla="*/ 3056335 w 9232810"/>
                <a:gd name="connsiteY1880" fmla="*/ 3019656 h 4594310"/>
                <a:gd name="connsiteX1881" fmla="*/ 3060445 w 9232810"/>
                <a:gd name="connsiteY1881" fmla="*/ 3029947 h 4594310"/>
                <a:gd name="connsiteX1882" fmla="*/ 3070722 w 9232810"/>
                <a:gd name="connsiteY1882" fmla="*/ 3019656 h 4594310"/>
                <a:gd name="connsiteX1883" fmla="*/ 3105662 w 9232810"/>
                <a:gd name="connsiteY1883" fmla="*/ 2986722 h 4594310"/>
                <a:gd name="connsiteX1884" fmla="*/ 3165265 w 9232810"/>
                <a:gd name="connsiteY1884" fmla="*/ 3009364 h 4594310"/>
                <a:gd name="connsiteX1885" fmla="*/ 3183763 w 9232810"/>
                <a:gd name="connsiteY1885" fmla="*/ 3019656 h 4594310"/>
                <a:gd name="connsiteX1886" fmla="*/ 3185818 w 9232810"/>
                <a:gd name="connsiteY1886" fmla="*/ 3042298 h 4594310"/>
                <a:gd name="connsiteX1887" fmla="*/ 3191984 w 9232810"/>
                <a:gd name="connsiteY1887" fmla="*/ 3042298 h 4594310"/>
                <a:gd name="connsiteX1888" fmla="*/ 3210482 w 9232810"/>
                <a:gd name="connsiteY1888" fmla="*/ 3032006 h 4594310"/>
                <a:gd name="connsiteX1889" fmla="*/ 3251588 w 9232810"/>
                <a:gd name="connsiteY1889" fmla="*/ 3048473 h 4594310"/>
                <a:gd name="connsiteX1890" fmla="*/ 3286528 w 9232810"/>
                <a:gd name="connsiteY1890" fmla="*/ 3042298 h 4594310"/>
                <a:gd name="connsiteX1891" fmla="*/ 3329689 w 9232810"/>
                <a:gd name="connsiteY1891" fmla="*/ 3056706 h 4594310"/>
                <a:gd name="connsiteX1892" fmla="*/ 3379016 w 9232810"/>
                <a:gd name="connsiteY1892" fmla="*/ 3101990 h 4594310"/>
                <a:gd name="connsiteX1893" fmla="*/ 3413957 w 9232810"/>
                <a:gd name="connsiteY1893" fmla="*/ 3101990 h 4594310"/>
                <a:gd name="connsiteX1894" fmla="*/ 3436565 w 9232810"/>
                <a:gd name="connsiteY1894" fmla="*/ 3147275 h 4594310"/>
                <a:gd name="connsiteX1895" fmla="*/ 3374906 w 9232810"/>
                <a:gd name="connsiteY1895" fmla="*/ 3268719 h 4594310"/>
                <a:gd name="connsiteX1896" fmla="*/ 3360519 w 9232810"/>
                <a:gd name="connsiteY1896" fmla="*/ 3287244 h 4594310"/>
                <a:gd name="connsiteX1897" fmla="*/ 3331745 w 9232810"/>
                <a:gd name="connsiteY1897" fmla="*/ 3311945 h 4594310"/>
                <a:gd name="connsiteX1898" fmla="*/ 3331745 w 9232810"/>
                <a:gd name="connsiteY1898" fmla="*/ 3375754 h 4594310"/>
                <a:gd name="connsiteX1899" fmla="*/ 3325579 w 9232810"/>
                <a:gd name="connsiteY1899" fmla="*/ 3418980 h 4594310"/>
                <a:gd name="connsiteX1900" fmla="*/ 3321468 w 9232810"/>
                <a:gd name="connsiteY1900" fmla="*/ 3431330 h 4594310"/>
                <a:gd name="connsiteX1901" fmla="*/ 3309136 w 9232810"/>
                <a:gd name="connsiteY1901" fmla="*/ 3451914 h 4594310"/>
                <a:gd name="connsiteX1902" fmla="*/ 3305026 w 9232810"/>
                <a:gd name="connsiteY1902" fmla="*/ 3482790 h 4594310"/>
                <a:gd name="connsiteX1903" fmla="*/ 3272141 w 9232810"/>
                <a:gd name="connsiteY1903" fmla="*/ 3530132 h 4594310"/>
                <a:gd name="connsiteX1904" fmla="*/ 3268030 w 9232810"/>
                <a:gd name="connsiteY1904" fmla="*/ 3550716 h 4594310"/>
                <a:gd name="connsiteX1905" fmla="*/ 3228980 w 9232810"/>
                <a:gd name="connsiteY1905" fmla="*/ 3573358 h 4594310"/>
                <a:gd name="connsiteX1906" fmla="*/ 3183763 w 9232810"/>
                <a:gd name="connsiteY1906" fmla="*/ 3579533 h 4594310"/>
                <a:gd name="connsiteX1907" fmla="*/ 3175542 w 9232810"/>
                <a:gd name="connsiteY1907" fmla="*/ 3589825 h 4594310"/>
                <a:gd name="connsiteX1908" fmla="*/ 3113883 w 9232810"/>
                <a:gd name="connsiteY1908" fmla="*/ 3624817 h 4594310"/>
                <a:gd name="connsiteX1909" fmla="*/ 3087164 w 9232810"/>
                <a:gd name="connsiteY1909" fmla="*/ 3643343 h 4594310"/>
                <a:gd name="connsiteX1910" fmla="*/ 3078943 w 9232810"/>
                <a:gd name="connsiteY1910" fmla="*/ 3684510 h 4594310"/>
                <a:gd name="connsiteX1911" fmla="*/ 3078943 w 9232810"/>
                <a:gd name="connsiteY1911" fmla="*/ 3727736 h 4594310"/>
                <a:gd name="connsiteX1912" fmla="*/ 3041947 w 9232810"/>
                <a:gd name="connsiteY1912" fmla="*/ 3770962 h 4594310"/>
                <a:gd name="connsiteX1913" fmla="*/ 3029616 w 9232810"/>
                <a:gd name="connsiteY1913" fmla="*/ 3799779 h 4594310"/>
                <a:gd name="connsiteX1914" fmla="*/ 2980288 w 9232810"/>
                <a:gd name="connsiteY1914" fmla="*/ 3851238 h 4594310"/>
                <a:gd name="connsiteX1915" fmla="*/ 2912464 w 9232810"/>
                <a:gd name="connsiteY1915" fmla="*/ 3923281 h 4594310"/>
                <a:gd name="connsiteX1916" fmla="*/ 2871358 w 9232810"/>
                <a:gd name="connsiteY1916" fmla="*/ 3912989 h 4594310"/>
                <a:gd name="connsiteX1917" fmla="*/ 2834362 w 9232810"/>
                <a:gd name="connsiteY1917" fmla="*/ 3902697 h 4594310"/>
                <a:gd name="connsiteX1918" fmla="*/ 2826141 w 9232810"/>
                <a:gd name="connsiteY1918" fmla="*/ 3906814 h 4594310"/>
                <a:gd name="connsiteX1919" fmla="*/ 2842583 w 9232810"/>
                <a:gd name="connsiteY1919" fmla="*/ 3923281 h 4594310"/>
                <a:gd name="connsiteX1920" fmla="*/ 2852860 w 9232810"/>
                <a:gd name="connsiteY1920" fmla="*/ 3950040 h 4594310"/>
                <a:gd name="connsiteX1921" fmla="*/ 2871358 w 9232810"/>
                <a:gd name="connsiteY1921" fmla="*/ 3970624 h 4594310"/>
                <a:gd name="connsiteX1922" fmla="*/ 2865192 w 9232810"/>
                <a:gd name="connsiteY1922" fmla="*/ 3995324 h 4594310"/>
                <a:gd name="connsiteX1923" fmla="*/ 2842583 w 9232810"/>
                <a:gd name="connsiteY1923" fmla="*/ 4022083 h 4594310"/>
                <a:gd name="connsiteX1924" fmla="*/ 2787090 w 9232810"/>
                <a:gd name="connsiteY1924" fmla="*/ 4040608 h 4594310"/>
                <a:gd name="connsiteX1925" fmla="*/ 2733653 w 9232810"/>
                <a:gd name="connsiteY1925" fmla="*/ 4042667 h 4594310"/>
                <a:gd name="connsiteX1926" fmla="*/ 2725431 w 9232810"/>
                <a:gd name="connsiteY1926" fmla="*/ 4096184 h 4594310"/>
                <a:gd name="connsiteX1927" fmla="*/ 2725431 w 9232810"/>
                <a:gd name="connsiteY1927" fmla="*/ 4104418 h 4594310"/>
                <a:gd name="connsiteX1928" fmla="*/ 2702823 w 9232810"/>
                <a:gd name="connsiteY1928" fmla="*/ 4114710 h 4594310"/>
                <a:gd name="connsiteX1929" fmla="*/ 2663772 w 9232810"/>
                <a:gd name="connsiteY1929" fmla="*/ 4102359 h 4594310"/>
                <a:gd name="connsiteX1930" fmla="*/ 2653496 w 9232810"/>
                <a:gd name="connsiteY1930" fmla="*/ 4112651 h 4594310"/>
                <a:gd name="connsiteX1931" fmla="*/ 2671994 w 9232810"/>
                <a:gd name="connsiteY1931" fmla="*/ 4149702 h 4594310"/>
                <a:gd name="connsiteX1932" fmla="*/ 2686381 w 9232810"/>
                <a:gd name="connsiteY1932" fmla="*/ 4143527 h 4594310"/>
                <a:gd name="connsiteX1933" fmla="*/ 2694602 w 9232810"/>
                <a:gd name="connsiteY1933" fmla="*/ 4151760 h 4594310"/>
                <a:gd name="connsiteX1934" fmla="*/ 2684325 w 9232810"/>
                <a:gd name="connsiteY1934" fmla="*/ 4164111 h 4594310"/>
                <a:gd name="connsiteX1935" fmla="*/ 2661717 w 9232810"/>
                <a:gd name="connsiteY1935" fmla="*/ 4155877 h 4594310"/>
                <a:gd name="connsiteX1936" fmla="*/ 2671994 w 9232810"/>
                <a:gd name="connsiteY1936" fmla="*/ 4170286 h 4594310"/>
                <a:gd name="connsiteX1937" fmla="*/ 2649385 w 9232810"/>
                <a:gd name="connsiteY1937" fmla="*/ 4225862 h 4594310"/>
                <a:gd name="connsiteX1938" fmla="*/ 2624722 w 9232810"/>
                <a:gd name="connsiteY1938" fmla="*/ 4236154 h 4594310"/>
                <a:gd name="connsiteX1939" fmla="*/ 2598003 w 9232810"/>
                <a:gd name="connsiteY1939" fmla="*/ 4269088 h 4594310"/>
                <a:gd name="connsiteX1940" fmla="*/ 2639109 w 9232810"/>
                <a:gd name="connsiteY1940" fmla="*/ 4318488 h 4594310"/>
                <a:gd name="connsiteX1941" fmla="*/ 2604169 w 9232810"/>
                <a:gd name="connsiteY1941" fmla="*/ 4359656 h 4594310"/>
                <a:gd name="connsiteX1942" fmla="*/ 2593892 w 9232810"/>
                <a:gd name="connsiteY1942" fmla="*/ 4390531 h 4594310"/>
                <a:gd name="connsiteX1943" fmla="*/ 2565118 w 9232810"/>
                <a:gd name="connsiteY1943" fmla="*/ 4406998 h 4594310"/>
                <a:gd name="connsiteX1944" fmla="*/ 2548676 w 9232810"/>
                <a:gd name="connsiteY1944" fmla="*/ 4448166 h 4594310"/>
                <a:gd name="connsiteX1945" fmla="*/ 2563063 w 9232810"/>
                <a:gd name="connsiteY1945" fmla="*/ 4468750 h 4594310"/>
                <a:gd name="connsiteX1946" fmla="*/ 2589782 w 9232810"/>
                <a:gd name="connsiteY1946" fmla="*/ 4530501 h 4594310"/>
                <a:gd name="connsiteX1947" fmla="*/ 2657607 w 9232810"/>
                <a:gd name="connsiteY1947" fmla="*/ 4571668 h 4594310"/>
                <a:gd name="connsiteX1948" fmla="*/ 2643219 w 9232810"/>
                <a:gd name="connsiteY1948" fmla="*/ 4573726 h 4594310"/>
                <a:gd name="connsiteX1949" fmla="*/ 2600058 w 9232810"/>
                <a:gd name="connsiteY1949" fmla="*/ 4590193 h 4594310"/>
                <a:gd name="connsiteX1950" fmla="*/ 2589782 w 9232810"/>
                <a:gd name="connsiteY1950" fmla="*/ 4590193 h 4594310"/>
                <a:gd name="connsiteX1951" fmla="*/ 2579505 w 9232810"/>
                <a:gd name="connsiteY1951" fmla="*/ 4594310 h 4594310"/>
                <a:gd name="connsiteX1952" fmla="*/ 2554842 w 9232810"/>
                <a:gd name="connsiteY1952" fmla="*/ 4594310 h 4594310"/>
                <a:gd name="connsiteX1953" fmla="*/ 2526067 w 9232810"/>
                <a:gd name="connsiteY1953" fmla="*/ 4565493 h 4594310"/>
                <a:gd name="connsiteX1954" fmla="*/ 2493183 w 9232810"/>
                <a:gd name="connsiteY1954" fmla="*/ 4544909 h 4594310"/>
                <a:gd name="connsiteX1955" fmla="*/ 2476740 w 9232810"/>
                <a:gd name="connsiteY1955" fmla="*/ 4544909 h 4594310"/>
                <a:gd name="connsiteX1956" fmla="*/ 2466464 w 9232810"/>
                <a:gd name="connsiteY1956" fmla="*/ 4532559 h 4594310"/>
                <a:gd name="connsiteX1957" fmla="*/ 2421247 w 9232810"/>
                <a:gd name="connsiteY1957" fmla="*/ 4507859 h 4594310"/>
                <a:gd name="connsiteX1958" fmla="*/ 2413026 w 9232810"/>
                <a:gd name="connsiteY1958" fmla="*/ 4499625 h 4594310"/>
                <a:gd name="connsiteX1959" fmla="*/ 2431524 w 9232810"/>
                <a:gd name="connsiteY1959" fmla="*/ 4483158 h 4594310"/>
                <a:gd name="connsiteX1960" fmla="*/ 2423303 w 9232810"/>
                <a:gd name="connsiteY1960" fmla="*/ 4479041 h 4594310"/>
                <a:gd name="connsiteX1961" fmla="*/ 2429468 w 9232810"/>
                <a:gd name="connsiteY1961" fmla="*/ 4464633 h 4594310"/>
                <a:gd name="connsiteX1962" fmla="*/ 2404805 w 9232810"/>
                <a:gd name="connsiteY1962" fmla="*/ 4425524 h 4594310"/>
                <a:gd name="connsiteX1963" fmla="*/ 2404805 w 9232810"/>
                <a:gd name="connsiteY1963" fmla="*/ 4413174 h 4594310"/>
                <a:gd name="connsiteX1964" fmla="*/ 2392473 w 9232810"/>
                <a:gd name="connsiteY1964" fmla="*/ 4347306 h 4594310"/>
                <a:gd name="connsiteX1965" fmla="*/ 2413026 w 9232810"/>
                <a:gd name="connsiteY1965" fmla="*/ 4310255 h 4594310"/>
                <a:gd name="connsiteX1966" fmla="*/ 2400694 w 9232810"/>
                <a:gd name="connsiteY1966" fmla="*/ 4277321 h 4594310"/>
                <a:gd name="connsiteX1967" fmla="*/ 2400694 w 9232810"/>
                <a:gd name="connsiteY1967" fmla="*/ 4269088 h 4594310"/>
                <a:gd name="connsiteX1968" fmla="*/ 2408915 w 9232810"/>
                <a:gd name="connsiteY1968" fmla="*/ 4258796 h 4594310"/>
                <a:gd name="connsiteX1969" fmla="*/ 2433579 w 9232810"/>
                <a:gd name="connsiteY1969" fmla="*/ 4275263 h 4594310"/>
                <a:gd name="connsiteX1970" fmla="*/ 2462353 w 9232810"/>
                <a:gd name="connsiteY1970" fmla="*/ 4141468 h 4594310"/>
                <a:gd name="connsiteX1971" fmla="*/ 2462353 w 9232810"/>
                <a:gd name="connsiteY1971" fmla="*/ 4127060 h 4594310"/>
                <a:gd name="connsiteX1972" fmla="*/ 2454132 w 9232810"/>
                <a:gd name="connsiteY1972" fmla="*/ 4127060 h 4594310"/>
                <a:gd name="connsiteX1973" fmla="*/ 2441800 w 9232810"/>
                <a:gd name="connsiteY1973" fmla="*/ 4137352 h 4594310"/>
                <a:gd name="connsiteX1974" fmla="*/ 2427413 w 9232810"/>
                <a:gd name="connsiteY1974" fmla="*/ 4106476 h 4594310"/>
                <a:gd name="connsiteX1975" fmla="*/ 2437690 w 9232810"/>
                <a:gd name="connsiteY1975" fmla="*/ 4065309 h 4594310"/>
                <a:gd name="connsiteX1976" fmla="*/ 2445911 w 9232810"/>
                <a:gd name="connsiteY1976" fmla="*/ 4059134 h 4594310"/>
                <a:gd name="connsiteX1977" fmla="*/ 2441800 w 9232810"/>
                <a:gd name="connsiteY1977" fmla="*/ 4048842 h 4594310"/>
                <a:gd name="connsiteX1978" fmla="*/ 2435634 w 9232810"/>
                <a:gd name="connsiteY1978" fmla="*/ 4017966 h 4594310"/>
                <a:gd name="connsiteX1979" fmla="*/ 2456187 w 9232810"/>
                <a:gd name="connsiteY1979" fmla="*/ 3964449 h 4594310"/>
                <a:gd name="connsiteX1980" fmla="*/ 2466464 w 9232810"/>
                <a:gd name="connsiteY1980" fmla="*/ 3937690 h 4594310"/>
                <a:gd name="connsiteX1981" fmla="*/ 2474685 w 9232810"/>
                <a:gd name="connsiteY1981" fmla="*/ 3931515 h 4594310"/>
                <a:gd name="connsiteX1982" fmla="*/ 2487017 w 9232810"/>
                <a:gd name="connsiteY1982" fmla="*/ 3873880 h 4594310"/>
                <a:gd name="connsiteX1983" fmla="*/ 2487017 w 9232810"/>
                <a:gd name="connsiteY1983" fmla="*/ 3805954 h 4594310"/>
                <a:gd name="connsiteX1984" fmla="*/ 2491127 w 9232810"/>
                <a:gd name="connsiteY1984" fmla="*/ 3762728 h 4594310"/>
                <a:gd name="connsiteX1985" fmla="*/ 2511680 w 9232810"/>
                <a:gd name="connsiteY1985" fmla="*/ 3674218 h 4594310"/>
                <a:gd name="connsiteX1986" fmla="*/ 2511680 w 9232810"/>
                <a:gd name="connsiteY1986" fmla="*/ 3665985 h 4594310"/>
                <a:gd name="connsiteX1987" fmla="*/ 2517846 w 9232810"/>
                <a:gd name="connsiteY1987" fmla="*/ 3633051 h 4594310"/>
                <a:gd name="connsiteX1988" fmla="*/ 2517846 w 9232810"/>
                <a:gd name="connsiteY1988" fmla="*/ 3593942 h 4594310"/>
                <a:gd name="connsiteX1989" fmla="*/ 2526067 w 9232810"/>
                <a:gd name="connsiteY1989" fmla="*/ 3542482 h 4594310"/>
                <a:gd name="connsiteX1990" fmla="*/ 2519902 w 9232810"/>
                <a:gd name="connsiteY1990" fmla="*/ 3470439 h 4594310"/>
                <a:gd name="connsiteX1991" fmla="*/ 2480851 w 9232810"/>
                <a:gd name="connsiteY1991" fmla="*/ 3425155 h 4594310"/>
                <a:gd name="connsiteX1992" fmla="*/ 2445911 w 9232810"/>
                <a:gd name="connsiteY1992" fmla="*/ 3410747 h 4594310"/>
                <a:gd name="connsiteX1993" fmla="*/ 2417137 w 9232810"/>
                <a:gd name="connsiteY1993" fmla="*/ 3394280 h 4594310"/>
                <a:gd name="connsiteX1994" fmla="*/ 2363699 w 9232810"/>
                <a:gd name="connsiteY1994" fmla="*/ 3355171 h 4594310"/>
                <a:gd name="connsiteX1995" fmla="*/ 2359588 w 9232810"/>
                <a:gd name="connsiteY1995" fmla="*/ 3328412 h 4594310"/>
                <a:gd name="connsiteX1996" fmla="*/ 2341091 w 9232810"/>
                <a:gd name="connsiteY1996" fmla="*/ 3293419 h 4594310"/>
                <a:gd name="connsiteX1997" fmla="*/ 2310261 w 9232810"/>
                <a:gd name="connsiteY1997" fmla="*/ 3235785 h 4594310"/>
                <a:gd name="connsiteX1998" fmla="*/ 2289708 w 9232810"/>
                <a:gd name="connsiteY1998" fmla="*/ 3186384 h 4594310"/>
                <a:gd name="connsiteX1999" fmla="*/ 2279432 w 9232810"/>
                <a:gd name="connsiteY1999" fmla="*/ 3178150 h 4594310"/>
                <a:gd name="connsiteX2000" fmla="*/ 2267100 w 9232810"/>
                <a:gd name="connsiteY2000" fmla="*/ 3153450 h 4594310"/>
                <a:gd name="connsiteX2001" fmla="*/ 2254768 w 9232810"/>
                <a:gd name="connsiteY2001" fmla="*/ 3147275 h 4594310"/>
                <a:gd name="connsiteX2002" fmla="*/ 2232160 w 9232810"/>
                <a:gd name="connsiteY2002" fmla="*/ 3101990 h 4594310"/>
                <a:gd name="connsiteX2003" fmla="*/ 2242436 w 9232810"/>
                <a:gd name="connsiteY2003" fmla="*/ 3075232 h 4594310"/>
                <a:gd name="connsiteX2004" fmla="*/ 2269155 w 9232810"/>
                <a:gd name="connsiteY2004" fmla="*/ 3042298 h 4594310"/>
                <a:gd name="connsiteX2005" fmla="*/ 2256823 w 9232810"/>
                <a:gd name="connsiteY2005" fmla="*/ 3042298 h 4594310"/>
                <a:gd name="connsiteX2006" fmla="*/ 2242436 w 9232810"/>
                <a:gd name="connsiteY2006" fmla="*/ 3011422 h 4594310"/>
                <a:gd name="connsiteX2007" fmla="*/ 2260934 w 9232810"/>
                <a:gd name="connsiteY2007" fmla="*/ 2953788 h 4594310"/>
                <a:gd name="connsiteX2008" fmla="*/ 2297929 w 9232810"/>
                <a:gd name="connsiteY2008" fmla="*/ 2914679 h 4594310"/>
                <a:gd name="connsiteX2009" fmla="*/ 2336980 w 9232810"/>
                <a:gd name="connsiteY2009" fmla="*/ 2877628 h 4594310"/>
                <a:gd name="connsiteX2010" fmla="*/ 2328759 w 9232810"/>
                <a:gd name="connsiteY2010" fmla="*/ 2867336 h 4594310"/>
                <a:gd name="connsiteX2011" fmla="*/ 2332869 w 9232810"/>
                <a:gd name="connsiteY2011" fmla="*/ 2861161 h 4594310"/>
                <a:gd name="connsiteX2012" fmla="*/ 2332869 w 9232810"/>
                <a:gd name="connsiteY2012" fmla="*/ 2854986 h 4594310"/>
                <a:gd name="connsiteX2013" fmla="*/ 2326703 w 9232810"/>
                <a:gd name="connsiteY2013" fmla="*/ 2836461 h 4594310"/>
                <a:gd name="connsiteX2014" fmla="*/ 2330814 w 9232810"/>
                <a:gd name="connsiteY2014" fmla="*/ 2811760 h 4594310"/>
                <a:gd name="connsiteX2015" fmla="*/ 2314372 w 9232810"/>
                <a:gd name="connsiteY2015" fmla="*/ 2778826 h 4594310"/>
                <a:gd name="connsiteX2016" fmla="*/ 2316435 w 9232810"/>
                <a:gd name="connsiteY2016" fmla="*/ 2775890 h 4594310"/>
                <a:gd name="connsiteX2017" fmla="*/ 2315042 w 9232810"/>
                <a:gd name="connsiteY2017" fmla="*/ 2776587 h 4594310"/>
                <a:gd name="connsiteX2018" fmla="*/ 2304749 w 9232810"/>
                <a:gd name="connsiteY2018" fmla="*/ 2770404 h 4594310"/>
                <a:gd name="connsiteX2019" fmla="*/ 2310925 w 9232810"/>
                <a:gd name="connsiteY2019" fmla="*/ 2760098 h 4594310"/>
                <a:gd name="connsiteX2020" fmla="*/ 2288278 w 9232810"/>
                <a:gd name="connsiteY2020" fmla="*/ 2743610 h 4594310"/>
                <a:gd name="connsiteX2021" fmla="*/ 2255338 w 9232810"/>
                <a:gd name="connsiteY2021" fmla="*/ 2768343 h 4594310"/>
                <a:gd name="connsiteX2022" fmla="*/ 2263573 w 9232810"/>
                <a:gd name="connsiteY2022" fmla="*/ 2776587 h 4594310"/>
                <a:gd name="connsiteX2023" fmla="*/ 2249162 w 9232810"/>
                <a:gd name="connsiteY2023" fmla="*/ 2788953 h 4594310"/>
                <a:gd name="connsiteX2024" fmla="*/ 2218280 w 9232810"/>
                <a:gd name="connsiteY2024" fmla="*/ 2764221 h 4594310"/>
                <a:gd name="connsiteX2025" fmla="*/ 2191517 w 9232810"/>
                <a:gd name="connsiteY2025" fmla="*/ 2764221 h 4594310"/>
                <a:gd name="connsiteX2026" fmla="*/ 2187399 w 9232810"/>
                <a:gd name="connsiteY2026" fmla="*/ 2758037 h 4594310"/>
                <a:gd name="connsiteX2027" fmla="*/ 2170942 w 9232810"/>
                <a:gd name="connsiteY2027" fmla="*/ 2739488 h 4594310"/>
                <a:gd name="connsiteX2028" fmla="*/ 2135943 w 9232810"/>
                <a:gd name="connsiteY2028" fmla="*/ 2714756 h 4594310"/>
                <a:gd name="connsiteX2029" fmla="*/ 2135943 w 9232810"/>
                <a:gd name="connsiteY2029" fmla="*/ 2723000 h 4594310"/>
                <a:gd name="connsiteX2030" fmla="*/ 2127708 w 9232810"/>
                <a:gd name="connsiteY2030" fmla="*/ 2723000 h 4594310"/>
                <a:gd name="connsiteX2031" fmla="*/ 2117414 w 9232810"/>
                <a:gd name="connsiteY2031" fmla="*/ 2687963 h 4594310"/>
                <a:gd name="connsiteX2032" fmla="*/ 2105062 w 9232810"/>
                <a:gd name="connsiteY2032" fmla="*/ 2671475 h 4594310"/>
                <a:gd name="connsiteX2033" fmla="*/ 2070061 w 9232810"/>
                <a:gd name="connsiteY2033" fmla="*/ 2628193 h 4594310"/>
                <a:gd name="connsiteX2034" fmla="*/ 2065945 w 9232810"/>
                <a:gd name="connsiteY2034" fmla="*/ 2628193 h 4594310"/>
                <a:gd name="connsiteX2035" fmla="*/ 2047417 w 9232810"/>
                <a:gd name="connsiteY2035" fmla="*/ 2632315 h 4594310"/>
                <a:gd name="connsiteX2036" fmla="*/ 2010358 w 9232810"/>
                <a:gd name="connsiteY2036" fmla="*/ 2617888 h 4594310"/>
                <a:gd name="connsiteX2037" fmla="*/ 1960947 w 9232810"/>
                <a:gd name="connsiteY2037" fmla="*/ 2603461 h 4594310"/>
                <a:gd name="connsiteX2038" fmla="*/ 1905361 w 9232810"/>
                <a:gd name="connsiteY2038" fmla="*/ 2558118 h 4594310"/>
                <a:gd name="connsiteX2039" fmla="*/ 1899184 w 9232810"/>
                <a:gd name="connsiteY2039" fmla="*/ 2558118 h 4594310"/>
                <a:gd name="connsiteX2040" fmla="*/ 1880655 w 9232810"/>
                <a:gd name="connsiteY2040" fmla="*/ 2549874 h 4594310"/>
                <a:gd name="connsiteX2041" fmla="*/ 1845657 w 9232810"/>
                <a:gd name="connsiteY2041" fmla="*/ 2568424 h 4594310"/>
                <a:gd name="connsiteX2042" fmla="*/ 1827128 w 9232810"/>
                <a:gd name="connsiteY2042" fmla="*/ 2560179 h 4594310"/>
                <a:gd name="connsiteX2043" fmla="*/ 1806540 w 9232810"/>
                <a:gd name="connsiteY2043" fmla="*/ 2558118 h 4594310"/>
                <a:gd name="connsiteX2044" fmla="*/ 1755073 w 9232810"/>
                <a:gd name="connsiteY2044" fmla="*/ 2533386 h 4594310"/>
                <a:gd name="connsiteX2045" fmla="*/ 1728308 w 9232810"/>
                <a:gd name="connsiteY2045" fmla="*/ 2531325 h 4594310"/>
                <a:gd name="connsiteX2046" fmla="*/ 1701544 w 9232810"/>
                <a:gd name="connsiteY2046" fmla="*/ 2510715 h 4594310"/>
                <a:gd name="connsiteX2047" fmla="*/ 1670662 w 9232810"/>
                <a:gd name="connsiteY2047" fmla="*/ 2500410 h 4594310"/>
                <a:gd name="connsiteX2048" fmla="*/ 1660369 w 9232810"/>
                <a:gd name="connsiteY2048" fmla="*/ 2494227 h 4594310"/>
                <a:gd name="connsiteX2049" fmla="*/ 1619192 w 9232810"/>
                <a:gd name="connsiteY2049" fmla="*/ 2465373 h 4594310"/>
                <a:gd name="connsiteX2050" fmla="*/ 1604782 w 9232810"/>
                <a:gd name="connsiteY2050" fmla="*/ 2446823 h 4594310"/>
                <a:gd name="connsiteX2051" fmla="*/ 1615076 w 9232810"/>
                <a:gd name="connsiteY2051" fmla="*/ 2422091 h 4594310"/>
                <a:gd name="connsiteX2052" fmla="*/ 1604782 w 9232810"/>
                <a:gd name="connsiteY2052" fmla="*/ 2401481 h 4594310"/>
                <a:gd name="connsiteX2053" fmla="*/ 1543018 w 9232810"/>
                <a:gd name="connsiteY2053" fmla="*/ 2321101 h 4594310"/>
                <a:gd name="connsiteX2054" fmla="*/ 1510080 w 9232810"/>
                <a:gd name="connsiteY2054" fmla="*/ 2300491 h 4594310"/>
                <a:gd name="connsiteX2055" fmla="*/ 1505961 w 9232810"/>
                <a:gd name="connsiteY2055" fmla="*/ 2273698 h 4594310"/>
                <a:gd name="connsiteX2056" fmla="*/ 1468905 w 9232810"/>
                <a:gd name="connsiteY2056" fmla="*/ 2232477 h 4594310"/>
                <a:gd name="connsiteX2057" fmla="*/ 1458609 w 9232810"/>
                <a:gd name="connsiteY2057" fmla="*/ 2232477 h 4594310"/>
                <a:gd name="connsiteX2058" fmla="*/ 1427728 w 9232810"/>
                <a:gd name="connsiteY2058" fmla="*/ 2201562 h 4594310"/>
                <a:gd name="connsiteX2059" fmla="*/ 1415375 w 9232810"/>
                <a:gd name="connsiteY2059" fmla="*/ 2170647 h 4594310"/>
                <a:gd name="connsiteX2060" fmla="*/ 1400963 w 9232810"/>
                <a:gd name="connsiteY2060" fmla="*/ 2137670 h 4594310"/>
                <a:gd name="connsiteX2061" fmla="*/ 1359788 w 9232810"/>
                <a:gd name="connsiteY2061" fmla="*/ 2119121 h 4594310"/>
                <a:gd name="connsiteX2062" fmla="*/ 1357730 w 9232810"/>
                <a:gd name="connsiteY2062" fmla="*/ 2131487 h 4594310"/>
                <a:gd name="connsiteX2063" fmla="*/ 1374200 w 9232810"/>
                <a:gd name="connsiteY2063" fmla="*/ 2176830 h 4594310"/>
                <a:gd name="connsiteX2064" fmla="*/ 1400963 w 9232810"/>
                <a:gd name="connsiteY2064" fmla="*/ 2201562 h 4594310"/>
                <a:gd name="connsiteX2065" fmla="*/ 1419493 w 9232810"/>
                <a:gd name="connsiteY2065" fmla="*/ 2238660 h 4594310"/>
                <a:gd name="connsiteX2066" fmla="*/ 1450375 w 9232810"/>
                <a:gd name="connsiteY2066" fmla="*/ 2288125 h 4594310"/>
                <a:gd name="connsiteX2067" fmla="*/ 1479198 w 9232810"/>
                <a:gd name="connsiteY2067" fmla="*/ 2343772 h 4594310"/>
                <a:gd name="connsiteX2068" fmla="*/ 1497727 w 9232810"/>
                <a:gd name="connsiteY2068" fmla="*/ 2360261 h 4594310"/>
                <a:gd name="connsiteX2069" fmla="*/ 1491551 w 9232810"/>
                <a:gd name="connsiteY2069" fmla="*/ 2372627 h 4594310"/>
                <a:gd name="connsiteX2070" fmla="*/ 1477139 w 9232810"/>
                <a:gd name="connsiteY2070" fmla="*/ 2354077 h 4594310"/>
                <a:gd name="connsiteX2071" fmla="*/ 1442138 w 9232810"/>
                <a:gd name="connsiteY2071" fmla="*/ 2325223 h 4594310"/>
                <a:gd name="connsiteX2072" fmla="*/ 1433904 w 9232810"/>
                <a:gd name="connsiteY2072" fmla="*/ 2316979 h 4594310"/>
                <a:gd name="connsiteX2073" fmla="*/ 1433904 w 9232810"/>
                <a:gd name="connsiteY2073" fmla="*/ 2294308 h 4594310"/>
                <a:gd name="connsiteX2074" fmla="*/ 1407140 w 9232810"/>
                <a:gd name="connsiteY2074" fmla="*/ 2265454 h 4594310"/>
                <a:gd name="connsiteX2075" fmla="*/ 1363906 w 9232810"/>
                <a:gd name="connsiteY2075" fmla="*/ 2240721 h 4594310"/>
                <a:gd name="connsiteX2076" fmla="*/ 1382435 w 9232810"/>
                <a:gd name="connsiteY2076" fmla="*/ 2234538 h 4594310"/>
                <a:gd name="connsiteX2077" fmla="*/ 1339199 w 9232810"/>
                <a:gd name="connsiteY2077" fmla="*/ 2185074 h 4594310"/>
                <a:gd name="connsiteX2078" fmla="*/ 1322729 w 9232810"/>
                <a:gd name="connsiteY2078" fmla="*/ 2141792 h 4594310"/>
                <a:gd name="connsiteX2079" fmla="*/ 1300082 w 9232810"/>
                <a:gd name="connsiteY2079" fmla="*/ 2098511 h 4594310"/>
                <a:gd name="connsiteX2080" fmla="*/ 1300082 w 9232810"/>
                <a:gd name="connsiteY2080" fmla="*/ 2092328 h 4594310"/>
                <a:gd name="connsiteX2081" fmla="*/ 1359788 w 9232810"/>
                <a:gd name="connsiteY2081" fmla="*/ 2092328 h 4594310"/>
                <a:gd name="connsiteX2082" fmla="*/ 1456551 w 9232810"/>
                <a:gd name="connsiteY2082" fmla="*/ 2125304 h 4594310"/>
                <a:gd name="connsiteX2083" fmla="*/ 1532725 w 9232810"/>
                <a:gd name="connsiteY2083" fmla="*/ 2125304 h 4594310"/>
                <a:gd name="connsiteX2084" fmla="*/ 1532725 w 9232810"/>
                <a:gd name="connsiteY2084" fmla="*/ 2112938 h 4594310"/>
                <a:gd name="connsiteX2085" fmla="*/ 1549195 w 9232810"/>
                <a:gd name="connsiteY2085" fmla="*/ 2112938 h 4594310"/>
                <a:gd name="connsiteX2086" fmla="*/ 1586994 w 9232810"/>
                <a:gd name="connsiteY2086" fmla="*/ 2125466 h 4594310"/>
                <a:gd name="connsiteX2087" fmla="*/ 1586765 w 9232810"/>
                <a:gd name="connsiteY2087" fmla="*/ 2125299 h 4594310"/>
                <a:gd name="connsiteX2088" fmla="*/ 1548698 w 9232810"/>
                <a:gd name="connsiteY2088" fmla="*/ 2112723 h 4594310"/>
                <a:gd name="connsiteX2089" fmla="*/ 1532237 w 9232810"/>
                <a:gd name="connsiteY2089" fmla="*/ 2112723 h 4594310"/>
                <a:gd name="connsiteX2090" fmla="*/ 1532237 w 9232810"/>
                <a:gd name="connsiteY2090" fmla="*/ 2125043 h 4594310"/>
                <a:gd name="connsiteX2091" fmla="*/ 1456104 w 9232810"/>
                <a:gd name="connsiteY2091" fmla="*/ 2125043 h 4594310"/>
                <a:gd name="connsiteX2092" fmla="*/ 1359391 w 9232810"/>
                <a:gd name="connsiteY2092" fmla="*/ 2092190 h 4594310"/>
                <a:gd name="connsiteX2093" fmla="*/ 1301775 w 9232810"/>
                <a:gd name="connsiteY2093" fmla="*/ 2092190 h 4594310"/>
                <a:gd name="connsiteX2094" fmla="*/ 1209180 w 9232810"/>
                <a:gd name="connsiteY2094" fmla="*/ 2032645 h 4594310"/>
                <a:gd name="connsiteX2095" fmla="*/ 1203007 w 9232810"/>
                <a:gd name="connsiteY2095" fmla="*/ 2014166 h 4594310"/>
                <a:gd name="connsiteX2096" fmla="*/ 1168027 w 9232810"/>
                <a:gd name="connsiteY2096" fmla="*/ 1934088 h 4594310"/>
                <a:gd name="connsiteX2097" fmla="*/ 1114528 w 9232810"/>
                <a:gd name="connsiteY2097" fmla="*/ 1864277 h 4594310"/>
                <a:gd name="connsiteX2098" fmla="*/ 1122758 w 9232810"/>
                <a:gd name="connsiteY2098" fmla="*/ 1847850 h 4594310"/>
                <a:gd name="connsiteX2099" fmla="*/ 1114528 w 9232810"/>
                <a:gd name="connsiteY2099" fmla="*/ 1769826 h 4594310"/>
                <a:gd name="connsiteX2100" fmla="*/ 1128931 w 9232810"/>
                <a:gd name="connsiteY2100" fmla="*/ 1669216 h 4594310"/>
                <a:gd name="connsiteX2101" fmla="*/ 1106297 w 9232810"/>
                <a:gd name="connsiteY2101" fmla="*/ 1621990 h 4594310"/>
                <a:gd name="connsiteX2102" fmla="*/ 1120700 w 9232810"/>
                <a:gd name="connsiteY2102" fmla="*/ 1615830 h 4594310"/>
                <a:gd name="connsiteX2103" fmla="*/ 1147450 w 9232810"/>
                <a:gd name="connsiteY2103" fmla="*/ 1630203 h 4594310"/>
                <a:gd name="connsiteX2104" fmla="*/ 1159797 w 9232810"/>
                <a:gd name="connsiteY2104" fmla="*/ 1605564 h 4594310"/>
                <a:gd name="connsiteX2105" fmla="*/ 1147450 w 9232810"/>
                <a:gd name="connsiteY2105" fmla="*/ 1585031 h 4594310"/>
                <a:gd name="connsiteX2106" fmla="*/ 1147544 w 9232810"/>
                <a:gd name="connsiteY2106" fmla="*/ 1585031 h 4594310"/>
                <a:gd name="connsiteX2107" fmla="*/ 1137266 w 9232810"/>
                <a:gd name="connsiteY2107" fmla="*/ 1578859 h 4594310"/>
                <a:gd name="connsiteX2108" fmla="*/ 1102299 w 9232810"/>
                <a:gd name="connsiteY2108" fmla="*/ 1560336 h 4594310"/>
                <a:gd name="connsiteX2109" fmla="*/ 1059107 w 9232810"/>
                <a:gd name="connsiteY2109" fmla="*/ 1529464 h 4594310"/>
                <a:gd name="connsiteX2110" fmla="*/ 1020029 w 9232810"/>
                <a:gd name="connsiteY2110" fmla="*/ 1484185 h 4594310"/>
                <a:gd name="connsiteX2111" fmla="*/ 995349 w 9232810"/>
                <a:gd name="connsiteY2111" fmla="*/ 1467720 h 4594310"/>
                <a:gd name="connsiteX2112" fmla="*/ 987122 w 9232810"/>
                <a:gd name="connsiteY2112" fmla="*/ 1440964 h 4594310"/>
                <a:gd name="connsiteX2113" fmla="*/ 966554 w 9232810"/>
                <a:gd name="connsiteY2113" fmla="*/ 1432731 h 4594310"/>
                <a:gd name="connsiteX2114" fmla="*/ 958329 w 9232810"/>
                <a:gd name="connsiteY2114" fmla="*/ 1393627 h 4594310"/>
                <a:gd name="connsiteX2115" fmla="*/ 952157 w 9232810"/>
                <a:gd name="connsiteY2115" fmla="*/ 1379220 h 4594310"/>
                <a:gd name="connsiteX2116" fmla="*/ 964497 w 9232810"/>
                <a:gd name="connsiteY2116" fmla="*/ 1362755 h 4594310"/>
                <a:gd name="connsiteX2117" fmla="*/ 963985 w 9232810"/>
                <a:gd name="connsiteY2117" fmla="*/ 1361442 h 4594310"/>
                <a:gd name="connsiteX2118" fmla="*/ 957859 w 9232810"/>
                <a:gd name="connsiteY2118" fmla="*/ 1370395 h 4594310"/>
                <a:gd name="connsiteX2119" fmla="*/ 951693 w 9232810"/>
                <a:gd name="connsiteY2119" fmla="*/ 1377861 h 4594310"/>
                <a:gd name="connsiteX2120" fmla="*/ 943471 w 9232810"/>
                <a:gd name="connsiteY2120" fmla="*/ 1379921 h 4594310"/>
                <a:gd name="connsiteX2121" fmla="*/ 904414 w 9232810"/>
                <a:gd name="connsiteY2121" fmla="*/ 1353146 h 4594310"/>
                <a:gd name="connsiteX2122" fmla="*/ 904414 w 9232810"/>
                <a:gd name="connsiteY2122" fmla="*/ 1338729 h 4594310"/>
                <a:gd name="connsiteX2123" fmla="*/ 877695 w 9232810"/>
                <a:gd name="connsiteY2123" fmla="*/ 1324312 h 4594310"/>
                <a:gd name="connsiteX2124" fmla="*/ 861252 w 9232810"/>
                <a:gd name="connsiteY2124" fmla="*/ 1311954 h 4594310"/>
                <a:gd name="connsiteX2125" fmla="*/ 875639 w 9232810"/>
                <a:gd name="connsiteY2125" fmla="*/ 1295478 h 4594310"/>
                <a:gd name="connsiteX2126" fmla="*/ 875639 w 9232810"/>
                <a:gd name="connsiteY2126" fmla="*/ 1285180 h 4594310"/>
                <a:gd name="connsiteX2127" fmla="*/ 850975 w 9232810"/>
                <a:gd name="connsiteY2127" fmla="*/ 1295478 h 4594310"/>
                <a:gd name="connsiteX2128" fmla="*/ 836585 w 9232810"/>
                <a:gd name="connsiteY2128" fmla="*/ 1283120 h 4594310"/>
                <a:gd name="connsiteX2129" fmla="*/ 846863 w 9232810"/>
                <a:gd name="connsiteY2129" fmla="*/ 1262524 h 4594310"/>
                <a:gd name="connsiteX2130" fmla="*/ 830417 w 9232810"/>
                <a:gd name="connsiteY2130" fmla="*/ 1256346 h 4594310"/>
                <a:gd name="connsiteX2131" fmla="*/ 801641 w 9232810"/>
                <a:gd name="connsiteY2131" fmla="*/ 1243988 h 4594310"/>
                <a:gd name="connsiteX2132" fmla="*/ 789308 w 9232810"/>
                <a:gd name="connsiteY2132" fmla="*/ 1260465 h 4594310"/>
                <a:gd name="connsiteX2133" fmla="*/ 746143 w 9232810"/>
                <a:gd name="connsiteY2133" fmla="*/ 1225452 h 4594310"/>
                <a:gd name="connsiteX2134" fmla="*/ 663924 w 9232810"/>
                <a:gd name="connsiteY2134" fmla="*/ 1192498 h 4594310"/>
                <a:gd name="connsiteX2135" fmla="*/ 614592 w 9232810"/>
                <a:gd name="connsiteY2135" fmla="*/ 1192498 h 4594310"/>
                <a:gd name="connsiteX2136" fmla="*/ 530316 w 9232810"/>
                <a:gd name="connsiteY2136" fmla="*/ 1147188 h 4594310"/>
                <a:gd name="connsiteX2137" fmla="*/ 493317 w 9232810"/>
                <a:gd name="connsiteY2137" fmla="*/ 1161605 h 4594310"/>
                <a:gd name="connsiteX2138" fmla="*/ 501540 w 9232810"/>
                <a:gd name="connsiteY2138" fmla="*/ 1173962 h 4594310"/>
                <a:gd name="connsiteX2139" fmla="*/ 411098 w 9232810"/>
                <a:gd name="connsiteY2139" fmla="*/ 1225452 h 4594310"/>
                <a:gd name="connsiteX2140" fmla="*/ 400820 w 9232810"/>
                <a:gd name="connsiteY2140" fmla="*/ 1219273 h 4594310"/>
                <a:gd name="connsiteX2141" fmla="*/ 409043 w 9232810"/>
                <a:gd name="connsiteY2141" fmla="*/ 1211035 h 4594310"/>
                <a:gd name="connsiteX2142" fmla="*/ 409043 w 9232810"/>
                <a:gd name="connsiteY2142" fmla="*/ 1200737 h 4594310"/>
                <a:gd name="connsiteX2143" fmla="*/ 448096 w 9232810"/>
                <a:gd name="connsiteY2143" fmla="*/ 1157486 h 4594310"/>
                <a:gd name="connsiteX2144" fmla="*/ 448096 w 9232810"/>
                <a:gd name="connsiteY2144" fmla="*/ 1147188 h 4594310"/>
                <a:gd name="connsiteX2145" fmla="*/ 437820 w 9232810"/>
                <a:gd name="connsiteY2145" fmla="*/ 1147188 h 4594310"/>
                <a:gd name="connsiteX2146" fmla="*/ 355599 w 9232810"/>
                <a:gd name="connsiteY2146" fmla="*/ 1227511 h 4594310"/>
                <a:gd name="connsiteX2147" fmla="*/ 355599 w 9232810"/>
                <a:gd name="connsiteY2147" fmla="*/ 1241928 h 4594310"/>
                <a:gd name="connsiteX2148" fmla="*/ 316545 w 9232810"/>
                <a:gd name="connsiteY2148" fmla="*/ 1276941 h 4594310"/>
                <a:gd name="connsiteX2149" fmla="*/ 293935 w 9232810"/>
                <a:gd name="connsiteY2149" fmla="*/ 1299597 h 4594310"/>
                <a:gd name="connsiteX2150" fmla="*/ 234326 w 9232810"/>
                <a:gd name="connsiteY2150" fmla="*/ 1340788 h 4594310"/>
                <a:gd name="connsiteX2151" fmla="*/ 162385 w 9232810"/>
                <a:gd name="connsiteY2151" fmla="*/ 1369623 h 4594310"/>
                <a:gd name="connsiteX2152" fmla="*/ 71943 w 9232810"/>
                <a:gd name="connsiteY2152" fmla="*/ 1400516 h 4594310"/>
                <a:gd name="connsiteX2153" fmla="*/ 117163 w 9232810"/>
                <a:gd name="connsiteY2153" fmla="*/ 1381980 h 4594310"/>
                <a:gd name="connsiteX2154" fmla="*/ 145940 w 9232810"/>
                <a:gd name="connsiteY2154" fmla="*/ 1353146 h 4594310"/>
                <a:gd name="connsiteX2155" fmla="*/ 189106 w 9232810"/>
                <a:gd name="connsiteY2155" fmla="*/ 1338729 h 4594310"/>
                <a:gd name="connsiteX2156" fmla="*/ 261047 w 9232810"/>
                <a:gd name="connsiteY2156" fmla="*/ 1289299 h 4594310"/>
                <a:gd name="connsiteX2157" fmla="*/ 304212 w 9232810"/>
                <a:gd name="connsiteY2157" fmla="*/ 1233690 h 4594310"/>
                <a:gd name="connsiteX2158" fmla="*/ 289823 w 9232810"/>
                <a:gd name="connsiteY2158" fmla="*/ 1233690 h 4594310"/>
                <a:gd name="connsiteX2159" fmla="*/ 256936 w 9232810"/>
                <a:gd name="connsiteY2159" fmla="*/ 1246048 h 4594310"/>
                <a:gd name="connsiteX2160" fmla="*/ 232270 w 9232810"/>
                <a:gd name="connsiteY2160" fmla="*/ 1237809 h 4594310"/>
                <a:gd name="connsiteX2161" fmla="*/ 226103 w 9232810"/>
                <a:gd name="connsiteY2161" fmla="*/ 1254286 h 4594310"/>
                <a:gd name="connsiteX2162" fmla="*/ 182939 w 9232810"/>
                <a:gd name="connsiteY2162" fmla="*/ 1229571 h 4594310"/>
                <a:gd name="connsiteX2163" fmla="*/ 180884 w 9232810"/>
                <a:gd name="connsiteY2163" fmla="*/ 1243988 h 4594310"/>
                <a:gd name="connsiteX2164" fmla="*/ 170606 w 9232810"/>
                <a:gd name="connsiteY2164" fmla="*/ 1243988 h 4594310"/>
                <a:gd name="connsiteX2165" fmla="*/ 156218 w 9232810"/>
                <a:gd name="connsiteY2165" fmla="*/ 1250167 h 4594310"/>
                <a:gd name="connsiteX2166" fmla="*/ 147996 w 9232810"/>
                <a:gd name="connsiteY2166" fmla="*/ 1227511 h 4594310"/>
                <a:gd name="connsiteX2167" fmla="*/ 147996 w 9232810"/>
                <a:gd name="connsiteY2167" fmla="*/ 1208975 h 4594310"/>
                <a:gd name="connsiteX2168" fmla="*/ 139775 w 9232810"/>
                <a:gd name="connsiteY2168" fmla="*/ 1196618 h 4594310"/>
                <a:gd name="connsiteX2169" fmla="*/ 123329 w 9232810"/>
                <a:gd name="connsiteY2169" fmla="*/ 1211035 h 4594310"/>
                <a:gd name="connsiteX2170" fmla="*/ 61665 w 9232810"/>
                <a:gd name="connsiteY2170" fmla="*/ 1169843 h 4594310"/>
                <a:gd name="connsiteX2171" fmla="*/ 76054 w 9232810"/>
                <a:gd name="connsiteY2171" fmla="*/ 1167783 h 4594310"/>
                <a:gd name="connsiteX2172" fmla="*/ 39055 w 9232810"/>
                <a:gd name="connsiteY2172" fmla="*/ 1128651 h 4594310"/>
                <a:gd name="connsiteX2173" fmla="*/ 106885 w 9232810"/>
                <a:gd name="connsiteY2173" fmla="*/ 1077162 h 4594310"/>
                <a:gd name="connsiteX2174" fmla="*/ 176772 w 9232810"/>
                <a:gd name="connsiteY2174" fmla="*/ 1042149 h 4594310"/>
                <a:gd name="connsiteX2175" fmla="*/ 162385 w 9232810"/>
                <a:gd name="connsiteY2175" fmla="*/ 1019493 h 4594310"/>
                <a:gd name="connsiteX2176" fmla="*/ 174716 w 9232810"/>
                <a:gd name="connsiteY2176" fmla="*/ 1019493 h 4594310"/>
                <a:gd name="connsiteX2177" fmla="*/ 174716 w 9232810"/>
                <a:gd name="connsiteY2177" fmla="*/ 1005076 h 4594310"/>
                <a:gd name="connsiteX2178" fmla="*/ 162385 w 9232810"/>
                <a:gd name="connsiteY2178" fmla="*/ 1005076 h 4594310"/>
                <a:gd name="connsiteX2179" fmla="*/ 123329 w 9232810"/>
                <a:gd name="connsiteY2179" fmla="*/ 1021553 h 4594310"/>
                <a:gd name="connsiteX2180" fmla="*/ 84276 w 9232810"/>
                <a:gd name="connsiteY2180" fmla="*/ 1015374 h 4594310"/>
                <a:gd name="connsiteX2181" fmla="*/ 36999 w 9232810"/>
                <a:gd name="connsiteY2181" fmla="*/ 1015374 h 4594310"/>
                <a:gd name="connsiteX2182" fmla="*/ 24667 w 9232810"/>
                <a:gd name="connsiteY2182" fmla="*/ 988600 h 4594310"/>
                <a:gd name="connsiteX2183" fmla="*/ 26721 w 9232810"/>
                <a:gd name="connsiteY2183" fmla="*/ 980361 h 4594310"/>
                <a:gd name="connsiteX2184" fmla="*/ 0 w 9232810"/>
                <a:gd name="connsiteY2184" fmla="*/ 965944 h 4594310"/>
                <a:gd name="connsiteX2185" fmla="*/ 82220 w 9232810"/>
                <a:gd name="connsiteY2185" fmla="*/ 924753 h 4594310"/>
                <a:gd name="connsiteX2186" fmla="*/ 98663 w 9232810"/>
                <a:gd name="connsiteY2186" fmla="*/ 924753 h 4594310"/>
                <a:gd name="connsiteX2187" fmla="*/ 131553 w 9232810"/>
                <a:gd name="connsiteY2187" fmla="*/ 945349 h 4594310"/>
                <a:gd name="connsiteX2188" fmla="*/ 156218 w 9232810"/>
                <a:gd name="connsiteY2188" fmla="*/ 945349 h 4594310"/>
                <a:gd name="connsiteX2189" fmla="*/ 102775 w 9232810"/>
                <a:gd name="connsiteY2189" fmla="*/ 902097 h 4594310"/>
                <a:gd name="connsiteX2190" fmla="*/ 76054 w 9232810"/>
                <a:gd name="connsiteY2190" fmla="*/ 867084 h 4594310"/>
                <a:gd name="connsiteX2191" fmla="*/ 26721 w 9232810"/>
                <a:gd name="connsiteY2191" fmla="*/ 846489 h 4594310"/>
                <a:gd name="connsiteX2192" fmla="*/ 41110 w 9232810"/>
                <a:gd name="connsiteY2192" fmla="*/ 821774 h 4594310"/>
                <a:gd name="connsiteX2193" fmla="*/ 90441 w 9232810"/>
                <a:gd name="connsiteY2193" fmla="*/ 821774 h 4594310"/>
                <a:gd name="connsiteX2194" fmla="*/ 207605 w 9232810"/>
                <a:gd name="connsiteY2194" fmla="*/ 735271 h 4594310"/>
                <a:gd name="connsiteX2195" fmla="*/ 240492 w 9232810"/>
                <a:gd name="connsiteY2195" fmla="*/ 733211 h 4594310"/>
                <a:gd name="connsiteX2196" fmla="*/ 279547 w 9232810"/>
                <a:gd name="connsiteY2196" fmla="*/ 706437 h 4594310"/>
                <a:gd name="connsiteX2197" fmla="*/ 308322 w 9232810"/>
                <a:gd name="connsiteY2197" fmla="*/ 720854 h 4594310"/>
                <a:gd name="connsiteX2198" fmla="*/ 300102 w 9232810"/>
                <a:gd name="connsiteY2198" fmla="*/ 733211 h 4594310"/>
                <a:gd name="connsiteX2199" fmla="*/ 322712 w 9232810"/>
                <a:gd name="connsiteY2199" fmla="*/ 720854 h 4594310"/>
                <a:gd name="connsiteX2200" fmla="*/ 343267 w 9232810"/>
                <a:gd name="connsiteY2200" fmla="*/ 729092 h 4594310"/>
                <a:gd name="connsiteX2201" fmla="*/ 388488 w 9232810"/>
                <a:gd name="connsiteY2201" fmla="*/ 729092 h 4594310"/>
                <a:gd name="connsiteX2202" fmla="*/ 415208 w 9232810"/>
                <a:gd name="connsiteY2202" fmla="*/ 747629 h 4594310"/>
                <a:gd name="connsiteX2203" fmla="*/ 485097 w 9232810"/>
                <a:gd name="connsiteY2203" fmla="*/ 747629 h 4594310"/>
                <a:gd name="connsiteX2204" fmla="*/ 587869 w 9232810"/>
                <a:gd name="connsiteY2204" fmla="*/ 770284 h 4594310"/>
                <a:gd name="connsiteX2205" fmla="*/ 631035 w 9232810"/>
                <a:gd name="connsiteY2205" fmla="*/ 764105 h 4594310"/>
                <a:gd name="connsiteX2206" fmla="*/ 686533 w 9232810"/>
                <a:gd name="connsiteY2206" fmla="*/ 782641 h 4594310"/>
                <a:gd name="connsiteX2207" fmla="*/ 686533 w 9232810"/>
                <a:gd name="connsiteY2207" fmla="*/ 1176022 h 4594310"/>
                <a:gd name="connsiteX2208" fmla="*/ 686836 w 9232810"/>
                <a:gd name="connsiteY2208" fmla="*/ 1176126 h 4594310"/>
                <a:gd name="connsiteX2209" fmla="*/ 686836 w 9232810"/>
                <a:gd name="connsiteY2209" fmla="*/ 1171380 h 4594310"/>
                <a:gd name="connsiteX2210" fmla="*/ 686836 w 9232810"/>
                <a:gd name="connsiteY2210" fmla="*/ 784419 h 4594310"/>
                <a:gd name="connsiteX2211" fmla="*/ 699176 w 9232810"/>
                <a:gd name="connsiteY2211" fmla="*/ 784419 h 4594310"/>
                <a:gd name="connsiteX2212" fmla="*/ 711517 w 9232810"/>
                <a:gd name="connsiteY2212" fmla="*/ 794709 h 4594310"/>
                <a:gd name="connsiteX2213" fmla="*/ 812297 w 9232810"/>
                <a:gd name="connsiteY2213" fmla="*/ 823523 h 4594310"/>
                <a:gd name="connsiteX2214" fmla="*/ 839036 w 9232810"/>
                <a:gd name="connsiteY2214" fmla="*/ 798826 h 4594310"/>
                <a:gd name="connsiteX2215" fmla="*/ 865774 w 9232810"/>
                <a:gd name="connsiteY2215" fmla="*/ 792651 h 4594310"/>
                <a:gd name="connsiteX2216" fmla="*/ 908964 w 9232810"/>
                <a:gd name="connsiteY2216" fmla="*/ 780303 h 4594310"/>
                <a:gd name="connsiteX2217" fmla="*/ 970669 w 9232810"/>
                <a:gd name="connsiteY2217" fmla="*/ 761779 h 4594310"/>
                <a:gd name="connsiteX2218" fmla="*/ 987122 w 9232810"/>
                <a:gd name="connsiteY2218" fmla="*/ 776186 h 4594310"/>
                <a:gd name="connsiteX2219" fmla="*/ 1017975 w 9232810"/>
                <a:gd name="connsiteY2219" fmla="*/ 749430 h 4594310"/>
                <a:gd name="connsiteX2220" fmla="*/ 1065277 w 9232810"/>
                <a:gd name="connsiteY2220" fmla="*/ 790593 h 4594310"/>
                <a:gd name="connsiteX2221" fmla="*/ 1102299 w 9232810"/>
                <a:gd name="connsiteY2221" fmla="*/ 765896 h 4594310"/>
                <a:gd name="connsiteX2222" fmla="*/ 1122869 w 9232810"/>
                <a:gd name="connsiteY2222" fmla="*/ 790593 h 4594310"/>
                <a:gd name="connsiteX2223" fmla="*/ 1161947 w 9232810"/>
                <a:gd name="connsiteY2223" fmla="*/ 778244 h 4594310"/>
                <a:gd name="connsiteX2224" fmla="*/ 1299748 w 9232810"/>
                <a:gd name="connsiteY2224" fmla="*/ 819407 h 4594310"/>
                <a:gd name="connsiteX2225" fmla="*/ 1371736 w 9232810"/>
                <a:gd name="connsiteY2225" fmla="*/ 846163 h 4594310"/>
                <a:gd name="connsiteX2226" fmla="*/ 1338826 w 9232810"/>
                <a:gd name="connsiteY2226" fmla="*/ 856454 h 4594310"/>
                <a:gd name="connsiteX2227" fmla="*/ 1375848 w 9232810"/>
                <a:gd name="connsiteY2227" fmla="*/ 870860 h 4594310"/>
                <a:gd name="connsiteX2228" fmla="*/ 1425212 w 9232810"/>
                <a:gd name="connsiteY2228" fmla="*/ 862628 h 4594310"/>
                <a:gd name="connsiteX2229" fmla="*/ 1482801 w 9232810"/>
                <a:gd name="connsiteY2229" fmla="*/ 862628 h 4594310"/>
                <a:gd name="connsiteX2230" fmla="*/ 1497198 w 9232810"/>
                <a:gd name="connsiteY2230" fmla="*/ 868802 h 4594310"/>
                <a:gd name="connsiteX2231" fmla="*/ 1534220 w 9232810"/>
                <a:gd name="connsiteY2231" fmla="*/ 897616 h 4594310"/>
                <a:gd name="connsiteX2232" fmla="*/ 1528050 w 9232810"/>
                <a:gd name="connsiteY2232" fmla="*/ 870860 h 4594310"/>
                <a:gd name="connsiteX2233" fmla="*/ 1571241 w 9232810"/>
                <a:gd name="connsiteY2233" fmla="*/ 833814 h 4594310"/>
                <a:gd name="connsiteX2234" fmla="*/ 1521880 w 9232810"/>
                <a:gd name="connsiteY2234" fmla="*/ 848221 h 4594310"/>
                <a:gd name="connsiteX2235" fmla="*/ 1509539 w 9232810"/>
                <a:gd name="connsiteY2235" fmla="*/ 839988 h 4594310"/>
                <a:gd name="connsiteX2236" fmla="*/ 1581525 w 9232810"/>
                <a:gd name="connsiteY2236" fmla="*/ 813233 h 4594310"/>
                <a:gd name="connsiteX2237" fmla="*/ 1698762 w 9232810"/>
                <a:gd name="connsiteY2237" fmla="*/ 868802 h 4594310"/>
                <a:gd name="connsiteX2238" fmla="*/ 1776917 w 9232810"/>
                <a:gd name="connsiteY2238" fmla="*/ 868802 h 4594310"/>
                <a:gd name="connsiteX2239" fmla="*/ 1799543 w 9232810"/>
                <a:gd name="connsiteY2239" fmla="*/ 839988 h 4594310"/>
                <a:gd name="connsiteX2240" fmla="*/ 1840677 w 9232810"/>
                <a:gd name="connsiteY2240" fmla="*/ 850279 h 4594310"/>
                <a:gd name="connsiteX2241" fmla="*/ 1853017 w 9232810"/>
                <a:gd name="connsiteY2241" fmla="*/ 881151 h 4594310"/>
                <a:gd name="connsiteX2242" fmla="*/ 1902381 w 9232810"/>
                <a:gd name="connsiteY2242" fmla="*/ 817349 h 4594310"/>
                <a:gd name="connsiteX2243" fmla="*/ 1881813 w 9232810"/>
                <a:gd name="connsiteY2243" fmla="*/ 827640 h 4594310"/>
                <a:gd name="connsiteX2244" fmla="*/ 1890040 w 9232810"/>
                <a:gd name="connsiteY2244" fmla="*/ 800884 h 4594310"/>
                <a:gd name="connsiteX2245" fmla="*/ 1828336 w 9232810"/>
                <a:gd name="connsiteY2245" fmla="*/ 757663 h 4594310"/>
                <a:gd name="connsiteX2246" fmla="*/ 1840677 w 9232810"/>
                <a:gd name="connsiteY2246" fmla="*/ 737082 h 4594310"/>
                <a:gd name="connsiteX2247" fmla="*/ 1832450 w 9232810"/>
                <a:gd name="connsiteY2247" fmla="*/ 714442 h 4594310"/>
                <a:gd name="connsiteX2248" fmla="*/ 1857131 w 9232810"/>
                <a:gd name="connsiteY2248" fmla="*/ 700035 h 4594310"/>
                <a:gd name="connsiteX2249" fmla="*/ 1867414 w 9232810"/>
                <a:gd name="connsiteY2249" fmla="*/ 679454 h 4594310"/>
                <a:gd name="connsiteX2250" fmla="*/ 8977256 w 9232810"/>
                <a:gd name="connsiteY2250" fmla="*/ 672135 h 4594310"/>
                <a:gd name="connsiteX2251" fmla="*/ 9026761 w 9232810"/>
                <a:gd name="connsiteY2251" fmla="*/ 694857 h 4594310"/>
                <a:gd name="connsiteX2252" fmla="*/ 8944253 w 9232810"/>
                <a:gd name="connsiteY2252" fmla="*/ 711382 h 4594310"/>
                <a:gd name="connsiteX2253" fmla="*/ 8936002 w 9232810"/>
                <a:gd name="connsiteY2253" fmla="*/ 701054 h 4594310"/>
                <a:gd name="connsiteX2254" fmla="*/ 8977256 w 9232810"/>
                <a:gd name="connsiteY2254" fmla="*/ 672135 h 4594310"/>
                <a:gd name="connsiteX2255" fmla="*/ 6141453 w 9232810"/>
                <a:gd name="connsiteY2255" fmla="*/ 583829 h 4594310"/>
                <a:gd name="connsiteX2256" fmla="*/ 6164175 w 9232810"/>
                <a:gd name="connsiteY2256" fmla="*/ 600434 h 4594310"/>
                <a:gd name="connsiteX2257" fmla="*/ 6129060 w 9232810"/>
                <a:gd name="connsiteY2257" fmla="*/ 610812 h 4594310"/>
                <a:gd name="connsiteX2258" fmla="*/ 6129060 w 9232810"/>
                <a:gd name="connsiteY2258" fmla="*/ 602509 h 4594310"/>
                <a:gd name="connsiteX2259" fmla="*/ 6141453 w 9232810"/>
                <a:gd name="connsiteY2259" fmla="*/ 583829 h 4594310"/>
                <a:gd name="connsiteX2260" fmla="*/ 1735283 w 9232810"/>
                <a:gd name="connsiteY2260" fmla="*/ 582730 h 4594310"/>
                <a:gd name="connsiteX2261" fmla="*/ 1764387 w 9232810"/>
                <a:gd name="connsiteY2261" fmla="*/ 582986 h 4594310"/>
                <a:gd name="connsiteX2262" fmla="*/ 1801478 w 9232810"/>
                <a:gd name="connsiteY2262" fmla="*/ 582986 h 4594310"/>
                <a:gd name="connsiteX2263" fmla="*/ 1809720 w 9232810"/>
                <a:gd name="connsiteY2263" fmla="*/ 591190 h 4594310"/>
                <a:gd name="connsiteX2264" fmla="*/ 1780872 w 9232810"/>
                <a:gd name="connsiteY2264" fmla="*/ 624003 h 4594310"/>
                <a:gd name="connsiteX2265" fmla="*/ 1813841 w 9232810"/>
                <a:gd name="connsiteY2265" fmla="*/ 626053 h 4594310"/>
                <a:gd name="connsiteX2266" fmla="*/ 1811780 w 9232810"/>
                <a:gd name="connsiteY2266" fmla="*/ 640409 h 4594310"/>
                <a:gd name="connsiteX2267" fmla="*/ 1832386 w 9232810"/>
                <a:gd name="connsiteY2267" fmla="*/ 644511 h 4594310"/>
                <a:gd name="connsiteX2268" fmla="*/ 1795296 w 9232810"/>
                <a:gd name="connsiteY2268" fmla="*/ 691679 h 4594310"/>
                <a:gd name="connsiteX2269" fmla="*/ 1778812 w 9232810"/>
                <a:gd name="connsiteY2269" fmla="*/ 703984 h 4594310"/>
                <a:gd name="connsiteX2270" fmla="*/ 1758206 w 9232810"/>
                <a:gd name="connsiteY2270" fmla="*/ 689628 h 4594310"/>
                <a:gd name="connsiteX2271" fmla="*/ 1677846 w 9232810"/>
                <a:gd name="connsiteY2271" fmla="*/ 640409 h 4594310"/>
                <a:gd name="connsiteX2272" fmla="*/ 1677846 w 9232810"/>
                <a:gd name="connsiteY2272" fmla="*/ 626053 h 4594310"/>
                <a:gd name="connsiteX2273" fmla="*/ 1719057 w 9232810"/>
                <a:gd name="connsiteY2273" fmla="*/ 636307 h 4594310"/>
                <a:gd name="connsiteX2274" fmla="*/ 1733479 w 9232810"/>
                <a:gd name="connsiteY2274" fmla="*/ 636307 h 4594310"/>
                <a:gd name="connsiteX2275" fmla="*/ 1733479 w 9232810"/>
                <a:gd name="connsiteY2275" fmla="*/ 611698 h 4594310"/>
                <a:gd name="connsiteX2276" fmla="*/ 1702573 w 9232810"/>
                <a:gd name="connsiteY2276" fmla="*/ 601444 h 4594310"/>
                <a:gd name="connsiteX2277" fmla="*/ 1710814 w 9232810"/>
                <a:gd name="connsiteY2277" fmla="*/ 593240 h 4594310"/>
                <a:gd name="connsiteX2278" fmla="*/ 1735283 w 9232810"/>
                <a:gd name="connsiteY2278" fmla="*/ 582730 h 4594310"/>
                <a:gd name="connsiteX2279" fmla="*/ 2251015 w 9232810"/>
                <a:gd name="connsiteY2279" fmla="*/ 581338 h 4594310"/>
                <a:gd name="connsiteX2280" fmla="*/ 2295986 w 9232810"/>
                <a:gd name="connsiteY2280" fmla="*/ 587519 h 4594310"/>
                <a:gd name="connsiteX2281" fmla="*/ 2357311 w 9232810"/>
                <a:gd name="connsiteY2281" fmla="*/ 616366 h 4594310"/>
                <a:gd name="connsiteX2282" fmla="*/ 2340958 w 9232810"/>
                <a:gd name="connsiteY2282" fmla="*/ 630789 h 4594310"/>
                <a:gd name="connsiteX2283" fmla="*/ 2314384 w 9232810"/>
                <a:gd name="connsiteY2283" fmla="*/ 624608 h 4594310"/>
                <a:gd name="connsiteX2284" fmla="*/ 2279633 w 9232810"/>
                <a:gd name="connsiteY2284" fmla="*/ 632850 h 4594310"/>
                <a:gd name="connsiteX2285" fmla="*/ 2253059 w 9232810"/>
                <a:gd name="connsiteY2285" fmla="*/ 614306 h 4594310"/>
                <a:gd name="connsiteX2286" fmla="*/ 2234662 w 9232810"/>
                <a:gd name="connsiteY2286" fmla="*/ 593701 h 4594310"/>
                <a:gd name="connsiteX2287" fmla="*/ 2251015 w 9232810"/>
                <a:gd name="connsiteY2287" fmla="*/ 581338 h 4594310"/>
                <a:gd name="connsiteX2288" fmla="*/ 2091099 w 9232810"/>
                <a:gd name="connsiteY2288" fmla="*/ 578885 h 4594310"/>
                <a:gd name="connsiteX2289" fmla="*/ 2119940 w 9232810"/>
                <a:gd name="connsiteY2289" fmla="*/ 587118 h 4594310"/>
                <a:gd name="connsiteX2290" fmla="*/ 2080799 w 9232810"/>
                <a:gd name="connsiteY2290" fmla="*/ 634456 h 4594310"/>
                <a:gd name="connsiteX2291" fmla="*/ 2089039 w 9232810"/>
                <a:gd name="connsiteY2291" fmla="*/ 644747 h 4594310"/>
                <a:gd name="connsiteX2292" fmla="*/ 2089039 w 9232810"/>
                <a:gd name="connsiteY2292" fmla="*/ 661212 h 4594310"/>
                <a:gd name="connsiteX2293" fmla="*/ 2097280 w 9232810"/>
                <a:gd name="connsiteY2293" fmla="*/ 675620 h 4594310"/>
                <a:gd name="connsiteX2294" fmla="*/ 2115818 w 9232810"/>
                <a:gd name="connsiteY2294" fmla="*/ 657096 h 4594310"/>
                <a:gd name="connsiteX2295" fmla="*/ 2107579 w 9232810"/>
                <a:gd name="connsiteY2295" fmla="*/ 632398 h 4594310"/>
                <a:gd name="connsiteX2296" fmla="*/ 2204385 w 9232810"/>
                <a:gd name="connsiteY2296" fmla="*/ 587118 h 4594310"/>
                <a:gd name="connsiteX2297" fmla="*/ 2241464 w 9232810"/>
                <a:gd name="connsiteY2297" fmla="*/ 638572 h 4594310"/>
                <a:gd name="connsiteX2298" fmla="*/ 2241464 w 9232810"/>
                <a:gd name="connsiteY2298" fmla="*/ 657096 h 4594310"/>
                <a:gd name="connsiteX2299" fmla="*/ 2257944 w 9232810"/>
                <a:gd name="connsiteY2299" fmla="*/ 648863 h 4594310"/>
                <a:gd name="connsiteX2300" fmla="*/ 2278544 w 9232810"/>
                <a:gd name="connsiteY2300" fmla="*/ 657096 h 4594310"/>
                <a:gd name="connsiteX2301" fmla="*/ 2315623 w 9232810"/>
                <a:gd name="connsiteY2301" fmla="*/ 634456 h 4594310"/>
                <a:gd name="connsiteX2302" fmla="*/ 2383603 w 9232810"/>
                <a:gd name="connsiteY2302" fmla="*/ 648863 h 4594310"/>
                <a:gd name="connsiteX2303" fmla="*/ 2441282 w 9232810"/>
                <a:gd name="connsiteY2303" fmla="*/ 694143 h 4594310"/>
                <a:gd name="connsiteX2304" fmla="*/ 2463941 w 9232810"/>
                <a:gd name="connsiteY2304" fmla="*/ 694143 h 4594310"/>
                <a:gd name="connsiteX2305" fmla="*/ 2492781 w 9232810"/>
                <a:gd name="connsiteY2305" fmla="*/ 712667 h 4594310"/>
                <a:gd name="connsiteX2306" fmla="*/ 2556640 w 9232810"/>
                <a:gd name="connsiteY2306" fmla="*/ 737365 h 4594310"/>
                <a:gd name="connsiteX2307" fmla="*/ 2556640 w 9232810"/>
                <a:gd name="connsiteY2307" fmla="*/ 753831 h 4594310"/>
                <a:gd name="connsiteX2308" fmla="*/ 2573120 w 9232810"/>
                <a:gd name="connsiteY2308" fmla="*/ 753831 h 4594310"/>
                <a:gd name="connsiteX2309" fmla="*/ 2597840 w 9232810"/>
                <a:gd name="connsiteY2309" fmla="*/ 774413 h 4594310"/>
                <a:gd name="connsiteX2310" fmla="*/ 2564880 w 9232810"/>
                <a:gd name="connsiteY2310" fmla="*/ 786762 h 4594310"/>
                <a:gd name="connsiteX2311" fmla="*/ 2593720 w 9232810"/>
                <a:gd name="connsiteY2311" fmla="*/ 788820 h 4594310"/>
                <a:gd name="connsiteX2312" fmla="*/ 2606080 w 9232810"/>
                <a:gd name="connsiteY2312" fmla="*/ 797053 h 4594310"/>
                <a:gd name="connsiteX2313" fmla="*/ 2577240 w 9232810"/>
                <a:gd name="connsiteY2313" fmla="*/ 817635 h 4594310"/>
                <a:gd name="connsiteX2314" fmla="*/ 2601960 w 9232810"/>
                <a:gd name="connsiteY2314" fmla="*/ 825867 h 4594310"/>
                <a:gd name="connsiteX2315" fmla="*/ 2647279 w 9232810"/>
                <a:gd name="connsiteY2315" fmla="*/ 856740 h 4594310"/>
                <a:gd name="connsiteX2316" fmla="*/ 2667879 w 9232810"/>
                <a:gd name="connsiteY2316" fmla="*/ 889671 h 4594310"/>
                <a:gd name="connsiteX2317" fmla="*/ 2698778 w 9232810"/>
                <a:gd name="connsiteY2317" fmla="*/ 893788 h 4594310"/>
                <a:gd name="connsiteX2318" fmla="*/ 2715258 w 9232810"/>
                <a:gd name="connsiteY2318" fmla="*/ 897904 h 4594310"/>
                <a:gd name="connsiteX2319" fmla="*/ 2739978 w 9232810"/>
                <a:gd name="connsiteY2319" fmla="*/ 918486 h 4594310"/>
                <a:gd name="connsiteX2320" fmla="*/ 2713198 w 9232810"/>
                <a:gd name="connsiteY2320" fmla="*/ 934951 h 4594310"/>
                <a:gd name="connsiteX2321" fmla="*/ 2713198 w 9232810"/>
                <a:gd name="connsiteY2321" fmla="*/ 945242 h 4594310"/>
                <a:gd name="connsiteX2322" fmla="*/ 2692598 w 9232810"/>
                <a:gd name="connsiteY2322" fmla="*/ 957591 h 4594310"/>
                <a:gd name="connsiteX2323" fmla="*/ 2680239 w 9232810"/>
                <a:gd name="connsiteY2323" fmla="*/ 982290 h 4594310"/>
                <a:gd name="connsiteX2324" fmla="*/ 2589600 w 9232810"/>
                <a:gd name="connsiteY2324" fmla="*/ 920544 h 4594310"/>
                <a:gd name="connsiteX2325" fmla="*/ 2573120 w 9232810"/>
                <a:gd name="connsiteY2325" fmla="*/ 930835 h 4594310"/>
                <a:gd name="connsiteX2326" fmla="*/ 2589600 w 9232810"/>
                <a:gd name="connsiteY2326" fmla="*/ 932893 h 4594310"/>
                <a:gd name="connsiteX2327" fmla="*/ 2589600 w 9232810"/>
                <a:gd name="connsiteY2327" fmla="*/ 943184 h 4594310"/>
                <a:gd name="connsiteX2328" fmla="*/ 2577240 w 9232810"/>
                <a:gd name="connsiteY2328" fmla="*/ 943184 h 4594310"/>
                <a:gd name="connsiteX2329" fmla="*/ 2577240 w 9232810"/>
                <a:gd name="connsiteY2329" fmla="*/ 957591 h 4594310"/>
                <a:gd name="connsiteX2330" fmla="*/ 2587540 w 9232810"/>
                <a:gd name="connsiteY2330" fmla="*/ 957591 h 4594310"/>
                <a:gd name="connsiteX2331" fmla="*/ 2608140 w 9232810"/>
                <a:gd name="connsiteY2331" fmla="*/ 992581 h 4594310"/>
                <a:gd name="connsiteX2332" fmla="*/ 2634919 w 9232810"/>
                <a:gd name="connsiteY2332" fmla="*/ 1002872 h 4594310"/>
                <a:gd name="connsiteX2333" fmla="*/ 2649339 w 9232810"/>
                <a:gd name="connsiteY2333" fmla="*/ 1002872 h 4594310"/>
                <a:gd name="connsiteX2334" fmla="*/ 2649339 w 9232810"/>
                <a:gd name="connsiteY2334" fmla="*/ 1021395 h 4594310"/>
                <a:gd name="connsiteX2335" fmla="*/ 2665819 w 9232810"/>
                <a:gd name="connsiteY2335" fmla="*/ 1041977 h 4594310"/>
                <a:gd name="connsiteX2336" fmla="*/ 2651399 w 9232810"/>
                <a:gd name="connsiteY2336" fmla="*/ 1076966 h 4594310"/>
                <a:gd name="connsiteX2337" fmla="*/ 2566940 w 9232810"/>
                <a:gd name="connsiteY2337" fmla="*/ 1041977 h 4594310"/>
                <a:gd name="connsiteX2338" fmla="*/ 2554580 w 9232810"/>
                <a:gd name="connsiteY2338" fmla="*/ 1041977 h 4594310"/>
                <a:gd name="connsiteX2339" fmla="*/ 2620499 w 9232810"/>
                <a:gd name="connsiteY2339" fmla="*/ 1105781 h 4594310"/>
                <a:gd name="connsiteX2340" fmla="*/ 2610200 w 9232810"/>
                <a:gd name="connsiteY2340" fmla="*/ 1116072 h 4594310"/>
                <a:gd name="connsiteX2341" fmla="*/ 2601960 w 9232810"/>
                <a:gd name="connsiteY2341" fmla="*/ 1105781 h 4594310"/>
                <a:gd name="connsiteX2342" fmla="*/ 2536041 w 9232810"/>
                <a:gd name="connsiteY2342" fmla="*/ 1083141 h 4594310"/>
                <a:gd name="connsiteX2343" fmla="*/ 2474241 w 9232810"/>
                <a:gd name="connsiteY2343" fmla="*/ 1044035 h 4594310"/>
                <a:gd name="connsiteX2344" fmla="*/ 2404202 w 9232810"/>
                <a:gd name="connsiteY2344" fmla="*/ 998755 h 4594310"/>
                <a:gd name="connsiteX2345" fmla="*/ 2385663 w 9232810"/>
                <a:gd name="connsiteY2345" fmla="*/ 1011104 h 4594310"/>
                <a:gd name="connsiteX2346" fmla="*/ 2371243 w 9232810"/>
                <a:gd name="connsiteY2346" fmla="*/ 1004930 h 4594310"/>
                <a:gd name="connsiteX2347" fmla="*/ 2342403 w 9232810"/>
                <a:gd name="connsiteY2347" fmla="*/ 1019337 h 4594310"/>
                <a:gd name="connsiteX2348" fmla="*/ 2303264 w 9232810"/>
                <a:gd name="connsiteY2348" fmla="*/ 992581 h 4594310"/>
                <a:gd name="connsiteX2349" fmla="*/ 2340343 w 9232810"/>
                <a:gd name="connsiteY2349" fmla="*/ 967882 h 4594310"/>
                <a:gd name="connsiteX2350" fmla="*/ 2379483 w 9232810"/>
                <a:gd name="connsiteY2350" fmla="*/ 967882 h 4594310"/>
                <a:gd name="connsiteX2351" fmla="*/ 2420682 w 9232810"/>
                <a:gd name="connsiteY2351" fmla="*/ 955533 h 4594310"/>
                <a:gd name="connsiteX2352" fmla="*/ 2404202 w 9232810"/>
                <a:gd name="connsiteY2352" fmla="*/ 937010 h 4594310"/>
                <a:gd name="connsiteX2353" fmla="*/ 2426862 w 9232810"/>
                <a:gd name="connsiteY2353" fmla="*/ 922602 h 4594310"/>
                <a:gd name="connsiteX2354" fmla="*/ 2453642 w 9232810"/>
                <a:gd name="connsiteY2354" fmla="*/ 883497 h 4594310"/>
                <a:gd name="connsiteX2355" fmla="*/ 2377423 w 9232810"/>
                <a:gd name="connsiteY2355" fmla="*/ 815576 h 4594310"/>
                <a:gd name="connsiteX2356" fmla="*/ 2348583 w 9232810"/>
                <a:gd name="connsiteY2356" fmla="*/ 825867 h 4594310"/>
                <a:gd name="connsiteX2357" fmla="*/ 2340343 w 9232810"/>
                <a:gd name="connsiteY2357" fmla="*/ 815576 h 4594310"/>
                <a:gd name="connsiteX2358" fmla="*/ 2363003 w 9232810"/>
                <a:gd name="connsiteY2358" fmla="*/ 803227 h 4594310"/>
                <a:gd name="connsiteX2359" fmla="*/ 2295024 w 9232810"/>
                <a:gd name="connsiteY2359" fmla="*/ 753831 h 4594310"/>
                <a:gd name="connsiteX2360" fmla="*/ 2251764 w 9232810"/>
                <a:gd name="connsiteY2360" fmla="*/ 786762 h 4594310"/>
                <a:gd name="connsiteX2361" fmla="*/ 2245584 w 9232810"/>
                <a:gd name="connsiteY2361" fmla="*/ 766180 h 4594310"/>
                <a:gd name="connsiteX2362" fmla="*/ 2107579 w 9232810"/>
                <a:gd name="connsiteY2362" fmla="*/ 766180 h 4594310"/>
                <a:gd name="connsiteX2363" fmla="*/ 2078740 w 9232810"/>
                <a:gd name="connsiteY2363" fmla="*/ 747656 h 4594310"/>
                <a:gd name="connsiteX2364" fmla="*/ 2035480 w 9232810"/>
                <a:gd name="connsiteY2364" fmla="*/ 747656 h 4594310"/>
                <a:gd name="connsiteX2365" fmla="*/ 2016941 w 9232810"/>
                <a:gd name="connsiteY2365" fmla="*/ 720900 h 4594310"/>
                <a:gd name="connsiteX2366" fmla="*/ 2056080 w 9232810"/>
                <a:gd name="connsiteY2366" fmla="*/ 722958 h 4594310"/>
                <a:gd name="connsiteX2367" fmla="*/ 2056080 w 9232810"/>
                <a:gd name="connsiteY2367" fmla="*/ 712667 h 4594310"/>
                <a:gd name="connsiteX2368" fmla="*/ 2006641 w 9232810"/>
                <a:gd name="connsiteY2368" fmla="*/ 702376 h 4594310"/>
                <a:gd name="connsiteX2369" fmla="*/ 1994281 w 9232810"/>
                <a:gd name="connsiteY2369" fmla="*/ 677678 h 4594310"/>
                <a:gd name="connsiteX2370" fmla="*/ 2010760 w 9232810"/>
                <a:gd name="connsiteY2370" fmla="*/ 638572 h 4594310"/>
                <a:gd name="connsiteX2371" fmla="*/ 2016941 w 9232810"/>
                <a:gd name="connsiteY2371" fmla="*/ 611816 h 4594310"/>
                <a:gd name="connsiteX2372" fmla="*/ 2091099 w 9232810"/>
                <a:gd name="connsiteY2372" fmla="*/ 578885 h 4594310"/>
                <a:gd name="connsiteX2373" fmla="*/ 1587866 w 9232810"/>
                <a:gd name="connsiteY2373" fmla="*/ 578885 h 4594310"/>
                <a:gd name="connsiteX2374" fmla="*/ 1618634 w 9232810"/>
                <a:gd name="connsiteY2374" fmla="*/ 599562 h 4594310"/>
                <a:gd name="connsiteX2375" fmla="*/ 1600174 w 9232810"/>
                <a:gd name="connsiteY2375" fmla="*/ 628511 h 4594310"/>
                <a:gd name="connsiteX2376" fmla="*/ 1624788 w 9232810"/>
                <a:gd name="connsiteY2376" fmla="*/ 707084 h 4594310"/>
                <a:gd name="connsiteX2377" fmla="*/ 1717093 w 9232810"/>
                <a:gd name="connsiteY2377" fmla="*/ 769117 h 4594310"/>
                <a:gd name="connsiteX2378" fmla="*/ 1680170 w 9232810"/>
                <a:gd name="connsiteY2378" fmla="*/ 777387 h 4594310"/>
                <a:gd name="connsiteX2379" fmla="*/ 1669915 w 9232810"/>
                <a:gd name="connsiteY2379" fmla="*/ 785658 h 4594310"/>
                <a:gd name="connsiteX2380" fmla="*/ 1682222 w 9232810"/>
                <a:gd name="connsiteY2380" fmla="*/ 791862 h 4594310"/>
                <a:gd name="connsiteX2381" fmla="*/ 1692479 w 9232810"/>
                <a:gd name="connsiteY2381" fmla="*/ 806336 h 4594310"/>
                <a:gd name="connsiteX2382" fmla="*/ 1641197 w 9232810"/>
                <a:gd name="connsiteY2382" fmla="*/ 822878 h 4594310"/>
                <a:gd name="connsiteX2383" fmla="*/ 1565303 w 9232810"/>
                <a:gd name="connsiteY2383" fmla="*/ 793929 h 4594310"/>
                <a:gd name="connsiteX2384" fmla="*/ 1542741 w 9232810"/>
                <a:gd name="connsiteY2384" fmla="*/ 810471 h 4594310"/>
                <a:gd name="connsiteX2385" fmla="*/ 1477103 w 9232810"/>
                <a:gd name="connsiteY2385" fmla="*/ 829081 h 4594310"/>
                <a:gd name="connsiteX2386" fmla="*/ 1395053 w 9232810"/>
                <a:gd name="connsiteY2386" fmla="*/ 829081 h 4594310"/>
                <a:gd name="connsiteX2387" fmla="*/ 1380693 w 9232810"/>
                <a:gd name="connsiteY2387" fmla="*/ 806336 h 4594310"/>
                <a:gd name="connsiteX2388" fmla="*/ 1329412 w 9232810"/>
                <a:gd name="connsiteY2388" fmla="*/ 802200 h 4594310"/>
                <a:gd name="connsiteX2389" fmla="*/ 1288389 w 9232810"/>
                <a:gd name="connsiteY2389" fmla="*/ 769117 h 4594310"/>
                <a:gd name="connsiteX2390" fmla="*/ 1374540 w 9232810"/>
                <a:gd name="connsiteY2390" fmla="*/ 748439 h 4594310"/>
                <a:gd name="connsiteX2391" fmla="*/ 1405309 w 9232810"/>
                <a:gd name="connsiteY2391" fmla="*/ 746371 h 4594310"/>
                <a:gd name="connsiteX2392" fmla="*/ 1382745 w 9232810"/>
                <a:gd name="connsiteY2392" fmla="*/ 738101 h 4594310"/>
                <a:gd name="connsiteX2393" fmla="*/ 1333515 w 9232810"/>
                <a:gd name="connsiteY2393" fmla="*/ 738101 h 4594310"/>
                <a:gd name="connsiteX2394" fmla="*/ 1265825 w 9232810"/>
                <a:gd name="connsiteY2394" fmla="*/ 721559 h 4594310"/>
                <a:gd name="connsiteX2395" fmla="*/ 1300697 w 9232810"/>
                <a:gd name="connsiteY2395" fmla="*/ 702949 h 4594310"/>
                <a:gd name="connsiteX2396" fmla="*/ 1269928 w 9232810"/>
                <a:gd name="connsiteY2396" fmla="*/ 700881 h 4594310"/>
                <a:gd name="connsiteX2397" fmla="*/ 1241210 w 9232810"/>
                <a:gd name="connsiteY2397" fmla="*/ 684339 h 4594310"/>
                <a:gd name="connsiteX2398" fmla="*/ 1356079 w 9232810"/>
                <a:gd name="connsiteY2398" fmla="*/ 605765 h 4594310"/>
                <a:gd name="connsiteX2399" fmla="*/ 1372489 w 9232810"/>
                <a:gd name="connsiteY2399" fmla="*/ 638849 h 4594310"/>
                <a:gd name="connsiteX2400" fmla="*/ 1401206 w 9232810"/>
                <a:gd name="connsiteY2400" fmla="*/ 622307 h 4594310"/>
                <a:gd name="connsiteX2401" fmla="*/ 1442230 w 9232810"/>
                <a:gd name="connsiteY2401" fmla="*/ 649188 h 4594310"/>
                <a:gd name="connsiteX2402" fmla="*/ 1468897 w 9232810"/>
                <a:gd name="connsiteY2402" fmla="*/ 642985 h 4594310"/>
                <a:gd name="connsiteX2403" fmla="*/ 1464793 w 9232810"/>
                <a:gd name="connsiteY2403" fmla="*/ 626443 h 4594310"/>
                <a:gd name="connsiteX2404" fmla="*/ 1483256 w 9232810"/>
                <a:gd name="connsiteY2404" fmla="*/ 626443 h 4594310"/>
                <a:gd name="connsiteX2405" fmla="*/ 1514023 w 9232810"/>
                <a:gd name="connsiteY2405" fmla="*/ 651256 h 4594310"/>
                <a:gd name="connsiteX2406" fmla="*/ 1528382 w 9232810"/>
                <a:gd name="connsiteY2406" fmla="*/ 684339 h 4594310"/>
                <a:gd name="connsiteX2407" fmla="*/ 1540688 w 9232810"/>
                <a:gd name="connsiteY2407" fmla="*/ 678136 h 4594310"/>
                <a:gd name="connsiteX2408" fmla="*/ 1520178 w 9232810"/>
                <a:gd name="connsiteY2408" fmla="*/ 614036 h 4594310"/>
                <a:gd name="connsiteX2409" fmla="*/ 1536586 w 9232810"/>
                <a:gd name="connsiteY2409" fmla="*/ 603698 h 4594310"/>
                <a:gd name="connsiteX2410" fmla="*/ 1561200 w 9232810"/>
                <a:gd name="connsiteY2410" fmla="*/ 603698 h 4594310"/>
                <a:gd name="connsiteX2411" fmla="*/ 1561200 w 9232810"/>
                <a:gd name="connsiteY2411" fmla="*/ 593359 h 4594310"/>
                <a:gd name="connsiteX2412" fmla="*/ 1587866 w 9232810"/>
                <a:gd name="connsiteY2412" fmla="*/ 578885 h 4594310"/>
                <a:gd name="connsiteX2413" fmla="*/ 1896841 w 9232810"/>
                <a:gd name="connsiteY2413" fmla="*/ 561714 h 4594310"/>
                <a:gd name="connsiteX2414" fmla="*/ 1984467 w 9232810"/>
                <a:gd name="connsiteY2414" fmla="*/ 571896 h 4594310"/>
                <a:gd name="connsiteX2415" fmla="*/ 1984467 w 9232810"/>
                <a:gd name="connsiteY2415" fmla="*/ 584114 h 4594310"/>
                <a:gd name="connsiteX2416" fmla="*/ 1968167 w 9232810"/>
                <a:gd name="connsiteY2416" fmla="*/ 598369 h 4594310"/>
                <a:gd name="connsiteX2417" fmla="*/ 1917218 w 9232810"/>
                <a:gd name="connsiteY2417" fmla="*/ 632987 h 4594310"/>
                <a:gd name="connsiteX2418" fmla="*/ 1892766 w 9232810"/>
                <a:gd name="connsiteY2418" fmla="*/ 639096 h 4594310"/>
                <a:gd name="connsiteX2419" fmla="*/ 1902954 w 9232810"/>
                <a:gd name="connsiteY2419" fmla="*/ 639096 h 4594310"/>
                <a:gd name="connsiteX2420" fmla="*/ 1882576 w 9232810"/>
                <a:gd name="connsiteY2420" fmla="*/ 669642 h 4594310"/>
                <a:gd name="connsiteX2421" fmla="*/ 1864235 w 9232810"/>
                <a:gd name="connsiteY2421" fmla="*/ 669642 h 4594310"/>
                <a:gd name="connsiteX2422" fmla="*/ 1866273 w 9232810"/>
                <a:gd name="connsiteY2422" fmla="*/ 643169 h 4594310"/>
                <a:gd name="connsiteX2423" fmla="*/ 1852008 w 9232810"/>
                <a:gd name="connsiteY2423" fmla="*/ 600405 h 4594310"/>
                <a:gd name="connsiteX2424" fmla="*/ 1852008 w 9232810"/>
                <a:gd name="connsiteY2424" fmla="*/ 584114 h 4594310"/>
                <a:gd name="connsiteX2425" fmla="*/ 1872388 w 9232810"/>
                <a:gd name="connsiteY2425" fmla="*/ 584114 h 4594310"/>
                <a:gd name="connsiteX2426" fmla="*/ 1872388 w 9232810"/>
                <a:gd name="connsiteY2426" fmla="*/ 575969 h 4594310"/>
                <a:gd name="connsiteX2427" fmla="*/ 1896841 w 9232810"/>
                <a:gd name="connsiteY2427" fmla="*/ 561714 h 4594310"/>
                <a:gd name="connsiteX2428" fmla="*/ 7987730 w 9232810"/>
                <a:gd name="connsiteY2428" fmla="*/ 556846 h 4594310"/>
                <a:gd name="connsiteX2429" fmla="*/ 8028413 w 9232810"/>
                <a:gd name="connsiteY2429" fmla="*/ 591187 h 4594310"/>
                <a:gd name="connsiteX2430" fmla="*/ 8001969 w 9232810"/>
                <a:gd name="connsiteY2430" fmla="*/ 591187 h 4594310"/>
                <a:gd name="connsiteX2431" fmla="*/ 7949081 w 9232810"/>
                <a:gd name="connsiteY2431" fmla="*/ 579067 h 4594310"/>
                <a:gd name="connsiteX2432" fmla="*/ 7945013 w 9232810"/>
                <a:gd name="connsiteY2432" fmla="*/ 583107 h 4594310"/>
                <a:gd name="connsiteX2433" fmla="*/ 7987730 w 9232810"/>
                <a:gd name="connsiteY2433" fmla="*/ 556846 h 4594310"/>
                <a:gd name="connsiteX2434" fmla="*/ 1188002 w 9232810"/>
                <a:gd name="connsiteY2434" fmla="*/ 543746 h 4594310"/>
                <a:gd name="connsiteX2435" fmla="*/ 1237363 w 9232810"/>
                <a:gd name="connsiteY2435" fmla="*/ 562228 h 4594310"/>
                <a:gd name="connsiteX2436" fmla="*/ 1268214 w 9232810"/>
                <a:gd name="connsiteY2436" fmla="*/ 560175 h 4594310"/>
                <a:gd name="connsiteX2437" fmla="*/ 1331973 w 9232810"/>
                <a:gd name="connsiteY2437" fmla="*/ 599193 h 4594310"/>
                <a:gd name="connsiteX2438" fmla="*/ 1274383 w 9232810"/>
                <a:gd name="connsiteY2438" fmla="*/ 617675 h 4594310"/>
                <a:gd name="connsiteX2439" fmla="*/ 1206512 w 9232810"/>
                <a:gd name="connsiteY2439" fmla="*/ 685444 h 4594310"/>
                <a:gd name="connsiteX2440" fmla="*/ 1136585 w 9232810"/>
                <a:gd name="connsiteY2440" fmla="*/ 716248 h 4594310"/>
                <a:gd name="connsiteX2441" fmla="*/ 1122187 w 9232810"/>
                <a:gd name="connsiteY2441" fmla="*/ 708033 h 4594310"/>
                <a:gd name="connsiteX2442" fmla="*/ 1109846 w 9232810"/>
                <a:gd name="connsiteY2442" fmla="*/ 689551 h 4594310"/>
                <a:gd name="connsiteX2443" fmla="*/ 1064596 w 9232810"/>
                <a:gd name="connsiteY2443" fmla="*/ 671069 h 4594310"/>
                <a:gd name="connsiteX2444" fmla="*/ 1109846 w 9232810"/>
                <a:gd name="connsiteY2444" fmla="*/ 582764 h 4594310"/>
                <a:gd name="connsiteX2445" fmla="*/ 1097506 w 9232810"/>
                <a:gd name="connsiteY2445" fmla="*/ 549907 h 4594310"/>
                <a:gd name="connsiteX2446" fmla="*/ 1150980 w 9232810"/>
                <a:gd name="connsiteY2446" fmla="*/ 549907 h 4594310"/>
                <a:gd name="connsiteX2447" fmla="*/ 1188002 w 9232810"/>
                <a:gd name="connsiteY2447" fmla="*/ 543746 h 4594310"/>
                <a:gd name="connsiteX2448" fmla="*/ 7248378 w 9232810"/>
                <a:gd name="connsiteY2448" fmla="*/ 543355 h 4594310"/>
                <a:gd name="connsiteX2449" fmla="*/ 7242123 w 9232810"/>
                <a:gd name="connsiteY2449" fmla="*/ 549488 h 4594310"/>
                <a:gd name="connsiteX2450" fmla="*/ 7245327 w 9232810"/>
                <a:gd name="connsiteY2450" fmla="*/ 544253 h 4594310"/>
                <a:gd name="connsiteX2451" fmla="*/ 7954826 w 9232810"/>
                <a:gd name="connsiteY2451" fmla="*/ 534275 h 4594310"/>
                <a:gd name="connsiteX2452" fmla="*/ 7967091 w 9232810"/>
                <a:gd name="connsiteY2452" fmla="*/ 544393 h 4594310"/>
                <a:gd name="connsiteX2453" fmla="*/ 7952782 w 9232810"/>
                <a:gd name="connsiteY2453" fmla="*/ 556847 h 4594310"/>
                <a:gd name="connsiteX2454" fmla="*/ 7942561 w 9232810"/>
                <a:gd name="connsiteY2454" fmla="*/ 544393 h 4594310"/>
                <a:gd name="connsiteX2455" fmla="*/ 7954826 w 9232810"/>
                <a:gd name="connsiteY2455" fmla="*/ 534275 h 4594310"/>
                <a:gd name="connsiteX2456" fmla="*/ 7227528 w 9232810"/>
                <a:gd name="connsiteY2456" fmla="*/ 524958 h 4594310"/>
                <a:gd name="connsiteX2457" fmla="*/ 7248378 w 9232810"/>
                <a:gd name="connsiteY2457" fmla="*/ 539267 h 4594310"/>
                <a:gd name="connsiteX2458" fmla="*/ 7245327 w 9232810"/>
                <a:gd name="connsiteY2458" fmla="*/ 544253 h 4594310"/>
                <a:gd name="connsiteX2459" fmla="*/ 7227528 w 9232810"/>
                <a:gd name="connsiteY2459" fmla="*/ 549488 h 4594310"/>
                <a:gd name="connsiteX2460" fmla="*/ 7206677 w 9232810"/>
                <a:gd name="connsiteY2460" fmla="*/ 539267 h 4594310"/>
                <a:gd name="connsiteX2461" fmla="*/ 7227528 w 9232810"/>
                <a:gd name="connsiteY2461" fmla="*/ 524958 h 4594310"/>
                <a:gd name="connsiteX2462" fmla="*/ 3847258 w 9232810"/>
                <a:gd name="connsiteY2462" fmla="*/ 490581 h 4594310"/>
                <a:gd name="connsiteX2463" fmla="*/ 3863938 w 9232810"/>
                <a:gd name="connsiteY2463" fmla="*/ 490581 h 4594310"/>
                <a:gd name="connsiteX2464" fmla="*/ 3863938 w 9232810"/>
                <a:gd name="connsiteY2464" fmla="*/ 500802 h 4594310"/>
                <a:gd name="connsiteX2465" fmla="*/ 3880619 w 9232810"/>
                <a:gd name="connsiteY2465" fmla="*/ 500802 h 4594310"/>
                <a:gd name="connsiteX2466" fmla="*/ 3851428 w 9232810"/>
                <a:gd name="connsiteY2466" fmla="*/ 515111 h 4594310"/>
                <a:gd name="connsiteX2467" fmla="*/ 3838918 w 9232810"/>
                <a:gd name="connsiteY2467" fmla="*/ 500802 h 4594310"/>
                <a:gd name="connsiteX2468" fmla="*/ 3847258 w 9232810"/>
                <a:gd name="connsiteY2468" fmla="*/ 490581 h 4594310"/>
                <a:gd name="connsiteX2469" fmla="*/ 1630257 w 9232810"/>
                <a:gd name="connsiteY2469" fmla="*/ 490581 h 4594310"/>
                <a:gd name="connsiteX2470" fmla="*/ 1636142 w 9232810"/>
                <a:gd name="connsiteY2470" fmla="*/ 502846 h 4594310"/>
                <a:gd name="connsiteX2471" fmla="*/ 1624369 w 9232810"/>
                <a:gd name="connsiteY2471" fmla="*/ 515111 h 4594310"/>
                <a:gd name="connsiteX2472" fmla="*/ 1606708 w 9232810"/>
                <a:gd name="connsiteY2472" fmla="*/ 515111 h 4594310"/>
                <a:gd name="connsiteX2473" fmla="*/ 1630257 w 9232810"/>
                <a:gd name="connsiteY2473" fmla="*/ 490581 h 4594310"/>
                <a:gd name="connsiteX2474" fmla="*/ 1866527 w 9232810"/>
                <a:gd name="connsiteY2474" fmla="*/ 480769 h 4594310"/>
                <a:gd name="connsiteX2475" fmla="*/ 1903522 w 9232810"/>
                <a:gd name="connsiteY2475" fmla="*/ 511218 h 4594310"/>
                <a:gd name="connsiteX2476" fmla="*/ 1887078 w 9232810"/>
                <a:gd name="connsiteY2476" fmla="*/ 539638 h 4594310"/>
                <a:gd name="connsiteX2477" fmla="*/ 1827477 w 9232810"/>
                <a:gd name="connsiteY2477" fmla="*/ 515278 h 4594310"/>
                <a:gd name="connsiteX2478" fmla="*/ 1839810 w 9232810"/>
                <a:gd name="connsiteY2478" fmla="*/ 501069 h 4594310"/>
                <a:gd name="connsiteX2479" fmla="*/ 1866527 w 9232810"/>
                <a:gd name="connsiteY2479" fmla="*/ 480769 h 4594310"/>
                <a:gd name="connsiteX2480" fmla="*/ 8106907 w 9232810"/>
                <a:gd name="connsiteY2480" fmla="*/ 473446 h 4594310"/>
                <a:gd name="connsiteX2481" fmla="*/ 8213961 w 9232810"/>
                <a:gd name="connsiteY2481" fmla="*/ 492211 h 4594310"/>
                <a:gd name="connsiteX2482" fmla="*/ 8222196 w 9232810"/>
                <a:gd name="connsiteY2482" fmla="*/ 500551 h 4594310"/>
                <a:gd name="connsiteX2483" fmla="*/ 8183080 w 9232810"/>
                <a:gd name="connsiteY2483" fmla="*/ 515146 h 4594310"/>
                <a:gd name="connsiteX2484" fmla="*/ 8115142 w 9232810"/>
                <a:gd name="connsiteY2484" fmla="*/ 479701 h 4594310"/>
                <a:gd name="connsiteX2485" fmla="*/ 7834056 w 9232810"/>
                <a:gd name="connsiteY2485" fmla="*/ 468013 h 4594310"/>
                <a:gd name="connsiteX2486" fmla="*/ 7834632 w 9232810"/>
                <a:gd name="connsiteY2486" fmla="*/ 468539 h 4594310"/>
                <a:gd name="connsiteX2487" fmla="*/ 7833967 w 9232810"/>
                <a:gd name="connsiteY2487" fmla="*/ 468235 h 4594310"/>
                <a:gd name="connsiteX2488" fmla="*/ 7832486 w 9232810"/>
                <a:gd name="connsiteY2488" fmla="*/ 466577 h 4594310"/>
                <a:gd name="connsiteX2489" fmla="*/ 7834632 w 9232810"/>
                <a:gd name="connsiteY2489" fmla="*/ 466577 h 4594310"/>
                <a:gd name="connsiteX2490" fmla="*/ 7834056 w 9232810"/>
                <a:gd name="connsiteY2490" fmla="*/ 468013 h 4594310"/>
                <a:gd name="connsiteX2491" fmla="*/ 1275552 w 9232810"/>
                <a:gd name="connsiteY2491" fmla="*/ 463598 h 4594310"/>
                <a:gd name="connsiteX2492" fmla="*/ 1248218 w 9232810"/>
                <a:gd name="connsiteY2492" fmla="*/ 495486 h 4594310"/>
                <a:gd name="connsiteX2493" fmla="*/ 1231399 w 9232810"/>
                <a:gd name="connsiteY2493" fmla="*/ 485521 h 4594310"/>
                <a:gd name="connsiteX2494" fmla="*/ 1275552 w 9232810"/>
                <a:gd name="connsiteY2494" fmla="*/ 463598 h 4594310"/>
                <a:gd name="connsiteX2495" fmla="*/ 7823900 w 9232810"/>
                <a:gd name="connsiteY2495" fmla="*/ 458728 h 4594310"/>
                <a:gd name="connsiteX2496" fmla="*/ 7825242 w 9232810"/>
                <a:gd name="connsiteY2496" fmla="*/ 459954 h 4594310"/>
                <a:gd name="connsiteX2497" fmla="*/ 7832486 w 9232810"/>
                <a:gd name="connsiteY2497" fmla="*/ 466577 h 4594310"/>
                <a:gd name="connsiteX2498" fmla="*/ 7830339 w 9232810"/>
                <a:gd name="connsiteY2498" fmla="*/ 466577 h 4594310"/>
                <a:gd name="connsiteX2499" fmla="*/ 7833967 w 9232810"/>
                <a:gd name="connsiteY2499" fmla="*/ 468235 h 4594310"/>
                <a:gd name="connsiteX2500" fmla="*/ 7831681 w 9232810"/>
                <a:gd name="connsiteY2500" fmla="*/ 473936 h 4594310"/>
                <a:gd name="connsiteX2501" fmla="*/ 7823900 w 9232810"/>
                <a:gd name="connsiteY2501" fmla="*/ 478351 h 4594310"/>
                <a:gd name="connsiteX2502" fmla="*/ 7817460 w 9232810"/>
                <a:gd name="connsiteY2502" fmla="*/ 472464 h 4594310"/>
                <a:gd name="connsiteX2503" fmla="*/ 7823900 w 9232810"/>
                <a:gd name="connsiteY2503" fmla="*/ 458728 h 4594310"/>
                <a:gd name="connsiteX2504" fmla="*/ 7905033 w 9232810"/>
                <a:gd name="connsiteY2504" fmla="*/ 439105 h 4594310"/>
                <a:gd name="connsiteX2505" fmla="*/ 7960338 w 9232810"/>
                <a:gd name="connsiteY2505" fmla="*/ 469121 h 4594310"/>
                <a:gd name="connsiteX2506" fmla="*/ 7974677 w 9232810"/>
                <a:gd name="connsiteY2506" fmla="*/ 445108 h 4594310"/>
                <a:gd name="connsiteX2507" fmla="*/ 8062756 w 9232810"/>
                <a:gd name="connsiteY2507" fmla="*/ 469121 h 4594310"/>
                <a:gd name="connsiteX2508" fmla="*/ 8046369 w 9232810"/>
                <a:gd name="connsiteY2508" fmla="*/ 497137 h 4594310"/>
                <a:gd name="connsiteX2509" fmla="*/ 8021789 w 9232810"/>
                <a:gd name="connsiteY2509" fmla="*/ 497137 h 4594310"/>
                <a:gd name="connsiteX2510" fmla="*/ 7999257 w 9232810"/>
                <a:gd name="connsiteY2510" fmla="*/ 507142 h 4594310"/>
                <a:gd name="connsiteX2511" fmla="*/ 7982870 w 9232810"/>
                <a:gd name="connsiteY2511" fmla="*/ 497137 h 4594310"/>
                <a:gd name="connsiteX2512" fmla="*/ 7966484 w 9232810"/>
                <a:gd name="connsiteY2512" fmla="*/ 503140 h 4594310"/>
                <a:gd name="connsiteX2513" fmla="*/ 7946000 w 9232810"/>
                <a:gd name="connsiteY2513" fmla="*/ 511145 h 4594310"/>
                <a:gd name="connsiteX2514" fmla="*/ 7929613 w 9232810"/>
                <a:gd name="connsiteY2514" fmla="*/ 501139 h 4594310"/>
                <a:gd name="connsiteX2515" fmla="*/ 7909130 w 9232810"/>
                <a:gd name="connsiteY2515" fmla="*/ 515147 h 4594310"/>
                <a:gd name="connsiteX2516" fmla="*/ 7864066 w 9232810"/>
                <a:gd name="connsiteY2516" fmla="*/ 475125 h 4594310"/>
                <a:gd name="connsiteX2517" fmla="*/ 7905033 w 9232810"/>
                <a:gd name="connsiteY2517" fmla="*/ 439105 h 4594310"/>
                <a:gd name="connsiteX2518" fmla="*/ 1701556 w 9232810"/>
                <a:gd name="connsiteY2518" fmla="*/ 428878 h 4594310"/>
                <a:gd name="connsiteX2519" fmla="*/ 1717910 w 9232810"/>
                <a:gd name="connsiteY2519" fmla="*/ 428878 h 4594310"/>
                <a:gd name="connsiteX2520" fmla="*/ 1758795 w 9232810"/>
                <a:gd name="connsiteY2520" fmla="*/ 437162 h 4594310"/>
                <a:gd name="connsiteX2521" fmla="*/ 1777191 w 9232810"/>
                <a:gd name="connsiteY2521" fmla="*/ 430949 h 4594310"/>
                <a:gd name="connsiteX2522" fmla="*/ 1795589 w 9232810"/>
                <a:gd name="connsiteY2522" fmla="*/ 453734 h 4594310"/>
                <a:gd name="connsiteX2523" fmla="*/ 1787412 w 9232810"/>
                <a:gd name="connsiteY2523" fmla="*/ 511730 h 4594310"/>
                <a:gd name="connsiteX2524" fmla="*/ 1750617 w 9232810"/>
                <a:gd name="connsiteY2524" fmla="*/ 515872 h 4594310"/>
                <a:gd name="connsiteX2525" fmla="*/ 1721999 w 9232810"/>
                <a:gd name="connsiteY2525" fmla="*/ 511730 h 4594310"/>
                <a:gd name="connsiteX2526" fmla="*/ 1728131 w 9232810"/>
                <a:gd name="connsiteY2526" fmla="*/ 501373 h 4594310"/>
                <a:gd name="connsiteX2527" fmla="*/ 1728131 w 9232810"/>
                <a:gd name="connsiteY2527" fmla="*/ 493088 h 4594310"/>
                <a:gd name="connsiteX2528" fmla="*/ 1750617 w 9232810"/>
                <a:gd name="connsiteY2528" fmla="*/ 478588 h 4594310"/>
                <a:gd name="connsiteX2529" fmla="*/ 1740397 w 9232810"/>
                <a:gd name="connsiteY2529" fmla="*/ 476517 h 4594310"/>
                <a:gd name="connsiteX2530" fmla="*/ 1674984 w 9232810"/>
                <a:gd name="connsiteY2530" fmla="*/ 484802 h 4594310"/>
                <a:gd name="connsiteX2531" fmla="*/ 1664762 w 9232810"/>
                <a:gd name="connsiteY2531" fmla="*/ 474446 h 4594310"/>
                <a:gd name="connsiteX2532" fmla="*/ 1650454 w 9232810"/>
                <a:gd name="connsiteY2532" fmla="*/ 474446 h 4594310"/>
                <a:gd name="connsiteX2533" fmla="*/ 1648408 w 9232810"/>
                <a:gd name="connsiteY2533" fmla="*/ 466160 h 4594310"/>
                <a:gd name="connsiteX2534" fmla="*/ 1625924 w 9232810"/>
                <a:gd name="connsiteY2534" fmla="*/ 455804 h 4594310"/>
                <a:gd name="connsiteX2535" fmla="*/ 1625924 w 9232810"/>
                <a:gd name="connsiteY2535" fmla="*/ 439234 h 4594310"/>
                <a:gd name="connsiteX2536" fmla="*/ 1632055 w 9232810"/>
                <a:gd name="connsiteY2536" fmla="*/ 449591 h 4594310"/>
                <a:gd name="connsiteX2537" fmla="*/ 1623880 w 9232810"/>
                <a:gd name="connsiteY2537" fmla="*/ 430949 h 4594310"/>
                <a:gd name="connsiteX2538" fmla="*/ 1634101 w 9232810"/>
                <a:gd name="connsiteY2538" fmla="*/ 430949 h 4594310"/>
                <a:gd name="connsiteX2539" fmla="*/ 1701556 w 9232810"/>
                <a:gd name="connsiteY2539" fmla="*/ 468232 h 4594310"/>
                <a:gd name="connsiteX2540" fmla="*/ 1683161 w 9232810"/>
                <a:gd name="connsiteY2540" fmla="*/ 453734 h 4594310"/>
                <a:gd name="connsiteX2541" fmla="*/ 1683161 w 9232810"/>
                <a:gd name="connsiteY2541" fmla="*/ 443376 h 4594310"/>
                <a:gd name="connsiteX2542" fmla="*/ 1734264 w 9232810"/>
                <a:gd name="connsiteY2542" fmla="*/ 462018 h 4594310"/>
                <a:gd name="connsiteX2543" fmla="*/ 1734264 w 9232810"/>
                <a:gd name="connsiteY2543" fmla="*/ 443376 h 4594310"/>
                <a:gd name="connsiteX2544" fmla="*/ 1701556 w 9232810"/>
                <a:gd name="connsiteY2544" fmla="*/ 428878 h 4594310"/>
                <a:gd name="connsiteX2545" fmla="*/ 1346691 w 9232810"/>
                <a:gd name="connsiteY2545" fmla="*/ 416996 h 4594310"/>
                <a:gd name="connsiteX2546" fmla="*/ 1381032 w 9232810"/>
                <a:gd name="connsiteY2546" fmla="*/ 416996 h 4594310"/>
                <a:gd name="connsiteX2547" fmla="*/ 1381032 w 9232810"/>
                <a:gd name="connsiteY2547" fmla="*/ 429262 h 4594310"/>
                <a:gd name="connsiteX2548" fmla="*/ 1359568 w 9232810"/>
                <a:gd name="connsiteY2548" fmla="*/ 429262 h 4594310"/>
                <a:gd name="connsiteX2549" fmla="*/ 1346691 w 9232810"/>
                <a:gd name="connsiteY2549" fmla="*/ 416996 h 4594310"/>
                <a:gd name="connsiteX2550" fmla="*/ 1497870 w 9232810"/>
                <a:gd name="connsiteY2550" fmla="*/ 414541 h 4594310"/>
                <a:gd name="connsiteX2551" fmla="*/ 1516363 w 9232810"/>
                <a:gd name="connsiteY2551" fmla="*/ 422844 h 4594310"/>
                <a:gd name="connsiteX2552" fmla="*/ 1516363 w 9232810"/>
                <a:gd name="connsiteY2552" fmla="*/ 433222 h 4594310"/>
                <a:gd name="connsiteX2553" fmla="*/ 1549239 w 9232810"/>
                <a:gd name="connsiteY2553" fmla="*/ 468504 h 4594310"/>
                <a:gd name="connsiteX2554" fmla="*/ 1573897 w 9232810"/>
                <a:gd name="connsiteY2554" fmla="*/ 456051 h 4594310"/>
                <a:gd name="connsiteX2555" fmla="*/ 1594445 w 9232810"/>
                <a:gd name="connsiteY2555" fmla="*/ 478882 h 4594310"/>
                <a:gd name="connsiteX2556" fmla="*/ 1565677 w 9232810"/>
                <a:gd name="connsiteY2556" fmla="*/ 522468 h 4594310"/>
                <a:gd name="connsiteX2557" fmla="*/ 1506090 w 9232810"/>
                <a:gd name="connsiteY2557" fmla="*/ 520392 h 4594310"/>
                <a:gd name="connsiteX2558" fmla="*/ 1446500 w 9232810"/>
                <a:gd name="connsiteY2558" fmla="*/ 536997 h 4594310"/>
                <a:gd name="connsiteX2559" fmla="*/ 1386911 w 9232810"/>
                <a:gd name="connsiteY2559" fmla="*/ 549450 h 4594310"/>
                <a:gd name="connsiteX2560" fmla="*/ 1362253 w 9232810"/>
                <a:gd name="connsiteY2560" fmla="*/ 536997 h 4594310"/>
                <a:gd name="connsiteX2561" fmla="*/ 1386911 w 9232810"/>
                <a:gd name="connsiteY2561" fmla="*/ 524543 h 4594310"/>
                <a:gd name="connsiteX2562" fmla="*/ 1372526 w 9232810"/>
                <a:gd name="connsiteY2562" fmla="*/ 503788 h 4594310"/>
                <a:gd name="connsiteX2563" fmla="*/ 1362253 w 9232810"/>
                <a:gd name="connsiteY2563" fmla="*/ 516241 h 4594310"/>
                <a:gd name="connsiteX2564" fmla="*/ 1323211 w 9232810"/>
                <a:gd name="connsiteY2564" fmla="*/ 522468 h 4594310"/>
                <a:gd name="connsiteX2565" fmla="*/ 1292389 w 9232810"/>
                <a:gd name="connsiteY2565" fmla="*/ 516241 h 4594310"/>
                <a:gd name="connsiteX2566" fmla="*/ 1278005 w 9232810"/>
                <a:gd name="connsiteY2566" fmla="*/ 501712 h 4594310"/>
                <a:gd name="connsiteX2567" fmla="*/ 1278005 w 9232810"/>
                <a:gd name="connsiteY2567" fmla="*/ 489259 h 4594310"/>
                <a:gd name="connsiteX2568" fmla="*/ 1300609 w 9232810"/>
                <a:gd name="connsiteY2568" fmla="*/ 478882 h 4594310"/>
                <a:gd name="connsiteX2569" fmla="*/ 1320689 w 9232810"/>
                <a:gd name="connsiteY2569" fmla="*/ 482891 h 4594310"/>
                <a:gd name="connsiteX2570" fmla="*/ 1341704 w 9232810"/>
                <a:gd name="connsiteY2570" fmla="*/ 489259 h 4594310"/>
                <a:gd name="connsiteX2571" fmla="*/ 1322697 w 9232810"/>
                <a:gd name="connsiteY2571" fmla="*/ 483292 h 4594310"/>
                <a:gd name="connsiteX2572" fmla="*/ 1320689 w 9232810"/>
                <a:gd name="connsiteY2572" fmla="*/ 482891 h 4594310"/>
                <a:gd name="connsiteX2573" fmla="*/ 1300609 w 9232810"/>
                <a:gd name="connsiteY2573" fmla="*/ 476806 h 4594310"/>
                <a:gd name="connsiteX2574" fmla="*/ 1300609 w 9232810"/>
                <a:gd name="connsiteY2574" fmla="*/ 462277 h 4594310"/>
                <a:gd name="connsiteX2575" fmla="*/ 1317047 w 9232810"/>
                <a:gd name="connsiteY2575" fmla="*/ 462277 h 4594310"/>
                <a:gd name="connsiteX2576" fmla="*/ 1319151 w 9232810"/>
                <a:gd name="connsiteY2576" fmla="*/ 462658 h 4594310"/>
                <a:gd name="connsiteX2577" fmla="*/ 1332714 w 9232810"/>
                <a:gd name="connsiteY2577" fmla="*/ 466688 h 4594310"/>
                <a:gd name="connsiteX2578" fmla="*/ 1356088 w 9232810"/>
                <a:gd name="connsiteY2578" fmla="*/ 468504 h 4594310"/>
                <a:gd name="connsiteX2579" fmla="*/ 1334256 w 9232810"/>
                <a:gd name="connsiteY2579" fmla="*/ 465391 h 4594310"/>
                <a:gd name="connsiteX2580" fmla="*/ 1319151 w 9232810"/>
                <a:gd name="connsiteY2580" fmla="*/ 462658 h 4594310"/>
                <a:gd name="connsiteX2581" fmla="*/ 1310883 w 9232810"/>
                <a:gd name="connsiteY2581" fmla="*/ 460202 h 4594310"/>
                <a:gd name="connsiteX2582" fmla="*/ 1329376 w 9232810"/>
                <a:gd name="connsiteY2582" fmla="*/ 449826 h 4594310"/>
                <a:gd name="connsiteX2583" fmla="*/ 1334278 w 9232810"/>
                <a:gd name="connsiteY2583" fmla="*/ 450518 h 4594310"/>
                <a:gd name="connsiteX2584" fmla="*/ 1334770 w 9232810"/>
                <a:gd name="connsiteY2584" fmla="*/ 451124 h 4594310"/>
                <a:gd name="connsiteX2585" fmla="*/ 1340327 w 9232810"/>
                <a:gd name="connsiteY2585" fmla="*/ 451375 h 4594310"/>
                <a:gd name="connsiteX2586" fmla="*/ 1342218 w 9232810"/>
                <a:gd name="connsiteY2586" fmla="*/ 451641 h 4594310"/>
                <a:gd name="connsiteX2587" fmla="*/ 1351979 w 9232810"/>
                <a:gd name="connsiteY2587" fmla="*/ 451902 h 4594310"/>
                <a:gd name="connsiteX2588" fmla="*/ 1340327 w 9232810"/>
                <a:gd name="connsiteY2588" fmla="*/ 451375 h 4594310"/>
                <a:gd name="connsiteX2589" fmla="*/ 1334278 w 9232810"/>
                <a:gd name="connsiteY2589" fmla="*/ 450518 h 4594310"/>
                <a:gd name="connsiteX2590" fmla="*/ 1325266 w 9232810"/>
                <a:gd name="connsiteY2590" fmla="*/ 439447 h 4594310"/>
                <a:gd name="connsiteX2591" fmla="*/ 1356088 w 9232810"/>
                <a:gd name="connsiteY2591" fmla="*/ 439447 h 4594310"/>
                <a:gd name="connsiteX2592" fmla="*/ 1370473 w 9232810"/>
                <a:gd name="connsiteY2592" fmla="*/ 453976 h 4594310"/>
                <a:gd name="connsiteX2593" fmla="*/ 1391020 w 9232810"/>
                <a:gd name="connsiteY2593" fmla="*/ 453976 h 4594310"/>
                <a:gd name="connsiteX2594" fmla="*/ 1477323 w 9232810"/>
                <a:gd name="connsiteY2594" fmla="*/ 489259 h 4594310"/>
                <a:gd name="connsiteX2595" fmla="*/ 1497870 w 9232810"/>
                <a:gd name="connsiteY2595" fmla="*/ 476806 h 4594310"/>
                <a:gd name="connsiteX2596" fmla="*/ 1479377 w 9232810"/>
                <a:gd name="connsiteY2596" fmla="*/ 474730 h 4594310"/>
                <a:gd name="connsiteX2597" fmla="*/ 1487597 w 9232810"/>
                <a:gd name="connsiteY2597" fmla="*/ 470579 h 4594310"/>
                <a:gd name="connsiteX2598" fmla="*/ 1487597 w 9232810"/>
                <a:gd name="connsiteY2598" fmla="*/ 458126 h 4594310"/>
                <a:gd name="connsiteX2599" fmla="*/ 1464993 w 9232810"/>
                <a:gd name="connsiteY2599" fmla="*/ 445675 h 4594310"/>
                <a:gd name="connsiteX2600" fmla="*/ 1497870 w 9232810"/>
                <a:gd name="connsiteY2600" fmla="*/ 414541 h 4594310"/>
                <a:gd name="connsiteX2601" fmla="*/ 1849293 w 9232810"/>
                <a:gd name="connsiteY2601" fmla="*/ 407183 h 4594310"/>
                <a:gd name="connsiteX2602" fmla="*/ 1927403 w 9232810"/>
                <a:gd name="connsiteY2602" fmla="*/ 438025 h 4594310"/>
                <a:gd name="connsiteX2603" fmla="*/ 1945902 w 9232810"/>
                <a:gd name="connsiteY2603" fmla="*/ 431857 h 4594310"/>
                <a:gd name="connsiteX2604" fmla="*/ 1962348 w 9232810"/>
                <a:gd name="connsiteY2604" fmla="*/ 431857 h 4594310"/>
                <a:gd name="connsiteX2605" fmla="*/ 2005512 w 9232810"/>
                <a:gd name="connsiteY2605" fmla="*/ 458586 h 4594310"/>
                <a:gd name="connsiteX2606" fmla="*/ 1968513 w 9232810"/>
                <a:gd name="connsiteY2606" fmla="*/ 458586 h 4594310"/>
                <a:gd name="connsiteX2607" fmla="*/ 2009624 w 9232810"/>
                <a:gd name="connsiteY2607" fmla="*/ 479147 h 4594310"/>
                <a:gd name="connsiteX2608" fmla="*/ 2003457 w 9232810"/>
                <a:gd name="connsiteY2608" fmla="*/ 485315 h 4594310"/>
                <a:gd name="connsiteX2609" fmla="*/ 2017846 w 9232810"/>
                <a:gd name="connsiteY2609" fmla="*/ 489428 h 4594310"/>
                <a:gd name="connsiteX2610" fmla="*/ 2079512 w 9232810"/>
                <a:gd name="connsiteY2610" fmla="*/ 499708 h 4594310"/>
                <a:gd name="connsiteX2611" fmla="*/ 2194608 w 9232810"/>
                <a:gd name="connsiteY2611" fmla="*/ 477091 h 4594310"/>
                <a:gd name="connsiteX2612" fmla="*/ 2266551 w 9232810"/>
                <a:gd name="connsiteY2612" fmla="*/ 501764 h 4594310"/>
                <a:gd name="connsiteX2613" fmla="*/ 2262029 w 9232810"/>
                <a:gd name="connsiteY2613" fmla="*/ 502669 h 4594310"/>
                <a:gd name="connsiteX2614" fmla="*/ 2264495 w 9232810"/>
                <a:gd name="connsiteY2614" fmla="*/ 499708 h 4594310"/>
                <a:gd name="connsiteX2615" fmla="*/ 2256273 w 9232810"/>
                <a:gd name="connsiteY2615" fmla="*/ 503820 h 4594310"/>
                <a:gd name="connsiteX2616" fmla="*/ 2262029 w 9232810"/>
                <a:gd name="connsiteY2616" fmla="*/ 502669 h 4594310"/>
                <a:gd name="connsiteX2617" fmla="*/ 2254218 w 9232810"/>
                <a:gd name="connsiteY2617" fmla="*/ 512045 h 4594310"/>
                <a:gd name="connsiteX2618" fmla="*/ 2266551 w 9232810"/>
                <a:gd name="connsiteY2618" fmla="*/ 514101 h 4594310"/>
                <a:gd name="connsiteX2619" fmla="*/ 2190497 w 9232810"/>
                <a:gd name="connsiteY2619" fmla="*/ 544943 h 4594310"/>
                <a:gd name="connsiteX2620" fmla="*/ 2172010 w 9232810"/>
                <a:gd name="connsiteY2620" fmla="*/ 530550 h 4594310"/>
                <a:gd name="connsiteX2621" fmla="*/ 2149399 w 9232810"/>
                <a:gd name="connsiteY2621" fmla="*/ 542887 h 4594310"/>
                <a:gd name="connsiteX2622" fmla="*/ 2077456 w 9232810"/>
                <a:gd name="connsiteY2622" fmla="*/ 542887 h 4594310"/>
                <a:gd name="connsiteX2623" fmla="*/ 2032234 w 9232810"/>
                <a:gd name="connsiteY2623" fmla="*/ 530550 h 4594310"/>
                <a:gd name="connsiteX2624" fmla="*/ 2021957 w 9232810"/>
                <a:gd name="connsiteY2624" fmla="*/ 530550 h 4594310"/>
                <a:gd name="connsiteX2625" fmla="*/ 1995235 w 9232810"/>
                <a:gd name="connsiteY2625" fmla="*/ 544943 h 4594310"/>
                <a:gd name="connsiteX2626" fmla="*/ 1931513 w 9232810"/>
                <a:gd name="connsiteY2626" fmla="*/ 503820 h 4594310"/>
                <a:gd name="connsiteX2627" fmla="*/ 1941791 w 9232810"/>
                <a:gd name="connsiteY2627" fmla="*/ 489428 h 4594310"/>
                <a:gd name="connsiteX2628" fmla="*/ 1904792 w 9232810"/>
                <a:gd name="connsiteY2628" fmla="*/ 444194 h 4594310"/>
                <a:gd name="connsiteX2629" fmla="*/ 1888348 w 9232810"/>
                <a:gd name="connsiteY2629" fmla="*/ 452418 h 4594310"/>
                <a:gd name="connsiteX2630" fmla="*/ 1822572 w 9232810"/>
                <a:gd name="connsiteY2630" fmla="*/ 421576 h 4594310"/>
                <a:gd name="connsiteX2631" fmla="*/ 1849293 w 9232810"/>
                <a:gd name="connsiteY2631" fmla="*/ 407183 h 4594310"/>
                <a:gd name="connsiteX2632" fmla="*/ 6065522 w 9232810"/>
                <a:gd name="connsiteY2632" fmla="*/ 399858 h 4594310"/>
                <a:gd name="connsiteX2633" fmla="*/ 6100398 w 9232810"/>
                <a:gd name="connsiteY2633" fmla="*/ 422483 h 4594310"/>
                <a:gd name="connsiteX2634" fmla="*/ 6008078 w 9232810"/>
                <a:gd name="connsiteY2634" fmla="*/ 469790 h 4594310"/>
                <a:gd name="connsiteX2635" fmla="*/ 5923965 w 9232810"/>
                <a:gd name="connsiteY2635" fmla="*/ 492415 h 4594310"/>
                <a:gd name="connsiteX2636" fmla="*/ 5905501 w 9232810"/>
                <a:gd name="connsiteY2636" fmla="*/ 512983 h 4594310"/>
                <a:gd name="connsiteX2637" fmla="*/ 5860366 w 9232810"/>
                <a:gd name="connsiteY2637" fmla="*/ 537665 h 4594310"/>
                <a:gd name="connsiteX2638" fmla="*/ 5751634 w 9232810"/>
                <a:gd name="connsiteY2638" fmla="*/ 669301 h 4594310"/>
                <a:gd name="connsiteX2639" fmla="*/ 5804974 w 9232810"/>
                <a:gd name="connsiteY2639" fmla="*/ 731006 h 4594310"/>
                <a:gd name="connsiteX2640" fmla="*/ 5735222 w 9232810"/>
                <a:gd name="connsiteY2640" fmla="*/ 731006 h 4594310"/>
                <a:gd name="connsiteX2641" fmla="*/ 5729067 w 9232810"/>
                <a:gd name="connsiteY2641" fmla="*/ 724835 h 4594310"/>
                <a:gd name="connsiteX2642" fmla="*/ 5704448 w 9232810"/>
                <a:gd name="connsiteY2642" fmla="*/ 724835 h 4594310"/>
                <a:gd name="connsiteX2643" fmla="*/ 5692139 w 9232810"/>
                <a:gd name="connsiteY2643" fmla="*/ 693983 h 4594310"/>
                <a:gd name="connsiteX2644" fmla="*/ 5665469 w 9232810"/>
                <a:gd name="connsiteY2644" fmla="*/ 693983 h 4594310"/>
                <a:gd name="connsiteX2645" fmla="*/ 5649056 w 9232810"/>
                <a:gd name="connsiteY2645" fmla="*/ 675472 h 4594310"/>
                <a:gd name="connsiteX2646" fmla="*/ 5675726 w 9232810"/>
                <a:gd name="connsiteY2646" fmla="*/ 640506 h 4594310"/>
                <a:gd name="connsiteX2647" fmla="*/ 5675726 w 9232810"/>
                <a:gd name="connsiteY2647" fmla="*/ 626108 h 4594310"/>
                <a:gd name="connsiteX2648" fmla="*/ 5718809 w 9232810"/>
                <a:gd name="connsiteY2648" fmla="*/ 601426 h 4594310"/>
                <a:gd name="connsiteX2649" fmla="*/ 5704448 w 9232810"/>
                <a:gd name="connsiteY2649" fmla="*/ 580858 h 4594310"/>
                <a:gd name="connsiteX2650" fmla="*/ 5751634 w 9232810"/>
                <a:gd name="connsiteY2650" fmla="*/ 525324 h 4594310"/>
                <a:gd name="connsiteX2651" fmla="*/ 5745479 w 9232810"/>
                <a:gd name="connsiteY2651" fmla="*/ 508869 h 4594310"/>
                <a:gd name="connsiteX2652" fmla="*/ 5755737 w 9232810"/>
                <a:gd name="connsiteY2652" fmla="*/ 500642 h 4594310"/>
                <a:gd name="connsiteX2653" fmla="*/ 5790614 w 9232810"/>
                <a:gd name="connsiteY2653" fmla="*/ 494472 h 4594310"/>
                <a:gd name="connsiteX2654" fmla="*/ 5872676 w 9232810"/>
                <a:gd name="connsiteY2654" fmla="*/ 451279 h 4594310"/>
                <a:gd name="connsiteX2655" fmla="*/ 5901397 w 9232810"/>
                <a:gd name="connsiteY2655" fmla="*/ 438938 h 4594310"/>
                <a:gd name="connsiteX2656" fmla="*/ 5928068 w 9232810"/>
                <a:gd name="connsiteY2656" fmla="*/ 451279 h 4594310"/>
                <a:gd name="connsiteX2657" fmla="*/ 6065522 w 9232810"/>
                <a:gd name="connsiteY2657" fmla="*/ 399858 h 4594310"/>
                <a:gd name="connsiteX2658" fmla="*/ 6794394 w 9232810"/>
                <a:gd name="connsiteY2658" fmla="*/ 390046 h 4594310"/>
                <a:gd name="connsiteX2659" fmla="*/ 6806848 w 9232810"/>
                <a:gd name="connsiteY2659" fmla="*/ 390046 h 4594310"/>
                <a:gd name="connsiteX2660" fmla="*/ 6790243 w 9232810"/>
                <a:gd name="connsiteY2660" fmla="*/ 409669 h 4594310"/>
                <a:gd name="connsiteX2661" fmla="*/ 6779865 w 9232810"/>
                <a:gd name="connsiteY2661" fmla="*/ 400948 h 4594310"/>
                <a:gd name="connsiteX2662" fmla="*/ 6794394 w 9232810"/>
                <a:gd name="connsiteY2662" fmla="*/ 390046 h 4594310"/>
                <a:gd name="connsiteX2663" fmla="*/ 1313780 w 9232810"/>
                <a:gd name="connsiteY2663" fmla="*/ 384466 h 4594310"/>
                <a:gd name="connsiteX2664" fmla="*/ 1322160 w 9232810"/>
                <a:gd name="connsiteY2664" fmla="*/ 391714 h 4594310"/>
                <a:gd name="connsiteX2665" fmla="*/ 1309784 w 9232810"/>
                <a:gd name="connsiteY2665" fmla="*/ 406082 h 4594310"/>
                <a:gd name="connsiteX2666" fmla="*/ 1318034 w 9232810"/>
                <a:gd name="connsiteY2666" fmla="*/ 424553 h 4594310"/>
                <a:gd name="connsiteX2667" fmla="*/ 1278841 w 9232810"/>
                <a:gd name="connsiteY2667" fmla="*/ 453286 h 4594310"/>
                <a:gd name="connsiteX2668" fmla="*/ 1256151 w 9232810"/>
                <a:gd name="connsiteY2668" fmla="*/ 428657 h 4594310"/>
                <a:gd name="connsiteX2669" fmla="*/ 1225211 w 9232810"/>
                <a:gd name="connsiteY2669" fmla="*/ 455338 h 4594310"/>
                <a:gd name="connsiteX2670" fmla="*/ 1206647 w 9232810"/>
                <a:gd name="connsiteY2670" fmla="*/ 475863 h 4594310"/>
                <a:gd name="connsiteX2671" fmla="*/ 1190146 w 9232810"/>
                <a:gd name="connsiteY2671" fmla="*/ 461496 h 4594310"/>
                <a:gd name="connsiteX2672" fmla="*/ 1165393 w 9232810"/>
                <a:gd name="connsiteY2672" fmla="*/ 461496 h 4594310"/>
                <a:gd name="connsiteX2673" fmla="*/ 1148890 w 9232810"/>
                <a:gd name="connsiteY2673" fmla="*/ 469706 h 4594310"/>
                <a:gd name="connsiteX2674" fmla="*/ 1140637 w 9232810"/>
                <a:gd name="connsiteY2674" fmla="*/ 455338 h 4594310"/>
                <a:gd name="connsiteX2675" fmla="*/ 1161268 w 9232810"/>
                <a:gd name="connsiteY2675" fmla="*/ 438921 h 4594310"/>
                <a:gd name="connsiteX2676" fmla="*/ 1204583 w 9232810"/>
                <a:gd name="connsiteY2676" fmla="*/ 422502 h 4594310"/>
                <a:gd name="connsiteX2677" fmla="*/ 1252026 w 9232810"/>
                <a:gd name="connsiteY2677" fmla="*/ 387608 h 4594310"/>
                <a:gd name="connsiteX2678" fmla="*/ 1268528 w 9232810"/>
                <a:gd name="connsiteY2678" fmla="*/ 389662 h 4594310"/>
                <a:gd name="connsiteX2679" fmla="*/ 1313780 w 9232810"/>
                <a:gd name="connsiteY2679" fmla="*/ 384466 h 4594310"/>
                <a:gd name="connsiteX2680" fmla="*/ 1896234 w 9232810"/>
                <a:gd name="connsiteY2680" fmla="*/ 367936 h 4594310"/>
                <a:gd name="connsiteX2681" fmla="*/ 1908427 w 9232810"/>
                <a:gd name="connsiteY2681" fmla="*/ 367936 h 4594310"/>
                <a:gd name="connsiteX2682" fmla="*/ 1908427 w 9232810"/>
                <a:gd name="connsiteY2682" fmla="*/ 379711 h 4594310"/>
                <a:gd name="connsiteX2683" fmla="*/ 1894200 w 9232810"/>
                <a:gd name="connsiteY2683" fmla="*/ 387559 h 4594310"/>
                <a:gd name="connsiteX2684" fmla="*/ 1837289 w 9232810"/>
                <a:gd name="connsiteY2684" fmla="*/ 377748 h 4594310"/>
                <a:gd name="connsiteX2685" fmla="*/ 1896234 w 9232810"/>
                <a:gd name="connsiteY2685" fmla="*/ 367936 h 4594310"/>
                <a:gd name="connsiteX2686" fmla="*/ 1579725 w 9232810"/>
                <a:gd name="connsiteY2686" fmla="*/ 367936 h 4594310"/>
                <a:gd name="connsiteX2687" fmla="*/ 1623880 w 9232810"/>
                <a:gd name="connsiteY2687" fmla="*/ 392467 h 4594310"/>
                <a:gd name="connsiteX2688" fmla="*/ 1611263 w 9232810"/>
                <a:gd name="connsiteY2688" fmla="*/ 404731 h 4594310"/>
                <a:gd name="connsiteX2689" fmla="*/ 1579725 w 9232810"/>
                <a:gd name="connsiteY2689" fmla="*/ 367936 h 4594310"/>
                <a:gd name="connsiteX2690" fmla="*/ 7012974 w 9232810"/>
                <a:gd name="connsiteY2690" fmla="*/ 365516 h 4594310"/>
                <a:gd name="connsiteX2691" fmla="*/ 7082922 w 9232810"/>
                <a:gd name="connsiteY2691" fmla="*/ 414908 h 4594310"/>
                <a:gd name="connsiteX2692" fmla="*/ 7177558 w 9232810"/>
                <a:gd name="connsiteY2692" fmla="*/ 414908 h 4594310"/>
                <a:gd name="connsiteX2693" fmla="*/ 7099380 w 9232810"/>
                <a:gd name="connsiteY2693" fmla="*/ 579548 h 4594310"/>
                <a:gd name="connsiteX2694" fmla="*/ 7191960 w 9232810"/>
                <a:gd name="connsiteY2694" fmla="*/ 542504 h 4594310"/>
                <a:gd name="connsiteX2695" fmla="*/ 7399748 w 9232810"/>
                <a:gd name="connsiteY2695" fmla="*/ 602186 h 4594310"/>
                <a:gd name="connsiteX2696" fmla="*/ 7498498 w 9232810"/>
                <a:gd name="connsiteY2696" fmla="*/ 602186 h 4594310"/>
                <a:gd name="connsiteX2697" fmla="*/ 7535530 w 9232810"/>
                <a:gd name="connsiteY2697" fmla="*/ 565142 h 4594310"/>
                <a:gd name="connsiteX2698" fmla="*/ 7648682 w 9232810"/>
                <a:gd name="connsiteY2698" fmla="*/ 633057 h 4594310"/>
                <a:gd name="connsiteX2699" fmla="*/ 7704230 w 9232810"/>
                <a:gd name="connsiteY2699" fmla="*/ 707145 h 4594310"/>
                <a:gd name="connsiteX2700" fmla="*/ 7726860 w 9232810"/>
                <a:gd name="connsiteY2700" fmla="*/ 665985 h 4594310"/>
                <a:gd name="connsiteX2701" fmla="*/ 7784464 w 9232810"/>
                <a:gd name="connsiteY2701" fmla="*/ 688623 h 4594310"/>
                <a:gd name="connsiteX2702" fmla="*/ 7930534 w 9232810"/>
                <a:gd name="connsiteY2702" fmla="*/ 688623 h 4594310"/>
                <a:gd name="connsiteX2703" fmla="*/ 8016940 w 9232810"/>
                <a:gd name="connsiteY2703" fmla="*/ 614534 h 4594310"/>
                <a:gd name="connsiteX2704" fmla="*/ 8202098 w 9232810"/>
                <a:gd name="connsiteY2704" fmla="*/ 647463 h 4594310"/>
                <a:gd name="connsiteX2705" fmla="*/ 8247359 w 9232810"/>
                <a:gd name="connsiteY2705" fmla="*/ 692739 h 4594310"/>
                <a:gd name="connsiteX2706" fmla="*/ 8352282 w 9232810"/>
                <a:gd name="connsiteY2706" fmla="*/ 696855 h 4594310"/>
                <a:gd name="connsiteX2707" fmla="*/ 8457204 w 9232810"/>
                <a:gd name="connsiteY2707" fmla="*/ 760653 h 4594310"/>
                <a:gd name="connsiteX2708" fmla="*/ 8664993 w 9232810"/>
                <a:gd name="connsiteY2708" fmla="*/ 764769 h 4594310"/>
                <a:gd name="connsiteX2709" fmla="*/ 8724655 w 9232810"/>
                <a:gd name="connsiteY2709" fmla="*/ 764769 h 4594310"/>
                <a:gd name="connsiteX2710" fmla="*/ 8769916 w 9232810"/>
                <a:gd name="connsiteY2710" fmla="*/ 746247 h 4594310"/>
                <a:gd name="connsiteX2711" fmla="*/ 9041480 w 9232810"/>
                <a:gd name="connsiteY2711" fmla="*/ 832683 h 4594310"/>
                <a:gd name="connsiteX2712" fmla="*/ 9232810 w 9232810"/>
                <a:gd name="connsiteY2712" fmla="*/ 931467 h 4594310"/>
                <a:gd name="connsiteX2713" fmla="*/ 9177262 w 9232810"/>
                <a:gd name="connsiteY2713" fmla="*/ 956163 h 4594310"/>
                <a:gd name="connsiteX2714" fmla="*/ 9146403 w 9232810"/>
                <a:gd name="connsiteY2714" fmla="*/ 1001439 h 4594310"/>
                <a:gd name="connsiteX2715" fmla="*/ 9000334 w 9232810"/>
                <a:gd name="connsiteY2715" fmla="*/ 923235 h 4594310"/>
                <a:gd name="connsiteX2716" fmla="*/ 8987990 w 9232810"/>
                <a:gd name="connsiteY2716" fmla="*/ 956163 h 4594310"/>
                <a:gd name="connsiteX2717" fmla="*/ 8924214 w 9232810"/>
                <a:gd name="connsiteY2717" fmla="*/ 1009671 h 4594310"/>
                <a:gd name="connsiteX2718" fmla="*/ 8897469 w 9232810"/>
                <a:gd name="connsiteY2718" fmla="*/ 1077586 h 4594310"/>
                <a:gd name="connsiteX2719" fmla="*/ 8687623 w 9232810"/>
                <a:gd name="connsiteY2719" fmla="*/ 1182544 h 4594310"/>
                <a:gd name="connsiteX2720" fmla="*/ 8520981 w 9232810"/>
                <a:gd name="connsiteY2720" fmla="*/ 1254574 h 4594310"/>
                <a:gd name="connsiteX2721" fmla="*/ 8520981 w 9232810"/>
                <a:gd name="connsiteY2721" fmla="*/ 1295734 h 4594310"/>
                <a:gd name="connsiteX2722" fmla="*/ 8488064 w 9232810"/>
                <a:gd name="connsiteY2722" fmla="*/ 1351300 h 4594310"/>
                <a:gd name="connsiteX2723" fmla="*/ 8453090 w 9232810"/>
                <a:gd name="connsiteY2723" fmla="*/ 1400692 h 4594310"/>
                <a:gd name="connsiteX2724" fmla="*/ 8383141 w 9232810"/>
                <a:gd name="connsiteY2724" fmla="*/ 1487129 h 4594310"/>
                <a:gd name="connsiteX2725" fmla="*/ 8348167 w 9232810"/>
                <a:gd name="connsiteY2725" fmla="*/ 1322488 h 4594310"/>
                <a:gd name="connsiteX2726" fmla="*/ 8401657 w 9232810"/>
                <a:gd name="connsiteY2726" fmla="*/ 1250458 h 4594310"/>
                <a:gd name="connsiteX2727" fmla="*/ 8465434 w 9232810"/>
                <a:gd name="connsiteY2727" fmla="*/ 1174312 h 4594310"/>
                <a:gd name="connsiteX2728" fmla="*/ 8529210 w 9232810"/>
                <a:gd name="connsiteY2728" fmla="*/ 1141384 h 4594310"/>
                <a:gd name="connsiteX2729" fmla="*/ 8543612 w 9232810"/>
                <a:gd name="connsiteY2729" fmla="*/ 1077586 h 4594310"/>
                <a:gd name="connsiteX2730" fmla="*/ 8465434 w 9232810"/>
                <a:gd name="connsiteY2730" fmla="*/ 1110514 h 4594310"/>
                <a:gd name="connsiteX2731" fmla="*/ 8411944 w 9232810"/>
                <a:gd name="connsiteY2731" fmla="*/ 1110514 h 4594310"/>
                <a:gd name="connsiteX2732" fmla="*/ 8307021 w 9232810"/>
                <a:gd name="connsiteY2732" fmla="*/ 1205182 h 4594310"/>
                <a:gd name="connsiteX2733" fmla="*/ 8257646 w 9232810"/>
                <a:gd name="connsiteY2733" fmla="*/ 1205182 h 4594310"/>
                <a:gd name="connsiteX2734" fmla="*/ 8179468 w 9232810"/>
                <a:gd name="connsiteY2734" fmla="*/ 1186660 h 4594310"/>
                <a:gd name="connsiteX2735" fmla="*/ 8006654 w 9232810"/>
                <a:gd name="connsiteY2735" fmla="*/ 1205182 h 4594310"/>
                <a:gd name="connsiteX2736" fmla="*/ 7903788 w 9232810"/>
                <a:gd name="connsiteY2736" fmla="*/ 1291618 h 4594310"/>
                <a:gd name="connsiteX2737" fmla="*/ 7835897 w 9232810"/>
                <a:gd name="connsiteY2737" fmla="*/ 1363648 h 4594310"/>
                <a:gd name="connsiteX2738" fmla="*/ 7916132 w 9232810"/>
                <a:gd name="connsiteY2738" fmla="*/ 1392460 h 4594310"/>
                <a:gd name="connsiteX2739" fmla="*/ 7973737 w 9232810"/>
                <a:gd name="connsiteY2739" fmla="*/ 1450084 h 4594310"/>
                <a:gd name="connsiteX2740" fmla="*/ 7959336 w 9232810"/>
                <a:gd name="connsiteY2740" fmla="*/ 1499477 h 4594310"/>
                <a:gd name="connsiteX2741" fmla="*/ 7949049 w 9232810"/>
                <a:gd name="connsiteY2741" fmla="*/ 1569449 h 4594310"/>
                <a:gd name="connsiteX2742" fmla="*/ 7907903 w 9232810"/>
                <a:gd name="connsiteY2742" fmla="*/ 1637363 h 4594310"/>
                <a:gd name="connsiteX2743" fmla="*/ 7772120 w 9232810"/>
                <a:gd name="connsiteY2743" fmla="*/ 1781423 h 4594310"/>
                <a:gd name="connsiteX2744" fmla="*/ 7729431 w 9232810"/>
                <a:gd name="connsiteY2744" fmla="*/ 1777307 h 4594310"/>
                <a:gd name="connsiteX2745" fmla="*/ 7709101 w 9232810"/>
                <a:gd name="connsiteY2745" fmla="*/ 1773339 h 4594310"/>
                <a:gd name="connsiteX2746" fmla="*/ 7708893 w 9232810"/>
                <a:gd name="connsiteY2746" fmla="*/ 1773607 h 4594310"/>
                <a:gd name="connsiteX2747" fmla="*/ 7667745 w 9232810"/>
                <a:gd name="connsiteY2747" fmla="*/ 1829070 h 4594310"/>
                <a:gd name="connsiteX2748" fmla="*/ 7640999 w 9232810"/>
                <a:gd name="connsiteY2748" fmla="*/ 1851667 h 4594310"/>
                <a:gd name="connsiteX2749" fmla="*/ 7614252 w 9232810"/>
                <a:gd name="connsiteY2749" fmla="*/ 1866046 h 4594310"/>
                <a:gd name="connsiteX2750" fmla="*/ 7630712 w 9232810"/>
                <a:gd name="connsiteY2750" fmla="*/ 1896860 h 4594310"/>
                <a:gd name="connsiteX2751" fmla="*/ 7663630 w 9232810"/>
                <a:gd name="connsiteY2751" fmla="*/ 1972865 h 4594310"/>
                <a:gd name="connsiteX2752" fmla="*/ 7645113 w 9232810"/>
                <a:gd name="connsiteY2752" fmla="*/ 2007787 h 4594310"/>
                <a:gd name="connsiteX2753" fmla="*/ 7616310 w 9232810"/>
                <a:gd name="connsiteY2753" fmla="*/ 2018058 h 4594310"/>
                <a:gd name="connsiteX2754" fmla="*/ 7599850 w 9232810"/>
                <a:gd name="connsiteY2754" fmla="*/ 2026275 h 4594310"/>
                <a:gd name="connsiteX2755" fmla="*/ 7585448 w 9232810"/>
                <a:gd name="connsiteY2755" fmla="*/ 2026275 h 4594310"/>
                <a:gd name="connsiteX2756" fmla="*/ 7591621 w 9232810"/>
                <a:gd name="connsiteY2756" fmla="*/ 2016004 h 4594310"/>
                <a:gd name="connsiteX2757" fmla="*/ 7585448 w 9232810"/>
                <a:gd name="connsiteY2757" fmla="*/ 2005733 h 4594310"/>
                <a:gd name="connsiteX2758" fmla="*/ 7593678 w 9232810"/>
                <a:gd name="connsiteY2758" fmla="*/ 1985191 h 4594310"/>
                <a:gd name="connsiteX2759" fmla="*/ 7589563 w 9232810"/>
                <a:gd name="connsiteY2759" fmla="*/ 1970811 h 4594310"/>
                <a:gd name="connsiteX2760" fmla="*/ 7581334 w 9232810"/>
                <a:gd name="connsiteY2760" fmla="*/ 1962594 h 4594310"/>
                <a:gd name="connsiteX2761" fmla="*/ 7581334 w 9232810"/>
                <a:gd name="connsiteY2761" fmla="*/ 1954377 h 4594310"/>
                <a:gd name="connsiteX2762" fmla="*/ 7595736 w 9232810"/>
                <a:gd name="connsiteY2762" fmla="*/ 1942052 h 4594310"/>
                <a:gd name="connsiteX2763" fmla="*/ 7571047 w 9232810"/>
                <a:gd name="connsiteY2763" fmla="*/ 1923564 h 4594310"/>
                <a:gd name="connsiteX2764" fmla="*/ 7558702 w 9232810"/>
                <a:gd name="connsiteY2764" fmla="*/ 1929727 h 4594310"/>
                <a:gd name="connsiteX2765" fmla="*/ 7548415 w 9232810"/>
                <a:gd name="connsiteY2765" fmla="*/ 1913293 h 4594310"/>
                <a:gd name="connsiteX2766" fmla="*/ 7558702 w 9232810"/>
                <a:gd name="connsiteY2766" fmla="*/ 1894805 h 4594310"/>
                <a:gd name="connsiteX2767" fmla="*/ 7558702 w 9232810"/>
                <a:gd name="connsiteY2767" fmla="*/ 1874263 h 4594310"/>
                <a:gd name="connsiteX2768" fmla="*/ 7529898 w 9232810"/>
                <a:gd name="connsiteY2768" fmla="*/ 1863992 h 4594310"/>
                <a:gd name="connsiteX2769" fmla="*/ 7453774 w 9232810"/>
                <a:gd name="connsiteY2769" fmla="*/ 1892751 h 4594310"/>
                <a:gd name="connsiteX2770" fmla="*/ 7472291 w 9232810"/>
                <a:gd name="connsiteY2770" fmla="*/ 1855775 h 4594310"/>
                <a:gd name="connsiteX2771" fmla="*/ 7453774 w 9232810"/>
                <a:gd name="connsiteY2771" fmla="*/ 1837287 h 4594310"/>
                <a:gd name="connsiteX2772" fmla="*/ 7439372 w 9232810"/>
                <a:gd name="connsiteY2772" fmla="*/ 1849613 h 4594310"/>
                <a:gd name="connsiteX2773" fmla="*/ 7400281 w 9232810"/>
                <a:gd name="connsiteY2773" fmla="*/ 1882480 h 4594310"/>
                <a:gd name="connsiteX2774" fmla="*/ 7361190 w 9232810"/>
                <a:gd name="connsiteY2774" fmla="*/ 1905076 h 4594310"/>
                <a:gd name="connsiteX2775" fmla="*/ 7381765 w 9232810"/>
                <a:gd name="connsiteY2775" fmla="*/ 1919456 h 4594310"/>
                <a:gd name="connsiteX2776" fmla="*/ 7398224 w 9232810"/>
                <a:gd name="connsiteY2776" fmla="*/ 1944106 h 4594310"/>
                <a:gd name="connsiteX2777" fmla="*/ 7422913 w 9232810"/>
                <a:gd name="connsiteY2777" fmla="*/ 1946161 h 4594310"/>
                <a:gd name="connsiteX2778" fmla="*/ 7435257 w 9232810"/>
                <a:gd name="connsiteY2778" fmla="*/ 1925619 h 4594310"/>
                <a:gd name="connsiteX2779" fmla="*/ 7455832 w 9232810"/>
                <a:gd name="connsiteY2779" fmla="*/ 1937944 h 4594310"/>
                <a:gd name="connsiteX2780" fmla="*/ 7488750 w 9232810"/>
                <a:gd name="connsiteY2780" fmla="*/ 1946161 h 4594310"/>
                <a:gd name="connsiteX2781" fmla="*/ 7422913 w 9232810"/>
                <a:gd name="connsiteY2781" fmla="*/ 1987245 h 4594310"/>
                <a:gd name="connsiteX2782" fmla="*/ 7404396 w 9232810"/>
                <a:gd name="connsiteY2782" fmla="*/ 2009841 h 4594310"/>
                <a:gd name="connsiteX2783" fmla="*/ 7429085 w 9232810"/>
                <a:gd name="connsiteY2783" fmla="*/ 2032438 h 4594310"/>
                <a:gd name="connsiteX2784" fmla="*/ 7429085 w 9232810"/>
                <a:gd name="connsiteY2784" fmla="*/ 2050926 h 4594310"/>
                <a:gd name="connsiteX2785" fmla="*/ 7431143 w 9232810"/>
                <a:gd name="connsiteY2785" fmla="*/ 2050926 h 4594310"/>
                <a:gd name="connsiteX2786" fmla="*/ 7441430 w 9232810"/>
                <a:gd name="connsiteY2786" fmla="*/ 2071468 h 4594310"/>
                <a:gd name="connsiteX2787" fmla="*/ 7468176 w 9232810"/>
                <a:gd name="connsiteY2787" fmla="*/ 2149528 h 4594310"/>
                <a:gd name="connsiteX2788" fmla="*/ 7453774 w 9232810"/>
                <a:gd name="connsiteY2788" fmla="*/ 2204992 h 4594310"/>
                <a:gd name="connsiteX2789" fmla="*/ 7410568 w 9232810"/>
                <a:gd name="connsiteY2789" fmla="*/ 2254293 h 4594310"/>
                <a:gd name="connsiteX2790" fmla="*/ 7373535 w 9232810"/>
                <a:gd name="connsiteY2790" fmla="*/ 2305648 h 4594310"/>
                <a:gd name="connsiteX2791" fmla="*/ 7361190 w 9232810"/>
                <a:gd name="connsiteY2791" fmla="*/ 2322082 h 4594310"/>
                <a:gd name="connsiteX2792" fmla="*/ 7283009 w 9232810"/>
                <a:gd name="connsiteY2792" fmla="*/ 2361112 h 4594310"/>
                <a:gd name="connsiteX2793" fmla="*/ 7260377 w 9232810"/>
                <a:gd name="connsiteY2793" fmla="*/ 2354949 h 4594310"/>
                <a:gd name="connsiteX2794" fmla="*/ 7250090 w 9232810"/>
                <a:gd name="connsiteY2794" fmla="*/ 2371383 h 4594310"/>
                <a:gd name="connsiteX2795" fmla="*/ 7204827 w 9232810"/>
                <a:gd name="connsiteY2795" fmla="*/ 2385762 h 4594310"/>
                <a:gd name="connsiteX2796" fmla="*/ 7171909 w 9232810"/>
                <a:gd name="connsiteY2796" fmla="*/ 2400142 h 4594310"/>
                <a:gd name="connsiteX2797" fmla="*/ 7159564 w 9232810"/>
                <a:gd name="connsiteY2797" fmla="*/ 2418630 h 4594310"/>
                <a:gd name="connsiteX2798" fmla="*/ 7155449 w 9232810"/>
                <a:gd name="connsiteY2798" fmla="*/ 2396033 h 4594310"/>
                <a:gd name="connsiteX2799" fmla="*/ 7112244 w 9232810"/>
                <a:gd name="connsiteY2799" fmla="*/ 2385762 h 4594310"/>
                <a:gd name="connsiteX2800" fmla="*/ 7081382 w 9232810"/>
                <a:gd name="connsiteY2800" fmla="*/ 2350841 h 4594310"/>
                <a:gd name="connsiteX2801" fmla="*/ 7042292 w 9232810"/>
                <a:gd name="connsiteY2801" fmla="*/ 2340570 h 4594310"/>
                <a:gd name="connsiteX2802" fmla="*/ 7005258 w 9232810"/>
                <a:gd name="connsiteY2802" fmla="*/ 2352895 h 4594310"/>
                <a:gd name="connsiteX2803" fmla="*/ 6976454 w 9232810"/>
                <a:gd name="connsiteY2803" fmla="*/ 2352895 h 4594310"/>
                <a:gd name="connsiteX2804" fmla="*/ 6951766 w 9232810"/>
                <a:gd name="connsiteY2804" fmla="*/ 2359058 h 4594310"/>
                <a:gd name="connsiteX2805" fmla="*/ 6951766 w 9232810"/>
                <a:gd name="connsiteY2805" fmla="*/ 2360665 h 4594310"/>
                <a:gd name="connsiteX2806" fmla="*/ 6961145 w 9232810"/>
                <a:gd name="connsiteY2806" fmla="*/ 2357985 h 4594310"/>
                <a:gd name="connsiteX2807" fmla="*/ 6974999 w 9232810"/>
                <a:gd name="connsiteY2807" fmla="*/ 2354906 h 4594310"/>
                <a:gd name="connsiteX2808" fmla="*/ 7003734 w 9232810"/>
                <a:gd name="connsiteY2808" fmla="*/ 2354906 h 4594310"/>
                <a:gd name="connsiteX2809" fmla="*/ 7040678 w 9232810"/>
                <a:gd name="connsiteY2809" fmla="*/ 2342589 h 4594310"/>
                <a:gd name="connsiteX2810" fmla="*/ 7079675 w 9232810"/>
                <a:gd name="connsiteY2810" fmla="*/ 2352853 h 4594310"/>
                <a:gd name="connsiteX2811" fmla="*/ 7110462 w 9232810"/>
                <a:gd name="connsiteY2811" fmla="*/ 2387751 h 4594310"/>
                <a:gd name="connsiteX2812" fmla="*/ 7048888 w 9232810"/>
                <a:gd name="connsiteY2812" fmla="*/ 2461652 h 4594310"/>
                <a:gd name="connsiteX2813" fmla="*/ 7057098 w 9232810"/>
                <a:gd name="connsiteY2813" fmla="*/ 2473969 h 4594310"/>
                <a:gd name="connsiteX2814" fmla="*/ 7108410 w 9232810"/>
                <a:gd name="connsiteY2814" fmla="*/ 2533501 h 4594310"/>
                <a:gd name="connsiteX2815" fmla="*/ 7145354 w 9232810"/>
                <a:gd name="connsiteY2815" fmla="*/ 2617667 h 4594310"/>
                <a:gd name="connsiteX2816" fmla="*/ 7135092 w 9232810"/>
                <a:gd name="connsiteY2816" fmla="*/ 2662829 h 4594310"/>
                <a:gd name="connsiteX2817" fmla="*/ 7079675 w 9232810"/>
                <a:gd name="connsiteY2817" fmla="*/ 2691568 h 4594310"/>
                <a:gd name="connsiteX2818" fmla="*/ 7059150 w 9232810"/>
                <a:gd name="connsiteY2818" fmla="*/ 2712096 h 4594310"/>
                <a:gd name="connsiteX2819" fmla="*/ 7057098 w 9232810"/>
                <a:gd name="connsiteY2819" fmla="*/ 2703885 h 4594310"/>
                <a:gd name="connsiteX2820" fmla="*/ 7057098 w 9232810"/>
                <a:gd name="connsiteY2820" fmla="*/ 2714149 h 4594310"/>
                <a:gd name="connsiteX2821" fmla="*/ 7034521 w 9232810"/>
                <a:gd name="connsiteY2821" fmla="*/ 2736730 h 4594310"/>
                <a:gd name="connsiteX2822" fmla="*/ 7028363 w 9232810"/>
                <a:gd name="connsiteY2822" fmla="*/ 2718255 h 4594310"/>
                <a:gd name="connsiteX2823" fmla="*/ 7030416 w 9232810"/>
                <a:gd name="connsiteY2823" fmla="*/ 2705938 h 4594310"/>
                <a:gd name="connsiteX2824" fmla="*/ 7024258 w 9232810"/>
                <a:gd name="connsiteY2824" fmla="*/ 2691568 h 4594310"/>
                <a:gd name="connsiteX2825" fmla="*/ 6993471 w 9232810"/>
                <a:gd name="connsiteY2825" fmla="*/ 2673093 h 4594310"/>
                <a:gd name="connsiteX2826" fmla="*/ 6972947 w 9232810"/>
                <a:gd name="connsiteY2826" fmla="*/ 2648459 h 4594310"/>
                <a:gd name="connsiteX2827" fmla="*/ 6931897 w 9232810"/>
                <a:gd name="connsiteY2827" fmla="*/ 2632036 h 4594310"/>
                <a:gd name="connsiteX2828" fmla="*/ 6927792 w 9232810"/>
                <a:gd name="connsiteY2828" fmla="*/ 2619719 h 4594310"/>
                <a:gd name="connsiteX2829" fmla="*/ 6905215 w 9232810"/>
                <a:gd name="connsiteY2829" fmla="*/ 2607402 h 4594310"/>
                <a:gd name="connsiteX2830" fmla="*/ 6899058 w 9232810"/>
                <a:gd name="connsiteY2830" fmla="*/ 2617667 h 4594310"/>
                <a:gd name="connsiteX2831" fmla="*/ 6903163 w 9232810"/>
                <a:gd name="connsiteY2831" fmla="*/ 2634089 h 4594310"/>
                <a:gd name="connsiteX2832" fmla="*/ 6876481 w 9232810"/>
                <a:gd name="connsiteY2832" fmla="*/ 2693621 h 4594310"/>
                <a:gd name="connsiteX2833" fmla="*/ 6907268 w 9232810"/>
                <a:gd name="connsiteY2833" fmla="*/ 2736730 h 4594310"/>
                <a:gd name="connsiteX2834" fmla="*/ 6905215 w 9232810"/>
                <a:gd name="connsiteY2834" fmla="*/ 2736730 h 4594310"/>
                <a:gd name="connsiteX2835" fmla="*/ 6915477 w 9232810"/>
                <a:gd name="connsiteY2835" fmla="*/ 2765470 h 4594310"/>
                <a:gd name="connsiteX2836" fmla="*/ 6993471 w 9232810"/>
                <a:gd name="connsiteY2836" fmla="*/ 2841424 h 4594310"/>
                <a:gd name="connsiteX2837" fmla="*/ 6989366 w 9232810"/>
                <a:gd name="connsiteY2837" fmla="*/ 2857846 h 4594310"/>
                <a:gd name="connsiteX2838" fmla="*/ 7007839 w 9232810"/>
                <a:gd name="connsiteY2838" fmla="*/ 2890691 h 4594310"/>
                <a:gd name="connsiteX2839" fmla="*/ 7016048 w 9232810"/>
                <a:gd name="connsiteY2839" fmla="*/ 2917378 h 4594310"/>
                <a:gd name="connsiteX2840" fmla="*/ 7003734 w 9232810"/>
                <a:gd name="connsiteY2840" fmla="*/ 2917378 h 4594310"/>
                <a:gd name="connsiteX2841" fmla="*/ 6997576 w 9232810"/>
                <a:gd name="connsiteY2841" fmla="*/ 2921484 h 4594310"/>
                <a:gd name="connsiteX2842" fmla="*/ 6983209 w 9232810"/>
                <a:gd name="connsiteY2842" fmla="*/ 2913273 h 4594310"/>
                <a:gd name="connsiteX2843" fmla="*/ 6919582 w 9232810"/>
                <a:gd name="connsiteY2843" fmla="*/ 2847582 h 4594310"/>
                <a:gd name="connsiteX2844" fmla="*/ 6899058 w 9232810"/>
                <a:gd name="connsiteY2844" fmla="*/ 2781892 h 4594310"/>
                <a:gd name="connsiteX2845" fmla="*/ 6872376 w 9232810"/>
                <a:gd name="connsiteY2845" fmla="*/ 2736730 h 4594310"/>
                <a:gd name="connsiteX2846" fmla="*/ 6860061 w 9232810"/>
                <a:gd name="connsiteY2846" fmla="*/ 2736730 h 4594310"/>
                <a:gd name="connsiteX2847" fmla="*/ 6860061 w 9232810"/>
                <a:gd name="connsiteY2847" fmla="*/ 2730572 h 4594310"/>
                <a:gd name="connsiteX2848" fmla="*/ 6864166 w 9232810"/>
                <a:gd name="connsiteY2848" fmla="*/ 2695674 h 4594310"/>
                <a:gd name="connsiteX2849" fmla="*/ 6866218 w 9232810"/>
                <a:gd name="connsiteY2849" fmla="*/ 2695674 h 4594310"/>
                <a:gd name="connsiteX2850" fmla="*/ 6868271 w 9232810"/>
                <a:gd name="connsiteY2850" fmla="*/ 2695674 h 4594310"/>
                <a:gd name="connsiteX2851" fmla="*/ 6868910 w 9232810"/>
                <a:gd name="connsiteY2851" fmla="*/ 2694306 h 4594310"/>
                <a:gd name="connsiteX2852" fmla="*/ 6866342 w 9232810"/>
                <a:gd name="connsiteY2852" fmla="*/ 2689530 h 4594310"/>
                <a:gd name="connsiteX2853" fmla="*/ 6868946 w 9232810"/>
                <a:gd name="connsiteY2853" fmla="*/ 2661539 h 4594310"/>
                <a:gd name="connsiteX2854" fmla="*/ 6846311 w 9232810"/>
                <a:gd name="connsiteY2854" fmla="*/ 2569194 h 4594310"/>
                <a:gd name="connsiteX2855" fmla="*/ 6840138 w 9232810"/>
                <a:gd name="connsiteY2855" fmla="*/ 2528152 h 4594310"/>
                <a:gd name="connsiteX2856" fmla="*/ 6829849 w 9232810"/>
                <a:gd name="connsiteY2856" fmla="*/ 2524048 h 4594310"/>
                <a:gd name="connsiteX2857" fmla="*/ 6821618 w 9232810"/>
                <a:gd name="connsiteY2857" fmla="*/ 2509683 h 4594310"/>
                <a:gd name="connsiteX2858" fmla="*/ 6774289 w 9232810"/>
                <a:gd name="connsiteY2858" fmla="*/ 2550725 h 4594310"/>
                <a:gd name="connsiteX2859" fmla="*/ 6759884 w 9232810"/>
                <a:gd name="connsiteY2859" fmla="*/ 2528152 h 4594310"/>
                <a:gd name="connsiteX2860" fmla="*/ 6764000 w 9232810"/>
                <a:gd name="connsiteY2860" fmla="*/ 2501475 h 4594310"/>
                <a:gd name="connsiteX2861" fmla="*/ 6757826 w 9232810"/>
                <a:gd name="connsiteY2861" fmla="*/ 2489162 h 4594310"/>
                <a:gd name="connsiteX2862" fmla="*/ 6731075 w 9232810"/>
                <a:gd name="connsiteY2862" fmla="*/ 2439912 h 4594310"/>
                <a:gd name="connsiteX2863" fmla="*/ 6702267 w 9232810"/>
                <a:gd name="connsiteY2863" fmla="*/ 2411183 h 4594310"/>
                <a:gd name="connsiteX2864" fmla="*/ 6691978 w 9232810"/>
                <a:gd name="connsiteY2864" fmla="*/ 2376297 h 4594310"/>
                <a:gd name="connsiteX2865" fmla="*/ 6659053 w 9232810"/>
                <a:gd name="connsiteY2865" fmla="*/ 2355776 h 4594310"/>
                <a:gd name="connsiteX2866" fmla="*/ 6611724 w 9232810"/>
                <a:gd name="connsiteY2866" fmla="*/ 2386558 h 4594310"/>
                <a:gd name="connsiteX2867" fmla="*/ 6589089 w 9232810"/>
                <a:gd name="connsiteY2867" fmla="*/ 2378349 h 4594310"/>
                <a:gd name="connsiteX2868" fmla="*/ 6560280 w 9232810"/>
                <a:gd name="connsiteY2868" fmla="*/ 2400922 h 4594310"/>
                <a:gd name="connsiteX2869" fmla="*/ 6549991 w 9232810"/>
                <a:gd name="connsiteY2869" fmla="*/ 2431704 h 4594310"/>
                <a:gd name="connsiteX2870" fmla="*/ 6492373 w 9232810"/>
                <a:gd name="connsiteY2870" fmla="*/ 2466589 h 4594310"/>
                <a:gd name="connsiteX2871" fmla="*/ 6440929 w 9232810"/>
                <a:gd name="connsiteY2871" fmla="*/ 2519944 h 4594310"/>
                <a:gd name="connsiteX2872" fmla="*/ 6418293 w 9232810"/>
                <a:gd name="connsiteY2872" fmla="*/ 2540465 h 4594310"/>
                <a:gd name="connsiteX2873" fmla="*/ 6383311 w 9232810"/>
                <a:gd name="connsiteY2873" fmla="*/ 2567142 h 4594310"/>
                <a:gd name="connsiteX2874" fmla="*/ 6389485 w 9232810"/>
                <a:gd name="connsiteY2874" fmla="*/ 2608184 h 4594310"/>
                <a:gd name="connsiteX2875" fmla="*/ 6377138 w 9232810"/>
                <a:gd name="connsiteY2875" fmla="*/ 2661539 h 4594310"/>
                <a:gd name="connsiteX2876" fmla="*/ 6383311 w 9232810"/>
                <a:gd name="connsiteY2876" fmla="*/ 2686164 h 4594310"/>
                <a:gd name="connsiteX2877" fmla="*/ 6377138 w 9232810"/>
                <a:gd name="connsiteY2877" fmla="*/ 2686164 h 4594310"/>
                <a:gd name="connsiteX2878" fmla="*/ 6368907 w 9232810"/>
                <a:gd name="connsiteY2878" fmla="*/ 2690268 h 4594310"/>
                <a:gd name="connsiteX2879" fmla="*/ 6350387 w 9232810"/>
                <a:gd name="connsiteY2879" fmla="*/ 2721049 h 4594310"/>
                <a:gd name="connsiteX2880" fmla="*/ 6333925 w 9232810"/>
                <a:gd name="connsiteY2880" fmla="*/ 2731310 h 4594310"/>
                <a:gd name="connsiteX2881" fmla="*/ 6321578 w 9232810"/>
                <a:gd name="connsiteY2881" fmla="*/ 2749779 h 4594310"/>
                <a:gd name="connsiteX2882" fmla="*/ 6309232 w 9232810"/>
                <a:gd name="connsiteY2882" fmla="*/ 2739518 h 4594310"/>
                <a:gd name="connsiteX2883" fmla="*/ 6301000 w 9232810"/>
                <a:gd name="connsiteY2883" fmla="*/ 2731310 h 4594310"/>
                <a:gd name="connsiteX2884" fmla="*/ 6276307 w 9232810"/>
                <a:gd name="connsiteY2884" fmla="*/ 2671799 h 4594310"/>
                <a:gd name="connsiteX2885" fmla="*/ 6257787 w 9232810"/>
                <a:gd name="connsiteY2885" fmla="*/ 2643070 h 4594310"/>
                <a:gd name="connsiteX2886" fmla="*/ 6247498 w 9232810"/>
                <a:gd name="connsiteY2886" fmla="*/ 2606132 h 4594310"/>
                <a:gd name="connsiteX2887" fmla="*/ 6235152 w 9232810"/>
                <a:gd name="connsiteY2887" fmla="*/ 2577403 h 4594310"/>
                <a:gd name="connsiteX2888" fmla="*/ 6208401 w 9232810"/>
                <a:gd name="connsiteY2888" fmla="*/ 2513788 h 4594310"/>
                <a:gd name="connsiteX2889" fmla="*/ 6193996 w 9232810"/>
                <a:gd name="connsiteY2889" fmla="*/ 2462485 h 4594310"/>
                <a:gd name="connsiteX2890" fmla="*/ 6192255 w 9232810"/>
                <a:gd name="connsiteY2890" fmla="*/ 2450330 h 4594310"/>
                <a:gd name="connsiteX2891" fmla="*/ 6196054 w 9232810"/>
                <a:gd name="connsiteY2891" fmla="*/ 2452225 h 4594310"/>
                <a:gd name="connsiteX2892" fmla="*/ 6192324 w 9232810"/>
                <a:gd name="connsiteY2892" fmla="*/ 2448505 h 4594310"/>
                <a:gd name="connsiteX2893" fmla="*/ 6195025 w 9232810"/>
                <a:gd name="connsiteY2893" fmla="*/ 2436834 h 4594310"/>
                <a:gd name="connsiteX2894" fmla="*/ 6198112 w 9232810"/>
                <a:gd name="connsiteY2894" fmla="*/ 2423495 h 4594310"/>
                <a:gd name="connsiteX2895" fmla="*/ 6187823 w 9232810"/>
                <a:gd name="connsiteY2895" fmla="*/ 2386558 h 4594310"/>
                <a:gd name="connsiteX2896" fmla="*/ 6193996 w 9232810"/>
                <a:gd name="connsiteY2896" fmla="*/ 2374245 h 4594310"/>
                <a:gd name="connsiteX2897" fmla="*/ 6185765 w 9232810"/>
                <a:gd name="connsiteY2897" fmla="*/ 2374245 h 4594310"/>
                <a:gd name="connsiteX2898" fmla="*/ 6150783 w 9232810"/>
                <a:gd name="connsiteY2898" fmla="*/ 2417339 h 4594310"/>
                <a:gd name="connsiteX2899" fmla="*/ 6097281 w 9232810"/>
                <a:gd name="connsiteY2899" fmla="*/ 2374245 h 4594310"/>
                <a:gd name="connsiteX2900" fmla="*/ 6119916 w 9232810"/>
                <a:gd name="connsiteY2900" fmla="*/ 2370141 h 4594310"/>
                <a:gd name="connsiteX2901" fmla="*/ 6132263 w 9232810"/>
                <a:gd name="connsiteY2901" fmla="*/ 2357828 h 4594310"/>
                <a:gd name="connsiteX2902" fmla="*/ 6111685 w 9232810"/>
                <a:gd name="connsiteY2902" fmla="*/ 2355776 h 4594310"/>
                <a:gd name="connsiteX2903" fmla="*/ 6058183 w 9232810"/>
                <a:gd name="connsiteY2903" fmla="*/ 2324995 h 4594310"/>
                <a:gd name="connsiteX2904" fmla="*/ 6033490 w 9232810"/>
                <a:gd name="connsiteY2904" fmla="*/ 2288057 h 4594310"/>
                <a:gd name="connsiteX2905" fmla="*/ 6006738 w 9232810"/>
                <a:gd name="connsiteY2905" fmla="*/ 2286005 h 4594310"/>
                <a:gd name="connsiteX2906" fmla="*/ 5984103 w 9232810"/>
                <a:gd name="connsiteY2906" fmla="*/ 2294213 h 4594310"/>
                <a:gd name="connsiteX2907" fmla="*/ 5959410 w 9232810"/>
                <a:gd name="connsiteY2907" fmla="*/ 2288057 h 4594310"/>
                <a:gd name="connsiteX2908" fmla="*/ 5951179 w 9232810"/>
                <a:gd name="connsiteY2908" fmla="*/ 2294213 h 4594310"/>
                <a:gd name="connsiteX2909" fmla="*/ 5920312 w 9232810"/>
                <a:gd name="connsiteY2909" fmla="*/ 2296265 h 4594310"/>
                <a:gd name="connsiteX2910" fmla="*/ 5920173 w 9232810"/>
                <a:gd name="connsiteY2910" fmla="*/ 2295711 h 4594310"/>
                <a:gd name="connsiteX2911" fmla="*/ 5916554 w 9232810"/>
                <a:gd name="connsiteY2911" fmla="*/ 2295711 h 4594310"/>
                <a:gd name="connsiteX2912" fmla="*/ 5834194 w 9232810"/>
                <a:gd name="connsiteY2912" fmla="*/ 2285445 h 4594310"/>
                <a:gd name="connsiteX2913" fmla="*/ 5803309 w 9232810"/>
                <a:gd name="connsiteY2913" fmla="*/ 2277232 h 4594310"/>
                <a:gd name="connsiteX2914" fmla="*/ 5774483 w 9232810"/>
                <a:gd name="connsiteY2914" fmla="*/ 2240274 h 4594310"/>
                <a:gd name="connsiteX2915" fmla="*/ 5755952 w 9232810"/>
                <a:gd name="connsiteY2915" fmla="*/ 2254646 h 4594310"/>
                <a:gd name="connsiteX2916" fmla="*/ 5710654 w 9232810"/>
                <a:gd name="connsiteY2916" fmla="*/ 2254646 h 4594310"/>
                <a:gd name="connsiteX2917" fmla="*/ 5679769 w 9232810"/>
                <a:gd name="connsiteY2917" fmla="*/ 2227955 h 4594310"/>
                <a:gd name="connsiteX2918" fmla="*/ 5642707 w 9232810"/>
                <a:gd name="connsiteY2918" fmla="*/ 2213582 h 4594310"/>
                <a:gd name="connsiteX2919" fmla="*/ 5638589 w 9232810"/>
                <a:gd name="connsiteY2919" fmla="*/ 2197157 h 4594310"/>
                <a:gd name="connsiteX2920" fmla="*/ 5582996 w 9232810"/>
                <a:gd name="connsiteY2920" fmla="*/ 2147880 h 4594310"/>
                <a:gd name="connsiteX2921" fmla="*/ 5566524 w 9232810"/>
                <a:gd name="connsiteY2921" fmla="*/ 2178678 h 4594310"/>
                <a:gd name="connsiteX2922" fmla="*/ 5566524 w 9232810"/>
                <a:gd name="connsiteY2922" fmla="*/ 2199210 h 4594310"/>
                <a:gd name="connsiteX2923" fmla="*/ 5620058 w 9232810"/>
                <a:gd name="connsiteY2923" fmla="*/ 2262859 h 4594310"/>
                <a:gd name="connsiteX2924" fmla="*/ 5626235 w 9232810"/>
                <a:gd name="connsiteY2924" fmla="*/ 2285445 h 4594310"/>
                <a:gd name="connsiteX2925" fmla="*/ 5642707 w 9232810"/>
                <a:gd name="connsiteY2925" fmla="*/ 2269019 h 4594310"/>
                <a:gd name="connsiteX2926" fmla="*/ 5644766 w 9232810"/>
                <a:gd name="connsiteY2926" fmla="*/ 2277232 h 4594310"/>
                <a:gd name="connsiteX2927" fmla="*/ 5638589 w 9232810"/>
                <a:gd name="connsiteY2927" fmla="*/ 2308030 h 4594310"/>
                <a:gd name="connsiteX2928" fmla="*/ 5675651 w 9232810"/>
                <a:gd name="connsiteY2928" fmla="*/ 2326509 h 4594310"/>
                <a:gd name="connsiteX2929" fmla="*/ 5774483 w 9232810"/>
                <a:gd name="connsiteY2929" fmla="*/ 2264913 h 4594310"/>
                <a:gd name="connsiteX2930" fmla="*/ 5774483 w 9232810"/>
                <a:gd name="connsiteY2930" fmla="*/ 2297764 h 4594310"/>
                <a:gd name="connsiteX2931" fmla="*/ 5830076 w 9232810"/>
                <a:gd name="connsiteY2931" fmla="*/ 2336775 h 4594310"/>
                <a:gd name="connsiteX2932" fmla="*/ 5846548 w 9232810"/>
                <a:gd name="connsiteY2932" fmla="*/ 2359360 h 4594310"/>
                <a:gd name="connsiteX2933" fmla="*/ 5846548 w 9232810"/>
                <a:gd name="connsiteY2933" fmla="*/ 2357307 h 4594310"/>
                <a:gd name="connsiteX2934" fmla="*/ 5865079 w 9232810"/>
                <a:gd name="connsiteY2934" fmla="*/ 2371679 h 4594310"/>
                <a:gd name="connsiteX2935" fmla="*/ 5838312 w 9232810"/>
                <a:gd name="connsiteY2935" fmla="*/ 2423009 h 4594310"/>
                <a:gd name="connsiteX2936" fmla="*/ 5811545 w 9232810"/>
                <a:gd name="connsiteY2936" fmla="*/ 2437382 h 4594310"/>
                <a:gd name="connsiteX2937" fmla="*/ 5797132 w 9232810"/>
                <a:gd name="connsiteY2937" fmla="*/ 2462020 h 4594310"/>
                <a:gd name="connsiteX2938" fmla="*/ 5772424 w 9232810"/>
                <a:gd name="connsiteY2938" fmla="*/ 2488712 h 4594310"/>
                <a:gd name="connsiteX2939" fmla="*/ 5745657 w 9232810"/>
                <a:gd name="connsiteY2939" fmla="*/ 2515404 h 4594310"/>
                <a:gd name="connsiteX2940" fmla="*/ 5667415 w 9232810"/>
                <a:gd name="connsiteY2940" fmla="*/ 2550308 h 4594310"/>
                <a:gd name="connsiteX2941" fmla="*/ 5669474 w 9232810"/>
                <a:gd name="connsiteY2941" fmla="*/ 2558521 h 4594310"/>
                <a:gd name="connsiteX2942" fmla="*/ 5599468 w 9232810"/>
                <a:gd name="connsiteY2942" fmla="*/ 2579053 h 4594310"/>
                <a:gd name="connsiteX2943" fmla="*/ 5539757 w 9232810"/>
                <a:gd name="connsiteY2943" fmla="*/ 2613958 h 4594310"/>
                <a:gd name="connsiteX2944" fmla="*/ 5512990 w 9232810"/>
                <a:gd name="connsiteY2944" fmla="*/ 2613958 h 4594310"/>
                <a:gd name="connsiteX2945" fmla="*/ 5475928 w 9232810"/>
                <a:gd name="connsiteY2945" fmla="*/ 2632437 h 4594310"/>
                <a:gd name="connsiteX2946" fmla="*/ 5469751 w 9232810"/>
                <a:gd name="connsiteY2946" fmla="*/ 2634490 h 4594310"/>
                <a:gd name="connsiteX2947" fmla="*/ 5440925 w 9232810"/>
                <a:gd name="connsiteY2947" fmla="*/ 2622171 h 4594310"/>
                <a:gd name="connsiteX2948" fmla="*/ 5440925 w 9232810"/>
                <a:gd name="connsiteY2948" fmla="*/ 2611904 h 4594310"/>
                <a:gd name="connsiteX2949" fmla="*/ 5424452 w 9232810"/>
                <a:gd name="connsiteY2949" fmla="*/ 2566734 h 4594310"/>
                <a:gd name="connsiteX2950" fmla="*/ 5422393 w 9232810"/>
                <a:gd name="connsiteY2950" fmla="*/ 2540042 h 4594310"/>
                <a:gd name="connsiteX2951" fmla="*/ 5401803 w 9232810"/>
                <a:gd name="connsiteY2951" fmla="*/ 2501031 h 4594310"/>
                <a:gd name="connsiteX2952" fmla="*/ 5366800 w 9232810"/>
                <a:gd name="connsiteY2952" fmla="*/ 2437382 h 4594310"/>
                <a:gd name="connsiteX2953" fmla="*/ 5327679 w 9232810"/>
                <a:gd name="connsiteY2953" fmla="*/ 2377839 h 4594310"/>
                <a:gd name="connsiteX2954" fmla="*/ 5311207 w 9232810"/>
                <a:gd name="connsiteY2954" fmla="*/ 2334722 h 4594310"/>
                <a:gd name="connsiteX2955" fmla="*/ 5298853 w 9232810"/>
                <a:gd name="connsiteY2955" fmla="*/ 2324456 h 4594310"/>
                <a:gd name="connsiteX2956" fmla="*/ 5282381 w 9232810"/>
                <a:gd name="connsiteY2956" fmla="*/ 2318296 h 4594310"/>
                <a:gd name="connsiteX2957" fmla="*/ 5276204 w 9232810"/>
                <a:gd name="connsiteY2957" fmla="*/ 2293657 h 4594310"/>
                <a:gd name="connsiteX2958" fmla="*/ 5263850 w 9232810"/>
                <a:gd name="connsiteY2958" fmla="*/ 2273125 h 4594310"/>
                <a:gd name="connsiteX2959" fmla="*/ 5232965 w 9232810"/>
                <a:gd name="connsiteY2959" fmla="*/ 2227955 h 4594310"/>
                <a:gd name="connsiteX2960" fmla="*/ 5218552 w 9232810"/>
                <a:gd name="connsiteY2960" fmla="*/ 2205370 h 4594310"/>
                <a:gd name="connsiteX2961" fmla="*/ 5221640 w 9232810"/>
                <a:gd name="connsiteY2961" fmla="*/ 2186121 h 4594310"/>
                <a:gd name="connsiteX2962" fmla="*/ 5222941 w 9232810"/>
                <a:gd name="connsiteY2962" fmla="*/ 2176065 h 4594310"/>
                <a:gd name="connsiteX2963" fmla="*/ 5221742 w 9232810"/>
                <a:gd name="connsiteY2963" fmla="*/ 2181281 h 4594310"/>
                <a:gd name="connsiteX2964" fmla="*/ 5205539 w 9232810"/>
                <a:gd name="connsiteY2964" fmla="*/ 2222671 h 4594310"/>
                <a:gd name="connsiteX2965" fmla="*/ 5156159 w 9232810"/>
                <a:gd name="connsiteY2965" fmla="*/ 2162982 h 4594310"/>
                <a:gd name="connsiteX2966" fmla="*/ 5156159 w 9232810"/>
                <a:gd name="connsiteY2966" fmla="*/ 2179448 h 4594310"/>
                <a:gd name="connsiteX2967" fmla="*/ 5242574 w 9232810"/>
                <a:gd name="connsiteY2967" fmla="*/ 2331756 h 4594310"/>
                <a:gd name="connsiteX2968" fmla="*/ 5277552 w 9232810"/>
                <a:gd name="connsiteY2968" fmla="*/ 2401736 h 4594310"/>
                <a:gd name="connsiteX2969" fmla="*/ 5277552 w 9232810"/>
                <a:gd name="connsiteY2969" fmla="*/ 2449075 h 4594310"/>
                <a:gd name="connsiteX2970" fmla="*/ 5318701 w 9232810"/>
                <a:gd name="connsiteY2970" fmla="*/ 2492297 h 4594310"/>
                <a:gd name="connsiteX2971" fmla="*/ 5341334 w 9232810"/>
                <a:gd name="connsiteY2971" fmla="*/ 2554044 h 4594310"/>
                <a:gd name="connsiteX2972" fmla="*/ 5382484 w 9232810"/>
                <a:gd name="connsiteY2972" fmla="*/ 2580800 h 4594310"/>
                <a:gd name="connsiteX2973" fmla="*/ 5433922 w 9232810"/>
                <a:gd name="connsiteY2973" fmla="*/ 2630198 h 4594310"/>
                <a:gd name="connsiteX2974" fmla="*/ 5433922 w 9232810"/>
                <a:gd name="connsiteY2974" fmla="*/ 2659013 h 4594310"/>
                <a:gd name="connsiteX2975" fmla="*/ 5473014 w 9232810"/>
                <a:gd name="connsiteY2975" fmla="*/ 2696061 h 4594310"/>
                <a:gd name="connsiteX2976" fmla="*/ 5499762 w 9232810"/>
                <a:gd name="connsiteY2976" fmla="*/ 2681653 h 4594310"/>
                <a:gd name="connsiteX2977" fmla="*/ 5536797 w 9232810"/>
                <a:gd name="connsiteY2977" fmla="*/ 2681653 h 4594310"/>
                <a:gd name="connsiteX2978" fmla="*/ 5635557 w 9232810"/>
                <a:gd name="connsiteY2978" fmla="*/ 2654896 h 4594310"/>
                <a:gd name="connsiteX2979" fmla="*/ 5641729 w 9232810"/>
                <a:gd name="connsiteY2979" fmla="*/ 2667246 h 4594310"/>
                <a:gd name="connsiteX2980" fmla="*/ 5580004 w 9232810"/>
                <a:gd name="connsiteY2980" fmla="*/ 2817496 h 4594310"/>
                <a:gd name="connsiteX2981" fmla="*/ 5505934 w 9232810"/>
                <a:gd name="connsiteY2981" fmla="*/ 2912174 h 4594310"/>
                <a:gd name="connsiteX2982" fmla="*/ 5359851 w 9232810"/>
                <a:gd name="connsiteY2982" fmla="*/ 3056249 h 4594310"/>
                <a:gd name="connsiteX2983" fmla="*/ 5328989 w 9232810"/>
                <a:gd name="connsiteY2983" fmla="*/ 3109763 h 4594310"/>
                <a:gd name="connsiteX2984" fmla="*/ 5337219 w 9232810"/>
                <a:gd name="connsiteY2984" fmla="*/ 3177684 h 4594310"/>
                <a:gd name="connsiteX2985" fmla="*/ 5370139 w 9232810"/>
                <a:gd name="connsiteY2985" fmla="*/ 3241489 h 4594310"/>
                <a:gd name="connsiteX2986" fmla="*/ 5363966 w 9232810"/>
                <a:gd name="connsiteY2986" fmla="*/ 3255896 h 4594310"/>
                <a:gd name="connsiteX2987" fmla="*/ 5363966 w 9232810"/>
                <a:gd name="connsiteY2987" fmla="*/ 3278537 h 4594310"/>
                <a:gd name="connsiteX2988" fmla="*/ 5361909 w 9232810"/>
                <a:gd name="connsiteY2988" fmla="*/ 3334109 h 4594310"/>
                <a:gd name="connsiteX2989" fmla="*/ 5368081 w 9232810"/>
                <a:gd name="connsiteY2989" fmla="*/ 3352633 h 4594310"/>
                <a:gd name="connsiteX2990" fmla="*/ 5238459 w 9232810"/>
                <a:gd name="connsiteY2990" fmla="*/ 3476126 h 4594310"/>
                <a:gd name="connsiteX2991" fmla="*/ 5211712 w 9232810"/>
                <a:gd name="connsiteY2991" fmla="*/ 3502883 h 4594310"/>
                <a:gd name="connsiteX2992" fmla="*/ 5236402 w 9232810"/>
                <a:gd name="connsiteY2992" fmla="*/ 3564629 h 4594310"/>
                <a:gd name="connsiteX2993" fmla="*/ 5230229 w 9232810"/>
                <a:gd name="connsiteY2993" fmla="*/ 3616085 h 4594310"/>
                <a:gd name="connsiteX2994" fmla="*/ 5203482 w 9232810"/>
                <a:gd name="connsiteY2994" fmla="*/ 3622259 h 4594310"/>
                <a:gd name="connsiteX2995" fmla="*/ 5158217 w 9232810"/>
                <a:gd name="connsiteY2995" fmla="*/ 3665482 h 4594310"/>
                <a:gd name="connsiteX2996" fmla="*/ 5170562 w 9232810"/>
                <a:gd name="connsiteY2996" fmla="*/ 3684006 h 4594310"/>
                <a:gd name="connsiteX2997" fmla="*/ 5135584 w 9232810"/>
                <a:gd name="connsiteY2997" fmla="*/ 3741636 h 4594310"/>
                <a:gd name="connsiteX2998" fmla="*/ 5098549 w 9232810"/>
                <a:gd name="connsiteY2998" fmla="*/ 3799266 h 4594310"/>
                <a:gd name="connsiteX2999" fmla="*/ 5028594 w 9232810"/>
                <a:gd name="connsiteY2999" fmla="*/ 3873362 h 4594310"/>
                <a:gd name="connsiteX3000" fmla="*/ 4987444 w 9232810"/>
                <a:gd name="connsiteY3000" fmla="*/ 3889828 h 4594310"/>
                <a:gd name="connsiteX3001" fmla="*/ 4960697 w 9232810"/>
                <a:gd name="connsiteY3001" fmla="*/ 3896002 h 4594310"/>
                <a:gd name="connsiteX3002" fmla="*/ 4933949 w 9232810"/>
                <a:gd name="connsiteY3002" fmla="*/ 3885711 h 4594310"/>
                <a:gd name="connsiteX3003" fmla="*/ 4839304 w 9232810"/>
                <a:gd name="connsiteY3003" fmla="*/ 3912468 h 4594310"/>
                <a:gd name="connsiteX3004" fmla="*/ 4810499 w 9232810"/>
                <a:gd name="connsiteY3004" fmla="*/ 3896002 h 4594310"/>
                <a:gd name="connsiteX3005" fmla="*/ 4802269 w 9232810"/>
                <a:gd name="connsiteY3005" fmla="*/ 3900119 h 4594310"/>
                <a:gd name="connsiteX3006" fmla="*/ 4785809 w 9232810"/>
                <a:gd name="connsiteY3006" fmla="*/ 3854838 h 4594310"/>
                <a:gd name="connsiteX3007" fmla="*/ 4796097 w 9232810"/>
                <a:gd name="connsiteY3007" fmla="*/ 3830139 h 4594310"/>
                <a:gd name="connsiteX3008" fmla="*/ 4767292 w 9232810"/>
                <a:gd name="connsiteY3008" fmla="*/ 3780742 h 4594310"/>
                <a:gd name="connsiteX3009" fmla="*/ 4693222 w 9232810"/>
                <a:gd name="connsiteY3009" fmla="*/ 3591386 h 4594310"/>
                <a:gd name="connsiteX3010" fmla="*/ 4693222 w 9232810"/>
                <a:gd name="connsiteY3010" fmla="*/ 3566687 h 4594310"/>
                <a:gd name="connsiteX3011" fmla="*/ 4674704 w 9232810"/>
                <a:gd name="connsiteY3011" fmla="*/ 3535814 h 4594310"/>
                <a:gd name="connsiteX3012" fmla="*/ 4621209 w 9232810"/>
                <a:gd name="connsiteY3012" fmla="*/ 3399972 h 4594310"/>
                <a:gd name="connsiteX3013" fmla="*/ 4678819 w 9232810"/>
                <a:gd name="connsiteY3013" fmla="*/ 3272362 h 4594310"/>
                <a:gd name="connsiteX3014" fmla="*/ 4666474 w 9232810"/>
                <a:gd name="connsiteY3014" fmla="*/ 3220906 h 4594310"/>
                <a:gd name="connsiteX3015" fmla="*/ 4643842 w 9232810"/>
                <a:gd name="connsiteY3015" fmla="*/ 3146811 h 4594310"/>
                <a:gd name="connsiteX3016" fmla="*/ 4629439 w 9232810"/>
                <a:gd name="connsiteY3016" fmla="*/ 3091239 h 4594310"/>
                <a:gd name="connsiteX3017" fmla="*/ 4553312 w 9232810"/>
                <a:gd name="connsiteY3017" fmla="*/ 2988328 h 4594310"/>
                <a:gd name="connsiteX3018" fmla="*/ 4573887 w 9232810"/>
                <a:gd name="connsiteY3018" fmla="*/ 2951280 h 4594310"/>
                <a:gd name="connsiteX3019" fmla="*/ 4573887 w 9232810"/>
                <a:gd name="connsiteY3019" fmla="*/ 2936872 h 4594310"/>
                <a:gd name="connsiteX3020" fmla="*/ 4584174 w 9232810"/>
                <a:gd name="connsiteY3020" fmla="*/ 2891591 h 4594310"/>
                <a:gd name="connsiteX3021" fmla="*/ 4526564 w 9232810"/>
                <a:gd name="connsiteY3021" fmla="*/ 2854544 h 4594310"/>
                <a:gd name="connsiteX3022" fmla="*/ 4487472 w 9232810"/>
                <a:gd name="connsiteY3022" fmla="*/ 2854544 h 4594310"/>
                <a:gd name="connsiteX3023" fmla="*/ 4417517 w 9232810"/>
                <a:gd name="connsiteY3023" fmla="*/ 2801030 h 4594310"/>
                <a:gd name="connsiteX3024" fmla="*/ 4304355 w 9232810"/>
                <a:gd name="connsiteY3024" fmla="*/ 2833961 h 4594310"/>
                <a:gd name="connsiteX3025" fmla="*/ 4273492 w 9232810"/>
                <a:gd name="connsiteY3025" fmla="*/ 2848369 h 4594310"/>
                <a:gd name="connsiteX3026" fmla="*/ 4217940 w 9232810"/>
                <a:gd name="connsiteY3026" fmla="*/ 2836020 h 4594310"/>
                <a:gd name="connsiteX3027" fmla="*/ 4131525 w 9232810"/>
                <a:gd name="connsiteY3027" fmla="*/ 2854544 h 4594310"/>
                <a:gd name="connsiteX3028" fmla="*/ 4104777 w 9232810"/>
                <a:gd name="connsiteY3028" fmla="*/ 2846311 h 4594310"/>
                <a:gd name="connsiteX3029" fmla="*/ 4008075 w 9232810"/>
                <a:gd name="connsiteY3029" fmla="*/ 2768098 h 4594310"/>
                <a:gd name="connsiteX3030" fmla="*/ 3962810 w 9232810"/>
                <a:gd name="connsiteY3030" fmla="*/ 2702235 h 4594310"/>
                <a:gd name="connsiteX3031" fmla="*/ 3907257 w 9232810"/>
                <a:gd name="connsiteY3031" fmla="*/ 2650780 h 4594310"/>
                <a:gd name="connsiteX3032" fmla="*/ 3894912 w 9232810"/>
                <a:gd name="connsiteY3032" fmla="*/ 2638431 h 4594310"/>
                <a:gd name="connsiteX3033" fmla="*/ 3899027 w 9232810"/>
                <a:gd name="connsiteY3033" fmla="*/ 2638431 h 4594310"/>
                <a:gd name="connsiteX3034" fmla="*/ 3894912 w 9232810"/>
                <a:gd name="connsiteY3034" fmla="*/ 2609616 h 4594310"/>
                <a:gd name="connsiteX3035" fmla="*/ 3880510 w 9232810"/>
                <a:gd name="connsiteY3035" fmla="*/ 2578742 h 4594310"/>
                <a:gd name="connsiteX3036" fmla="*/ 3917545 w 9232810"/>
                <a:gd name="connsiteY3036" fmla="*/ 2496414 h 4594310"/>
                <a:gd name="connsiteX3037" fmla="*/ 3901085 w 9232810"/>
                <a:gd name="connsiteY3037" fmla="*/ 2395561 h 4594310"/>
                <a:gd name="connsiteX3038" fmla="*/ 3925775 w 9232810"/>
                <a:gd name="connsiteY3038" fmla="*/ 2352338 h 4594310"/>
                <a:gd name="connsiteX3039" fmla="*/ 3987500 w 9232810"/>
                <a:gd name="connsiteY3039" fmla="*/ 2239136 h 4594310"/>
                <a:gd name="connsiteX3040" fmla="*/ 4038937 w 9232810"/>
                <a:gd name="connsiteY3040" fmla="*/ 2214438 h 4594310"/>
                <a:gd name="connsiteX3041" fmla="*/ 4080087 w 9232810"/>
                <a:gd name="connsiteY3041" fmla="*/ 2173273 h 4594310"/>
                <a:gd name="connsiteX3042" fmla="*/ 4094490 w 9232810"/>
                <a:gd name="connsiteY3042" fmla="*/ 2101236 h 4594310"/>
                <a:gd name="connsiteX3043" fmla="*/ 4172675 w 9232810"/>
                <a:gd name="connsiteY3043" fmla="*/ 2016849 h 4594310"/>
                <a:gd name="connsiteX3044" fmla="*/ 4170617 w 9232810"/>
                <a:gd name="connsiteY3044" fmla="*/ 2016849 h 4594310"/>
                <a:gd name="connsiteX3045" fmla="*/ 4189135 w 9232810"/>
                <a:gd name="connsiteY3045" fmla="*/ 1992150 h 4594310"/>
                <a:gd name="connsiteX3046" fmla="*/ 4265262 w 9232810"/>
                <a:gd name="connsiteY3046" fmla="*/ 2014791 h 4594310"/>
                <a:gd name="connsiteX3047" fmla="*/ 4300240 w 9232810"/>
                <a:gd name="connsiteY3047" fmla="*/ 1998325 h 4594310"/>
                <a:gd name="connsiteX3048" fmla="*/ 4442207 w 9232810"/>
                <a:gd name="connsiteY3048" fmla="*/ 1955102 h 4594310"/>
                <a:gd name="connsiteX3049" fmla="*/ 4475127 w 9232810"/>
                <a:gd name="connsiteY3049" fmla="*/ 1963335 h 4594310"/>
                <a:gd name="connsiteX3050" fmla="*/ 4512162 w 9232810"/>
                <a:gd name="connsiteY3050" fmla="*/ 1950986 h 4594310"/>
                <a:gd name="connsiteX3051" fmla="*/ 4540967 w 9232810"/>
                <a:gd name="connsiteY3051" fmla="*/ 1957160 h 4594310"/>
                <a:gd name="connsiteX3052" fmla="*/ 4575944 w 9232810"/>
                <a:gd name="connsiteY3052" fmla="*/ 1942753 h 4594310"/>
                <a:gd name="connsiteX3053" fmla="*/ 4602692 w 9232810"/>
                <a:gd name="connsiteY3053" fmla="*/ 1959219 h 4594310"/>
                <a:gd name="connsiteX3054" fmla="*/ 4617094 w 9232810"/>
                <a:gd name="connsiteY3054" fmla="*/ 1955102 h 4594310"/>
                <a:gd name="connsiteX3055" fmla="*/ 4602692 w 9232810"/>
                <a:gd name="connsiteY3055" fmla="*/ 1977743 h 4594310"/>
                <a:gd name="connsiteX3056" fmla="*/ 4615037 w 9232810"/>
                <a:gd name="connsiteY3056" fmla="*/ 1998325 h 4594310"/>
                <a:gd name="connsiteX3057" fmla="*/ 4602692 w 9232810"/>
                <a:gd name="connsiteY3057" fmla="*/ 2033314 h 4594310"/>
                <a:gd name="connsiteX3058" fmla="*/ 4643842 w 9232810"/>
                <a:gd name="connsiteY3058" fmla="*/ 2074479 h 4594310"/>
                <a:gd name="connsiteX3059" fmla="*/ 4670589 w 9232810"/>
                <a:gd name="connsiteY3059" fmla="*/ 2074479 h 4594310"/>
                <a:gd name="connsiteX3060" fmla="*/ 4816672 w 9232810"/>
                <a:gd name="connsiteY3060" fmla="*/ 2148575 h 4594310"/>
                <a:gd name="connsiteX3061" fmla="*/ 4835189 w 9232810"/>
                <a:gd name="connsiteY3061" fmla="*/ 2134167 h 4594310"/>
                <a:gd name="connsiteX3062" fmla="*/ 4835189 w 9232810"/>
                <a:gd name="connsiteY3062" fmla="*/ 2115643 h 4594310"/>
                <a:gd name="connsiteX3063" fmla="*/ 4884569 w 9232810"/>
                <a:gd name="connsiteY3063" fmla="*/ 2078595 h 4594310"/>
                <a:gd name="connsiteX3064" fmla="*/ 4888684 w 9232810"/>
                <a:gd name="connsiteY3064" fmla="*/ 2078595 h 4594310"/>
                <a:gd name="connsiteX3065" fmla="*/ 4907202 w 9232810"/>
                <a:gd name="connsiteY3065" fmla="*/ 2078595 h 4594310"/>
                <a:gd name="connsiteX3066" fmla="*/ 4921604 w 9232810"/>
                <a:gd name="connsiteY3066" fmla="*/ 2101236 h 4594310"/>
                <a:gd name="connsiteX3067" fmla="*/ 4964812 w 9232810"/>
                <a:gd name="connsiteY3067" fmla="*/ 2109469 h 4594310"/>
                <a:gd name="connsiteX3068" fmla="*/ 5065629 w 9232810"/>
                <a:gd name="connsiteY3068" fmla="*/ 2134167 h 4594310"/>
                <a:gd name="connsiteX3069" fmla="*/ 5133527 w 9232810"/>
                <a:gd name="connsiteY3069" fmla="*/ 2119760 h 4594310"/>
                <a:gd name="connsiteX3070" fmla="*/ 5180849 w 9232810"/>
                <a:gd name="connsiteY3070" fmla="*/ 2132109 h 4594310"/>
                <a:gd name="connsiteX3071" fmla="*/ 5205539 w 9232810"/>
                <a:gd name="connsiteY3071" fmla="*/ 2125934 h 4594310"/>
                <a:gd name="connsiteX3072" fmla="*/ 5213162 w 9232810"/>
                <a:gd name="connsiteY3072" fmla="*/ 2139830 h 4594310"/>
                <a:gd name="connsiteX3073" fmla="*/ 5212825 w 9232810"/>
                <a:gd name="connsiteY3073" fmla="*/ 2139057 h 4594310"/>
                <a:gd name="connsiteX3074" fmla="*/ 5204139 w 9232810"/>
                <a:gd name="connsiteY3074" fmla="*/ 2119135 h 4594310"/>
                <a:gd name="connsiteX3075" fmla="*/ 5212375 w 9232810"/>
                <a:gd name="connsiteY3075" fmla="*/ 2108869 h 4594310"/>
                <a:gd name="connsiteX3076" fmla="*/ 5226788 w 9232810"/>
                <a:gd name="connsiteY3076" fmla="*/ 2061645 h 4594310"/>
                <a:gd name="connsiteX3077" fmla="*/ 5249437 w 9232810"/>
                <a:gd name="connsiteY3077" fmla="*/ 2016474 h 4594310"/>
                <a:gd name="connsiteX3078" fmla="*/ 5245319 w 9232810"/>
                <a:gd name="connsiteY3078" fmla="*/ 1979517 h 4594310"/>
                <a:gd name="connsiteX3079" fmla="*/ 5251496 w 9232810"/>
                <a:gd name="connsiteY3079" fmla="*/ 1969251 h 4594310"/>
                <a:gd name="connsiteX3080" fmla="*/ 5251496 w 9232810"/>
                <a:gd name="connsiteY3080" fmla="*/ 1961038 h 4594310"/>
                <a:gd name="connsiteX3081" fmla="*/ 5235024 w 9232810"/>
                <a:gd name="connsiteY3081" fmla="*/ 1969251 h 4594310"/>
                <a:gd name="connsiteX3082" fmla="*/ 5216493 w 9232810"/>
                <a:gd name="connsiteY3082" fmla="*/ 1961038 h 4594310"/>
                <a:gd name="connsiteX3083" fmla="*/ 5171195 w 9232810"/>
                <a:gd name="connsiteY3083" fmla="*/ 1983623 h 4594310"/>
                <a:gd name="connsiteX3084" fmla="*/ 5125897 w 9232810"/>
                <a:gd name="connsiteY3084" fmla="*/ 1961038 h 4594310"/>
                <a:gd name="connsiteX3085" fmla="*/ 5092953 w 9232810"/>
                <a:gd name="connsiteY3085" fmla="*/ 1981570 h 4594310"/>
                <a:gd name="connsiteX3086" fmla="*/ 5049714 w 9232810"/>
                <a:gd name="connsiteY3086" fmla="*/ 1965144 h 4594310"/>
                <a:gd name="connsiteX3087" fmla="*/ 5039419 w 9232810"/>
                <a:gd name="connsiteY3087" fmla="*/ 1965144 h 4594310"/>
                <a:gd name="connsiteX3088" fmla="*/ 5047655 w 9232810"/>
                <a:gd name="connsiteY3088" fmla="*/ 1961038 h 4594310"/>
                <a:gd name="connsiteX3089" fmla="*/ 5025006 w 9232810"/>
                <a:gd name="connsiteY3089" fmla="*/ 1932293 h 4594310"/>
                <a:gd name="connsiteX3090" fmla="*/ 4994121 w 9232810"/>
                <a:gd name="connsiteY3090" fmla="*/ 1915867 h 4594310"/>
                <a:gd name="connsiteX3091" fmla="*/ 5012652 w 9232810"/>
                <a:gd name="connsiteY3091" fmla="*/ 1891229 h 4594310"/>
                <a:gd name="connsiteX3092" fmla="*/ 5012652 w 9232810"/>
                <a:gd name="connsiteY3092" fmla="*/ 1878910 h 4594310"/>
                <a:gd name="connsiteX3093" fmla="*/ 4996180 w 9232810"/>
                <a:gd name="connsiteY3093" fmla="*/ 1874803 h 4594310"/>
                <a:gd name="connsiteX3094" fmla="*/ 5078540 w 9232810"/>
                <a:gd name="connsiteY3094" fmla="*/ 1844005 h 4594310"/>
                <a:gd name="connsiteX3095" fmla="*/ 5072363 w 9232810"/>
                <a:gd name="connsiteY3095" fmla="*/ 1833739 h 4594310"/>
                <a:gd name="connsiteX3096" fmla="*/ 5092953 w 9232810"/>
                <a:gd name="connsiteY3096" fmla="*/ 1829633 h 4594310"/>
                <a:gd name="connsiteX3097" fmla="*/ 5121779 w 9232810"/>
                <a:gd name="connsiteY3097" fmla="*/ 1829633 h 4594310"/>
                <a:gd name="connsiteX3098" fmla="*/ 5158841 w 9232810"/>
                <a:gd name="connsiteY3098" fmla="*/ 1811154 h 4594310"/>
                <a:gd name="connsiteX3099" fmla="*/ 5212375 w 9232810"/>
                <a:gd name="connsiteY3099" fmla="*/ 1802941 h 4594310"/>
                <a:gd name="connsiteX3100" fmla="*/ 5255614 w 9232810"/>
                <a:gd name="connsiteY3100" fmla="*/ 1817313 h 4594310"/>
                <a:gd name="connsiteX3101" fmla="*/ 5300912 w 9232810"/>
                <a:gd name="connsiteY3101" fmla="*/ 1833739 h 4594310"/>
                <a:gd name="connsiteX3102" fmla="*/ 5352387 w 9232810"/>
                <a:gd name="connsiteY3102" fmla="*/ 1833739 h 4594310"/>
                <a:gd name="connsiteX3103" fmla="*/ 5416216 w 9232810"/>
                <a:gd name="connsiteY3103" fmla="*/ 1809100 h 4594310"/>
                <a:gd name="connsiteX3104" fmla="*/ 5453279 w 9232810"/>
                <a:gd name="connsiteY3104" fmla="*/ 1846058 h 4594310"/>
                <a:gd name="connsiteX3105" fmla="*/ 5473869 w 9232810"/>
                <a:gd name="connsiteY3105" fmla="*/ 1860431 h 4594310"/>
                <a:gd name="connsiteX3106" fmla="*/ 5521226 w 9232810"/>
                <a:gd name="connsiteY3106" fmla="*/ 1893282 h 4594310"/>
                <a:gd name="connsiteX3107" fmla="*/ 5552111 w 9232810"/>
                <a:gd name="connsiteY3107" fmla="*/ 1872750 h 4594310"/>
                <a:gd name="connsiteX3108" fmla="*/ 5566524 w 9232810"/>
                <a:gd name="connsiteY3108" fmla="*/ 1870697 h 4594310"/>
                <a:gd name="connsiteX3109" fmla="*/ 5572701 w 9232810"/>
                <a:gd name="connsiteY3109" fmla="*/ 1887122 h 4594310"/>
                <a:gd name="connsiteX3110" fmla="*/ 5572701 w 9232810"/>
                <a:gd name="connsiteY3110" fmla="*/ 1891229 h 4594310"/>
                <a:gd name="connsiteX3111" fmla="*/ 5582996 w 9232810"/>
                <a:gd name="connsiteY3111" fmla="*/ 1907654 h 4594310"/>
                <a:gd name="connsiteX3112" fmla="*/ 5589173 w 9232810"/>
                <a:gd name="connsiteY3112" fmla="*/ 1936399 h 4594310"/>
                <a:gd name="connsiteX3113" fmla="*/ 5613881 w 9232810"/>
                <a:gd name="connsiteY3113" fmla="*/ 1942559 h 4594310"/>
                <a:gd name="connsiteX3114" fmla="*/ 5630353 w 9232810"/>
                <a:gd name="connsiteY3114" fmla="*/ 1958985 h 4594310"/>
                <a:gd name="connsiteX3115" fmla="*/ 5671533 w 9232810"/>
                <a:gd name="connsiteY3115" fmla="*/ 1963091 h 4594310"/>
                <a:gd name="connsiteX3116" fmla="*/ 5714772 w 9232810"/>
                <a:gd name="connsiteY3116" fmla="*/ 1958985 h 4594310"/>
                <a:gd name="connsiteX3117" fmla="*/ 5714772 w 9232810"/>
                <a:gd name="connsiteY3117" fmla="*/ 1942559 h 4594310"/>
                <a:gd name="connsiteX3118" fmla="*/ 5733303 w 9232810"/>
                <a:gd name="connsiteY3118" fmla="*/ 1932293 h 4594310"/>
                <a:gd name="connsiteX3119" fmla="*/ 5751834 w 9232810"/>
                <a:gd name="connsiteY3119" fmla="*/ 1919974 h 4594310"/>
                <a:gd name="connsiteX3120" fmla="*/ 5790955 w 9232810"/>
                <a:gd name="connsiteY3120" fmla="*/ 1907654 h 4594310"/>
                <a:gd name="connsiteX3121" fmla="*/ 5842430 w 9232810"/>
                <a:gd name="connsiteY3121" fmla="*/ 1926133 h 4594310"/>
                <a:gd name="connsiteX3122" fmla="*/ 5898023 w 9232810"/>
                <a:gd name="connsiteY3122" fmla="*/ 1954878 h 4594310"/>
                <a:gd name="connsiteX3123" fmla="*/ 5906202 w 9232810"/>
                <a:gd name="connsiteY3123" fmla="*/ 1965073 h 4594310"/>
                <a:gd name="connsiteX3124" fmla="*/ 5906141 w 9232810"/>
                <a:gd name="connsiteY3124" fmla="*/ 1964586 h 4594310"/>
                <a:gd name="connsiteX3125" fmla="*/ 5897912 w 9232810"/>
                <a:gd name="connsiteY3125" fmla="*/ 1954296 h 4594310"/>
                <a:gd name="connsiteX3126" fmla="*/ 5842365 w 9232810"/>
                <a:gd name="connsiteY3126" fmla="*/ 1925484 h 4594310"/>
                <a:gd name="connsiteX3127" fmla="*/ 5790932 w 9232810"/>
                <a:gd name="connsiteY3127" fmla="*/ 1906962 h 4594310"/>
                <a:gd name="connsiteX3128" fmla="*/ 5751843 w 9232810"/>
                <a:gd name="connsiteY3128" fmla="*/ 1919310 h 4594310"/>
                <a:gd name="connsiteX3129" fmla="*/ 5733328 w 9232810"/>
                <a:gd name="connsiteY3129" fmla="*/ 1931658 h 4594310"/>
                <a:gd name="connsiteX3130" fmla="*/ 5714812 w 9232810"/>
                <a:gd name="connsiteY3130" fmla="*/ 1941948 h 4594310"/>
                <a:gd name="connsiteX3131" fmla="*/ 5704525 w 9232810"/>
                <a:gd name="connsiteY3131" fmla="*/ 1923426 h 4594310"/>
                <a:gd name="connsiteX3132" fmla="*/ 5712754 w 9232810"/>
                <a:gd name="connsiteY3132" fmla="*/ 1900788 h 4594310"/>
                <a:gd name="connsiteX3133" fmla="*/ 5679838 w 9232810"/>
                <a:gd name="connsiteY3133" fmla="*/ 1863743 h 4594310"/>
                <a:gd name="connsiteX3134" fmla="*/ 5698353 w 9232810"/>
                <a:gd name="connsiteY3134" fmla="*/ 1841105 h 4594310"/>
                <a:gd name="connsiteX3135" fmla="*/ 5725098 w 9232810"/>
                <a:gd name="connsiteY3135" fmla="*/ 1841105 h 4594310"/>
                <a:gd name="connsiteX3136" fmla="*/ 5710697 w 9232810"/>
                <a:gd name="connsiteY3136" fmla="*/ 1806119 h 4594310"/>
                <a:gd name="connsiteX3137" fmla="*/ 5679838 w 9232810"/>
                <a:gd name="connsiteY3137" fmla="*/ 1820525 h 4594310"/>
                <a:gd name="connsiteX3138" fmla="*/ 5636634 w 9232810"/>
                <a:gd name="connsiteY3138" fmla="*/ 1742321 h 4594310"/>
                <a:gd name="connsiteX3139" fmla="*/ 5616061 w 9232810"/>
                <a:gd name="connsiteY3139" fmla="*/ 1715567 h 4594310"/>
                <a:gd name="connsiteX3140" fmla="*/ 5679838 w 9232810"/>
                <a:gd name="connsiteY3140" fmla="*/ 1692929 h 4594310"/>
                <a:gd name="connsiteX3141" fmla="*/ 5729213 w 9232810"/>
                <a:gd name="connsiteY3141" fmla="*/ 1692929 h 4594310"/>
                <a:gd name="connsiteX3142" fmla="*/ 5653093 w 9232810"/>
                <a:gd name="connsiteY3142" fmla="*/ 1641479 h 4594310"/>
                <a:gd name="connsiteX3143" fmla="*/ 5585201 w 9232810"/>
                <a:gd name="connsiteY3143" fmla="*/ 1655885 h 4594310"/>
                <a:gd name="connsiteX3144" fmla="*/ 5550227 w 9232810"/>
                <a:gd name="connsiteY3144" fmla="*/ 1670291 h 4594310"/>
                <a:gd name="connsiteX3145" fmla="*/ 5527597 w 9232810"/>
                <a:gd name="connsiteY3145" fmla="*/ 1713509 h 4594310"/>
                <a:gd name="connsiteX3146" fmla="*/ 5548170 w 9232810"/>
                <a:gd name="connsiteY3146" fmla="*/ 1750553 h 4594310"/>
                <a:gd name="connsiteX3147" fmla="*/ 5609889 w 9232810"/>
                <a:gd name="connsiteY3147" fmla="*/ 1849337 h 4594310"/>
                <a:gd name="connsiteX3148" fmla="*/ 5585201 w 9232810"/>
                <a:gd name="connsiteY3148" fmla="*/ 1892556 h 4594310"/>
                <a:gd name="connsiteX3149" fmla="*/ 5572857 w 9232810"/>
                <a:gd name="connsiteY3149" fmla="*/ 1890498 h 4594310"/>
                <a:gd name="connsiteX3150" fmla="*/ 5572857 w 9232810"/>
                <a:gd name="connsiteY3150" fmla="*/ 1886382 h 4594310"/>
                <a:gd name="connsiteX3151" fmla="*/ 5566686 w 9232810"/>
                <a:gd name="connsiteY3151" fmla="*/ 1869917 h 4594310"/>
                <a:gd name="connsiteX3152" fmla="*/ 5552284 w 9232810"/>
                <a:gd name="connsiteY3152" fmla="*/ 1871975 h 4594310"/>
                <a:gd name="connsiteX3153" fmla="*/ 5521425 w 9232810"/>
                <a:gd name="connsiteY3153" fmla="*/ 1892556 h 4594310"/>
                <a:gd name="connsiteX3154" fmla="*/ 5474107 w 9232810"/>
                <a:gd name="connsiteY3154" fmla="*/ 1859627 h 4594310"/>
                <a:gd name="connsiteX3155" fmla="*/ 5453534 w 9232810"/>
                <a:gd name="connsiteY3155" fmla="*/ 1845221 h 4594310"/>
                <a:gd name="connsiteX3156" fmla="*/ 5416502 w 9232810"/>
                <a:gd name="connsiteY3156" fmla="*/ 1808177 h 4594310"/>
                <a:gd name="connsiteX3157" fmla="*/ 5397986 w 9232810"/>
                <a:gd name="connsiteY3157" fmla="*/ 1812293 h 4594310"/>
                <a:gd name="connsiteX3158" fmla="*/ 5393871 w 9232810"/>
                <a:gd name="connsiteY3158" fmla="*/ 1814351 h 4594310"/>
                <a:gd name="connsiteX3159" fmla="*/ 5266318 w 9232810"/>
                <a:gd name="connsiteY3159" fmla="*/ 1697045 h 4594310"/>
                <a:gd name="connsiteX3160" fmla="*/ 5295120 w 9232810"/>
                <a:gd name="connsiteY3160" fmla="*/ 1653827 h 4594310"/>
                <a:gd name="connsiteX3161" fmla="*/ 5311579 w 9232810"/>
                <a:gd name="connsiteY3161" fmla="*/ 1639421 h 4594310"/>
                <a:gd name="connsiteX3162" fmla="*/ 5221057 w 9232810"/>
                <a:gd name="connsiteY3162" fmla="*/ 1678523 h 4594310"/>
                <a:gd name="connsiteX3163" fmla="*/ 5235458 w 9232810"/>
                <a:gd name="connsiteY3163" fmla="*/ 1692929 h 4594310"/>
                <a:gd name="connsiteX3164" fmla="*/ 5260146 w 9232810"/>
                <a:gd name="connsiteY3164" fmla="*/ 1697045 h 4594310"/>
                <a:gd name="connsiteX3165" fmla="*/ 5196369 w 9232810"/>
                <a:gd name="connsiteY3165" fmla="*/ 1723799 h 4594310"/>
                <a:gd name="connsiteX3166" fmla="*/ 5126421 w 9232810"/>
                <a:gd name="connsiteY3166" fmla="*/ 1655885 h 4594310"/>
                <a:gd name="connsiteX3167" fmla="*/ 5085275 w 9232810"/>
                <a:gd name="connsiteY3167" fmla="*/ 1684697 h 4594310"/>
                <a:gd name="connsiteX3168" fmla="*/ 5084900 w 9232810"/>
                <a:gd name="connsiteY3168" fmla="*/ 1684799 h 4594310"/>
                <a:gd name="connsiteX3169" fmla="*/ 5084900 w 9232810"/>
                <a:gd name="connsiteY3169" fmla="*/ 1698541 h 4594310"/>
                <a:gd name="connsiteX3170" fmla="*/ 5066374 w 9232810"/>
                <a:gd name="connsiteY3170" fmla="*/ 1714998 h 4594310"/>
                <a:gd name="connsiteX3171" fmla="*/ 5060198 w 9232810"/>
                <a:gd name="connsiteY3171" fmla="*/ 1727341 h 4594310"/>
                <a:gd name="connsiteX3172" fmla="*/ 5060198 w 9232810"/>
                <a:gd name="connsiteY3172" fmla="*/ 1749969 h 4594310"/>
                <a:gd name="connsiteX3173" fmla="*/ 5035497 w 9232810"/>
                <a:gd name="connsiteY3173" fmla="*/ 1791111 h 4594310"/>
                <a:gd name="connsiteX3174" fmla="*/ 5066374 w 9232810"/>
                <a:gd name="connsiteY3174" fmla="*/ 1830195 h 4594310"/>
                <a:gd name="connsiteX3175" fmla="*/ 5054023 w 9232810"/>
                <a:gd name="connsiteY3175" fmla="*/ 1832253 h 4594310"/>
                <a:gd name="connsiteX3176" fmla="*/ 5031380 w 9232810"/>
                <a:gd name="connsiteY3176" fmla="*/ 1836367 h 4594310"/>
                <a:gd name="connsiteX3177" fmla="*/ 5004620 w 9232810"/>
                <a:gd name="connsiteY3177" fmla="*/ 1852824 h 4594310"/>
                <a:gd name="connsiteX3178" fmla="*/ 4965509 w 9232810"/>
                <a:gd name="connsiteY3178" fmla="*/ 1834310 h 4594310"/>
                <a:gd name="connsiteX3179" fmla="*/ 4936691 w 9232810"/>
                <a:gd name="connsiteY3179" fmla="*/ 1846652 h 4594310"/>
                <a:gd name="connsiteX3180" fmla="*/ 4936691 w 9232810"/>
                <a:gd name="connsiteY3180" fmla="*/ 1867223 h 4594310"/>
                <a:gd name="connsiteX3181" fmla="*/ 4911990 w 9232810"/>
                <a:gd name="connsiteY3181" fmla="*/ 1852824 h 4594310"/>
                <a:gd name="connsiteX3182" fmla="*/ 4903756 w 9232810"/>
                <a:gd name="connsiteY3182" fmla="*/ 1863109 h 4594310"/>
                <a:gd name="connsiteX3183" fmla="*/ 4920223 w 9232810"/>
                <a:gd name="connsiteY3183" fmla="*/ 1883680 h 4594310"/>
                <a:gd name="connsiteX3184" fmla="*/ 4916107 w 9232810"/>
                <a:gd name="connsiteY3184" fmla="*/ 1893966 h 4594310"/>
                <a:gd name="connsiteX3185" fmla="*/ 4949042 w 9232810"/>
                <a:gd name="connsiteY3185" fmla="*/ 1918651 h 4594310"/>
                <a:gd name="connsiteX3186" fmla="*/ 4951100 w 9232810"/>
                <a:gd name="connsiteY3186" fmla="*/ 1926879 h 4594310"/>
                <a:gd name="connsiteX3187" fmla="*/ 4936691 w 9232810"/>
                <a:gd name="connsiteY3187" fmla="*/ 1933050 h 4594310"/>
                <a:gd name="connsiteX3188" fmla="*/ 4934633 w 9232810"/>
                <a:gd name="connsiteY3188" fmla="*/ 1933050 h 4594310"/>
                <a:gd name="connsiteX3189" fmla="*/ 4911990 w 9232810"/>
                <a:gd name="connsiteY3189" fmla="*/ 1918651 h 4594310"/>
                <a:gd name="connsiteX3190" fmla="*/ 4911990 w 9232810"/>
                <a:gd name="connsiteY3190" fmla="*/ 1926879 h 4594310"/>
                <a:gd name="connsiteX3191" fmla="*/ 4916107 w 9232810"/>
                <a:gd name="connsiteY3191" fmla="*/ 1941279 h 4594310"/>
                <a:gd name="connsiteX3192" fmla="*/ 4916107 w 9232810"/>
                <a:gd name="connsiteY3192" fmla="*/ 1961850 h 4594310"/>
                <a:gd name="connsiteX3193" fmla="*/ 4903756 w 9232810"/>
                <a:gd name="connsiteY3193" fmla="*/ 1961850 h 4594310"/>
                <a:gd name="connsiteX3194" fmla="*/ 4876996 w 9232810"/>
                <a:gd name="connsiteY3194" fmla="*/ 1933050 h 4594310"/>
                <a:gd name="connsiteX3195" fmla="*/ 4889347 w 9232810"/>
                <a:gd name="connsiteY3195" fmla="*/ 1918651 h 4594310"/>
                <a:gd name="connsiteX3196" fmla="*/ 4872879 w 9232810"/>
                <a:gd name="connsiteY3196" fmla="*/ 1918651 h 4594310"/>
                <a:gd name="connsiteX3197" fmla="*/ 4866704 w 9232810"/>
                <a:gd name="connsiteY3197" fmla="*/ 1908365 h 4594310"/>
                <a:gd name="connsiteX3198" fmla="*/ 4848178 w 9232810"/>
                <a:gd name="connsiteY3198" fmla="*/ 1879566 h 4594310"/>
                <a:gd name="connsiteX3199" fmla="*/ 4823476 w 9232810"/>
                <a:gd name="connsiteY3199" fmla="*/ 1842538 h 4594310"/>
                <a:gd name="connsiteX3200" fmla="*/ 4823476 w 9232810"/>
                <a:gd name="connsiteY3200" fmla="*/ 1817853 h 4594310"/>
                <a:gd name="connsiteX3201" fmla="*/ 4790541 w 9232810"/>
                <a:gd name="connsiteY3201" fmla="*/ 1780825 h 4594310"/>
                <a:gd name="connsiteX3202" fmla="*/ 4763781 w 9232810"/>
                <a:gd name="connsiteY3202" fmla="*/ 1760254 h 4594310"/>
                <a:gd name="connsiteX3203" fmla="*/ 4751430 w 9232810"/>
                <a:gd name="connsiteY3203" fmla="*/ 1760254 h 4594310"/>
                <a:gd name="connsiteX3204" fmla="*/ 4708203 w 9232810"/>
                <a:gd name="connsiteY3204" fmla="*/ 1708827 h 4594310"/>
                <a:gd name="connsiteX3205" fmla="*/ 4681443 w 9232810"/>
                <a:gd name="connsiteY3205" fmla="*/ 1708827 h 4594310"/>
                <a:gd name="connsiteX3206" fmla="*/ 4669092 w 9232810"/>
                <a:gd name="connsiteY3206" fmla="*/ 1684142 h 4594310"/>
                <a:gd name="connsiteX3207" fmla="*/ 4638215 w 9232810"/>
                <a:gd name="connsiteY3207" fmla="*/ 1700598 h 4594310"/>
                <a:gd name="connsiteX3208" fmla="*/ 4642332 w 9232810"/>
                <a:gd name="connsiteY3208" fmla="*/ 1706770 h 4594310"/>
                <a:gd name="connsiteX3209" fmla="*/ 4640274 w 9232810"/>
                <a:gd name="connsiteY3209" fmla="*/ 1723226 h 4594310"/>
                <a:gd name="connsiteX3210" fmla="*/ 4658800 w 9232810"/>
                <a:gd name="connsiteY3210" fmla="*/ 1745854 h 4594310"/>
                <a:gd name="connsiteX3211" fmla="*/ 4681443 w 9232810"/>
                <a:gd name="connsiteY3211" fmla="*/ 1772597 h 4594310"/>
                <a:gd name="connsiteX3212" fmla="*/ 4699969 w 9232810"/>
                <a:gd name="connsiteY3212" fmla="*/ 1803453 h 4594310"/>
                <a:gd name="connsiteX3213" fmla="*/ 4734963 w 9232810"/>
                <a:gd name="connsiteY3213" fmla="*/ 1805510 h 4594310"/>
                <a:gd name="connsiteX3214" fmla="*/ 4734963 w 9232810"/>
                <a:gd name="connsiteY3214" fmla="*/ 1813739 h 4594310"/>
                <a:gd name="connsiteX3215" fmla="*/ 4757606 w 9232810"/>
                <a:gd name="connsiteY3215" fmla="*/ 1830195 h 4594310"/>
                <a:gd name="connsiteX3216" fmla="*/ 4794658 w 9232810"/>
                <a:gd name="connsiteY3216" fmla="*/ 1867223 h 4594310"/>
                <a:gd name="connsiteX3217" fmla="*/ 4765839 w 9232810"/>
                <a:gd name="connsiteY3217" fmla="*/ 1852824 h 4594310"/>
                <a:gd name="connsiteX3218" fmla="*/ 4745255 w 9232810"/>
                <a:gd name="connsiteY3218" fmla="*/ 1867223 h 4594310"/>
                <a:gd name="connsiteX3219" fmla="*/ 4761723 w 9232810"/>
                <a:gd name="connsiteY3219" fmla="*/ 1893966 h 4594310"/>
                <a:gd name="connsiteX3220" fmla="*/ 4751430 w 9232810"/>
                <a:gd name="connsiteY3220" fmla="*/ 1898080 h 4594310"/>
                <a:gd name="connsiteX3221" fmla="*/ 4730846 w 9232810"/>
                <a:gd name="connsiteY3221" fmla="*/ 1924822 h 4594310"/>
                <a:gd name="connsiteX3222" fmla="*/ 4720553 w 9232810"/>
                <a:gd name="connsiteY3222" fmla="*/ 1918651 h 4594310"/>
                <a:gd name="connsiteX3223" fmla="*/ 4737021 w 9232810"/>
                <a:gd name="connsiteY3223" fmla="*/ 1893966 h 4594310"/>
                <a:gd name="connsiteX3224" fmla="*/ 4726729 w 9232810"/>
                <a:gd name="connsiteY3224" fmla="*/ 1869280 h 4594310"/>
                <a:gd name="connsiteX3225" fmla="*/ 4702027 w 9232810"/>
                <a:gd name="connsiteY3225" fmla="*/ 1842538 h 4594310"/>
                <a:gd name="connsiteX3226" fmla="*/ 4685560 w 9232810"/>
                <a:gd name="connsiteY3226" fmla="*/ 1832253 h 4594310"/>
                <a:gd name="connsiteX3227" fmla="*/ 4634098 w 9232810"/>
                <a:gd name="connsiteY3227" fmla="*/ 1803453 h 4594310"/>
                <a:gd name="connsiteX3228" fmla="*/ 4613514 w 9232810"/>
                <a:gd name="connsiteY3228" fmla="*/ 1786996 h 4594310"/>
                <a:gd name="connsiteX3229" fmla="*/ 4557936 w 9232810"/>
                <a:gd name="connsiteY3229" fmla="*/ 1729398 h 4594310"/>
                <a:gd name="connsiteX3230" fmla="*/ 4531176 w 9232810"/>
                <a:gd name="connsiteY3230" fmla="*/ 1743797 h 4594310"/>
                <a:gd name="connsiteX3231" fmla="*/ 4481773 w 9232810"/>
                <a:gd name="connsiteY3231" fmla="*/ 1768483 h 4594310"/>
                <a:gd name="connsiteX3232" fmla="*/ 4432370 w 9232810"/>
                <a:gd name="connsiteY3232" fmla="*/ 1758197 h 4594310"/>
                <a:gd name="connsiteX3233" fmla="*/ 4403552 w 9232810"/>
                <a:gd name="connsiteY3233" fmla="*/ 1780825 h 4594310"/>
                <a:gd name="connsiteX3234" fmla="*/ 4409727 w 9232810"/>
                <a:gd name="connsiteY3234" fmla="*/ 1801396 h 4594310"/>
                <a:gd name="connsiteX3235" fmla="*/ 4364441 w 9232810"/>
                <a:gd name="connsiteY3235" fmla="*/ 1830195 h 4594310"/>
                <a:gd name="connsiteX3236" fmla="*/ 4321213 w 9232810"/>
                <a:gd name="connsiteY3236" fmla="*/ 1891908 h 4594310"/>
                <a:gd name="connsiteX3237" fmla="*/ 4331506 w 9232810"/>
                <a:gd name="connsiteY3237" fmla="*/ 1902194 h 4594310"/>
                <a:gd name="connsiteX3238" fmla="*/ 4294454 w 9232810"/>
                <a:gd name="connsiteY3238" fmla="*/ 1941279 h 4594310"/>
                <a:gd name="connsiteX3239" fmla="*/ 4263577 w 9232810"/>
                <a:gd name="connsiteY3239" fmla="*/ 1963907 h 4594310"/>
                <a:gd name="connsiteX3240" fmla="*/ 4234758 w 9232810"/>
                <a:gd name="connsiteY3240" fmla="*/ 1965964 h 4594310"/>
                <a:gd name="connsiteX3241" fmla="*/ 4181239 w 9232810"/>
                <a:gd name="connsiteY3241" fmla="*/ 1984478 h 4594310"/>
                <a:gd name="connsiteX3242" fmla="*/ 4146245 w 9232810"/>
                <a:gd name="connsiteY3242" fmla="*/ 1951564 h 4594310"/>
                <a:gd name="connsiteX3243" fmla="*/ 4107134 w 9232810"/>
                <a:gd name="connsiteY3243" fmla="*/ 1957736 h 4594310"/>
                <a:gd name="connsiteX3244" fmla="*/ 4100959 w 9232810"/>
                <a:gd name="connsiteY3244" fmla="*/ 1949507 h 4594310"/>
                <a:gd name="connsiteX3245" fmla="*/ 4100959 w 9232810"/>
                <a:gd name="connsiteY3245" fmla="*/ 1914537 h 4594310"/>
                <a:gd name="connsiteX3246" fmla="*/ 4086550 w 9232810"/>
                <a:gd name="connsiteY3246" fmla="*/ 1900137 h 4594310"/>
                <a:gd name="connsiteX3247" fmla="*/ 4094784 w 9232810"/>
                <a:gd name="connsiteY3247" fmla="*/ 1879566 h 4594310"/>
                <a:gd name="connsiteX3248" fmla="*/ 4103017 w 9232810"/>
                <a:gd name="connsiteY3248" fmla="*/ 1809625 h 4594310"/>
                <a:gd name="connsiteX3249" fmla="*/ 4094784 w 9232810"/>
                <a:gd name="connsiteY3249" fmla="*/ 1776711 h 4594310"/>
                <a:gd name="connsiteX3250" fmla="*/ 4129777 w 9232810"/>
                <a:gd name="connsiteY3250" fmla="*/ 1752026 h 4594310"/>
                <a:gd name="connsiteX3251" fmla="*/ 4144186 w 9232810"/>
                <a:gd name="connsiteY3251" fmla="*/ 1754083 h 4594310"/>
                <a:gd name="connsiteX3252" fmla="*/ 4185356 w 9232810"/>
                <a:gd name="connsiteY3252" fmla="*/ 1754083 h 4594310"/>
                <a:gd name="connsiteX3253" fmla="*/ 4199765 w 9232810"/>
                <a:gd name="connsiteY3253" fmla="*/ 1760254 h 4594310"/>
                <a:gd name="connsiteX3254" fmla="*/ 4242992 w 9232810"/>
                <a:gd name="connsiteY3254" fmla="*/ 1760254 h 4594310"/>
                <a:gd name="connsiteX3255" fmla="*/ 4269752 w 9232810"/>
                <a:gd name="connsiteY3255" fmla="*/ 1764368 h 4594310"/>
                <a:gd name="connsiteX3256" fmla="*/ 4292395 w 9232810"/>
                <a:gd name="connsiteY3256" fmla="*/ 1760254 h 4594310"/>
                <a:gd name="connsiteX3257" fmla="*/ 4302687 w 9232810"/>
                <a:gd name="connsiteY3257" fmla="*/ 1719112 h 4594310"/>
                <a:gd name="connsiteX3258" fmla="*/ 4302687 w 9232810"/>
                <a:gd name="connsiteY3258" fmla="*/ 1694427 h 4594310"/>
                <a:gd name="connsiteX3259" fmla="*/ 4300629 w 9232810"/>
                <a:gd name="connsiteY3259" fmla="*/ 1694427 h 4594310"/>
                <a:gd name="connsiteX3260" fmla="*/ 4304746 w 9232810"/>
                <a:gd name="connsiteY3260" fmla="*/ 1682084 h 4594310"/>
                <a:gd name="connsiteX3261" fmla="*/ 4298570 w 9232810"/>
                <a:gd name="connsiteY3261" fmla="*/ 1667685 h 4594310"/>
                <a:gd name="connsiteX3262" fmla="*/ 4275927 w 9232810"/>
                <a:gd name="connsiteY3262" fmla="*/ 1636828 h 4594310"/>
                <a:gd name="connsiteX3263" fmla="*/ 4265635 w 9232810"/>
                <a:gd name="connsiteY3263" fmla="*/ 1630657 h 4594310"/>
                <a:gd name="connsiteX3264" fmla="*/ 4210057 w 9232810"/>
                <a:gd name="connsiteY3264" fmla="*/ 1605972 h 4594310"/>
                <a:gd name="connsiteX3265" fmla="*/ 4210057 w 9232810"/>
                <a:gd name="connsiteY3265" fmla="*/ 1601858 h 4594310"/>
                <a:gd name="connsiteX3266" fmla="*/ 4242992 w 9232810"/>
                <a:gd name="connsiteY3266" fmla="*/ 1585401 h 4594310"/>
                <a:gd name="connsiteX3267" fmla="*/ 4267694 w 9232810"/>
                <a:gd name="connsiteY3267" fmla="*/ 1593629 h 4594310"/>
                <a:gd name="connsiteX3268" fmla="*/ 4288278 w 9232810"/>
                <a:gd name="connsiteY3268" fmla="*/ 1589515 h 4594310"/>
                <a:gd name="connsiteX3269" fmla="*/ 4288278 w 9232810"/>
                <a:gd name="connsiteY3269" fmla="*/ 1583344 h 4594310"/>
                <a:gd name="connsiteX3270" fmla="*/ 4284161 w 9232810"/>
                <a:gd name="connsiteY3270" fmla="*/ 1564830 h 4594310"/>
                <a:gd name="connsiteX3271" fmla="*/ 4284161 w 9232810"/>
                <a:gd name="connsiteY3271" fmla="*/ 1558659 h 4594310"/>
                <a:gd name="connsiteX3272" fmla="*/ 4294454 w 9232810"/>
                <a:gd name="connsiteY3272" fmla="*/ 1558659 h 4594310"/>
                <a:gd name="connsiteX3273" fmla="*/ 4321213 w 9232810"/>
                <a:gd name="connsiteY3273" fmla="*/ 1568944 h 4594310"/>
                <a:gd name="connsiteX3274" fmla="*/ 4335623 w 9232810"/>
                <a:gd name="connsiteY3274" fmla="*/ 1556601 h 4594310"/>
                <a:gd name="connsiteX3275" fmla="*/ 4376792 w 9232810"/>
                <a:gd name="connsiteY3275" fmla="*/ 1515460 h 4594310"/>
                <a:gd name="connsiteX3276" fmla="*/ 4389142 w 9232810"/>
                <a:gd name="connsiteY3276" fmla="*/ 1513402 h 4594310"/>
                <a:gd name="connsiteX3277" fmla="*/ 4434428 w 9232810"/>
                <a:gd name="connsiteY3277" fmla="*/ 1492831 h 4594310"/>
                <a:gd name="connsiteX3278" fmla="*/ 4438545 w 9232810"/>
                <a:gd name="connsiteY3278" fmla="*/ 1464032 h 4594310"/>
                <a:gd name="connsiteX3279" fmla="*/ 4448838 w 9232810"/>
                <a:gd name="connsiteY3279" fmla="*/ 1453747 h 4594310"/>
                <a:gd name="connsiteX3280" fmla="*/ 4494124 w 9232810"/>
                <a:gd name="connsiteY3280" fmla="*/ 1427004 h 4594310"/>
                <a:gd name="connsiteX3281" fmla="*/ 4506474 w 9232810"/>
                <a:gd name="connsiteY3281" fmla="*/ 1427004 h 4594310"/>
                <a:gd name="connsiteX3282" fmla="*/ 4514708 w 9232810"/>
                <a:gd name="connsiteY3282" fmla="*/ 1420833 h 4594310"/>
                <a:gd name="connsiteX3283" fmla="*/ 4537351 w 9232810"/>
                <a:gd name="connsiteY3283" fmla="*/ 1418776 h 4594310"/>
                <a:gd name="connsiteX3284" fmla="*/ 4557936 w 9232810"/>
                <a:gd name="connsiteY3284" fmla="*/ 1404376 h 4594310"/>
                <a:gd name="connsiteX3285" fmla="*/ 4549702 w 9232810"/>
                <a:gd name="connsiteY3285" fmla="*/ 1381748 h 4594310"/>
                <a:gd name="connsiteX3286" fmla="*/ 4533234 w 9232810"/>
                <a:gd name="connsiteY3286" fmla="*/ 1328264 h 4594310"/>
                <a:gd name="connsiteX3287" fmla="*/ 4590871 w 9232810"/>
                <a:gd name="connsiteY3287" fmla="*/ 1270665 h 4594310"/>
                <a:gd name="connsiteX3288" fmla="*/ 4590871 w 9232810"/>
                <a:gd name="connsiteY3288" fmla="*/ 1280950 h 4594310"/>
                <a:gd name="connsiteX3289" fmla="*/ 4584696 w 9232810"/>
                <a:gd name="connsiteY3289" fmla="*/ 1305636 h 4594310"/>
                <a:gd name="connsiteX3290" fmla="*/ 4603222 w 9232810"/>
                <a:gd name="connsiteY3290" fmla="*/ 1315921 h 4594310"/>
                <a:gd name="connsiteX3291" fmla="*/ 4603222 w 9232810"/>
                <a:gd name="connsiteY3291" fmla="*/ 1322092 h 4594310"/>
                <a:gd name="connsiteX3292" fmla="*/ 4590871 w 9232810"/>
                <a:gd name="connsiteY3292" fmla="*/ 1330321 h 4594310"/>
                <a:gd name="connsiteX3293" fmla="*/ 4572345 w 9232810"/>
                <a:gd name="connsiteY3293" fmla="*/ 1365291 h 4594310"/>
                <a:gd name="connsiteX3294" fmla="*/ 4580579 w 9232810"/>
                <a:gd name="connsiteY3294" fmla="*/ 1381748 h 4594310"/>
                <a:gd name="connsiteX3295" fmla="*/ 4580579 w 9232810"/>
                <a:gd name="connsiteY3295" fmla="*/ 1392034 h 4594310"/>
                <a:gd name="connsiteX3296" fmla="*/ 4603222 w 9232810"/>
                <a:gd name="connsiteY3296" fmla="*/ 1394091 h 4594310"/>
                <a:gd name="connsiteX3297" fmla="*/ 4609397 w 9232810"/>
                <a:gd name="connsiteY3297" fmla="*/ 1406433 h 4594310"/>
                <a:gd name="connsiteX3298" fmla="*/ 4673209 w 9232810"/>
                <a:gd name="connsiteY3298" fmla="*/ 1387919 h 4594310"/>
                <a:gd name="connsiteX3299" fmla="*/ 4667034 w 9232810"/>
                <a:gd name="connsiteY3299" fmla="*/ 1398205 h 4594310"/>
                <a:gd name="connsiteX3300" fmla="*/ 4681443 w 9232810"/>
                <a:gd name="connsiteY3300" fmla="*/ 1410548 h 4594310"/>
                <a:gd name="connsiteX3301" fmla="*/ 4697911 w 9232810"/>
                <a:gd name="connsiteY3301" fmla="*/ 1402319 h 4594310"/>
                <a:gd name="connsiteX3302" fmla="*/ 4739080 w 9232810"/>
                <a:gd name="connsiteY3302" fmla="*/ 1392034 h 4594310"/>
                <a:gd name="connsiteX3303" fmla="*/ 4772015 w 9232810"/>
                <a:gd name="connsiteY3303" fmla="*/ 1373520 h 4594310"/>
                <a:gd name="connsiteX3304" fmla="*/ 4802892 w 9232810"/>
                <a:gd name="connsiteY3304" fmla="*/ 1377634 h 4594310"/>
                <a:gd name="connsiteX3305" fmla="*/ 4798775 w 9232810"/>
                <a:gd name="connsiteY3305" fmla="*/ 1387919 h 4594310"/>
                <a:gd name="connsiteX3306" fmla="*/ 4832368 w 9232810"/>
                <a:gd name="connsiteY3306" fmla="*/ 1385821 h 4594310"/>
                <a:gd name="connsiteX3307" fmla="*/ 4837915 w 9232810"/>
                <a:gd name="connsiteY3307" fmla="*/ 1367636 h 4594310"/>
                <a:gd name="connsiteX3308" fmla="*/ 4863085 w 9232810"/>
                <a:gd name="connsiteY3308" fmla="*/ 1322488 h 4594310"/>
                <a:gd name="connsiteX3309" fmla="*/ 4900117 w 9232810"/>
                <a:gd name="connsiteY3309" fmla="*/ 1260748 h 4594310"/>
                <a:gd name="connsiteX3310" fmla="*/ 4935091 w 9232810"/>
                <a:gd name="connsiteY3310" fmla="*/ 1283386 h 4594310"/>
                <a:gd name="connsiteX3311" fmla="*/ 4924805 w 9232810"/>
                <a:gd name="connsiteY3311" fmla="*/ 1223704 h 4594310"/>
                <a:gd name="connsiteX3312" fmla="*/ 4976237 w 9232810"/>
                <a:gd name="connsiteY3312" fmla="*/ 1192834 h 4594310"/>
                <a:gd name="connsiteX3313" fmla="*/ 5021498 w 9232810"/>
                <a:gd name="connsiteY3313" fmla="*/ 1199008 h 4594310"/>
                <a:gd name="connsiteX3314" fmla="*/ 5072931 w 9232810"/>
                <a:gd name="connsiteY3314" fmla="*/ 1178428 h 4594310"/>
                <a:gd name="connsiteX3315" fmla="*/ 5061616 w 9232810"/>
                <a:gd name="connsiteY3315" fmla="*/ 1159649 h 4594310"/>
                <a:gd name="connsiteX3316" fmla="*/ 5051230 w 9232810"/>
                <a:gd name="connsiteY3316" fmla="*/ 1146662 h 4594310"/>
                <a:gd name="connsiteX3317" fmla="*/ 5051052 w 9232810"/>
                <a:gd name="connsiteY3317" fmla="*/ 1146837 h 4594310"/>
                <a:gd name="connsiteX3318" fmla="*/ 4982977 w 9232810"/>
                <a:gd name="connsiteY3318" fmla="*/ 1165373 h 4594310"/>
                <a:gd name="connsiteX3319" fmla="*/ 4927279 w 9232810"/>
                <a:gd name="connsiteY3319" fmla="*/ 1179790 h 4594310"/>
                <a:gd name="connsiteX3320" fmla="*/ 4906650 w 9232810"/>
                <a:gd name="connsiteY3320" fmla="*/ 1167432 h 4594310"/>
                <a:gd name="connsiteX3321" fmla="*/ 4867455 w 9232810"/>
                <a:gd name="connsiteY3321" fmla="*/ 1136539 h 4594310"/>
                <a:gd name="connsiteX3322" fmla="*/ 4881896 w 9232810"/>
                <a:gd name="connsiteY3322" fmla="*/ 1115943 h 4594310"/>
                <a:gd name="connsiteX3323" fmla="*/ 4863330 w 9232810"/>
                <a:gd name="connsiteY3323" fmla="*/ 1080930 h 4594310"/>
                <a:gd name="connsiteX3324" fmla="*/ 4863330 w 9232810"/>
                <a:gd name="connsiteY3324" fmla="*/ 1062394 h 4594310"/>
                <a:gd name="connsiteX3325" fmla="*/ 4945845 w 9232810"/>
                <a:gd name="connsiteY3325" fmla="*/ 1000607 h 4594310"/>
                <a:gd name="connsiteX3326" fmla="*/ 4980914 w 9232810"/>
                <a:gd name="connsiteY3326" fmla="*/ 971773 h 4594310"/>
                <a:gd name="connsiteX3327" fmla="*/ 4927279 w 9232810"/>
                <a:gd name="connsiteY3327" fmla="*/ 944999 h 4594310"/>
                <a:gd name="connsiteX3328" fmla="*/ 4873644 w 9232810"/>
                <a:gd name="connsiteY3328" fmla="*/ 982071 h 4594310"/>
                <a:gd name="connsiteX3329" fmla="*/ 4873644 w 9232810"/>
                <a:gd name="connsiteY3329" fmla="*/ 1002667 h 4594310"/>
                <a:gd name="connsiteX3330" fmla="*/ 4811758 w 9232810"/>
                <a:gd name="connsiteY3330" fmla="*/ 1052097 h 4594310"/>
                <a:gd name="connsiteX3331" fmla="*/ 4770500 w 9232810"/>
                <a:gd name="connsiteY3331" fmla="*/ 1080930 h 4594310"/>
                <a:gd name="connsiteX3332" fmla="*/ 4758123 w 9232810"/>
                <a:gd name="connsiteY3332" fmla="*/ 1118003 h 4594310"/>
                <a:gd name="connsiteX3333" fmla="*/ 4758123 w 9232810"/>
                <a:gd name="connsiteY3333" fmla="*/ 1136539 h 4594310"/>
                <a:gd name="connsiteX3334" fmla="*/ 4766374 w 9232810"/>
                <a:gd name="connsiteY3334" fmla="*/ 1153015 h 4594310"/>
                <a:gd name="connsiteX3335" fmla="*/ 4807632 w 9232810"/>
                <a:gd name="connsiteY3335" fmla="*/ 1188028 h 4594310"/>
                <a:gd name="connsiteX3336" fmla="*/ 4770500 w 9232810"/>
                <a:gd name="connsiteY3336" fmla="*/ 1225100 h 4594310"/>
                <a:gd name="connsiteX3337" fmla="*/ 4745746 w 9232810"/>
                <a:gd name="connsiteY3337" fmla="*/ 1270411 h 4594310"/>
                <a:gd name="connsiteX3338" fmla="*/ 4758123 w 9232810"/>
                <a:gd name="connsiteY3338" fmla="*/ 1286887 h 4594310"/>
                <a:gd name="connsiteX3339" fmla="*/ 4731305 w 9232810"/>
                <a:gd name="connsiteY3339" fmla="*/ 1330138 h 4594310"/>
                <a:gd name="connsiteX3340" fmla="*/ 4706551 w 9232810"/>
                <a:gd name="connsiteY3340" fmla="*/ 1330138 h 4594310"/>
                <a:gd name="connsiteX3341" fmla="*/ 4663231 w 9232810"/>
                <a:gd name="connsiteY3341" fmla="*/ 1358972 h 4594310"/>
                <a:gd name="connsiteX3342" fmla="*/ 4642602 w 9232810"/>
                <a:gd name="connsiteY3342" fmla="*/ 1315721 h 4594310"/>
                <a:gd name="connsiteX3343" fmla="*/ 4644665 w 9232810"/>
                <a:gd name="connsiteY3343" fmla="*/ 1307483 h 4594310"/>
                <a:gd name="connsiteX3344" fmla="*/ 4626099 w 9232810"/>
                <a:gd name="connsiteY3344" fmla="*/ 1258053 h 4594310"/>
                <a:gd name="connsiteX3345" fmla="*/ 4607533 w 9232810"/>
                <a:gd name="connsiteY3345" fmla="*/ 1225100 h 4594310"/>
                <a:gd name="connsiteX3346" fmla="*/ 4609854 w 9232810"/>
                <a:gd name="connsiteY3346" fmla="*/ 1215317 h 4594310"/>
                <a:gd name="connsiteX3347" fmla="*/ 4612036 w 9232810"/>
                <a:gd name="connsiteY3347" fmla="*/ 1211541 h 4594310"/>
                <a:gd name="connsiteX3348" fmla="*/ 4613721 w 9232810"/>
                <a:gd name="connsiteY3348" fmla="*/ 1212743 h 4594310"/>
                <a:gd name="connsiteX3349" fmla="*/ 4613721 w 9232810"/>
                <a:gd name="connsiteY3349" fmla="*/ 1208624 h 4594310"/>
                <a:gd name="connsiteX3350" fmla="*/ 4612036 w 9232810"/>
                <a:gd name="connsiteY3350" fmla="*/ 1211541 h 4594310"/>
                <a:gd name="connsiteX3351" fmla="*/ 4601086 w 9232810"/>
                <a:gd name="connsiteY3351" fmla="*/ 1203732 h 4594310"/>
                <a:gd name="connsiteX3352" fmla="*/ 4593093 w 9232810"/>
                <a:gd name="connsiteY3352" fmla="*/ 1190087 h 4594310"/>
                <a:gd name="connsiteX3353" fmla="*/ 4506452 w 9232810"/>
                <a:gd name="connsiteY3353" fmla="*/ 1251874 h 4594310"/>
                <a:gd name="connsiteX3354" fmla="*/ 4465194 w 9232810"/>
                <a:gd name="connsiteY3354" fmla="*/ 1227160 h 4594310"/>
                <a:gd name="connsiteX3355" fmla="*/ 4481697 w 9232810"/>
                <a:gd name="connsiteY3355" fmla="*/ 1212743 h 4594310"/>
                <a:gd name="connsiteX3356" fmla="*/ 4481697 w 9232810"/>
                <a:gd name="connsiteY3356" fmla="*/ 1200385 h 4594310"/>
                <a:gd name="connsiteX3357" fmla="*/ 4456943 w 9232810"/>
                <a:gd name="connsiteY3357" fmla="*/ 1204504 h 4594310"/>
                <a:gd name="connsiteX3358" fmla="*/ 4473446 w 9232810"/>
                <a:gd name="connsiteY3358" fmla="*/ 1179790 h 4594310"/>
                <a:gd name="connsiteX3359" fmla="*/ 4456943 w 9232810"/>
                <a:gd name="connsiteY3359" fmla="*/ 1115943 h 4594310"/>
                <a:gd name="connsiteX3360" fmla="*/ 4477572 w 9232810"/>
                <a:gd name="connsiteY3360" fmla="*/ 1095347 h 4594310"/>
                <a:gd name="connsiteX3361" fmla="*/ 4518829 w 9232810"/>
                <a:gd name="connsiteY3361" fmla="*/ 1062394 h 4594310"/>
                <a:gd name="connsiteX3362" fmla="*/ 4570401 w 9232810"/>
                <a:gd name="connsiteY3362" fmla="*/ 1039739 h 4594310"/>
                <a:gd name="connsiteX3363" fmla="*/ 4549772 w 9232810"/>
                <a:gd name="connsiteY3363" fmla="*/ 1033560 h 4594310"/>
                <a:gd name="connsiteX3364" fmla="*/ 4632287 w 9232810"/>
                <a:gd name="connsiteY3364" fmla="*/ 969714 h 4594310"/>
                <a:gd name="connsiteX3365" fmla="*/ 4648790 w 9232810"/>
                <a:gd name="connsiteY3365" fmla="*/ 934701 h 4594310"/>
                <a:gd name="connsiteX3366" fmla="*/ 4657042 w 9232810"/>
                <a:gd name="connsiteY3366" fmla="*/ 914106 h 4594310"/>
                <a:gd name="connsiteX3367" fmla="*/ 4700362 w 9232810"/>
                <a:gd name="connsiteY3367" fmla="*/ 874974 h 4594310"/>
                <a:gd name="connsiteX3368" fmla="*/ 4749871 w 9232810"/>
                <a:gd name="connsiteY3368" fmla="*/ 817306 h 4594310"/>
                <a:gd name="connsiteX3369" fmla="*/ 4696237 w 9232810"/>
                <a:gd name="connsiteY3369" fmla="*/ 833783 h 4594310"/>
                <a:gd name="connsiteX3370" fmla="*/ 4712740 w 9232810"/>
                <a:gd name="connsiteY3370" fmla="*/ 821425 h 4594310"/>
                <a:gd name="connsiteX3371" fmla="*/ 4700362 w 9232810"/>
                <a:gd name="connsiteY3371" fmla="*/ 819366 h 4594310"/>
                <a:gd name="connsiteX3372" fmla="*/ 4712740 w 9232810"/>
                <a:gd name="connsiteY3372" fmla="*/ 804949 h 4594310"/>
                <a:gd name="connsiteX3373" fmla="*/ 4720991 w 9232810"/>
                <a:gd name="connsiteY3373" fmla="*/ 807008 h 4594310"/>
                <a:gd name="connsiteX3374" fmla="*/ 4729243 w 9232810"/>
                <a:gd name="connsiteY3374" fmla="*/ 794651 h 4594310"/>
                <a:gd name="connsiteX3375" fmla="*/ 4731305 w 9232810"/>
                <a:gd name="connsiteY3375" fmla="*/ 811127 h 4594310"/>
                <a:gd name="connsiteX3376" fmla="*/ 4762249 w 9232810"/>
                <a:gd name="connsiteY3376" fmla="*/ 821425 h 4594310"/>
                <a:gd name="connsiteX3377" fmla="*/ 4778752 w 9232810"/>
                <a:gd name="connsiteY3377" fmla="*/ 798770 h 4594310"/>
                <a:gd name="connsiteX3378" fmla="*/ 4764312 w 9232810"/>
                <a:gd name="connsiteY3378" fmla="*/ 796710 h 4594310"/>
                <a:gd name="connsiteX3379" fmla="*/ 4784940 w 9232810"/>
                <a:gd name="connsiteY3379" fmla="*/ 782293 h 4594310"/>
                <a:gd name="connsiteX3380" fmla="*/ 4803506 w 9232810"/>
                <a:gd name="connsiteY3380" fmla="*/ 780234 h 4594310"/>
                <a:gd name="connsiteX3381" fmla="*/ 4795255 w 9232810"/>
                <a:gd name="connsiteY3381" fmla="*/ 771996 h 4594310"/>
                <a:gd name="connsiteX3382" fmla="*/ 4834449 w 9232810"/>
                <a:gd name="connsiteY3382" fmla="*/ 761698 h 4594310"/>
                <a:gd name="connsiteX3383" fmla="*/ 4834449 w 9232810"/>
                <a:gd name="connsiteY3383" fmla="*/ 771996 h 4594310"/>
                <a:gd name="connsiteX3384" fmla="*/ 4867455 w 9232810"/>
                <a:gd name="connsiteY3384" fmla="*/ 747281 h 4594310"/>
                <a:gd name="connsiteX3385" fmla="*/ 4867455 w 9232810"/>
                <a:gd name="connsiteY3385" fmla="*/ 763757 h 4594310"/>
                <a:gd name="connsiteX3386" fmla="*/ 4912839 w 9232810"/>
                <a:gd name="connsiteY3386" fmla="*/ 739042 h 4594310"/>
                <a:gd name="connsiteX3387" fmla="*/ 4898399 w 9232810"/>
                <a:gd name="connsiteY3387" fmla="*/ 726685 h 4594310"/>
                <a:gd name="connsiteX3388" fmla="*/ 4916964 w 9232810"/>
                <a:gd name="connsiteY3388" fmla="*/ 714328 h 4594310"/>
                <a:gd name="connsiteX3389" fmla="*/ 4935530 w 9232810"/>
                <a:gd name="connsiteY3389" fmla="*/ 726685 h 4594310"/>
                <a:gd name="connsiteX3390" fmla="*/ 4985039 w 9232810"/>
                <a:gd name="connsiteY3390" fmla="*/ 716387 h 4594310"/>
                <a:gd name="connsiteX3391" fmla="*/ 4966474 w 9232810"/>
                <a:gd name="connsiteY3391" fmla="*/ 745221 h 4594310"/>
                <a:gd name="connsiteX3392" fmla="*/ 5005668 w 9232810"/>
                <a:gd name="connsiteY3392" fmla="*/ 718447 h 4594310"/>
                <a:gd name="connsiteX3393" fmla="*/ 5009794 w 9232810"/>
                <a:gd name="connsiteY3393" fmla="*/ 734923 h 4594310"/>
                <a:gd name="connsiteX3394" fmla="*/ 5044863 w 9232810"/>
                <a:gd name="connsiteY3394" fmla="*/ 708149 h 4594310"/>
                <a:gd name="connsiteX3395" fmla="*/ 5053114 w 9232810"/>
                <a:gd name="connsiteY3395" fmla="*/ 730804 h 4594310"/>
                <a:gd name="connsiteX3396" fmla="*/ 5067555 w 9232810"/>
                <a:gd name="connsiteY3396" fmla="*/ 716387 h 4594310"/>
                <a:gd name="connsiteX3397" fmla="*/ 5098498 w 9232810"/>
                <a:gd name="connsiteY3397" fmla="*/ 730804 h 4594310"/>
                <a:gd name="connsiteX3398" fmla="*/ 5061366 w 9232810"/>
                <a:gd name="connsiteY3398" fmla="*/ 753459 h 4594310"/>
                <a:gd name="connsiteX3399" fmla="*/ 5077869 w 9232810"/>
                <a:gd name="connsiteY3399" fmla="*/ 765817 h 4594310"/>
                <a:gd name="connsiteX3400" fmla="*/ 5094630 w 9232810"/>
                <a:gd name="connsiteY3400" fmla="*/ 768649 h 4594310"/>
                <a:gd name="connsiteX3401" fmla="*/ 5104617 w 9232810"/>
                <a:gd name="connsiteY3401" fmla="*/ 769710 h 4594310"/>
                <a:gd name="connsiteX3402" fmla="*/ 5105848 w 9232810"/>
                <a:gd name="connsiteY3402" fmla="*/ 768885 h 4594310"/>
                <a:gd name="connsiteX3403" fmla="*/ 5130536 w 9232810"/>
                <a:gd name="connsiteY3403" fmla="*/ 768885 h 4594310"/>
                <a:gd name="connsiteX3404" fmla="*/ 5303350 w 9232810"/>
                <a:gd name="connsiteY3404" fmla="*/ 832683 h 4594310"/>
                <a:gd name="connsiteX3405" fmla="*/ 5305407 w 9232810"/>
                <a:gd name="connsiteY3405" fmla="*/ 933525 h 4594310"/>
                <a:gd name="connsiteX3406" fmla="*/ 5208713 w 9232810"/>
                <a:gd name="connsiteY3406" fmla="*/ 923235 h 4594310"/>
                <a:gd name="connsiteX3407" fmla="*/ 5272490 w 9232810"/>
                <a:gd name="connsiteY3407" fmla="*/ 1009671 h 4594310"/>
                <a:gd name="connsiteX3408" fmla="*/ 5272490 w 9232810"/>
                <a:gd name="connsiteY3408" fmla="*/ 974685 h 4594310"/>
                <a:gd name="connsiteX3409" fmla="*/ 5389757 w 9232810"/>
                <a:gd name="connsiteY3409" fmla="*/ 923235 h 4594310"/>
                <a:gd name="connsiteX3410" fmla="*/ 5461763 w 9232810"/>
                <a:gd name="connsiteY3410" fmla="*/ 906771 h 4594310"/>
                <a:gd name="connsiteX3411" fmla="*/ 5449419 w 9232810"/>
                <a:gd name="connsiteY3411" fmla="*/ 877959 h 4594310"/>
                <a:gd name="connsiteX3412" fmla="*/ 5494680 w 9232810"/>
                <a:gd name="connsiteY3412" fmla="*/ 873843 h 4594310"/>
                <a:gd name="connsiteX3413" fmla="*/ 5517310 w 9232810"/>
                <a:gd name="connsiteY3413" fmla="*/ 892365 h 4594310"/>
                <a:gd name="connsiteX3414" fmla="*/ 5706583 w 9232810"/>
                <a:gd name="connsiteY3414" fmla="*/ 824451 h 4594310"/>
                <a:gd name="connsiteX3415" fmla="*/ 5834136 w 9232810"/>
                <a:gd name="connsiteY3415" fmla="*/ 805929 h 4594310"/>
                <a:gd name="connsiteX3416" fmla="*/ 5883511 w 9232810"/>
                <a:gd name="connsiteY3416" fmla="*/ 791523 h 4594310"/>
                <a:gd name="connsiteX3417" fmla="*/ 5967861 w 9232810"/>
                <a:gd name="connsiteY3417" fmla="*/ 777117 h 4594310"/>
                <a:gd name="connsiteX3418" fmla="*/ 6083070 w 9232810"/>
                <a:gd name="connsiteY3418" fmla="*/ 797697 h 4594310"/>
                <a:gd name="connsiteX3419" fmla="*/ 6043981 w 9232810"/>
                <a:gd name="connsiteY3419" fmla="*/ 707145 h 4594310"/>
                <a:gd name="connsiteX3420" fmla="*/ 6157133 w 9232810"/>
                <a:gd name="connsiteY3420" fmla="*/ 614534 h 4594310"/>
                <a:gd name="connsiteX3421" fmla="*/ 6183878 w 9232810"/>
                <a:gd name="connsiteY3421" fmla="*/ 674217 h 4594310"/>
                <a:gd name="connsiteX3422" fmla="*/ 6231196 w 9232810"/>
                <a:gd name="connsiteY3422" fmla="*/ 838857 h 4594310"/>
                <a:gd name="connsiteX3423" fmla="*/ 6225024 w 9232810"/>
                <a:gd name="connsiteY3423" fmla="*/ 752421 h 4594310"/>
                <a:gd name="connsiteX3424" fmla="*/ 6206509 w 9232810"/>
                <a:gd name="connsiteY3424" fmla="*/ 670101 h 4594310"/>
                <a:gd name="connsiteX3425" fmla="*/ 6253827 w 9232810"/>
                <a:gd name="connsiteY3425" fmla="*/ 614534 h 4594310"/>
                <a:gd name="connsiteX3426" fmla="*/ 6315546 w 9232810"/>
                <a:gd name="connsiteY3426" fmla="*/ 643347 h 4594310"/>
                <a:gd name="connsiteX3427" fmla="*/ 6406067 w 9232810"/>
                <a:gd name="connsiteY3427" fmla="*/ 643347 h 4594310"/>
                <a:gd name="connsiteX3428" fmla="*/ 6391666 w 9232810"/>
                <a:gd name="connsiteY3428" fmla="*/ 606302 h 4594310"/>
                <a:gd name="connsiteX3429" fmla="*/ 6535678 w 9232810"/>
                <a:gd name="connsiteY3429" fmla="*/ 565142 h 4594310"/>
                <a:gd name="connsiteX3430" fmla="*/ 6574767 w 9232810"/>
                <a:gd name="connsiteY3430" fmla="*/ 515750 h 4594310"/>
                <a:gd name="connsiteX3431" fmla="*/ 6799013 w 9232810"/>
                <a:gd name="connsiteY3431" fmla="*/ 437546 h 4594310"/>
                <a:gd name="connsiteX3432" fmla="*/ 6922452 w 9232810"/>
                <a:gd name="connsiteY3432" fmla="*/ 421082 h 4594310"/>
                <a:gd name="connsiteX3433" fmla="*/ 7012974 w 9232810"/>
                <a:gd name="connsiteY3433" fmla="*/ 365516 h 4594310"/>
                <a:gd name="connsiteX3434" fmla="*/ 1345869 w 9232810"/>
                <a:gd name="connsiteY3434" fmla="*/ 353831 h 4594310"/>
                <a:gd name="connsiteX3435" fmla="*/ 1373673 w 9232810"/>
                <a:gd name="connsiteY3435" fmla="*/ 365196 h 4594310"/>
                <a:gd name="connsiteX3436" fmla="*/ 1360917 w 9232810"/>
                <a:gd name="connsiteY3436" fmla="*/ 375295 h 4594310"/>
                <a:gd name="connsiteX3437" fmla="*/ 1341783 w 9232810"/>
                <a:gd name="connsiteY3437" fmla="*/ 363176 h 4594310"/>
                <a:gd name="connsiteX3438" fmla="*/ 1345869 w 9232810"/>
                <a:gd name="connsiteY3438" fmla="*/ 353831 h 4594310"/>
                <a:gd name="connsiteX3439" fmla="*/ 1680085 w 9232810"/>
                <a:gd name="connsiteY3439" fmla="*/ 353218 h 4594310"/>
                <a:gd name="connsiteX3440" fmla="*/ 1702375 w 9232810"/>
                <a:gd name="connsiteY3440" fmla="*/ 361628 h 4594310"/>
                <a:gd name="connsiteX3441" fmla="*/ 1671979 w 9232810"/>
                <a:gd name="connsiteY3441" fmla="*/ 367936 h 4594310"/>
                <a:gd name="connsiteX3442" fmla="*/ 1680085 w 9232810"/>
                <a:gd name="connsiteY3442" fmla="*/ 353218 h 4594310"/>
                <a:gd name="connsiteX3443" fmla="*/ 1460198 w 9232810"/>
                <a:gd name="connsiteY3443" fmla="*/ 348314 h 4594310"/>
                <a:gd name="connsiteX3444" fmla="*/ 1476701 w 9232810"/>
                <a:gd name="connsiteY3444" fmla="*/ 358444 h 4594310"/>
                <a:gd name="connsiteX3445" fmla="*/ 1437507 w 9232810"/>
                <a:gd name="connsiteY3445" fmla="*/ 368576 h 4594310"/>
                <a:gd name="connsiteX3446" fmla="*/ 1464324 w 9232810"/>
                <a:gd name="connsiteY3446" fmla="*/ 368576 h 4594310"/>
                <a:gd name="connsiteX3447" fmla="*/ 1414817 w 9232810"/>
                <a:gd name="connsiteY3447" fmla="*/ 394919 h 4594310"/>
                <a:gd name="connsiteX3448" fmla="*/ 1385939 w 9232810"/>
                <a:gd name="connsiteY3448" fmla="*/ 370603 h 4594310"/>
                <a:gd name="connsiteX3449" fmla="*/ 1460198 w 9232810"/>
                <a:gd name="connsiteY3449" fmla="*/ 348314 h 4594310"/>
                <a:gd name="connsiteX3450" fmla="*/ 7103653 w 9232810"/>
                <a:gd name="connsiteY3450" fmla="*/ 330826 h 4594310"/>
                <a:gd name="connsiteX3451" fmla="*/ 7090897 w 9232810"/>
                <a:gd name="connsiteY3451" fmla="*/ 343440 h 4594310"/>
                <a:gd name="connsiteX3452" fmla="*/ 7071764 w 9232810"/>
                <a:gd name="connsiteY3452" fmla="*/ 332928 h 4594310"/>
                <a:gd name="connsiteX3453" fmla="*/ 7103653 w 9232810"/>
                <a:gd name="connsiteY3453" fmla="*/ 330826 h 4594310"/>
                <a:gd name="connsiteX3454" fmla="*/ 1449423 w 9232810"/>
                <a:gd name="connsiteY3454" fmla="*/ 311518 h 4594310"/>
                <a:gd name="connsiteX3455" fmla="*/ 1486514 w 9232810"/>
                <a:gd name="connsiteY3455" fmla="*/ 334905 h 4594310"/>
                <a:gd name="connsiteX3456" fmla="*/ 1463847 w 9232810"/>
                <a:gd name="connsiteY3456" fmla="*/ 343408 h 4594310"/>
                <a:gd name="connsiteX3457" fmla="*/ 1424697 w 9232810"/>
                <a:gd name="connsiteY3457" fmla="*/ 343408 h 4594310"/>
                <a:gd name="connsiteX3458" fmla="*/ 1402032 w 9232810"/>
                <a:gd name="connsiteY3458" fmla="*/ 337031 h 4594310"/>
                <a:gd name="connsiteX3459" fmla="*/ 1383486 w 9232810"/>
                <a:gd name="connsiteY3459" fmla="*/ 343408 h 4594310"/>
                <a:gd name="connsiteX3460" fmla="*/ 1449423 w 9232810"/>
                <a:gd name="connsiteY3460" fmla="*/ 311518 h 4594310"/>
                <a:gd name="connsiteX3461" fmla="*/ 1803666 w 9232810"/>
                <a:gd name="connsiteY3461" fmla="*/ 299255 h 4594310"/>
                <a:gd name="connsiteX3462" fmla="*/ 1834179 w 9232810"/>
                <a:gd name="connsiteY3462" fmla="*/ 313823 h 4594310"/>
                <a:gd name="connsiteX3463" fmla="*/ 1866725 w 9232810"/>
                <a:gd name="connsiteY3463" fmla="*/ 334635 h 4594310"/>
                <a:gd name="connsiteX3464" fmla="*/ 1866725 w 9232810"/>
                <a:gd name="connsiteY3464" fmla="*/ 357529 h 4594310"/>
                <a:gd name="connsiteX3465" fmla="*/ 1803666 w 9232810"/>
                <a:gd name="connsiteY3465" fmla="*/ 357529 h 4594310"/>
                <a:gd name="connsiteX3466" fmla="*/ 1811802 w 9232810"/>
                <a:gd name="connsiteY3466" fmla="*/ 347123 h 4594310"/>
                <a:gd name="connsiteX3467" fmla="*/ 1783324 w 9232810"/>
                <a:gd name="connsiteY3467" fmla="*/ 313823 h 4594310"/>
                <a:gd name="connsiteX3468" fmla="*/ 1803666 w 9232810"/>
                <a:gd name="connsiteY3468" fmla="*/ 299255 h 4594310"/>
                <a:gd name="connsiteX3469" fmla="*/ 1618436 w 9232810"/>
                <a:gd name="connsiteY3469" fmla="*/ 277177 h 4594310"/>
                <a:gd name="connsiteX3470" fmla="*/ 1653525 w 9232810"/>
                <a:gd name="connsiteY3470" fmla="*/ 293607 h 4594310"/>
                <a:gd name="connsiteX3471" fmla="*/ 1672104 w 9232810"/>
                <a:gd name="connsiteY3471" fmla="*/ 285393 h 4594310"/>
                <a:gd name="connsiteX3472" fmla="*/ 1698936 w 9232810"/>
                <a:gd name="connsiteY3472" fmla="*/ 307982 h 4594310"/>
                <a:gd name="connsiteX3473" fmla="*/ 1713384 w 9232810"/>
                <a:gd name="connsiteY3473" fmla="*/ 299767 h 4594310"/>
                <a:gd name="connsiteX3474" fmla="*/ 1740217 w 9232810"/>
                <a:gd name="connsiteY3474" fmla="*/ 320303 h 4594310"/>
                <a:gd name="connsiteX3475" fmla="*/ 1734025 w 9232810"/>
                <a:gd name="connsiteY3475" fmla="*/ 330572 h 4594310"/>
                <a:gd name="connsiteX3476" fmla="*/ 1758795 w 9232810"/>
                <a:gd name="connsiteY3476" fmla="*/ 353162 h 4594310"/>
                <a:gd name="connsiteX3477" fmla="*/ 1742282 w 9232810"/>
                <a:gd name="connsiteY3477" fmla="*/ 365483 h 4594310"/>
                <a:gd name="connsiteX3478" fmla="*/ 1701000 w 9232810"/>
                <a:gd name="connsiteY3478" fmla="*/ 342894 h 4594310"/>
                <a:gd name="connsiteX3479" fmla="*/ 1657654 w 9232810"/>
                <a:gd name="connsiteY3479" fmla="*/ 338786 h 4594310"/>
                <a:gd name="connsiteX3480" fmla="*/ 1628757 w 9232810"/>
                <a:gd name="connsiteY3480" fmla="*/ 336732 h 4594310"/>
                <a:gd name="connsiteX3481" fmla="*/ 1603986 w 9232810"/>
                <a:gd name="connsiteY3481" fmla="*/ 328518 h 4594310"/>
                <a:gd name="connsiteX3482" fmla="*/ 1630820 w 9232810"/>
                <a:gd name="connsiteY3482" fmla="*/ 318250 h 4594310"/>
                <a:gd name="connsiteX3483" fmla="*/ 1630820 w 9232810"/>
                <a:gd name="connsiteY3483" fmla="*/ 307982 h 4594310"/>
                <a:gd name="connsiteX3484" fmla="*/ 1599857 w 9232810"/>
                <a:gd name="connsiteY3484" fmla="*/ 307982 h 4594310"/>
                <a:gd name="connsiteX3485" fmla="*/ 1606050 w 9232810"/>
                <a:gd name="connsiteY3485" fmla="*/ 297714 h 4594310"/>
                <a:gd name="connsiteX3486" fmla="*/ 1589537 w 9232810"/>
                <a:gd name="connsiteY3486" fmla="*/ 283339 h 4594310"/>
                <a:gd name="connsiteX3487" fmla="*/ 1618436 w 9232810"/>
                <a:gd name="connsiteY3487" fmla="*/ 277177 h 4594310"/>
                <a:gd name="connsiteX3488" fmla="*/ 6967096 w 9232810"/>
                <a:gd name="connsiteY3488" fmla="*/ 260041 h 4594310"/>
                <a:gd name="connsiteX3489" fmla="*/ 6979296 w 9232810"/>
                <a:gd name="connsiteY3489" fmla="*/ 260041 h 4594310"/>
                <a:gd name="connsiteX3490" fmla="*/ 6977263 w 9232810"/>
                <a:gd name="connsiteY3490" fmla="*/ 280578 h 4594310"/>
                <a:gd name="connsiteX3491" fmla="*/ 6993530 w 9232810"/>
                <a:gd name="connsiteY3491" fmla="*/ 272363 h 4594310"/>
                <a:gd name="connsiteX3492" fmla="*/ 7042331 w 9232810"/>
                <a:gd name="connsiteY3492" fmla="*/ 307274 h 4594310"/>
                <a:gd name="connsiteX3493" fmla="*/ 6979296 w 9232810"/>
                <a:gd name="connsiteY3493" fmla="*/ 329864 h 4594310"/>
                <a:gd name="connsiteX3494" fmla="*/ 6948795 w 9232810"/>
                <a:gd name="connsiteY3494" fmla="*/ 336025 h 4594310"/>
                <a:gd name="connsiteX3495" fmla="*/ 6899994 w 9232810"/>
                <a:gd name="connsiteY3495" fmla="*/ 348347 h 4594310"/>
                <a:gd name="connsiteX3496" fmla="*/ 6887794 w 9232810"/>
                <a:gd name="connsiteY3496" fmla="*/ 336025 h 4594310"/>
                <a:gd name="connsiteX3497" fmla="*/ 6904061 w 9232810"/>
                <a:gd name="connsiteY3497" fmla="*/ 315489 h 4594310"/>
                <a:gd name="connsiteX3498" fmla="*/ 6967096 w 9232810"/>
                <a:gd name="connsiteY3498" fmla="*/ 260041 h 4594310"/>
                <a:gd name="connsiteX3499" fmla="*/ 1751436 w 9232810"/>
                <a:gd name="connsiteY3499" fmla="*/ 237931 h 4594310"/>
                <a:gd name="connsiteX3500" fmla="*/ 1783326 w 9232810"/>
                <a:gd name="connsiteY3500" fmla="*/ 237931 h 4594310"/>
                <a:gd name="connsiteX3501" fmla="*/ 1783326 w 9232810"/>
                <a:gd name="connsiteY3501" fmla="*/ 257553 h 4594310"/>
                <a:gd name="connsiteX3502" fmla="*/ 1767380 w 9232810"/>
                <a:gd name="connsiteY3502" fmla="*/ 257553 h 4594310"/>
                <a:gd name="connsiteX3503" fmla="*/ 1751436 w 9232810"/>
                <a:gd name="connsiteY3503" fmla="*/ 237931 h 4594310"/>
                <a:gd name="connsiteX3504" fmla="*/ 4742824 w 9232810"/>
                <a:gd name="connsiteY3504" fmla="*/ 230609 h 4594310"/>
                <a:gd name="connsiteX3505" fmla="*/ 4779953 w 9232810"/>
                <a:gd name="connsiteY3505" fmla="*/ 249045 h 4594310"/>
                <a:gd name="connsiteX3506" fmla="*/ 4775827 w 9232810"/>
                <a:gd name="connsiteY3506" fmla="*/ 267480 h 4594310"/>
                <a:gd name="connsiteX3507" fmla="*/ 4792329 w 9232810"/>
                <a:gd name="connsiteY3507" fmla="*/ 255189 h 4594310"/>
                <a:gd name="connsiteX3508" fmla="*/ 4804705 w 9232810"/>
                <a:gd name="connsiteY3508" fmla="*/ 277721 h 4594310"/>
                <a:gd name="connsiteX3509" fmla="*/ 4812956 w 9232810"/>
                <a:gd name="connsiteY3509" fmla="*/ 277721 h 4594310"/>
                <a:gd name="connsiteX3510" fmla="*/ 4885151 w 9232810"/>
                <a:gd name="connsiteY3510" fmla="*/ 314592 h 4594310"/>
                <a:gd name="connsiteX3511" fmla="*/ 4876900 w 9232810"/>
                <a:gd name="connsiteY3511" fmla="*/ 316640 h 4594310"/>
                <a:gd name="connsiteX3512" fmla="*/ 4893402 w 9232810"/>
                <a:gd name="connsiteY3512" fmla="*/ 316640 h 4594310"/>
                <a:gd name="connsiteX3513" fmla="*/ 4893402 w 9232810"/>
                <a:gd name="connsiteY3513" fmla="*/ 330979 h 4594310"/>
                <a:gd name="connsiteX3514" fmla="*/ 4922280 w 9232810"/>
                <a:gd name="connsiteY3514" fmla="*/ 330979 h 4594310"/>
                <a:gd name="connsiteX3515" fmla="*/ 4957346 w 9232810"/>
                <a:gd name="connsiteY3515" fmla="*/ 361704 h 4594310"/>
                <a:gd name="connsiteX3516" fmla="*/ 4899590 w 9232810"/>
                <a:gd name="connsiteY3516" fmla="*/ 392429 h 4594310"/>
                <a:gd name="connsiteX3517" fmla="*/ 4899590 w 9232810"/>
                <a:gd name="connsiteY3517" fmla="*/ 376043 h 4594310"/>
                <a:gd name="connsiteX3518" fmla="*/ 4858336 w 9232810"/>
                <a:gd name="connsiteY3518" fmla="*/ 376043 h 4594310"/>
                <a:gd name="connsiteX3519" fmla="*/ 4872775 w 9232810"/>
                <a:gd name="connsiteY3519" fmla="*/ 349414 h 4594310"/>
                <a:gd name="connsiteX3520" fmla="*/ 4854210 w 9232810"/>
                <a:gd name="connsiteY3520" fmla="*/ 324834 h 4594310"/>
                <a:gd name="connsiteX3521" fmla="*/ 4866587 w 9232810"/>
                <a:gd name="connsiteY3521" fmla="*/ 322785 h 4594310"/>
                <a:gd name="connsiteX3522" fmla="*/ 4843897 w 9232810"/>
                <a:gd name="connsiteY3522" fmla="*/ 308447 h 4594310"/>
                <a:gd name="connsiteX3523" fmla="*/ 4794392 w 9232810"/>
                <a:gd name="connsiteY3523" fmla="*/ 371946 h 4594310"/>
                <a:gd name="connsiteX3524" fmla="*/ 4779953 w 9232810"/>
                <a:gd name="connsiteY3524" fmla="*/ 380140 h 4594310"/>
                <a:gd name="connsiteX3525" fmla="*/ 4755200 w 9232810"/>
                <a:gd name="connsiteY3525" fmla="*/ 429300 h 4594310"/>
                <a:gd name="connsiteX3526" fmla="*/ 4683005 w 9232810"/>
                <a:gd name="connsiteY3526" fmla="*/ 371946 h 4594310"/>
                <a:gd name="connsiteX3527" fmla="*/ 4718071 w 9232810"/>
                <a:gd name="connsiteY3527" fmla="*/ 373994 h 4594310"/>
                <a:gd name="connsiteX3528" fmla="*/ 4746949 w 9232810"/>
                <a:gd name="connsiteY3528" fmla="*/ 365801 h 4594310"/>
                <a:gd name="connsiteX3529" fmla="*/ 4705695 w 9232810"/>
                <a:gd name="connsiteY3529" fmla="*/ 361704 h 4594310"/>
                <a:gd name="connsiteX3530" fmla="*/ 4672692 w 9232810"/>
                <a:gd name="connsiteY3530" fmla="*/ 349414 h 4594310"/>
                <a:gd name="connsiteX3531" fmla="*/ 4697444 w 9232810"/>
                <a:gd name="connsiteY3531" fmla="*/ 341221 h 4594310"/>
                <a:gd name="connsiteX3532" fmla="*/ 4742824 w 9232810"/>
                <a:gd name="connsiteY3532" fmla="*/ 318688 h 4594310"/>
                <a:gd name="connsiteX3533" fmla="*/ 4720134 w 9232810"/>
                <a:gd name="connsiteY3533" fmla="*/ 318688 h 4594310"/>
                <a:gd name="connsiteX3534" fmla="*/ 4705695 w 9232810"/>
                <a:gd name="connsiteY3534" fmla="*/ 310495 h 4594310"/>
                <a:gd name="connsiteX3535" fmla="*/ 4699507 w 9232810"/>
                <a:gd name="connsiteY3535" fmla="*/ 310495 h 4594310"/>
                <a:gd name="connsiteX3536" fmla="*/ 4672692 w 9232810"/>
                <a:gd name="connsiteY3536" fmla="*/ 335075 h 4594310"/>
                <a:gd name="connsiteX3537" fmla="*/ 4641751 w 9232810"/>
                <a:gd name="connsiteY3537" fmla="*/ 320737 h 4594310"/>
                <a:gd name="connsiteX3538" fmla="*/ 4650002 w 9232810"/>
                <a:gd name="connsiteY3538" fmla="*/ 318688 h 4594310"/>
                <a:gd name="connsiteX3539" fmla="*/ 4625249 w 9232810"/>
                <a:gd name="connsiteY3539" fmla="*/ 287963 h 4594310"/>
                <a:gd name="connsiteX3540" fmla="*/ 4616999 w 9232810"/>
                <a:gd name="connsiteY3540" fmla="*/ 283867 h 4594310"/>
                <a:gd name="connsiteX3541" fmla="*/ 4594309 w 9232810"/>
                <a:gd name="connsiteY3541" fmla="*/ 263383 h 4594310"/>
                <a:gd name="connsiteX3542" fmla="*/ 4627312 w 9232810"/>
                <a:gd name="connsiteY3542" fmla="*/ 240851 h 4594310"/>
                <a:gd name="connsiteX3543" fmla="*/ 4672692 w 9232810"/>
                <a:gd name="connsiteY3543" fmla="*/ 244948 h 4594310"/>
                <a:gd name="connsiteX3544" fmla="*/ 4660315 w 9232810"/>
                <a:gd name="connsiteY3544" fmla="*/ 257238 h 4594310"/>
                <a:gd name="connsiteX3545" fmla="*/ 4685068 w 9232810"/>
                <a:gd name="connsiteY3545" fmla="*/ 271576 h 4594310"/>
                <a:gd name="connsiteX3546" fmla="*/ 4678880 w 9232810"/>
                <a:gd name="connsiteY3546" fmla="*/ 259286 h 4594310"/>
                <a:gd name="connsiteX3547" fmla="*/ 4695382 w 9232810"/>
                <a:gd name="connsiteY3547" fmla="*/ 244948 h 4594310"/>
                <a:gd name="connsiteX3548" fmla="*/ 4734573 w 9232810"/>
                <a:gd name="connsiteY3548" fmla="*/ 283867 h 4594310"/>
                <a:gd name="connsiteX3549" fmla="*/ 4724259 w 9232810"/>
                <a:gd name="connsiteY3549" fmla="*/ 244948 h 4594310"/>
                <a:gd name="connsiteX3550" fmla="*/ 4742824 w 9232810"/>
                <a:gd name="connsiteY3550" fmla="*/ 230609 h 4594310"/>
                <a:gd name="connsiteX3551" fmla="*/ 6691559 w 9232810"/>
                <a:gd name="connsiteY3551" fmla="*/ 218340 h 4594310"/>
                <a:gd name="connsiteX3552" fmla="*/ 6728354 w 9232810"/>
                <a:gd name="connsiteY3552" fmla="*/ 232291 h 4594310"/>
                <a:gd name="connsiteX3553" fmla="*/ 6685426 w 9232810"/>
                <a:gd name="connsiteY3553" fmla="*/ 250229 h 4594310"/>
                <a:gd name="connsiteX3554" fmla="*/ 6667029 w 9232810"/>
                <a:gd name="connsiteY3554" fmla="*/ 228305 h 4594310"/>
                <a:gd name="connsiteX3555" fmla="*/ 6691559 w 9232810"/>
                <a:gd name="connsiteY3555" fmla="*/ 218340 h 4594310"/>
                <a:gd name="connsiteX3556" fmla="*/ 5615184 w 9232810"/>
                <a:gd name="connsiteY3556" fmla="*/ 205895 h 4594310"/>
                <a:gd name="connsiteX3557" fmla="*/ 5609066 w 9232810"/>
                <a:gd name="connsiteY3557" fmla="*/ 212164 h 4594310"/>
                <a:gd name="connsiteX3558" fmla="*/ 5609066 w 9232810"/>
                <a:gd name="connsiteY3558" fmla="*/ 211120 h 4594310"/>
                <a:gd name="connsiteX3559" fmla="*/ 5609066 w 9232810"/>
                <a:gd name="connsiteY3559" fmla="*/ 208538 h 4594310"/>
                <a:gd name="connsiteX3560" fmla="*/ 5806334 w 9232810"/>
                <a:gd name="connsiteY3560" fmla="*/ 203622 h 4594310"/>
                <a:gd name="connsiteX3561" fmla="*/ 5830574 w 9232810"/>
                <a:gd name="connsiteY3561" fmla="*/ 213843 h 4594310"/>
                <a:gd name="connsiteX3562" fmla="*/ 5802293 w 9232810"/>
                <a:gd name="connsiteY3562" fmla="*/ 228152 h 4594310"/>
                <a:gd name="connsiteX3563" fmla="*/ 5784113 w 9232810"/>
                <a:gd name="connsiteY3563" fmla="*/ 217931 h 4594310"/>
                <a:gd name="connsiteX3564" fmla="*/ 5769972 w 9232810"/>
                <a:gd name="connsiteY3564" fmla="*/ 228152 h 4594310"/>
                <a:gd name="connsiteX3565" fmla="*/ 5761892 w 9232810"/>
                <a:gd name="connsiteY3565" fmla="*/ 222020 h 4594310"/>
                <a:gd name="connsiteX3566" fmla="*/ 5806334 w 9232810"/>
                <a:gd name="connsiteY3566" fmla="*/ 203622 h 4594310"/>
                <a:gd name="connsiteX3567" fmla="*/ 4912373 w 9232810"/>
                <a:gd name="connsiteY3567" fmla="*/ 198720 h 4594310"/>
                <a:gd name="connsiteX3568" fmla="*/ 4922594 w 9232810"/>
                <a:gd name="connsiteY3568" fmla="*/ 198720 h 4594310"/>
                <a:gd name="connsiteX3569" fmla="*/ 4922594 w 9232810"/>
                <a:gd name="connsiteY3569" fmla="*/ 223848 h 4594310"/>
                <a:gd name="connsiteX3570" fmla="*/ 4949168 w 9232810"/>
                <a:gd name="connsiteY3570" fmla="*/ 213378 h 4594310"/>
                <a:gd name="connsiteX3571" fmla="*/ 4979829 w 9232810"/>
                <a:gd name="connsiteY3571" fmla="*/ 213378 h 4594310"/>
                <a:gd name="connsiteX3572" fmla="*/ 5018668 w 9232810"/>
                <a:gd name="connsiteY3572" fmla="*/ 238506 h 4594310"/>
                <a:gd name="connsiteX3573" fmla="*/ 4926682 w 9232810"/>
                <a:gd name="connsiteY3573" fmla="*/ 284574 h 4594310"/>
                <a:gd name="connsiteX3574" fmla="*/ 4896020 w 9232810"/>
                <a:gd name="connsiteY3574" fmla="*/ 269916 h 4594310"/>
                <a:gd name="connsiteX3575" fmla="*/ 4842873 w 9232810"/>
                <a:gd name="connsiteY3575" fmla="*/ 269916 h 4594310"/>
                <a:gd name="connsiteX3576" fmla="*/ 4832653 w 9232810"/>
                <a:gd name="connsiteY3576" fmla="*/ 253164 h 4594310"/>
                <a:gd name="connsiteX3577" fmla="*/ 4851050 w 9232810"/>
                <a:gd name="connsiteY3577" fmla="*/ 253164 h 4594310"/>
                <a:gd name="connsiteX3578" fmla="*/ 4873535 w 9232810"/>
                <a:gd name="connsiteY3578" fmla="*/ 248976 h 4594310"/>
                <a:gd name="connsiteX3579" fmla="*/ 4830608 w 9232810"/>
                <a:gd name="connsiteY3579" fmla="*/ 246882 h 4594310"/>
                <a:gd name="connsiteX3580" fmla="*/ 4797902 w 9232810"/>
                <a:gd name="connsiteY3580" fmla="*/ 236412 h 4594310"/>
                <a:gd name="connsiteX3581" fmla="*/ 4785638 w 9232810"/>
                <a:gd name="connsiteY3581" fmla="*/ 213378 h 4594310"/>
                <a:gd name="connsiteX3582" fmla="*/ 4797902 w 9232810"/>
                <a:gd name="connsiteY3582" fmla="*/ 213378 h 4594310"/>
                <a:gd name="connsiteX3583" fmla="*/ 4816300 w 9232810"/>
                <a:gd name="connsiteY3583" fmla="*/ 215472 h 4594310"/>
                <a:gd name="connsiteX3584" fmla="*/ 4816300 w 9232810"/>
                <a:gd name="connsiteY3584" fmla="*/ 211284 h 4594310"/>
                <a:gd name="connsiteX3585" fmla="*/ 4832653 w 9232810"/>
                <a:gd name="connsiteY3585" fmla="*/ 211284 h 4594310"/>
                <a:gd name="connsiteX3586" fmla="*/ 4828564 w 9232810"/>
                <a:gd name="connsiteY3586" fmla="*/ 202908 h 4594310"/>
                <a:gd name="connsiteX3587" fmla="*/ 4853094 w 9232810"/>
                <a:gd name="connsiteY3587" fmla="*/ 202908 h 4594310"/>
                <a:gd name="connsiteX3588" fmla="*/ 4889888 w 9232810"/>
                <a:gd name="connsiteY3588" fmla="*/ 221754 h 4594310"/>
                <a:gd name="connsiteX3589" fmla="*/ 4912373 w 9232810"/>
                <a:gd name="connsiteY3589" fmla="*/ 198720 h 4594310"/>
                <a:gd name="connsiteX3590" fmla="*/ 5529524 w 9232810"/>
                <a:gd name="connsiteY3590" fmla="*/ 176641 h 4594310"/>
                <a:gd name="connsiteX3591" fmla="*/ 5582552 w 9232810"/>
                <a:gd name="connsiteY3591" fmla="*/ 189179 h 4594310"/>
                <a:gd name="connsiteX3592" fmla="*/ 5615184 w 9232810"/>
                <a:gd name="connsiteY3592" fmla="*/ 176641 h 4594310"/>
                <a:gd name="connsiteX3593" fmla="*/ 5641698 w 9232810"/>
                <a:gd name="connsiteY3593" fmla="*/ 187089 h 4594310"/>
                <a:gd name="connsiteX3594" fmla="*/ 5619263 w 9232810"/>
                <a:gd name="connsiteY3594" fmla="*/ 203806 h 4594310"/>
                <a:gd name="connsiteX3595" fmla="*/ 5609066 w 9232810"/>
                <a:gd name="connsiteY3595" fmla="*/ 203806 h 4594310"/>
                <a:gd name="connsiteX3596" fmla="*/ 5609066 w 9232810"/>
                <a:gd name="connsiteY3596" fmla="*/ 208538 h 4594310"/>
                <a:gd name="connsiteX3597" fmla="*/ 5605433 w 9232810"/>
                <a:gd name="connsiteY3597" fmla="*/ 210107 h 4594310"/>
                <a:gd name="connsiteX3598" fmla="*/ 5578473 w 9232810"/>
                <a:gd name="connsiteY3598" fmla="*/ 212164 h 4594310"/>
                <a:gd name="connsiteX3599" fmla="*/ 5560117 w 9232810"/>
                <a:gd name="connsiteY3599" fmla="*/ 233060 h 4594310"/>
                <a:gd name="connsiteX3600" fmla="*/ 5549919 w 9232810"/>
                <a:gd name="connsiteY3600" fmla="*/ 224702 h 4594310"/>
                <a:gd name="connsiteX3601" fmla="*/ 5525445 w 9232810"/>
                <a:gd name="connsiteY3601" fmla="*/ 212164 h 4594310"/>
                <a:gd name="connsiteX3602" fmla="*/ 5543801 w 9232810"/>
                <a:gd name="connsiteY3602" fmla="*/ 205895 h 4594310"/>
                <a:gd name="connsiteX3603" fmla="*/ 5527485 w 9232810"/>
                <a:gd name="connsiteY3603" fmla="*/ 203806 h 4594310"/>
                <a:gd name="connsiteX3604" fmla="*/ 5541761 w 9232810"/>
                <a:gd name="connsiteY3604" fmla="*/ 195448 h 4594310"/>
                <a:gd name="connsiteX3605" fmla="*/ 5521366 w 9232810"/>
                <a:gd name="connsiteY3605" fmla="*/ 187089 h 4594310"/>
                <a:gd name="connsiteX3606" fmla="*/ 5480576 w 9232810"/>
                <a:gd name="connsiteY3606" fmla="*/ 199626 h 4594310"/>
                <a:gd name="connsiteX3607" fmla="*/ 5460180 w 9232810"/>
                <a:gd name="connsiteY3607" fmla="*/ 195448 h 4594310"/>
                <a:gd name="connsiteX3608" fmla="*/ 5529524 w 9232810"/>
                <a:gd name="connsiteY3608" fmla="*/ 176641 h 4594310"/>
                <a:gd name="connsiteX3609" fmla="*/ 5871383 w 9232810"/>
                <a:gd name="connsiteY3609" fmla="*/ 169281 h 4594310"/>
                <a:gd name="connsiteX3610" fmla="*/ 5900521 w 9232810"/>
                <a:gd name="connsiteY3610" fmla="*/ 169281 h 4594310"/>
                <a:gd name="connsiteX3611" fmla="*/ 5892195 w 9232810"/>
                <a:gd name="connsiteY3611" fmla="*/ 177130 h 4594310"/>
                <a:gd name="connsiteX3612" fmla="*/ 5921333 w 9232810"/>
                <a:gd name="connsiteY3612" fmla="*/ 177130 h 4594310"/>
                <a:gd name="connsiteX3613" fmla="*/ 5921333 w 9232810"/>
                <a:gd name="connsiteY3613" fmla="*/ 188904 h 4594310"/>
                <a:gd name="connsiteX3614" fmla="*/ 5898439 w 9232810"/>
                <a:gd name="connsiteY3614" fmla="*/ 192830 h 4594310"/>
                <a:gd name="connsiteX3615" fmla="*/ 5902602 w 9232810"/>
                <a:gd name="connsiteY3615" fmla="*/ 204603 h 4594310"/>
                <a:gd name="connsiteX3616" fmla="*/ 5852651 w 9232810"/>
                <a:gd name="connsiteY3616" fmla="*/ 204603 h 4594310"/>
                <a:gd name="connsiteX3617" fmla="*/ 5871383 w 9232810"/>
                <a:gd name="connsiteY3617" fmla="*/ 181055 h 4594310"/>
                <a:gd name="connsiteX3618" fmla="*/ 5871383 w 9232810"/>
                <a:gd name="connsiteY3618" fmla="*/ 169281 h 4594310"/>
                <a:gd name="connsiteX3619" fmla="*/ 1891290 w 9232810"/>
                <a:gd name="connsiteY3619" fmla="*/ 156987 h 4594310"/>
                <a:gd name="connsiteX3620" fmla="*/ 1949026 w 9232810"/>
                <a:gd name="connsiteY3620" fmla="*/ 167384 h 4594310"/>
                <a:gd name="connsiteX3621" fmla="*/ 1977891 w 9232810"/>
                <a:gd name="connsiteY3621" fmla="*/ 206897 h 4594310"/>
                <a:gd name="connsiteX3622" fmla="*/ 2012946 w 9232810"/>
                <a:gd name="connsiteY3622" fmla="*/ 208978 h 4594310"/>
                <a:gd name="connsiteX3623" fmla="*/ 2029441 w 9232810"/>
                <a:gd name="connsiteY3623" fmla="*/ 233933 h 4594310"/>
                <a:gd name="connsiteX3624" fmla="*/ 2039752 w 9232810"/>
                <a:gd name="connsiteY3624" fmla="*/ 233933 h 4594310"/>
                <a:gd name="connsiteX3625" fmla="*/ 2039752 w 9232810"/>
                <a:gd name="connsiteY3625" fmla="*/ 223534 h 4594310"/>
                <a:gd name="connsiteX3626" fmla="*/ 2035628 w 9232810"/>
                <a:gd name="connsiteY3626" fmla="*/ 215217 h 4594310"/>
                <a:gd name="connsiteX3627" fmla="*/ 2045937 w 9232810"/>
                <a:gd name="connsiteY3627" fmla="*/ 215217 h 4594310"/>
                <a:gd name="connsiteX3628" fmla="*/ 2056246 w 9232810"/>
                <a:gd name="connsiteY3628" fmla="*/ 231853 h 4594310"/>
                <a:gd name="connsiteX3629" fmla="*/ 2068618 w 9232810"/>
                <a:gd name="connsiteY3629" fmla="*/ 246411 h 4594310"/>
                <a:gd name="connsiteX3630" fmla="*/ 2062432 w 9232810"/>
                <a:gd name="connsiteY3630" fmla="*/ 258889 h 4594310"/>
                <a:gd name="connsiteX3631" fmla="*/ 2076866 w 9232810"/>
                <a:gd name="connsiteY3631" fmla="*/ 258889 h 4594310"/>
                <a:gd name="connsiteX3632" fmla="*/ 2122229 w 9232810"/>
                <a:gd name="connsiteY3632" fmla="*/ 271367 h 4594310"/>
                <a:gd name="connsiteX3633" fmla="*/ 2120167 w 9232810"/>
                <a:gd name="connsiteY3633" fmla="*/ 283844 h 4594310"/>
                <a:gd name="connsiteX3634" fmla="*/ 2099548 w 9232810"/>
                <a:gd name="connsiteY3634" fmla="*/ 290083 h 4594310"/>
                <a:gd name="connsiteX3635" fmla="*/ 2056246 w 9232810"/>
                <a:gd name="connsiteY3635" fmla="*/ 319197 h 4594310"/>
                <a:gd name="connsiteX3636" fmla="*/ 2041812 w 9232810"/>
                <a:gd name="connsiteY3636" fmla="*/ 300481 h 4594310"/>
                <a:gd name="connsiteX3637" fmla="*/ 2031503 w 9232810"/>
                <a:gd name="connsiteY3637" fmla="*/ 315039 h 4594310"/>
                <a:gd name="connsiteX3638" fmla="*/ 2043875 w 9232810"/>
                <a:gd name="connsiteY3638" fmla="*/ 331675 h 4594310"/>
                <a:gd name="connsiteX3639" fmla="*/ 2027379 w 9232810"/>
                <a:gd name="connsiteY3639" fmla="*/ 331675 h 4594310"/>
                <a:gd name="connsiteX3640" fmla="*/ 2027379 w 9232810"/>
                <a:gd name="connsiteY3640" fmla="*/ 344153 h 4594310"/>
                <a:gd name="connsiteX3641" fmla="*/ 1994389 w 9232810"/>
                <a:gd name="connsiteY3641" fmla="*/ 327516 h 4594310"/>
                <a:gd name="connsiteX3642" fmla="*/ 1971706 w 9232810"/>
                <a:gd name="connsiteY3642" fmla="*/ 348312 h 4594310"/>
                <a:gd name="connsiteX3643" fmla="*/ 1936654 w 9232810"/>
                <a:gd name="connsiteY3643" fmla="*/ 331675 h 4594310"/>
                <a:gd name="connsiteX3644" fmla="*/ 1949026 w 9232810"/>
                <a:gd name="connsiteY3644" fmla="*/ 325436 h 4594310"/>
                <a:gd name="connsiteX3645" fmla="*/ 1907786 w 9232810"/>
                <a:gd name="connsiteY3645" fmla="*/ 302561 h 4594310"/>
                <a:gd name="connsiteX3646" fmla="*/ 1975831 w 9232810"/>
                <a:gd name="connsiteY3646" fmla="*/ 283844 h 4594310"/>
                <a:gd name="connsiteX3647" fmla="*/ 1938716 w 9232810"/>
                <a:gd name="connsiteY3647" fmla="*/ 277605 h 4594310"/>
                <a:gd name="connsiteX3648" fmla="*/ 1911909 w 9232810"/>
                <a:gd name="connsiteY3648" fmla="*/ 283844 h 4594310"/>
                <a:gd name="connsiteX3649" fmla="*/ 1899539 w 9232810"/>
                <a:gd name="connsiteY3649" fmla="*/ 273446 h 4594310"/>
                <a:gd name="connsiteX3650" fmla="*/ 1878920 w 9232810"/>
                <a:gd name="connsiteY3650" fmla="*/ 279685 h 4594310"/>
                <a:gd name="connsiteX3651" fmla="*/ 1872734 w 9232810"/>
                <a:gd name="connsiteY3651" fmla="*/ 271367 h 4594310"/>
                <a:gd name="connsiteX3652" fmla="*/ 1893353 w 9232810"/>
                <a:gd name="connsiteY3652" fmla="*/ 258889 h 4594310"/>
                <a:gd name="connsiteX3653" fmla="*/ 1839743 w 9232810"/>
                <a:gd name="connsiteY3653" fmla="*/ 229773 h 4594310"/>
                <a:gd name="connsiteX3654" fmla="*/ 1854177 w 9232810"/>
                <a:gd name="connsiteY3654" fmla="*/ 229773 h 4594310"/>
                <a:gd name="connsiteX3655" fmla="*/ 1880981 w 9232810"/>
                <a:gd name="connsiteY3655" fmla="*/ 238092 h 4594310"/>
                <a:gd name="connsiteX3656" fmla="*/ 1889229 w 9232810"/>
                <a:gd name="connsiteY3656" fmla="*/ 231853 h 4594310"/>
                <a:gd name="connsiteX3657" fmla="*/ 1850052 w 9232810"/>
                <a:gd name="connsiteY3657" fmla="*/ 211057 h 4594310"/>
                <a:gd name="connsiteX3658" fmla="*/ 1870672 w 9232810"/>
                <a:gd name="connsiteY3658" fmla="*/ 202738 h 4594310"/>
                <a:gd name="connsiteX3659" fmla="*/ 1895414 w 9232810"/>
                <a:gd name="connsiteY3659" fmla="*/ 208978 h 4594310"/>
                <a:gd name="connsiteX3660" fmla="*/ 1905726 w 9232810"/>
                <a:gd name="connsiteY3660" fmla="*/ 198579 h 4594310"/>
                <a:gd name="connsiteX3661" fmla="*/ 1878920 w 9232810"/>
                <a:gd name="connsiteY3661" fmla="*/ 198579 h 4594310"/>
                <a:gd name="connsiteX3662" fmla="*/ 1868610 w 9232810"/>
                <a:gd name="connsiteY3662" fmla="*/ 184022 h 4594310"/>
                <a:gd name="connsiteX3663" fmla="*/ 1901601 w 9232810"/>
                <a:gd name="connsiteY3663" fmla="*/ 175703 h 4594310"/>
                <a:gd name="connsiteX3664" fmla="*/ 1918095 w 9232810"/>
                <a:gd name="connsiteY3664" fmla="*/ 175703 h 4594310"/>
                <a:gd name="connsiteX3665" fmla="*/ 1891290 w 9232810"/>
                <a:gd name="connsiteY3665" fmla="*/ 156987 h 4594310"/>
                <a:gd name="connsiteX3666" fmla="*/ 6644952 w 9232810"/>
                <a:gd name="connsiteY3666" fmla="*/ 154563 h 4594310"/>
                <a:gd name="connsiteX3667" fmla="*/ 6677659 w 9232810"/>
                <a:gd name="connsiteY3667" fmla="*/ 154563 h 4594310"/>
                <a:gd name="connsiteX3668" fmla="*/ 6681747 w 9232810"/>
                <a:gd name="connsiteY3668" fmla="*/ 162740 h 4594310"/>
                <a:gd name="connsiteX3669" fmla="*/ 6644952 w 9232810"/>
                <a:gd name="connsiteY3669" fmla="*/ 154563 h 4594310"/>
                <a:gd name="connsiteX3670" fmla="*/ 6781220 w 9232810"/>
                <a:gd name="connsiteY3670" fmla="*/ 149658 h 4594310"/>
                <a:gd name="connsiteX3671" fmla="*/ 6834671 w 9232810"/>
                <a:gd name="connsiteY3671" fmla="*/ 184596 h 4594310"/>
                <a:gd name="connsiteX3672" fmla="*/ 6824392 w 9232810"/>
                <a:gd name="connsiteY3672" fmla="*/ 186651 h 4594310"/>
                <a:gd name="connsiteX3673" fmla="*/ 6824392 w 9232810"/>
                <a:gd name="connsiteY3673" fmla="*/ 205147 h 4594310"/>
                <a:gd name="connsiteX3674" fmla="*/ 6807945 w 9232810"/>
                <a:gd name="connsiteY3674" fmla="*/ 221589 h 4594310"/>
                <a:gd name="connsiteX3675" fmla="*/ 6826447 w 9232810"/>
                <a:gd name="connsiteY3675" fmla="*/ 221589 h 4594310"/>
                <a:gd name="connsiteX3676" fmla="*/ 6853173 w 9232810"/>
                <a:gd name="connsiteY3676" fmla="*/ 229810 h 4594310"/>
                <a:gd name="connsiteX3677" fmla="*/ 6871675 w 9232810"/>
                <a:gd name="connsiteY3677" fmla="*/ 229810 h 4594310"/>
                <a:gd name="connsiteX3678" fmla="*/ 6902512 w 9232810"/>
                <a:gd name="connsiteY3678" fmla="*/ 248306 h 4594310"/>
                <a:gd name="connsiteX3679" fmla="*/ 6894289 w 9232810"/>
                <a:gd name="connsiteY3679" fmla="*/ 266802 h 4594310"/>
                <a:gd name="connsiteX3680" fmla="*/ 6875787 w 9232810"/>
                <a:gd name="connsiteY3680" fmla="*/ 277078 h 4594310"/>
                <a:gd name="connsiteX3681" fmla="*/ 6890177 w 9232810"/>
                <a:gd name="connsiteY3681" fmla="*/ 289409 h 4594310"/>
                <a:gd name="connsiteX3682" fmla="*/ 6871675 w 9232810"/>
                <a:gd name="connsiteY3682" fmla="*/ 301740 h 4594310"/>
                <a:gd name="connsiteX3683" fmla="*/ 6770941 w 9232810"/>
                <a:gd name="connsiteY3683" fmla="*/ 285299 h 4594310"/>
                <a:gd name="connsiteX3684" fmla="*/ 6721602 w 9232810"/>
                <a:gd name="connsiteY3684" fmla="*/ 252416 h 4594310"/>
                <a:gd name="connsiteX3685" fmla="*/ 6789443 w 9232810"/>
                <a:gd name="connsiteY3685" fmla="*/ 223644 h 4594310"/>
                <a:gd name="connsiteX3686" fmla="*/ 6752439 w 9232810"/>
                <a:gd name="connsiteY3686" fmla="*/ 223644 h 4594310"/>
                <a:gd name="connsiteX3687" fmla="*/ 6686653 w 9232810"/>
                <a:gd name="connsiteY3687" fmla="*/ 203092 h 4594310"/>
                <a:gd name="connsiteX3688" fmla="*/ 6781220 w 9232810"/>
                <a:gd name="connsiteY3688" fmla="*/ 149658 h 4594310"/>
                <a:gd name="connsiteX3689" fmla="*/ 5987484 w 9232810"/>
                <a:gd name="connsiteY3689" fmla="*/ 142299 h 4594310"/>
                <a:gd name="connsiteX3690" fmla="*/ 5999827 w 9232810"/>
                <a:gd name="connsiteY3690" fmla="*/ 171489 h 4594310"/>
                <a:gd name="connsiteX3691" fmla="*/ 5950452 w 9232810"/>
                <a:gd name="connsiteY3691" fmla="*/ 183999 h 4594310"/>
                <a:gd name="connsiteX3692" fmla="*/ 5936051 w 9232810"/>
                <a:gd name="connsiteY3692" fmla="*/ 169404 h 4594310"/>
                <a:gd name="connsiteX3693" fmla="*/ 5987484 w 9232810"/>
                <a:gd name="connsiteY3693" fmla="*/ 142299 h 4594310"/>
                <a:gd name="connsiteX3694" fmla="*/ 5826412 w 9232810"/>
                <a:gd name="connsiteY3694" fmla="*/ 120222 h 4594310"/>
                <a:gd name="connsiteX3695" fmla="*/ 5828495 w 9232810"/>
                <a:gd name="connsiteY3695" fmla="*/ 130784 h 4594310"/>
                <a:gd name="connsiteX3696" fmla="*/ 5820164 w 9232810"/>
                <a:gd name="connsiteY3696" fmla="*/ 143457 h 4594310"/>
                <a:gd name="connsiteX3697" fmla="*/ 5778509 w 9232810"/>
                <a:gd name="connsiteY3697" fmla="*/ 168805 h 4594310"/>
                <a:gd name="connsiteX3698" fmla="*/ 5830577 w 9232810"/>
                <a:gd name="connsiteY3698" fmla="*/ 181478 h 4594310"/>
                <a:gd name="connsiteX3699" fmla="*/ 5803502 w 9232810"/>
                <a:gd name="connsiteY3699" fmla="*/ 185703 h 4594310"/>
                <a:gd name="connsiteX3700" fmla="*/ 5766013 w 9232810"/>
                <a:gd name="connsiteY3700" fmla="*/ 196264 h 4594310"/>
                <a:gd name="connsiteX3701" fmla="*/ 5720193 w 9232810"/>
                <a:gd name="connsiteY3701" fmla="*/ 179366 h 4594310"/>
                <a:gd name="connsiteX3702" fmla="*/ 5732690 w 9232810"/>
                <a:gd name="connsiteY3702" fmla="*/ 168805 h 4594310"/>
                <a:gd name="connsiteX3703" fmla="*/ 5770178 w 9232810"/>
                <a:gd name="connsiteY3703" fmla="*/ 168805 h 4594310"/>
                <a:gd name="connsiteX3704" fmla="*/ 5755599 w 9232810"/>
                <a:gd name="connsiteY3704" fmla="*/ 166692 h 4594310"/>
                <a:gd name="connsiteX3705" fmla="*/ 5755599 w 9232810"/>
                <a:gd name="connsiteY3705" fmla="*/ 154018 h 4594310"/>
                <a:gd name="connsiteX3706" fmla="*/ 5809750 w 9232810"/>
                <a:gd name="connsiteY3706" fmla="*/ 137120 h 4594310"/>
                <a:gd name="connsiteX3707" fmla="*/ 5826412 w 9232810"/>
                <a:gd name="connsiteY3707" fmla="*/ 120222 h 4594310"/>
                <a:gd name="connsiteX3708" fmla="*/ 2427799 w 9232810"/>
                <a:gd name="connsiteY3708" fmla="*/ 39247 h 4594310"/>
                <a:gd name="connsiteX3709" fmla="*/ 2454566 w 9232810"/>
                <a:gd name="connsiteY3709" fmla="*/ 45410 h 4594310"/>
                <a:gd name="connsiteX3710" fmla="*/ 2481333 w 9232810"/>
                <a:gd name="connsiteY3710" fmla="*/ 45410 h 4594310"/>
                <a:gd name="connsiteX3711" fmla="*/ 2598696 w 9232810"/>
                <a:gd name="connsiteY3711" fmla="*/ 61843 h 4594310"/>
                <a:gd name="connsiteX3712" fmla="*/ 2582224 w 9232810"/>
                <a:gd name="connsiteY3712" fmla="*/ 72114 h 4594310"/>
                <a:gd name="connsiteX3713" fmla="*/ 2654288 w 9232810"/>
                <a:gd name="connsiteY3713" fmla="*/ 51572 h 4594310"/>
                <a:gd name="connsiteX3714" fmla="*/ 2670760 w 9232810"/>
                <a:gd name="connsiteY3714" fmla="*/ 57735 h 4594310"/>
                <a:gd name="connsiteX3715" fmla="*/ 2687232 w 9232810"/>
                <a:gd name="connsiteY3715" fmla="*/ 74168 h 4594310"/>
                <a:gd name="connsiteX3716" fmla="*/ 2744884 w 9232810"/>
                <a:gd name="connsiteY3716" fmla="*/ 96764 h 4594310"/>
                <a:gd name="connsiteX3717" fmla="*/ 2722235 w 9232810"/>
                <a:gd name="connsiteY3717" fmla="*/ 109088 h 4594310"/>
                <a:gd name="connsiteX3718" fmla="*/ 2594578 w 9232810"/>
                <a:gd name="connsiteY3718" fmla="*/ 144009 h 4594310"/>
                <a:gd name="connsiteX3719" fmla="*/ 2662524 w 9232810"/>
                <a:gd name="connsiteY3719" fmla="*/ 146063 h 4594310"/>
                <a:gd name="connsiteX3720" fmla="*/ 2557516 w 9232810"/>
                <a:gd name="connsiteY3720" fmla="*/ 191255 h 4594310"/>
                <a:gd name="connsiteX3721" fmla="*/ 2473097 w 9232810"/>
                <a:gd name="connsiteY3721" fmla="*/ 259042 h 4594310"/>
                <a:gd name="connsiteX3722" fmla="*/ 2425740 w 9232810"/>
                <a:gd name="connsiteY3722" fmla="*/ 261096 h 4594310"/>
                <a:gd name="connsiteX3723" fmla="*/ 2368089 w 9232810"/>
                <a:gd name="connsiteY3723" fmla="*/ 281638 h 4594310"/>
                <a:gd name="connsiteX3724" fmla="*/ 2394856 w 9232810"/>
                <a:gd name="connsiteY3724" fmla="*/ 281638 h 4594310"/>
                <a:gd name="connsiteX3725" fmla="*/ 2368089 w 9232810"/>
                <a:gd name="connsiteY3725" fmla="*/ 298071 h 4594310"/>
                <a:gd name="connsiteX3726" fmla="*/ 2394856 w 9232810"/>
                <a:gd name="connsiteY3726" fmla="*/ 320667 h 4594310"/>
                <a:gd name="connsiteX3727" fmla="*/ 2353676 w 9232810"/>
                <a:gd name="connsiteY3727" fmla="*/ 361750 h 4594310"/>
                <a:gd name="connsiteX3728" fmla="*/ 2308378 w 9232810"/>
                <a:gd name="connsiteY3728" fmla="*/ 361750 h 4594310"/>
                <a:gd name="connsiteX3729" fmla="*/ 2314555 w 9232810"/>
                <a:gd name="connsiteY3729" fmla="*/ 376129 h 4594310"/>
                <a:gd name="connsiteX3730" fmla="*/ 2275434 w 9232810"/>
                <a:gd name="connsiteY3730" fmla="*/ 417212 h 4594310"/>
                <a:gd name="connsiteX3731" fmla="*/ 2298083 w 9232810"/>
                <a:gd name="connsiteY3731" fmla="*/ 417212 h 4594310"/>
                <a:gd name="connsiteX3732" fmla="*/ 2312496 w 9232810"/>
                <a:gd name="connsiteY3732" fmla="*/ 425429 h 4594310"/>
                <a:gd name="connsiteX3733" fmla="*/ 2240431 w 9232810"/>
                <a:gd name="connsiteY3733" fmla="*/ 456241 h 4594310"/>
                <a:gd name="connsiteX3734" fmla="*/ 2209546 w 9232810"/>
                <a:gd name="connsiteY3734" fmla="*/ 443916 h 4594310"/>
                <a:gd name="connsiteX3735" fmla="*/ 2141613 w 9232810"/>
                <a:gd name="connsiteY3735" fmla="*/ 443916 h 4594310"/>
                <a:gd name="connsiteX3736" fmla="*/ 2114846 w 9232810"/>
                <a:gd name="connsiteY3736" fmla="*/ 452133 h 4594310"/>
                <a:gd name="connsiteX3737" fmla="*/ 2028367 w 9232810"/>
                <a:gd name="connsiteY3737" fmla="*/ 433645 h 4594310"/>
                <a:gd name="connsiteX3738" fmla="*/ 2018073 w 9232810"/>
                <a:gd name="connsiteY3738" fmla="*/ 443916 h 4594310"/>
                <a:gd name="connsiteX3739" fmla="*/ 2007778 w 9232810"/>
                <a:gd name="connsiteY3739" fmla="*/ 435699 h 4594310"/>
                <a:gd name="connsiteX3740" fmla="*/ 2073666 w 9232810"/>
                <a:gd name="connsiteY3740" fmla="*/ 400779 h 4594310"/>
                <a:gd name="connsiteX3741" fmla="*/ 2044839 w 9232810"/>
                <a:gd name="connsiteY3741" fmla="*/ 372021 h 4594310"/>
                <a:gd name="connsiteX3742" fmla="*/ 2067489 w 9232810"/>
                <a:gd name="connsiteY3742" fmla="*/ 363804 h 4594310"/>
                <a:gd name="connsiteX3743" fmla="*/ 2123081 w 9232810"/>
                <a:gd name="connsiteY3743" fmla="*/ 388454 h 4594310"/>
                <a:gd name="connsiteX3744" fmla="*/ 2139553 w 9232810"/>
                <a:gd name="connsiteY3744" fmla="*/ 388454 h 4594310"/>
                <a:gd name="connsiteX3745" fmla="*/ 2098374 w 9232810"/>
                <a:gd name="connsiteY3745" fmla="*/ 343263 h 4594310"/>
                <a:gd name="connsiteX3746" fmla="*/ 2086019 w 9232810"/>
                <a:gd name="connsiteY3746" fmla="*/ 343263 h 4594310"/>
                <a:gd name="connsiteX3747" fmla="*/ 2075726 w 9232810"/>
                <a:gd name="connsiteY3747" fmla="*/ 349425 h 4594310"/>
                <a:gd name="connsiteX3748" fmla="*/ 2063371 w 9232810"/>
                <a:gd name="connsiteY3748" fmla="*/ 349425 h 4594310"/>
                <a:gd name="connsiteX3749" fmla="*/ 2063371 w 9232810"/>
                <a:gd name="connsiteY3749" fmla="*/ 339154 h 4594310"/>
                <a:gd name="connsiteX3750" fmla="*/ 2090138 w 9232810"/>
                <a:gd name="connsiteY3750" fmla="*/ 308342 h 4594310"/>
                <a:gd name="connsiteX3751" fmla="*/ 2139553 w 9232810"/>
                <a:gd name="connsiteY3751" fmla="*/ 283692 h 4594310"/>
                <a:gd name="connsiteX3752" fmla="*/ 2077784 w 9232810"/>
                <a:gd name="connsiteY3752" fmla="*/ 238501 h 4594310"/>
                <a:gd name="connsiteX3753" fmla="*/ 2100433 w 9232810"/>
                <a:gd name="connsiteY3753" fmla="*/ 232338 h 4594310"/>
                <a:gd name="connsiteX3754" fmla="*/ 2088079 w 9232810"/>
                <a:gd name="connsiteY3754" fmla="*/ 222067 h 4594310"/>
                <a:gd name="connsiteX3755" fmla="*/ 2100433 w 9232810"/>
                <a:gd name="connsiteY3755" fmla="*/ 222067 h 4594310"/>
                <a:gd name="connsiteX3756" fmla="*/ 2149848 w 9232810"/>
                <a:gd name="connsiteY3756" fmla="*/ 224121 h 4594310"/>
                <a:gd name="connsiteX3757" fmla="*/ 2205428 w 9232810"/>
                <a:gd name="connsiteY3757" fmla="*/ 252879 h 4594310"/>
                <a:gd name="connsiteX3758" fmla="*/ 2172498 w 9232810"/>
                <a:gd name="connsiteY3758" fmla="*/ 226175 h 4594310"/>
                <a:gd name="connsiteX3759" fmla="*/ 2178662 w 9232810"/>
                <a:gd name="connsiteY3759" fmla="*/ 215905 h 4594310"/>
                <a:gd name="connsiteX3760" fmla="*/ 2223959 w 9232810"/>
                <a:gd name="connsiteY3760" fmla="*/ 215905 h 4594310"/>
                <a:gd name="connsiteX3761" fmla="*/ 2267198 w 9232810"/>
                <a:gd name="connsiteY3761" fmla="*/ 191255 h 4594310"/>
                <a:gd name="connsiteX3762" fmla="*/ 2252785 w 9232810"/>
                <a:gd name="connsiteY3762" fmla="*/ 191255 h 4594310"/>
                <a:gd name="connsiteX3763" fmla="*/ 2184839 w 9232810"/>
                <a:gd name="connsiteY3763" fmla="*/ 211797 h 4594310"/>
                <a:gd name="connsiteX3764" fmla="*/ 2153967 w 9232810"/>
                <a:gd name="connsiteY3764" fmla="*/ 205634 h 4594310"/>
                <a:gd name="connsiteX3765" fmla="*/ 2135435 w 9232810"/>
                <a:gd name="connsiteY3765" fmla="*/ 213851 h 4594310"/>
                <a:gd name="connsiteX3766" fmla="*/ 2098374 w 9232810"/>
                <a:gd name="connsiteY3766" fmla="*/ 195364 h 4594310"/>
                <a:gd name="connsiteX3767" fmla="*/ 2088079 w 9232810"/>
                <a:gd name="connsiteY3767" fmla="*/ 195364 h 4594310"/>
                <a:gd name="connsiteX3768" fmla="*/ 2067489 w 9232810"/>
                <a:gd name="connsiteY3768" fmla="*/ 205634 h 4594310"/>
                <a:gd name="connsiteX3769" fmla="*/ 2018073 w 9232810"/>
                <a:gd name="connsiteY3769" fmla="*/ 185093 h 4594310"/>
                <a:gd name="connsiteX3770" fmla="*/ 2040722 w 9232810"/>
                <a:gd name="connsiteY3770" fmla="*/ 176876 h 4594310"/>
                <a:gd name="connsiteX3771" fmla="*/ 1999543 w 9232810"/>
                <a:gd name="connsiteY3771" fmla="*/ 176876 h 4594310"/>
                <a:gd name="connsiteX3772" fmla="*/ 2055135 w 9232810"/>
                <a:gd name="connsiteY3772" fmla="*/ 148118 h 4594310"/>
                <a:gd name="connsiteX3773" fmla="*/ 2036604 w 9232810"/>
                <a:gd name="connsiteY3773" fmla="*/ 146063 h 4594310"/>
                <a:gd name="connsiteX3774" fmla="*/ 2001601 w 9232810"/>
                <a:gd name="connsiteY3774" fmla="*/ 162497 h 4594310"/>
                <a:gd name="connsiteX3775" fmla="*/ 1985130 w 9232810"/>
                <a:gd name="connsiteY3775" fmla="*/ 154280 h 4594310"/>
                <a:gd name="connsiteX3776" fmla="*/ 2009838 w 9232810"/>
                <a:gd name="connsiteY3776" fmla="*/ 139901 h 4594310"/>
                <a:gd name="connsiteX3777" fmla="*/ 1983071 w 9232810"/>
                <a:gd name="connsiteY3777" fmla="*/ 139901 h 4594310"/>
                <a:gd name="connsiteX3778" fmla="*/ 1968658 w 9232810"/>
                <a:gd name="connsiteY3778" fmla="*/ 146063 h 4594310"/>
                <a:gd name="connsiteX3779" fmla="*/ 1950127 w 9232810"/>
                <a:gd name="connsiteY3779" fmla="*/ 146063 h 4594310"/>
                <a:gd name="connsiteX3780" fmla="*/ 2040722 w 9232810"/>
                <a:gd name="connsiteY3780" fmla="*/ 113197 h 4594310"/>
                <a:gd name="connsiteX3781" fmla="*/ 2059253 w 9232810"/>
                <a:gd name="connsiteY3781" fmla="*/ 113197 h 4594310"/>
                <a:gd name="connsiteX3782" fmla="*/ 2067489 w 9232810"/>
                <a:gd name="connsiteY3782" fmla="*/ 104980 h 4594310"/>
                <a:gd name="connsiteX3783" fmla="*/ 2102492 w 9232810"/>
                <a:gd name="connsiteY3783" fmla="*/ 84439 h 4594310"/>
                <a:gd name="connsiteX3784" fmla="*/ 2164262 w 9232810"/>
                <a:gd name="connsiteY3784" fmla="*/ 104980 h 4594310"/>
                <a:gd name="connsiteX3785" fmla="*/ 2209546 w 9232810"/>
                <a:gd name="connsiteY3785" fmla="*/ 63897 h 4594310"/>
                <a:gd name="connsiteX3786" fmla="*/ 2228077 w 9232810"/>
                <a:gd name="connsiteY3786" fmla="*/ 61843 h 4594310"/>
                <a:gd name="connsiteX3787" fmla="*/ 2248667 w 9232810"/>
                <a:gd name="connsiteY3787" fmla="*/ 51572 h 4594310"/>
                <a:gd name="connsiteX3788" fmla="*/ 2353676 w 9232810"/>
                <a:gd name="connsiteY3788" fmla="*/ 51572 h 4594310"/>
                <a:gd name="connsiteX3789" fmla="*/ 2363971 w 9232810"/>
                <a:gd name="connsiteY3789" fmla="*/ 45410 h 4594310"/>
                <a:gd name="connsiteX3790" fmla="*/ 2398974 w 9232810"/>
                <a:gd name="connsiteY3790" fmla="*/ 55681 h 4594310"/>
                <a:gd name="connsiteX3791" fmla="*/ 2427799 w 9232810"/>
                <a:gd name="connsiteY3791" fmla="*/ 39247 h 4594310"/>
                <a:gd name="connsiteX3792" fmla="*/ 3414928 w 9232810"/>
                <a:gd name="connsiteY3792" fmla="*/ 0 h 4594310"/>
                <a:gd name="connsiteX3793" fmla="*/ 3546585 w 9232810"/>
                <a:gd name="connsiteY3793" fmla="*/ 0 h 4594310"/>
                <a:gd name="connsiteX3794" fmla="*/ 3682356 w 9232810"/>
                <a:gd name="connsiteY3794" fmla="*/ 53461 h 4594310"/>
                <a:gd name="connsiteX3795" fmla="*/ 3760527 w 9232810"/>
                <a:gd name="connsiteY3795" fmla="*/ 61686 h 4594310"/>
                <a:gd name="connsiteX3796" fmla="*/ 3670013 w 9232810"/>
                <a:gd name="connsiteY3796" fmla="*/ 98696 h 4594310"/>
                <a:gd name="connsiteX3797" fmla="*/ 3470470 w 9232810"/>
                <a:gd name="connsiteY3797" fmla="*/ 108978 h 4594310"/>
                <a:gd name="connsiteX3798" fmla="*/ 3655613 w 9232810"/>
                <a:gd name="connsiteY3798" fmla="*/ 108978 h 4594310"/>
                <a:gd name="connsiteX3799" fmla="*/ 3620642 w 9232810"/>
                <a:gd name="connsiteY3799" fmla="*/ 154213 h 4594310"/>
                <a:gd name="connsiteX3800" fmla="*/ 3727613 w 9232810"/>
                <a:gd name="connsiteY3800" fmla="*/ 102809 h 4594310"/>
                <a:gd name="connsiteX3801" fmla="*/ 3750242 w 9232810"/>
                <a:gd name="connsiteY3801" fmla="*/ 131596 h 4594310"/>
                <a:gd name="connsiteX3802" fmla="*/ 3688527 w 9232810"/>
                <a:gd name="connsiteY3802" fmla="*/ 209730 h 4594310"/>
                <a:gd name="connsiteX3803" fmla="*/ 3772870 w 9232810"/>
                <a:gd name="connsiteY3803" fmla="*/ 131596 h 4594310"/>
                <a:gd name="connsiteX3804" fmla="*/ 3834584 w 9232810"/>
                <a:gd name="connsiteY3804" fmla="*/ 131596 h 4594310"/>
                <a:gd name="connsiteX3805" fmla="*/ 3855156 w 9232810"/>
                <a:gd name="connsiteY3805" fmla="*/ 135708 h 4594310"/>
                <a:gd name="connsiteX3806" fmla="*/ 3888070 w 9232810"/>
                <a:gd name="connsiteY3806" fmla="*/ 117202 h 4594310"/>
                <a:gd name="connsiteX3807" fmla="*/ 3931270 w 9232810"/>
                <a:gd name="connsiteY3807" fmla="*/ 117202 h 4594310"/>
                <a:gd name="connsiteX3808" fmla="*/ 3949784 w 9232810"/>
                <a:gd name="connsiteY3808" fmla="*/ 104865 h 4594310"/>
                <a:gd name="connsiteX3809" fmla="*/ 4003270 w 9232810"/>
                <a:gd name="connsiteY3809" fmla="*/ 137764 h 4594310"/>
                <a:gd name="connsiteX3810" fmla="*/ 3980641 w 9232810"/>
                <a:gd name="connsiteY3810" fmla="*/ 158326 h 4594310"/>
                <a:gd name="connsiteX3811" fmla="*/ 3892184 w 9232810"/>
                <a:gd name="connsiteY3811" fmla="*/ 193281 h 4594310"/>
                <a:gd name="connsiteX3812" fmla="*/ 3910699 w 9232810"/>
                <a:gd name="connsiteY3812" fmla="*/ 193281 h 4594310"/>
                <a:gd name="connsiteX3813" fmla="*/ 3869556 w 9232810"/>
                <a:gd name="connsiteY3813" fmla="*/ 224123 h 4594310"/>
                <a:gd name="connsiteX3814" fmla="*/ 3869556 w 9232810"/>
                <a:gd name="connsiteY3814" fmla="*/ 234404 h 4594310"/>
                <a:gd name="connsiteX3815" fmla="*/ 3828413 w 9232810"/>
                <a:gd name="connsiteY3815" fmla="*/ 257022 h 4594310"/>
                <a:gd name="connsiteX3816" fmla="*/ 3828413 w 9232810"/>
                <a:gd name="connsiteY3816" fmla="*/ 271416 h 4594310"/>
                <a:gd name="connsiteX3817" fmla="*/ 3793442 w 9232810"/>
                <a:gd name="connsiteY3817" fmla="*/ 308427 h 4594310"/>
                <a:gd name="connsiteX3818" fmla="*/ 3776984 w 9232810"/>
                <a:gd name="connsiteY3818" fmla="*/ 347494 h 4594310"/>
                <a:gd name="connsiteX3819" fmla="*/ 3803727 w 9232810"/>
                <a:gd name="connsiteY3819" fmla="*/ 347494 h 4594310"/>
                <a:gd name="connsiteX3820" fmla="*/ 3840756 w 9232810"/>
                <a:gd name="connsiteY3820" fmla="*/ 366000 h 4594310"/>
                <a:gd name="connsiteX3821" fmla="*/ 3824299 w 9232810"/>
                <a:gd name="connsiteY3821" fmla="*/ 370112 h 4594310"/>
                <a:gd name="connsiteX3822" fmla="*/ 3863384 w 9232810"/>
                <a:gd name="connsiteY3822" fmla="*/ 403011 h 4594310"/>
                <a:gd name="connsiteX3823" fmla="*/ 3799613 w 9232810"/>
                <a:gd name="connsiteY3823" fmla="*/ 415348 h 4594310"/>
                <a:gd name="connsiteX3824" fmla="*/ 3781099 w 9232810"/>
                <a:gd name="connsiteY3824" fmla="*/ 429741 h 4594310"/>
                <a:gd name="connsiteX3825" fmla="*/ 3811956 w 9232810"/>
                <a:gd name="connsiteY3825" fmla="*/ 446190 h 4594310"/>
                <a:gd name="connsiteX3826" fmla="*/ 3824299 w 9232810"/>
                <a:gd name="connsiteY3826" fmla="*/ 485257 h 4594310"/>
                <a:gd name="connsiteX3827" fmla="*/ 3824299 w 9232810"/>
                <a:gd name="connsiteY3827" fmla="*/ 503763 h 4594310"/>
                <a:gd name="connsiteX3828" fmla="*/ 3795499 w 9232810"/>
                <a:gd name="connsiteY3828" fmla="*/ 516100 h 4594310"/>
                <a:gd name="connsiteX3829" fmla="*/ 3832527 w 9232810"/>
                <a:gd name="connsiteY3829" fmla="*/ 534606 h 4594310"/>
                <a:gd name="connsiteX3830" fmla="*/ 3791384 w 9232810"/>
                <a:gd name="connsiteY3830" fmla="*/ 559280 h 4594310"/>
                <a:gd name="connsiteX3831" fmla="*/ 3799613 w 9232810"/>
                <a:gd name="connsiteY3831" fmla="*/ 571617 h 4594310"/>
                <a:gd name="connsiteX3832" fmla="*/ 3750242 w 9232810"/>
                <a:gd name="connsiteY3832" fmla="*/ 606572 h 4594310"/>
                <a:gd name="connsiteX3833" fmla="*/ 3723499 w 9232810"/>
                <a:gd name="connsiteY3833" fmla="*/ 586010 h 4594310"/>
                <a:gd name="connsiteX3834" fmla="*/ 3709099 w 9232810"/>
                <a:gd name="connsiteY3834" fmla="*/ 586010 h 4594310"/>
                <a:gd name="connsiteX3835" fmla="*/ 3758470 w 9232810"/>
                <a:gd name="connsiteY3835" fmla="*/ 627133 h 4594310"/>
                <a:gd name="connsiteX3836" fmla="*/ 3746127 w 9232810"/>
                <a:gd name="connsiteY3836" fmla="*/ 651808 h 4594310"/>
                <a:gd name="connsiteX3837" fmla="*/ 3696756 w 9232810"/>
                <a:gd name="connsiteY3837" fmla="*/ 610684 h 4594310"/>
                <a:gd name="connsiteX3838" fmla="*/ 3684413 w 9232810"/>
                <a:gd name="connsiteY3838" fmla="*/ 610684 h 4594310"/>
                <a:gd name="connsiteX3839" fmla="*/ 3684413 w 9232810"/>
                <a:gd name="connsiteY3839" fmla="*/ 625077 h 4594310"/>
                <a:gd name="connsiteX3840" fmla="*/ 3774927 w 9232810"/>
                <a:gd name="connsiteY3840" fmla="*/ 723774 h 4594310"/>
                <a:gd name="connsiteX3841" fmla="*/ 3750242 w 9232810"/>
                <a:gd name="connsiteY3841" fmla="*/ 736111 h 4594310"/>
                <a:gd name="connsiteX3842" fmla="*/ 3680299 w 9232810"/>
                <a:gd name="connsiteY3842" fmla="*/ 690875 h 4594310"/>
                <a:gd name="connsiteX3843" fmla="*/ 3665899 w 9232810"/>
                <a:gd name="connsiteY3843" fmla="*/ 690875 h 4594310"/>
                <a:gd name="connsiteX3844" fmla="*/ 3674127 w 9232810"/>
                <a:gd name="connsiteY3844" fmla="*/ 713493 h 4594310"/>
                <a:gd name="connsiteX3845" fmla="*/ 3655613 w 9232810"/>
                <a:gd name="connsiteY3845" fmla="*/ 723774 h 4594310"/>
                <a:gd name="connsiteX3846" fmla="*/ 3754356 w 9232810"/>
                <a:gd name="connsiteY3846" fmla="*/ 754616 h 4594310"/>
                <a:gd name="connsiteX3847" fmla="*/ 3715270 w 9232810"/>
                <a:gd name="connsiteY3847" fmla="*/ 771066 h 4594310"/>
                <a:gd name="connsiteX3848" fmla="*/ 3649442 w 9232810"/>
                <a:gd name="connsiteY3848" fmla="*/ 816302 h 4594310"/>
                <a:gd name="connsiteX3849" fmla="*/ 3556870 w 9232810"/>
                <a:gd name="connsiteY3849" fmla="*/ 838920 h 4594310"/>
                <a:gd name="connsiteX3850" fmla="*/ 3513670 w 9232810"/>
                <a:gd name="connsiteY3850" fmla="*/ 838920 h 4594310"/>
                <a:gd name="connsiteX3851" fmla="*/ 3497213 w 9232810"/>
                <a:gd name="connsiteY3851" fmla="*/ 853313 h 4594310"/>
                <a:gd name="connsiteX3852" fmla="*/ 3472528 w 9232810"/>
                <a:gd name="connsiteY3852" fmla="*/ 869762 h 4594310"/>
                <a:gd name="connsiteX3853" fmla="*/ 3441671 w 9232810"/>
                <a:gd name="connsiteY3853" fmla="*/ 914998 h 4594310"/>
                <a:gd name="connsiteX3854" fmla="*/ 3373785 w 9232810"/>
                <a:gd name="connsiteY3854" fmla="*/ 941728 h 4594310"/>
                <a:gd name="connsiteX3855" fmla="*/ 3359385 w 9232810"/>
                <a:gd name="connsiteY3855" fmla="*/ 941728 h 4594310"/>
                <a:gd name="connsiteX3856" fmla="*/ 3359385 w 9232810"/>
                <a:gd name="connsiteY3856" fmla="*/ 923223 h 4594310"/>
                <a:gd name="connsiteX3857" fmla="*/ 3342928 w 9232810"/>
                <a:gd name="connsiteY3857" fmla="*/ 945841 h 4594310"/>
                <a:gd name="connsiteX3858" fmla="*/ 3272985 w 9232810"/>
                <a:gd name="connsiteY3858" fmla="*/ 986964 h 4594310"/>
                <a:gd name="connsiteX3859" fmla="*/ 3275042 w 9232810"/>
                <a:gd name="connsiteY3859" fmla="*/ 997245 h 4594310"/>
                <a:gd name="connsiteX3860" fmla="*/ 3268871 w 9232810"/>
                <a:gd name="connsiteY3860" fmla="*/ 1007526 h 4594310"/>
                <a:gd name="connsiteX3861" fmla="*/ 3281214 w 9232810"/>
                <a:gd name="connsiteY3861" fmla="*/ 1028088 h 4594310"/>
                <a:gd name="connsiteX3862" fmla="*/ 3238014 w 9232810"/>
                <a:gd name="connsiteY3862" fmla="*/ 1075380 h 4594310"/>
                <a:gd name="connsiteX3863" fmla="*/ 3238014 w 9232810"/>
                <a:gd name="connsiteY3863" fmla="*/ 1124728 h 4594310"/>
                <a:gd name="connsiteX3864" fmla="*/ 3203042 w 9232810"/>
                <a:gd name="connsiteY3864" fmla="*/ 1182301 h 4594310"/>
                <a:gd name="connsiteX3865" fmla="*/ 3192757 w 9232810"/>
                <a:gd name="connsiteY3865" fmla="*/ 1174076 h 4594310"/>
                <a:gd name="connsiteX3866" fmla="*/ 3174242 w 9232810"/>
                <a:gd name="connsiteY3866" fmla="*/ 1180245 h 4594310"/>
                <a:gd name="connsiteX3867" fmla="*/ 3131042 w 9232810"/>
                <a:gd name="connsiteY3867" fmla="*/ 1139121 h 4594310"/>
                <a:gd name="connsiteX3868" fmla="*/ 3091957 w 9232810"/>
                <a:gd name="connsiteY3868" fmla="*/ 1151458 h 4594310"/>
                <a:gd name="connsiteX3869" fmla="*/ 3063157 w 9232810"/>
                <a:gd name="connsiteY3869" fmla="*/ 1124728 h 4594310"/>
                <a:gd name="connsiteX3870" fmla="*/ 3056985 w 9232810"/>
                <a:gd name="connsiteY3870" fmla="*/ 1108278 h 4594310"/>
                <a:gd name="connsiteX3871" fmla="*/ 3003500 w 9232810"/>
                <a:gd name="connsiteY3871" fmla="*/ 1026031 h 4594310"/>
                <a:gd name="connsiteX3872" fmla="*/ 3017900 w 9232810"/>
                <a:gd name="connsiteY3872" fmla="*/ 1007526 h 4594310"/>
                <a:gd name="connsiteX3873" fmla="*/ 2982928 w 9232810"/>
                <a:gd name="connsiteY3873" fmla="*/ 1005470 h 4594310"/>
                <a:gd name="connsiteX3874" fmla="*/ 2974700 w 9232810"/>
                <a:gd name="connsiteY3874" fmla="*/ 976683 h 4594310"/>
                <a:gd name="connsiteX3875" fmla="*/ 2943843 w 9232810"/>
                <a:gd name="connsiteY3875" fmla="*/ 923223 h 4594310"/>
                <a:gd name="connsiteX3876" fmla="*/ 2954128 w 9232810"/>
                <a:gd name="connsiteY3876" fmla="*/ 900605 h 4594310"/>
                <a:gd name="connsiteX3877" fmla="*/ 2935614 w 9232810"/>
                <a:gd name="connsiteY3877" fmla="*/ 900605 h 4594310"/>
                <a:gd name="connsiteX3878" fmla="*/ 2935614 w 9232810"/>
                <a:gd name="connsiteY3878" fmla="*/ 880043 h 4594310"/>
                <a:gd name="connsiteX3879" fmla="*/ 2972643 w 9232810"/>
                <a:gd name="connsiteY3879" fmla="*/ 830695 h 4594310"/>
                <a:gd name="connsiteX3880" fmla="*/ 2972643 w 9232810"/>
                <a:gd name="connsiteY3880" fmla="*/ 828639 h 4594310"/>
                <a:gd name="connsiteX3881" fmla="*/ 2997328 w 9232810"/>
                <a:gd name="connsiteY3881" fmla="*/ 826582 h 4594310"/>
                <a:gd name="connsiteX3882" fmla="*/ 3024071 w 9232810"/>
                <a:gd name="connsiteY3882" fmla="*/ 764897 h 4594310"/>
                <a:gd name="connsiteX3883" fmla="*/ 2927385 w 9232810"/>
                <a:gd name="connsiteY3883" fmla="*/ 725830 h 4594310"/>
                <a:gd name="connsiteX3884" fmla="*/ 2941785 w 9232810"/>
                <a:gd name="connsiteY3884" fmla="*/ 725830 h 4594310"/>
                <a:gd name="connsiteX3885" fmla="*/ 2997328 w 9232810"/>
                <a:gd name="connsiteY3885" fmla="*/ 740223 h 4594310"/>
                <a:gd name="connsiteX3886" fmla="*/ 3005557 w 9232810"/>
                <a:gd name="connsiteY3886" fmla="*/ 725830 h 4594310"/>
                <a:gd name="connsiteX3887" fmla="*/ 2939728 w 9232810"/>
                <a:gd name="connsiteY3887" fmla="*/ 674425 h 4594310"/>
                <a:gd name="connsiteX3888" fmla="*/ 2917100 w 9232810"/>
                <a:gd name="connsiteY3888" fmla="*/ 690875 h 4594310"/>
                <a:gd name="connsiteX3889" fmla="*/ 2892414 w 9232810"/>
                <a:gd name="connsiteY3889" fmla="*/ 674425 h 4594310"/>
                <a:gd name="connsiteX3890" fmla="*/ 2912985 w 9232810"/>
                <a:gd name="connsiteY3890" fmla="*/ 635358 h 4594310"/>
                <a:gd name="connsiteX3891" fmla="*/ 2890357 w 9232810"/>
                <a:gd name="connsiteY3891" fmla="*/ 620965 h 4594310"/>
                <a:gd name="connsiteX3892" fmla="*/ 2890357 w 9232810"/>
                <a:gd name="connsiteY3892" fmla="*/ 606572 h 4594310"/>
                <a:gd name="connsiteX3893" fmla="*/ 2699043 w 9232810"/>
                <a:gd name="connsiteY3893" fmla="*/ 450303 h 4594310"/>
                <a:gd name="connsiteX3894" fmla="*/ 2672300 w 9232810"/>
                <a:gd name="connsiteY3894" fmla="*/ 450303 h 4594310"/>
                <a:gd name="connsiteX3895" fmla="*/ 2643500 w 9232810"/>
                <a:gd name="connsiteY3895" fmla="*/ 460583 h 4594310"/>
                <a:gd name="connsiteX3896" fmla="*/ 2616757 w 9232810"/>
                <a:gd name="connsiteY3896" fmla="*/ 454415 h 4594310"/>
                <a:gd name="connsiteX3897" fmla="*/ 2598243 w 9232810"/>
                <a:gd name="connsiteY3897" fmla="*/ 458527 h 4594310"/>
                <a:gd name="connsiteX3898" fmla="*/ 2606472 w 9232810"/>
                <a:gd name="connsiteY3898" fmla="*/ 464696 h 4594310"/>
                <a:gd name="connsiteX3899" fmla="*/ 2596186 w 9232810"/>
                <a:gd name="connsiteY3899" fmla="*/ 468808 h 4594310"/>
                <a:gd name="connsiteX3900" fmla="*/ 2536529 w 9232810"/>
                <a:gd name="connsiteY3900" fmla="*/ 446190 h 4594310"/>
                <a:gd name="connsiteX3901" fmla="*/ 2555043 w 9232810"/>
                <a:gd name="connsiteY3901" fmla="*/ 431797 h 4594310"/>
                <a:gd name="connsiteX3902" fmla="*/ 2518015 w 9232810"/>
                <a:gd name="connsiteY3902" fmla="*/ 415348 h 4594310"/>
                <a:gd name="connsiteX3903" fmla="*/ 2487157 w 9232810"/>
                <a:gd name="connsiteY3903" fmla="*/ 415348 h 4594310"/>
                <a:gd name="connsiteX3904" fmla="*/ 2513900 w 9232810"/>
                <a:gd name="connsiteY3904" fmla="*/ 398898 h 4594310"/>
                <a:gd name="connsiteX3905" fmla="*/ 2536529 w 9232810"/>
                <a:gd name="connsiteY3905" fmla="*/ 398898 h 4594310"/>
                <a:gd name="connsiteX3906" fmla="*/ 2552986 w 9232810"/>
                <a:gd name="connsiteY3906" fmla="*/ 390674 h 4594310"/>
                <a:gd name="connsiteX3907" fmla="*/ 2604414 w 9232810"/>
                <a:gd name="connsiteY3907" fmla="*/ 390674 h 4594310"/>
                <a:gd name="connsiteX3908" fmla="*/ 2616757 w 9232810"/>
                <a:gd name="connsiteY3908" fmla="*/ 370112 h 4594310"/>
                <a:gd name="connsiteX3909" fmla="*/ 2579729 w 9232810"/>
                <a:gd name="connsiteY3909" fmla="*/ 370112 h 4594310"/>
                <a:gd name="connsiteX3910" fmla="*/ 2571500 w 9232810"/>
                <a:gd name="connsiteY3910" fmla="*/ 380393 h 4594310"/>
                <a:gd name="connsiteX3911" fmla="*/ 2538586 w 9232810"/>
                <a:gd name="connsiteY3911" fmla="*/ 380393 h 4594310"/>
                <a:gd name="connsiteX3912" fmla="*/ 2448072 w 9232810"/>
                <a:gd name="connsiteY3912" fmla="*/ 341325 h 4594310"/>
                <a:gd name="connsiteX3913" fmla="*/ 2499500 w 9232810"/>
                <a:gd name="connsiteY3913" fmla="*/ 316651 h 4594310"/>
                <a:gd name="connsiteX3914" fmla="*/ 2542700 w 9232810"/>
                <a:gd name="connsiteY3914" fmla="*/ 296090 h 4594310"/>
                <a:gd name="connsiteX3915" fmla="*/ 2620872 w 9232810"/>
                <a:gd name="connsiteY3915" fmla="*/ 289921 h 4594310"/>
                <a:gd name="connsiteX3916" fmla="*/ 2645557 w 9232810"/>
                <a:gd name="connsiteY3916" fmla="*/ 240573 h 4594310"/>
                <a:gd name="connsiteX3917" fmla="*/ 2577672 w 9232810"/>
                <a:gd name="connsiteY3917" fmla="*/ 224123 h 4594310"/>
                <a:gd name="connsiteX3918" fmla="*/ 2596186 w 9232810"/>
                <a:gd name="connsiteY3918" fmla="*/ 209730 h 4594310"/>
                <a:gd name="connsiteX3919" fmla="*/ 2684643 w 9232810"/>
                <a:gd name="connsiteY3919" fmla="*/ 160382 h 4594310"/>
                <a:gd name="connsiteX3920" fmla="*/ 2709329 w 9232810"/>
                <a:gd name="connsiteY3920" fmla="*/ 166551 h 4594310"/>
                <a:gd name="connsiteX3921" fmla="*/ 2744300 w 9232810"/>
                <a:gd name="connsiteY3921" fmla="*/ 121315 h 4594310"/>
                <a:gd name="connsiteX3922" fmla="*/ 2828643 w 9232810"/>
                <a:gd name="connsiteY3922" fmla="*/ 106922 h 4594310"/>
                <a:gd name="connsiteX3923" fmla="*/ 2896528 w 9232810"/>
                <a:gd name="connsiteY3923" fmla="*/ 86360 h 4594310"/>
                <a:gd name="connsiteX3924" fmla="*/ 2935614 w 9232810"/>
                <a:gd name="connsiteY3924" fmla="*/ 115146 h 4594310"/>
                <a:gd name="connsiteX3925" fmla="*/ 2931500 w 9232810"/>
                <a:gd name="connsiteY3925" fmla="*/ 96641 h 4594310"/>
                <a:gd name="connsiteX3926" fmla="*/ 2939728 w 9232810"/>
                <a:gd name="connsiteY3926" fmla="*/ 86360 h 4594310"/>
                <a:gd name="connsiteX3927" fmla="*/ 2982928 w 9232810"/>
                <a:gd name="connsiteY3927" fmla="*/ 108978 h 4594310"/>
                <a:gd name="connsiteX3928" fmla="*/ 2997328 w 9232810"/>
                <a:gd name="connsiteY3928" fmla="*/ 108978 h 4594310"/>
                <a:gd name="connsiteX3929" fmla="*/ 2989100 w 9232810"/>
                <a:gd name="connsiteY3929" fmla="*/ 90472 h 4594310"/>
                <a:gd name="connsiteX3930" fmla="*/ 3011728 w 9232810"/>
                <a:gd name="connsiteY3930" fmla="*/ 78135 h 4594310"/>
                <a:gd name="connsiteX3931" fmla="*/ 3094014 w 9232810"/>
                <a:gd name="connsiteY3931" fmla="*/ 108978 h 4594310"/>
                <a:gd name="connsiteX3932" fmla="*/ 3135157 w 9232810"/>
                <a:gd name="connsiteY3932" fmla="*/ 108978 h 4594310"/>
                <a:gd name="connsiteX3933" fmla="*/ 3083728 w 9232810"/>
                <a:gd name="connsiteY3933" fmla="*/ 74023 h 4594310"/>
                <a:gd name="connsiteX3934" fmla="*/ 3118699 w 9232810"/>
                <a:gd name="connsiteY3934" fmla="*/ 61686 h 4594310"/>
                <a:gd name="connsiteX3935" fmla="*/ 3102242 w 9232810"/>
                <a:gd name="connsiteY3935" fmla="*/ 49349 h 4594310"/>
                <a:gd name="connsiteX3936" fmla="*/ 3178357 w 9232810"/>
                <a:gd name="connsiteY3936" fmla="*/ 30843 h 4594310"/>
                <a:gd name="connsiteX3937" fmla="*/ 3233899 w 9232810"/>
                <a:gd name="connsiteY3937" fmla="*/ 37012 h 4594310"/>
                <a:gd name="connsiteX3938" fmla="*/ 3252414 w 9232810"/>
                <a:gd name="connsiteY3938" fmla="*/ 37012 h 4594310"/>
                <a:gd name="connsiteX3939" fmla="*/ 3252414 w 9232810"/>
                <a:gd name="connsiteY3939" fmla="*/ 26731 h 4594310"/>
                <a:gd name="connsiteX3940" fmla="*/ 3289442 w 9232810"/>
                <a:gd name="connsiteY3940" fmla="*/ 26731 h 4594310"/>
                <a:gd name="connsiteX3941" fmla="*/ 3414928 w 9232810"/>
                <a:gd name="connsiteY3941" fmla="*/ 0 h 45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Lst>
              <a:rect l="l" t="t" r="r" b="b"/>
              <a:pathLst>
                <a:path w="9232810" h="4594310">
                  <a:moveTo>
                    <a:pt x="8592614" y="4076798"/>
                  </a:moveTo>
                  <a:cubicBezTo>
                    <a:pt x="8592614" y="4082983"/>
                    <a:pt x="8594658" y="4085044"/>
                    <a:pt x="8598746" y="4085044"/>
                  </a:cubicBezTo>
                  <a:cubicBezTo>
                    <a:pt x="8598746" y="4091229"/>
                    <a:pt x="8596702" y="4097413"/>
                    <a:pt x="8602834" y="4097413"/>
                  </a:cubicBezTo>
                  <a:cubicBezTo>
                    <a:pt x="8608967" y="4097413"/>
                    <a:pt x="8613055" y="4091229"/>
                    <a:pt x="8617143" y="4089167"/>
                  </a:cubicBezTo>
                  <a:cubicBezTo>
                    <a:pt x="8619187" y="4093290"/>
                    <a:pt x="8621232" y="4093290"/>
                    <a:pt x="8625320" y="4093290"/>
                  </a:cubicBezTo>
                  <a:cubicBezTo>
                    <a:pt x="8625320" y="4101537"/>
                    <a:pt x="8625320" y="4105660"/>
                    <a:pt x="8629408" y="4107721"/>
                  </a:cubicBezTo>
                  <a:cubicBezTo>
                    <a:pt x="8627364" y="4120090"/>
                    <a:pt x="8608967" y="4153075"/>
                    <a:pt x="8594658" y="4153075"/>
                  </a:cubicBezTo>
                  <a:cubicBezTo>
                    <a:pt x="8592614" y="4165444"/>
                    <a:pt x="8596702" y="4169567"/>
                    <a:pt x="8594658" y="4179874"/>
                  </a:cubicBezTo>
                  <a:cubicBezTo>
                    <a:pt x="8590570" y="4179874"/>
                    <a:pt x="8568084" y="4186059"/>
                    <a:pt x="8561952" y="4186059"/>
                  </a:cubicBezTo>
                  <a:cubicBezTo>
                    <a:pt x="8557864" y="4196366"/>
                    <a:pt x="8533334" y="4249966"/>
                    <a:pt x="8533334" y="4249966"/>
                  </a:cubicBezTo>
                  <a:cubicBezTo>
                    <a:pt x="8525158" y="4258212"/>
                    <a:pt x="8508805" y="4270581"/>
                    <a:pt x="8498584" y="4270581"/>
                  </a:cubicBezTo>
                  <a:cubicBezTo>
                    <a:pt x="8494496" y="4270581"/>
                    <a:pt x="8484275" y="4266458"/>
                    <a:pt x="8480187" y="4266458"/>
                  </a:cubicBezTo>
                  <a:cubicBezTo>
                    <a:pt x="8474054" y="4266458"/>
                    <a:pt x="8439304" y="4252028"/>
                    <a:pt x="8439304" y="4247905"/>
                  </a:cubicBezTo>
                  <a:cubicBezTo>
                    <a:pt x="8437260" y="4247905"/>
                    <a:pt x="8433172" y="4245843"/>
                    <a:pt x="8433172" y="4243781"/>
                  </a:cubicBezTo>
                  <a:cubicBezTo>
                    <a:pt x="8433172" y="4221105"/>
                    <a:pt x="8461790" y="4208736"/>
                    <a:pt x="8469966" y="4194305"/>
                  </a:cubicBezTo>
                  <a:cubicBezTo>
                    <a:pt x="8474054" y="4188120"/>
                    <a:pt x="8478143" y="4181936"/>
                    <a:pt x="8484275" y="4181936"/>
                  </a:cubicBezTo>
                  <a:cubicBezTo>
                    <a:pt x="8506760" y="4181936"/>
                    <a:pt x="8519025" y="4159259"/>
                    <a:pt x="8535378" y="4153075"/>
                  </a:cubicBezTo>
                  <a:cubicBezTo>
                    <a:pt x="8539466" y="4151013"/>
                    <a:pt x="8551731" y="4130398"/>
                    <a:pt x="8551731" y="4130398"/>
                  </a:cubicBezTo>
                  <a:cubicBezTo>
                    <a:pt x="8551731" y="4130398"/>
                    <a:pt x="8551731" y="4124213"/>
                    <a:pt x="8553775" y="4122152"/>
                  </a:cubicBezTo>
                  <a:cubicBezTo>
                    <a:pt x="8555820" y="4113906"/>
                    <a:pt x="8561952" y="4111844"/>
                    <a:pt x="8570128" y="4111844"/>
                  </a:cubicBezTo>
                  <a:cubicBezTo>
                    <a:pt x="8570128" y="4109783"/>
                    <a:pt x="8570128" y="4107721"/>
                    <a:pt x="8570128" y="4105660"/>
                  </a:cubicBezTo>
                  <a:cubicBezTo>
                    <a:pt x="8570128" y="4093290"/>
                    <a:pt x="8584437" y="4080921"/>
                    <a:pt x="8592614" y="4076798"/>
                  </a:cubicBezTo>
                  <a:close/>
                  <a:moveTo>
                    <a:pt x="8145768" y="4075597"/>
                  </a:moveTo>
                  <a:cubicBezTo>
                    <a:pt x="8149857" y="4085859"/>
                    <a:pt x="8155989" y="4092017"/>
                    <a:pt x="8155989" y="4102279"/>
                  </a:cubicBezTo>
                  <a:cubicBezTo>
                    <a:pt x="8155989" y="4122804"/>
                    <a:pt x="8131460" y="4170011"/>
                    <a:pt x="8113062" y="4170011"/>
                  </a:cubicBezTo>
                  <a:cubicBezTo>
                    <a:pt x="8086489" y="4170011"/>
                    <a:pt x="8057871" y="4102279"/>
                    <a:pt x="8057871" y="4083807"/>
                  </a:cubicBezTo>
                  <a:cubicBezTo>
                    <a:pt x="8057871" y="4069439"/>
                    <a:pt x="8106930" y="4083807"/>
                    <a:pt x="8106930" y="4083807"/>
                  </a:cubicBezTo>
                  <a:cubicBezTo>
                    <a:pt x="8119195" y="4083807"/>
                    <a:pt x="8133504" y="4079702"/>
                    <a:pt x="8145768" y="4075597"/>
                  </a:cubicBezTo>
                  <a:close/>
                  <a:moveTo>
                    <a:pt x="8143725" y="4052269"/>
                  </a:moveTo>
                  <a:cubicBezTo>
                    <a:pt x="8147650" y="4052269"/>
                    <a:pt x="8151575" y="4052269"/>
                    <a:pt x="8153537" y="4052269"/>
                  </a:cubicBezTo>
                  <a:cubicBezTo>
                    <a:pt x="8153537" y="4060679"/>
                    <a:pt x="8151575" y="4062781"/>
                    <a:pt x="8151575" y="4066986"/>
                  </a:cubicBezTo>
                  <a:cubicBezTo>
                    <a:pt x="8143725" y="4064884"/>
                    <a:pt x="8143725" y="4058577"/>
                    <a:pt x="8143725" y="4052269"/>
                  </a:cubicBezTo>
                  <a:close/>
                  <a:moveTo>
                    <a:pt x="7866503" y="3926863"/>
                  </a:moveTo>
                  <a:cubicBezTo>
                    <a:pt x="7871064" y="3926863"/>
                    <a:pt x="7874820" y="3929009"/>
                    <a:pt x="7881259" y="3933302"/>
                  </a:cubicBezTo>
                  <a:cubicBezTo>
                    <a:pt x="7870527" y="3939742"/>
                    <a:pt x="7855502" y="3941888"/>
                    <a:pt x="7846917" y="3933302"/>
                  </a:cubicBezTo>
                  <a:cubicBezTo>
                    <a:pt x="7856575" y="3929009"/>
                    <a:pt x="7861941" y="3926863"/>
                    <a:pt x="7866503" y="3926863"/>
                  </a:cubicBezTo>
                  <a:close/>
                  <a:moveTo>
                    <a:pt x="8595067" y="3887921"/>
                  </a:moveTo>
                  <a:cubicBezTo>
                    <a:pt x="8603220" y="3902450"/>
                    <a:pt x="8619527" y="3904526"/>
                    <a:pt x="8627681" y="3912828"/>
                  </a:cubicBezTo>
                  <a:cubicBezTo>
                    <a:pt x="8633796" y="3919055"/>
                    <a:pt x="8633796" y="3925281"/>
                    <a:pt x="8639911" y="3927357"/>
                  </a:cubicBezTo>
                  <a:cubicBezTo>
                    <a:pt x="8637873" y="3931508"/>
                    <a:pt x="8635834" y="3931508"/>
                    <a:pt x="8635834" y="3933584"/>
                  </a:cubicBezTo>
                  <a:cubicBezTo>
                    <a:pt x="8635834" y="3939810"/>
                    <a:pt x="8646026" y="3958491"/>
                    <a:pt x="8650103" y="3964717"/>
                  </a:cubicBezTo>
                  <a:cubicBezTo>
                    <a:pt x="8656218" y="3964717"/>
                    <a:pt x="8656218" y="3964717"/>
                    <a:pt x="8656218" y="3964717"/>
                  </a:cubicBezTo>
                  <a:cubicBezTo>
                    <a:pt x="8656218" y="3958491"/>
                    <a:pt x="8660295" y="3954339"/>
                    <a:pt x="8664371" y="3954339"/>
                  </a:cubicBezTo>
                  <a:cubicBezTo>
                    <a:pt x="8666410" y="3954339"/>
                    <a:pt x="8668448" y="3954339"/>
                    <a:pt x="8670487" y="3954339"/>
                  </a:cubicBezTo>
                  <a:cubicBezTo>
                    <a:pt x="8670487" y="3979246"/>
                    <a:pt x="8680678" y="3991700"/>
                    <a:pt x="8703100" y="3991700"/>
                  </a:cubicBezTo>
                  <a:cubicBezTo>
                    <a:pt x="8719407" y="3991700"/>
                    <a:pt x="8719407" y="3983397"/>
                    <a:pt x="8733676" y="3983397"/>
                  </a:cubicBezTo>
                  <a:cubicBezTo>
                    <a:pt x="8735714" y="3983397"/>
                    <a:pt x="8739791" y="3985473"/>
                    <a:pt x="8739791" y="3987548"/>
                  </a:cubicBezTo>
                  <a:cubicBezTo>
                    <a:pt x="8727561" y="4002077"/>
                    <a:pt x="8731638" y="4020758"/>
                    <a:pt x="8723484" y="4035287"/>
                  </a:cubicBezTo>
                  <a:cubicBezTo>
                    <a:pt x="8719407" y="4029060"/>
                    <a:pt x="8719407" y="4029060"/>
                    <a:pt x="8719407" y="4029060"/>
                  </a:cubicBezTo>
                  <a:cubicBezTo>
                    <a:pt x="8717369" y="4029060"/>
                    <a:pt x="8717369" y="4033211"/>
                    <a:pt x="8717369" y="4033211"/>
                  </a:cubicBezTo>
                  <a:cubicBezTo>
                    <a:pt x="8707177" y="4035287"/>
                    <a:pt x="8699024" y="4037362"/>
                    <a:pt x="8699024" y="4043589"/>
                  </a:cubicBezTo>
                  <a:cubicBezTo>
                    <a:pt x="8699024" y="4047740"/>
                    <a:pt x="8701062" y="4049815"/>
                    <a:pt x="8701062" y="4053967"/>
                  </a:cubicBezTo>
                  <a:cubicBezTo>
                    <a:pt x="8701062" y="4060193"/>
                    <a:pt x="8690870" y="4068496"/>
                    <a:pt x="8688832" y="4072647"/>
                  </a:cubicBezTo>
                  <a:cubicBezTo>
                    <a:pt x="8680678" y="4085100"/>
                    <a:pt x="8674563" y="4103780"/>
                    <a:pt x="8656218" y="4103780"/>
                  </a:cubicBezTo>
                  <a:cubicBezTo>
                    <a:pt x="8648065" y="4103780"/>
                    <a:pt x="8641949" y="4099629"/>
                    <a:pt x="8641949" y="4091327"/>
                  </a:cubicBezTo>
                  <a:cubicBezTo>
                    <a:pt x="8641949" y="4080949"/>
                    <a:pt x="8654180" y="4076798"/>
                    <a:pt x="8654180" y="4066420"/>
                  </a:cubicBezTo>
                  <a:cubicBezTo>
                    <a:pt x="8654180" y="4047740"/>
                    <a:pt x="8619527" y="4053967"/>
                    <a:pt x="8619527" y="4037362"/>
                  </a:cubicBezTo>
                  <a:cubicBezTo>
                    <a:pt x="8619527" y="4029060"/>
                    <a:pt x="8627681" y="4026984"/>
                    <a:pt x="8633796" y="4022833"/>
                  </a:cubicBezTo>
                  <a:cubicBezTo>
                    <a:pt x="8641949" y="4014531"/>
                    <a:pt x="8643988" y="4002077"/>
                    <a:pt x="8643988" y="3987548"/>
                  </a:cubicBezTo>
                  <a:cubicBezTo>
                    <a:pt x="8643988" y="3979246"/>
                    <a:pt x="8639911" y="3970944"/>
                    <a:pt x="8639911" y="3966793"/>
                  </a:cubicBezTo>
                  <a:lnTo>
                    <a:pt x="8639911" y="3970944"/>
                  </a:lnTo>
                  <a:cubicBezTo>
                    <a:pt x="8637873" y="3962642"/>
                    <a:pt x="8629719" y="3960566"/>
                    <a:pt x="8629719" y="3952264"/>
                  </a:cubicBezTo>
                  <a:cubicBezTo>
                    <a:pt x="8629719" y="3950188"/>
                    <a:pt x="8631758" y="3946037"/>
                    <a:pt x="8633796" y="3943962"/>
                  </a:cubicBezTo>
                  <a:cubicBezTo>
                    <a:pt x="8611374" y="3939810"/>
                    <a:pt x="8599144" y="3910752"/>
                    <a:pt x="8595067" y="3887921"/>
                  </a:cubicBezTo>
                  <a:close/>
                  <a:moveTo>
                    <a:pt x="5582776" y="3284513"/>
                  </a:moveTo>
                  <a:cubicBezTo>
                    <a:pt x="5613505" y="3288634"/>
                    <a:pt x="5611457" y="3348388"/>
                    <a:pt x="5619651" y="3371053"/>
                  </a:cubicBezTo>
                  <a:cubicBezTo>
                    <a:pt x="5619651" y="3385477"/>
                    <a:pt x="5619651" y="3385477"/>
                    <a:pt x="5619651" y="3385477"/>
                  </a:cubicBezTo>
                  <a:cubicBezTo>
                    <a:pt x="5615554" y="3383416"/>
                    <a:pt x="5607360" y="3381356"/>
                    <a:pt x="5605311" y="3381356"/>
                  </a:cubicBezTo>
                  <a:cubicBezTo>
                    <a:pt x="5605311" y="3447291"/>
                    <a:pt x="5584825" y="3492622"/>
                    <a:pt x="5564339" y="3544134"/>
                  </a:cubicBezTo>
                  <a:cubicBezTo>
                    <a:pt x="5547950" y="3585343"/>
                    <a:pt x="5539755" y="3645097"/>
                    <a:pt x="5484443" y="3645097"/>
                  </a:cubicBezTo>
                  <a:cubicBezTo>
                    <a:pt x="5461908" y="3645097"/>
                    <a:pt x="5443470" y="3620371"/>
                    <a:pt x="5443470" y="3595646"/>
                  </a:cubicBezTo>
                  <a:cubicBezTo>
                    <a:pt x="5443470" y="3583283"/>
                    <a:pt x="5445519" y="3579162"/>
                    <a:pt x="5443470" y="3572980"/>
                  </a:cubicBezTo>
                  <a:cubicBezTo>
                    <a:pt x="5433227" y="3564739"/>
                    <a:pt x="5433227" y="3550315"/>
                    <a:pt x="5433227" y="3535892"/>
                  </a:cubicBezTo>
                  <a:cubicBezTo>
                    <a:pt x="5433227" y="3533831"/>
                    <a:pt x="5449616" y="3519408"/>
                    <a:pt x="5451665" y="3519408"/>
                  </a:cubicBezTo>
                  <a:cubicBezTo>
                    <a:pt x="5451665" y="3519408"/>
                    <a:pt x="5470102" y="3480259"/>
                    <a:pt x="5470102" y="3478198"/>
                  </a:cubicBezTo>
                  <a:cubicBezTo>
                    <a:pt x="5470102" y="3467896"/>
                    <a:pt x="5455762" y="3445231"/>
                    <a:pt x="5455762" y="3430807"/>
                  </a:cubicBezTo>
                  <a:cubicBezTo>
                    <a:pt x="5455762" y="3385477"/>
                    <a:pt x="5488540" y="3387537"/>
                    <a:pt x="5515172" y="3373114"/>
                  </a:cubicBezTo>
                  <a:cubicBezTo>
                    <a:pt x="5535658" y="3360751"/>
                    <a:pt x="5564339" y="3325723"/>
                    <a:pt x="5578679" y="3311299"/>
                  </a:cubicBezTo>
                  <a:cubicBezTo>
                    <a:pt x="5582776" y="3307179"/>
                    <a:pt x="5580728" y="3292755"/>
                    <a:pt x="5582776" y="3284513"/>
                  </a:cubicBezTo>
                  <a:close/>
                  <a:moveTo>
                    <a:pt x="7698803" y="3254451"/>
                  </a:moveTo>
                  <a:cubicBezTo>
                    <a:pt x="7703853" y="3253663"/>
                    <a:pt x="7708398" y="3253663"/>
                    <a:pt x="7714459" y="3254714"/>
                  </a:cubicBezTo>
                  <a:cubicBezTo>
                    <a:pt x="7714459" y="3267329"/>
                    <a:pt x="7714459" y="3267329"/>
                    <a:pt x="7714459" y="3267329"/>
                  </a:cubicBezTo>
                  <a:cubicBezTo>
                    <a:pt x="7712439" y="3267329"/>
                    <a:pt x="7708399" y="3267329"/>
                    <a:pt x="7706379" y="3267329"/>
                  </a:cubicBezTo>
                  <a:cubicBezTo>
                    <a:pt x="7696278" y="3267329"/>
                    <a:pt x="7684157" y="3263124"/>
                    <a:pt x="7680117" y="3258919"/>
                  </a:cubicBezTo>
                  <a:cubicBezTo>
                    <a:pt x="7688198" y="3256817"/>
                    <a:pt x="7693753" y="3255240"/>
                    <a:pt x="7698803" y="3254451"/>
                  </a:cubicBezTo>
                  <a:close/>
                  <a:moveTo>
                    <a:pt x="8011149" y="3240346"/>
                  </a:moveTo>
                  <a:cubicBezTo>
                    <a:pt x="8013206" y="3262960"/>
                    <a:pt x="8025548" y="3279407"/>
                    <a:pt x="8029662" y="3297910"/>
                  </a:cubicBezTo>
                  <a:cubicBezTo>
                    <a:pt x="8033776" y="3310245"/>
                    <a:pt x="8029662" y="3326692"/>
                    <a:pt x="8039947" y="3332860"/>
                  </a:cubicBezTo>
                  <a:cubicBezTo>
                    <a:pt x="8048175" y="3336971"/>
                    <a:pt x="8066688" y="3341083"/>
                    <a:pt x="8068745" y="3343139"/>
                  </a:cubicBezTo>
                  <a:cubicBezTo>
                    <a:pt x="8081087" y="3351362"/>
                    <a:pt x="8081087" y="3380144"/>
                    <a:pt x="8085201" y="3394535"/>
                  </a:cubicBezTo>
                  <a:cubicBezTo>
                    <a:pt x="8093429" y="3419206"/>
                    <a:pt x="8099600" y="3431541"/>
                    <a:pt x="8107828" y="3454155"/>
                  </a:cubicBezTo>
                  <a:cubicBezTo>
                    <a:pt x="8113999" y="3474714"/>
                    <a:pt x="8153082" y="3482937"/>
                    <a:pt x="8169538" y="3499384"/>
                  </a:cubicBezTo>
                  <a:cubicBezTo>
                    <a:pt x="8179823" y="3509663"/>
                    <a:pt x="8181880" y="3526110"/>
                    <a:pt x="8185994" y="3540501"/>
                  </a:cubicBezTo>
                  <a:cubicBezTo>
                    <a:pt x="8190108" y="3550781"/>
                    <a:pt x="8204507" y="3550781"/>
                    <a:pt x="8214792" y="3550781"/>
                  </a:cubicBezTo>
                  <a:cubicBezTo>
                    <a:pt x="8214792" y="3587786"/>
                    <a:pt x="8249761" y="3602177"/>
                    <a:pt x="8268274" y="3620680"/>
                  </a:cubicBezTo>
                  <a:lnTo>
                    <a:pt x="8266217" y="3622736"/>
                  </a:lnTo>
                  <a:cubicBezTo>
                    <a:pt x="8280616" y="3641238"/>
                    <a:pt x="8290901" y="3690579"/>
                    <a:pt x="8290901" y="3717305"/>
                  </a:cubicBezTo>
                  <a:cubicBezTo>
                    <a:pt x="8290901" y="3737863"/>
                    <a:pt x="8284730" y="3766645"/>
                    <a:pt x="8276502" y="3774869"/>
                  </a:cubicBezTo>
                  <a:cubicBezTo>
                    <a:pt x="8276502" y="3799539"/>
                    <a:pt x="8276502" y="3799539"/>
                    <a:pt x="8276502" y="3799539"/>
                  </a:cubicBezTo>
                  <a:cubicBezTo>
                    <a:pt x="8272388" y="3807763"/>
                    <a:pt x="8274445" y="3809818"/>
                    <a:pt x="8270331" y="3818042"/>
                  </a:cubicBezTo>
                  <a:cubicBezTo>
                    <a:pt x="8253875" y="3842712"/>
                    <a:pt x="8237419" y="3852991"/>
                    <a:pt x="8229191" y="3881773"/>
                  </a:cubicBezTo>
                  <a:cubicBezTo>
                    <a:pt x="8220963" y="3902332"/>
                    <a:pt x="8202450" y="3931114"/>
                    <a:pt x="8202450" y="3964008"/>
                  </a:cubicBezTo>
                  <a:cubicBezTo>
                    <a:pt x="8202450" y="3961952"/>
                    <a:pt x="8202450" y="3961952"/>
                    <a:pt x="8202450" y="3961952"/>
                  </a:cubicBezTo>
                  <a:cubicBezTo>
                    <a:pt x="8192165" y="4003069"/>
                    <a:pt x="8118113" y="3984566"/>
                    <a:pt x="8109885" y="4027739"/>
                  </a:cubicBezTo>
                  <a:cubicBezTo>
                    <a:pt x="8103714" y="4025683"/>
                    <a:pt x="8066688" y="4005125"/>
                    <a:pt x="8064631" y="4001013"/>
                  </a:cubicBezTo>
                  <a:cubicBezTo>
                    <a:pt x="8044061" y="4003069"/>
                    <a:pt x="8052289" y="4019516"/>
                    <a:pt x="8029662" y="4019516"/>
                  </a:cubicBezTo>
                  <a:cubicBezTo>
                    <a:pt x="7992636" y="4019516"/>
                    <a:pt x="7935040" y="3996901"/>
                    <a:pt x="7935040" y="3959896"/>
                  </a:cubicBezTo>
                  <a:cubicBezTo>
                    <a:pt x="7935040" y="3945505"/>
                    <a:pt x="7922698" y="3935226"/>
                    <a:pt x="7922698" y="3922891"/>
                  </a:cubicBezTo>
                  <a:cubicBezTo>
                    <a:pt x="7922698" y="3922891"/>
                    <a:pt x="7922698" y="3918779"/>
                    <a:pt x="7922698" y="3918779"/>
                  </a:cubicBezTo>
                  <a:cubicBezTo>
                    <a:pt x="7914470" y="3922891"/>
                    <a:pt x="7910356" y="3922891"/>
                    <a:pt x="7904185" y="3924946"/>
                  </a:cubicBezTo>
                  <a:cubicBezTo>
                    <a:pt x="7891843" y="3924946"/>
                    <a:pt x="7891843" y="3924946"/>
                    <a:pt x="7891843" y="3924946"/>
                  </a:cubicBezTo>
                  <a:cubicBezTo>
                    <a:pt x="7895957" y="3918779"/>
                    <a:pt x="7900071" y="3914667"/>
                    <a:pt x="7900071" y="3904388"/>
                  </a:cubicBezTo>
                  <a:cubicBezTo>
                    <a:pt x="7900071" y="3894109"/>
                    <a:pt x="7893900" y="3889997"/>
                    <a:pt x="7889786" y="3887941"/>
                  </a:cubicBezTo>
                  <a:cubicBezTo>
                    <a:pt x="7889786" y="3889997"/>
                    <a:pt x="7887729" y="3894109"/>
                    <a:pt x="7887729" y="3896164"/>
                  </a:cubicBezTo>
                  <a:cubicBezTo>
                    <a:pt x="7879501" y="3900276"/>
                    <a:pt x="7879501" y="3916723"/>
                    <a:pt x="7865102" y="3916723"/>
                  </a:cubicBezTo>
                  <a:cubicBezTo>
                    <a:pt x="7860988" y="3916723"/>
                    <a:pt x="7856874" y="3910555"/>
                    <a:pt x="7856874" y="3906444"/>
                  </a:cubicBezTo>
                  <a:cubicBezTo>
                    <a:pt x="7879501" y="3902332"/>
                    <a:pt x="7883615" y="3855047"/>
                    <a:pt x="7883615" y="3840656"/>
                  </a:cubicBezTo>
                  <a:cubicBezTo>
                    <a:pt x="7867159" y="3857103"/>
                    <a:pt x="7844532" y="3904388"/>
                    <a:pt x="7823962" y="3904388"/>
                  </a:cubicBezTo>
                  <a:cubicBezTo>
                    <a:pt x="7813677" y="3904388"/>
                    <a:pt x="7817791" y="3887941"/>
                    <a:pt x="7817791" y="3887941"/>
                  </a:cubicBezTo>
                  <a:cubicBezTo>
                    <a:pt x="7811620" y="3887941"/>
                    <a:pt x="7791050" y="3844768"/>
                    <a:pt x="7784879" y="3834489"/>
                  </a:cubicBezTo>
                  <a:cubicBezTo>
                    <a:pt x="7768423" y="3815986"/>
                    <a:pt x="7714941" y="3807763"/>
                    <a:pt x="7686143" y="3807763"/>
                  </a:cubicBezTo>
                  <a:cubicBezTo>
                    <a:pt x="7653231" y="3807763"/>
                    <a:pt x="7647060" y="3822154"/>
                    <a:pt x="7626490" y="3828321"/>
                  </a:cubicBezTo>
                  <a:cubicBezTo>
                    <a:pt x="7581236" y="3842712"/>
                    <a:pt x="7523640" y="3826265"/>
                    <a:pt x="7515412" y="3873550"/>
                  </a:cubicBezTo>
                  <a:cubicBezTo>
                    <a:pt x="7496899" y="3875606"/>
                    <a:pt x="7482500" y="3879718"/>
                    <a:pt x="7461930" y="3879718"/>
                  </a:cubicBezTo>
                  <a:cubicBezTo>
                    <a:pt x="7447531" y="3871494"/>
                    <a:pt x="7447531" y="3879718"/>
                    <a:pt x="7437246" y="3879718"/>
                  </a:cubicBezTo>
                  <a:cubicBezTo>
                    <a:pt x="7404334" y="3879718"/>
                    <a:pt x="7391992" y="3910555"/>
                    <a:pt x="7350852" y="3910555"/>
                  </a:cubicBezTo>
                  <a:cubicBezTo>
                    <a:pt x="7334396" y="3910555"/>
                    <a:pt x="7291199" y="3889997"/>
                    <a:pt x="7291199" y="3877662"/>
                  </a:cubicBezTo>
                  <a:cubicBezTo>
                    <a:pt x="7291199" y="3863271"/>
                    <a:pt x="7311769" y="3857103"/>
                    <a:pt x="7311769" y="3836545"/>
                  </a:cubicBezTo>
                  <a:cubicBezTo>
                    <a:pt x="7311769" y="3809818"/>
                    <a:pt x="7299427" y="3795427"/>
                    <a:pt x="7293256" y="3778981"/>
                  </a:cubicBezTo>
                  <a:cubicBezTo>
                    <a:pt x="7282971" y="3739919"/>
                    <a:pt x="7280914" y="3727584"/>
                    <a:pt x="7268572" y="3692635"/>
                  </a:cubicBezTo>
                  <a:cubicBezTo>
                    <a:pt x="7264458" y="3678244"/>
                    <a:pt x="7245945" y="3674132"/>
                    <a:pt x="7250059" y="3659741"/>
                  </a:cubicBezTo>
                  <a:cubicBezTo>
                    <a:pt x="7252116" y="3655629"/>
                    <a:pt x="7252116" y="3653573"/>
                    <a:pt x="7256230" y="3647406"/>
                  </a:cubicBezTo>
                  <a:cubicBezTo>
                    <a:pt x="7258287" y="3653573"/>
                    <a:pt x="7260344" y="3657685"/>
                    <a:pt x="7264458" y="3659741"/>
                  </a:cubicBezTo>
                  <a:cubicBezTo>
                    <a:pt x="7266515" y="3655629"/>
                    <a:pt x="7264458" y="3653573"/>
                    <a:pt x="7264458" y="3647406"/>
                  </a:cubicBezTo>
                  <a:cubicBezTo>
                    <a:pt x="7264458" y="3635071"/>
                    <a:pt x="7252116" y="3624791"/>
                    <a:pt x="7252116" y="3602177"/>
                  </a:cubicBezTo>
                  <a:cubicBezTo>
                    <a:pt x="7252116" y="3573395"/>
                    <a:pt x="7252116" y="3571339"/>
                    <a:pt x="7252116" y="3548725"/>
                  </a:cubicBezTo>
                  <a:cubicBezTo>
                    <a:pt x="7252116" y="3540501"/>
                    <a:pt x="7260344" y="3540501"/>
                    <a:pt x="7262401" y="3538445"/>
                  </a:cubicBezTo>
                  <a:cubicBezTo>
                    <a:pt x="7264458" y="3540501"/>
                    <a:pt x="7264458" y="3544613"/>
                    <a:pt x="7264458" y="3546669"/>
                  </a:cubicBezTo>
                  <a:cubicBezTo>
                    <a:pt x="7280914" y="3544613"/>
                    <a:pt x="7301484" y="3521999"/>
                    <a:pt x="7311769" y="3511719"/>
                  </a:cubicBezTo>
                  <a:cubicBezTo>
                    <a:pt x="7322054" y="3501440"/>
                    <a:pt x="7354966" y="3499384"/>
                    <a:pt x="7373479" y="3497328"/>
                  </a:cubicBezTo>
                  <a:cubicBezTo>
                    <a:pt x="7406391" y="3491161"/>
                    <a:pt x="7480443" y="3466490"/>
                    <a:pt x="7480443" y="3435653"/>
                  </a:cubicBezTo>
                  <a:cubicBezTo>
                    <a:pt x="7480443" y="3429485"/>
                    <a:pt x="7480443" y="3425373"/>
                    <a:pt x="7480443" y="3419206"/>
                  </a:cubicBezTo>
                  <a:cubicBezTo>
                    <a:pt x="7480443" y="3410982"/>
                    <a:pt x="7482500" y="3402759"/>
                    <a:pt x="7490728" y="3396591"/>
                  </a:cubicBezTo>
                  <a:cubicBezTo>
                    <a:pt x="7496899" y="3404815"/>
                    <a:pt x="7501013" y="3408926"/>
                    <a:pt x="7505127" y="3415094"/>
                  </a:cubicBezTo>
                  <a:cubicBezTo>
                    <a:pt x="7515412" y="3408926"/>
                    <a:pt x="7511298" y="3394535"/>
                    <a:pt x="7515412" y="3386312"/>
                  </a:cubicBezTo>
                  <a:cubicBezTo>
                    <a:pt x="7521583" y="3388368"/>
                    <a:pt x="7527754" y="3392480"/>
                    <a:pt x="7533925" y="3392480"/>
                  </a:cubicBezTo>
                  <a:cubicBezTo>
                    <a:pt x="7533925" y="3367809"/>
                    <a:pt x="7552438" y="3363698"/>
                    <a:pt x="7554495" y="3343139"/>
                  </a:cubicBezTo>
                  <a:cubicBezTo>
                    <a:pt x="7579179" y="3343139"/>
                    <a:pt x="7583293" y="3324636"/>
                    <a:pt x="7601806" y="3324636"/>
                  </a:cubicBezTo>
                  <a:cubicBezTo>
                    <a:pt x="7618262" y="3324636"/>
                    <a:pt x="7628547" y="3343139"/>
                    <a:pt x="7630604" y="3359586"/>
                  </a:cubicBezTo>
                  <a:cubicBezTo>
                    <a:pt x="7634718" y="3353418"/>
                    <a:pt x="7640889" y="3349307"/>
                    <a:pt x="7649117" y="3349307"/>
                  </a:cubicBezTo>
                  <a:cubicBezTo>
                    <a:pt x="7653231" y="3349307"/>
                    <a:pt x="7661459" y="3355474"/>
                    <a:pt x="7663516" y="3355474"/>
                  </a:cubicBezTo>
                  <a:cubicBezTo>
                    <a:pt x="7667630" y="3347251"/>
                    <a:pt x="7665573" y="3341083"/>
                    <a:pt x="7665573" y="3332860"/>
                  </a:cubicBezTo>
                  <a:cubicBezTo>
                    <a:pt x="7665573" y="3320525"/>
                    <a:pt x="7679972" y="3314357"/>
                    <a:pt x="7679972" y="3302022"/>
                  </a:cubicBezTo>
                  <a:cubicBezTo>
                    <a:pt x="7679972" y="3289687"/>
                    <a:pt x="7714941" y="3281463"/>
                    <a:pt x="7731397" y="3281463"/>
                  </a:cubicBezTo>
                  <a:cubicBezTo>
                    <a:pt x="7737568" y="3281463"/>
                    <a:pt x="7745796" y="3275295"/>
                    <a:pt x="7747853" y="3275295"/>
                  </a:cubicBezTo>
                  <a:cubicBezTo>
                    <a:pt x="7741682" y="3267072"/>
                    <a:pt x="7733454" y="3262960"/>
                    <a:pt x="7731397" y="3254737"/>
                  </a:cubicBezTo>
                  <a:cubicBezTo>
                    <a:pt x="7762252" y="3267072"/>
                    <a:pt x="7780765" y="3279407"/>
                    <a:pt x="7813677" y="3279407"/>
                  </a:cubicBezTo>
                  <a:cubicBezTo>
                    <a:pt x="7823962" y="3279407"/>
                    <a:pt x="7828076" y="3271184"/>
                    <a:pt x="7838361" y="3271184"/>
                  </a:cubicBezTo>
                  <a:cubicBezTo>
                    <a:pt x="7844532" y="3271184"/>
                    <a:pt x="7856874" y="3281463"/>
                    <a:pt x="7856874" y="3287631"/>
                  </a:cubicBezTo>
                  <a:cubicBezTo>
                    <a:pt x="7856874" y="3299966"/>
                    <a:pt x="7842475" y="3302022"/>
                    <a:pt x="7836304" y="3306134"/>
                  </a:cubicBezTo>
                  <a:cubicBezTo>
                    <a:pt x="7823962" y="3351362"/>
                    <a:pt x="7823962" y="3351362"/>
                    <a:pt x="7823962" y="3351362"/>
                  </a:cubicBezTo>
                  <a:cubicBezTo>
                    <a:pt x="7823962" y="3359586"/>
                    <a:pt x="7838361" y="3357530"/>
                    <a:pt x="7842475" y="3361642"/>
                  </a:cubicBezTo>
                  <a:cubicBezTo>
                    <a:pt x="7848646" y="3363698"/>
                    <a:pt x="7848646" y="3378089"/>
                    <a:pt x="7852760" y="3380144"/>
                  </a:cubicBezTo>
                  <a:cubicBezTo>
                    <a:pt x="7875387" y="3388368"/>
                    <a:pt x="7889786" y="3392480"/>
                    <a:pt x="7912413" y="3402759"/>
                  </a:cubicBezTo>
                  <a:cubicBezTo>
                    <a:pt x="7924755" y="3406871"/>
                    <a:pt x="7930926" y="3425373"/>
                    <a:pt x="7947382" y="3425373"/>
                  </a:cubicBezTo>
                  <a:cubicBezTo>
                    <a:pt x="7976180" y="3425373"/>
                    <a:pt x="7980294" y="3371921"/>
                    <a:pt x="7984408" y="3351362"/>
                  </a:cubicBezTo>
                  <a:cubicBezTo>
                    <a:pt x="7984408" y="3271184"/>
                    <a:pt x="7984408" y="3271184"/>
                    <a:pt x="7984408" y="3271184"/>
                  </a:cubicBezTo>
                  <a:cubicBezTo>
                    <a:pt x="7998807" y="3258848"/>
                    <a:pt x="7994693" y="3248569"/>
                    <a:pt x="8011149" y="3240346"/>
                  </a:cubicBezTo>
                  <a:close/>
                  <a:moveTo>
                    <a:pt x="8499401" y="3223176"/>
                  </a:moveTo>
                  <a:cubicBezTo>
                    <a:pt x="8507811" y="3226992"/>
                    <a:pt x="8514118" y="3228900"/>
                    <a:pt x="8514118" y="3234624"/>
                  </a:cubicBezTo>
                  <a:cubicBezTo>
                    <a:pt x="8514118" y="3236532"/>
                    <a:pt x="8514118" y="3238440"/>
                    <a:pt x="8514118" y="3240348"/>
                  </a:cubicBezTo>
                  <a:cubicBezTo>
                    <a:pt x="8505708" y="3240348"/>
                    <a:pt x="8499401" y="3226992"/>
                    <a:pt x="8499401" y="3223176"/>
                  </a:cubicBezTo>
                  <a:close/>
                  <a:moveTo>
                    <a:pt x="8460154" y="3208459"/>
                  </a:moveTo>
                  <a:cubicBezTo>
                    <a:pt x="8475036" y="3208459"/>
                    <a:pt x="8483539" y="3210561"/>
                    <a:pt x="8492043" y="3221073"/>
                  </a:cubicBezTo>
                  <a:cubicBezTo>
                    <a:pt x="8489917" y="3221073"/>
                    <a:pt x="8487791" y="3223176"/>
                    <a:pt x="8485665" y="3223176"/>
                  </a:cubicBezTo>
                  <a:cubicBezTo>
                    <a:pt x="8475036" y="3223176"/>
                    <a:pt x="8460154" y="3218971"/>
                    <a:pt x="8460154" y="3208459"/>
                  </a:cubicBezTo>
                  <a:close/>
                  <a:moveTo>
                    <a:pt x="7416772" y="3200769"/>
                  </a:moveTo>
                  <a:cubicBezTo>
                    <a:pt x="7418858" y="3200769"/>
                    <a:pt x="7423028" y="3200769"/>
                    <a:pt x="7425113" y="3200769"/>
                  </a:cubicBezTo>
                  <a:cubicBezTo>
                    <a:pt x="7425113" y="3213385"/>
                    <a:pt x="7439708" y="3211282"/>
                    <a:pt x="7439708" y="3221795"/>
                  </a:cubicBezTo>
                  <a:cubicBezTo>
                    <a:pt x="7439708" y="3226000"/>
                    <a:pt x="7435538" y="3228103"/>
                    <a:pt x="7431368" y="3228103"/>
                  </a:cubicBezTo>
                  <a:cubicBezTo>
                    <a:pt x="7431368" y="3228103"/>
                    <a:pt x="7429283" y="3228103"/>
                    <a:pt x="7429283" y="3228103"/>
                  </a:cubicBezTo>
                  <a:cubicBezTo>
                    <a:pt x="7423028" y="3228103"/>
                    <a:pt x="7423028" y="3219692"/>
                    <a:pt x="7423028" y="3217590"/>
                  </a:cubicBezTo>
                  <a:cubicBezTo>
                    <a:pt x="7414687" y="3217590"/>
                    <a:pt x="7398007" y="3215487"/>
                    <a:pt x="7398007" y="3207077"/>
                  </a:cubicBezTo>
                  <a:cubicBezTo>
                    <a:pt x="7398007" y="3198667"/>
                    <a:pt x="7410517" y="3200769"/>
                    <a:pt x="7416772" y="3200769"/>
                  </a:cubicBezTo>
                  <a:close/>
                  <a:moveTo>
                    <a:pt x="7575818" y="3180480"/>
                  </a:moveTo>
                  <a:cubicBezTo>
                    <a:pt x="7587919" y="3179183"/>
                    <a:pt x="7600020" y="3179702"/>
                    <a:pt x="7604054" y="3182815"/>
                  </a:cubicBezTo>
                  <a:cubicBezTo>
                    <a:pt x="7593970" y="3195269"/>
                    <a:pt x="7565734" y="3203571"/>
                    <a:pt x="7551615" y="3203571"/>
                  </a:cubicBezTo>
                  <a:cubicBezTo>
                    <a:pt x="7545565" y="3203571"/>
                    <a:pt x="7551615" y="3211874"/>
                    <a:pt x="7547582" y="3216025"/>
                  </a:cubicBezTo>
                  <a:cubicBezTo>
                    <a:pt x="7543548" y="3220176"/>
                    <a:pt x="7529430" y="3230554"/>
                    <a:pt x="7519346" y="3230554"/>
                  </a:cubicBezTo>
                  <a:cubicBezTo>
                    <a:pt x="7515312" y="3230554"/>
                    <a:pt x="7513295" y="3226403"/>
                    <a:pt x="7513295" y="3222251"/>
                  </a:cubicBezTo>
                  <a:cubicBezTo>
                    <a:pt x="7513295" y="3201496"/>
                    <a:pt x="7529430" y="3201496"/>
                    <a:pt x="7543548" y="3197345"/>
                  </a:cubicBezTo>
                  <a:cubicBezTo>
                    <a:pt x="7545565" y="3197345"/>
                    <a:pt x="7545565" y="3191118"/>
                    <a:pt x="7547582" y="3189042"/>
                  </a:cubicBezTo>
                  <a:cubicBezTo>
                    <a:pt x="7551616" y="3184891"/>
                    <a:pt x="7563717" y="3181778"/>
                    <a:pt x="7575818" y="3180480"/>
                  </a:cubicBezTo>
                  <a:close/>
                  <a:moveTo>
                    <a:pt x="7372569" y="3176589"/>
                  </a:moveTo>
                  <a:cubicBezTo>
                    <a:pt x="7395555" y="3176589"/>
                    <a:pt x="7395555" y="3176589"/>
                    <a:pt x="7395555" y="3176589"/>
                  </a:cubicBezTo>
                  <a:cubicBezTo>
                    <a:pt x="7395555" y="3183130"/>
                    <a:pt x="7393465" y="3187490"/>
                    <a:pt x="7395555" y="3189671"/>
                  </a:cubicBezTo>
                  <a:cubicBezTo>
                    <a:pt x="7387197" y="3189671"/>
                    <a:pt x="7387197" y="3189671"/>
                    <a:pt x="7387197" y="3189671"/>
                  </a:cubicBezTo>
                  <a:cubicBezTo>
                    <a:pt x="7378838" y="3187490"/>
                    <a:pt x="7378838" y="3187490"/>
                    <a:pt x="7378838" y="3187490"/>
                  </a:cubicBezTo>
                  <a:cubicBezTo>
                    <a:pt x="7370480" y="3189671"/>
                    <a:pt x="7366301" y="3196212"/>
                    <a:pt x="7357942" y="3196212"/>
                  </a:cubicBezTo>
                  <a:cubicBezTo>
                    <a:pt x="7349584" y="3196212"/>
                    <a:pt x="7339136" y="3194031"/>
                    <a:pt x="7339136" y="3189671"/>
                  </a:cubicBezTo>
                  <a:cubicBezTo>
                    <a:pt x="7339136" y="3178769"/>
                    <a:pt x="7345405" y="3178769"/>
                    <a:pt x="7353763" y="3178769"/>
                  </a:cubicBezTo>
                  <a:cubicBezTo>
                    <a:pt x="7362122" y="3178769"/>
                    <a:pt x="7366301" y="3180949"/>
                    <a:pt x="7372569" y="3183130"/>
                  </a:cubicBezTo>
                  <a:cubicBezTo>
                    <a:pt x="7372569" y="3180949"/>
                    <a:pt x="7372569" y="3178769"/>
                    <a:pt x="7372569" y="3176589"/>
                  </a:cubicBezTo>
                  <a:close/>
                  <a:moveTo>
                    <a:pt x="7319513" y="3174137"/>
                  </a:moveTo>
                  <a:cubicBezTo>
                    <a:pt x="7321660" y="3174137"/>
                    <a:pt x="7323806" y="3174137"/>
                    <a:pt x="7328099" y="3174137"/>
                  </a:cubicBezTo>
                  <a:cubicBezTo>
                    <a:pt x="7332392" y="3174137"/>
                    <a:pt x="7332392" y="3178430"/>
                    <a:pt x="7336685" y="3180576"/>
                  </a:cubicBezTo>
                  <a:cubicBezTo>
                    <a:pt x="7334538" y="3187016"/>
                    <a:pt x="7330246" y="3191309"/>
                    <a:pt x="7325952" y="3191309"/>
                  </a:cubicBezTo>
                  <a:cubicBezTo>
                    <a:pt x="7323806" y="3191309"/>
                    <a:pt x="7319513" y="3187016"/>
                    <a:pt x="7319513" y="3184869"/>
                  </a:cubicBezTo>
                  <a:cubicBezTo>
                    <a:pt x="7319513" y="3180576"/>
                    <a:pt x="7319513" y="3178430"/>
                    <a:pt x="7319513" y="3174137"/>
                  </a:cubicBezTo>
                  <a:close/>
                  <a:moveTo>
                    <a:pt x="7498578" y="3171684"/>
                  </a:moveTo>
                  <a:cubicBezTo>
                    <a:pt x="7490276" y="3184766"/>
                    <a:pt x="7484049" y="3186946"/>
                    <a:pt x="7471595" y="3191307"/>
                  </a:cubicBezTo>
                  <a:cubicBezTo>
                    <a:pt x="7459142" y="3191307"/>
                    <a:pt x="7444613" y="3191307"/>
                    <a:pt x="7438386" y="3191307"/>
                  </a:cubicBezTo>
                  <a:cubicBezTo>
                    <a:pt x="7432159" y="3191307"/>
                    <a:pt x="7417630" y="3191307"/>
                    <a:pt x="7417630" y="3180405"/>
                  </a:cubicBezTo>
                  <a:cubicBezTo>
                    <a:pt x="7417630" y="3173864"/>
                    <a:pt x="7428008" y="3173864"/>
                    <a:pt x="7434235" y="3173864"/>
                  </a:cubicBezTo>
                  <a:cubicBezTo>
                    <a:pt x="7450839" y="3173864"/>
                    <a:pt x="7457066" y="3180405"/>
                    <a:pt x="7471595" y="3180405"/>
                  </a:cubicBezTo>
                  <a:cubicBezTo>
                    <a:pt x="7484049" y="3180405"/>
                    <a:pt x="7490276" y="3176044"/>
                    <a:pt x="7498578" y="3171684"/>
                  </a:cubicBezTo>
                  <a:close/>
                  <a:moveTo>
                    <a:pt x="8465060" y="3171664"/>
                  </a:moveTo>
                  <a:cubicBezTo>
                    <a:pt x="8477514" y="3177971"/>
                    <a:pt x="8487892" y="3186382"/>
                    <a:pt x="8492043" y="3201100"/>
                  </a:cubicBezTo>
                  <a:cubicBezTo>
                    <a:pt x="8483741" y="3201100"/>
                    <a:pt x="8467136" y="3177971"/>
                    <a:pt x="8465060" y="3171664"/>
                  </a:cubicBezTo>
                  <a:close/>
                  <a:moveTo>
                    <a:pt x="8412972" y="3149588"/>
                  </a:moveTo>
                  <a:cubicBezTo>
                    <a:pt x="8421629" y="3154003"/>
                    <a:pt x="8441109" y="3160626"/>
                    <a:pt x="8445438" y="3169457"/>
                  </a:cubicBezTo>
                  <a:cubicBezTo>
                    <a:pt x="8445438" y="3169457"/>
                    <a:pt x="8441109" y="3171665"/>
                    <a:pt x="8438945" y="3171665"/>
                  </a:cubicBezTo>
                  <a:cubicBezTo>
                    <a:pt x="8430287" y="3171665"/>
                    <a:pt x="8408643" y="3162834"/>
                    <a:pt x="8408643" y="3151795"/>
                  </a:cubicBezTo>
                  <a:cubicBezTo>
                    <a:pt x="8410807" y="3151795"/>
                    <a:pt x="8410807" y="3151795"/>
                    <a:pt x="8410807" y="3151795"/>
                  </a:cubicBezTo>
                  <a:close/>
                  <a:moveTo>
                    <a:pt x="8374725" y="3129790"/>
                  </a:moveTo>
                  <a:lnTo>
                    <a:pt x="8381940" y="3132877"/>
                  </a:lnTo>
                  <a:cubicBezTo>
                    <a:pt x="8385452" y="3134155"/>
                    <a:pt x="8388462" y="3135688"/>
                    <a:pt x="8391473" y="3139777"/>
                  </a:cubicBezTo>
                  <a:cubicBezTo>
                    <a:pt x="8383445" y="3139777"/>
                    <a:pt x="8383445" y="3139777"/>
                    <a:pt x="8383445" y="3139777"/>
                  </a:cubicBezTo>
                  <a:cubicBezTo>
                    <a:pt x="8369396" y="3131599"/>
                    <a:pt x="8369396" y="3131599"/>
                    <a:pt x="8369396" y="3131599"/>
                  </a:cubicBezTo>
                  <a:close/>
                  <a:moveTo>
                    <a:pt x="8369396" y="3127511"/>
                  </a:moveTo>
                  <a:lnTo>
                    <a:pt x="8375417" y="3129555"/>
                  </a:lnTo>
                  <a:lnTo>
                    <a:pt x="8374725" y="3129790"/>
                  </a:lnTo>
                  <a:close/>
                  <a:moveTo>
                    <a:pt x="7090315" y="3110361"/>
                  </a:moveTo>
                  <a:cubicBezTo>
                    <a:pt x="7117221" y="3110361"/>
                    <a:pt x="7129639" y="3139133"/>
                    <a:pt x="7158614" y="3139133"/>
                  </a:cubicBezTo>
                  <a:cubicBezTo>
                    <a:pt x="7173102" y="3139133"/>
                    <a:pt x="7175172" y="3124747"/>
                    <a:pt x="7185520" y="3124747"/>
                  </a:cubicBezTo>
                  <a:cubicBezTo>
                    <a:pt x="7204147" y="3124747"/>
                    <a:pt x="7210356" y="3141189"/>
                    <a:pt x="7226914" y="3141189"/>
                  </a:cubicBezTo>
                  <a:cubicBezTo>
                    <a:pt x="7253820" y="3139133"/>
                    <a:pt x="7253820" y="3139133"/>
                    <a:pt x="7253820" y="3139133"/>
                  </a:cubicBezTo>
                  <a:cubicBezTo>
                    <a:pt x="7262098" y="3139133"/>
                    <a:pt x="7262098" y="3139133"/>
                    <a:pt x="7262098" y="3139133"/>
                  </a:cubicBezTo>
                  <a:cubicBezTo>
                    <a:pt x="7260029" y="3143244"/>
                    <a:pt x="7228984" y="3145299"/>
                    <a:pt x="7228984" y="3145299"/>
                  </a:cubicBezTo>
                  <a:cubicBezTo>
                    <a:pt x="7237262" y="3155575"/>
                    <a:pt x="7249680" y="3155575"/>
                    <a:pt x="7266238" y="3155575"/>
                  </a:cubicBezTo>
                  <a:cubicBezTo>
                    <a:pt x="7272447" y="3155575"/>
                    <a:pt x="7272447" y="3163796"/>
                    <a:pt x="7274516" y="3163796"/>
                  </a:cubicBezTo>
                  <a:cubicBezTo>
                    <a:pt x="7280725" y="3172016"/>
                    <a:pt x="7286935" y="3163796"/>
                    <a:pt x="7295213" y="3165851"/>
                  </a:cubicBezTo>
                  <a:cubicBezTo>
                    <a:pt x="7303492" y="3169961"/>
                    <a:pt x="7303492" y="3172016"/>
                    <a:pt x="7309701" y="3174072"/>
                  </a:cubicBezTo>
                  <a:cubicBezTo>
                    <a:pt x="7307631" y="3178182"/>
                    <a:pt x="7301422" y="3184348"/>
                    <a:pt x="7299353" y="3184348"/>
                  </a:cubicBezTo>
                  <a:cubicBezTo>
                    <a:pt x="7291074" y="3184348"/>
                    <a:pt x="7291074" y="3178182"/>
                    <a:pt x="7280725" y="3178182"/>
                  </a:cubicBezTo>
                  <a:cubicBezTo>
                    <a:pt x="7278656" y="3178182"/>
                    <a:pt x="7280725" y="3184348"/>
                    <a:pt x="7280725" y="3186403"/>
                  </a:cubicBezTo>
                  <a:cubicBezTo>
                    <a:pt x="7251750" y="3176127"/>
                    <a:pt x="7220705" y="3174072"/>
                    <a:pt x="7183451" y="3174072"/>
                  </a:cubicBezTo>
                  <a:cubicBezTo>
                    <a:pt x="7173102" y="3174072"/>
                    <a:pt x="7171032" y="3161740"/>
                    <a:pt x="7160684" y="3161740"/>
                  </a:cubicBezTo>
                  <a:cubicBezTo>
                    <a:pt x="7144127" y="3161740"/>
                    <a:pt x="7129639" y="3161740"/>
                    <a:pt x="7111012" y="3155575"/>
                  </a:cubicBezTo>
                  <a:cubicBezTo>
                    <a:pt x="7096524" y="3151465"/>
                    <a:pt x="7084106" y="3159685"/>
                    <a:pt x="7073758" y="3151465"/>
                  </a:cubicBezTo>
                  <a:cubicBezTo>
                    <a:pt x="7065479" y="3141189"/>
                    <a:pt x="7059270" y="3130913"/>
                    <a:pt x="7044782" y="3130913"/>
                  </a:cubicBezTo>
                  <a:cubicBezTo>
                    <a:pt x="7044782" y="3128857"/>
                    <a:pt x="7061339" y="3112416"/>
                    <a:pt x="7067548" y="3112416"/>
                  </a:cubicBezTo>
                  <a:cubicBezTo>
                    <a:pt x="7069618" y="3112416"/>
                    <a:pt x="7071688" y="3116526"/>
                    <a:pt x="7073758" y="3116526"/>
                  </a:cubicBezTo>
                  <a:cubicBezTo>
                    <a:pt x="7079967" y="3116526"/>
                    <a:pt x="7084106" y="3110361"/>
                    <a:pt x="7090315" y="3110361"/>
                  </a:cubicBezTo>
                  <a:close/>
                  <a:moveTo>
                    <a:pt x="7798166" y="3102981"/>
                  </a:moveTo>
                  <a:cubicBezTo>
                    <a:pt x="7798166" y="3111243"/>
                    <a:pt x="7800312" y="3107112"/>
                    <a:pt x="7800312" y="3113309"/>
                  </a:cubicBezTo>
                  <a:cubicBezTo>
                    <a:pt x="7800312" y="3119506"/>
                    <a:pt x="7798166" y="3121571"/>
                    <a:pt x="7793872" y="3121571"/>
                  </a:cubicBezTo>
                  <a:cubicBezTo>
                    <a:pt x="7793872" y="3131900"/>
                    <a:pt x="7796019" y="3142228"/>
                    <a:pt x="7787433" y="3142228"/>
                  </a:cubicBezTo>
                  <a:cubicBezTo>
                    <a:pt x="7785286" y="3142228"/>
                    <a:pt x="7783140" y="3136031"/>
                    <a:pt x="7783140" y="3133965"/>
                  </a:cubicBezTo>
                  <a:cubicBezTo>
                    <a:pt x="7783140" y="3125703"/>
                    <a:pt x="7791726" y="3123637"/>
                    <a:pt x="7791726" y="3119506"/>
                  </a:cubicBezTo>
                  <a:cubicBezTo>
                    <a:pt x="7791726" y="3111243"/>
                    <a:pt x="7789580" y="3102981"/>
                    <a:pt x="7798166" y="3102981"/>
                  </a:cubicBezTo>
                  <a:close/>
                  <a:moveTo>
                    <a:pt x="8324865" y="3100530"/>
                  </a:moveTo>
                  <a:cubicBezTo>
                    <a:pt x="8331091" y="3102523"/>
                    <a:pt x="8349772" y="3122453"/>
                    <a:pt x="8349772" y="3124447"/>
                  </a:cubicBezTo>
                  <a:cubicBezTo>
                    <a:pt x="8349772" y="3128433"/>
                    <a:pt x="8345621" y="3132419"/>
                    <a:pt x="8343545" y="3132419"/>
                  </a:cubicBezTo>
                  <a:cubicBezTo>
                    <a:pt x="8341470" y="3132419"/>
                    <a:pt x="8337318" y="3128433"/>
                    <a:pt x="8337318" y="3126440"/>
                  </a:cubicBezTo>
                  <a:cubicBezTo>
                    <a:pt x="8337318" y="3124447"/>
                    <a:pt x="8337318" y="3122453"/>
                    <a:pt x="8337318" y="3118467"/>
                  </a:cubicBezTo>
                  <a:cubicBezTo>
                    <a:pt x="8326940" y="3118467"/>
                    <a:pt x="8322789" y="3108502"/>
                    <a:pt x="8324865" y="3100530"/>
                  </a:cubicBezTo>
                  <a:close/>
                  <a:moveTo>
                    <a:pt x="8253257" y="3066188"/>
                  </a:moveTo>
                  <a:cubicBezTo>
                    <a:pt x="8259415" y="3066188"/>
                    <a:pt x="8261467" y="3074308"/>
                    <a:pt x="8261467" y="3080398"/>
                  </a:cubicBezTo>
                  <a:cubicBezTo>
                    <a:pt x="8261467" y="3098668"/>
                    <a:pt x="8242995" y="3094608"/>
                    <a:pt x="8242995" y="3110848"/>
                  </a:cubicBezTo>
                  <a:cubicBezTo>
                    <a:pt x="8226575" y="3114908"/>
                    <a:pt x="8218365" y="3125058"/>
                    <a:pt x="8199892" y="3125058"/>
                  </a:cubicBezTo>
                  <a:cubicBezTo>
                    <a:pt x="8195787" y="3125058"/>
                    <a:pt x="8183472" y="3118968"/>
                    <a:pt x="8183472" y="3116938"/>
                  </a:cubicBezTo>
                  <a:lnTo>
                    <a:pt x="8187577" y="3120998"/>
                  </a:lnTo>
                  <a:cubicBezTo>
                    <a:pt x="8179367" y="3110848"/>
                    <a:pt x="8162947" y="3114908"/>
                    <a:pt x="8160895" y="3102728"/>
                  </a:cubicBezTo>
                  <a:cubicBezTo>
                    <a:pt x="8187577" y="3102728"/>
                    <a:pt x="8187577" y="3102728"/>
                    <a:pt x="8187577" y="3102728"/>
                  </a:cubicBezTo>
                  <a:cubicBezTo>
                    <a:pt x="8189630" y="3102728"/>
                    <a:pt x="8197840" y="3100698"/>
                    <a:pt x="8197840" y="3100698"/>
                  </a:cubicBezTo>
                  <a:cubicBezTo>
                    <a:pt x="8212207" y="3094608"/>
                    <a:pt x="8224522" y="3096638"/>
                    <a:pt x="8232732" y="3092578"/>
                  </a:cubicBezTo>
                  <a:cubicBezTo>
                    <a:pt x="8245047" y="3086488"/>
                    <a:pt x="8240942" y="3066188"/>
                    <a:pt x="8253257" y="3066188"/>
                  </a:cubicBezTo>
                  <a:close/>
                  <a:moveTo>
                    <a:pt x="7590563" y="3038436"/>
                  </a:moveTo>
                  <a:cubicBezTo>
                    <a:pt x="7597308" y="3040276"/>
                    <a:pt x="7604054" y="3044481"/>
                    <a:pt x="7604054" y="3048686"/>
                  </a:cubicBezTo>
                  <a:cubicBezTo>
                    <a:pt x="7604054" y="3050789"/>
                    <a:pt x="7597827" y="3061302"/>
                    <a:pt x="7593676" y="3061302"/>
                  </a:cubicBezTo>
                  <a:cubicBezTo>
                    <a:pt x="7589525" y="3061302"/>
                    <a:pt x="7577071" y="3050789"/>
                    <a:pt x="7577071" y="3042379"/>
                  </a:cubicBezTo>
                  <a:cubicBezTo>
                    <a:pt x="7577071" y="3037122"/>
                    <a:pt x="7583817" y="3036597"/>
                    <a:pt x="7590563" y="3038436"/>
                  </a:cubicBezTo>
                  <a:close/>
                  <a:moveTo>
                    <a:pt x="7629809" y="3034319"/>
                  </a:moveTo>
                  <a:cubicBezTo>
                    <a:pt x="7670692" y="3034319"/>
                    <a:pt x="7670692" y="3034319"/>
                    <a:pt x="7670692" y="3034319"/>
                  </a:cubicBezTo>
                  <a:cubicBezTo>
                    <a:pt x="7672736" y="3040942"/>
                    <a:pt x="7678869" y="3038734"/>
                    <a:pt x="7685001" y="3038734"/>
                  </a:cubicBezTo>
                  <a:lnTo>
                    <a:pt x="7687045" y="3038734"/>
                  </a:lnTo>
                  <a:cubicBezTo>
                    <a:pt x="7689089" y="3045357"/>
                    <a:pt x="7697266" y="3047565"/>
                    <a:pt x="7697266" y="3056396"/>
                  </a:cubicBezTo>
                  <a:cubicBezTo>
                    <a:pt x="7697266" y="3056396"/>
                    <a:pt x="7695222" y="3056396"/>
                    <a:pt x="7693178" y="3056396"/>
                  </a:cubicBezTo>
                  <a:cubicBezTo>
                    <a:pt x="7680913" y="3056396"/>
                    <a:pt x="7674780" y="3047565"/>
                    <a:pt x="7660472" y="3047565"/>
                  </a:cubicBezTo>
                  <a:cubicBezTo>
                    <a:pt x="7652295" y="3047565"/>
                    <a:pt x="7648207" y="3047565"/>
                    <a:pt x="7640030" y="3047565"/>
                  </a:cubicBezTo>
                  <a:cubicBezTo>
                    <a:pt x="7635942" y="3047565"/>
                    <a:pt x="7623677" y="3043150"/>
                    <a:pt x="7623677" y="3043150"/>
                  </a:cubicBezTo>
                  <a:cubicBezTo>
                    <a:pt x="7623677" y="3038734"/>
                    <a:pt x="7629809" y="3036526"/>
                    <a:pt x="7629809" y="3034319"/>
                  </a:cubicBezTo>
                  <a:close/>
                  <a:moveTo>
                    <a:pt x="7105562" y="3024507"/>
                  </a:moveTo>
                  <a:cubicBezTo>
                    <a:pt x="7107470" y="3024507"/>
                    <a:pt x="7111286" y="3024507"/>
                    <a:pt x="7113194" y="3024507"/>
                  </a:cubicBezTo>
                  <a:cubicBezTo>
                    <a:pt x="7115102" y="3024507"/>
                    <a:pt x="7118918" y="3028800"/>
                    <a:pt x="7120826" y="3030946"/>
                  </a:cubicBezTo>
                  <a:cubicBezTo>
                    <a:pt x="7120826" y="3035239"/>
                    <a:pt x="7117010" y="3041679"/>
                    <a:pt x="7111286" y="3041679"/>
                  </a:cubicBezTo>
                  <a:cubicBezTo>
                    <a:pt x="7105562" y="3041679"/>
                    <a:pt x="7105562" y="3035239"/>
                    <a:pt x="7105562" y="3030946"/>
                  </a:cubicBezTo>
                  <a:cubicBezTo>
                    <a:pt x="7105562" y="3028800"/>
                    <a:pt x="7103654" y="3024507"/>
                    <a:pt x="7105562" y="3024507"/>
                  </a:cubicBezTo>
                  <a:close/>
                  <a:moveTo>
                    <a:pt x="8229577" y="3024488"/>
                  </a:moveTo>
                  <a:cubicBezTo>
                    <a:pt x="8248257" y="3030714"/>
                    <a:pt x="8256560" y="3041092"/>
                    <a:pt x="8266937" y="3051470"/>
                  </a:cubicBezTo>
                  <a:cubicBezTo>
                    <a:pt x="8273164" y="3059772"/>
                    <a:pt x="8283542" y="3057696"/>
                    <a:pt x="8283542" y="3070150"/>
                  </a:cubicBezTo>
                  <a:cubicBezTo>
                    <a:pt x="8283542" y="3072225"/>
                    <a:pt x="8283542" y="3074301"/>
                    <a:pt x="8283542" y="3076376"/>
                  </a:cubicBezTo>
                  <a:cubicBezTo>
                    <a:pt x="8281466" y="3076376"/>
                    <a:pt x="8279391" y="3078452"/>
                    <a:pt x="8277315" y="3076376"/>
                  </a:cubicBezTo>
                  <a:cubicBezTo>
                    <a:pt x="8266937" y="3074301"/>
                    <a:pt x="8266937" y="3068074"/>
                    <a:pt x="8269013" y="3059772"/>
                  </a:cubicBezTo>
                  <a:cubicBezTo>
                    <a:pt x="8256560" y="3053545"/>
                    <a:pt x="8258635" y="3043168"/>
                    <a:pt x="8246182" y="3036941"/>
                  </a:cubicBezTo>
                  <a:cubicBezTo>
                    <a:pt x="8239955" y="3032790"/>
                    <a:pt x="8233728" y="3032790"/>
                    <a:pt x="8229577" y="3024488"/>
                  </a:cubicBezTo>
                  <a:close/>
                  <a:moveTo>
                    <a:pt x="7963269" y="3024265"/>
                  </a:moveTo>
                  <a:lnTo>
                    <a:pt x="7964900" y="3024986"/>
                  </a:lnTo>
                  <a:lnTo>
                    <a:pt x="7964900" y="3025135"/>
                  </a:lnTo>
                  <a:close/>
                  <a:moveTo>
                    <a:pt x="7960783" y="3022939"/>
                  </a:moveTo>
                  <a:lnTo>
                    <a:pt x="7963269" y="3024265"/>
                  </a:lnTo>
                  <a:lnTo>
                    <a:pt x="7961194" y="3023348"/>
                  </a:lnTo>
                  <a:close/>
                  <a:moveTo>
                    <a:pt x="7057749" y="2995071"/>
                  </a:moveTo>
                  <a:cubicBezTo>
                    <a:pt x="7061720" y="3009530"/>
                    <a:pt x="7067678" y="3026055"/>
                    <a:pt x="7079592" y="3026055"/>
                  </a:cubicBezTo>
                  <a:cubicBezTo>
                    <a:pt x="7079592" y="3028121"/>
                    <a:pt x="7079592" y="3032252"/>
                    <a:pt x="7081578" y="3034318"/>
                  </a:cubicBezTo>
                  <a:cubicBezTo>
                    <a:pt x="7079592" y="3034318"/>
                    <a:pt x="7075621" y="3034318"/>
                    <a:pt x="7073635" y="3034318"/>
                  </a:cubicBezTo>
                  <a:cubicBezTo>
                    <a:pt x="7069663" y="3034318"/>
                    <a:pt x="7067678" y="3030186"/>
                    <a:pt x="7063706" y="3030186"/>
                  </a:cubicBezTo>
                  <a:cubicBezTo>
                    <a:pt x="7061720" y="3030186"/>
                    <a:pt x="7057749" y="3019858"/>
                    <a:pt x="7057749" y="3017793"/>
                  </a:cubicBezTo>
                  <a:cubicBezTo>
                    <a:pt x="7053777" y="3009530"/>
                    <a:pt x="7039877" y="3013661"/>
                    <a:pt x="7039877" y="3007465"/>
                  </a:cubicBezTo>
                  <a:cubicBezTo>
                    <a:pt x="7039877" y="3001268"/>
                    <a:pt x="7051792" y="2995071"/>
                    <a:pt x="7057749" y="2995071"/>
                  </a:cubicBezTo>
                  <a:close/>
                  <a:moveTo>
                    <a:pt x="6877368" y="2985260"/>
                  </a:moveTo>
                  <a:lnTo>
                    <a:pt x="6881047" y="2985260"/>
                  </a:lnTo>
                  <a:cubicBezTo>
                    <a:pt x="6881047" y="2987304"/>
                    <a:pt x="6881047" y="2989348"/>
                    <a:pt x="6881047" y="2989348"/>
                  </a:cubicBezTo>
                  <a:close/>
                  <a:moveTo>
                    <a:pt x="6875528" y="2985260"/>
                  </a:moveTo>
                  <a:lnTo>
                    <a:pt x="6877368" y="2985260"/>
                  </a:lnTo>
                  <a:cubicBezTo>
                    <a:pt x="6884726" y="2993436"/>
                    <a:pt x="6890245" y="2999569"/>
                    <a:pt x="6890245" y="3009790"/>
                  </a:cubicBezTo>
                  <a:cubicBezTo>
                    <a:pt x="6884726" y="3009790"/>
                    <a:pt x="6875528" y="2995481"/>
                    <a:pt x="6875528" y="2989348"/>
                  </a:cubicBezTo>
                  <a:cubicBezTo>
                    <a:pt x="6875528" y="2987304"/>
                    <a:pt x="6875528" y="2987304"/>
                    <a:pt x="6875528" y="2985260"/>
                  </a:cubicBezTo>
                  <a:close/>
                  <a:moveTo>
                    <a:pt x="3040411" y="2968028"/>
                  </a:moveTo>
                  <a:cubicBezTo>
                    <a:pt x="3040411" y="2968028"/>
                    <a:pt x="3042455" y="2968028"/>
                    <a:pt x="3042455" y="2968028"/>
                  </a:cubicBezTo>
                  <a:cubicBezTo>
                    <a:pt x="3048588" y="2970161"/>
                    <a:pt x="3054720" y="2976560"/>
                    <a:pt x="3062897" y="2976560"/>
                  </a:cubicBezTo>
                  <a:cubicBezTo>
                    <a:pt x="3064941" y="2987224"/>
                    <a:pt x="3073118" y="2978693"/>
                    <a:pt x="3077206" y="2978693"/>
                  </a:cubicBezTo>
                  <a:cubicBezTo>
                    <a:pt x="3081295" y="2978693"/>
                    <a:pt x="3083339" y="2985091"/>
                    <a:pt x="3083339" y="2987224"/>
                  </a:cubicBezTo>
                  <a:cubicBezTo>
                    <a:pt x="3083339" y="2993623"/>
                    <a:pt x="3069030" y="3017086"/>
                    <a:pt x="3058809" y="3017086"/>
                  </a:cubicBezTo>
                  <a:cubicBezTo>
                    <a:pt x="3044500" y="3017086"/>
                    <a:pt x="3022014" y="3000022"/>
                    <a:pt x="3022014" y="2991490"/>
                  </a:cubicBezTo>
                  <a:cubicBezTo>
                    <a:pt x="3022014" y="2976560"/>
                    <a:pt x="3028146" y="2968028"/>
                    <a:pt x="3040411" y="2968028"/>
                  </a:cubicBezTo>
                  <a:close/>
                  <a:moveTo>
                    <a:pt x="7744635" y="2965618"/>
                  </a:moveTo>
                  <a:cubicBezTo>
                    <a:pt x="7759045" y="2965618"/>
                    <a:pt x="7771396" y="2979948"/>
                    <a:pt x="7787864" y="2984042"/>
                  </a:cubicBezTo>
                  <a:cubicBezTo>
                    <a:pt x="7787864" y="2996326"/>
                    <a:pt x="7787864" y="3010656"/>
                    <a:pt x="7787864" y="3016797"/>
                  </a:cubicBezTo>
                  <a:cubicBezTo>
                    <a:pt x="7787864" y="3020892"/>
                    <a:pt x="7791981" y="3024986"/>
                    <a:pt x="7800216" y="3024986"/>
                  </a:cubicBezTo>
                  <a:cubicBezTo>
                    <a:pt x="7800216" y="3029081"/>
                    <a:pt x="7812567" y="3043411"/>
                    <a:pt x="7818743" y="3043411"/>
                  </a:cubicBezTo>
                  <a:cubicBezTo>
                    <a:pt x="7824918" y="3043411"/>
                    <a:pt x="7833152" y="3029081"/>
                    <a:pt x="7835211" y="3027033"/>
                  </a:cubicBezTo>
                  <a:cubicBezTo>
                    <a:pt x="7843445" y="3020892"/>
                    <a:pt x="7843445" y="3018845"/>
                    <a:pt x="7857855" y="3016797"/>
                  </a:cubicBezTo>
                  <a:cubicBezTo>
                    <a:pt x="7866089" y="3012703"/>
                    <a:pt x="7876382" y="2996326"/>
                    <a:pt x="7886675" y="2994278"/>
                  </a:cubicBezTo>
                  <a:cubicBezTo>
                    <a:pt x="7888733" y="3000420"/>
                    <a:pt x="7894909" y="2998373"/>
                    <a:pt x="7899026" y="3000420"/>
                  </a:cubicBezTo>
                  <a:cubicBezTo>
                    <a:pt x="7909319" y="3002467"/>
                    <a:pt x="7915495" y="3014750"/>
                    <a:pt x="7921670" y="3016797"/>
                  </a:cubicBezTo>
                  <a:cubicBezTo>
                    <a:pt x="7946373" y="3016797"/>
                    <a:pt x="7946373" y="3016797"/>
                    <a:pt x="7946373" y="3016797"/>
                  </a:cubicBezTo>
                  <a:lnTo>
                    <a:pt x="7961194" y="3023348"/>
                  </a:lnTo>
                  <a:lnTo>
                    <a:pt x="7964900" y="3027033"/>
                  </a:lnTo>
                  <a:lnTo>
                    <a:pt x="7964900" y="3025135"/>
                  </a:lnTo>
                  <a:lnTo>
                    <a:pt x="7989088" y="3038037"/>
                  </a:lnTo>
                  <a:cubicBezTo>
                    <a:pt x="8001439" y="3042387"/>
                    <a:pt x="8015334" y="3045458"/>
                    <a:pt x="8026656" y="3045458"/>
                  </a:cubicBezTo>
                  <a:cubicBezTo>
                    <a:pt x="8036949" y="3045458"/>
                    <a:pt x="8043125" y="3057741"/>
                    <a:pt x="8053418" y="3057741"/>
                  </a:cubicBezTo>
                  <a:cubicBezTo>
                    <a:pt x="8053418" y="3063883"/>
                    <a:pt x="8059593" y="3065930"/>
                    <a:pt x="8065769" y="3065930"/>
                  </a:cubicBezTo>
                  <a:cubicBezTo>
                    <a:pt x="8094589" y="3076166"/>
                    <a:pt x="8092530" y="3100732"/>
                    <a:pt x="8115174" y="3110968"/>
                  </a:cubicBezTo>
                  <a:cubicBezTo>
                    <a:pt x="8123408" y="3115062"/>
                    <a:pt x="8143994" y="3104827"/>
                    <a:pt x="8143994" y="3125298"/>
                  </a:cubicBezTo>
                  <a:cubicBezTo>
                    <a:pt x="8143994" y="3135534"/>
                    <a:pt x="8125467" y="3131440"/>
                    <a:pt x="8125467" y="3139629"/>
                  </a:cubicBezTo>
                  <a:cubicBezTo>
                    <a:pt x="8125467" y="3143723"/>
                    <a:pt x="8141935" y="3160101"/>
                    <a:pt x="8143994" y="3162148"/>
                  </a:cubicBezTo>
                  <a:cubicBezTo>
                    <a:pt x="8152228" y="3170337"/>
                    <a:pt x="8150170" y="3176478"/>
                    <a:pt x="8158404" y="3186714"/>
                  </a:cubicBezTo>
                  <a:cubicBezTo>
                    <a:pt x="8160462" y="3192856"/>
                    <a:pt x="8170755" y="3196950"/>
                    <a:pt x="8176931" y="3196950"/>
                  </a:cubicBezTo>
                  <a:cubicBezTo>
                    <a:pt x="8181048" y="3196950"/>
                    <a:pt x="8183106" y="3203092"/>
                    <a:pt x="8185165" y="3207186"/>
                  </a:cubicBezTo>
                  <a:cubicBezTo>
                    <a:pt x="8187224" y="3211280"/>
                    <a:pt x="8191341" y="3207186"/>
                    <a:pt x="8195458" y="3209233"/>
                  </a:cubicBezTo>
                  <a:cubicBezTo>
                    <a:pt x="8201633" y="3209233"/>
                    <a:pt x="8203692" y="3215375"/>
                    <a:pt x="8205751" y="3219469"/>
                  </a:cubicBezTo>
                  <a:cubicBezTo>
                    <a:pt x="8205751" y="3223563"/>
                    <a:pt x="8220160" y="3221516"/>
                    <a:pt x="8222219" y="3223563"/>
                  </a:cubicBezTo>
                  <a:cubicBezTo>
                    <a:pt x="8218102" y="3225611"/>
                    <a:pt x="8211926" y="3231752"/>
                    <a:pt x="8211926" y="3237894"/>
                  </a:cubicBezTo>
                  <a:cubicBezTo>
                    <a:pt x="8209868" y="3237894"/>
                    <a:pt x="8207809" y="3237894"/>
                    <a:pt x="8205751" y="3237894"/>
                  </a:cubicBezTo>
                  <a:cubicBezTo>
                    <a:pt x="8203692" y="3237894"/>
                    <a:pt x="8191341" y="3227658"/>
                    <a:pt x="8189282" y="3225611"/>
                  </a:cubicBezTo>
                  <a:cubicBezTo>
                    <a:pt x="8164580" y="3225611"/>
                    <a:pt x="8164580" y="3225611"/>
                    <a:pt x="8164580" y="3225611"/>
                  </a:cubicBezTo>
                  <a:cubicBezTo>
                    <a:pt x="8152228" y="3223563"/>
                    <a:pt x="8129584" y="3213328"/>
                    <a:pt x="8129584" y="3203092"/>
                  </a:cubicBezTo>
                  <a:cubicBezTo>
                    <a:pt x="8129584" y="3201044"/>
                    <a:pt x="8123408" y="3198997"/>
                    <a:pt x="8121350" y="3196950"/>
                  </a:cubicBezTo>
                  <a:cubicBezTo>
                    <a:pt x="8102823" y="3178525"/>
                    <a:pt x="8086354" y="3153959"/>
                    <a:pt x="8057535" y="3153959"/>
                  </a:cubicBezTo>
                  <a:cubicBezTo>
                    <a:pt x="8034891" y="3153959"/>
                    <a:pt x="8036949" y="3170337"/>
                    <a:pt x="8022539" y="3176478"/>
                  </a:cubicBezTo>
                  <a:cubicBezTo>
                    <a:pt x="8026656" y="3186714"/>
                    <a:pt x="8018422" y="3190808"/>
                    <a:pt x="8018422" y="3196950"/>
                  </a:cubicBezTo>
                  <a:cubicBezTo>
                    <a:pt x="7997837" y="3196950"/>
                    <a:pt x="7993720" y="3196950"/>
                    <a:pt x="7983427" y="3196950"/>
                  </a:cubicBezTo>
                  <a:cubicBezTo>
                    <a:pt x="7960783" y="3196950"/>
                    <a:pt x="7954607" y="3170337"/>
                    <a:pt x="7929904" y="3170337"/>
                  </a:cubicBezTo>
                  <a:cubicBezTo>
                    <a:pt x="7927846" y="3170337"/>
                    <a:pt x="7917553" y="3170337"/>
                    <a:pt x="7917553" y="3174431"/>
                  </a:cubicBezTo>
                  <a:cubicBezTo>
                    <a:pt x="7899026" y="3174431"/>
                    <a:pt x="7899026" y="3174431"/>
                    <a:pt x="7899026" y="3174431"/>
                  </a:cubicBezTo>
                  <a:cubicBezTo>
                    <a:pt x="7890792" y="3174431"/>
                    <a:pt x="7882558" y="3174431"/>
                    <a:pt x="7882558" y="3168289"/>
                  </a:cubicBezTo>
                  <a:cubicBezTo>
                    <a:pt x="7882558" y="3156006"/>
                    <a:pt x="7901085" y="3151912"/>
                    <a:pt x="7905202" y="3149865"/>
                  </a:cubicBezTo>
                  <a:cubicBezTo>
                    <a:pt x="7892851" y="3137582"/>
                    <a:pt x="7899026" y="3125298"/>
                    <a:pt x="7894909" y="3110968"/>
                  </a:cubicBezTo>
                  <a:cubicBezTo>
                    <a:pt x="7890792" y="3100732"/>
                    <a:pt x="7866089" y="3090496"/>
                    <a:pt x="7855797" y="3086402"/>
                  </a:cubicBezTo>
                  <a:cubicBezTo>
                    <a:pt x="7845504" y="3080260"/>
                    <a:pt x="7820801" y="3076166"/>
                    <a:pt x="7806391" y="3076166"/>
                  </a:cubicBezTo>
                  <a:cubicBezTo>
                    <a:pt x="7794040" y="3076166"/>
                    <a:pt x="7787864" y="3053647"/>
                    <a:pt x="7773454" y="3057741"/>
                  </a:cubicBezTo>
                  <a:cubicBezTo>
                    <a:pt x="7773454" y="3049552"/>
                    <a:pt x="7773454" y="3049552"/>
                    <a:pt x="7773454" y="3049552"/>
                  </a:cubicBezTo>
                  <a:cubicBezTo>
                    <a:pt x="7771396" y="3055694"/>
                    <a:pt x="7767279" y="3065930"/>
                    <a:pt x="7759045" y="3065930"/>
                  </a:cubicBezTo>
                  <a:cubicBezTo>
                    <a:pt x="7756986" y="3065930"/>
                    <a:pt x="7750810" y="3065930"/>
                    <a:pt x="7750810" y="3063883"/>
                  </a:cubicBezTo>
                  <a:cubicBezTo>
                    <a:pt x="7746693" y="3053647"/>
                    <a:pt x="7750810" y="3049552"/>
                    <a:pt x="7746693" y="3043411"/>
                  </a:cubicBezTo>
                  <a:cubicBezTo>
                    <a:pt x="7742576" y="3035222"/>
                    <a:pt x="7732283" y="3039317"/>
                    <a:pt x="7730225" y="3033175"/>
                  </a:cubicBezTo>
                  <a:cubicBezTo>
                    <a:pt x="7742576" y="3024986"/>
                    <a:pt x="7769337" y="3027033"/>
                    <a:pt x="7775513" y="3016797"/>
                  </a:cubicBezTo>
                  <a:cubicBezTo>
                    <a:pt x="7769337" y="3016797"/>
                    <a:pt x="7769337" y="3016797"/>
                    <a:pt x="7769337" y="3016797"/>
                  </a:cubicBezTo>
                  <a:cubicBezTo>
                    <a:pt x="7759045" y="3018845"/>
                    <a:pt x="7752869" y="3020892"/>
                    <a:pt x="7744635" y="3020892"/>
                  </a:cubicBezTo>
                  <a:cubicBezTo>
                    <a:pt x="7738459" y="3020892"/>
                    <a:pt x="7736401" y="3018845"/>
                    <a:pt x="7730225" y="3018845"/>
                  </a:cubicBezTo>
                  <a:cubicBezTo>
                    <a:pt x="7728166" y="3016797"/>
                    <a:pt x="7726108" y="3012703"/>
                    <a:pt x="7726108" y="3010656"/>
                  </a:cubicBezTo>
                  <a:cubicBezTo>
                    <a:pt x="7719932" y="2996326"/>
                    <a:pt x="7697288" y="3002467"/>
                    <a:pt x="7697288" y="2990184"/>
                  </a:cubicBezTo>
                  <a:cubicBezTo>
                    <a:pt x="7697288" y="2984042"/>
                    <a:pt x="7705522" y="2981995"/>
                    <a:pt x="7709639" y="2981995"/>
                  </a:cubicBezTo>
                  <a:cubicBezTo>
                    <a:pt x="7721991" y="2981995"/>
                    <a:pt x="7728166" y="2965618"/>
                    <a:pt x="7744635" y="2965618"/>
                  </a:cubicBezTo>
                  <a:close/>
                  <a:moveTo>
                    <a:pt x="6845276" y="2928843"/>
                  </a:moveTo>
                  <a:cubicBezTo>
                    <a:pt x="6851409" y="2933303"/>
                    <a:pt x="6865718" y="2953373"/>
                    <a:pt x="6857541" y="2953373"/>
                  </a:cubicBezTo>
                  <a:cubicBezTo>
                    <a:pt x="6853453" y="2953373"/>
                    <a:pt x="6843232" y="2937763"/>
                    <a:pt x="6841188" y="2931073"/>
                  </a:cubicBezTo>
                  <a:close/>
                  <a:moveTo>
                    <a:pt x="7548382" y="2916578"/>
                  </a:moveTo>
                  <a:cubicBezTo>
                    <a:pt x="7548382" y="2916578"/>
                    <a:pt x="7548382" y="2916578"/>
                    <a:pt x="7552543" y="2916578"/>
                  </a:cubicBezTo>
                  <a:cubicBezTo>
                    <a:pt x="7552543" y="2918635"/>
                    <a:pt x="7552543" y="2924807"/>
                    <a:pt x="7548382" y="2924807"/>
                  </a:cubicBezTo>
                  <a:cubicBezTo>
                    <a:pt x="7546302" y="2937151"/>
                    <a:pt x="7540061" y="2953609"/>
                    <a:pt x="7521338" y="2953609"/>
                  </a:cubicBezTo>
                  <a:cubicBezTo>
                    <a:pt x="7508856" y="2953609"/>
                    <a:pt x="7500534" y="2947437"/>
                    <a:pt x="7490132" y="2947437"/>
                  </a:cubicBezTo>
                  <a:cubicBezTo>
                    <a:pt x="7475570" y="2947437"/>
                    <a:pt x="7469329" y="2949495"/>
                    <a:pt x="7454766" y="2949495"/>
                  </a:cubicBezTo>
                  <a:cubicBezTo>
                    <a:pt x="7438124" y="2949495"/>
                    <a:pt x="7423561" y="2947437"/>
                    <a:pt x="7423561" y="2965953"/>
                  </a:cubicBezTo>
                  <a:cubicBezTo>
                    <a:pt x="7423561" y="2978297"/>
                    <a:pt x="7429802" y="2994756"/>
                    <a:pt x="7444365" y="2994756"/>
                  </a:cubicBezTo>
                  <a:cubicBezTo>
                    <a:pt x="7448525" y="2994756"/>
                    <a:pt x="7450606" y="2990641"/>
                    <a:pt x="7452686" y="2986526"/>
                  </a:cubicBezTo>
                  <a:lnTo>
                    <a:pt x="7452686" y="2990641"/>
                  </a:lnTo>
                  <a:cubicBezTo>
                    <a:pt x="7452686" y="2988584"/>
                    <a:pt x="7500534" y="2972125"/>
                    <a:pt x="7506775" y="2974182"/>
                  </a:cubicBezTo>
                  <a:cubicBezTo>
                    <a:pt x="7506775" y="2974182"/>
                    <a:pt x="7506775" y="2974182"/>
                    <a:pt x="7506775" y="2980354"/>
                  </a:cubicBezTo>
                  <a:cubicBezTo>
                    <a:pt x="7485972" y="2988584"/>
                    <a:pt x="7483891" y="3007099"/>
                    <a:pt x="7458927" y="3007099"/>
                  </a:cubicBezTo>
                  <a:cubicBezTo>
                    <a:pt x="7458927" y="3011214"/>
                    <a:pt x="7475570" y="3042074"/>
                    <a:pt x="7481811" y="3046188"/>
                  </a:cubicBezTo>
                  <a:cubicBezTo>
                    <a:pt x="7479731" y="3048246"/>
                    <a:pt x="7477650" y="3050303"/>
                    <a:pt x="7477650" y="3050303"/>
                  </a:cubicBezTo>
                  <a:cubicBezTo>
                    <a:pt x="7477650" y="3056475"/>
                    <a:pt x="7485972" y="3066762"/>
                    <a:pt x="7490132" y="3066762"/>
                  </a:cubicBezTo>
                  <a:cubicBezTo>
                    <a:pt x="7490132" y="3077048"/>
                    <a:pt x="7469329" y="3077048"/>
                    <a:pt x="7469329" y="3087335"/>
                  </a:cubicBezTo>
                  <a:cubicBezTo>
                    <a:pt x="7469329" y="3087335"/>
                    <a:pt x="7469329" y="3087335"/>
                    <a:pt x="7458927" y="3087335"/>
                  </a:cubicBezTo>
                  <a:cubicBezTo>
                    <a:pt x="7458927" y="3083220"/>
                    <a:pt x="7458927" y="3081163"/>
                    <a:pt x="7458927" y="3079105"/>
                  </a:cubicBezTo>
                  <a:cubicBezTo>
                    <a:pt x="7458927" y="3066762"/>
                    <a:pt x="7444365" y="3062647"/>
                    <a:pt x="7444365" y="3050303"/>
                  </a:cubicBezTo>
                  <a:cubicBezTo>
                    <a:pt x="7444365" y="3050303"/>
                    <a:pt x="7444365" y="3050303"/>
                    <a:pt x="7446445" y="3031787"/>
                  </a:cubicBezTo>
                  <a:cubicBezTo>
                    <a:pt x="7444365" y="3031787"/>
                    <a:pt x="7442284" y="3031787"/>
                    <a:pt x="7440204" y="3031787"/>
                  </a:cubicBezTo>
                  <a:cubicBezTo>
                    <a:pt x="7433963" y="3031787"/>
                    <a:pt x="7425641" y="3035902"/>
                    <a:pt x="7425641" y="3042074"/>
                  </a:cubicBezTo>
                  <a:cubicBezTo>
                    <a:pt x="7425641" y="3054418"/>
                    <a:pt x="7433963" y="3060590"/>
                    <a:pt x="7433963" y="3072933"/>
                  </a:cubicBezTo>
                  <a:cubicBezTo>
                    <a:pt x="7433963" y="3077048"/>
                    <a:pt x="7429802" y="3107908"/>
                    <a:pt x="7421481" y="3107908"/>
                  </a:cubicBezTo>
                  <a:cubicBezTo>
                    <a:pt x="7413159" y="3107908"/>
                    <a:pt x="7404838" y="3101736"/>
                    <a:pt x="7404838" y="3095564"/>
                  </a:cubicBezTo>
                  <a:cubicBezTo>
                    <a:pt x="7404838" y="3087335"/>
                    <a:pt x="7404838" y="3066762"/>
                    <a:pt x="7404838" y="3052360"/>
                  </a:cubicBezTo>
                  <a:cubicBezTo>
                    <a:pt x="7400677" y="3052360"/>
                    <a:pt x="7388195" y="3052360"/>
                    <a:pt x="7388195" y="3042074"/>
                  </a:cubicBezTo>
                  <a:cubicBezTo>
                    <a:pt x="7388195" y="3021501"/>
                    <a:pt x="7396516" y="3013271"/>
                    <a:pt x="7404838" y="2992698"/>
                  </a:cubicBezTo>
                  <a:cubicBezTo>
                    <a:pt x="7404838" y="2988584"/>
                    <a:pt x="7413159" y="2984469"/>
                    <a:pt x="7413159" y="2978297"/>
                  </a:cubicBezTo>
                  <a:cubicBezTo>
                    <a:pt x="7413159" y="2957724"/>
                    <a:pt x="7423561" y="2926864"/>
                    <a:pt x="7446445" y="2926864"/>
                  </a:cubicBezTo>
                  <a:cubicBezTo>
                    <a:pt x="7446445" y="2926864"/>
                    <a:pt x="7446445" y="2926864"/>
                    <a:pt x="7510936" y="2937151"/>
                  </a:cubicBezTo>
                  <a:cubicBezTo>
                    <a:pt x="7510936" y="2937151"/>
                    <a:pt x="7510936" y="2937151"/>
                    <a:pt x="7519257" y="2937151"/>
                  </a:cubicBezTo>
                  <a:cubicBezTo>
                    <a:pt x="7523418" y="2933036"/>
                    <a:pt x="7537981" y="2924807"/>
                    <a:pt x="7548382" y="2916578"/>
                  </a:cubicBezTo>
                  <a:close/>
                  <a:moveTo>
                    <a:pt x="7621716" y="2899408"/>
                  </a:moveTo>
                  <a:cubicBezTo>
                    <a:pt x="7621716" y="2911602"/>
                    <a:pt x="7629565" y="2919732"/>
                    <a:pt x="7643302" y="2923797"/>
                  </a:cubicBezTo>
                  <a:cubicBezTo>
                    <a:pt x="7643302" y="2927862"/>
                    <a:pt x="7635452" y="2929895"/>
                    <a:pt x="7635452" y="2933960"/>
                  </a:cubicBezTo>
                  <a:cubicBezTo>
                    <a:pt x="7635452" y="2940057"/>
                    <a:pt x="7641340" y="2940057"/>
                    <a:pt x="7641340" y="2948187"/>
                  </a:cubicBezTo>
                  <a:cubicBezTo>
                    <a:pt x="7637415" y="2948187"/>
                    <a:pt x="7629565" y="2950219"/>
                    <a:pt x="7621716" y="2950219"/>
                  </a:cubicBezTo>
                  <a:cubicBezTo>
                    <a:pt x="7621716" y="2950219"/>
                    <a:pt x="7621716" y="2950219"/>
                    <a:pt x="7621716" y="2956317"/>
                  </a:cubicBezTo>
                  <a:cubicBezTo>
                    <a:pt x="7625640" y="2962414"/>
                    <a:pt x="7627603" y="2964446"/>
                    <a:pt x="7631528" y="2970544"/>
                  </a:cubicBezTo>
                  <a:cubicBezTo>
                    <a:pt x="7621716" y="2970544"/>
                    <a:pt x="7619753" y="2960381"/>
                    <a:pt x="7619753" y="2954284"/>
                  </a:cubicBezTo>
                  <a:cubicBezTo>
                    <a:pt x="7619753" y="2948187"/>
                    <a:pt x="7619753" y="2952252"/>
                    <a:pt x="7619753" y="2942089"/>
                  </a:cubicBezTo>
                  <a:cubicBezTo>
                    <a:pt x="7619753" y="2931927"/>
                    <a:pt x="7613866" y="2929895"/>
                    <a:pt x="7613866" y="2917700"/>
                  </a:cubicBezTo>
                  <a:cubicBezTo>
                    <a:pt x="7613866" y="2909570"/>
                    <a:pt x="7613866" y="2903473"/>
                    <a:pt x="7621716" y="2899408"/>
                  </a:cubicBezTo>
                  <a:close/>
                  <a:moveTo>
                    <a:pt x="6782316" y="2813553"/>
                  </a:moveTo>
                  <a:cubicBezTo>
                    <a:pt x="6782316" y="2813553"/>
                    <a:pt x="6784382" y="2813553"/>
                    <a:pt x="6786447" y="2813553"/>
                  </a:cubicBezTo>
                  <a:cubicBezTo>
                    <a:pt x="6796775" y="2813553"/>
                    <a:pt x="6798841" y="2817675"/>
                    <a:pt x="6805038" y="2821797"/>
                  </a:cubicBezTo>
                  <a:cubicBezTo>
                    <a:pt x="6836023" y="2821797"/>
                    <a:pt x="6836023" y="2821797"/>
                    <a:pt x="6836023" y="2821797"/>
                  </a:cubicBezTo>
                  <a:cubicBezTo>
                    <a:pt x="6854613" y="2827981"/>
                    <a:pt x="6860810" y="2840348"/>
                    <a:pt x="6869073" y="2854776"/>
                  </a:cubicBezTo>
                  <a:cubicBezTo>
                    <a:pt x="6871138" y="2860959"/>
                    <a:pt x="6875270" y="2858898"/>
                    <a:pt x="6879401" y="2860959"/>
                  </a:cubicBezTo>
                  <a:cubicBezTo>
                    <a:pt x="6891795" y="2865082"/>
                    <a:pt x="6897992" y="2875388"/>
                    <a:pt x="6908320" y="2885693"/>
                  </a:cubicBezTo>
                  <a:cubicBezTo>
                    <a:pt x="6924845" y="2902183"/>
                    <a:pt x="6935173" y="2914550"/>
                    <a:pt x="6959961" y="2922794"/>
                  </a:cubicBezTo>
                  <a:cubicBezTo>
                    <a:pt x="6974420" y="2926917"/>
                    <a:pt x="6990946" y="2931039"/>
                    <a:pt x="6990946" y="2945467"/>
                  </a:cubicBezTo>
                  <a:cubicBezTo>
                    <a:pt x="6990946" y="2945467"/>
                    <a:pt x="6988880" y="2947528"/>
                    <a:pt x="6988880" y="2949589"/>
                  </a:cubicBezTo>
                  <a:cubicBezTo>
                    <a:pt x="6990946" y="2949589"/>
                    <a:pt x="6993011" y="2949589"/>
                    <a:pt x="6995077" y="2949589"/>
                  </a:cubicBezTo>
                  <a:cubicBezTo>
                    <a:pt x="6999208" y="2949589"/>
                    <a:pt x="7001274" y="2953712"/>
                    <a:pt x="7003339" y="2957834"/>
                  </a:cubicBezTo>
                  <a:cubicBezTo>
                    <a:pt x="6999208" y="2966079"/>
                    <a:pt x="6999208" y="2966079"/>
                    <a:pt x="6999208" y="2966079"/>
                  </a:cubicBezTo>
                  <a:cubicBezTo>
                    <a:pt x="6999208" y="2978446"/>
                    <a:pt x="7007471" y="2980507"/>
                    <a:pt x="7017799" y="2980507"/>
                  </a:cubicBezTo>
                  <a:cubicBezTo>
                    <a:pt x="7017799" y="3001118"/>
                    <a:pt x="7028127" y="3005241"/>
                    <a:pt x="7038455" y="3015546"/>
                  </a:cubicBezTo>
                  <a:cubicBezTo>
                    <a:pt x="7044652" y="3021730"/>
                    <a:pt x="7057046" y="3023791"/>
                    <a:pt x="7057046" y="3032036"/>
                  </a:cubicBezTo>
                  <a:cubicBezTo>
                    <a:pt x="7057046" y="3044403"/>
                    <a:pt x="7057046" y="3052647"/>
                    <a:pt x="7057046" y="3071198"/>
                  </a:cubicBezTo>
                  <a:cubicBezTo>
                    <a:pt x="7046718" y="3075320"/>
                    <a:pt x="7052915" y="3087687"/>
                    <a:pt x="7052915" y="3097993"/>
                  </a:cubicBezTo>
                  <a:cubicBezTo>
                    <a:pt x="7052915" y="3108299"/>
                    <a:pt x="7034324" y="3110360"/>
                    <a:pt x="7028127" y="3110360"/>
                  </a:cubicBezTo>
                  <a:cubicBezTo>
                    <a:pt x="7021930" y="3110360"/>
                    <a:pt x="7007471" y="3085626"/>
                    <a:pt x="7005405" y="3085626"/>
                  </a:cubicBezTo>
                  <a:cubicBezTo>
                    <a:pt x="6988880" y="3069137"/>
                    <a:pt x="6972355" y="3060892"/>
                    <a:pt x="6955830" y="3044403"/>
                  </a:cubicBezTo>
                  <a:cubicBezTo>
                    <a:pt x="6937239" y="3025852"/>
                    <a:pt x="6928976" y="3009363"/>
                    <a:pt x="6920714" y="2988751"/>
                  </a:cubicBezTo>
                  <a:cubicBezTo>
                    <a:pt x="6918648" y="2984629"/>
                    <a:pt x="6906254" y="2966079"/>
                    <a:pt x="6904189" y="2966079"/>
                  </a:cubicBezTo>
                  <a:cubicBezTo>
                    <a:pt x="6902123" y="2966079"/>
                    <a:pt x="6904189" y="2961956"/>
                    <a:pt x="6902123" y="2957834"/>
                  </a:cubicBezTo>
                  <a:cubicBezTo>
                    <a:pt x="6900057" y="2955773"/>
                    <a:pt x="6889729" y="2955773"/>
                    <a:pt x="6887664" y="2953712"/>
                  </a:cubicBezTo>
                  <a:cubicBezTo>
                    <a:pt x="6883532" y="2951650"/>
                    <a:pt x="6875270" y="2928978"/>
                    <a:pt x="6875270" y="2922794"/>
                  </a:cubicBezTo>
                  <a:cubicBezTo>
                    <a:pt x="6867007" y="2902183"/>
                    <a:pt x="6846351" y="2904244"/>
                    <a:pt x="6840154" y="2891877"/>
                  </a:cubicBezTo>
                  <a:cubicBezTo>
                    <a:pt x="6836023" y="2881571"/>
                    <a:pt x="6831891" y="2875388"/>
                    <a:pt x="6827760" y="2865082"/>
                  </a:cubicBezTo>
                  <a:cubicBezTo>
                    <a:pt x="6823629" y="2856837"/>
                    <a:pt x="6813301" y="2858898"/>
                    <a:pt x="6805038" y="2856837"/>
                  </a:cubicBezTo>
                  <a:cubicBezTo>
                    <a:pt x="6798841" y="2854776"/>
                    <a:pt x="6784382" y="2830042"/>
                    <a:pt x="6782316" y="2819736"/>
                  </a:cubicBezTo>
                  <a:cubicBezTo>
                    <a:pt x="6782316" y="2813553"/>
                    <a:pt x="6782316" y="2813553"/>
                    <a:pt x="6782316" y="2813553"/>
                  </a:cubicBezTo>
                  <a:close/>
                  <a:moveTo>
                    <a:pt x="7346340" y="2776760"/>
                  </a:moveTo>
                  <a:cubicBezTo>
                    <a:pt x="7360807" y="2776760"/>
                    <a:pt x="7360807" y="2785041"/>
                    <a:pt x="7360807" y="2799532"/>
                  </a:cubicBezTo>
                  <a:cubicBezTo>
                    <a:pt x="7360807" y="2818164"/>
                    <a:pt x="7398007" y="2807813"/>
                    <a:pt x="7398007" y="2824375"/>
                  </a:cubicBezTo>
                  <a:cubicBezTo>
                    <a:pt x="7398007" y="2832656"/>
                    <a:pt x="7377340" y="2828515"/>
                    <a:pt x="7377340" y="2836796"/>
                  </a:cubicBezTo>
                  <a:cubicBezTo>
                    <a:pt x="7377340" y="2838866"/>
                    <a:pt x="7379407" y="2840937"/>
                    <a:pt x="7381474" y="2840937"/>
                  </a:cubicBezTo>
                  <a:cubicBezTo>
                    <a:pt x="7379407" y="2843007"/>
                    <a:pt x="7354607" y="2853358"/>
                    <a:pt x="7354607" y="2853358"/>
                  </a:cubicBezTo>
                  <a:cubicBezTo>
                    <a:pt x="7356674" y="2855428"/>
                    <a:pt x="7358740" y="2859569"/>
                    <a:pt x="7358740" y="2861639"/>
                  </a:cubicBezTo>
                  <a:cubicBezTo>
                    <a:pt x="7356674" y="2863709"/>
                    <a:pt x="7352540" y="2865779"/>
                    <a:pt x="7352540" y="2867849"/>
                  </a:cubicBezTo>
                  <a:cubicBezTo>
                    <a:pt x="7352540" y="2882341"/>
                    <a:pt x="7377340" y="2927886"/>
                    <a:pt x="7393874" y="2927886"/>
                  </a:cubicBezTo>
                  <a:cubicBezTo>
                    <a:pt x="7391807" y="2940307"/>
                    <a:pt x="7383540" y="2936167"/>
                    <a:pt x="7373207" y="2936167"/>
                  </a:cubicBezTo>
                  <a:cubicBezTo>
                    <a:pt x="7371140" y="2936167"/>
                    <a:pt x="7367007" y="2938237"/>
                    <a:pt x="7364940" y="2938237"/>
                  </a:cubicBezTo>
                  <a:cubicBezTo>
                    <a:pt x="7360807" y="2948588"/>
                    <a:pt x="7360807" y="2948588"/>
                    <a:pt x="7360807" y="2948588"/>
                  </a:cubicBezTo>
                  <a:cubicBezTo>
                    <a:pt x="7354607" y="2967220"/>
                    <a:pt x="7348407" y="2973431"/>
                    <a:pt x="7348407" y="2987922"/>
                  </a:cubicBezTo>
                  <a:cubicBezTo>
                    <a:pt x="7338074" y="2989992"/>
                    <a:pt x="7327741" y="3004484"/>
                    <a:pt x="7327741" y="3010695"/>
                  </a:cubicBezTo>
                  <a:cubicBezTo>
                    <a:pt x="7327741" y="3016905"/>
                    <a:pt x="7331874" y="3018975"/>
                    <a:pt x="7331874" y="3023116"/>
                  </a:cubicBezTo>
                  <a:cubicBezTo>
                    <a:pt x="7331874" y="3029327"/>
                    <a:pt x="7321541" y="3043818"/>
                    <a:pt x="7321541" y="3054169"/>
                  </a:cubicBezTo>
                  <a:cubicBezTo>
                    <a:pt x="7307074" y="3056239"/>
                    <a:pt x="7305007" y="3068661"/>
                    <a:pt x="7292607" y="3068661"/>
                  </a:cubicBezTo>
                  <a:cubicBezTo>
                    <a:pt x="7284341" y="3068661"/>
                    <a:pt x="7282274" y="3060380"/>
                    <a:pt x="7282274" y="3056239"/>
                  </a:cubicBezTo>
                  <a:cubicBezTo>
                    <a:pt x="7267807" y="3052099"/>
                    <a:pt x="7257474" y="3041748"/>
                    <a:pt x="7240941" y="3041748"/>
                  </a:cubicBezTo>
                  <a:cubicBezTo>
                    <a:pt x="7234741" y="3041748"/>
                    <a:pt x="7228541" y="3050029"/>
                    <a:pt x="7218207" y="3050029"/>
                  </a:cubicBezTo>
                  <a:cubicBezTo>
                    <a:pt x="7216141" y="3050029"/>
                    <a:pt x="7214074" y="3045888"/>
                    <a:pt x="7212007" y="3045888"/>
                  </a:cubicBezTo>
                  <a:cubicBezTo>
                    <a:pt x="7209941" y="3045888"/>
                    <a:pt x="7209941" y="3035537"/>
                    <a:pt x="7209941" y="3033467"/>
                  </a:cubicBezTo>
                  <a:cubicBezTo>
                    <a:pt x="7201674" y="3031397"/>
                    <a:pt x="7197541" y="3037607"/>
                    <a:pt x="7191341" y="3037607"/>
                  </a:cubicBezTo>
                  <a:cubicBezTo>
                    <a:pt x="7156208" y="3037607"/>
                    <a:pt x="7170674" y="3004484"/>
                    <a:pt x="7158274" y="2987922"/>
                  </a:cubicBezTo>
                  <a:cubicBezTo>
                    <a:pt x="7158274" y="2985852"/>
                    <a:pt x="7160341" y="2983782"/>
                    <a:pt x="7160341" y="2981712"/>
                  </a:cubicBezTo>
                  <a:cubicBezTo>
                    <a:pt x="7158274" y="2977571"/>
                    <a:pt x="7152074" y="2977571"/>
                    <a:pt x="7147941" y="2977571"/>
                  </a:cubicBezTo>
                  <a:cubicBezTo>
                    <a:pt x="7143808" y="2975501"/>
                    <a:pt x="7135541" y="2942377"/>
                    <a:pt x="7135541" y="2938237"/>
                  </a:cubicBezTo>
                  <a:cubicBezTo>
                    <a:pt x="7135541" y="2923745"/>
                    <a:pt x="7154141" y="2929956"/>
                    <a:pt x="7166541" y="2929956"/>
                  </a:cubicBezTo>
                  <a:cubicBezTo>
                    <a:pt x="7195474" y="2929956"/>
                    <a:pt x="7191341" y="2900973"/>
                    <a:pt x="7203741" y="2888552"/>
                  </a:cubicBezTo>
                  <a:cubicBezTo>
                    <a:pt x="7209941" y="2882341"/>
                    <a:pt x="7220274" y="2882341"/>
                    <a:pt x="7228541" y="2880271"/>
                  </a:cubicBezTo>
                  <a:cubicBezTo>
                    <a:pt x="7243007" y="2878201"/>
                    <a:pt x="7243007" y="2867849"/>
                    <a:pt x="7251274" y="2861639"/>
                  </a:cubicBezTo>
                  <a:cubicBezTo>
                    <a:pt x="7247141" y="2857498"/>
                    <a:pt x="7257474" y="2849217"/>
                    <a:pt x="7257474" y="2849217"/>
                  </a:cubicBezTo>
                  <a:cubicBezTo>
                    <a:pt x="7261607" y="2847147"/>
                    <a:pt x="7261607" y="2845077"/>
                    <a:pt x="7265741" y="2843007"/>
                  </a:cubicBezTo>
                  <a:cubicBezTo>
                    <a:pt x="7267807" y="2843007"/>
                    <a:pt x="7269874" y="2838866"/>
                    <a:pt x="7271941" y="2836796"/>
                  </a:cubicBezTo>
                  <a:cubicBezTo>
                    <a:pt x="7280207" y="2828515"/>
                    <a:pt x="7300874" y="2832656"/>
                    <a:pt x="7305007" y="2824375"/>
                  </a:cubicBezTo>
                  <a:cubicBezTo>
                    <a:pt x="7311207" y="2809883"/>
                    <a:pt x="7331874" y="2776760"/>
                    <a:pt x="7346340" y="2776760"/>
                  </a:cubicBezTo>
                  <a:close/>
                  <a:moveTo>
                    <a:pt x="6389944" y="2710530"/>
                  </a:moveTo>
                  <a:cubicBezTo>
                    <a:pt x="6404368" y="2730971"/>
                    <a:pt x="6429094" y="2741192"/>
                    <a:pt x="6429094" y="2771854"/>
                  </a:cubicBezTo>
                  <a:cubicBezTo>
                    <a:pt x="6429094" y="2786162"/>
                    <a:pt x="6418791" y="2808648"/>
                    <a:pt x="6400247" y="2808648"/>
                  </a:cubicBezTo>
                  <a:cubicBezTo>
                    <a:pt x="6387884" y="2808648"/>
                    <a:pt x="6377581" y="2794339"/>
                    <a:pt x="6377581" y="2782074"/>
                  </a:cubicBezTo>
                  <a:cubicBezTo>
                    <a:pt x="6377581" y="2755501"/>
                    <a:pt x="6389944" y="2737103"/>
                    <a:pt x="6389944" y="2710530"/>
                  </a:cubicBezTo>
                  <a:close/>
                  <a:moveTo>
                    <a:pt x="7561762" y="2703172"/>
                  </a:moveTo>
                  <a:cubicBezTo>
                    <a:pt x="7567852" y="2703172"/>
                    <a:pt x="7571912" y="2707337"/>
                    <a:pt x="7573942" y="2711503"/>
                  </a:cubicBezTo>
                  <a:cubicBezTo>
                    <a:pt x="7580032" y="2717751"/>
                    <a:pt x="7594242" y="2765653"/>
                    <a:pt x="7594242" y="2771901"/>
                  </a:cubicBezTo>
                  <a:cubicBezTo>
                    <a:pt x="7594242" y="2780232"/>
                    <a:pt x="7584092" y="2784397"/>
                    <a:pt x="7584092" y="2798976"/>
                  </a:cubicBezTo>
                  <a:cubicBezTo>
                    <a:pt x="7580032" y="2798976"/>
                    <a:pt x="7573942" y="2780232"/>
                    <a:pt x="7573942" y="2778149"/>
                  </a:cubicBezTo>
                  <a:lnTo>
                    <a:pt x="7573942" y="2782314"/>
                  </a:lnTo>
                  <a:cubicBezTo>
                    <a:pt x="7573942" y="2780232"/>
                    <a:pt x="7571912" y="2778149"/>
                    <a:pt x="7569882" y="2776066"/>
                  </a:cubicBezTo>
                  <a:cubicBezTo>
                    <a:pt x="7565822" y="2780232"/>
                    <a:pt x="7561762" y="2782314"/>
                    <a:pt x="7561762" y="2786480"/>
                  </a:cubicBezTo>
                  <a:cubicBezTo>
                    <a:pt x="7561762" y="2792728"/>
                    <a:pt x="7571912" y="2794810"/>
                    <a:pt x="7571912" y="2803141"/>
                  </a:cubicBezTo>
                  <a:cubicBezTo>
                    <a:pt x="7571912" y="2809389"/>
                    <a:pt x="7567852" y="2813555"/>
                    <a:pt x="7561762" y="2813555"/>
                  </a:cubicBezTo>
                  <a:cubicBezTo>
                    <a:pt x="7559732" y="2813555"/>
                    <a:pt x="7557702" y="2809389"/>
                    <a:pt x="7557702" y="2807307"/>
                  </a:cubicBezTo>
                  <a:cubicBezTo>
                    <a:pt x="7555672" y="2809389"/>
                    <a:pt x="7551612" y="2809389"/>
                    <a:pt x="7549582" y="2809389"/>
                  </a:cubicBezTo>
                  <a:cubicBezTo>
                    <a:pt x="7539432" y="2809389"/>
                    <a:pt x="7529281" y="2794810"/>
                    <a:pt x="7529281" y="2780232"/>
                  </a:cubicBezTo>
                  <a:cubicBezTo>
                    <a:pt x="7529281" y="2773983"/>
                    <a:pt x="7531311" y="2771901"/>
                    <a:pt x="7533341" y="2769818"/>
                  </a:cubicBezTo>
                  <a:cubicBezTo>
                    <a:pt x="7533341" y="2767735"/>
                    <a:pt x="7531311" y="2765653"/>
                    <a:pt x="7531311" y="2763570"/>
                  </a:cubicBezTo>
                  <a:cubicBezTo>
                    <a:pt x="7519131" y="2761487"/>
                    <a:pt x="7519131" y="2761487"/>
                    <a:pt x="7519131" y="2761487"/>
                  </a:cubicBezTo>
                  <a:cubicBezTo>
                    <a:pt x="7519131" y="2765653"/>
                    <a:pt x="7517101" y="2767735"/>
                    <a:pt x="7519131" y="2769818"/>
                  </a:cubicBezTo>
                  <a:cubicBezTo>
                    <a:pt x="7513041" y="2769818"/>
                    <a:pt x="7513041" y="2767735"/>
                    <a:pt x="7511011" y="2765653"/>
                  </a:cubicBezTo>
                  <a:cubicBezTo>
                    <a:pt x="7511011" y="2765653"/>
                    <a:pt x="7508981" y="2767735"/>
                    <a:pt x="7508981" y="2769818"/>
                  </a:cubicBezTo>
                  <a:cubicBezTo>
                    <a:pt x="7504921" y="2767735"/>
                    <a:pt x="7500861" y="2761487"/>
                    <a:pt x="7500861" y="2761487"/>
                  </a:cubicBezTo>
                  <a:cubicBezTo>
                    <a:pt x="7492741" y="2769818"/>
                    <a:pt x="7492741" y="2796893"/>
                    <a:pt x="7484621" y="2796893"/>
                  </a:cubicBezTo>
                  <a:cubicBezTo>
                    <a:pt x="7476501" y="2796893"/>
                    <a:pt x="7484621" y="2780232"/>
                    <a:pt x="7484621" y="2778149"/>
                  </a:cubicBezTo>
                  <a:cubicBezTo>
                    <a:pt x="7484621" y="2776066"/>
                    <a:pt x="7480561" y="2771901"/>
                    <a:pt x="7480561" y="2769818"/>
                  </a:cubicBezTo>
                  <a:cubicBezTo>
                    <a:pt x="7480561" y="2761487"/>
                    <a:pt x="7484621" y="2757322"/>
                    <a:pt x="7486651" y="2748991"/>
                  </a:cubicBezTo>
                  <a:cubicBezTo>
                    <a:pt x="7502891" y="2748991"/>
                    <a:pt x="7498831" y="2732330"/>
                    <a:pt x="7515071" y="2732330"/>
                  </a:cubicBezTo>
                  <a:cubicBezTo>
                    <a:pt x="7525221" y="2732330"/>
                    <a:pt x="7523191" y="2744826"/>
                    <a:pt x="7529281" y="2744826"/>
                  </a:cubicBezTo>
                  <a:cubicBezTo>
                    <a:pt x="7531311" y="2744826"/>
                    <a:pt x="7531311" y="2744826"/>
                    <a:pt x="7533341" y="2744826"/>
                  </a:cubicBezTo>
                  <a:cubicBezTo>
                    <a:pt x="7533341" y="2740660"/>
                    <a:pt x="7537402" y="2736495"/>
                    <a:pt x="7541462" y="2734412"/>
                  </a:cubicBezTo>
                  <a:cubicBezTo>
                    <a:pt x="7541462" y="2723999"/>
                    <a:pt x="7555672" y="2728164"/>
                    <a:pt x="7559732" y="2721916"/>
                  </a:cubicBezTo>
                  <a:cubicBezTo>
                    <a:pt x="7561762" y="2717751"/>
                    <a:pt x="7561762" y="2705254"/>
                    <a:pt x="7561762" y="2703172"/>
                  </a:cubicBezTo>
                  <a:close/>
                  <a:moveTo>
                    <a:pt x="7529546" y="2698266"/>
                  </a:moveTo>
                  <a:cubicBezTo>
                    <a:pt x="7533840" y="2700412"/>
                    <a:pt x="7538132" y="2700412"/>
                    <a:pt x="7540279" y="2698266"/>
                  </a:cubicBezTo>
                  <a:cubicBezTo>
                    <a:pt x="7540279" y="2706852"/>
                    <a:pt x="7535986" y="2715438"/>
                    <a:pt x="7527400" y="2715438"/>
                  </a:cubicBezTo>
                  <a:cubicBezTo>
                    <a:pt x="7525254" y="2715438"/>
                    <a:pt x="7523107" y="2711145"/>
                    <a:pt x="7523107" y="2711145"/>
                  </a:cubicBezTo>
                  <a:cubicBezTo>
                    <a:pt x="7523107" y="2704705"/>
                    <a:pt x="7527400" y="2702559"/>
                    <a:pt x="7529546" y="2698266"/>
                  </a:cubicBezTo>
                  <a:close/>
                  <a:moveTo>
                    <a:pt x="2750880" y="2693290"/>
                  </a:moveTo>
                  <a:cubicBezTo>
                    <a:pt x="2753060" y="2693290"/>
                    <a:pt x="2757421" y="2693290"/>
                    <a:pt x="2759602" y="2693290"/>
                  </a:cubicBezTo>
                  <a:cubicBezTo>
                    <a:pt x="2759602" y="2693290"/>
                    <a:pt x="2759602" y="2693290"/>
                    <a:pt x="2759602" y="2701318"/>
                  </a:cubicBezTo>
                  <a:cubicBezTo>
                    <a:pt x="2757421" y="2703325"/>
                    <a:pt x="2753060" y="2711353"/>
                    <a:pt x="2748700" y="2711353"/>
                  </a:cubicBezTo>
                  <a:cubicBezTo>
                    <a:pt x="2744339" y="2711353"/>
                    <a:pt x="2739978" y="2715367"/>
                    <a:pt x="2739978" y="2711353"/>
                  </a:cubicBezTo>
                  <a:cubicBezTo>
                    <a:pt x="2739978" y="2703325"/>
                    <a:pt x="2744339" y="2693290"/>
                    <a:pt x="2750880" y="2693290"/>
                  </a:cubicBezTo>
                  <a:close/>
                  <a:moveTo>
                    <a:pt x="7522757" y="2678643"/>
                  </a:moveTo>
                  <a:cubicBezTo>
                    <a:pt x="7524509" y="2678643"/>
                    <a:pt x="7526262" y="2678643"/>
                    <a:pt x="7528014" y="2678643"/>
                  </a:cubicBezTo>
                  <a:cubicBezTo>
                    <a:pt x="7528014" y="2693524"/>
                    <a:pt x="7519253" y="2697776"/>
                    <a:pt x="7519253" y="2710532"/>
                  </a:cubicBezTo>
                  <a:cubicBezTo>
                    <a:pt x="7519253" y="2710532"/>
                    <a:pt x="7515748" y="2710532"/>
                    <a:pt x="7515748" y="2710532"/>
                  </a:cubicBezTo>
                  <a:cubicBezTo>
                    <a:pt x="7517500" y="2699902"/>
                    <a:pt x="7522757" y="2693524"/>
                    <a:pt x="7522757" y="2678643"/>
                  </a:cubicBezTo>
                  <a:close/>
                  <a:moveTo>
                    <a:pt x="7505586" y="2678233"/>
                  </a:moveTo>
                  <a:cubicBezTo>
                    <a:pt x="7513996" y="2676189"/>
                    <a:pt x="7518201" y="2682321"/>
                    <a:pt x="7518201" y="2686409"/>
                  </a:cubicBezTo>
                  <a:cubicBezTo>
                    <a:pt x="7518201" y="2696630"/>
                    <a:pt x="7509791" y="2702762"/>
                    <a:pt x="7507688" y="2710939"/>
                  </a:cubicBezTo>
                  <a:cubicBezTo>
                    <a:pt x="7507688" y="2719115"/>
                    <a:pt x="7511893" y="2717071"/>
                    <a:pt x="7511893" y="2721160"/>
                  </a:cubicBezTo>
                  <a:cubicBezTo>
                    <a:pt x="7511893" y="2723204"/>
                    <a:pt x="7509791" y="2725248"/>
                    <a:pt x="7507688" y="2725248"/>
                  </a:cubicBezTo>
                  <a:cubicBezTo>
                    <a:pt x="7503483" y="2725248"/>
                    <a:pt x="7488765" y="2710939"/>
                    <a:pt x="7488765" y="2704807"/>
                  </a:cubicBezTo>
                  <a:cubicBezTo>
                    <a:pt x="7488765" y="2702762"/>
                    <a:pt x="7495073" y="2700718"/>
                    <a:pt x="7497175" y="2700718"/>
                  </a:cubicBezTo>
                  <a:cubicBezTo>
                    <a:pt x="7497175" y="2698674"/>
                    <a:pt x="7501380" y="2678233"/>
                    <a:pt x="7505586" y="2678233"/>
                  </a:cubicBezTo>
                  <a:close/>
                  <a:moveTo>
                    <a:pt x="7418945" y="2673737"/>
                  </a:moveTo>
                  <a:cubicBezTo>
                    <a:pt x="7416930" y="2682195"/>
                    <a:pt x="7420960" y="2684310"/>
                    <a:pt x="7424990" y="2686425"/>
                  </a:cubicBezTo>
                  <a:cubicBezTo>
                    <a:pt x="7420960" y="2690654"/>
                    <a:pt x="7420960" y="2692769"/>
                    <a:pt x="7416930" y="2692769"/>
                  </a:cubicBezTo>
                  <a:cubicBezTo>
                    <a:pt x="7414915" y="2699113"/>
                    <a:pt x="7408870" y="2701227"/>
                    <a:pt x="7402825" y="2701227"/>
                  </a:cubicBezTo>
                  <a:cubicBezTo>
                    <a:pt x="7398795" y="2720259"/>
                    <a:pt x="7384691" y="2728718"/>
                    <a:pt x="7374616" y="2735062"/>
                  </a:cubicBezTo>
                  <a:cubicBezTo>
                    <a:pt x="7368571" y="2735062"/>
                    <a:pt x="7368571" y="2735062"/>
                    <a:pt x="7368571" y="2735062"/>
                  </a:cubicBezTo>
                  <a:cubicBezTo>
                    <a:pt x="7376631" y="2711801"/>
                    <a:pt x="7404840" y="2701227"/>
                    <a:pt x="7412900" y="2684310"/>
                  </a:cubicBezTo>
                  <a:cubicBezTo>
                    <a:pt x="7414915" y="2680081"/>
                    <a:pt x="7414915" y="2675851"/>
                    <a:pt x="7418945" y="2673737"/>
                  </a:cubicBezTo>
                  <a:close/>
                  <a:moveTo>
                    <a:pt x="7478253" y="2651659"/>
                  </a:moveTo>
                  <a:lnTo>
                    <a:pt x="7483542" y="2655123"/>
                  </a:lnTo>
                  <a:lnTo>
                    <a:pt x="7480356" y="2653724"/>
                  </a:lnTo>
                  <a:lnTo>
                    <a:pt x="7484561" y="2655790"/>
                  </a:lnTo>
                  <a:lnTo>
                    <a:pt x="7483542" y="2655123"/>
                  </a:lnTo>
                  <a:lnTo>
                    <a:pt x="7492708" y="2659147"/>
                  </a:lnTo>
                  <a:cubicBezTo>
                    <a:pt x="7498228" y="2660954"/>
                    <a:pt x="7503484" y="2663020"/>
                    <a:pt x="7503484" y="2666118"/>
                  </a:cubicBezTo>
                  <a:cubicBezTo>
                    <a:pt x="7503484" y="2680578"/>
                    <a:pt x="7484561" y="2686774"/>
                    <a:pt x="7476151" y="2690906"/>
                  </a:cubicBezTo>
                  <a:cubicBezTo>
                    <a:pt x="7476151" y="2678512"/>
                    <a:pt x="7474048" y="2664053"/>
                    <a:pt x="7474048" y="2655790"/>
                  </a:cubicBezTo>
                  <a:cubicBezTo>
                    <a:pt x="7474048" y="2653724"/>
                    <a:pt x="7478253" y="2651659"/>
                    <a:pt x="7478253" y="2651659"/>
                  </a:cubicBezTo>
                  <a:close/>
                  <a:moveTo>
                    <a:pt x="6894900" y="2644064"/>
                  </a:moveTo>
                  <a:lnTo>
                    <a:pt x="6887466" y="2653330"/>
                  </a:lnTo>
                  <a:lnTo>
                    <a:pt x="6887101" y="2654170"/>
                  </a:lnTo>
                  <a:lnTo>
                    <a:pt x="6894953" y="2644353"/>
                  </a:lnTo>
                  <a:close/>
                  <a:moveTo>
                    <a:pt x="7536189" y="2634490"/>
                  </a:moveTo>
                  <a:cubicBezTo>
                    <a:pt x="7542321" y="2634490"/>
                    <a:pt x="7546410" y="2638741"/>
                    <a:pt x="7554586" y="2638741"/>
                  </a:cubicBezTo>
                  <a:cubicBezTo>
                    <a:pt x="7554586" y="2640867"/>
                    <a:pt x="7554586" y="2645119"/>
                    <a:pt x="7554586" y="2647245"/>
                  </a:cubicBezTo>
                  <a:cubicBezTo>
                    <a:pt x="7554586" y="2647245"/>
                    <a:pt x="7556630" y="2647245"/>
                    <a:pt x="7558674" y="2647245"/>
                  </a:cubicBezTo>
                  <a:cubicBezTo>
                    <a:pt x="7558674" y="2651497"/>
                    <a:pt x="7558674" y="2660000"/>
                    <a:pt x="7558674" y="2660000"/>
                  </a:cubicBezTo>
                  <a:cubicBezTo>
                    <a:pt x="7558674" y="2660000"/>
                    <a:pt x="7564807" y="2666378"/>
                    <a:pt x="7564807" y="2666378"/>
                  </a:cubicBezTo>
                  <a:cubicBezTo>
                    <a:pt x="7564807" y="2672755"/>
                    <a:pt x="7562763" y="2674881"/>
                    <a:pt x="7560719" y="2677007"/>
                  </a:cubicBezTo>
                  <a:cubicBezTo>
                    <a:pt x="7548454" y="2677007"/>
                    <a:pt x="7548454" y="2677007"/>
                    <a:pt x="7548454" y="2677007"/>
                  </a:cubicBezTo>
                  <a:cubicBezTo>
                    <a:pt x="7550498" y="2683385"/>
                    <a:pt x="7552542" y="2691888"/>
                    <a:pt x="7556630" y="2694014"/>
                  </a:cubicBezTo>
                  <a:cubicBezTo>
                    <a:pt x="7556630" y="2698266"/>
                    <a:pt x="7556630" y="2698266"/>
                    <a:pt x="7556630" y="2698266"/>
                  </a:cubicBezTo>
                  <a:cubicBezTo>
                    <a:pt x="7554586" y="2698266"/>
                    <a:pt x="7550498" y="2698266"/>
                    <a:pt x="7548454" y="2698266"/>
                  </a:cubicBezTo>
                  <a:cubicBezTo>
                    <a:pt x="7542321" y="2698266"/>
                    <a:pt x="7542321" y="2691888"/>
                    <a:pt x="7544365" y="2687636"/>
                  </a:cubicBezTo>
                  <a:cubicBezTo>
                    <a:pt x="7544365" y="2683385"/>
                    <a:pt x="7544365" y="2683385"/>
                    <a:pt x="7544365" y="2683385"/>
                  </a:cubicBezTo>
                  <a:cubicBezTo>
                    <a:pt x="7538233" y="2683385"/>
                    <a:pt x="7534144" y="2674881"/>
                    <a:pt x="7532100" y="2670629"/>
                  </a:cubicBezTo>
                  <a:cubicBezTo>
                    <a:pt x="7532100" y="2666378"/>
                    <a:pt x="7532100" y="2666378"/>
                    <a:pt x="7532100" y="2666378"/>
                  </a:cubicBezTo>
                  <a:cubicBezTo>
                    <a:pt x="7536189" y="2666378"/>
                    <a:pt x="7542321" y="2666378"/>
                    <a:pt x="7544365" y="2666378"/>
                  </a:cubicBezTo>
                  <a:cubicBezTo>
                    <a:pt x="7544365" y="2666378"/>
                    <a:pt x="7548454" y="2664252"/>
                    <a:pt x="7548454" y="2662126"/>
                  </a:cubicBezTo>
                  <a:cubicBezTo>
                    <a:pt x="7548454" y="2651497"/>
                    <a:pt x="7530056" y="2645119"/>
                    <a:pt x="7528012" y="2638741"/>
                  </a:cubicBezTo>
                  <a:cubicBezTo>
                    <a:pt x="7530056" y="2636616"/>
                    <a:pt x="7534144" y="2634490"/>
                    <a:pt x="7536189" y="2634490"/>
                  </a:cubicBezTo>
                  <a:close/>
                  <a:moveTo>
                    <a:pt x="7503482" y="2634490"/>
                  </a:moveTo>
                  <a:cubicBezTo>
                    <a:pt x="7511331" y="2634490"/>
                    <a:pt x="7511331" y="2634490"/>
                    <a:pt x="7511331" y="2634490"/>
                  </a:cubicBezTo>
                  <a:cubicBezTo>
                    <a:pt x="7513294" y="2643484"/>
                    <a:pt x="7523105" y="2645733"/>
                    <a:pt x="7523105" y="2656976"/>
                  </a:cubicBezTo>
                  <a:cubicBezTo>
                    <a:pt x="7523105" y="2661473"/>
                    <a:pt x="7515256" y="2652478"/>
                    <a:pt x="7515256" y="2647981"/>
                  </a:cubicBezTo>
                  <a:cubicBezTo>
                    <a:pt x="7511331" y="2645733"/>
                    <a:pt x="7507407" y="2647981"/>
                    <a:pt x="7503482" y="2647981"/>
                  </a:cubicBezTo>
                  <a:cubicBezTo>
                    <a:pt x="7503482" y="2641236"/>
                    <a:pt x="7503482" y="2638987"/>
                    <a:pt x="7503482" y="2634490"/>
                  </a:cubicBezTo>
                  <a:close/>
                  <a:moveTo>
                    <a:pt x="7434800" y="2609961"/>
                  </a:moveTo>
                  <a:cubicBezTo>
                    <a:pt x="7442650" y="2609961"/>
                    <a:pt x="7442650" y="2609961"/>
                    <a:pt x="7442650" y="2609961"/>
                  </a:cubicBezTo>
                  <a:cubicBezTo>
                    <a:pt x="7450499" y="2616339"/>
                    <a:pt x="7460311" y="2614213"/>
                    <a:pt x="7462274" y="2624842"/>
                  </a:cubicBezTo>
                  <a:cubicBezTo>
                    <a:pt x="7464236" y="2631220"/>
                    <a:pt x="7460311" y="2641850"/>
                    <a:pt x="7456386" y="2641850"/>
                  </a:cubicBezTo>
                  <a:cubicBezTo>
                    <a:pt x="7452462" y="2641850"/>
                    <a:pt x="7434800" y="2609961"/>
                    <a:pt x="7434800" y="2609961"/>
                  </a:cubicBezTo>
                  <a:close/>
                  <a:moveTo>
                    <a:pt x="6865013" y="2551941"/>
                  </a:moveTo>
                  <a:lnTo>
                    <a:pt x="6860715" y="2558934"/>
                  </a:lnTo>
                  <a:lnTo>
                    <a:pt x="6860715" y="2559120"/>
                  </a:lnTo>
                  <a:lnTo>
                    <a:pt x="6864936" y="2552233"/>
                  </a:lnTo>
                  <a:close/>
                  <a:moveTo>
                    <a:pt x="2607926" y="2484792"/>
                  </a:moveTo>
                  <a:cubicBezTo>
                    <a:pt x="2609970" y="2484792"/>
                    <a:pt x="2632456" y="2488997"/>
                    <a:pt x="2634500" y="2493202"/>
                  </a:cubicBezTo>
                  <a:cubicBezTo>
                    <a:pt x="2632456" y="2499509"/>
                    <a:pt x="2626323" y="2499509"/>
                    <a:pt x="2620191" y="2499509"/>
                  </a:cubicBezTo>
                  <a:cubicBezTo>
                    <a:pt x="2609970" y="2499509"/>
                    <a:pt x="2597705" y="2499509"/>
                    <a:pt x="2597705" y="2488997"/>
                  </a:cubicBezTo>
                  <a:cubicBezTo>
                    <a:pt x="2597705" y="2484792"/>
                    <a:pt x="2605881" y="2484792"/>
                    <a:pt x="2607926" y="2484792"/>
                  </a:cubicBezTo>
                  <a:close/>
                  <a:moveTo>
                    <a:pt x="2323192" y="2484792"/>
                  </a:moveTo>
                  <a:cubicBezTo>
                    <a:pt x="2328209" y="2484792"/>
                    <a:pt x="2333729" y="2486448"/>
                    <a:pt x="2338746" y="2488379"/>
                  </a:cubicBezTo>
                  <a:lnTo>
                    <a:pt x="2351290" y="2493623"/>
                  </a:lnTo>
                  <a:lnTo>
                    <a:pt x="2357311" y="2500246"/>
                  </a:lnTo>
                  <a:cubicBezTo>
                    <a:pt x="2347276" y="2502453"/>
                    <a:pt x="2339248" y="2506869"/>
                    <a:pt x="2327206" y="2506869"/>
                  </a:cubicBezTo>
                  <a:cubicBezTo>
                    <a:pt x="2321185" y="2506869"/>
                    <a:pt x="2313157" y="2500246"/>
                    <a:pt x="2313157" y="2491415"/>
                  </a:cubicBezTo>
                  <a:cubicBezTo>
                    <a:pt x="2313157" y="2487000"/>
                    <a:pt x="2319178" y="2484792"/>
                    <a:pt x="2323192" y="2484792"/>
                  </a:cubicBezTo>
                  <a:close/>
                  <a:moveTo>
                    <a:pt x="7431122" y="2477501"/>
                  </a:moveTo>
                  <a:cubicBezTo>
                    <a:pt x="7439299" y="2477501"/>
                    <a:pt x="7437255" y="2491960"/>
                    <a:pt x="7445431" y="2491960"/>
                  </a:cubicBezTo>
                  <a:cubicBezTo>
                    <a:pt x="7449520" y="2491960"/>
                    <a:pt x="7453608" y="2485763"/>
                    <a:pt x="7455652" y="2483698"/>
                  </a:cubicBezTo>
                  <a:cubicBezTo>
                    <a:pt x="7455652" y="2483698"/>
                    <a:pt x="7457696" y="2485763"/>
                    <a:pt x="7457696" y="2487829"/>
                  </a:cubicBezTo>
                  <a:cubicBezTo>
                    <a:pt x="7457696" y="2489895"/>
                    <a:pt x="7459740" y="2491960"/>
                    <a:pt x="7459740" y="2494026"/>
                  </a:cubicBezTo>
                  <a:cubicBezTo>
                    <a:pt x="7459740" y="2504354"/>
                    <a:pt x="7469961" y="2514682"/>
                    <a:pt x="7469961" y="2529142"/>
                  </a:cubicBezTo>
                  <a:cubicBezTo>
                    <a:pt x="7469961" y="2545667"/>
                    <a:pt x="7453608" y="2547732"/>
                    <a:pt x="7453608" y="2564257"/>
                  </a:cubicBezTo>
                  <a:cubicBezTo>
                    <a:pt x="7453608" y="2576651"/>
                    <a:pt x="7465873" y="2595242"/>
                    <a:pt x="7474049" y="2599373"/>
                  </a:cubicBezTo>
                  <a:cubicBezTo>
                    <a:pt x="7474049" y="2599373"/>
                    <a:pt x="7474049" y="2597307"/>
                    <a:pt x="7474049" y="2597307"/>
                  </a:cubicBezTo>
                  <a:cubicBezTo>
                    <a:pt x="7474049" y="2593176"/>
                    <a:pt x="7478138" y="2589045"/>
                    <a:pt x="7482226" y="2591110"/>
                  </a:cubicBezTo>
                  <a:cubicBezTo>
                    <a:pt x="7492447" y="2591110"/>
                    <a:pt x="7494491" y="2607636"/>
                    <a:pt x="7500623" y="2609701"/>
                  </a:cubicBezTo>
                  <a:cubicBezTo>
                    <a:pt x="7502668" y="2609701"/>
                    <a:pt x="7504712" y="2603504"/>
                    <a:pt x="7506756" y="2603504"/>
                  </a:cubicBezTo>
                  <a:cubicBezTo>
                    <a:pt x="7508800" y="2603504"/>
                    <a:pt x="7510844" y="2605570"/>
                    <a:pt x="7512888" y="2605570"/>
                  </a:cubicBezTo>
                  <a:cubicBezTo>
                    <a:pt x="7510844" y="2609701"/>
                    <a:pt x="7506756" y="2609701"/>
                    <a:pt x="7506756" y="2613832"/>
                  </a:cubicBezTo>
                  <a:cubicBezTo>
                    <a:pt x="7506756" y="2615898"/>
                    <a:pt x="7510844" y="2615898"/>
                    <a:pt x="7512888" y="2613832"/>
                  </a:cubicBezTo>
                  <a:cubicBezTo>
                    <a:pt x="7512888" y="2620029"/>
                    <a:pt x="7516977" y="2624161"/>
                    <a:pt x="7523109" y="2624161"/>
                  </a:cubicBezTo>
                  <a:cubicBezTo>
                    <a:pt x="7523109" y="2626226"/>
                    <a:pt x="7523109" y="2628292"/>
                    <a:pt x="7523109" y="2630357"/>
                  </a:cubicBezTo>
                  <a:cubicBezTo>
                    <a:pt x="7523109" y="2632423"/>
                    <a:pt x="7521065" y="2634489"/>
                    <a:pt x="7521065" y="2634489"/>
                  </a:cubicBezTo>
                  <a:cubicBezTo>
                    <a:pt x="7516977" y="2634489"/>
                    <a:pt x="7516977" y="2630357"/>
                    <a:pt x="7516977" y="2628292"/>
                  </a:cubicBezTo>
                  <a:cubicBezTo>
                    <a:pt x="7510844" y="2620029"/>
                    <a:pt x="7492447" y="2611767"/>
                    <a:pt x="7486314" y="2603504"/>
                  </a:cubicBezTo>
                  <a:cubicBezTo>
                    <a:pt x="7482226" y="2609701"/>
                    <a:pt x="7484270" y="2613832"/>
                    <a:pt x="7488358" y="2620029"/>
                  </a:cubicBezTo>
                  <a:cubicBezTo>
                    <a:pt x="7476094" y="2620029"/>
                    <a:pt x="7476094" y="2601439"/>
                    <a:pt x="7463829" y="2601439"/>
                  </a:cubicBezTo>
                  <a:cubicBezTo>
                    <a:pt x="7459740" y="2601439"/>
                    <a:pt x="7455652" y="2605570"/>
                    <a:pt x="7451564" y="2605570"/>
                  </a:cubicBezTo>
                  <a:cubicBezTo>
                    <a:pt x="7445431" y="2605570"/>
                    <a:pt x="7439299" y="2599373"/>
                    <a:pt x="7439299" y="2595242"/>
                  </a:cubicBezTo>
                  <a:cubicBezTo>
                    <a:pt x="7439299" y="2591110"/>
                    <a:pt x="7441343" y="2586979"/>
                    <a:pt x="7443387" y="2586979"/>
                  </a:cubicBezTo>
                  <a:cubicBezTo>
                    <a:pt x="7443387" y="2578717"/>
                    <a:pt x="7443387" y="2578717"/>
                    <a:pt x="7443387" y="2578717"/>
                  </a:cubicBezTo>
                  <a:cubicBezTo>
                    <a:pt x="7439299" y="2578717"/>
                    <a:pt x="7439299" y="2578717"/>
                    <a:pt x="7439299" y="2578717"/>
                  </a:cubicBezTo>
                  <a:cubicBezTo>
                    <a:pt x="7437255" y="2580782"/>
                    <a:pt x="7435211" y="2582848"/>
                    <a:pt x="7433166" y="2582848"/>
                  </a:cubicBezTo>
                  <a:cubicBezTo>
                    <a:pt x="7429078" y="2582848"/>
                    <a:pt x="7414769" y="2574585"/>
                    <a:pt x="7414769" y="2568389"/>
                  </a:cubicBezTo>
                  <a:cubicBezTo>
                    <a:pt x="7414769" y="2555995"/>
                    <a:pt x="7412725" y="2539470"/>
                    <a:pt x="7420902" y="2541535"/>
                  </a:cubicBezTo>
                  <a:cubicBezTo>
                    <a:pt x="7424990" y="2535339"/>
                    <a:pt x="7424990" y="2525010"/>
                    <a:pt x="7424990" y="2518814"/>
                  </a:cubicBezTo>
                  <a:cubicBezTo>
                    <a:pt x="7427034" y="2508485"/>
                    <a:pt x="7422946" y="2502288"/>
                    <a:pt x="7422946" y="2491960"/>
                  </a:cubicBezTo>
                  <a:cubicBezTo>
                    <a:pt x="7422946" y="2483698"/>
                    <a:pt x="7424990" y="2477501"/>
                    <a:pt x="7431122" y="2477501"/>
                  </a:cubicBezTo>
                  <a:close/>
                  <a:moveTo>
                    <a:pt x="6192120" y="2449388"/>
                  </a:moveTo>
                  <a:lnTo>
                    <a:pt x="6192255" y="2450330"/>
                  </a:lnTo>
                  <a:lnTo>
                    <a:pt x="6191938" y="2450173"/>
                  </a:lnTo>
                  <a:close/>
                  <a:moveTo>
                    <a:pt x="6191938" y="2448121"/>
                  </a:moveTo>
                  <a:lnTo>
                    <a:pt x="6192324" y="2448505"/>
                  </a:lnTo>
                  <a:lnTo>
                    <a:pt x="6192120" y="2449388"/>
                  </a:lnTo>
                  <a:close/>
                  <a:moveTo>
                    <a:pt x="2446306" y="2445546"/>
                  </a:moveTo>
                  <a:cubicBezTo>
                    <a:pt x="2454548" y="2445546"/>
                    <a:pt x="2460730" y="2451678"/>
                    <a:pt x="2468972" y="2451678"/>
                  </a:cubicBezTo>
                  <a:cubicBezTo>
                    <a:pt x="2481335" y="2451678"/>
                    <a:pt x="2485456" y="2447590"/>
                    <a:pt x="2495759" y="2447590"/>
                  </a:cubicBezTo>
                  <a:cubicBezTo>
                    <a:pt x="2524606" y="2447590"/>
                    <a:pt x="2530788" y="2463943"/>
                    <a:pt x="2547272" y="2472120"/>
                  </a:cubicBezTo>
                  <a:lnTo>
                    <a:pt x="2543151" y="2468031"/>
                  </a:lnTo>
                  <a:cubicBezTo>
                    <a:pt x="2551393" y="2476208"/>
                    <a:pt x="2559635" y="2478252"/>
                    <a:pt x="2565817" y="2488473"/>
                  </a:cubicBezTo>
                  <a:cubicBezTo>
                    <a:pt x="2532848" y="2488473"/>
                    <a:pt x="2532848" y="2488473"/>
                    <a:pt x="2532848" y="2488473"/>
                  </a:cubicBezTo>
                  <a:cubicBezTo>
                    <a:pt x="2526667" y="2492561"/>
                    <a:pt x="2522546" y="2494605"/>
                    <a:pt x="2516364" y="2494605"/>
                  </a:cubicBezTo>
                  <a:cubicBezTo>
                    <a:pt x="2512243" y="2494605"/>
                    <a:pt x="2512243" y="2490517"/>
                    <a:pt x="2508122" y="2490517"/>
                  </a:cubicBezTo>
                  <a:cubicBezTo>
                    <a:pt x="2495759" y="2490517"/>
                    <a:pt x="2495759" y="2506870"/>
                    <a:pt x="2487516" y="2506870"/>
                  </a:cubicBezTo>
                  <a:cubicBezTo>
                    <a:pt x="2479274" y="2506870"/>
                    <a:pt x="2481335" y="2498693"/>
                    <a:pt x="2475153" y="2494605"/>
                  </a:cubicBezTo>
                  <a:cubicBezTo>
                    <a:pt x="2466911" y="2490517"/>
                    <a:pt x="2446306" y="2492561"/>
                    <a:pt x="2433943" y="2492561"/>
                  </a:cubicBezTo>
                  <a:cubicBezTo>
                    <a:pt x="2427761" y="2492561"/>
                    <a:pt x="2427761" y="2494605"/>
                    <a:pt x="2423640" y="2492561"/>
                  </a:cubicBezTo>
                  <a:cubicBezTo>
                    <a:pt x="2423640" y="2494605"/>
                    <a:pt x="2423640" y="2496649"/>
                    <a:pt x="2423640" y="2500737"/>
                  </a:cubicBezTo>
                  <a:cubicBezTo>
                    <a:pt x="2417458" y="2498693"/>
                    <a:pt x="2411277" y="2490517"/>
                    <a:pt x="2411277" y="2484384"/>
                  </a:cubicBezTo>
                  <a:cubicBezTo>
                    <a:pt x="2413337" y="2484384"/>
                    <a:pt x="2415398" y="2482340"/>
                    <a:pt x="2417458" y="2482340"/>
                  </a:cubicBezTo>
                  <a:cubicBezTo>
                    <a:pt x="2438064" y="2482340"/>
                    <a:pt x="2446306" y="2486429"/>
                    <a:pt x="2456608" y="2480296"/>
                  </a:cubicBezTo>
                  <a:cubicBezTo>
                    <a:pt x="2452487" y="2476208"/>
                    <a:pt x="2450427" y="2470075"/>
                    <a:pt x="2450427" y="2461899"/>
                  </a:cubicBezTo>
                  <a:cubicBezTo>
                    <a:pt x="2446306" y="2461899"/>
                    <a:pt x="2440124" y="2457811"/>
                    <a:pt x="2440124" y="2451678"/>
                  </a:cubicBezTo>
                  <a:cubicBezTo>
                    <a:pt x="2440124" y="2449634"/>
                    <a:pt x="2444245" y="2445546"/>
                    <a:pt x="2446306" y="2445546"/>
                  </a:cubicBezTo>
                  <a:close/>
                  <a:moveTo>
                    <a:pt x="7174313" y="2428443"/>
                  </a:moveTo>
                  <a:cubicBezTo>
                    <a:pt x="7178427" y="2428443"/>
                    <a:pt x="7184599" y="2436438"/>
                    <a:pt x="7184599" y="2442434"/>
                  </a:cubicBezTo>
                  <a:cubicBezTo>
                    <a:pt x="7184599" y="2454426"/>
                    <a:pt x="7157854" y="2482408"/>
                    <a:pt x="7143453" y="2482408"/>
                  </a:cubicBezTo>
                  <a:cubicBezTo>
                    <a:pt x="7131109" y="2482408"/>
                    <a:pt x="7124938" y="2476412"/>
                    <a:pt x="7124938" y="2464420"/>
                  </a:cubicBezTo>
                  <a:cubicBezTo>
                    <a:pt x="7124938" y="2458423"/>
                    <a:pt x="7120823" y="2450429"/>
                    <a:pt x="7124938" y="2450429"/>
                  </a:cubicBezTo>
                  <a:cubicBezTo>
                    <a:pt x="7131109" y="2450429"/>
                    <a:pt x="7161969" y="2428443"/>
                    <a:pt x="7174313" y="2428443"/>
                  </a:cubicBezTo>
                  <a:close/>
                  <a:moveTo>
                    <a:pt x="2440715" y="2406300"/>
                  </a:moveTo>
                  <a:cubicBezTo>
                    <a:pt x="2440715" y="2406300"/>
                    <a:pt x="2440715" y="2406300"/>
                    <a:pt x="2440715" y="2413309"/>
                  </a:cubicBezTo>
                  <a:cubicBezTo>
                    <a:pt x="2436899" y="2416814"/>
                    <a:pt x="2431175" y="2418566"/>
                    <a:pt x="2427359" y="2418566"/>
                  </a:cubicBezTo>
                  <a:cubicBezTo>
                    <a:pt x="2425451" y="2418566"/>
                    <a:pt x="2423543" y="2418566"/>
                    <a:pt x="2423543" y="2418566"/>
                  </a:cubicBezTo>
                  <a:cubicBezTo>
                    <a:pt x="2423543" y="2416814"/>
                    <a:pt x="2423543" y="2415061"/>
                    <a:pt x="2423543" y="2413309"/>
                  </a:cubicBezTo>
                  <a:cubicBezTo>
                    <a:pt x="2431175" y="2415061"/>
                    <a:pt x="2436899" y="2411557"/>
                    <a:pt x="2440715" y="2406300"/>
                  </a:cubicBezTo>
                  <a:close/>
                  <a:moveTo>
                    <a:pt x="2186653" y="2394036"/>
                  </a:moveTo>
                  <a:cubicBezTo>
                    <a:pt x="2188756" y="2394036"/>
                    <a:pt x="2188756" y="2394036"/>
                    <a:pt x="2188756" y="2394036"/>
                  </a:cubicBezTo>
                  <a:lnTo>
                    <a:pt x="2190858" y="2394036"/>
                  </a:lnTo>
                  <a:cubicBezTo>
                    <a:pt x="2190858" y="2400475"/>
                    <a:pt x="2192961" y="2404768"/>
                    <a:pt x="2190858" y="2409060"/>
                  </a:cubicBezTo>
                  <a:cubicBezTo>
                    <a:pt x="2188756" y="2409060"/>
                    <a:pt x="2178243" y="2411207"/>
                    <a:pt x="2178243" y="2409060"/>
                  </a:cubicBezTo>
                  <a:cubicBezTo>
                    <a:pt x="2178243" y="2402621"/>
                    <a:pt x="2182448" y="2400475"/>
                    <a:pt x="2186653" y="2400475"/>
                  </a:cubicBezTo>
                  <a:cubicBezTo>
                    <a:pt x="2186653" y="2394036"/>
                    <a:pt x="2186653" y="2394036"/>
                    <a:pt x="2186653" y="2394036"/>
                  </a:cubicBezTo>
                  <a:close/>
                  <a:moveTo>
                    <a:pt x="2215599" y="2359695"/>
                  </a:moveTo>
                  <a:cubicBezTo>
                    <a:pt x="2254735" y="2359695"/>
                    <a:pt x="2273273" y="2382480"/>
                    <a:pt x="2304169" y="2382480"/>
                  </a:cubicBezTo>
                  <a:cubicBezTo>
                    <a:pt x="2310348" y="2382480"/>
                    <a:pt x="2318587" y="2392836"/>
                    <a:pt x="2318587" y="2394908"/>
                  </a:cubicBezTo>
                  <a:cubicBezTo>
                    <a:pt x="2333006" y="2407336"/>
                    <a:pt x="2355663" y="2417692"/>
                    <a:pt x="2376261" y="2417692"/>
                  </a:cubicBezTo>
                  <a:cubicBezTo>
                    <a:pt x="2376261" y="2417692"/>
                    <a:pt x="2374201" y="2421835"/>
                    <a:pt x="2376261" y="2423906"/>
                  </a:cubicBezTo>
                  <a:cubicBezTo>
                    <a:pt x="2388619" y="2423906"/>
                    <a:pt x="2388619" y="2423906"/>
                    <a:pt x="2388619" y="2423906"/>
                  </a:cubicBezTo>
                  <a:cubicBezTo>
                    <a:pt x="2398918" y="2425978"/>
                    <a:pt x="2403038" y="2440477"/>
                    <a:pt x="2411277" y="2442548"/>
                  </a:cubicBezTo>
                  <a:cubicBezTo>
                    <a:pt x="2403038" y="2452905"/>
                    <a:pt x="2386560" y="2452905"/>
                    <a:pt x="2376261" y="2452905"/>
                  </a:cubicBezTo>
                  <a:cubicBezTo>
                    <a:pt x="2355663" y="2452905"/>
                    <a:pt x="2341245" y="2446691"/>
                    <a:pt x="2322707" y="2446691"/>
                  </a:cubicBezTo>
                  <a:cubicBezTo>
                    <a:pt x="2322707" y="2444620"/>
                    <a:pt x="2322707" y="2442548"/>
                    <a:pt x="2322707" y="2440477"/>
                  </a:cubicBezTo>
                  <a:cubicBezTo>
                    <a:pt x="2326826" y="2440477"/>
                    <a:pt x="2330946" y="2438406"/>
                    <a:pt x="2333006" y="2432192"/>
                  </a:cubicBezTo>
                  <a:cubicBezTo>
                    <a:pt x="2318587" y="2425978"/>
                    <a:pt x="2304169" y="2428049"/>
                    <a:pt x="2302109" y="2413550"/>
                  </a:cubicBezTo>
                  <a:cubicBezTo>
                    <a:pt x="2293870" y="2413550"/>
                    <a:pt x="2295930" y="2407336"/>
                    <a:pt x="2291810" y="2405264"/>
                  </a:cubicBezTo>
                  <a:cubicBezTo>
                    <a:pt x="2283571" y="2401122"/>
                    <a:pt x="2279452" y="2405264"/>
                    <a:pt x="2273273" y="2405264"/>
                  </a:cubicBezTo>
                  <a:cubicBezTo>
                    <a:pt x="2258854" y="2405264"/>
                    <a:pt x="2252675" y="2390765"/>
                    <a:pt x="2240316" y="2390765"/>
                  </a:cubicBezTo>
                  <a:cubicBezTo>
                    <a:pt x="2213539" y="2390765"/>
                    <a:pt x="2213539" y="2390765"/>
                    <a:pt x="2213539" y="2390765"/>
                  </a:cubicBezTo>
                  <a:cubicBezTo>
                    <a:pt x="2209420" y="2386622"/>
                    <a:pt x="2209420" y="2384551"/>
                    <a:pt x="2211480" y="2380408"/>
                  </a:cubicBezTo>
                  <a:cubicBezTo>
                    <a:pt x="2209420" y="2378337"/>
                    <a:pt x="2203241" y="2378337"/>
                    <a:pt x="2199121" y="2378337"/>
                  </a:cubicBezTo>
                  <a:cubicBezTo>
                    <a:pt x="2182643" y="2378337"/>
                    <a:pt x="2157938" y="2390765"/>
                    <a:pt x="2149699" y="2401122"/>
                  </a:cubicBezTo>
                  <a:cubicBezTo>
                    <a:pt x="2141461" y="2401122"/>
                    <a:pt x="2141461" y="2401122"/>
                    <a:pt x="2141461" y="2401122"/>
                  </a:cubicBezTo>
                  <a:cubicBezTo>
                    <a:pt x="2155879" y="2376266"/>
                    <a:pt x="2174417" y="2359695"/>
                    <a:pt x="2215599" y="2359695"/>
                  </a:cubicBezTo>
                  <a:close/>
                  <a:moveTo>
                    <a:pt x="2303345" y="2310637"/>
                  </a:moveTo>
                  <a:cubicBezTo>
                    <a:pt x="2303345" y="2310637"/>
                    <a:pt x="2307550" y="2310637"/>
                    <a:pt x="2307550" y="2310637"/>
                  </a:cubicBezTo>
                  <a:cubicBezTo>
                    <a:pt x="2315960" y="2310637"/>
                    <a:pt x="2318063" y="2317076"/>
                    <a:pt x="2318063" y="2323515"/>
                  </a:cubicBezTo>
                  <a:cubicBezTo>
                    <a:pt x="2318063" y="2325661"/>
                    <a:pt x="2315960" y="2327808"/>
                    <a:pt x="2313858" y="2327808"/>
                  </a:cubicBezTo>
                  <a:cubicBezTo>
                    <a:pt x="2303345" y="2327808"/>
                    <a:pt x="2303345" y="2317076"/>
                    <a:pt x="2303345" y="2310637"/>
                  </a:cubicBezTo>
                  <a:close/>
                  <a:moveTo>
                    <a:pt x="6854807" y="2291956"/>
                  </a:moveTo>
                  <a:lnTo>
                    <a:pt x="6854284" y="2292835"/>
                  </a:lnTo>
                  <a:cubicBezTo>
                    <a:pt x="6851969" y="2298189"/>
                    <a:pt x="6850426" y="2304474"/>
                    <a:pt x="6850426" y="2312682"/>
                  </a:cubicBezTo>
                  <a:cubicBezTo>
                    <a:pt x="6850426" y="2316786"/>
                    <a:pt x="6852484" y="2322943"/>
                    <a:pt x="6854542" y="2322943"/>
                  </a:cubicBezTo>
                  <a:cubicBezTo>
                    <a:pt x="6860715" y="2322943"/>
                    <a:pt x="6866889" y="2316786"/>
                    <a:pt x="6873062" y="2316786"/>
                  </a:cubicBezTo>
                  <a:cubicBezTo>
                    <a:pt x="6881293" y="2316786"/>
                    <a:pt x="6883351" y="2343464"/>
                    <a:pt x="6891582" y="2345516"/>
                  </a:cubicBezTo>
                  <a:cubicBezTo>
                    <a:pt x="6891582" y="2363985"/>
                    <a:pt x="6903929" y="2382453"/>
                    <a:pt x="6920391" y="2382453"/>
                  </a:cubicBezTo>
                  <a:cubicBezTo>
                    <a:pt x="6928622" y="2382453"/>
                    <a:pt x="6930680" y="2380401"/>
                    <a:pt x="6936853" y="2380401"/>
                  </a:cubicBezTo>
                  <a:cubicBezTo>
                    <a:pt x="6918333" y="2409131"/>
                    <a:pt x="6903929" y="2415287"/>
                    <a:pt x="6883351" y="2429652"/>
                  </a:cubicBezTo>
                  <a:cubicBezTo>
                    <a:pt x="6875120" y="2433756"/>
                    <a:pt x="6864831" y="2431704"/>
                    <a:pt x="6860715" y="2437860"/>
                  </a:cubicBezTo>
                  <a:lnTo>
                    <a:pt x="6860208" y="2438998"/>
                  </a:lnTo>
                  <a:lnTo>
                    <a:pt x="6869810" y="2434196"/>
                  </a:lnTo>
                  <a:cubicBezTo>
                    <a:pt x="6873915" y="2433426"/>
                    <a:pt x="6878533" y="2432913"/>
                    <a:pt x="6882638" y="2430860"/>
                  </a:cubicBezTo>
                  <a:cubicBezTo>
                    <a:pt x="6903163" y="2416490"/>
                    <a:pt x="6917530" y="2410332"/>
                    <a:pt x="6936002" y="2381592"/>
                  </a:cubicBezTo>
                  <a:cubicBezTo>
                    <a:pt x="6940107" y="2381592"/>
                    <a:pt x="6940107" y="2381592"/>
                    <a:pt x="6940107" y="2381592"/>
                  </a:cubicBezTo>
                  <a:cubicBezTo>
                    <a:pt x="6940107" y="2389804"/>
                    <a:pt x="6944212" y="2391857"/>
                    <a:pt x="6946264" y="2391857"/>
                  </a:cubicBezTo>
                  <a:lnTo>
                    <a:pt x="6947340" y="2389705"/>
                  </a:lnTo>
                  <a:lnTo>
                    <a:pt x="6943793" y="2387817"/>
                  </a:lnTo>
                  <a:cubicBezTo>
                    <a:pt x="6942507" y="2386276"/>
                    <a:pt x="6941478" y="2383708"/>
                    <a:pt x="6941478" y="2379600"/>
                  </a:cubicBezTo>
                  <a:cubicBezTo>
                    <a:pt x="6941478" y="2379600"/>
                    <a:pt x="6941478" y="2379600"/>
                    <a:pt x="6937364" y="2379600"/>
                  </a:cubicBezTo>
                  <a:cubicBezTo>
                    <a:pt x="6931191" y="2379600"/>
                    <a:pt x="6929134" y="2381654"/>
                    <a:pt x="6920904" y="2381654"/>
                  </a:cubicBezTo>
                  <a:cubicBezTo>
                    <a:pt x="6904445" y="2381654"/>
                    <a:pt x="6892101" y="2363166"/>
                    <a:pt x="6892101" y="2344678"/>
                  </a:cubicBezTo>
                  <a:cubicBezTo>
                    <a:pt x="6883871" y="2342624"/>
                    <a:pt x="6881814" y="2315919"/>
                    <a:pt x="6873584" y="2315919"/>
                  </a:cubicBezTo>
                  <a:cubicBezTo>
                    <a:pt x="6867412" y="2315919"/>
                    <a:pt x="6861239" y="2322082"/>
                    <a:pt x="6855067" y="2322082"/>
                  </a:cubicBezTo>
                  <a:cubicBezTo>
                    <a:pt x="6853010" y="2322082"/>
                    <a:pt x="6850952" y="2315919"/>
                    <a:pt x="6850952" y="2311811"/>
                  </a:cubicBezTo>
                  <a:close/>
                  <a:moveTo>
                    <a:pt x="7453516" y="2288623"/>
                  </a:moveTo>
                  <a:cubicBezTo>
                    <a:pt x="7476502" y="2288623"/>
                    <a:pt x="7457696" y="2367118"/>
                    <a:pt x="7436800" y="2367118"/>
                  </a:cubicBezTo>
                  <a:cubicBezTo>
                    <a:pt x="7420083" y="2367118"/>
                    <a:pt x="7422173" y="2355042"/>
                    <a:pt x="7422173" y="2340953"/>
                  </a:cubicBezTo>
                  <a:cubicBezTo>
                    <a:pt x="7422173" y="2322839"/>
                    <a:pt x="7440979" y="2288623"/>
                    <a:pt x="7453516" y="2288623"/>
                  </a:cubicBezTo>
                  <a:close/>
                  <a:moveTo>
                    <a:pt x="2332782" y="2268937"/>
                  </a:moveTo>
                  <a:lnTo>
                    <a:pt x="2337689" y="2278748"/>
                  </a:lnTo>
                  <a:cubicBezTo>
                    <a:pt x="2335235" y="2278748"/>
                    <a:pt x="2330329" y="2271390"/>
                    <a:pt x="2332782" y="2268937"/>
                  </a:cubicBezTo>
                  <a:close/>
                  <a:moveTo>
                    <a:pt x="2303123" y="2259125"/>
                  </a:moveTo>
                  <a:cubicBezTo>
                    <a:pt x="2309145" y="2259125"/>
                    <a:pt x="2311152" y="2262805"/>
                    <a:pt x="2313159" y="2264645"/>
                  </a:cubicBezTo>
                  <a:cubicBezTo>
                    <a:pt x="2305130" y="2266485"/>
                    <a:pt x="2295095" y="2264645"/>
                    <a:pt x="2291081" y="2264645"/>
                  </a:cubicBezTo>
                  <a:cubicBezTo>
                    <a:pt x="2293088" y="2262805"/>
                    <a:pt x="2299109" y="2259125"/>
                    <a:pt x="2303123" y="2259125"/>
                  </a:cubicBezTo>
                  <a:close/>
                  <a:moveTo>
                    <a:pt x="5955207" y="2244556"/>
                  </a:moveTo>
                  <a:lnTo>
                    <a:pt x="5927621" y="2254903"/>
                  </a:lnTo>
                  <a:cubicBezTo>
                    <a:pt x="5924147" y="2257341"/>
                    <a:pt x="5921380" y="2260357"/>
                    <a:pt x="5919482" y="2264303"/>
                  </a:cubicBezTo>
                  <a:lnTo>
                    <a:pt x="5919442" y="2264505"/>
                  </a:lnTo>
                  <a:lnTo>
                    <a:pt x="5927257" y="2255480"/>
                  </a:lnTo>
                  <a:cubicBezTo>
                    <a:pt x="5934202" y="2250606"/>
                    <a:pt x="5943976" y="2248041"/>
                    <a:pt x="5955294" y="2244963"/>
                  </a:cubicBezTo>
                  <a:close/>
                  <a:moveTo>
                    <a:pt x="1686562" y="2170215"/>
                  </a:moveTo>
                  <a:cubicBezTo>
                    <a:pt x="1665986" y="2170215"/>
                    <a:pt x="1672158" y="2194854"/>
                    <a:pt x="1653641" y="2194854"/>
                  </a:cubicBezTo>
                  <a:lnTo>
                    <a:pt x="1640657" y="2189889"/>
                  </a:lnTo>
                  <a:lnTo>
                    <a:pt x="1641099" y="2190355"/>
                  </a:lnTo>
                  <a:cubicBezTo>
                    <a:pt x="1645185" y="2193447"/>
                    <a:pt x="1649560" y="2195379"/>
                    <a:pt x="1654192" y="2195379"/>
                  </a:cubicBezTo>
                  <a:cubicBezTo>
                    <a:pt x="1672721" y="2195379"/>
                    <a:pt x="1666545" y="2170647"/>
                    <a:pt x="1687132" y="2170647"/>
                  </a:cubicBezTo>
                  <a:lnTo>
                    <a:pt x="1717875" y="2181288"/>
                  </a:lnTo>
                  <a:lnTo>
                    <a:pt x="1717621" y="2180930"/>
                  </a:lnTo>
                  <a:cubicBezTo>
                    <a:pt x="1709841" y="2174321"/>
                    <a:pt x="1699938" y="2170215"/>
                    <a:pt x="1686562" y="2170215"/>
                  </a:cubicBezTo>
                  <a:close/>
                  <a:moveTo>
                    <a:pt x="5218676" y="2152478"/>
                  </a:moveTo>
                  <a:lnTo>
                    <a:pt x="5223721" y="2170044"/>
                  </a:lnTo>
                  <a:lnTo>
                    <a:pt x="5224319" y="2165419"/>
                  </a:lnTo>
                  <a:lnTo>
                    <a:pt x="5224729" y="2166359"/>
                  </a:lnTo>
                  <a:lnTo>
                    <a:pt x="5224729" y="2162252"/>
                  </a:lnTo>
                  <a:lnTo>
                    <a:pt x="5224319" y="2165419"/>
                  </a:lnTo>
                  <a:close/>
                  <a:moveTo>
                    <a:pt x="5915173" y="2134028"/>
                  </a:moveTo>
                  <a:lnTo>
                    <a:pt x="5908318" y="2140180"/>
                  </a:lnTo>
                  <a:cubicBezTo>
                    <a:pt x="5903171" y="2143773"/>
                    <a:pt x="5898023" y="2146853"/>
                    <a:pt x="5898023" y="2154039"/>
                  </a:cubicBezTo>
                  <a:lnTo>
                    <a:pt x="5898067" y="2154145"/>
                  </a:lnTo>
                  <a:lnTo>
                    <a:pt x="5907965" y="2140819"/>
                  </a:lnTo>
                  <a:cubicBezTo>
                    <a:pt x="5910538" y="2139023"/>
                    <a:pt x="5913110" y="2137100"/>
                    <a:pt x="5915039" y="2134470"/>
                  </a:cubicBezTo>
                  <a:close/>
                  <a:moveTo>
                    <a:pt x="6355116" y="2082825"/>
                  </a:moveTo>
                  <a:lnTo>
                    <a:pt x="6354503" y="2082847"/>
                  </a:lnTo>
                  <a:cubicBezTo>
                    <a:pt x="6354503" y="2082847"/>
                    <a:pt x="6354503" y="2082847"/>
                    <a:pt x="6354503" y="2091056"/>
                  </a:cubicBezTo>
                  <a:cubicBezTo>
                    <a:pt x="6356560" y="2101316"/>
                    <a:pt x="6356560" y="2109524"/>
                    <a:pt x="6358618" y="2119785"/>
                  </a:cubicBezTo>
                  <a:cubicBezTo>
                    <a:pt x="6360676" y="2125941"/>
                    <a:pt x="6370965" y="2123889"/>
                    <a:pt x="6375080" y="2125941"/>
                  </a:cubicBezTo>
                  <a:cubicBezTo>
                    <a:pt x="6389485" y="2130045"/>
                    <a:pt x="6395658" y="2142358"/>
                    <a:pt x="6412120" y="2146462"/>
                  </a:cubicBezTo>
                  <a:cubicBezTo>
                    <a:pt x="6430640" y="2150566"/>
                    <a:pt x="6440929" y="2144410"/>
                    <a:pt x="6451218" y="2154671"/>
                  </a:cubicBezTo>
                  <a:cubicBezTo>
                    <a:pt x="6463564" y="2166983"/>
                    <a:pt x="6471796" y="2162879"/>
                    <a:pt x="6486200" y="2169035"/>
                  </a:cubicBezTo>
                  <a:cubicBezTo>
                    <a:pt x="6492373" y="2173139"/>
                    <a:pt x="6492373" y="2179296"/>
                    <a:pt x="6496489" y="2187504"/>
                  </a:cubicBezTo>
                  <a:cubicBezTo>
                    <a:pt x="6498547" y="2193660"/>
                    <a:pt x="6506778" y="2185452"/>
                    <a:pt x="6510893" y="2187504"/>
                  </a:cubicBezTo>
                  <a:cubicBezTo>
                    <a:pt x="6525298" y="2197765"/>
                    <a:pt x="6533529" y="2210077"/>
                    <a:pt x="6554107" y="2210077"/>
                  </a:cubicBezTo>
                  <a:cubicBezTo>
                    <a:pt x="6566453" y="2210077"/>
                    <a:pt x="6578800" y="2210077"/>
                    <a:pt x="6591147" y="2210077"/>
                  </a:cubicBezTo>
                  <a:cubicBezTo>
                    <a:pt x="6599378" y="2210077"/>
                    <a:pt x="6603493" y="2205973"/>
                    <a:pt x="6607609" y="2205973"/>
                  </a:cubicBezTo>
                  <a:cubicBezTo>
                    <a:pt x="6613782" y="2205973"/>
                    <a:pt x="6615840" y="2220338"/>
                    <a:pt x="6617898" y="2226494"/>
                  </a:cubicBezTo>
                  <a:cubicBezTo>
                    <a:pt x="6630244" y="2220338"/>
                    <a:pt x="6634360" y="2203921"/>
                    <a:pt x="6656995" y="2203921"/>
                  </a:cubicBezTo>
                  <a:cubicBezTo>
                    <a:pt x="6675515" y="2203921"/>
                    <a:pt x="6685804" y="2214181"/>
                    <a:pt x="6700209" y="2214181"/>
                  </a:cubicBezTo>
                  <a:cubicBezTo>
                    <a:pt x="6714613" y="2214181"/>
                    <a:pt x="6743422" y="2189556"/>
                    <a:pt x="6749595" y="2185452"/>
                  </a:cubicBezTo>
                  <a:cubicBezTo>
                    <a:pt x="6755769" y="2181348"/>
                    <a:pt x="6757826" y="2179296"/>
                    <a:pt x="6759884" y="2175192"/>
                  </a:cubicBezTo>
                  <a:cubicBezTo>
                    <a:pt x="6768115" y="2166983"/>
                    <a:pt x="6780462" y="2177244"/>
                    <a:pt x="6790751" y="2173139"/>
                  </a:cubicBezTo>
                  <a:cubicBezTo>
                    <a:pt x="6790751" y="2173139"/>
                    <a:pt x="6790751" y="2173139"/>
                    <a:pt x="6798982" y="2164931"/>
                  </a:cubicBezTo>
                  <a:cubicBezTo>
                    <a:pt x="6798982" y="2164931"/>
                    <a:pt x="6798982" y="2164931"/>
                    <a:pt x="6805155" y="2164931"/>
                  </a:cubicBezTo>
                  <a:cubicBezTo>
                    <a:pt x="6811329" y="2195713"/>
                    <a:pt x="6829849" y="2193660"/>
                    <a:pt x="6852484" y="2203921"/>
                  </a:cubicBezTo>
                  <a:cubicBezTo>
                    <a:pt x="6860715" y="2218286"/>
                    <a:pt x="6875120" y="2224442"/>
                    <a:pt x="6875120" y="2242911"/>
                  </a:cubicBezTo>
                  <a:lnTo>
                    <a:pt x="6871267" y="2263884"/>
                  </a:lnTo>
                  <a:lnTo>
                    <a:pt x="6871783" y="2262991"/>
                  </a:lnTo>
                  <a:cubicBezTo>
                    <a:pt x="6874098" y="2257374"/>
                    <a:pt x="6875641" y="2250698"/>
                    <a:pt x="6875641" y="2241967"/>
                  </a:cubicBezTo>
                  <a:cubicBezTo>
                    <a:pt x="6875641" y="2223480"/>
                    <a:pt x="6861239" y="2217317"/>
                    <a:pt x="6853010" y="2202937"/>
                  </a:cubicBezTo>
                  <a:cubicBezTo>
                    <a:pt x="6830378" y="2192666"/>
                    <a:pt x="6811862" y="2194721"/>
                    <a:pt x="6805689" y="2163907"/>
                  </a:cubicBezTo>
                  <a:cubicBezTo>
                    <a:pt x="6805689" y="2163907"/>
                    <a:pt x="6805689" y="2163907"/>
                    <a:pt x="6799517" y="2163907"/>
                  </a:cubicBezTo>
                  <a:cubicBezTo>
                    <a:pt x="6799517" y="2163907"/>
                    <a:pt x="6799517" y="2163907"/>
                    <a:pt x="6791287" y="2172124"/>
                  </a:cubicBezTo>
                  <a:cubicBezTo>
                    <a:pt x="6781000" y="2176233"/>
                    <a:pt x="6768656" y="2165962"/>
                    <a:pt x="6760426" y="2174178"/>
                  </a:cubicBezTo>
                  <a:cubicBezTo>
                    <a:pt x="6758369" y="2178287"/>
                    <a:pt x="6756311" y="2180341"/>
                    <a:pt x="6750139" y="2184449"/>
                  </a:cubicBezTo>
                  <a:cubicBezTo>
                    <a:pt x="6743967" y="2188558"/>
                    <a:pt x="6715163" y="2213208"/>
                    <a:pt x="6700761" y="2213208"/>
                  </a:cubicBezTo>
                  <a:cubicBezTo>
                    <a:pt x="6686359" y="2213208"/>
                    <a:pt x="6676072" y="2202937"/>
                    <a:pt x="6657556" y="2202937"/>
                  </a:cubicBezTo>
                  <a:cubicBezTo>
                    <a:pt x="6634924" y="2202937"/>
                    <a:pt x="6630809" y="2219371"/>
                    <a:pt x="6618465" y="2225534"/>
                  </a:cubicBezTo>
                  <a:cubicBezTo>
                    <a:pt x="6616407" y="2219371"/>
                    <a:pt x="6614350" y="2204992"/>
                    <a:pt x="6608178" y="2204992"/>
                  </a:cubicBezTo>
                  <a:cubicBezTo>
                    <a:pt x="6604063" y="2204992"/>
                    <a:pt x="6599948" y="2209100"/>
                    <a:pt x="6591718" y="2209100"/>
                  </a:cubicBezTo>
                  <a:cubicBezTo>
                    <a:pt x="6579374" y="2209100"/>
                    <a:pt x="6567029" y="2209100"/>
                    <a:pt x="6554685" y="2209100"/>
                  </a:cubicBezTo>
                  <a:cubicBezTo>
                    <a:pt x="6534111" y="2209100"/>
                    <a:pt x="6525881" y="2196775"/>
                    <a:pt x="6511479" y="2186504"/>
                  </a:cubicBezTo>
                  <a:cubicBezTo>
                    <a:pt x="6507364" y="2184449"/>
                    <a:pt x="6499135" y="2192666"/>
                    <a:pt x="6497077" y="2186504"/>
                  </a:cubicBezTo>
                  <a:cubicBezTo>
                    <a:pt x="6492963" y="2178287"/>
                    <a:pt x="6492963" y="2172124"/>
                    <a:pt x="6486790" y="2168016"/>
                  </a:cubicBezTo>
                  <a:cubicBezTo>
                    <a:pt x="6472388" y="2161853"/>
                    <a:pt x="6464159" y="2165962"/>
                    <a:pt x="6451814" y="2153636"/>
                  </a:cubicBezTo>
                  <a:cubicBezTo>
                    <a:pt x="6441527" y="2143365"/>
                    <a:pt x="6431240" y="2149528"/>
                    <a:pt x="6412724" y="2145419"/>
                  </a:cubicBezTo>
                  <a:cubicBezTo>
                    <a:pt x="6396264" y="2141311"/>
                    <a:pt x="6390092" y="2128986"/>
                    <a:pt x="6375690" y="2124877"/>
                  </a:cubicBezTo>
                  <a:cubicBezTo>
                    <a:pt x="6371575" y="2122823"/>
                    <a:pt x="6361288" y="2124877"/>
                    <a:pt x="6359231" y="2118715"/>
                  </a:cubicBezTo>
                  <a:cubicBezTo>
                    <a:pt x="6357174" y="2108444"/>
                    <a:pt x="6357174" y="2100227"/>
                    <a:pt x="6355116" y="2089956"/>
                  </a:cubicBezTo>
                  <a:cubicBezTo>
                    <a:pt x="6355116" y="2089956"/>
                    <a:pt x="6355116" y="2089956"/>
                    <a:pt x="6355116" y="2088929"/>
                  </a:cubicBezTo>
                  <a:close/>
                  <a:moveTo>
                    <a:pt x="7697593" y="2045784"/>
                  </a:moveTo>
                  <a:cubicBezTo>
                    <a:pt x="7706097" y="2045784"/>
                    <a:pt x="7710348" y="2051949"/>
                    <a:pt x="7723104" y="2051949"/>
                  </a:cubicBezTo>
                  <a:cubicBezTo>
                    <a:pt x="7723104" y="2056060"/>
                    <a:pt x="7720978" y="2062225"/>
                    <a:pt x="7723104" y="2062225"/>
                  </a:cubicBezTo>
                  <a:cubicBezTo>
                    <a:pt x="7731607" y="2068391"/>
                    <a:pt x="7731607" y="2068391"/>
                    <a:pt x="7731607" y="2068391"/>
                  </a:cubicBezTo>
                  <a:cubicBezTo>
                    <a:pt x="7731607" y="2072501"/>
                    <a:pt x="7729481" y="2074557"/>
                    <a:pt x="7731607" y="2078667"/>
                  </a:cubicBezTo>
                  <a:cubicBezTo>
                    <a:pt x="7729481" y="2078667"/>
                    <a:pt x="7725229" y="2078667"/>
                    <a:pt x="7723104" y="2078667"/>
                  </a:cubicBezTo>
                  <a:cubicBezTo>
                    <a:pt x="7720978" y="2095108"/>
                    <a:pt x="7712474" y="2121826"/>
                    <a:pt x="7699719" y="2121826"/>
                  </a:cubicBezTo>
                  <a:cubicBezTo>
                    <a:pt x="7697593" y="2121826"/>
                    <a:pt x="7697593" y="2117715"/>
                    <a:pt x="7697593" y="2113605"/>
                  </a:cubicBezTo>
                  <a:cubicBezTo>
                    <a:pt x="7697593" y="2119771"/>
                    <a:pt x="7697593" y="2119771"/>
                    <a:pt x="7697593" y="2119771"/>
                  </a:cubicBezTo>
                  <a:cubicBezTo>
                    <a:pt x="7689090" y="2119771"/>
                    <a:pt x="7682712" y="2109495"/>
                    <a:pt x="7682712" y="2105384"/>
                  </a:cubicBezTo>
                  <a:cubicBezTo>
                    <a:pt x="7682712" y="2103329"/>
                    <a:pt x="7693341" y="2090998"/>
                    <a:pt x="7693341" y="2090998"/>
                  </a:cubicBezTo>
                  <a:cubicBezTo>
                    <a:pt x="7697593" y="2078667"/>
                    <a:pt x="7697593" y="2078667"/>
                    <a:pt x="7697593" y="2078667"/>
                  </a:cubicBezTo>
                  <a:cubicBezTo>
                    <a:pt x="7691216" y="2076612"/>
                    <a:pt x="7691216" y="2070446"/>
                    <a:pt x="7689090" y="2066336"/>
                  </a:cubicBezTo>
                  <a:cubicBezTo>
                    <a:pt x="7689090" y="2068391"/>
                    <a:pt x="7686964" y="2072501"/>
                    <a:pt x="7689090" y="2074557"/>
                  </a:cubicBezTo>
                  <a:cubicBezTo>
                    <a:pt x="7684838" y="2074557"/>
                    <a:pt x="7680586" y="2078667"/>
                    <a:pt x="7678460" y="2078667"/>
                  </a:cubicBezTo>
                  <a:cubicBezTo>
                    <a:pt x="7674209" y="2078667"/>
                    <a:pt x="7667831" y="2072501"/>
                    <a:pt x="7667831" y="2068391"/>
                  </a:cubicBezTo>
                  <a:cubicBezTo>
                    <a:pt x="7667831" y="2062225"/>
                    <a:pt x="7695467" y="2045784"/>
                    <a:pt x="7697593" y="2045784"/>
                  </a:cubicBezTo>
                  <a:close/>
                  <a:moveTo>
                    <a:pt x="6366363" y="2035875"/>
                  </a:moveTo>
                  <a:lnTo>
                    <a:pt x="6366142" y="2036034"/>
                  </a:lnTo>
                  <a:cubicBezTo>
                    <a:pt x="6362862" y="2039497"/>
                    <a:pt x="6360676" y="2043857"/>
                    <a:pt x="6360676" y="2050014"/>
                  </a:cubicBezTo>
                  <a:cubicBezTo>
                    <a:pt x="6360676" y="2055144"/>
                    <a:pt x="6364277" y="2058222"/>
                    <a:pt x="6367878" y="2061300"/>
                  </a:cubicBezTo>
                  <a:lnTo>
                    <a:pt x="6375017" y="2072489"/>
                  </a:lnTo>
                  <a:lnTo>
                    <a:pt x="6375690" y="2071468"/>
                  </a:lnTo>
                  <a:cubicBezTo>
                    <a:pt x="6375690" y="2061197"/>
                    <a:pt x="6361288" y="2059142"/>
                    <a:pt x="6361288" y="2048871"/>
                  </a:cubicBezTo>
                  <a:close/>
                  <a:moveTo>
                    <a:pt x="7787579" y="2026159"/>
                  </a:moveTo>
                  <a:cubicBezTo>
                    <a:pt x="7807649" y="2026159"/>
                    <a:pt x="7797614" y="2056554"/>
                    <a:pt x="7787579" y="2056554"/>
                  </a:cubicBezTo>
                  <a:cubicBezTo>
                    <a:pt x="7781558" y="2056554"/>
                    <a:pt x="7777544" y="2052501"/>
                    <a:pt x="7775537" y="2050475"/>
                  </a:cubicBezTo>
                  <a:cubicBezTo>
                    <a:pt x="7767510" y="2058580"/>
                    <a:pt x="7765503" y="2072765"/>
                    <a:pt x="7753461" y="2072765"/>
                  </a:cubicBezTo>
                  <a:cubicBezTo>
                    <a:pt x="7749447" y="2072765"/>
                    <a:pt x="7747440" y="2064659"/>
                    <a:pt x="7747440" y="2060607"/>
                  </a:cubicBezTo>
                  <a:cubicBezTo>
                    <a:pt x="7743426" y="2056554"/>
                    <a:pt x="7741419" y="2054528"/>
                    <a:pt x="7741419" y="2050475"/>
                  </a:cubicBezTo>
                  <a:cubicBezTo>
                    <a:pt x="7741419" y="2050475"/>
                    <a:pt x="7757475" y="2038317"/>
                    <a:pt x="7757475" y="2036291"/>
                  </a:cubicBezTo>
                  <a:cubicBezTo>
                    <a:pt x="7773531" y="2040343"/>
                    <a:pt x="7775537" y="2026159"/>
                    <a:pt x="7787579" y="2026159"/>
                  </a:cubicBezTo>
                  <a:close/>
                  <a:moveTo>
                    <a:pt x="5212432" y="1996725"/>
                  </a:moveTo>
                  <a:cubicBezTo>
                    <a:pt x="5210356" y="2005027"/>
                    <a:pt x="5204129" y="2000876"/>
                    <a:pt x="5199978" y="2005027"/>
                  </a:cubicBezTo>
                  <a:cubicBezTo>
                    <a:pt x="5195827" y="2005027"/>
                    <a:pt x="5197903" y="2011254"/>
                    <a:pt x="5197903" y="2013330"/>
                  </a:cubicBezTo>
                  <a:cubicBezTo>
                    <a:pt x="5195827" y="2019557"/>
                    <a:pt x="5177147" y="2023708"/>
                    <a:pt x="5168845" y="2023708"/>
                  </a:cubicBezTo>
                  <a:cubicBezTo>
                    <a:pt x="5166769" y="2023708"/>
                    <a:pt x="5162618" y="2021632"/>
                    <a:pt x="5162618" y="2019557"/>
                  </a:cubicBezTo>
                  <a:cubicBezTo>
                    <a:pt x="5160542" y="2019557"/>
                    <a:pt x="5158467" y="2015405"/>
                    <a:pt x="5158467" y="2015405"/>
                  </a:cubicBezTo>
                  <a:cubicBezTo>
                    <a:pt x="5172996" y="2009179"/>
                    <a:pt x="5195827" y="1998800"/>
                    <a:pt x="5212432" y="1996725"/>
                  </a:cubicBezTo>
                  <a:close/>
                  <a:moveTo>
                    <a:pt x="5906312" y="1965951"/>
                  </a:moveTo>
                  <a:lnTo>
                    <a:pt x="5907546" y="1984906"/>
                  </a:lnTo>
                  <a:cubicBezTo>
                    <a:pt x="5907289" y="1990809"/>
                    <a:pt x="5907289" y="1995942"/>
                    <a:pt x="5910377" y="2000049"/>
                  </a:cubicBezTo>
                  <a:cubicBezTo>
                    <a:pt x="5907289" y="2002102"/>
                    <a:pt x="5902141" y="2011341"/>
                    <a:pt x="5897766" y="2020324"/>
                  </a:cubicBezTo>
                  <a:lnTo>
                    <a:pt x="5897599" y="2020691"/>
                  </a:lnTo>
                  <a:lnTo>
                    <a:pt x="5904204" y="2008298"/>
                  </a:lnTo>
                  <a:cubicBezTo>
                    <a:pt x="5906422" y="2004611"/>
                    <a:pt x="5908480" y="2001789"/>
                    <a:pt x="5910023" y="2000763"/>
                  </a:cubicBezTo>
                  <a:cubicBezTo>
                    <a:pt x="5911052" y="2000763"/>
                    <a:pt x="5911566" y="1999224"/>
                    <a:pt x="5912081" y="1997685"/>
                  </a:cubicBezTo>
                  <a:lnTo>
                    <a:pt x="5913569" y="1995459"/>
                  </a:lnTo>
                  <a:lnTo>
                    <a:pt x="5910256" y="1997514"/>
                  </a:lnTo>
                  <a:close/>
                  <a:moveTo>
                    <a:pt x="4716957" y="1926779"/>
                  </a:moveTo>
                  <a:cubicBezTo>
                    <a:pt x="4716957" y="1926779"/>
                    <a:pt x="4716957" y="1926779"/>
                    <a:pt x="4712892" y="1936911"/>
                  </a:cubicBezTo>
                  <a:cubicBezTo>
                    <a:pt x="4712892" y="1936911"/>
                    <a:pt x="4708827" y="1942990"/>
                    <a:pt x="4708827" y="1947043"/>
                  </a:cubicBezTo>
                  <a:cubicBezTo>
                    <a:pt x="4708827" y="1953122"/>
                    <a:pt x="4712892" y="1955149"/>
                    <a:pt x="4712892" y="1961228"/>
                  </a:cubicBezTo>
                  <a:cubicBezTo>
                    <a:pt x="4712892" y="1963254"/>
                    <a:pt x="4710859" y="1967307"/>
                    <a:pt x="4706794" y="1967307"/>
                  </a:cubicBezTo>
                  <a:cubicBezTo>
                    <a:pt x="4704762" y="1967307"/>
                    <a:pt x="4700697" y="1967307"/>
                    <a:pt x="4700697" y="1963254"/>
                  </a:cubicBezTo>
                  <a:cubicBezTo>
                    <a:pt x="4684437" y="1961228"/>
                    <a:pt x="4674275" y="1945017"/>
                    <a:pt x="4660048" y="1940964"/>
                  </a:cubicBezTo>
                  <a:cubicBezTo>
                    <a:pt x="4655983" y="1940964"/>
                    <a:pt x="4649886" y="1940964"/>
                    <a:pt x="4645821" y="1936911"/>
                  </a:cubicBezTo>
                  <a:cubicBezTo>
                    <a:pt x="4645821" y="1936911"/>
                    <a:pt x="4645821" y="1936911"/>
                    <a:pt x="4645821" y="1930832"/>
                  </a:cubicBezTo>
                  <a:cubicBezTo>
                    <a:pt x="4666145" y="1920700"/>
                    <a:pt x="4674275" y="1932858"/>
                    <a:pt x="4686470" y="1932858"/>
                  </a:cubicBezTo>
                  <a:cubicBezTo>
                    <a:pt x="4696632" y="1932858"/>
                    <a:pt x="4702730" y="1924753"/>
                    <a:pt x="4716957" y="1926779"/>
                  </a:cubicBezTo>
                  <a:close/>
                  <a:moveTo>
                    <a:pt x="4408429" y="1871640"/>
                  </a:moveTo>
                  <a:cubicBezTo>
                    <a:pt x="4408429" y="1873742"/>
                    <a:pt x="4412790" y="1877947"/>
                    <a:pt x="4412790" y="1882152"/>
                  </a:cubicBezTo>
                  <a:cubicBezTo>
                    <a:pt x="4412790" y="1884254"/>
                    <a:pt x="4408429" y="1886357"/>
                    <a:pt x="4406249" y="1886357"/>
                  </a:cubicBezTo>
                  <a:cubicBezTo>
                    <a:pt x="4401888" y="1886357"/>
                    <a:pt x="4395347" y="1877947"/>
                    <a:pt x="4393167" y="1877947"/>
                  </a:cubicBezTo>
                  <a:cubicBezTo>
                    <a:pt x="4399708" y="1875845"/>
                    <a:pt x="4404068" y="1871640"/>
                    <a:pt x="4408429" y="1871640"/>
                  </a:cubicBezTo>
                  <a:close/>
                  <a:moveTo>
                    <a:pt x="4558934" y="1829940"/>
                  </a:moveTo>
                  <a:cubicBezTo>
                    <a:pt x="4567197" y="1829940"/>
                    <a:pt x="4569263" y="1836184"/>
                    <a:pt x="4571328" y="1836184"/>
                  </a:cubicBezTo>
                  <a:cubicBezTo>
                    <a:pt x="4579591" y="1850753"/>
                    <a:pt x="4577525" y="1859078"/>
                    <a:pt x="4577525" y="1873647"/>
                  </a:cubicBezTo>
                  <a:cubicBezTo>
                    <a:pt x="4577525" y="1886135"/>
                    <a:pt x="4561000" y="1898623"/>
                    <a:pt x="4552738" y="1898623"/>
                  </a:cubicBezTo>
                  <a:cubicBezTo>
                    <a:pt x="4544475" y="1898623"/>
                    <a:pt x="4544475" y="1886135"/>
                    <a:pt x="4544475" y="1879891"/>
                  </a:cubicBezTo>
                  <a:cubicBezTo>
                    <a:pt x="4544475" y="1871566"/>
                    <a:pt x="4550672" y="1867403"/>
                    <a:pt x="4550672" y="1861159"/>
                  </a:cubicBezTo>
                  <a:cubicBezTo>
                    <a:pt x="4550672" y="1854916"/>
                    <a:pt x="4542409" y="1848672"/>
                    <a:pt x="4540344" y="1842428"/>
                  </a:cubicBezTo>
                  <a:cubicBezTo>
                    <a:pt x="4550672" y="1838265"/>
                    <a:pt x="4550672" y="1829940"/>
                    <a:pt x="4558934" y="1829940"/>
                  </a:cubicBezTo>
                  <a:close/>
                  <a:moveTo>
                    <a:pt x="7967020" y="1817659"/>
                  </a:moveTo>
                  <a:cubicBezTo>
                    <a:pt x="7973170" y="1817659"/>
                    <a:pt x="7977270" y="1819728"/>
                    <a:pt x="7977270" y="1821797"/>
                  </a:cubicBezTo>
                  <a:cubicBezTo>
                    <a:pt x="7981370" y="1828004"/>
                    <a:pt x="7979320" y="1834211"/>
                    <a:pt x="7979320" y="1840418"/>
                  </a:cubicBezTo>
                  <a:cubicBezTo>
                    <a:pt x="7979320" y="1852832"/>
                    <a:pt x="7991620" y="1859039"/>
                    <a:pt x="7991620" y="1871453"/>
                  </a:cubicBezTo>
                  <a:cubicBezTo>
                    <a:pt x="7991620" y="1885936"/>
                    <a:pt x="7979320" y="1888005"/>
                    <a:pt x="7979320" y="1900419"/>
                  </a:cubicBezTo>
                  <a:cubicBezTo>
                    <a:pt x="7979320" y="1902488"/>
                    <a:pt x="7979320" y="1904557"/>
                    <a:pt x="7979320" y="1906626"/>
                  </a:cubicBezTo>
                  <a:cubicBezTo>
                    <a:pt x="7977270" y="1908695"/>
                    <a:pt x="7975220" y="1906626"/>
                    <a:pt x="7971120" y="1908695"/>
                  </a:cubicBezTo>
                  <a:cubicBezTo>
                    <a:pt x="7962920" y="1910764"/>
                    <a:pt x="7964970" y="1939730"/>
                    <a:pt x="7964970" y="1948006"/>
                  </a:cubicBezTo>
                  <a:cubicBezTo>
                    <a:pt x="7964970" y="1956282"/>
                    <a:pt x="7954721" y="1962489"/>
                    <a:pt x="7954721" y="1974904"/>
                  </a:cubicBezTo>
                  <a:cubicBezTo>
                    <a:pt x="7954721" y="1983180"/>
                    <a:pt x="7958821" y="1985249"/>
                    <a:pt x="7960871" y="1991456"/>
                  </a:cubicBezTo>
                  <a:cubicBezTo>
                    <a:pt x="7948571" y="1997663"/>
                    <a:pt x="7948571" y="2005939"/>
                    <a:pt x="7938321" y="2010077"/>
                  </a:cubicBezTo>
                  <a:cubicBezTo>
                    <a:pt x="7934221" y="2001801"/>
                    <a:pt x="7938321" y="2001801"/>
                    <a:pt x="7938321" y="1995594"/>
                  </a:cubicBezTo>
                  <a:cubicBezTo>
                    <a:pt x="7926021" y="2003870"/>
                    <a:pt x="7917821" y="2003870"/>
                    <a:pt x="7913721" y="2016284"/>
                  </a:cubicBezTo>
                  <a:cubicBezTo>
                    <a:pt x="7913721" y="2016284"/>
                    <a:pt x="7909621" y="2014215"/>
                    <a:pt x="7909621" y="2012146"/>
                  </a:cubicBezTo>
                  <a:cubicBezTo>
                    <a:pt x="7901422" y="2012146"/>
                    <a:pt x="7901422" y="2012146"/>
                    <a:pt x="7901422" y="2012146"/>
                  </a:cubicBezTo>
                  <a:cubicBezTo>
                    <a:pt x="7895272" y="2018353"/>
                    <a:pt x="7891172" y="2024560"/>
                    <a:pt x="7882972" y="2024560"/>
                  </a:cubicBezTo>
                  <a:cubicBezTo>
                    <a:pt x="7864522" y="2024560"/>
                    <a:pt x="7864522" y="2008008"/>
                    <a:pt x="7856322" y="2008008"/>
                  </a:cubicBezTo>
                  <a:cubicBezTo>
                    <a:pt x="7854272" y="2008008"/>
                    <a:pt x="7852222" y="2012146"/>
                    <a:pt x="7852222" y="2016284"/>
                  </a:cubicBezTo>
                  <a:cubicBezTo>
                    <a:pt x="7852222" y="2018353"/>
                    <a:pt x="7860422" y="2030767"/>
                    <a:pt x="7860422" y="2030767"/>
                  </a:cubicBezTo>
                  <a:cubicBezTo>
                    <a:pt x="7858372" y="2030767"/>
                    <a:pt x="7854272" y="2030767"/>
                    <a:pt x="7852222" y="2030767"/>
                  </a:cubicBezTo>
                  <a:cubicBezTo>
                    <a:pt x="7844023" y="2030767"/>
                    <a:pt x="7833773" y="2045250"/>
                    <a:pt x="7829673" y="2055595"/>
                  </a:cubicBezTo>
                  <a:cubicBezTo>
                    <a:pt x="7821473" y="2053526"/>
                    <a:pt x="7823523" y="2045250"/>
                    <a:pt x="7817373" y="2045250"/>
                  </a:cubicBezTo>
                  <a:cubicBezTo>
                    <a:pt x="7813273" y="2045250"/>
                    <a:pt x="7817373" y="2041112"/>
                    <a:pt x="7817373" y="2039043"/>
                  </a:cubicBezTo>
                  <a:cubicBezTo>
                    <a:pt x="7817373" y="2032836"/>
                    <a:pt x="7819423" y="2026629"/>
                    <a:pt x="7819423" y="2022491"/>
                  </a:cubicBezTo>
                  <a:cubicBezTo>
                    <a:pt x="7809173" y="2020422"/>
                    <a:pt x="7803023" y="2014215"/>
                    <a:pt x="7792773" y="2014215"/>
                  </a:cubicBezTo>
                  <a:cubicBezTo>
                    <a:pt x="7786624" y="2014215"/>
                    <a:pt x="7786624" y="2020422"/>
                    <a:pt x="7784574" y="2022491"/>
                  </a:cubicBezTo>
                  <a:cubicBezTo>
                    <a:pt x="7776374" y="2024560"/>
                    <a:pt x="7770224" y="2020422"/>
                    <a:pt x="7764074" y="2024560"/>
                  </a:cubicBezTo>
                  <a:cubicBezTo>
                    <a:pt x="7751774" y="2030767"/>
                    <a:pt x="7735374" y="2036974"/>
                    <a:pt x="7716925" y="2036974"/>
                  </a:cubicBezTo>
                  <a:cubicBezTo>
                    <a:pt x="7710775" y="2036974"/>
                    <a:pt x="7704625" y="2036974"/>
                    <a:pt x="7704625" y="2032836"/>
                  </a:cubicBezTo>
                  <a:cubicBezTo>
                    <a:pt x="7704625" y="2030767"/>
                    <a:pt x="7712825" y="2028698"/>
                    <a:pt x="7714875" y="2026629"/>
                  </a:cubicBezTo>
                  <a:cubicBezTo>
                    <a:pt x="7735374" y="2014215"/>
                    <a:pt x="7743574" y="1991456"/>
                    <a:pt x="7766124" y="1991456"/>
                  </a:cubicBezTo>
                  <a:cubicBezTo>
                    <a:pt x="7792773" y="1991456"/>
                    <a:pt x="7800973" y="1991456"/>
                    <a:pt x="7821473" y="1991456"/>
                  </a:cubicBezTo>
                  <a:cubicBezTo>
                    <a:pt x="7837873" y="1991456"/>
                    <a:pt x="7844023" y="1962489"/>
                    <a:pt x="7852222" y="1962489"/>
                  </a:cubicBezTo>
                  <a:cubicBezTo>
                    <a:pt x="7852222" y="1962489"/>
                    <a:pt x="7864522" y="1941799"/>
                    <a:pt x="7866572" y="1939730"/>
                  </a:cubicBezTo>
                  <a:cubicBezTo>
                    <a:pt x="7864522" y="1943868"/>
                    <a:pt x="7862472" y="1945937"/>
                    <a:pt x="7862472" y="1950075"/>
                  </a:cubicBezTo>
                  <a:cubicBezTo>
                    <a:pt x="7862472" y="1952144"/>
                    <a:pt x="7864522" y="1954213"/>
                    <a:pt x="7866572" y="1954213"/>
                  </a:cubicBezTo>
                  <a:cubicBezTo>
                    <a:pt x="7880922" y="1954213"/>
                    <a:pt x="7882972" y="1945937"/>
                    <a:pt x="7893222" y="1941799"/>
                  </a:cubicBezTo>
                  <a:cubicBezTo>
                    <a:pt x="7911671" y="1935592"/>
                    <a:pt x="7942421" y="1898350"/>
                    <a:pt x="7942421" y="1869384"/>
                  </a:cubicBezTo>
                  <a:cubicBezTo>
                    <a:pt x="7942421" y="1863177"/>
                    <a:pt x="7938321" y="1863177"/>
                    <a:pt x="7938321" y="1856970"/>
                  </a:cubicBezTo>
                  <a:cubicBezTo>
                    <a:pt x="7938321" y="1846625"/>
                    <a:pt x="7948571" y="1823866"/>
                    <a:pt x="7960871" y="1823866"/>
                  </a:cubicBezTo>
                  <a:cubicBezTo>
                    <a:pt x="7960871" y="1823866"/>
                    <a:pt x="7960871" y="1836280"/>
                    <a:pt x="7971120" y="1825935"/>
                  </a:cubicBezTo>
                  <a:cubicBezTo>
                    <a:pt x="7971120" y="1825935"/>
                    <a:pt x="7969070" y="1825935"/>
                    <a:pt x="7969070" y="1825935"/>
                  </a:cubicBezTo>
                  <a:cubicBezTo>
                    <a:pt x="7967020" y="1825935"/>
                    <a:pt x="7964970" y="1817659"/>
                    <a:pt x="7967020" y="1817659"/>
                  </a:cubicBezTo>
                  <a:close/>
                  <a:moveTo>
                    <a:pt x="2265549" y="1800920"/>
                  </a:moveTo>
                  <a:lnTo>
                    <a:pt x="2260243" y="1803196"/>
                  </a:lnTo>
                  <a:cubicBezTo>
                    <a:pt x="2256129" y="1807312"/>
                    <a:pt x="2249959" y="1801138"/>
                    <a:pt x="2239675" y="1801138"/>
                  </a:cubicBezTo>
                  <a:cubicBezTo>
                    <a:pt x="2225278" y="1801138"/>
                    <a:pt x="2212937" y="1799080"/>
                    <a:pt x="2204710" y="1807312"/>
                  </a:cubicBezTo>
                  <a:cubicBezTo>
                    <a:pt x="2200597" y="1811428"/>
                    <a:pt x="2200597" y="1817603"/>
                    <a:pt x="2192370" y="1817603"/>
                  </a:cubicBezTo>
                  <a:cubicBezTo>
                    <a:pt x="2189285" y="1817603"/>
                    <a:pt x="2186200" y="1815545"/>
                    <a:pt x="2183629" y="1812972"/>
                  </a:cubicBezTo>
                  <a:lnTo>
                    <a:pt x="2178621" y="1806139"/>
                  </a:lnTo>
                  <a:lnTo>
                    <a:pt x="2181421" y="1819875"/>
                  </a:lnTo>
                  <a:cubicBezTo>
                    <a:pt x="2183479" y="1824238"/>
                    <a:pt x="2186565" y="1827318"/>
                    <a:pt x="2190680" y="1827318"/>
                  </a:cubicBezTo>
                  <a:cubicBezTo>
                    <a:pt x="2203026" y="1827318"/>
                    <a:pt x="2219488" y="1821671"/>
                    <a:pt x="2235177" y="1814998"/>
                  </a:cubicBezTo>
                  <a:close/>
                  <a:moveTo>
                    <a:pt x="2272512" y="1789567"/>
                  </a:moveTo>
                  <a:lnTo>
                    <a:pt x="2274560" y="1796743"/>
                  </a:lnTo>
                  <a:lnTo>
                    <a:pt x="2275045" y="1796519"/>
                  </a:lnTo>
                  <a:close/>
                  <a:moveTo>
                    <a:pt x="4565691" y="1778428"/>
                  </a:moveTo>
                  <a:cubicBezTo>
                    <a:pt x="4565691" y="1784507"/>
                    <a:pt x="4567736" y="1788560"/>
                    <a:pt x="4569780" y="1788560"/>
                  </a:cubicBezTo>
                  <a:cubicBezTo>
                    <a:pt x="4567736" y="1800718"/>
                    <a:pt x="4565691" y="1818956"/>
                    <a:pt x="4561603" y="1825035"/>
                  </a:cubicBezTo>
                  <a:cubicBezTo>
                    <a:pt x="4553426" y="1823008"/>
                    <a:pt x="4549338" y="1796665"/>
                    <a:pt x="4545250" y="1790586"/>
                  </a:cubicBezTo>
                  <a:cubicBezTo>
                    <a:pt x="4547294" y="1790586"/>
                    <a:pt x="4549338" y="1788560"/>
                    <a:pt x="4551382" y="1788560"/>
                  </a:cubicBezTo>
                  <a:cubicBezTo>
                    <a:pt x="4557515" y="1788560"/>
                    <a:pt x="4561603" y="1780454"/>
                    <a:pt x="4565691" y="1778428"/>
                  </a:cubicBezTo>
                  <a:close/>
                  <a:moveTo>
                    <a:pt x="2361445" y="1747285"/>
                  </a:moveTo>
                  <a:lnTo>
                    <a:pt x="2361024" y="1747626"/>
                  </a:lnTo>
                  <a:cubicBezTo>
                    <a:pt x="2338400" y="1747626"/>
                    <a:pt x="2295208" y="1759975"/>
                    <a:pt x="2276697" y="1766149"/>
                  </a:cubicBezTo>
                  <a:cubicBezTo>
                    <a:pt x="2272583" y="1766149"/>
                    <a:pt x="2264356" y="1768208"/>
                    <a:pt x="2264356" y="1772324"/>
                  </a:cubicBezTo>
                  <a:lnTo>
                    <a:pt x="2269128" y="1780282"/>
                  </a:lnTo>
                  <a:lnTo>
                    <a:pt x="2266814" y="1773933"/>
                  </a:lnTo>
                  <a:cubicBezTo>
                    <a:pt x="2272987" y="1773933"/>
                    <a:pt x="2272987" y="1773933"/>
                    <a:pt x="2277103" y="1773933"/>
                  </a:cubicBezTo>
                  <a:cubicBezTo>
                    <a:pt x="2297165" y="1773933"/>
                    <a:pt x="2334589" y="1778552"/>
                    <a:pt x="2352047" y="1766137"/>
                  </a:cubicBezTo>
                  <a:close/>
                  <a:moveTo>
                    <a:pt x="8103446" y="1720157"/>
                  </a:moveTo>
                  <a:lnTo>
                    <a:pt x="8106908" y="1723556"/>
                  </a:lnTo>
                  <a:cubicBezTo>
                    <a:pt x="8102820" y="1727570"/>
                    <a:pt x="8092599" y="1741619"/>
                    <a:pt x="8084422" y="1741619"/>
                  </a:cubicBezTo>
                  <a:cubicBezTo>
                    <a:pt x="8082378" y="1741619"/>
                    <a:pt x="8082378" y="1735598"/>
                    <a:pt x="8084422" y="1733591"/>
                  </a:cubicBezTo>
                  <a:cubicBezTo>
                    <a:pt x="8086466" y="1730580"/>
                    <a:pt x="8090043" y="1727068"/>
                    <a:pt x="8093876" y="1724309"/>
                  </a:cubicBezTo>
                  <a:close/>
                  <a:moveTo>
                    <a:pt x="8102820" y="1719542"/>
                  </a:moveTo>
                  <a:lnTo>
                    <a:pt x="8104864" y="1719542"/>
                  </a:lnTo>
                  <a:lnTo>
                    <a:pt x="8103446" y="1720157"/>
                  </a:lnTo>
                  <a:close/>
                  <a:moveTo>
                    <a:pt x="2402296" y="1710560"/>
                  </a:moveTo>
                  <a:lnTo>
                    <a:pt x="2402159" y="1710580"/>
                  </a:lnTo>
                  <a:cubicBezTo>
                    <a:pt x="2399074" y="1712638"/>
                    <a:pt x="2389304" y="1721900"/>
                    <a:pt x="2380049" y="1730647"/>
                  </a:cubicBezTo>
                  <a:lnTo>
                    <a:pt x="2367558" y="1742317"/>
                  </a:lnTo>
                  <a:lnTo>
                    <a:pt x="2367898" y="1742043"/>
                  </a:lnTo>
                  <a:cubicBezTo>
                    <a:pt x="2374842" y="1735754"/>
                    <a:pt x="2385902" y="1725103"/>
                    <a:pt x="2393876" y="1717788"/>
                  </a:cubicBezTo>
                  <a:close/>
                  <a:moveTo>
                    <a:pt x="7989234" y="1690106"/>
                  </a:moveTo>
                  <a:cubicBezTo>
                    <a:pt x="8014173" y="1706513"/>
                    <a:pt x="8024564" y="1735224"/>
                    <a:pt x="8059894" y="1735224"/>
                  </a:cubicBezTo>
                  <a:cubicBezTo>
                    <a:pt x="8068206" y="1735224"/>
                    <a:pt x="8074441" y="1729072"/>
                    <a:pt x="8080676" y="1733173"/>
                  </a:cubicBezTo>
                  <a:cubicBezTo>
                    <a:pt x="8078597" y="1737275"/>
                    <a:pt x="8074441" y="1739326"/>
                    <a:pt x="8074441" y="1743428"/>
                  </a:cubicBezTo>
                  <a:cubicBezTo>
                    <a:pt x="8074441" y="1749580"/>
                    <a:pt x="8082754" y="1755733"/>
                    <a:pt x="8084832" y="1755733"/>
                  </a:cubicBezTo>
                  <a:cubicBezTo>
                    <a:pt x="8076519" y="1761885"/>
                    <a:pt x="8070285" y="1763936"/>
                    <a:pt x="8057815" y="1763936"/>
                  </a:cubicBezTo>
                  <a:cubicBezTo>
                    <a:pt x="8037033" y="1763936"/>
                    <a:pt x="8030799" y="1784444"/>
                    <a:pt x="8024564" y="1794699"/>
                  </a:cubicBezTo>
                  <a:cubicBezTo>
                    <a:pt x="8010016" y="1786495"/>
                    <a:pt x="7999625" y="1784444"/>
                    <a:pt x="7985078" y="1774190"/>
                  </a:cubicBezTo>
                  <a:cubicBezTo>
                    <a:pt x="7983000" y="1776241"/>
                    <a:pt x="7978843" y="1778292"/>
                    <a:pt x="7978843" y="1782393"/>
                  </a:cubicBezTo>
                  <a:cubicBezTo>
                    <a:pt x="7966374" y="1782393"/>
                    <a:pt x="7951827" y="1772139"/>
                    <a:pt x="7951827" y="1788546"/>
                  </a:cubicBezTo>
                  <a:cubicBezTo>
                    <a:pt x="7951827" y="1796749"/>
                    <a:pt x="7964296" y="1796749"/>
                    <a:pt x="7968452" y="1800851"/>
                  </a:cubicBezTo>
                  <a:cubicBezTo>
                    <a:pt x="7960140" y="1811105"/>
                    <a:pt x="7953905" y="1807004"/>
                    <a:pt x="7945592" y="1815207"/>
                  </a:cubicBezTo>
                  <a:cubicBezTo>
                    <a:pt x="7941436" y="1815207"/>
                    <a:pt x="7941436" y="1815207"/>
                    <a:pt x="7941436" y="1815207"/>
                  </a:cubicBezTo>
                  <a:cubicBezTo>
                    <a:pt x="7941436" y="1809054"/>
                    <a:pt x="7941436" y="1794699"/>
                    <a:pt x="7941436" y="1794699"/>
                  </a:cubicBezTo>
                  <a:cubicBezTo>
                    <a:pt x="7941436" y="1790597"/>
                    <a:pt x="7935201" y="1788546"/>
                    <a:pt x="7935201" y="1784444"/>
                  </a:cubicBezTo>
                  <a:cubicBezTo>
                    <a:pt x="7935201" y="1774190"/>
                    <a:pt x="7951827" y="1768038"/>
                    <a:pt x="7951827" y="1761885"/>
                  </a:cubicBezTo>
                  <a:cubicBezTo>
                    <a:pt x="7951827" y="1755733"/>
                    <a:pt x="7951827" y="1755733"/>
                    <a:pt x="7951827" y="1755733"/>
                  </a:cubicBezTo>
                  <a:cubicBezTo>
                    <a:pt x="7953905" y="1755733"/>
                    <a:pt x="7955983" y="1757783"/>
                    <a:pt x="7960140" y="1759834"/>
                  </a:cubicBezTo>
                  <a:lnTo>
                    <a:pt x="7958061" y="1757783"/>
                  </a:lnTo>
                  <a:cubicBezTo>
                    <a:pt x="7960140" y="1757783"/>
                    <a:pt x="7964296" y="1757783"/>
                    <a:pt x="7966374" y="1757783"/>
                  </a:cubicBezTo>
                  <a:cubicBezTo>
                    <a:pt x="7983000" y="1757783"/>
                    <a:pt x="7989234" y="1722919"/>
                    <a:pt x="7989234" y="1710614"/>
                  </a:cubicBezTo>
                  <a:cubicBezTo>
                    <a:pt x="7989234" y="1706513"/>
                    <a:pt x="7983000" y="1704462"/>
                    <a:pt x="7983000" y="1702411"/>
                  </a:cubicBezTo>
                  <a:cubicBezTo>
                    <a:pt x="7983000" y="1694208"/>
                    <a:pt x="7987156" y="1692157"/>
                    <a:pt x="7989234" y="1690106"/>
                  </a:cubicBezTo>
                  <a:close/>
                  <a:moveTo>
                    <a:pt x="8151638" y="1687653"/>
                  </a:moveTo>
                  <a:cubicBezTo>
                    <a:pt x="8157699" y="1687653"/>
                    <a:pt x="8161739" y="1687653"/>
                    <a:pt x="8165779" y="1687653"/>
                  </a:cubicBezTo>
                  <a:lnTo>
                    <a:pt x="8165779" y="1693785"/>
                  </a:lnTo>
                  <a:cubicBezTo>
                    <a:pt x="8145578" y="1693785"/>
                    <a:pt x="8145578" y="1712183"/>
                    <a:pt x="8133457" y="1712183"/>
                  </a:cubicBezTo>
                  <a:cubicBezTo>
                    <a:pt x="8131437" y="1712183"/>
                    <a:pt x="8133457" y="1708095"/>
                    <a:pt x="8133457" y="1708095"/>
                  </a:cubicBezTo>
                  <a:cubicBezTo>
                    <a:pt x="8133457" y="1708095"/>
                    <a:pt x="8141538" y="1687653"/>
                    <a:pt x="8151638" y="1687653"/>
                  </a:cubicBezTo>
                  <a:close/>
                  <a:moveTo>
                    <a:pt x="2588787" y="1686930"/>
                  </a:moveTo>
                  <a:lnTo>
                    <a:pt x="2591155" y="1705437"/>
                  </a:lnTo>
                  <a:lnTo>
                    <a:pt x="2593923" y="1711345"/>
                  </a:lnTo>
                  <a:close/>
                  <a:moveTo>
                    <a:pt x="2155712" y="1673384"/>
                  </a:moveTo>
                  <a:lnTo>
                    <a:pt x="2155712" y="1684102"/>
                  </a:lnTo>
                  <a:cubicBezTo>
                    <a:pt x="2155712" y="1685642"/>
                    <a:pt x="2155712" y="1685642"/>
                    <a:pt x="2155712" y="1685642"/>
                  </a:cubicBezTo>
                  <a:cubicBezTo>
                    <a:pt x="2141309" y="1689748"/>
                    <a:pt x="2120732" y="1685642"/>
                    <a:pt x="2114559" y="1685642"/>
                  </a:cubicBezTo>
                  <a:cubicBezTo>
                    <a:pt x="2093982" y="1685642"/>
                    <a:pt x="2056944" y="1710281"/>
                    <a:pt x="2056944" y="1728761"/>
                  </a:cubicBezTo>
                  <a:cubicBezTo>
                    <a:pt x="2065175" y="1722601"/>
                    <a:pt x="2069290" y="1716441"/>
                    <a:pt x="2077521" y="1716441"/>
                  </a:cubicBezTo>
                  <a:cubicBezTo>
                    <a:pt x="2063118" y="1734920"/>
                    <a:pt x="2054887" y="1782146"/>
                    <a:pt x="2054887" y="1804732"/>
                  </a:cubicBezTo>
                  <a:cubicBezTo>
                    <a:pt x="2054887" y="1814998"/>
                    <a:pt x="2065175" y="1823211"/>
                    <a:pt x="2075463" y="1823211"/>
                  </a:cubicBezTo>
                  <a:cubicBezTo>
                    <a:pt x="2089867" y="1823211"/>
                    <a:pt x="2093982" y="1796519"/>
                    <a:pt x="2093982" y="1784199"/>
                  </a:cubicBezTo>
                  <a:cubicBezTo>
                    <a:pt x="2093982" y="1773933"/>
                    <a:pt x="2093982" y="1755453"/>
                    <a:pt x="2093982" y="1755453"/>
                  </a:cubicBezTo>
                  <a:cubicBezTo>
                    <a:pt x="2093982" y="1743133"/>
                    <a:pt x="2093982" y="1716441"/>
                    <a:pt x="2104270" y="1716441"/>
                  </a:cubicBezTo>
                  <a:cubicBezTo>
                    <a:pt x="2137194" y="1714388"/>
                    <a:pt x="2122790" y="1691802"/>
                    <a:pt x="2137194" y="1691802"/>
                  </a:cubicBezTo>
                  <a:cubicBezTo>
                    <a:pt x="2143367" y="1691802"/>
                    <a:pt x="2178334" y="1708228"/>
                    <a:pt x="2178334" y="1718494"/>
                  </a:cubicBezTo>
                  <a:cubicBezTo>
                    <a:pt x="2178334" y="1732867"/>
                    <a:pt x="2170117" y="1741080"/>
                    <a:pt x="2168059" y="1753400"/>
                  </a:cubicBezTo>
                  <a:cubicBezTo>
                    <a:pt x="2178334" y="1753400"/>
                    <a:pt x="2176289" y="1749293"/>
                    <a:pt x="2186565" y="1747240"/>
                  </a:cubicBezTo>
                  <a:cubicBezTo>
                    <a:pt x="2188623" y="1761613"/>
                    <a:pt x="2188623" y="1767773"/>
                    <a:pt x="2198911" y="1773933"/>
                  </a:cubicBezTo>
                  <a:cubicBezTo>
                    <a:pt x="2193767" y="1780092"/>
                    <a:pt x="2188623" y="1784712"/>
                    <a:pt x="2184765" y="1789332"/>
                  </a:cubicBezTo>
                  <a:lnTo>
                    <a:pt x="2184697" y="1789493"/>
                  </a:lnTo>
                  <a:lnTo>
                    <a:pt x="2198540" y="1774382"/>
                  </a:lnTo>
                  <a:cubicBezTo>
                    <a:pt x="2210881" y="1774382"/>
                    <a:pt x="2219108" y="1731161"/>
                    <a:pt x="2223221" y="1716754"/>
                  </a:cubicBezTo>
                  <a:cubicBezTo>
                    <a:pt x="2225278" y="1720870"/>
                    <a:pt x="2237618" y="1733219"/>
                    <a:pt x="2247902" y="1733219"/>
                  </a:cubicBezTo>
                  <a:cubicBezTo>
                    <a:pt x="2254073" y="1733219"/>
                    <a:pt x="2256129" y="1727045"/>
                    <a:pt x="2256129" y="1720870"/>
                  </a:cubicBezTo>
                  <a:cubicBezTo>
                    <a:pt x="2256129" y="1708522"/>
                    <a:pt x="2243789" y="1698231"/>
                    <a:pt x="2233505" y="1692057"/>
                  </a:cubicBezTo>
                  <a:cubicBezTo>
                    <a:pt x="2233505" y="1692057"/>
                    <a:pt x="2233505" y="1692057"/>
                    <a:pt x="2208824" y="1692057"/>
                  </a:cubicBezTo>
                  <a:cubicBezTo>
                    <a:pt x="2197512" y="1684853"/>
                    <a:pt x="2184657" y="1682280"/>
                    <a:pt x="2172072" y="1678936"/>
                  </a:cubicBezTo>
                  <a:close/>
                  <a:moveTo>
                    <a:pt x="8212384" y="1660670"/>
                  </a:moveTo>
                  <a:cubicBezTo>
                    <a:pt x="8210204" y="1666394"/>
                    <a:pt x="8203663" y="1677842"/>
                    <a:pt x="8194941" y="1677842"/>
                  </a:cubicBezTo>
                  <a:cubicBezTo>
                    <a:pt x="8192761" y="1677842"/>
                    <a:pt x="8192761" y="1672118"/>
                    <a:pt x="8194941" y="1672118"/>
                  </a:cubicBezTo>
                  <a:cubicBezTo>
                    <a:pt x="8199302" y="1672118"/>
                    <a:pt x="8194941" y="1668302"/>
                    <a:pt x="8197122" y="1666394"/>
                  </a:cubicBezTo>
                  <a:cubicBezTo>
                    <a:pt x="8199302" y="1660670"/>
                    <a:pt x="8210204" y="1660670"/>
                    <a:pt x="8212384" y="1660670"/>
                  </a:cubicBezTo>
                  <a:close/>
                  <a:moveTo>
                    <a:pt x="2765085" y="1653259"/>
                  </a:moveTo>
                  <a:cubicBezTo>
                    <a:pt x="2767105" y="1657429"/>
                    <a:pt x="2773165" y="1659514"/>
                    <a:pt x="2773165" y="1663684"/>
                  </a:cubicBezTo>
                  <a:cubicBezTo>
                    <a:pt x="2773165" y="1672024"/>
                    <a:pt x="2759025" y="1678279"/>
                    <a:pt x="2779226" y="1678279"/>
                  </a:cubicBezTo>
                  <a:cubicBezTo>
                    <a:pt x="2779226" y="1678279"/>
                    <a:pt x="2779226" y="1682449"/>
                    <a:pt x="2779226" y="1684534"/>
                  </a:cubicBezTo>
                  <a:cubicBezTo>
                    <a:pt x="2779226" y="1690789"/>
                    <a:pt x="2769125" y="1694959"/>
                    <a:pt x="2759025" y="1694959"/>
                  </a:cubicBezTo>
                  <a:cubicBezTo>
                    <a:pt x="2750944" y="1694959"/>
                    <a:pt x="2744884" y="1690789"/>
                    <a:pt x="2744884" y="1684534"/>
                  </a:cubicBezTo>
                  <a:cubicBezTo>
                    <a:pt x="2744884" y="1680364"/>
                    <a:pt x="2757004" y="1657429"/>
                    <a:pt x="2765085" y="1653259"/>
                  </a:cubicBezTo>
                  <a:close/>
                  <a:moveTo>
                    <a:pt x="2673338" y="1653259"/>
                  </a:moveTo>
                  <a:cubicBezTo>
                    <a:pt x="2679470" y="1661762"/>
                    <a:pt x="2685603" y="1666014"/>
                    <a:pt x="2693780" y="1668140"/>
                  </a:cubicBezTo>
                  <a:cubicBezTo>
                    <a:pt x="2720354" y="1668140"/>
                    <a:pt x="2720354" y="1668140"/>
                    <a:pt x="2720354" y="1668140"/>
                  </a:cubicBezTo>
                  <a:cubicBezTo>
                    <a:pt x="2720354" y="1670266"/>
                    <a:pt x="2720354" y="1672392"/>
                    <a:pt x="2720354" y="1674518"/>
                  </a:cubicBezTo>
                  <a:cubicBezTo>
                    <a:pt x="2720354" y="1678769"/>
                    <a:pt x="2712177" y="1685147"/>
                    <a:pt x="2710133" y="1685147"/>
                  </a:cubicBezTo>
                  <a:cubicBezTo>
                    <a:pt x="2704000" y="1685147"/>
                    <a:pt x="2671294" y="1666014"/>
                    <a:pt x="2671294" y="1659636"/>
                  </a:cubicBezTo>
                  <a:cubicBezTo>
                    <a:pt x="2671294" y="1657511"/>
                    <a:pt x="2671294" y="1653259"/>
                    <a:pt x="2673338" y="1653259"/>
                  </a:cubicBezTo>
                  <a:close/>
                  <a:moveTo>
                    <a:pt x="5054023" y="1641252"/>
                  </a:moveTo>
                  <a:lnTo>
                    <a:pt x="5054023" y="1662349"/>
                  </a:lnTo>
                  <a:cubicBezTo>
                    <a:pt x="5054023" y="1677970"/>
                    <a:pt x="5054023" y="1677970"/>
                    <a:pt x="5054023" y="1677970"/>
                  </a:cubicBezTo>
                  <a:cubicBezTo>
                    <a:pt x="5054023" y="1682084"/>
                    <a:pt x="5056081" y="1684142"/>
                    <a:pt x="5058140" y="1684142"/>
                  </a:cubicBezTo>
                  <a:cubicBezTo>
                    <a:pt x="5062257" y="1690313"/>
                    <a:pt x="5062257" y="1690313"/>
                    <a:pt x="5062257" y="1690313"/>
                  </a:cubicBezTo>
                  <a:lnTo>
                    <a:pt x="5062270" y="1690309"/>
                  </a:lnTo>
                  <a:lnTo>
                    <a:pt x="5062130" y="1690099"/>
                  </a:lnTo>
                  <a:cubicBezTo>
                    <a:pt x="5061616" y="1689328"/>
                    <a:pt x="5060587" y="1687784"/>
                    <a:pt x="5058530" y="1684697"/>
                  </a:cubicBezTo>
                  <a:cubicBezTo>
                    <a:pt x="5056472" y="1684697"/>
                    <a:pt x="5054415" y="1682639"/>
                    <a:pt x="5054415" y="1678523"/>
                  </a:cubicBezTo>
                  <a:cubicBezTo>
                    <a:pt x="5054415" y="1678523"/>
                    <a:pt x="5054415" y="1678523"/>
                    <a:pt x="5054415" y="1641479"/>
                  </a:cubicBezTo>
                  <a:close/>
                  <a:moveTo>
                    <a:pt x="2544075" y="1632371"/>
                  </a:moveTo>
                  <a:cubicBezTo>
                    <a:pt x="2521451" y="1648836"/>
                    <a:pt x="2521451" y="1679708"/>
                    <a:pt x="2504997" y="1696173"/>
                  </a:cubicBezTo>
                  <a:lnTo>
                    <a:pt x="2502208" y="1700994"/>
                  </a:lnTo>
                  <a:lnTo>
                    <a:pt x="2502675" y="1700785"/>
                  </a:lnTo>
                  <a:cubicBezTo>
                    <a:pt x="2503447" y="1699501"/>
                    <a:pt x="2503447" y="1697961"/>
                    <a:pt x="2505505" y="1695908"/>
                  </a:cubicBezTo>
                  <a:cubicBezTo>
                    <a:pt x="2513735" y="1687695"/>
                    <a:pt x="2517851" y="1675889"/>
                    <a:pt x="2522738" y="1664082"/>
                  </a:cubicBezTo>
                  <a:lnTo>
                    <a:pt x="2544389" y="1632565"/>
                  </a:lnTo>
                  <a:close/>
                  <a:moveTo>
                    <a:pt x="5025842" y="1601413"/>
                  </a:moveTo>
                  <a:lnTo>
                    <a:pt x="5033438" y="1617286"/>
                  </a:lnTo>
                  <a:cubicBezTo>
                    <a:pt x="5035754" y="1623200"/>
                    <a:pt x="5038070" y="1629114"/>
                    <a:pt x="5041222" y="1633550"/>
                  </a:cubicBezTo>
                  <a:lnTo>
                    <a:pt x="5041421" y="1633665"/>
                  </a:lnTo>
                  <a:lnTo>
                    <a:pt x="5033842" y="1617812"/>
                  </a:lnTo>
                  <a:cubicBezTo>
                    <a:pt x="5031528" y="1611895"/>
                    <a:pt x="5029213" y="1605978"/>
                    <a:pt x="5026063" y="1601541"/>
                  </a:cubicBezTo>
                  <a:close/>
                  <a:moveTo>
                    <a:pt x="2054579" y="1591208"/>
                  </a:moveTo>
                  <a:cubicBezTo>
                    <a:pt x="2046353" y="1591208"/>
                    <a:pt x="2048410" y="1605615"/>
                    <a:pt x="2040182" y="1609731"/>
                  </a:cubicBezTo>
                  <a:cubicBezTo>
                    <a:pt x="2035040" y="1612818"/>
                    <a:pt x="2031956" y="1613333"/>
                    <a:pt x="2028871" y="1613590"/>
                  </a:cubicBezTo>
                  <a:lnTo>
                    <a:pt x="2017806" y="1615855"/>
                  </a:lnTo>
                  <a:lnTo>
                    <a:pt x="1980296" y="1637647"/>
                  </a:lnTo>
                  <a:cubicBezTo>
                    <a:pt x="1967950" y="1645090"/>
                    <a:pt x="1956118" y="1653816"/>
                    <a:pt x="1945830" y="1667162"/>
                  </a:cubicBezTo>
                  <a:cubicBezTo>
                    <a:pt x="1960234" y="1667162"/>
                    <a:pt x="1960234" y="1667162"/>
                    <a:pt x="1960234" y="1667162"/>
                  </a:cubicBezTo>
                  <a:cubicBezTo>
                    <a:pt x="1966407" y="1663056"/>
                    <a:pt x="1970521" y="1661002"/>
                    <a:pt x="1976694" y="1661002"/>
                  </a:cubicBezTo>
                  <a:cubicBezTo>
                    <a:pt x="1980810" y="1669216"/>
                    <a:pt x="1982868" y="1669216"/>
                    <a:pt x="1989040" y="1669216"/>
                  </a:cubicBezTo>
                  <a:cubicBezTo>
                    <a:pt x="2005503" y="1669216"/>
                    <a:pt x="2005503" y="1656896"/>
                    <a:pt x="2013733" y="1656896"/>
                  </a:cubicBezTo>
                  <a:cubicBezTo>
                    <a:pt x="2024022" y="1656896"/>
                    <a:pt x="2040483" y="1640470"/>
                    <a:pt x="2054887" y="1638416"/>
                  </a:cubicBezTo>
                  <a:cubicBezTo>
                    <a:pt x="2054887" y="1650736"/>
                    <a:pt x="2048714" y="1652789"/>
                    <a:pt x="2044599" y="1661002"/>
                  </a:cubicBezTo>
                  <a:cubicBezTo>
                    <a:pt x="2063118" y="1661002"/>
                    <a:pt x="2063118" y="1661002"/>
                    <a:pt x="2063118" y="1661002"/>
                  </a:cubicBezTo>
                  <a:cubicBezTo>
                    <a:pt x="2063118" y="1667162"/>
                    <a:pt x="2071349" y="1671269"/>
                    <a:pt x="2077521" y="1671269"/>
                  </a:cubicBezTo>
                  <a:cubicBezTo>
                    <a:pt x="2089867" y="1671269"/>
                    <a:pt x="2093982" y="1663056"/>
                    <a:pt x="2102213" y="1663056"/>
                  </a:cubicBezTo>
                  <a:cubicBezTo>
                    <a:pt x="2113531" y="1663056"/>
                    <a:pt x="2121761" y="1665622"/>
                    <a:pt x="2129734" y="1668189"/>
                  </a:cubicBezTo>
                  <a:lnTo>
                    <a:pt x="2155274" y="1673236"/>
                  </a:lnTo>
                  <a:lnTo>
                    <a:pt x="2153593" y="1672665"/>
                  </a:lnTo>
                  <a:cubicBezTo>
                    <a:pt x="2147648" y="1669932"/>
                    <a:pt x="2141993" y="1666330"/>
                    <a:pt x="2136850" y="1661185"/>
                  </a:cubicBezTo>
                  <a:cubicBezTo>
                    <a:pt x="2130680" y="1652952"/>
                    <a:pt x="2134793" y="1644719"/>
                    <a:pt x="2130680" y="1632371"/>
                  </a:cubicBezTo>
                  <a:cubicBezTo>
                    <a:pt x="2128624" y="1630313"/>
                    <a:pt x="2089545" y="1599440"/>
                    <a:pt x="2085431" y="1599440"/>
                  </a:cubicBezTo>
                  <a:cubicBezTo>
                    <a:pt x="2081318" y="1599440"/>
                    <a:pt x="2079261" y="1599440"/>
                    <a:pt x="2077203" y="1599440"/>
                  </a:cubicBezTo>
                  <a:cubicBezTo>
                    <a:pt x="2077203" y="1601499"/>
                    <a:pt x="2079261" y="1607673"/>
                    <a:pt x="2077203" y="1611789"/>
                  </a:cubicBezTo>
                  <a:cubicBezTo>
                    <a:pt x="2073090" y="1607673"/>
                    <a:pt x="2064864" y="1591208"/>
                    <a:pt x="2054579" y="1591208"/>
                  </a:cubicBezTo>
                  <a:close/>
                  <a:moveTo>
                    <a:pt x="7807095" y="1585913"/>
                  </a:moveTo>
                  <a:cubicBezTo>
                    <a:pt x="7788579" y="1585913"/>
                    <a:pt x="7778293" y="1593116"/>
                    <a:pt x="7768777" y="1600319"/>
                  </a:cubicBezTo>
                  <a:lnTo>
                    <a:pt x="7757519" y="1607943"/>
                  </a:lnTo>
                  <a:lnTo>
                    <a:pt x="7743529" y="1612732"/>
                  </a:lnTo>
                  <a:lnTo>
                    <a:pt x="7735089" y="1614725"/>
                  </a:lnTo>
                  <a:cubicBezTo>
                    <a:pt x="7728403" y="1614725"/>
                    <a:pt x="7722745" y="1612538"/>
                    <a:pt x="7717827" y="1609098"/>
                  </a:cubicBezTo>
                  <a:lnTo>
                    <a:pt x="7705161" y="1596110"/>
                  </a:lnTo>
                  <a:lnTo>
                    <a:pt x="7705550" y="1596688"/>
                  </a:lnTo>
                  <a:cubicBezTo>
                    <a:pt x="7713008" y="1606702"/>
                    <a:pt x="7722267" y="1615432"/>
                    <a:pt x="7735640" y="1615432"/>
                  </a:cubicBezTo>
                  <a:lnTo>
                    <a:pt x="7743529" y="1612732"/>
                  </a:lnTo>
                  <a:lnTo>
                    <a:pt x="7754151" y="1610223"/>
                  </a:lnTo>
                  <a:lnTo>
                    <a:pt x="7757519" y="1607943"/>
                  </a:lnTo>
                  <a:lnTo>
                    <a:pt x="7762222" y="1606333"/>
                  </a:lnTo>
                  <a:cubicBezTo>
                    <a:pt x="7769419" y="1601278"/>
                    <a:pt x="7776000" y="1595211"/>
                    <a:pt x="7785114" y="1591167"/>
                  </a:cubicBezTo>
                  <a:lnTo>
                    <a:pt x="7807095" y="1586784"/>
                  </a:lnTo>
                  <a:close/>
                  <a:moveTo>
                    <a:pt x="1873587" y="1574743"/>
                  </a:moveTo>
                  <a:cubicBezTo>
                    <a:pt x="1873587" y="1574743"/>
                    <a:pt x="1873587" y="1574743"/>
                    <a:pt x="1873587" y="1576029"/>
                  </a:cubicBezTo>
                  <a:lnTo>
                    <a:pt x="1873587" y="1585031"/>
                  </a:lnTo>
                  <a:lnTo>
                    <a:pt x="1873811" y="1585031"/>
                  </a:lnTo>
                  <a:cubicBezTo>
                    <a:pt x="1873811" y="1579898"/>
                    <a:pt x="1873811" y="1577332"/>
                    <a:pt x="1873811" y="1576048"/>
                  </a:cubicBezTo>
                  <a:lnTo>
                    <a:pt x="1873811" y="1574984"/>
                  </a:lnTo>
                  <a:close/>
                  <a:moveTo>
                    <a:pt x="2686050" y="1555791"/>
                  </a:moveTo>
                  <a:cubicBezTo>
                    <a:pt x="2703902" y="1558821"/>
                    <a:pt x="2717097" y="1570942"/>
                    <a:pt x="2732620" y="1578517"/>
                  </a:cubicBezTo>
                  <a:cubicBezTo>
                    <a:pt x="2728480" y="1582557"/>
                    <a:pt x="2726411" y="1584577"/>
                    <a:pt x="2720201" y="1584577"/>
                  </a:cubicBezTo>
                  <a:cubicBezTo>
                    <a:pt x="2703643" y="1584577"/>
                    <a:pt x="2678806" y="1564376"/>
                    <a:pt x="2666388" y="1556296"/>
                  </a:cubicBezTo>
                  <a:cubicBezTo>
                    <a:pt x="2673632" y="1554781"/>
                    <a:pt x="2680100" y="1554781"/>
                    <a:pt x="2686050" y="1555791"/>
                  </a:cubicBezTo>
                  <a:close/>
                  <a:moveTo>
                    <a:pt x="7617999" y="1532511"/>
                  </a:moveTo>
                  <a:lnTo>
                    <a:pt x="7618367" y="1533264"/>
                  </a:lnTo>
                  <a:cubicBezTo>
                    <a:pt x="7630712" y="1551752"/>
                    <a:pt x="7669802" y="1553806"/>
                    <a:pt x="7686262" y="1570239"/>
                  </a:cubicBezTo>
                  <a:lnTo>
                    <a:pt x="7695233" y="1581397"/>
                  </a:lnTo>
                  <a:lnTo>
                    <a:pt x="7694875" y="1580864"/>
                  </a:lnTo>
                  <a:cubicBezTo>
                    <a:pt x="7691757" y="1576137"/>
                    <a:pt x="7688800" y="1572021"/>
                    <a:pt x="7685714" y="1569449"/>
                  </a:cubicBezTo>
                  <a:cubicBezTo>
                    <a:pt x="7677485" y="1561217"/>
                    <a:pt x="7663598" y="1556586"/>
                    <a:pt x="7650225" y="1551699"/>
                  </a:cubicBezTo>
                  <a:close/>
                  <a:moveTo>
                    <a:pt x="1023103" y="1530613"/>
                  </a:moveTo>
                  <a:cubicBezTo>
                    <a:pt x="1033498" y="1530613"/>
                    <a:pt x="1041813" y="1540941"/>
                    <a:pt x="1048047" y="1543007"/>
                  </a:cubicBezTo>
                  <a:cubicBezTo>
                    <a:pt x="1087546" y="1555400"/>
                    <a:pt x="1110412" y="1578122"/>
                    <a:pt x="1133280" y="1600843"/>
                  </a:cubicBezTo>
                  <a:cubicBezTo>
                    <a:pt x="1133280" y="1609106"/>
                    <a:pt x="1133280" y="1609106"/>
                    <a:pt x="1133280" y="1609106"/>
                  </a:cubicBezTo>
                  <a:cubicBezTo>
                    <a:pt x="1131201" y="1609106"/>
                    <a:pt x="1127043" y="1609106"/>
                    <a:pt x="1124964" y="1609106"/>
                  </a:cubicBezTo>
                  <a:cubicBezTo>
                    <a:pt x="1104176" y="1609106"/>
                    <a:pt x="1070915" y="1584319"/>
                    <a:pt x="1056365" y="1576056"/>
                  </a:cubicBezTo>
                  <a:cubicBezTo>
                    <a:pt x="1058443" y="1569859"/>
                    <a:pt x="1062601" y="1569859"/>
                    <a:pt x="1066757" y="1565728"/>
                  </a:cubicBezTo>
                  <a:cubicBezTo>
                    <a:pt x="1048047" y="1565728"/>
                    <a:pt x="1023103" y="1557466"/>
                    <a:pt x="1018946" y="1547138"/>
                  </a:cubicBezTo>
                  <a:cubicBezTo>
                    <a:pt x="1023103" y="1545072"/>
                    <a:pt x="1027261" y="1540941"/>
                    <a:pt x="1027261" y="1538875"/>
                  </a:cubicBezTo>
                  <a:cubicBezTo>
                    <a:pt x="1023103" y="1536810"/>
                    <a:pt x="1014789" y="1534744"/>
                    <a:pt x="1014789" y="1534744"/>
                  </a:cubicBezTo>
                  <a:lnTo>
                    <a:pt x="1010632" y="1534744"/>
                  </a:lnTo>
                  <a:cubicBezTo>
                    <a:pt x="1014789" y="1532678"/>
                    <a:pt x="1018946" y="1530613"/>
                    <a:pt x="1023103" y="1530613"/>
                  </a:cubicBezTo>
                  <a:close/>
                  <a:moveTo>
                    <a:pt x="2883478" y="1496272"/>
                  </a:moveTo>
                  <a:cubicBezTo>
                    <a:pt x="2887606" y="1496272"/>
                    <a:pt x="2889671" y="1502435"/>
                    <a:pt x="2889671" y="1504489"/>
                  </a:cubicBezTo>
                  <a:cubicBezTo>
                    <a:pt x="2889671" y="1525032"/>
                    <a:pt x="2871094" y="1535304"/>
                    <a:pt x="2864901" y="1551738"/>
                  </a:cubicBezTo>
                  <a:cubicBezTo>
                    <a:pt x="2864901" y="1559956"/>
                    <a:pt x="2864901" y="1559956"/>
                    <a:pt x="2864901" y="1559956"/>
                  </a:cubicBezTo>
                  <a:cubicBezTo>
                    <a:pt x="2873158" y="1557901"/>
                    <a:pt x="2873158" y="1551738"/>
                    <a:pt x="2879350" y="1551738"/>
                  </a:cubicBezTo>
                  <a:cubicBezTo>
                    <a:pt x="2885542" y="1551738"/>
                    <a:pt x="2889671" y="1553793"/>
                    <a:pt x="2893799" y="1555847"/>
                  </a:cubicBezTo>
                  <a:cubicBezTo>
                    <a:pt x="2889671" y="1562010"/>
                    <a:pt x="2889671" y="1562010"/>
                    <a:pt x="2889671" y="1562010"/>
                  </a:cubicBezTo>
                  <a:cubicBezTo>
                    <a:pt x="2889671" y="1570227"/>
                    <a:pt x="2889671" y="1570227"/>
                    <a:pt x="2889671" y="1570227"/>
                  </a:cubicBezTo>
                  <a:cubicBezTo>
                    <a:pt x="2906183" y="1570227"/>
                    <a:pt x="2906183" y="1570227"/>
                    <a:pt x="2906183" y="1570227"/>
                  </a:cubicBezTo>
                  <a:cubicBezTo>
                    <a:pt x="2906183" y="1570227"/>
                    <a:pt x="2906183" y="1574336"/>
                    <a:pt x="2906183" y="1574336"/>
                  </a:cubicBezTo>
                  <a:cubicBezTo>
                    <a:pt x="2916504" y="1570227"/>
                    <a:pt x="2916504" y="1570227"/>
                    <a:pt x="2916504" y="1570227"/>
                  </a:cubicBezTo>
                  <a:cubicBezTo>
                    <a:pt x="2926825" y="1572281"/>
                    <a:pt x="2939209" y="1572281"/>
                    <a:pt x="2943337" y="1570227"/>
                  </a:cubicBezTo>
                  <a:cubicBezTo>
                    <a:pt x="2943337" y="1578444"/>
                    <a:pt x="2941273" y="1586662"/>
                    <a:pt x="2941273" y="1601042"/>
                  </a:cubicBezTo>
                  <a:cubicBezTo>
                    <a:pt x="2943337" y="1598987"/>
                    <a:pt x="2949530" y="1596933"/>
                    <a:pt x="2951594" y="1596933"/>
                  </a:cubicBezTo>
                  <a:cubicBezTo>
                    <a:pt x="2951594" y="1605150"/>
                    <a:pt x="2943337" y="1607205"/>
                    <a:pt x="2943337" y="1611313"/>
                  </a:cubicBezTo>
                  <a:cubicBezTo>
                    <a:pt x="2943337" y="1615422"/>
                    <a:pt x="2949530" y="1619531"/>
                    <a:pt x="2949530" y="1625694"/>
                  </a:cubicBezTo>
                  <a:cubicBezTo>
                    <a:pt x="2957786" y="1625694"/>
                    <a:pt x="2955722" y="1623639"/>
                    <a:pt x="2961914" y="1619531"/>
                  </a:cubicBezTo>
                  <a:cubicBezTo>
                    <a:pt x="2961914" y="1631856"/>
                    <a:pt x="2968107" y="1629802"/>
                    <a:pt x="2968107" y="1640074"/>
                  </a:cubicBezTo>
                  <a:cubicBezTo>
                    <a:pt x="2968107" y="1650345"/>
                    <a:pt x="2961914" y="1660617"/>
                    <a:pt x="2953658" y="1660617"/>
                  </a:cubicBezTo>
                  <a:cubicBezTo>
                    <a:pt x="2947466" y="1660617"/>
                    <a:pt x="2945402" y="1654454"/>
                    <a:pt x="2945402" y="1650345"/>
                  </a:cubicBezTo>
                  <a:cubicBezTo>
                    <a:pt x="2941273" y="1650345"/>
                    <a:pt x="2941273" y="1648291"/>
                    <a:pt x="2937145" y="1648291"/>
                  </a:cubicBezTo>
                  <a:cubicBezTo>
                    <a:pt x="2930953" y="1648291"/>
                    <a:pt x="2935081" y="1631856"/>
                    <a:pt x="2928889" y="1623639"/>
                  </a:cubicBezTo>
                  <a:cubicBezTo>
                    <a:pt x="2920632" y="1633911"/>
                    <a:pt x="2912376" y="1648291"/>
                    <a:pt x="2902055" y="1648291"/>
                  </a:cubicBezTo>
                  <a:cubicBezTo>
                    <a:pt x="2899991" y="1648291"/>
                    <a:pt x="2895863" y="1650345"/>
                    <a:pt x="2895863" y="1648291"/>
                  </a:cubicBezTo>
                  <a:cubicBezTo>
                    <a:pt x="2895863" y="1640074"/>
                    <a:pt x="2904119" y="1640074"/>
                    <a:pt x="2906183" y="1633911"/>
                  </a:cubicBezTo>
                  <a:cubicBezTo>
                    <a:pt x="2897927" y="1633911"/>
                    <a:pt x="2885542" y="1640074"/>
                    <a:pt x="2881414" y="1629802"/>
                  </a:cubicBezTo>
                  <a:cubicBezTo>
                    <a:pt x="2875222" y="1631856"/>
                    <a:pt x="2869029" y="1633911"/>
                    <a:pt x="2862837" y="1633911"/>
                  </a:cubicBezTo>
                  <a:cubicBezTo>
                    <a:pt x="2850452" y="1633911"/>
                    <a:pt x="2846324" y="1627748"/>
                    <a:pt x="2836004" y="1627748"/>
                  </a:cubicBezTo>
                  <a:cubicBezTo>
                    <a:pt x="2821555" y="1627748"/>
                    <a:pt x="2817427" y="1633911"/>
                    <a:pt x="2807106" y="1633911"/>
                  </a:cubicBezTo>
                  <a:cubicBezTo>
                    <a:pt x="2802978" y="1633911"/>
                    <a:pt x="2798850" y="1627748"/>
                    <a:pt x="2798850" y="1623639"/>
                  </a:cubicBezTo>
                  <a:cubicBezTo>
                    <a:pt x="2798850" y="1621585"/>
                    <a:pt x="2815363" y="1609259"/>
                    <a:pt x="2815363" y="1607205"/>
                  </a:cubicBezTo>
                  <a:cubicBezTo>
                    <a:pt x="2815363" y="1601042"/>
                    <a:pt x="2815363" y="1601042"/>
                    <a:pt x="2815363" y="1601042"/>
                  </a:cubicBezTo>
                  <a:cubicBezTo>
                    <a:pt x="2811234" y="1601042"/>
                    <a:pt x="2809170" y="1601042"/>
                    <a:pt x="2807106" y="1596933"/>
                  </a:cubicBezTo>
                  <a:cubicBezTo>
                    <a:pt x="2833940" y="1584607"/>
                    <a:pt x="2842196" y="1543521"/>
                    <a:pt x="2856645" y="1522978"/>
                  </a:cubicBezTo>
                  <a:cubicBezTo>
                    <a:pt x="2864901" y="1510652"/>
                    <a:pt x="2869029" y="1496272"/>
                    <a:pt x="2883478" y="1496272"/>
                  </a:cubicBezTo>
                  <a:close/>
                  <a:moveTo>
                    <a:pt x="6877191" y="1464490"/>
                  </a:moveTo>
                  <a:cubicBezTo>
                    <a:pt x="6850446" y="1464490"/>
                    <a:pt x="6860733" y="1532405"/>
                    <a:pt x="6809300" y="1532405"/>
                  </a:cubicBezTo>
                  <a:cubicBezTo>
                    <a:pt x="6772268" y="1532405"/>
                    <a:pt x="6733180" y="1505651"/>
                    <a:pt x="6710549" y="1505651"/>
                  </a:cubicBezTo>
                  <a:cubicBezTo>
                    <a:pt x="6696148" y="1505651"/>
                    <a:pt x="6679690" y="1524173"/>
                    <a:pt x="6673518" y="1528289"/>
                  </a:cubicBezTo>
                  <a:cubicBezTo>
                    <a:pt x="6628257" y="1555043"/>
                    <a:pt x="6574767" y="1555043"/>
                    <a:pt x="6537735" y="1585913"/>
                  </a:cubicBezTo>
                  <a:cubicBezTo>
                    <a:pt x="6523334" y="1600319"/>
                    <a:pt x="6552136" y="1649711"/>
                    <a:pt x="6478073" y="1641479"/>
                  </a:cubicBezTo>
                  <a:cubicBezTo>
                    <a:pt x="6451328" y="1637363"/>
                    <a:pt x="6447214" y="1692929"/>
                    <a:pt x="6401953" y="1701161"/>
                  </a:cubicBezTo>
                  <a:cubicBezTo>
                    <a:pt x="6401953" y="1802003"/>
                    <a:pt x="6344348" y="1845221"/>
                    <a:pt x="6259999" y="1845221"/>
                  </a:cubicBezTo>
                  <a:cubicBezTo>
                    <a:pt x="6245597" y="1845221"/>
                    <a:pt x="6227082" y="1886382"/>
                    <a:pt x="6225024" y="1904904"/>
                  </a:cubicBezTo>
                  <a:cubicBezTo>
                    <a:pt x="6247655" y="1909020"/>
                    <a:pt x="6251769" y="1915194"/>
                    <a:pt x="6255884" y="1935774"/>
                  </a:cubicBezTo>
                  <a:cubicBezTo>
                    <a:pt x="6255884" y="1935774"/>
                    <a:pt x="6255884" y="1935774"/>
                    <a:pt x="6255884" y="1939890"/>
                  </a:cubicBezTo>
                  <a:cubicBezTo>
                    <a:pt x="6243540" y="1937832"/>
                    <a:pt x="6235311" y="1937832"/>
                    <a:pt x="6225024" y="1937832"/>
                  </a:cubicBezTo>
                  <a:cubicBezTo>
                    <a:pt x="6206509" y="1937832"/>
                    <a:pt x="6198279" y="1954296"/>
                    <a:pt x="6177706" y="1954296"/>
                  </a:cubicBezTo>
                  <a:cubicBezTo>
                    <a:pt x="6157133" y="1954296"/>
                    <a:pt x="6177706" y="1906962"/>
                    <a:pt x="6159191" y="1906962"/>
                  </a:cubicBezTo>
                  <a:cubicBezTo>
                    <a:pt x="6140675" y="1906962"/>
                    <a:pt x="6136560" y="1927542"/>
                    <a:pt x="6128331" y="1927542"/>
                  </a:cubicBezTo>
                  <a:cubicBezTo>
                    <a:pt x="6126274" y="1927542"/>
                    <a:pt x="6124216" y="1929600"/>
                    <a:pt x="6122159" y="1927542"/>
                  </a:cubicBezTo>
                  <a:cubicBezTo>
                    <a:pt x="6115987" y="1939890"/>
                    <a:pt x="6101586" y="1950180"/>
                    <a:pt x="6083070" y="1950180"/>
                  </a:cubicBezTo>
                  <a:cubicBezTo>
                    <a:pt x="6076898" y="1950180"/>
                    <a:pt x="6074841" y="1939890"/>
                    <a:pt x="6066612" y="1939890"/>
                  </a:cubicBezTo>
                  <a:cubicBezTo>
                    <a:pt x="6060440" y="1939890"/>
                    <a:pt x="6039867" y="1948122"/>
                    <a:pt x="6037809" y="1937832"/>
                  </a:cubicBezTo>
                  <a:cubicBezTo>
                    <a:pt x="6029580" y="1937832"/>
                    <a:pt x="6031637" y="1933716"/>
                    <a:pt x="6023408" y="1933716"/>
                  </a:cubicBezTo>
                  <a:cubicBezTo>
                    <a:pt x="6000778" y="1933716"/>
                    <a:pt x="5998720" y="1956354"/>
                    <a:pt x="5982262" y="1972818"/>
                  </a:cubicBezTo>
                  <a:cubicBezTo>
                    <a:pt x="5976090" y="1978992"/>
                    <a:pt x="5965803" y="1978992"/>
                    <a:pt x="5957574" y="1987224"/>
                  </a:cubicBezTo>
                  <a:cubicBezTo>
                    <a:pt x="5951402" y="1993398"/>
                    <a:pt x="5947288" y="2001630"/>
                    <a:pt x="5937001" y="2001630"/>
                  </a:cubicBezTo>
                  <a:cubicBezTo>
                    <a:pt x="5930830" y="2001630"/>
                    <a:pt x="5924657" y="1992369"/>
                    <a:pt x="5917618" y="1992948"/>
                  </a:cubicBezTo>
                  <a:lnTo>
                    <a:pt x="5914646" y="1994791"/>
                  </a:lnTo>
                  <a:lnTo>
                    <a:pt x="5925456" y="1998711"/>
                  </a:lnTo>
                  <a:cubicBezTo>
                    <a:pt x="5929057" y="2000763"/>
                    <a:pt x="5932659" y="2002815"/>
                    <a:pt x="5936774" y="2002815"/>
                  </a:cubicBezTo>
                  <a:cubicBezTo>
                    <a:pt x="5947063" y="2002815"/>
                    <a:pt x="5951179" y="1994607"/>
                    <a:pt x="5957352" y="1988451"/>
                  </a:cubicBezTo>
                  <a:cubicBezTo>
                    <a:pt x="5965583" y="1980242"/>
                    <a:pt x="5975872" y="1980242"/>
                    <a:pt x="5982045" y="1974086"/>
                  </a:cubicBezTo>
                  <a:cubicBezTo>
                    <a:pt x="5998507" y="1957669"/>
                    <a:pt x="6000565" y="1935096"/>
                    <a:pt x="6023201" y="1935096"/>
                  </a:cubicBezTo>
                  <a:cubicBezTo>
                    <a:pt x="6031432" y="1935096"/>
                    <a:pt x="6029374" y="1939200"/>
                    <a:pt x="6037605" y="1939200"/>
                  </a:cubicBezTo>
                  <a:cubicBezTo>
                    <a:pt x="6039663" y="1949461"/>
                    <a:pt x="6060241" y="1941252"/>
                    <a:pt x="6066414" y="1941252"/>
                  </a:cubicBezTo>
                  <a:cubicBezTo>
                    <a:pt x="6074645" y="1941252"/>
                    <a:pt x="6076703" y="1951513"/>
                    <a:pt x="6082876" y="1951513"/>
                  </a:cubicBezTo>
                  <a:cubicBezTo>
                    <a:pt x="6101396" y="1951513"/>
                    <a:pt x="6115801" y="1941252"/>
                    <a:pt x="6121974" y="1928940"/>
                  </a:cubicBezTo>
                  <a:cubicBezTo>
                    <a:pt x="6124032" y="1930992"/>
                    <a:pt x="6126089" y="1928940"/>
                    <a:pt x="6128147" y="1928940"/>
                  </a:cubicBezTo>
                  <a:cubicBezTo>
                    <a:pt x="6136378" y="1928940"/>
                    <a:pt x="6140494" y="1908419"/>
                    <a:pt x="6159014" y="1908419"/>
                  </a:cubicBezTo>
                  <a:cubicBezTo>
                    <a:pt x="6177534" y="1908419"/>
                    <a:pt x="6156956" y="1955617"/>
                    <a:pt x="6177534" y="1955617"/>
                  </a:cubicBezTo>
                  <a:cubicBezTo>
                    <a:pt x="6198112" y="1955617"/>
                    <a:pt x="6206343" y="1939200"/>
                    <a:pt x="6224863" y="1939200"/>
                  </a:cubicBezTo>
                  <a:cubicBezTo>
                    <a:pt x="6235152" y="1939200"/>
                    <a:pt x="6243383" y="1939200"/>
                    <a:pt x="6255729" y="1941252"/>
                  </a:cubicBezTo>
                  <a:cubicBezTo>
                    <a:pt x="6255729" y="1957669"/>
                    <a:pt x="6263960" y="1953565"/>
                    <a:pt x="6276307" y="1957669"/>
                  </a:cubicBezTo>
                  <a:cubicBezTo>
                    <a:pt x="6286596" y="1959721"/>
                    <a:pt x="6282480" y="1972034"/>
                    <a:pt x="6288654" y="1978190"/>
                  </a:cubicBezTo>
                  <a:cubicBezTo>
                    <a:pt x="6301000" y="1990503"/>
                    <a:pt x="6311289" y="1990503"/>
                    <a:pt x="6327752" y="1996659"/>
                  </a:cubicBezTo>
                  <a:cubicBezTo>
                    <a:pt x="6344214" y="1994607"/>
                    <a:pt x="6350387" y="1980242"/>
                    <a:pt x="6366849" y="1980242"/>
                  </a:cubicBezTo>
                  <a:cubicBezTo>
                    <a:pt x="6375080" y="1980242"/>
                    <a:pt x="6395658" y="1996659"/>
                    <a:pt x="6395658" y="2004867"/>
                  </a:cubicBezTo>
                  <a:lnTo>
                    <a:pt x="6390594" y="2017820"/>
                  </a:lnTo>
                  <a:lnTo>
                    <a:pt x="6390799" y="2017673"/>
                  </a:lnTo>
                  <a:cubicBezTo>
                    <a:pt x="6394078" y="2014207"/>
                    <a:pt x="6396264" y="2009841"/>
                    <a:pt x="6396264" y="2003679"/>
                  </a:cubicBezTo>
                  <a:cubicBezTo>
                    <a:pt x="6396264" y="1995462"/>
                    <a:pt x="6375690" y="1979028"/>
                    <a:pt x="6367461" y="1979028"/>
                  </a:cubicBezTo>
                  <a:cubicBezTo>
                    <a:pt x="6351001" y="1979028"/>
                    <a:pt x="6344829" y="1993408"/>
                    <a:pt x="6328370" y="1995462"/>
                  </a:cubicBezTo>
                  <a:cubicBezTo>
                    <a:pt x="6311911" y="1989299"/>
                    <a:pt x="6301623" y="1989299"/>
                    <a:pt x="6289279" y="1976974"/>
                  </a:cubicBezTo>
                  <a:cubicBezTo>
                    <a:pt x="6283107" y="1970811"/>
                    <a:pt x="6287222" y="1958486"/>
                    <a:pt x="6276935" y="1956432"/>
                  </a:cubicBezTo>
                  <a:cubicBezTo>
                    <a:pt x="6264590" y="1952323"/>
                    <a:pt x="6256360" y="1956432"/>
                    <a:pt x="6256360" y="1939998"/>
                  </a:cubicBezTo>
                  <a:cubicBezTo>
                    <a:pt x="6256360" y="1939998"/>
                    <a:pt x="6256360" y="1939998"/>
                    <a:pt x="6256360" y="1935890"/>
                  </a:cubicBezTo>
                  <a:cubicBezTo>
                    <a:pt x="6252246" y="1915347"/>
                    <a:pt x="6248131" y="1909185"/>
                    <a:pt x="6225499" y="1905076"/>
                  </a:cubicBezTo>
                  <a:cubicBezTo>
                    <a:pt x="6227557" y="1886588"/>
                    <a:pt x="6246073" y="1845504"/>
                    <a:pt x="6260475" y="1845504"/>
                  </a:cubicBezTo>
                  <a:cubicBezTo>
                    <a:pt x="6344829" y="1845504"/>
                    <a:pt x="6402436" y="1802366"/>
                    <a:pt x="6402436" y="1701709"/>
                  </a:cubicBezTo>
                  <a:cubicBezTo>
                    <a:pt x="6447700" y="1693492"/>
                    <a:pt x="6451814" y="1638029"/>
                    <a:pt x="6478561" y="1642137"/>
                  </a:cubicBezTo>
                  <a:cubicBezTo>
                    <a:pt x="6552628" y="1650354"/>
                    <a:pt x="6523824" y="1601053"/>
                    <a:pt x="6538226" y="1586673"/>
                  </a:cubicBezTo>
                  <a:cubicBezTo>
                    <a:pt x="6575259" y="1555860"/>
                    <a:pt x="6628752" y="1555860"/>
                    <a:pt x="6674015" y="1529155"/>
                  </a:cubicBezTo>
                  <a:cubicBezTo>
                    <a:pt x="6680187" y="1525047"/>
                    <a:pt x="6696646" y="1506559"/>
                    <a:pt x="6711048" y="1506559"/>
                  </a:cubicBezTo>
                  <a:cubicBezTo>
                    <a:pt x="6733680" y="1506559"/>
                    <a:pt x="6772771" y="1533264"/>
                    <a:pt x="6809804" y="1533264"/>
                  </a:cubicBezTo>
                  <a:cubicBezTo>
                    <a:pt x="6861239" y="1533264"/>
                    <a:pt x="6850952" y="1465475"/>
                    <a:pt x="6877699" y="1465475"/>
                  </a:cubicBezTo>
                  <a:cubicBezTo>
                    <a:pt x="6890043" y="1465475"/>
                    <a:pt x="6924376" y="1470097"/>
                    <a:pt x="6943375" y="1478474"/>
                  </a:cubicBezTo>
                  <a:lnTo>
                    <a:pt x="6955782" y="1487996"/>
                  </a:lnTo>
                  <a:lnTo>
                    <a:pt x="6955369" y="1487129"/>
                  </a:lnTo>
                  <a:cubicBezTo>
                    <a:pt x="6949197" y="1472723"/>
                    <a:pt x="6893650" y="1464490"/>
                    <a:pt x="6877191" y="1464490"/>
                  </a:cubicBezTo>
                  <a:close/>
                  <a:moveTo>
                    <a:pt x="2210131" y="1444761"/>
                  </a:moveTo>
                  <a:cubicBezTo>
                    <a:pt x="2225013" y="1444761"/>
                    <a:pt x="2242021" y="1446600"/>
                    <a:pt x="2242021" y="1457638"/>
                  </a:cubicBezTo>
                  <a:cubicBezTo>
                    <a:pt x="2242021" y="1459478"/>
                    <a:pt x="2237769" y="1457638"/>
                    <a:pt x="2235643" y="1457638"/>
                  </a:cubicBezTo>
                  <a:cubicBezTo>
                    <a:pt x="2227139" y="1457638"/>
                    <a:pt x="2214383" y="1453959"/>
                    <a:pt x="2210131" y="1450280"/>
                  </a:cubicBezTo>
                  <a:cubicBezTo>
                    <a:pt x="2210131" y="1448440"/>
                    <a:pt x="2210131" y="1446600"/>
                    <a:pt x="2210131" y="1444761"/>
                  </a:cubicBezTo>
                  <a:close/>
                  <a:moveTo>
                    <a:pt x="4346817" y="1444566"/>
                  </a:moveTo>
                  <a:lnTo>
                    <a:pt x="4346391" y="1444869"/>
                  </a:lnTo>
                  <a:lnTo>
                    <a:pt x="4342706" y="1446632"/>
                  </a:lnTo>
                  <a:close/>
                  <a:moveTo>
                    <a:pt x="7508785" y="1419214"/>
                  </a:moveTo>
                  <a:cubicBezTo>
                    <a:pt x="7393576" y="1419214"/>
                    <a:pt x="7436779" y="1571507"/>
                    <a:pt x="7350372" y="1536521"/>
                  </a:cubicBezTo>
                  <a:cubicBezTo>
                    <a:pt x="7284538" y="1511825"/>
                    <a:pt x="7218704" y="1559159"/>
                    <a:pt x="7167272" y="1559159"/>
                  </a:cubicBezTo>
                  <a:cubicBezTo>
                    <a:pt x="7109667" y="1559159"/>
                    <a:pt x="7093208" y="1513883"/>
                    <a:pt x="7037661" y="1513883"/>
                  </a:cubicBezTo>
                  <a:cubicBezTo>
                    <a:pt x="7028403" y="1513883"/>
                    <a:pt x="7017410" y="1518224"/>
                    <a:pt x="7006199" y="1520611"/>
                  </a:cubicBezTo>
                  <a:lnTo>
                    <a:pt x="6991917" y="1521742"/>
                  </a:lnTo>
                  <a:lnTo>
                    <a:pt x="6988126" y="1521433"/>
                  </a:lnTo>
                  <a:lnTo>
                    <a:pt x="6977547" y="1517247"/>
                  </a:lnTo>
                  <a:lnTo>
                    <a:pt x="6965652" y="1506899"/>
                  </a:lnTo>
                  <a:lnTo>
                    <a:pt x="6963965" y="1505009"/>
                  </a:lnTo>
                  <a:lnTo>
                    <a:pt x="6964311" y="1505732"/>
                  </a:lnTo>
                  <a:lnTo>
                    <a:pt x="6965652" y="1506899"/>
                  </a:lnTo>
                  <a:lnTo>
                    <a:pt x="6973435" y="1515619"/>
                  </a:lnTo>
                  <a:lnTo>
                    <a:pt x="6977547" y="1517247"/>
                  </a:lnTo>
                  <a:lnTo>
                    <a:pt x="6981762" y="1520913"/>
                  </a:lnTo>
                  <a:lnTo>
                    <a:pt x="6988126" y="1521433"/>
                  </a:lnTo>
                  <a:lnTo>
                    <a:pt x="6989410" y="1521941"/>
                  </a:lnTo>
                  <a:lnTo>
                    <a:pt x="6991917" y="1521742"/>
                  </a:lnTo>
                  <a:lnTo>
                    <a:pt x="7001096" y="1522492"/>
                  </a:lnTo>
                  <a:cubicBezTo>
                    <a:pt x="7014211" y="1520674"/>
                    <a:pt x="7027375" y="1514776"/>
                    <a:pt x="7038177" y="1514776"/>
                  </a:cubicBezTo>
                  <a:cubicBezTo>
                    <a:pt x="7093727" y="1514776"/>
                    <a:pt x="7110186" y="1559968"/>
                    <a:pt x="7167794" y="1559968"/>
                  </a:cubicBezTo>
                  <a:cubicBezTo>
                    <a:pt x="7219229" y="1559968"/>
                    <a:pt x="7285066" y="1512722"/>
                    <a:pt x="7350904" y="1537372"/>
                  </a:cubicBezTo>
                  <a:cubicBezTo>
                    <a:pt x="7437315" y="1572294"/>
                    <a:pt x="7394109" y="1420282"/>
                    <a:pt x="7509324" y="1420282"/>
                  </a:cubicBezTo>
                  <a:cubicBezTo>
                    <a:pt x="7529384" y="1420282"/>
                    <a:pt x="7544300" y="1424262"/>
                    <a:pt x="7555873" y="1431002"/>
                  </a:cubicBezTo>
                  <a:lnTo>
                    <a:pt x="7582220" y="1458139"/>
                  </a:lnTo>
                  <a:lnTo>
                    <a:pt x="7581820" y="1457288"/>
                  </a:lnTo>
                  <a:cubicBezTo>
                    <a:pt x="7568447" y="1435164"/>
                    <a:pt x="7548903" y="1419214"/>
                    <a:pt x="7508785" y="1419214"/>
                  </a:cubicBezTo>
                  <a:close/>
                  <a:moveTo>
                    <a:pt x="890434" y="1415326"/>
                  </a:moveTo>
                  <a:cubicBezTo>
                    <a:pt x="898844" y="1415326"/>
                    <a:pt x="903049" y="1421458"/>
                    <a:pt x="911458" y="1421458"/>
                  </a:cubicBezTo>
                  <a:cubicBezTo>
                    <a:pt x="911458" y="1423502"/>
                    <a:pt x="900947" y="1431679"/>
                    <a:pt x="905151" y="1431679"/>
                  </a:cubicBezTo>
                  <a:cubicBezTo>
                    <a:pt x="911458" y="1431679"/>
                    <a:pt x="915664" y="1425547"/>
                    <a:pt x="917766" y="1421458"/>
                  </a:cubicBezTo>
                  <a:cubicBezTo>
                    <a:pt x="919870" y="1425547"/>
                    <a:pt x="917766" y="1431679"/>
                    <a:pt x="917766" y="1439855"/>
                  </a:cubicBezTo>
                  <a:cubicBezTo>
                    <a:pt x="917766" y="1445988"/>
                    <a:pt x="921973" y="1445988"/>
                    <a:pt x="921973" y="1452120"/>
                  </a:cubicBezTo>
                  <a:cubicBezTo>
                    <a:pt x="921973" y="1454164"/>
                    <a:pt x="917766" y="1456209"/>
                    <a:pt x="917766" y="1460297"/>
                  </a:cubicBezTo>
                  <a:cubicBezTo>
                    <a:pt x="917766" y="1464385"/>
                    <a:pt x="934587" y="1476650"/>
                    <a:pt x="926176" y="1476650"/>
                  </a:cubicBezTo>
                  <a:cubicBezTo>
                    <a:pt x="917766" y="1476650"/>
                    <a:pt x="911458" y="1468473"/>
                    <a:pt x="911458" y="1460297"/>
                  </a:cubicBezTo>
                  <a:cubicBezTo>
                    <a:pt x="911458" y="1454164"/>
                    <a:pt x="915664" y="1452120"/>
                    <a:pt x="915664" y="1450076"/>
                  </a:cubicBezTo>
                  <a:cubicBezTo>
                    <a:pt x="909355" y="1448032"/>
                    <a:pt x="907254" y="1439855"/>
                    <a:pt x="900947" y="1439855"/>
                  </a:cubicBezTo>
                  <a:cubicBezTo>
                    <a:pt x="896742" y="1439855"/>
                    <a:pt x="894639" y="1427591"/>
                    <a:pt x="890434" y="1423502"/>
                  </a:cubicBezTo>
                  <a:cubicBezTo>
                    <a:pt x="890434" y="1415326"/>
                    <a:pt x="890434" y="1415326"/>
                    <a:pt x="890434" y="1415326"/>
                  </a:cubicBezTo>
                  <a:close/>
                  <a:moveTo>
                    <a:pt x="4924168" y="1387508"/>
                  </a:moveTo>
                  <a:lnTo>
                    <a:pt x="4925409" y="1389528"/>
                  </a:lnTo>
                  <a:lnTo>
                    <a:pt x="4933025" y="1404568"/>
                  </a:lnTo>
                  <a:lnTo>
                    <a:pt x="4938750" y="1435233"/>
                  </a:lnTo>
                  <a:cubicBezTo>
                    <a:pt x="4938750" y="1447575"/>
                    <a:pt x="4926399" y="1453747"/>
                    <a:pt x="4926399" y="1466089"/>
                  </a:cubicBezTo>
                  <a:cubicBezTo>
                    <a:pt x="4926399" y="1484603"/>
                    <a:pt x="4942866" y="1496946"/>
                    <a:pt x="4942866" y="1513402"/>
                  </a:cubicBezTo>
                  <a:cubicBezTo>
                    <a:pt x="4942866" y="1523688"/>
                    <a:pt x="4926399" y="1527802"/>
                    <a:pt x="4922282" y="1533973"/>
                  </a:cubicBezTo>
                  <a:cubicBezTo>
                    <a:pt x="4911990" y="1550430"/>
                    <a:pt x="4907873" y="1564830"/>
                    <a:pt x="4907873" y="1585401"/>
                  </a:cubicBezTo>
                  <a:cubicBezTo>
                    <a:pt x="4907873" y="1592087"/>
                    <a:pt x="4909031" y="1596715"/>
                    <a:pt x="4911089" y="1599897"/>
                  </a:cubicBezTo>
                  <a:lnTo>
                    <a:pt x="4911509" y="1600180"/>
                  </a:lnTo>
                  <a:lnTo>
                    <a:pt x="4908346" y="1585913"/>
                  </a:lnTo>
                  <a:cubicBezTo>
                    <a:pt x="4908346" y="1565333"/>
                    <a:pt x="4912461" y="1550927"/>
                    <a:pt x="4922747" y="1534463"/>
                  </a:cubicBezTo>
                  <a:cubicBezTo>
                    <a:pt x="4926862" y="1528289"/>
                    <a:pt x="4943320" y="1524173"/>
                    <a:pt x="4943320" y="1513883"/>
                  </a:cubicBezTo>
                  <a:cubicBezTo>
                    <a:pt x="4943320" y="1497419"/>
                    <a:pt x="4926862" y="1485071"/>
                    <a:pt x="4926862" y="1466549"/>
                  </a:cubicBezTo>
                  <a:cubicBezTo>
                    <a:pt x="4926862" y="1454200"/>
                    <a:pt x="4939206" y="1448026"/>
                    <a:pt x="4939206" y="1435678"/>
                  </a:cubicBezTo>
                  <a:cubicBezTo>
                    <a:pt x="4939206" y="1427961"/>
                    <a:pt x="4938048" y="1418507"/>
                    <a:pt x="4935626" y="1409704"/>
                  </a:cubicBezTo>
                  <a:lnTo>
                    <a:pt x="4933025" y="1404568"/>
                  </a:lnTo>
                  <a:lnTo>
                    <a:pt x="4932317" y="1400776"/>
                  </a:lnTo>
                  <a:lnTo>
                    <a:pt x="4925409" y="1389528"/>
                  </a:lnTo>
                  <a:lnTo>
                    <a:pt x="4924451" y="1387637"/>
                  </a:lnTo>
                  <a:close/>
                  <a:moveTo>
                    <a:pt x="8006746" y="1383489"/>
                  </a:moveTo>
                  <a:cubicBezTo>
                    <a:pt x="8008790" y="1383489"/>
                    <a:pt x="8010834" y="1383489"/>
                    <a:pt x="8012878" y="1383489"/>
                  </a:cubicBezTo>
                  <a:cubicBezTo>
                    <a:pt x="8012878" y="1399984"/>
                    <a:pt x="8021054" y="1412355"/>
                    <a:pt x="8023099" y="1424727"/>
                  </a:cubicBezTo>
                  <a:cubicBezTo>
                    <a:pt x="8027187" y="1437098"/>
                    <a:pt x="8021054" y="1445346"/>
                    <a:pt x="8027187" y="1459779"/>
                  </a:cubicBezTo>
                  <a:cubicBezTo>
                    <a:pt x="8027187" y="1480398"/>
                    <a:pt x="8027187" y="1480398"/>
                    <a:pt x="8027187" y="1480398"/>
                  </a:cubicBezTo>
                  <a:cubicBezTo>
                    <a:pt x="8025143" y="1490707"/>
                    <a:pt x="8031275" y="1501017"/>
                    <a:pt x="8033319" y="1505140"/>
                  </a:cubicBezTo>
                  <a:cubicBezTo>
                    <a:pt x="8039452" y="1527821"/>
                    <a:pt x="8051717" y="1546378"/>
                    <a:pt x="8057849" y="1569059"/>
                  </a:cubicBezTo>
                  <a:cubicBezTo>
                    <a:pt x="8053761" y="1560812"/>
                    <a:pt x="8045584" y="1556688"/>
                    <a:pt x="8037408" y="1556688"/>
                  </a:cubicBezTo>
                  <a:cubicBezTo>
                    <a:pt x="8014922" y="1556688"/>
                    <a:pt x="8010834" y="1585554"/>
                    <a:pt x="8010834" y="1608235"/>
                  </a:cubicBezTo>
                  <a:cubicBezTo>
                    <a:pt x="8010834" y="1630916"/>
                    <a:pt x="8029231" y="1639163"/>
                    <a:pt x="8037408" y="1655659"/>
                  </a:cubicBezTo>
                  <a:cubicBezTo>
                    <a:pt x="8037408" y="1655659"/>
                    <a:pt x="8035363" y="1655659"/>
                    <a:pt x="8035363" y="1655659"/>
                  </a:cubicBezTo>
                  <a:cubicBezTo>
                    <a:pt x="8031275" y="1657720"/>
                    <a:pt x="8027187" y="1651535"/>
                    <a:pt x="8025143" y="1647411"/>
                  </a:cubicBezTo>
                  <a:cubicBezTo>
                    <a:pt x="8023099" y="1647411"/>
                    <a:pt x="8019010" y="1647411"/>
                    <a:pt x="8016966" y="1647411"/>
                  </a:cubicBezTo>
                  <a:cubicBezTo>
                    <a:pt x="8006746" y="1647411"/>
                    <a:pt x="8006746" y="1668030"/>
                    <a:pt x="7994481" y="1668030"/>
                  </a:cubicBezTo>
                  <a:cubicBezTo>
                    <a:pt x="7992437" y="1668030"/>
                    <a:pt x="7994481" y="1645349"/>
                    <a:pt x="7994481" y="1641225"/>
                  </a:cubicBezTo>
                  <a:cubicBezTo>
                    <a:pt x="7994481" y="1624730"/>
                    <a:pt x="7998569" y="1614421"/>
                    <a:pt x="7998569" y="1599987"/>
                  </a:cubicBezTo>
                  <a:cubicBezTo>
                    <a:pt x="7998569" y="1587616"/>
                    <a:pt x="7992437" y="1585554"/>
                    <a:pt x="7992437" y="1575245"/>
                  </a:cubicBezTo>
                  <a:cubicBezTo>
                    <a:pt x="7992437" y="1560812"/>
                    <a:pt x="7998569" y="1556688"/>
                    <a:pt x="7998569" y="1546378"/>
                  </a:cubicBezTo>
                  <a:cubicBezTo>
                    <a:pt x="7998569" y="1523697"/>
                    <a:pt x="7998569" y="1515450"/>
                    <a:pt x="7998569" y="1492769"/>
                  </a:cubicBezTo>
                  <a:cubicBezTo>
                    <a:pt x="7998569" y="1478336"/>
                    <a:pt x="7984260" y="1474212"/>
                    <a:pt x="7984260" y="1459779"/>
                  </a:cubicBezTo>
                  <a:cubicBezTo>
                    <a:pt x="7984260" y="1441222"/>
                    <a:pt x="7990392" y="1416479"/>
                    <a:pt x="8002657" y="1414417"/>
                  </a:cubicBezTo>
                  <a:cubicBezTo>
                    <a:pt x="8002657" y="1408232"/>
                    <a:pt x="8006746" y="1406170"/>
                    <a:pt x="8006746" y="1402046"/>
                  </a:cubicBezTo>
                  <a:cubicBezTo>
                    <a:pt x="8006746" y="1391736"/>
                    <a:pt x="8006746" y="1389675"/>
                    <a:pt x="8006746" y="1383489"/>
                  </a:cubicBezTo>
                  <a:close/>
                  <a:moveTo>
                    <a:pt x="4135027" y="1361424"/>
                  </a:moveTo>
                  <a:cubicBezTo>
                    <a:pt x="4141182" y="1361424"/>
                    <a:pt x="4145285" y="1361424"/>
                    <a:pt x="4151440" y="1361424"/>
                  </a:cubicBezTo>
                  <a:cubicBezTo>
                    <a:pt x="4171955" y="1361424"/>
                    <a:pt x="4182213" y="1382180"/>
                    <a:pt x="4182213" y="1398785"/>
                  </a:cubicBezTo>
                  <a:cubicBezTo>
                    <a:pt x="4182213" y="1405011"/>
                    <a:pt x="4165800" y="1405011"/>
                    <a:pt x="4165800" y="1411238"/>
                  </a:cubicBezTo>
                  <a:cubicBezTo>
                    <a:pt x="4165800" y="1417465"/>
                    <a:pt x="4165800" y="1442372"/>
                    <a:pt x="4165800" y="1442372"/>
                  </a:cubicBezTo>
                  <a:cubicBezTo>
                    <a:pt x="4165800" y="1450675"/>
                    <a:pt x="4171955" y="1461053"/>
                    <a:pt x="4165800" y="1469355"/>
                  </a:cubicBezTo>
                  <a:cubicBezTo>
                    <a:pt x="4159646" y="1473506"/>
                    <a:pt x="4151440" y="1473506"/>
                    <a:pt x="4141182" y="1473506"/>
                  </a:cubicBezTo>
                  <a:cubicBezTo>
                    <a:pt x="4126821" y="1473506"/>
                    <a:pt x="4116563" y="1488035"/>
                    <a:pt x="4108357" y="1494262"/>
                  </a:cubicBezTo>
                  <a:cubicBezTo>
                    <a:pt x="4104254" y="1496338"/>
                    <a:pt x="4096048" y="1496338"/>
                    <a:pt x="4091945" y="1496338"/>
                  </a:cubicBezTo>
                  <a:cubicBezTo>
                    <a:pt x="4081687" y="1496338"/>
                    <a:pt x="4069378" y="1485960"/>
                    <a:pt x="4069378" y="1475582"/>
                  </a:cubicBezTo>
                  <a:cubicBezTo>
                    <a:pt x="4069378" y="1452750"/>
                    <a:pt x="4091945" y="1450675"/>
                    <a:pt x="4096048" y="1429919"/>
                  </a:cubicBezTo>
                  <a:cubicBezTo>
                    <a:pt x="4085790" y="1423692"/>
                    <a:pt x="4077584" y="1419541"/>
                    <a:pt x="4077584" y="1409163"/>
                  </a:cubicBezTo>
                  <a:cubicBezTo>
                    <a:pt x="4077584" y="1398785"/>
                    <a:pt x="4085790" y="1400860"/>
                    <a:pt x="4087842" y="1400860"/>
                  </a:cubicBezTo>
                  <a:cubicBezTo>
                    <a:pt x="4093996" y="1400860"/>
                    <a:pt x="4108357" y="1394633"/>
                    <a:pt x="4114512" y="1390482"/>
                  </a:cubicBezTo>
                  <a:cubicBezTo>
                    <a:pt x="4110409" y="1384255"/>
                    <a:pt x="4108357" y="1382180"/>
                    <a:pt x="4108357" y="1378029"/>
                  </a:cubicBezTo>
                  <a:cubicBezTo>
                    <a:pt x="4108357" y="1371802"/>
                    <a:pt x="4126821" y="1361424"/>
                    <a:pt x="4135027" y="1361424"/>
                  </a:cubicBezTo>
                  <a:close/>
                  <a:moveTo>
                    <a:pt x="4582044" y="1349160"/>
                  </a:moveTo>
                  <a:cubicBezTo>
                    <a:pt x="4600441" y="1349160"/>
                    <a:pt x="4600441" y="1349160"/>
                    <a:pt x="4600441" y="1349160"/>
                  </a:cubicBezTo>
                  <a:cubicBezTo>
                    <a:pt x="4600441" y="1361775"/>
                    <a:pt x="4606574" y="1359673"/>
                    <a:pt x="4606574" y="1368083"/>
                  </a:cubicBezTo>
                  <a:cubicBezTo>
                    <a:pt x="4606574" y="1376493"/>
                    <a:pt x="4604530" y="1374391"/>
                    <a:pt x="4604530" y="1378596"/>
                  </a:cubicBezTo>
                  <a:cubicBezTo>
                    <a:pt x="4604530" y="1376493"/>
                    <a:pt x="4604530" y="1374391"/>
                    <a:pt x="4604530" y="1370186"/>
                  </a:cubicBezTo>
                  <a:cubicBezTo>
                    <a:pt x="4592265" y="1370186"/>
                    <a:pt x="4582044" y="1368083"/>
                    <a:pt x="4582044" y="1359673"/>
                  </a:cubicBezTo>
                  <a:cubicBezTo>
                    <a:pt x="4582044" y="1355468"/>
                    <a:pt x="4582044" y="1353365"/>
                    <a:pt x="4582044" y="1349160"/>
                  </a:cubicBezTo>
                  <a:close/>
                  <a:moveTo>
                    <a:pt x="875075" y="1332774"/>
                  </a:moveTo>
                  <a:cubicBezTo>
                    <a:pt x="878336" y="1330490"/>
                    <a:pt x="883856" y="1331505"/>
                    <a:pt x="892887" y="1333535"/>
                  </a:cubicBezTo>
                  <a:cubicBezTo>
                    <a:pt x="890881" y="1357894"/>
                    <a:pt x="914965" y="1359924"/>
                    <a:pt x="914965" y="1380224"/>
                  </a:cubicBezTo>
                  <a:cubicBezTo>
                    <a:pt x="914965" y="1386314"/>
                    <a:pt x="910948" y="1388344"/>
                    <a:pt x="906936" y="1388344"/>
                  </a:cubicBezTo>
                  <a:cubicBezTo>
                    <a:pt x="898908" y="1388344"/>
                    <a:pt x="888874" y="1370074"/>
                    <a:pt x="888874" y="1370074"/>
                  </a:cubicBezTo>
                  <a:cubicBezTo>
                    <a:pt x="888874" y="1361954"/>
                    <a:pt x="886866" y="1355864"/>
                    <a:pt x="888874" y="1351804"/>
                  </a:cubicBezTo>
                  <a:cubicBezTo>
                    <a:pt x="874825" y="1347745"/>
                    <a:pt x="880846" y="1343685"/>
                    <a:pt x="870809" y="1351804"/>
                  </a:cubicBezTo>
                  <a:cubicBezTo>
                    <a:pt x="870809" y="1340640"/>
                    <a:pt x="871813" y="1335057"/>
                    <a:pt x="875075" y="1332774"/>
                  </a:cubicBezTo>
                  <a:close/>
                  <a:moveTo>
                    <a:pt x="4627791" y="1322177"/>
                  </a:moveTo>
                  <a:cubicBezTo>
                    <a:pt x="4644472" y="1322177"/>
                    <a:pt x="4646557" y="1330354"/>
                    <a:pt x="4650727" y="1346707"/>
                  </a:cubicBezTo>
                  <a:cubicBezTo>
                    <a:pt x="4634046" y="1350795"/>
                    <a:pt x="4642387" y="1383502"/>
                    <a:pt x="4621536" y="1383502"/>
                  </a:cubicBezTo>
                  <a:cubicBezTo>
                    <a:pt x="4615281" y="1383502"/>
                    <a:pt x="4611111" y="1377369"/>
                    <a:pt x="4609026" y="1377369"/>
                  </a:cubicBezTo>
                  <a:cubicBezTo>
                    <a:pt x="4611111" y="1375325"/>
                    <a:pt x="4613196" y="1373281"/>
                    <a:pt x="4613196" y="1373281"/>
                  </a:cubicBezTo>
                  <a:lnTo>
                    <a:pt x="4615281" y="1377369"/>
                  </a:lnTo>
                  <a:cubicBezTo>
                    <a:pt x="4621536" y="1375325"/>
                    <a:pt x="4627791" y="1369193"/>
                    <a:pt x="4627791" y="1365104"/>
                  </a:cubicBezTo>
                  <a:cubicBezTo>
                    <a:pt x="4619451" y="1363060"/>
                    <a:pt x="4609026" y="1354884"/>
                    <a:pt x="4609026" y="1350795"/>
                  </a:cubicBezTo>
                  <a:cubicBezTo>
                    <a:pt x="4609026" y="1346707"/>
                    <a:pt x="4619451" y="1322177"/>
                    <a:pt x="4627791" y="1322177"/>
                  </a:cubicBezTo>
                  <a:close/>
                  <a:moveTo>
                    <a:pt x="378032" y="1277963"/>
                  </a:moveTo>
                  <a:cubicBezTo>
                    <a:pt x="386026" y="1277963"/>
                    <a:pt x="386026" y="1277963"/>
                    <a:pt x="390024" y="1277963"/>
                  </a:cubicBezTo>
                  <a:cubicBezTo>
                    <a:pt x="390024" y="1290228"/>
                    <a:pt x="390024" y="1290228"/>
                    <a:pt x="390024" y="1290228"/>
                  </a:cubicBezTo>
                  <a:cubicBezTo>
                    <a:pt x="374034" y="1298404"/>
                    <a:pt x="368039" y="1304536"/>
                    <a:pt x="356045" y="1314757"/>
                  </a:cubicBezTo>
                  <a:cubicBezTo>
                    <a:pt x="348050" y="1308625"/>
                    <a:pt x="342054" y="1308625"/>
                    <a:pt x="336058" y="1302492"/>
                  </a:cubicBezTo>
                  <a:cubicBezTo>
                    <a:pt x="336058" y="1292272"/>
                    <a:pt x="336058" y="1292272"/>
                    <a:pt x="336058" y="1292272"/>
                  </a:cubicBezTo>
                  <a:cubicBezTo>
                    <a:pt x="352048" y="1288183"/>
                    <a:pt x="364039" y="1277963"/>
                    <a:pt x="378032" y="1277963"/>
                  </a:cubicBezTo>
                  <a:close/>
                  <a:moveTo>
                    <a:pt x="812259" y="1260793"/>
                  </a:moveTo>
                  <a:cubicBezTo>
                    <a:pt x="828468" y="1260793"/>
                    <a:pt x="820363" y="1266890"/>
                    <a:pt x="832520" y="1260793"/>
                  </a:cubicBezTo>
                  <a:cubicBezTo>
                    <a:pt x="832520" y="1283150"/>
                    <a:pt x="828468" y="1283150"/>
                    <a:pt x="832520" y="1297377"/>
                  </a:cubicBezTo>
                  <a:cubicBezTo>
                    <a:pt x="832520" y="1299409"/>
                    <a:pt x="840626" y="1299409"/>
                    <a:pt x="840626" y="1297377"/>
                  </a:cubicBezTo>
                  <a:cubicBezTo>
                    <a:pt x="840626" y="1309571"/>
                    <a:pt x="848733" y="1321766"/>
                    <a:pt x="840626" y="1331928"/>
                  </a:cubicBezTo>
                  <a:cubicBezTo>
                    <a:pt x="828468" y="1321766"/>
                    <a:pt x="824415" y="1309571"/>
                    <a:pt x="824415" y="1295344"/>
                  </a:cubicBezTo>
                  <a:cubicBezTo>
                    <a:pt x="812259" y="1293312"/>
                    <a:pt x="802125" y="1283150"/>
                    <a:pt x="802125" y="1268923"/>
                  </a:cubicBezTo>
                  <a:cubicBezTo>
                    <a:pt x="802125" y="1262825"/>
                    <a:pt x="808205" y="1260793"/>
                    <a:pt x="812259" y="1260793"/>
                  </a:cubicBezTo>
                  <a:close/>
                  <a:moveTo>
                    <a:pt x="4812622" y="1255948"/>
                  </a:moveTo>
                  <a:cubicBezTo>
                    <a:pt x="4810392" y="1260277"/>
                    <a:pt x="4805932" y="1264606"/>
                    <a:pt x="4805932" y="1268934"/>
                  </a:cubicBezTo>
                  <a:cubicBezTo>
                    <a:pt x="4805932" y="1279756"/>
                    <a:pt x="4797012" y="1284085"/>
                    <a:pt x="4790322" y="1292743"/>
                  </a:cubicBezTo>
                  <a:cubicBezTo>
                    <a:pt x="4788092" y="1288414"/>
                    <a:pt x="4790322" y="1286250"/>
                    <a:pt x="4790322" y="1279756"/>
                  </a:cubicBezTo>
                  <a:cubicBezTo>
                    <a:pt x="4790322" y="1275428"/>
                    <a:pt x="4794782" y="1258112"/>
                    <a:pt x="4812622" y="1255948"/>
                  </a:cubicBezTo>
                  <a:close/>
                  <a:moveTo>
                    <a:pt x="4209079" y="1233870"/>
                  </a:moveTo>
                  <a:cubicBezTo>
                    <a:pt x="4219358" y="1233870"/>
                    <a:pt x="4229637" y="1233870"/>
                    <a:pt x="4235804" y="1233870"/>
                  </a:cubicBezTo>
                  <a:cubicBezTo>
                    <a:pt x="4239916" y="1233870"/>
                    <a:pt x="4244027" y="1240067"/>
                    <a:pt x="4244027" y="1242132"/>
                  </a:cubicBezTo>
                  <a:cubicBezTo>
                    <a:pt x="4244027" y="1254526"/>
                    <a:pt x="4225525" y="1254526"/>
                    <a:pt x="4221414" y="1266920"/>
                  </a:cubicBezTo>
                  <a:cubicBezTo>
                    <a:pt x="4221414" y="1268986"/>
                    <a:pt x="4223469" y="1271052"/>
                    <a:pt x="4225525" y="1273117"/>
                  </a:cubicBezTo>
                  <a:cubicBezTo>
                    <a:pt x="4278976" y="1273117"/>
                    <a:pt x="4278976" y="1273117"/>
                    <a:pt x="4278976" y="1273117"/>
                  </a:cubicBezTo>
                  <a:cubicBezTo>
                    <a:pt x="4281032" y="1299971"/>
                    <a:pt x="4254306" y="1310299"/>
                    <a:pt x="4254306" y="1328890"/>
                  </a:cubicBezTo>
                  <a:cubicBezTo>
                    <a:pt x="4250195" y="1330955"/>
                    <a:pt x="4248139" y="1333021"/>
                    <a:pt x="4246083" y="1337152"/>
                  </a:cubicBezTo>
                  <a:cubicBezTo>
                    <a:pt x="4256362" y="1339218"/>
                    <a:pt x="4260474" y="1335087"/>
                    <a:pt x="4266641" y="1337152"/>
                  </a:cubicBezTo>
                  <a:cubicBezTo>
                    <a:pt x="4285143" y="1343349"/>
                    <a:pt x="4281032" y="1364006"/>
                    <a:pt x="4293367" y="1376400"/>
                  </a:cubicBezTo>
                  <a:cubicBezTo>
                    <a:pt x="4307757" y="1390859"/>
                    <a:pt x="4330371" y="1397056"/>
                    <a:pt x="4330371" y="1417713"/>
                  </a:cubicBezTo>
                  <a:cubicBezTo>
                    <a:pt x="4330371" y="1425975"/>
                    <a:pt x="4340650" y="1430107"/>
                    <a:pt x="4340650" y="1438369"/>
                  </a:cubicBezTo>
                  <a:cubicBezTo>
                    <a:pt x="4340650" y="1440435"/>
                    <a:pt x="4338594" y="1442501"/>
                    <a:pt x="4336538" y="1444566"/>
                  </a:cubicBezTo>
                  <a:cubicBezTo>
                    <a:pt x="4336538" y="1450763"/>
                    <a:pt x="4336538" y="1450763"/>
                    <a:pt x="4336538" y="1450763"/>
                  </a:cubicBezTo>
                  <a:cubicBezTo>
                    <a:pt x="4339622" y="1449731"/>
                    <a:pt x="4341164" y="1448698"/>
                    <a:pt x="4342449" y="1447665"/>
                  </a:cubicBezTo>
                  <a:lnTo>
                    <a:pt x="4346391" y="1444869"/>
                  </a:lnTo>
                  <a:lnTo>
                    <a:pt x="4348102" y="1444050"/>
                  </a:lnTo>
                  <a:cubicBezTo>
                    <a:pt x="4349387" y="1444050"/>
                    <a:pt x="4350929" y="1444566"/>
                    <a:pt x="4355041" y="1444566"/>
                  </a:cubicBezTo>
                  <a:cubicBezTo>
                    <a:pt x="4365320" y="1444566"/>
                    <a:pt x="4373543" y="1452829"/>
                    <a:pt x="4373543" y="1461092"/>
                  </a:cubicBezTo>
                  <a:cubicBezTo>
                    <a:pt x="4373543" y="1477617"/>
                    <a:pt x="4350929" y="1485879"/>
                    <a:pt x="4344762" y="1498273"/>
                  </a:cubicBezTo>
                  <a:cubicBezTo>
                    <a:pt x="4352985" y="1500339"/>
                    <a:pt x="4357096" y="1502405"/>
                    <a:pt x="4363264" y="1502405"/>
                  </a:cubicBezTo>
                  <a:cubicBezTo>
                    <a:pt x="4363264" y="1508601"/>
                    <a:pt x="4363264" y="1508601"/>
                    <a:pt x="4363264" y="1508601"/>
                  </a:cubicBezTo>
                  <a:cubicBezTo>
                    <a:pt x="4355041" y="1516864"/>
                    <a:pt x="4348873" y="1520995"/>
                    <a:pt x="4336538" y="1520995"/>
                  </a:cubicBezTo>
                  <a:cubicBezTo>
                    <a:pt x="4326259" y="1520995"/>
                    <a:pt x="4305701" y="1520995"/>
                    <a:pt x="4301590" y="1520995"/>
                  </a:cubicBezTo>
                  <a:cubicBezTo>
                    <a:pt x="4291311" y="1520995"/>
                    <a:pt x="4266641" y="1529258"/>
                    <a:pt x="4254306" y="1529258"/>
                  </a:cubicBezTo>
                  <a:cubicBezTo>
                    <a:pt x="4248139" y="1529258"/>
                    <a:pt x="4244027" y="1525127"/>
                    <a:pt x="4237860" y="1525127"/>
                  </a:cubicBezTo>
                  <a:cubicBezTo>
                    <a:pt x="4227581" y="1525127"/>
                    <a:pt x="4223469" y="1531324"/>
                    <a:pt x="4223469" y="1539586"/>
                  </a:cubicBezTo>
                  <a:cubicBezTo>
                    <a:pt x="4211135" y="1539586"/>
                    <a:pt x="4211135" y="1539586"/>
                    <a:pt x="4211135" y="1539586"/>
                  </a:cubicBezTo>
                  <a:cubicBezTo>
                    <a:pt x="4204967" y="1539586"/>
                    <a:pt x="4200856" y="1543718"/>
                    <a:pt x="4196744" y="1547849"/>
                  </a:cubicBezTo>
                  <a:cubicBezTo>
                    <a:pt x="4190577" y="1547849"/>
                    <a:pt x="4190577" y="1547849"/>
                    <a:pt x="4190577" y="1547849"/>
                  </a:cubicBezTo>
                  <a:cubicBezTo>
                    <a:pt x="4190577" y="1541652"/>
                    <a:pt x="4190577" y="1541652"/>
                    <a:pt x="4190577" y="1541652"/>
                  </a:cubicBezTo>
                  <a:cubicBezTo>
                    <a:pt x="4192632" y="1537521"/>
                    <a:pt x="4219358" y="1508601"/>
                    <a:pt x="4223469" y="1508601"/>
                  </a:cubicBezTo>
                  <a:cubicBezTo>
                    <a:pt x="4235804" y="1504470"/>
                    <a:pt x="4254306" y="1508601"/>
                    <a:pt x="4254306" y="1496208"/>
                  </a:cubicBezTo>
                  <a:cubicBezTo>
                    <a:pt x="4254306" y="1494142"/>
                    <a:pt x="4252251" y="1492076"/>
                    <a:pt x="4252251" y="1490011"/>
                  </a:cubicBezTo>
                  <a:cubicBezTo>
                    <a:pt x="4248139" y="1494142"/>
                    <a:pt x="4241972" y="1498273"/>
                    <a:pt x="4235804" y="1498273"/>
                  </a:cubicBezTo>
                  <a:cubicBezTo>
                    <a:pt x="4223469" y="1498273"/>
                    <a:pt x="4219358" y="1487945"/>
                    <a:pt x="4211135" y="1487945"/>
                  </a:cubicBezTo>
                  <a:cubicBezTo>
                    <a:pt x="4204967" y="1487945"/>
                    <a:pt x="4204967" y="1492076"/>
                    <a:pt x="4200856" y="1492076"/>
                  </a:cubicBezTo>
                  <a:cubicBezTo>
                    <a:pt x="4198800" y="1492076"/>
                    <a:pt x="4196744" y="1490011"/>
                    <a:pt x="4196744" y="1487945"/>
                  </a:cubicBezTo>
                  <a:cubicBezTo>
                    <a:pt x="4196744" y="1473485"/>
                    <a:pt x="4221414" y="1473485"/>
                    <a:pt x="4221414" y="1459026"/>
                  </a:cubicBezTo>
                  <a:cubicBezTo>
                    <a:pt x="4221414" y="1446632"/>
                    <a:pt x="4215246" y="1442501"/>
                    <a:pt x="4215246" y="1432172"/>
                  </a:cubicBezTo>
                  <a:cubicBezTo>
                    <a:pt x="4231693" y="1432172"/>
                    <a:pt x="4250195" y="1423910"/>
                    <a:pt x="4256362" y="1415647"/>
                  </a:cubicBezTo>
                  <a:cubicBezTo>
                    <a:pt x="4256362" y="1401188"/>
                    <a:pt x="4256362" y="1401188"/>
                    <a:pt x="4256362" y="1401188"/>
                  </a:cubicBezTo>
                  <a:cubicBezTo>
                    <a:pt x="4246083" y="1403253"/>
                    <a:pt x="4233748" y="1401188"/>
                    <a:pt x="4233748" y="1392925"/>
                  </a:cubicBezTo>
                  <a:cubicBezTo>
                    <a:pt x="4233748" y="1384662"/>
                    <a:pt x="4237860" y="1382597"/>
                    <a:pt x="4239916" y="1378465"/>
                  </a:cubicBezTo>
                  <a:cubicBezTo>
                    <a:pt x="4237860" y="1378465"/>
                    <a:pt x="4235804" y="1378465"/>
                    <a:pt x="4231693" y="1378465"/>
                  </a:cubicBezTo>
                  <a:cubicBezTo>
                    <a:pt x="4223469" y="1378465"/>
                    <a:pt x="4219358" y="1382597"/>
                    <a:pt x="4211135" y="1382597"/>
                  </a:cubicBezTo>
                  <a:cubicBezTo>
                    <a:pt x="4202911" y="1382597"/>
                    <a:pt x="4196744" y="1382597"/>
                    <a:pt x="4196744" y="1376400"/>
                  </a:cubicBezTo>
                  <a:cubicBezTo>
                    <a:pt x="4196744" y="1368137"/>
                    <a:pt x="4204967" y="1364006"/>
                    <a:pt x="4204967" y="1355743"/>
                  </a:cubicBezTo>
                  <a:cubicBezTo>
                    <a:pt x="4204967" y="1347481"/>
                    <a:pt x="4202911" y="1347481"/>
                    <a:pt x="4204967" y="1339218"/>
                  </a:cubicBezTo>
                  <a:cubicBezTo>
                    <a:pt x="4198800" y="1339218"/>
                    <a:pt x="4192632" y="1337152"/>
                    <a:pt x="4190577" y="1335087"/>
                  </a:cubicBezTo>
                  <a:cubicBezTo>
                    <a:pt x="4186465" y="1341284"/>
                    <a:pt x="4188521" y="1345415"/>
                    <a:pt x="4190577" y="1347481"/>
                  </a:cubicBezTo>
                  <a:cubicBezTo>
                    <a:pt x="4182353" y="1347481"/>
                    <a:pt x="4182353" y="1347481"/>
                    <a:pt x="4182353" y="1347481"/>
                  </a:cubicBezTo>
                  <a:cubicBezTo>
                    <a:pt x="4182353" y="1341284"/>
                    <a:pt x="4182353" y="1339218"/>
                    <a:pt x="4182353" y="1333021"/>
                  </a:cubicBezTo>
                  <a:cubicBezTo>
                    <a:pt x="4182353" y="1330955"/>
                    <a:pt x="4184409" y="1328890"/>
                    <a:pt x="4186465" y="1326824"/>
                  </a:cubicBezTo>
                  <a:cubicBezTo>
                    <a:pt x="4186465" y="1318562"/>
                    <a:pt x="4186465" y="1318562"/>
                    <a:pt x="4186465" y="1318562"/>
                  </a:cubicBezTo>
                  <a:cubicBezTo>
                    <a:pt x="4182353" y="1318562"/>
                    <a:pt x="4174130" y="1316496"/>
                    <a:pt x="4174130" y="1312365"/>
                  </a:cubicBezTo>
                  <a:cubicBezTo>
                    <a:pt x="4174130" y="1308233"/>
                    <a:pt x="4180298" y="1299971"/>
                    <a:pt x="4180298" y="1299971"/>
                  </a:cubicBezTo>
                  <a:cubicBezTo>
                    <a:pt x="4180298" y="1293774"/>
                    <a:pt x="4180298" y="1293774"/>
                    <a:pt x="4180298" y="1293774"/>
                  </a:cubicBezTo>
                  <a:cubicBezTo>
                    <a:pt x="4165907" y="1289642"/>
                    <a:pt x="4157684" y="1287577"/>
                    <a:pt x="4157684" y="1275183"/>
                  </a:cubicBezTo>
                  <a:cubicBezTo>
                    <a:pt x="4174130" y="1275183"/>
                    <a:pt x="4174130" y="1275183"/>
                    <a:pt x="4174130" y="1275183"/>
                  </a:cubicBezTo>
                  <a:cubicBezTo>
                    <a:pt x="4174130" y="1281380"/>
                    <a:pt x="4178242" y="1283446"/>
                    <a:pt x="4180298" y="1283446"/>
                  </a:cubicBezTo>
                  <a:cubicBezTo>
                    <a:pt x="4182353" y="1283446"/>
                    <a:pt x="4182353" y="1279314"/>
                    <a:pt x="4182353" y="1277249"/>
                  </a:cubicBezTo>
                  <a:cubicBezTo>
                    <a:pt x="4182353" y="1277249"/>
                    <a:pt x="4178242" y="1275183"/>
                    <a:pt x="4178242" y="1273117"/>
                  </a:cubicBezTo>
                  <a:cubicBezTo>
                    <a:pt x="4178242" y="1264855"/>
                    <a:pt x="4184409" y="1262789"/>
                    <a:pt x="4190577" y="1262789"/>
                  </a:cubicBezTo>
                  <a:cubicBezTo>
                    <a:pt x="4190577" y="1254526"/>
                    <a:pt x="4194688" y="1250395"/>
                    <a:pt x="4194688" y="1246264"/>
                  </a:cubicBezTo>
                  <a:cubicBezTo>
                    <a:pt x="4194688" y="1242132"/>
                    <a:pt x="4204967" y="1233870"/>
                    <a:pt x="4209079" y="1233870"/>
                  </a:cubicBezTo>
                  <a:close/>
                  <a:moveTo>
                    <a:pt x="4905679" y="1211794"/>
                  </a:moveTo>
                  <a:cubicBezTo>
                    <a:pt x="4909666" y="1218049"/>
                    <a:pt x="4911659" y="1220134"/>
                    <a:pt x="4915645" y="1222219"/>
                  </a:cubicBezTo>
                  <a:cubicBezTo>
                    <a:pt x="4913652" y="1226389"/>
                    <a:pt x="4909666" y="1232644"/>
                    <a:pt x="4907673" y="1232644"/>
                  </a:cubicBezTo>
                  <a:cubicBezTo>
                    <a:pt x="4907673" y="1236814"/>
                    <a:pt x="4907673" y="1240985"/>
                    <a:pt x="4907673" y="1245155"/>
                  </a:cubicBezTo>
                  <a:cubicBezTo>
                    <a:pt x="4907673" y="1247240"/>
                    <a:pt x="4895714" y="1253495"/>
                    <a:pt x="4893721" y="1253495"/>
                  </a:cubicBezTo>
                  <a:cubicBezTo>
                    <a:pt x="4885749" y="1253495"/>
                    <a:pt x="4883756" y="1245155"/>
                    <a:pt x="4883756" y="1238900"/>
                  </a:cubicBezTo>
                  <a:cubicBezTo>
                    <a:pt x="4891728" y="1238900"/>
                    <a:pt x="4895714" y="1232644"/>
                    <a:pt x="4903686" y="1232644"/>
                  </a:cubicBezTo>
                  <a:cubicBezTo>
                    <a:pt x="4901693" y="1228474"/>
                    <a:pt x="4897707" y="1226389"/>
                    <a:pt x="4897707" y="1222219"/>
                  </a:cubicBezTo>
                  <a:cubicBezTo>
                    <a:pt x="4897707" y="1215964"/>
                    <a:pt x="4905679" y="1211794"/>
                    <a:pt x="4905679" y="1211794"/>
                  </a:cubicBezTo>
                  <a:close/>
                  <a:moveTo>
                    <a:pt x="31289" y="1182027"/>
                  </a:moveTo>
                  <a:cubicBezTo>
                    <a:pt x="33633" y="1181482"/>
                    <a:pt x="36240" y="1182027"/>
                    <a:pt x="39367" y="1182027"/>
                  </a:cubicBezTo>
                  <a:cubicBezTo>
                    <a:pt x="49792" y="1182027"/>
                    <a:pt x="51878" y="1188568"/>
                    <a:pt x="53965" y="1199470"/>
                  </a:cubicBezTo>
                  <a:cubicBezTo>
                    <a:pt x="22688" y="1199470"/>
                    <a:pt x="22688" y="1199470"/>
                    <a:pt x="22688" y="1199470"/>
                  </a:cubicBezTo>
                  <a:cubicBezTo>
                    <a:pt x="18519" y="1195109"/>
                    <a:pt x="14346" y="1192929"/>
                    <a:pt x="12263" y="1188568"/>
                  </a:cubicBezTo>
                  <a:lnTo>
                    <a:pt x="24772" y="1188568"/>
                  </a:lnTo>
                  <a:cubicBezTo>
                    <a:pt x="26858" y="1184208"/>
                    <a:pt x="28944" y="1182572"/>
                    <a:pt x="31289" y="1182027"/>
                  </a:cubicBezTo>
                  <a:close/>
                  <a:moveTo>
                    <a:pt x="2257528" y="1096325"/>
                  </a:moveTo>
                  <a:cubicBezTo>
                    <a:pt x="2263310" y="1095262"/>
                    <a:pt x="2270056" y="1097920"/>
                    <a:pt x="2273911" y="1104297"/>
                  </a:cubicBezTo>
                  <a:cubicBezTo>
                    <a:pt x="2270056" y="1110675"/>
                    <a:pt x="2268128" y="1123430"/>
                    <a:pt x="2258491" y="1123430"/>
                  </a:cubicBezTo>
                  <a:cubicBezTo>
                    <a:pt x="2256564" y="1123430"/>
                    <a:pt x="2246927" y="1110675"/>
                    <a:pt x="2246927" y="1110675"/>
                  </a:cubicBezTo>
                  <a:cubicBezTo>
                    <a:pt x="2246927" y="1102171"/>
                    <a:pt x="2251745" y="1097388"/>
                    <a:pt x="2257528" y="1096325"/>
                  </a:cubicBezTo>
                  <a:close/>
                  <a:moveTo>
                    <a:pt x="2198146" y="1070489"/>
                  </a:moveTo>
                  <a:cubicBezTo>
                    <a:pt x="2200794" y="1071000"/>
                    <a:pt x="2202383" y="1072533"/>
                    <a:pt x="2207679" y="1075599"/>
                  </a:cubicBezTo>
                  <a:cubicBezTo>
                    <a:pt x="2199205" y="1085820"/>
                    <a:pt x="2175913" y="1104217"/>
                    <a:pt x="2161085" y="1106261"/>
                  </a:cubicBezTo>
                  <a:cubicBezTo>
                    <a:pt x="2161085" y="1093996"/>
                    <a:pt x="2161085" y="1093996"/>
                    <a:pt x="2161085" y="1093996"/>
                  </a:cubicBezTo>
                  <a:cubicBezTo>
                    <a:pt x="2169559" y="1083776"/>
                    <a:pt x="2180138" y="1077643"/>
                    <a:pt x="2182257" y="1071511"/>
                  </a:cubicBezTo>
                  <a:cubicBezTo>
                    <a:pt x="2191790" y="1070489"/>
                    <a:pt x="2195497" y="1069978"/>
                    <a:pt x="2198146" y="1070489"/>
                  </a:cubicBezTo>
                  <a:close/>
                  <a:moveTo>
                    <a:pt x="2309478" y="1048207"/>
                  </a:moveTo>
                  <a:cubicBezTo>
                    <a:pt x="2312238" y="1049025"/>
                    <a:pt x="2314997" y="1052295"/>
                    <a:pt x="2320517" y="1055566"/>
                  </a:cubicBezTo>
                  <a:cubicBezTo>
                    <a:pt x="2311686" y="1062107"/>
                    <a:pt x="2309478" y="1062107"/>
                    <a:pt x="2298439" y="1055566"/>
                  </a:cubicBezTo>
                  <a:cubicBezTo>
                    <a:pt x="2303958" y="1049025"/>
                    <a:pt x="2306718" y="1047390"/>
                    <a:pt x="2309478" y="1048207"/>
                  </a:cubicBezTo>
                  <a:close/>
                  <a:moveTo>
                    <a:pt x="5102797" y="1020995"/>
                  </a:moveTo>
                  <a:lnTo>
                    <a:pt x="5102623" y="1021203"/>
                  </a:lnTo>
                  <a:lnTo>
                    <a:pt x="5119651" y="1037703"/>
                  </a:lnTo>
                  <a:lnTo>
                    <a:pt x="5119220" y="1036940"/>
                  </a:lnTo>
                  <a:close/>
                  <a:moveTo>
                    <a:pt x="2121314" y="949274"/>
                  </a:moveTo>
                  <a:cubicBezTo>
                    <a:pt x="2127432" y="963432"/>
                    <a:pt x="2131512" y="965455"/>
                    <a:pt x="2135591" y="975567"/>
                  </a:cubicBezTo>
                  <a:cubicBezTo>
                    <a:pt x="2137631" y="971522"/>
                    <a:pt x="2141709" y="969500"/>
                    <a:pt x="2143749" y="967477"/>
                  </a:cubicBezTo>
                  <a:cubicBezTo>
                    <a:pt x="2162106" y="991748"/>
                    <a:pt x="2190647" y="981635"/>
                    <a:pt x="2206963" y="1003884"/>
                  </a:cubicBezTo>
                  <a:cubicBezTo>
                    <a:pt x="2211042" y="1009951"/>
                    <a:pt x="2209003" y="1016019"/>
                    <a:pt x="2213082" y="1020064"/>
                  </a:cubicBezTo>
                  <a:cubicBezTo>
                    <a:pt x="2227359" y="1030177"/>
                    <a:pt x="2243675" y="1026132"/>
                    <a:pt x="2251834" y="1036245"/>
                  </a:cubicBezTo>
                  <a:cubicBezTo>
                    <a:pt x="2241636" y="1042313"/>
                    <a:pt x="2233478" y="1046358"/>
                    <a:pt x="2223280" y="1046358"/>
                  </a:cubicBezTo>
                  <a:cubicBezTo>
                    <a:pt x="2211042" y="1046358"/>
                    <a:pt x="2206963" y="1046358"/>
                    <a:pt x="2198805" y="1046358"/>
                  </a:cubicBezTo>
                  <a:cubicBezTo>
                    <a:pt x="2198805" y="1046358"/>
                    <a:pt x="2170264" y="1026132"/>
                    <a:pt x="2164145" y="1024109"/>
                  </a:cubicBezTo>
                  <a:cubicBezTo>
                    <a:pt x="2164145" y="1044335"/>
                    <a:pt x="2133551" y="1062538"/>
                    <a:pt x="2121314" y="1056471"/>
                  </a:cubicBezTo>
                  <a:cubicBezTo>
                    <a:pt x="2119274" y="1060516"/>
                    <a:pt x="2119274" y="1064561"/>
                    <a:pt x="2115195" y="1064561"/>
                  </a:cubicBezTo>
                  <a:cubicBezTo>
                    <a:pt x="2102958" y="1064561"/>
                    <a:pt x="2107037" y="1054448"/>
                    <a:pt x="2109077" y="1046358"/>
                  </a:cubicBezTo>
                  <a:cubicBezTo>
                    <a:pt x="2094800" y="1042313"/>
                    <a:pt x="2076443" y="1046358"/>
                    <a:pt x="2070325" y="1046358"/>
                  </a:cubicBezTo>
                  <a:cubicBezTo>
                    <a:pt x="2070325" y="1030177"/>
                    <a:pt x="2080523" y="1032200"/>
                    <a:pt x="2082562" y="1028154"/>
                  </a:cubicBezTo>
                  <a:cubicBezTo>
                    <a:pt x="2088681" y="1024109"/>
                    <a:pt x="2092759" y="1022087"/>
                    <a:pt x="2092759" y="1016019"/>
                  </a:cubicBezTo>
                  <a:cubicBezTo>
                    <a:pt x="2092759" y="1007929"/>
                    <a:pt x="2092759" y="1011974"/>
                    <a:pt x="2092759" y="1003884"/>
                  </a:cubicBezTo>
                  <a:cubicBezTo>
                    <a:pt x="2092759" y="987703"/>
                    <a:pt x="2096839" y="953319"/>
                    <a:pt x="2121314" y="949274"/>
                  </a:cubicBezTo>
                  <a:close/>
                  <a:moveTo>
                    <a:pt x="2148547" y="943823"/>
                  </a:moveTo>
                  <a:cubicBezTo>
                    <a:pt x="2159449" y="939462"/>
                    <a:pt x="2159449" y="950364"/>
                    <a:pt x="2165991" y="959085"/>
                  </a:cubicBezTo>
                  <a:cubicBezTo>
                    <a:pt x="2155089" y="959085"/>
                    <a:pt x="2146366" y="950364"/>
                    <a:pt x="2148547" y="943823"/>
                  </a:cubicBezTo>
                  <a:close/>
                  <a:moveTo>
                    <a:pt x="3748676" y="914933"/>
                  </a:moveTo>
                  <a:cubicBezTo>
                    <a:pt x="3750727" y="914933"/>
                    <a:pt x="3752777" y="914933"/>
                    <a:pt x="3756878" y="914933"/>
                  </a:cubicBezTo>
                  <a:cubicBezTo>
                    <a:pt x="3756878" y="921150"/>
                    <a:pt x="3760980" y="923222"/>
                    <a:pt x="3760980" y="929439"/>
                  </a:cubicBezTo>
                  <a:cubicBezTo>
                    <a:pt x="3760980" y="935656"/>
                    <a:pt x="3769182" y="948090"/>
                    <a:pt x="3775333" y="948090"/>
                  </a:cubicBezTo>
                  <a:cubicBezTo>
                    <a:pt x="3781485" y="948090"/>
                    <a:pt x="3787637" y="943945"/>
                    <a:pt x="3791738" y="941873"/>
                  </a:cubicBezTo>
                  <a:cubicBezTo>
                    <a:pt x="3789687" y="935656"/>
                    <a:pt x="3789687" y="933584"/>
                    <a:pt x="3791738" y="931511"/>
                  </a:cubicBezTo>
                  <a:cubicBezTo>
                    <a:pt x="3795839" y="933584"/>
                    <a:pt x="3797889" y="939800"/>
                    <a:pt x="3804041" y="939800"/>
                  </a:cubicBezTo>
                  <a:cubicBezTo>
                    <a:pt x="3824547" y="933584"/>
                    <a:pt x="3824547" y="933584"/>
                    <a:pt x="3824547" y="933584"/>
                  </a:cubicBezTo>
                  <a:cubicBezTo>
                    <a:pt x="3832749" y="935656"/>
                    <a:pt x="3834799" y="937728"/>
                    <a:pt x="3836850" y="939800"/>
                  </a:cubicBezTo>
                  <a:cubicBezTo>
                    <a:pt x="3836850" y="937728"/>
                    <a:pt x="3836850" y="933584"/>
                    <a:pt x="3836850" y="931511"/>
                  </a:cubicBezTo>
                  <a:cubicBezTo>
                    <a:pt x="3851204" y="931511"/>
                    <a:pt x="3857356" y="933584"/>
                    <a:pt x="3865558" y="933584"/>
                  </a:cubicBezTo>
                  <a:cubicBezTo>
                    <a:pt x="3877861" y="933584"/>
                    <a:pt x="3888114" y="923222"/>
                    <a:pt x="3896316" y="931511"/>
                  </a:cubicBezTo>
                  <a:cubicBezTo>
                    <a:pt x="3896316" y="923222"/>
                    <a:pt x="3898367" y="921150"/>
                    <a:pt x="3900417" y="917005"/>
                  </a:cubicBezTo>
                  <a:cubicBezTo>
                    <a:pt x="3906569" y="919077"/>
                    <a:pt x="3906569" y="919077"/>
                    <a:pt x="3910670" y="917005"/>
                  </a:cubicBezTo>
                  <a:cubicBezTo>
                    <a:pt x="3910670" y="927367"/>
                    <a:pt x="3918872" y="929439"/>
                    <a:pt x="3927074" y="929439"/>
                  </a:cubicBezTo>
                  <a:cubicBezTo>
                    <a:pt x="3935277" y="929439"/>
                    <a:pt x="3941428" y="923222"/>
                    <a:pt x="3949631" y="923222"/>
                  </a:cubicBezTo>
                  <a:cubicBezTo>
                    <a:pt x="3945529" y="925294"/>
                    <a:pt x="3943479" y="929439"/>
                    <a:pt x="3943479" y="931511"/>
                  </a:cubicBezTo>
                  <a:cubicBezTo>
                    <a:pt x="3943479" y="958451"/>
                    <a:pt x="3976288" y="952234"/>
                    <a:pt x="3976288" y="977102"/>
                  </a:cubicBezTo>
                  <a:lnTo>
                    <a:pt x="3974237" y="979174"/>
                  </a:lnTo>
                  <a:cubicBezTo>
                    <a:pt x="3968086" y="993680"/>
                    <a:pt x="3945529" y="1008186"/>
                    <a:pt x="3935277" y="1012331"/>
                  </a:cubicBezTo>
                  <a:cubicBezTo>
                    <a:pt x="3912721" y="1020620"/>
                    <a:pt x="3896316" y="1035126"/>
                    <a:pt x="3865558" y="1035126"/>
                  </a:cubicBezTo>
                  <a:cubicBezTo>
                    <a:pt x="3830698" y="1035126"/>
                    <a:pt x="3808142" y="1026837"/>
                    <a:pt x="3783536" y="1018548"/>
                  </a:cubicBezTo>
                  <a:cubicBezTo>
                    <a:pt x="3771232" y="1016475"/>
                    <a:pt x="3763030" y="1001969"/>
                    <a:pt x="3742525" y="1001969"/>
                  </a:cubicBezTo>
                  <a:cubicBezTo>
                    <a:pt x="3746626" y="999897"/>
                    <a:pt x="3748676" y="997825"/>
                    <a:pt x="3750727" y="997825"/>
                  </a:cubicBezTo>
                  <a:cubicBezTo>
                    <a:pt x="3750727" y="985391"/>
                    <a:pt x="3754828" y="981246"/>
                    <a:pt x="3756878" y="970885"/>
                  </a:cubicBezTo>
                  <a:cubicBezTo>
                    <a:pt x="3742525" y="966740"/>
                    <a:pt x="3726120" y="977102"/>
                    <a:pt x="3717918" y="966740"/>
                  </a:cubicBezTo>
                  <a:cubicBezTo>
                    <a:pt x="3730221" y="966740"/>
                    <a:pt x="3754828" y="962596"/>
                    <a:pt x="3765081" y="958451"/>
                  </a:cubicBezTo>
                  <a:cubicBezTo>
                    <a:pt x="3760980" y="956379"/>
                    <a:pt x="3760980" y="954306"/>
                    <a:pt x="3760980" y="952234"/>
                  </a:cubicBezTo>
                  <a:cubicBezTo>
                    <a:pt x="3750727" y="952234"/>
                    <a:pt x="3715867" y="941873"/>
                    <a:pt x="3713817" y="931511"/>
                  </a:cubicBezTo>
                  <a:cubicBezTo>
                    <a:pt x="3722019" y="929439"/>
                    <a:pt x="3728171" y="931511"/>
                    <a:pt x="3732272" y="933584"/>
                  </a:cubicBezTo>
                  <a:cubicBezTo>
                    <a:pt x="3732272" y="931511"/>
                    <a:pt x="3732272" y="929439"/>
                    <a:pt x="3732272" y="925294"/>
                  </a:cubicBezTo>
                  <a:cubicBezTo>
                    <a:pt x="3740474" y="925294"/>
                    <a:pt x="3742525" y="914933"/>
                    <a:pt x="3748676" y="914933"/>
                  </a:cubicBezTo>
                  <a:close/>
                  <a:moveTo>
                    <a:pt x="2407072" y="848705"/>
                  </a:moveTo>
                  <a:cubicBezTo>
                    <a:pt x="2415482" y="848705"/>
                    <a:pt x="2423892" y="859437"/>
                    <a:pt x="2425995" y="863729"/>
                  </a:cubicBezTo>
                  <a:cubicBezTo>
                    <a:pt x="2413379" y="865876"/>
                    <a:pt x="2417584" y="865876"/>
                    <a:pt x="2407072" y="865876"/>
                  </a:cubicBezTo>
                  <a:cubicBezTo>
                    <a:pt x="2400764" y="865876"/>
                    <a:pt x="2396559" y="863729"/>
                    <a:pt x="2396559" y="857290"/>
                  </a:cubicBezTo>
                  <a:cubicBezTo>
                    <a:pt x="2396559" y="855144"/>
                    <a:pt x="2404969" y="848705"/>
                    <a:pt x="2407072" y="848705"/>
                  </a:cubicBezTo>
                  <a:close/>
                  <a:moveTo>
                    <a:pt x="2358539" y="845322"/>
                  </a:moveTo>
                  <a:cubicBezTo>
                    <a:pt x="2372644" y="846078"/>
                    <a:pt x="2386749" y="855145"/>
                    <a:pt x="2386749" y="870257"/>
                  </a:cubicBezTo>
                  <a:cubicBezTo>
                    <a:pt x="2386749" y="882346"/>
                    <a:pt x="2363763" y="890406"/>
                    <a:pt x="2353315" y="890406"/>
                  </a:cubicBezTo>
                  <a:cubicBezTo>
                    <a:pt x="2338687" y="890406"/>
                    <a:pt x="2330329" y="880331"/>
                    <a:pt x="2330329" y="870257"/>
                  </a:cubicBezTo>
                  <a:cubicBezTo>
                    <a:pt x="2330329" y="852122"/>
                    <a:pt x="2344434" y="844566"/>
                    <a:pt x="2358539" y="845322"/>
                  </a:cubicBezTo>
                  <a:close/>
                  <a:moveTo>
                    <a:pt x="5061495" y="817098"/>
                  </a:moveTo>
                  <a:lnTo>
                    <a:pt x="5061366" y="817306"/>
                  </a:lnTo>
                  <a:cubicBezTo>
                    <a:pt x="5061366" y="825544"/>
                    <a:pt x="5069617" y="829149"/>
                    <a:pt x="5077869" y="833268"/>
                  </a:cubicBezTo>
                  <a:lnTo>
                    <a:pt x="5088698" y="840148"/>
                  </a:lnTo>
                  <a:lnTo>
                    <a:pt x="5088361" y="839372"/>
                  </a:lnTo>
                  <a:cubicBezTo>
                    <a:pt x="5085275" y="836413"/>
                    <a:pt x="5081160" y="834227"/>
                    <a:pt x="5077046" y="832169"/>
                  </a:cubicBezTo>
                  <a:close/>
                  <a:moveTo>
                    <a:pt x="2298441" y="797194"/>
                  </a:moveTo>
                  <a:cubicBezTo>
                    <a:pt x="2296315" y="808968"/>
                    <a:pt x="2287811" y="816817"/>
                    <a:pt x="2277181" y="816817"/>
                  </a:cubicBezTo>
                  <a:cubicBezTo>
                    <a:pt x="2266551" y="816817"/>
                    <a:pt x="2287811" y="797194"/>
                    <a:pt x="2298441" y="797194"/>
                  </a:cubicBezTo>
                  <a:close/>
                  <a:moveTo>
                    <a:pt x="5581130" y="777611"/>
                  </a:moveTo>
                  <a:cubicBezTo>
                    <a:pt x="5593583" y="777611"/>
                    <a:pt x="5599810" y="787939"/>
                    <a:pt x="5612263" y="790005"/>
                  </a:cubicBezTo>
                  <a:cubicBezTo>
                    <a:pt x="5612263" y="802398"/>
                    <a:pt x="5612263" y="802398"/>
                    <a:pt x="5612263" y="802398"/>
                  </a:cubicBezTo>
                  <a:cubicBezTo>
                    <a:pt x="5599810" y="808595"/>
                    <a:pt x="5589432" y="816858"/>
                    <a:pt x="5574903" y="816858"/>
                  </a:cubicBezTo>
                  <a:cubicBezTo>
                    <a:pt x="5562449" y="816858"/>
                    <a:pt x="5558298" y="816858"/>
                    <a:pt x="5558298" y="806530"/>
                  </a:cubicBezTo>
                  <a:cubicBezTo>
                    <a:pt x="5558298" y="802398"/>
                    <a:pt x="5566601" y="785873"/>
                    <a:pt x="5568676" y="785873"/>
                  </a:cubicBezTo>
                  <a:cubicBezTo>
                    <a:pt x="5574903" y="785873"/>
                    <a:pt x="5574903" y="777611"/>
                    <a:pt x="5581130" y="777611"/>
                  </a:cubicBezTo>
                  <a:close/>
                  <a:moveTo>
                    <a:pt x="1799042" y="775118"/>
                  </a:moveTo>
                  <a:cubicBezTo>
                    <a:pt x="1811357" y="775118"/>
                    <a:pt x="1848304" y="807597"/>
                    <a:pt x="1854461" y="819777"/>
                  </a:cubicBezTo>
                  <a:cubicBezTo>
                    <a:pt x="1846252" y="825867"/>
                    <a:pt x="1842145" y="833987"/>
                    <a:pt x="1831883" y="833987"/>
                  </a:cubicBezTo>
                  <a:cubicBezTo>
                    <a:pt x="1819568" y="833987"/>
                    <a:pt x="1753888" y="809627"/>
                    <a:pt x="1753888" y="807597"/>
                  </a:cubicBezTo>
                  <a:cubicBezTo>
                    <a:pt x="1753888" y="799477"/>
                    <a:pt x="1770307" y="803537"/>
                    <a:pt x="1772360" y="803537"/>
                  </a:cubicBezTo>
                  <a:cubicBezTo>
                    <a:pt x="1784674" y="799477"/>
                    <a:pt x="1780570" y="775118"/>
                    <a:pt x="1799042" y="775118"/>
                  </a:cubicBezTo>
                  <a:close/>
                  <a:moveTo>
                    <a:pt x="8661273" y="745724"/>
                  </a:moveTo>
                  <a:cubicBezTo>
                    <a:pt x="8661273" y="745724"/>
                    <a:pt x="8661273" y="745724"/>
                    <a:pt x="8691936" y="745724"/>
                  </a:cubicBezTo>
                  <a:cubicBezTo>
                    <a:pt x="8691936" y="750139"/>
                    <a:pt x="8698068" y="752347"/>
                    <a:pt x="8698068" y="758970"/>
                  </a:cubicBezTo>
                  <a:cubicBezTo>
                    <a:pt x="8698068" y="763385"/>
                    <a:pt x="8691936" y="767801"/>
                    <a:pt x="8687847" y="767801"/>
                  </a:cubicBezTo>
                  <a:cubicBezTo>
                    <a:pt x="8675582" y="767801"/>
                    <a:pt x="8667406" y="758970"/>
                    <a:pt x="8661273" y="745724"/>
                  </a:cubicBezTo>
                  <a:close/>
                  <a:moveTo>
                    <a:pt x="2932128" y="745683"/>
                  </a:moveTo>
                  <a:cubicBezTo>
                    <a:pt x="2954614" y="745683"/>
                    <a:pt x="2962790" y="770212"/>
                    <a:pt x="2985276" y="778388"/>
                  </a:cubicBezTo>
                  <a:cubicBezTo>
                    <a:pt x="2983232" y="792697"/>
                    <a:pt x="2964834" y="794741"/>
                    <a:pt x="2950525" y="794741"/>
                  </a:cubicBezTo>
                  <a:lnTo>
                    <a:pt x="2930084" y="794741"/>
                  </a:lnTo>
                  <a:cubicBezTo>
                    <a:pt x="2921907" y="794741"/>
                    <a:pt x="2911687" y="774300"/>
                    <a:pt x="2911687" y="764080"/>
                  </a:cubicBezTo>
                  <a:cubicBezTo>
                    <a:pt x="2911687" y="749771"/>
                    <a:pt x="2923952" y="745683"/>
                    <a:pt x="2932128" y="745683"/>
                  </a:cubicBezTo>
                  <a:close/>
                  <a:moveTo>
                    <a:pt x="5837091" y="740357"/>
                  </a:moveTo>
                  <a:cubicBezTo>
                    <a:pt x="5848819" y="738977"/>
                    <a:pt x="5872276" y="751119"/>
                    <a:pt x="5872276" y="764365"/>
                  </a:cubicBezTo>
                  <a:cubicBezTo>
                    <a:pt x="5872276" y="770252"/>
                    <a:pt x="5860362" y="768290"/>
                    <a:pt x="5860362" y="768290"/>
                  </a:cubicBezTo>
                  <a:cubicBezTo>
                    <a:pt x="5850433" y="768290"/>
                    <a:pt x="5830575" y="758478"/>
                    <a:pt x="5830575" y="746704"/>
                  </a:cubicBezTo>
                  <a:cubicBezTo>
                    <a:pt x="5830575" y="742779"/>
                    <a:pt x="5833182" y="740817"/>
                    <a:pt x="5837091" y="740357"/>
                  </a:cubicBezTo>
                  <a:close/>
                  <a:moveTo>
                    <a:pt x="1867414" y="679454"/>
                  </a:moveTo>
                  <a:cubicBezTo>
                    <a:pt x="1902381" y="681512"/>
                    <a:pt x="1922947" y="700035"/>
                    <a:pt x="1922947" y="726791"/>
                  </a:cubicBezTo>
                  <a:cubicBezTo>
                    <a:pt x="1922947" y="741198"/>
                    <a:pt x="1949684" y="739140"/>
                    <a:pt x="1949684" y="757663"/>
                  </a:cubicBezTo>
                  <a:cubicBezTo>
                    <a:pt x="1949684" y="770012"/>
                    <a:pt x="1933231" y="776186"/>
                    <a:pt x="1927061" y="778244"/>
                  </a:cubicBezTo>
                  <a:cubicBezTo>
                    <a:pt x="1939401" y="792651"/>
                    <a:pt x="1957913" y="784419"/>
                    <a:pt x="1972310" y="792651"/>
                  </a:cubicBezTo>
                  <a:cubicBezTo>
                    <a:pt x="1968196" y="796768"/>
                    <a:pt x="1966139" y="798826"/>
                    <a:pt x="1964082" y="802942"/>
                  </a:cubicBezTo>
                  <a:cubicBezTo>
                    <a:pt x="1982593" y="813233"/>
                    <a:pt x="1984651" y="823523"/>
                    <a:pt x="1984651" y="839988"/>
                  </a:cubicBezTo>
                  <a:cubicBezTo>
                    <a:pt x="2013445" y="839988"/>
                    <a:pt x="1994934" y="800884"/>
                    <a:pt x="2021673" y="800884"/>
                  </a:cubicBezTo>
                  <a:cubicBezTo>
                    <a:pt x="2027841" y="800884"/>
                    <a:pt x="2054579" y="825581"/>
                    <a:pt x="2054579" y="831756"/>
                  </a:cubicBezTo>
                  <a:cubicBezTo>
                    <a:pt x="2054579" y="846163"/>
                    <a:pt x="2040182" y="842047"/>
                    <a:pt x="2040182" y="854395"/>
                  </a:cubicBezTo>
                  <a:cubicBezTo>
                    <a:pt x="2040182" y="864686"/>
                    <a:pt x="2066921" y="905849"/>
                    <a:pt x="2087488" y="881151"/>
                  </a:cubicBezTo>
                  <a:cubicBezTo>
                    <a:pt x="2099830" y="864686"/>
                    <a:pt x="2097771" y="852337"/>
                    <a:pt x="2103942" y="835872"/>
                  </a:cubicBezTo>
                  <a:cubicBezTo>
                    <a:pt x="2110113" y="827640"/>
                    <a:pt x="2130680" y="827640"/>
                    <a:pt x="2130680" y="817349"/>
                  </a:cubicBezTo>
                  <a:cubicBezTo>
                    <a:pt x="2130680" y="809116"/>
                    <a:pt x="2116283" y="805000"/>
                    <a:pt x="2116283" y="792651"/>
                  </a:cubicBezTo>
                  <a:cubicBezTo>
                    <a:pt x="2116283" y="782361"/>
                    <a:pt x="2128624" y="776186"/>
                    <a:pt x="2138907" y="776186"/>
                  </a:cubicBezTo>
                  <a:cubicBezTo>
                    <a:pt x="2147133" y="776186"/>
                    <a:pt x="2153305" y="780303"/>
                    <a:pt x="2161532" y="782361"/>
                  </a:cubicBezTo>
                  <a:cubicBezTo>
                    <a:pt x="2198540" y="782361"/>
                    <a:pt x="2192370" y="805000"/>
                    <a:pt x="2221164" y="805000"/>
                  </a:cubicBezTo>
                  <a:cubicBezTo>
                    <a:pt x="2221164" y="819407"/>
                    <a:pt x="2225278" y="819407"/>
                    <a:pt x="2221164" y="827640"/>
                  </a:cubicBezTo>
                  <a:cubicBezTo>
                    <a:pt x="2192370" y="839988"/>
                    <a:pt x="2204710" y="854395"/>
                    <a:pt x="2204710" y="862628"/>
                  </a:cubicBezTo>
                  <a:cubicBezTo>
                    <a:pt x="2204710" y="866744"/>
                    <a:pt x="2225278" y="877035"/>
                    <a:pt x="2225278" y="885267"/>
                  </a:cubicBezTo>
                  <a:cubicBezTo>
                    <a:pt x="2225278" y="895558"/>
                    <a:pt x="2177972" y="936721"/>
                    <a:pt x="2171815" y="926430"/>
                  </a:cubicBezTo>
                  <a:cubicBezTo>
                    <a:pt x="2161532" y="909965"/>
                    <a:pt x="2157417" y="926430"/>
                    <a:pt x="2161532" y="932605"/>
                  </a:cubicBezTo>
                  <a:cubicBezTo>
                    <a:pt x="2145077" y="932605"/>
                    <a:pt x="2140964" y="938779"/>
                    <a:pt x="2132737" y="938779"/>
                  </a:cubicBezTo>
                  <a:cubicBezTo>
                    <a:pt x="2118340" y="938779"/>
                    <a:pt x="2112169" y="920256"/>
                    <a:pt x="2091602" y="920256"/>
                  </a:cubicBezTo>
                  <a:cubicBezTo>
                    <a:pt x="2085431" y="920256"/>
                    <a:pt x="2097771" y="936721"/>
                    <a:pt x="2097771" y="940837"/>
                  </a:cubicBezTo>
                  <a:cubicBezTo>
                    <a:pt x="2097771" y="951128"/>
                    <a:pt x="2071033" y="969651"/>
                    <a:pt x="2056637" y="969651"/>
                  </a:cubicBezTo>
                  <a:cubicBezTo>
                    <a:pt x="2040182" y="969651"/>
                    <a:pt x="2027841" y="957302"/>
                    <a:pt x="2017558" y="949070"/>
                  </a:cubicBezTo>
                  <a:cubicBezTo>
                    <a:pt x="2009331" y="949070"/>
                    <a:pt x="2001105" y="949070"/>
                    <a:pt x="2001105" y="949070"/>
                  </a:cubicBezTo>
                  <a:cubicBezTo>
                    <a:pt x="2013445" y="977884"/>
                    <a:pt x="2044296" y="971709"/>
                    <a:pt x="2075147" y="979942"/>
                  </a:cubicBezTo>
                  <a:cubicBezTo>
                    <a:pt x="2075147" y="979942"/>
                    <a:pt x="2075147" y="979942"/>
                    <a:pt x="2075147" y="994349"/>
                  </a:cubicBezTo>
                  <a:cubicBezTo>
                    <a:pt x="2060751" y="1004639"/>
                    <a:pt x="2048410" y="1027279"/>
                    <a:pt x="2027841" y="1027279"/>
                  </a:cubicBezTo>
                  <a:cubicBezTo>
                    <a:pt x="2017558" y="1027279"/>
                    <a:pt x="2009331" y="1027279"/>
                    <a:pt x="2007274" y="1027279"/>
                  </a:cubicBezTo>
                  <a:cubicBezTo>
                    <a:pt x="1996989" y="1027279"/>
                    <a:pt x="2009331" y="1051976"/>
                    <a:pt x="1988764" y="1045802"/>
                  </a:cubicBezTo>
                  <a:cubicBezTo>
                    <a:pt x="1914720" y="1023163"/>
                    <a:pt x="1943515" y="1041686"/>
                    <a:pt x="1935287" y="1039628"/>
                  </a:cubicBezTo>
                  <a:cubicBezTo>
                    <a:pt x="1947628" y="1045802"/>
                    <a:pt x="1982593" y="1047860"/>
                    <a:pt x="1982593" y="1062267"/>
                  </a:cubicBezTo>
                  <a:cubicBezTo>
                    <a:pt x="1982593" y="1082848"/>
                    <a:pt x="1955856" y="1074616"/>
                    <a:pt x="1939401" y="1078732"/>
                  </a:cubicBezTo>
                  <a:cubicBezTo>
                    <a:pt x="1933231" y="1082848"/>
                    <a:pt x="1916776" y="1117837"/>
                    <a:pt x="1910607" y="1124011"/>
                  </a:cubicBezTo>
                  <a:cubicBezTo>
                    <a:pt x="1887982" y="1146651"/>
                    <a:pt x="1877698" y="1167232"/>
                    <a:pt x="1877698" y="1204278"/>
                  </a:cubicBezTo>
                  <a:cubicBezTo>
                    <a:pt x="1877698" y="1231034"/>
                    <a:pt x="1881813" y="1233092"/>
                    <a:pt x="1877698" y="1245441"/>
                  </a:cubicBezTo>
                  <a:cubicBezTo>
                    <a:pt x="1887982" y="1243383"/>
                    <a:pt x="1892096" y="1235150"/>
                    <a:pt x="1900323" y="1235150"/>
                  </a:cubicBezTo>
                  <a:cubicBezTo>
                    <a:pt x="1920891" y="1235150"/>
                    <a:pt x="1935287" y="1286604"/>
                    <a:pt x="1935287" y="1309243"/>
                  </a:cubicBezTo>
                  <a:cubicBezTo>
                    <a:pt x="1949684" y="1309243"/>
                    <a:pt x="1955856" y="1294836"/>
                    <a:pt x="1968196" y="1294836"/>
                  </a:cubicBezTo>
                  <a:cubicBezTo>
                    <a:pt x="1980536" y="1294836"/>
                    <a:pt x="2003161" y="1309243"/>
                    <a:pt x="2009331" y="1313360"/>
                  </a:cubicBezTo>
                  <a:cubicBezTo>
                    <a:pt x="2048410" y="1327767"/>
                    <a:pt x="2087488" y="1342174"/>
                    <a:pt x="2120396" y="1366871"/>
                  </a:cubicBezTo>
                  <a:cubicBezTo>
                    <a:pt x="2120396" y="1366871"/>
                    <a:pt x="2120396" y="1366871"/>
                    <a:pt x="2180029" y="1366871"/>
                  </a:cubicBezTo>
                  <a:cubicBezTo>
                    <a:pt x="2204710" y="1383336"/>
                    <a:pt x="2200597" y="1405976"/>
                    <a:pt x="2200597" y="1434790"/>
                  </a:cubicBezTo>
                  <a:cubicBezTo>
                    <a:pt x="2200597" y="1461545"/>
                    <a:pt x="2231448" y="1490359"/>
                    <a:pt x="2254073" y="1508883"/>
                  </a:cubicBezTo>
                  <a:cubicBezTo>
                    <a:pt x="2262300" y="1515057"/>
                    <a:pt x="2270527" y="1496534"/>
                    <a:pt x="2280810" y="1496534"/>
                  </a:cubicBezTo>
                  <a:cubicBezTo>
                    <a:pt x="2282867" y="1486243"/>
                    <a:pt x="2295208" y="1480069"/>
                    <a:pt x="2297264" y="1475952"/>
                  </a:cubicBezTo>
                  <a:cubicBezTo>
                    <a:pt x="2284924" y="1459487"/>
                    <a:pt x="2297264" y="1410092"/>
                    <a:pt x="2266413" y="1393627"/>
                  </a:cubicBezTo>
                  <a:cubicBezTo>
                    <a:pt x="2284924" y="1391569"/>
                    <a:pt x="2338400" y="1350406"/>
                    <a:pt x="2338400" y="1333941"/>
                  </a:cubicBezTo>
                  <a:cubicBezTo>
                    <a:pt x="2338400" y="1274255"/>
                    <a:pt x="2307548" y="1261906"/>
                    <a:pt x="2286981" y="1226918"/>
                  </a:cubicBezTo>
                  <a:cubicBezTo>
                    <a:pt x="2297264" y="1222802"/>
                    <a:pt x="2324002" y="1214569"/>
                    <a:pt x="2319889" y="1187813"/>
                  </a:cubicBezTo>
                  <a:cubicBezTo>
                    <a:pt x="2319889" y="1175465"/>
                    <a:pt x="2291094" y="1154883"/>
                    <a:pt x="2303435" y="1146651"/>
                  </a:cubicBezTo>
                  <a:cubicBezTo>
                    <a:pt x="2332229" y="1128127"/>
                    <a:pt x="2299321" y="1115779"/>
                    <a:pt x="2299321" y="1107546"/>
                  </a:cubicBezTo>
                  <a:cubicBezTo>
                    <a:pt x="2299321" y="1091081"/>
                    <a:pt x="2313719" y="1084907"/>
                    <a:pt x="2326059" y="1084907"/>
                  </a:cubicBezTo>
                  <a:cubicBezTo>
                    <a:pt x="2352797" y="1084907"/>
                    <a:pt x="2369251" y="1099314"/>
                    <a:pt x="2395989" y="1099314"/>
                  </a:cubicBezTo>
                  <a:cubicBezTo>
                    <a:pt x="2408329" y="1099314"/>
                    <a:pt x="2408329" y="1091081"/>
                    <a:pt x="2420670" y="1091081"/>
                  </a:cubicBezTo>
                  <a:cubicBezTo>
                    <a:pt x="2445351" y="1091081"/>
                    <a:pt x="2451521" y="1121953"/>
                    <a:pt x="2476202" y="1124011"/>
                  </a:cubicBezTo>
                  <a:cubicBezTo>
                    <a:pt x="2476202" y="1158999"/>
                    <a:pt x="2525565" y="1140476"/>
                    <a:pt x="2529678" y="1165174"/>
                  </a:cubicBezTo>
                  <a:cubicBezTo>
                    <a:pt x="2531735" y="1185755"/>
                    <a:pt x="2537905" y="1228976"/>
                    <a:pt x="2554359" y="1228976"/>
                  </a:cubicBezTo>
                  <a:cubicBezTo>
                    <a:pt x="2564643" y="1228976"/>
                    <a:pt x="2566700" y="1249557"/>
                    <a:pt x="2583154" y="1249557"/>
                  </a:cubicBezTo>
                  <a:cubicBezTo>
                    <a:pt x="2605778" y="1249557"/>
                    <a:pt x="2634573" y="1216627"/>
                    <a:pt x="2634573" y="1202220"/>
                  </a:cubicBezTo>
                  <a:cubicBezTo>
                    <a:pt x="2634573" y="1189871"/>
                    <a:pt x="2648970" y="1181639"/>
                    <a:pt x="2657197" y="1177523"/>
                  </a:cubicBezTo>
                  <a:cubicBezTo>
                    <a:pt x="2659254" y="1179581"/>
                    <a:pt x="2669538" y="1187813"/>
                    <a:pt x="2671594" y="1187813"/>
                  </a:cubicBezTo>
                  <a:cubicBezTo>
                    <a:pt x="2673651" y="1212511"/>
                    <a:pt x="2712730" y="1218685"/>
                    <a:pt x="2702446" y="1239267"/>
                  </a:cubicBezTo>
                  <a:cubicBezTo>
                    <a:pt x="2696276" y="1255732"/>
                    <a:pt x="2725070" y="1274255"/>
                    <a:pt x="2733297" y="1276313"/>
                  </a:cubicBezTo>
                  <a:cubicBezTo>
                    <a:pt x="2731240" y="1286604"/>
                    <a:pt x="2739467" y="1292778"/>
                    <a:pt x="2739467" y="1301011"/>
                  </a:cubicBezTo>
                  <a:cubicBezTo>
                    <a:pt x="2739467" y="1313360"/>
                    <a:pt x="2731240" y="1315418"/>
                    <a:pt x="2725070" y="1317476"/>
                  </a:cubicBezTo>
                  <a:cubicBezTo>
                    <a:pt x="2737411" y="1327767"/>
                    <a:pt x="2749751" y="1340115"/>
                    <a:pt x="2770319" y="1340115"/>
                  </a:cubicBezTo>
                  <a:cubicBezTo>
                    <a:pt x="2770319" y="1340115"/>
                    <a:pt x="2770319" y="1340115"/>
                    <a:pt x="2770319" y="1342174"/>
                  </a:cubicBezTo>
                  <a:cubicBezTo>
                    <a:pt x="2770319" y="1373046"/>
                    <a:pt x="2815568" y="1383336"/>
                    <a:pt x="2838192" y="1381278"/>
                  </a:cubicBezTo>
                  <a:cubicBezTo>
                    <a:pt x="2838192" y="1385394"/>
                    <a:pt x="2846419" y="1387452"/>
                    <a:pt x="2846419" y="1391569"/>
                  </a:cubicBezTo>
                  <a:cubicBezTo>
                    <a:pt x="2840249" y="1408034"/>
                    <a:pt x="2788830" y="1416266"/>
                    <a:pt x="2772376" y="1424499"/>
                  </a:cubicBezTo>
                  <a:cubicBezTo>
                    <a:pt x="2772376" y="1426557"/>
                    <a:pt x="2778546" y="1428615"/>
                    <a:pt x="2780603" y="1428615"/>
                  </a:cubicBezTo>
                  <a:cubicBezTo>
                    <a:pt x="2803227" y="1428615"/>
                    <a:pt x="2846419" y="1414208"/>
                    <a:pt x="2866987" y="1401859"/>
                  </a:cubicBezTo>
                  <a:cubicBezTo>
                    <a:pt x="2866987" y="1401859"/>
                    <a:pt x="2866987" y="1401859"/>
                    <a:pt x="2866987" y="1412150"/>
                  </a:cubicBezTo>
                  <a:cubicBezTo>
                    <a:pt x="2877270" y="1418325"/>
                    <a:pt x="2866987" y="1426557"/>
                    <a:pt x="2873157" y="1426557"/>
                  </a:cubicBezTo>
                  <a:cubicBezTo>
                    <a:pt x="2881384" y="1440964"/>
                    <a:pt x="2889611" y="1449197"/>
                    <a:pt x="2889611" y="1469778"/>
                  </a:cubicBezTo>
                  <a:cubicBezTo>
                    <a:pt x="2889611" y="1498592"/>
                    <a:pt x="2815568" y="1502708"/>
                    <a:pt x="2803227" y="1519173"/>
                  </a:cubicBezTo>
                  <a:cubicBezTo>
                    <a:pt x="2776489" y="1554161"/>
                    <a:pt x="2751808" y="1539755"/>
                    <a:pt x="2706559" y="1539755"/>
                  </a:cubicBezTo>
                  <a:cubicBezTo>
                    <a:pt x="2671594" y="1539755"/>
                    <a:pt x="2651027" y="1533580"/>
                    <a:pt x="2618119" y="1543871"/>
                  </a:cubicBezTo>
                  <a:cubicBezTo>
                    <a:pt x="2597551" y="1550045"/>
                    <a:pt x="2607835" y="1558278"/>
                    <a:pt x="2595494" y="1570627"/>
                  </a:cubicBezTo>
                  <a:cubicBezTo>
                    <a:pt x="2574927" y="1591208"/>
                    <a:pt x="2556416" y="1582975"/>
                    <a:pt x="2544075" y="1607673"/>
                  </a:cubicBezTo>
                  <a:cubicBezTo>
                    <a:pt x="2570813" y="1603557"/>
                    <a:pt x="2589324" y="1576801"/>
                    <a:pt x="2628403" y="1576801"/>
                  </a:cubicBezTo>
                  <a:cubicBezTo>
                    <a:pt x="2648970" y="1576801"/>
                    <a:pt x="2675708" y="1572685"/>
                    <a:pt x="2675708" y="1589150"/>
                  </a:cubicBezTo>
                  <a:cubicBezTo>
                    <a:pt x="2675708" y="1607673"/>
                    <a:pt x="2642800" y="1611789"/>
                    <a:pt x="2638686" y="1620022"/>
                  </a:cubicBezTo>
                  <a:cubicBezTo>
                    <a:pt x="2646913" y="1620022"/>
                    <a:pt x="2657197" y="1622080"/>
                    <a:pt x="2661311" y="1622080"/>
                  </a:cubicBezTo>
                  <a:cubicBezTo>
                    <a:pt x="2659254" y="1632371"/>
                    <a:pt x="2651027" y="1638545"/>
                    <a:pt x="2651027" y="1644719"/>
                  </a:cubicBezTo>
                  <a:cubicBezTo>
                    <a:pt x="2651027" y="1667359"/>
                    <a:pt x="2694219" y="1692057"/>
                    <a:pt x="2718900" y="1692057"/>
                  </a:cubicBezTo>
                  <a:cubicBezTo>
                    <a:pt x="2725070" y="1692057"/>
                    <a:pt x="2749751" y="1694115"/>
                    <a:pt x="2749751" y="1702347"/>
                  </a:cubicBezTo>
                  <a:cubicBezTo>
                    <a:pt x="2749751" y="1710580"/>
                    <a:pt x="2685992" y="1735277"/>
                    <a:pt x="2681878" y="1735277"/>
                  </a:cubicBezTo>
                  <a:cubicBezTo>
                    <a:pt x="2663367" y="1741452"/>
                    <a:pt x="2646913" y="1764091"/>
                    <a:pt x="2640743" y="1764091"/>
                  </a:cubicBezTo>
                  <a:cubicBezTo>
                    <a:pt x="2634573" y="1764091"/>
                    <a:pt x="2622232" y="1749684"/>
                    <a:pt x="2622232" y="1741452"/>
                  </a:cubicBezTo>
                  <a:cubicBezTo>
                    <a:pt x="2622232" y="1722929"/>
                    <a:pt x="2655140" y="1708522"/>
                    <a:pt x="2675708" y="1706464"/>
                  </a:cubicBezTo>
                  <a:cubicBezTo>
                    <a:pt x="2661311" y="1706464"/>
                    <a:pt x="2661311" y="1704405"/>
                    <a:pt x="2661311" y="1692057"/>
                  </a:cubicBezTo>
                  <a:cubicBezTo>
                    <a:pt x="2648970" y="1694115"/>
                    <a:pt x="2648970" y="1704405"/>
                    <a:pt x="2640743" y="1710580"/>
                  </a:cubicBezTo>
                  <a:cubicBezTo>
                    <a:pt x="2632516" y="1716754"/>
                    <a:pt x="2609892" y="1712638"/>
                    <a:pt x="2603721" y="1712638"/>
                  </a:cubicBezTo>
                  <a:cubicBezTo>
                    <a:pt x="2601665" y="1712638"/>
                    <a:pt x="2595494" y="1712638"/>
                    <a:pt x="2595494" y="1712638"/>
                  </a:cubicBezTo>
                  <a:cubicBezTo>
                    <a:pt x="2595494" y="1712638"/>
                    <a:pt x="2595494" y="1712638"/>
                    <a:pt x="2595494" y="1714696"/>
                  </a:cubicBezTo>
                  <a:lnTo>
                    <a:pt x="2595494" y="1714699"/>
                  </a:lnTo>
                  <a:lnTo>
                    <a:pt x="2600158" y="1724654"/>
                  </a:lnTo>
                  <a:cubicBezTo>
                    <a:pt x="2593985" y="1732867"/>
                    <a:pt x="2583696" y="1739027"/>
                    <a:pt x="2571350" y="1739027"/>
                  </a:cubicBezTo>
                  <a:cubicBezTo>
                    <a:pt x="2559004" y="1739027"/>
                    <a:pt x="2559004" y="1734920"/>
                    <a:pt x="2548716" y="1739027"/>
                  </a:cubicBezTo>
                  <a:cubicBezTo>
                    <a:pt x="2534312" y="1753400"/>
                    <a:pt x="2503447" y="1763666"/>
                    <a:pt x="2503447" y="1798572"/>
                  </a:cubicBezTo>
                  <a:cubicBezTo>
                    <a:pt x="2503447" y="1800625"/>
                    <a:pt x="2505505" y="1804732"/>
                    <a:pt x="2507562" y="1806785"/>
                  </a:cubicBezTo>
                  <a:cubicBezTo>
                    <a:pt x="2507562" y="1810892"/>
                    <a:pt x="2511678" y="1823211"/>
                    <a:pt x="2517851" y="1823211"/>
                  </a:cubicBezTo>
                  <a:cubicBezTo>
                    <a:pt x="2519908" y="1823211"/>
                    <a:pt x="2526081" y="1817051"/>
                    <a:pt x="2526081" y="1817051"/>
                  </a:cubicBezTo>
                  <a:cubicBezTo>
                    <a:pt x="2526081" y="1823211"/>
                    <a:pt x="2526081" y="1823211"/>
                    <a:pt x="2526081" y="1823211"/>
                  </a:cubicBezTo>
                  <a:cubicBezTo>
                    <a:pt x="2515793" y="1825264"/>
                    <a:pt x="2501389" y="1829371"/>
                    <a:pt x="2497274" y="1825264"/>
                  </a:cubicBezTo>
                  <a:cubicBezTo>
                    <a:pt x="2478755" y="1839637"/>
                    <a:pt x="2447890" y="1833478"/>
                    <a:pt x="2429371" y="1845797"/>
                  </a:cubicBezTo>
                  <a:cubicBezTo>
                    <a:pt x="2439659" y="1845797"/>
                    <a:pt x="2439659" y="1845797"/>
                    <a:pt x="2439659" y="1845797"/>
                  </a:cubicBezTo>
                  <a:cubicBezTo>
                    <a:pt x="2447890" y="1845797"/>
                    <a:pt x="2456120" y="1839637"/>
                    <a:pt x="2462293" y="1845797"/>
                  </a:cubicBezTo>
                  <a:cubicBezTo>
                    <a:pt x="2449947" y="1849904"/>
                    <a:pt x="2439659" y="1849904"/>
                    <a:pt x="2427313" y="1849904"/>
                  </a:cubicBezTo>
                  <a:cubicBezTo>
                    <a:pt x="2425255" y="1849904"/>
                    <a:pt x="2421140" y="1847850"/>
                    <a:pt x="2419082" y="1847850"/>
                  </a:cubicBezTo>
                  <a:cubicBezTo>
                    <a:pt x="2417025" y="1849904"/>
                    <a:pt x="2412909" y="1851957"/>
                    <a:pt x="2412909" y="1856064"/>
                  </a:cubicBezTo>
                  <a:cubicBezTo>
                    <a:pt x="2412909" y="1860170"/>
                    <a:pt x="2421140" y="1866330"/>
                    <a:pt x="2421140" y="1866330"/>
                  </a:cubicBezTo>
                  <a:cubicBezTo>
                    <a:pt x="2419082" y="1872490"/>
                    <a:pt x="2402621" y="1905342"/>
                    <a:pt x="2396448" y="1905342"/>
                  </a:cubicBezTo>
                  <a:cubicBezTo>
                    <a:pt x="2394390" y="1905342"/>
                    <a:pt x="2392333" y="1899182"/>
                    <a:pt x="2390275" y="1897129"/>
                  </a:cubicBezTo>
                  <a:cubicBezTo>
                    <a:pt x="2386159" y="1901236"/>
                    <a:pt x="2386159" y="1901236"/>
                    <a:pt x="2386159" y="1901236"/>
                  </a:cubicBezTo>
                  <a:cubicBezTo>
                    <a:pt x="2388217" y="1909449"/>
                    <a:pt x="2394390" y="1911502"/>
                    <a:pt x="2394390" y="1919715"/>
                  </a:cubicBezTo>
                  <a:cubicBezTo>
                    <a:pt x="2394390" y="1923822"/>
                    <a:pt x="2375871" y="1956674"/>
                    <a:pt x="2371756" y="1956674"/>
                  </a:cubicBezTo>
                  <a:cubicBezTo>
                    <a:pt x="2371756" y="1956674"/>
                    <a:pt x="2369698" y="1952568"/>
                    <a:pt x="2369698" y="1950514"/>
                  </a:cubicBezTo>
                  <a:cubicBezTo>
                    <a:pt x="2369698" y="1946408"/>
                    <a:pt x="2369698" y="1944354"/>
                    <a:pt x="2369698" y="1940248"/>
                  </a:cubicBezTo>
                  <a:cubicBezTo>
                    <a:pt x="2369698" y="1934088"/>
                    <a:pt x="2361467" y="1919715"/>
                    <a:pt x="2359410" y="1911502"/>
                  </a:cubicBezTo>
                  <a:cubicBezTo>
                    <a:pt x="2357352" y="1915609"/>
                    <a:pt x="2357352" y="1923822"/>
                    <a:pt x="2357352" y="1923822"/>
                  </a:cubicBezTo>
                  <a:cubicBezTo>
                    <a:pt x="2357352" y="1929981"/>
                    <a:pt x="2363525" y="1946408"/>
                    <a:pt x="2363525" y="1954621"/>
                  </a:cubicBezTo>
                  <a:cubicBezTo>
                    <a:pt x="2363525" y="1962834"/>
                    <a:pt x="2357352" y="1962834"/>
                    <a:pt x="2363525" y="1968994"/>
                  </a:cubicBezTo>
                  <a:cubicBezTo>
                    <a:pt x="2365583" y="1968994"/>
                    <a:pt x="2367640" y="1968994"/>
                    <a:pt x="2369698" y="1968994"/>
                  </a:cubicBezTo>
                  <a:cubicBezTo>
                    <a:pt x="2369698" y="1971047"/>
                    <a:pt x="2369698" y="1975154"/>
                    <a:pt x="2369698" y="1977207"/>
                  </a:cubicBezTo>
                  <a:cubicBezTo>
                    <a:pt x="2369698" y="1985420"/>
                    <a:pt x="2361467" y="1987473"/>
                    <a:pt x="2357352" y="1987473"/>
                  </a:cubicBezTo>
                  <a:cubicBezTo>
                    <a:pt x="2361467" y="1995686"/>
                    <a:pt x="2365583" y="1995686"/>
                    <a:pt x="2369698" y="1995686"/>
                  </a:cubicBezTo>
                  <a:cubicBezTo>
                    <a:pt x="2367640" y="2005953"/>
                    <a:pt x="2363525" y="2005953"/>
                    <a:pt x="2355294" y="2005953"/>
                  </a:cubicBezTo>
                  <a:cubicBezTo>
                    <a:pt x="2355294" y="2012112"/>
                    <a:pt x="2355294" y="2012112"/>
                    <a:pt x="2355294" y="2012112"/>
                  </a:cubicBezTo>
                  <a:cubicBezTo>
                    <a:pt x="2365583" y="2018272"/>
                    <a:pt x="2365583" y="2018272"/>
                    <a:pt x="2365583" y="2018272"/>
                  </a:cubicBezTo>
                  <a:cubicBezTo>
                    <a:pt x="2363525" y="2022379"/>
                    <a:pt x="2361467" y="2028539"/>
                    <a:pt x="2355294" y="2028539"/>
                  </a:cubicBezTo>
                  <a:cubicBezTo>
                    <a:pt x="2345006" y="2030592"/>
                    <a:pt x="2340891" y="2038805"/>
                    <a:pt x="2332660" y="2038805"/>
                  </a:cubicBezTo>
                  <a:cubicBezTo>
                    <a:pt x="2322372" y="2042912"/>
                    <a:pt x="2322372" y="2047018"/>
                    <a:pt x="2318256" y="2051125"/>
                  </a:cubicBezTo>
                  <a:lnTo>
                    <a:pt x="2320314" y="2053178"/>
                  </a:lnTo>
                  <a:cubicBezTo>
                    <a:pt x="2277103" y="2077817"/>
                    <a:pt x="2223603" y="2094244"/>
                    <a:pt x="2223603" y="2159948"/>
                  </a:cubicBezTo>
                  <a:cubicBezTo>
                    <a:pt x="2223603" y="2190747"/>
                    <a:pt x="2248295" y="2198961"/>
                    <a:pt x="2248295" y="2227706"/>
                  </a:cubicBezTo>
                  <a:lnTo>
                    <a:pt x="2248295" y="2231043"/>
                  </a:lnTo>
                  <a:cubicBezTo>
                    <a:pt x="2248295" y="2231813"/>
                    <a:pt x="2248295" y="2231813"/>
                    <a:pt x="2248295" y="2231813"/>
                  </a:cubicBezTo>
                  <a:cubicBezTo>
                    <a:pt x="2250353" y="2244133"/>
                    <a:pt x="2258584" y="2252346"/>
                    <a:pt x="2258584" y="2268772"/>
                  </a:cubicBezTo>
                  <a:cubicBezTo>
                    <a:pt x="2258584" y="2287251"/>
                    <a:pt x="2254468" y="2305731"/>
                    <a:pt x="2240064" y="2305731"/>
                  </a:cubicBezTo>
                  <a:cubicBezTo>
                    <a:pt x="2225661" y="2305731"/>
                    <a:pt x="2225661" y="2291358"/>
                    <a:pt x="2221545" y="2283145"/>
                  </a:cubicBezTo>
                  <a:cubicBezTo>
                    <a:pt x="2211257" y="2268772"/>
                    <a:pt x="2200969" y="2262612"/>
                    <a:pt x="2194796" y="2248239"/>
                  </a:cubicBezTo>
                  <a:cubicBezTo>
                    <a:pt x="2180392" y="2219493"/>
                    <a:pt x="2190680" y="2164055"/>
                    <a:pt x="2149539" y="2164055"/>
                  </a:cubicBezTo>
                  <a:cubicBezTo>
                    <a:pt x="2141309" y="2164055"/>
                    <a:pt x="2139251" y="2176375"/>
                    <a:pt x="2131020" y="2176375"/>
                  </a:cubicBezTo>
                  <a:cubicBezTo>
                    <a:pt x="2114559" y="2176375"/>
                    <a:pt x="2104270" y="2155842"/>
                    <a:pt x="2081636" y="2155842"/>
                  </a:cubicBezTo>
                  <a:cubicBezTo>
                    <a:pt x="2069290" y="2155842"/>
                    <a:pt x="2067232" y="2162002"/>
                    <a:pt x="2059002" y="2162002"/>
                  </a:cubicBezTo>
                  <a:cubicBezTo>
                    <a:pt x="2056944" y="2162002"/>
                    <a:pt x="2052829" y="2157895"/>
                    <a:pt x="2052829" y="2155842"/>
                  </a:cubicBezTo>
                  <a:cubicBezTo>
                    <a:pt x="2038426" y="2159948"/>
                    <a:pt x="2019906" y="2157895"/>
                    <a:pt x="2003444" y="2162002"/>
                  </a:cubicBezTo>
                  <a:cubicBezTo>
                    <a:pt x="2013733" y="2166108"/>
                    <a:pt x="2011676" y="2166108"/>
                    <a:pt x="2017849" y="2162002"/>
                  </a:cubicBezTo>
                  <a:cubicBezTo>
                    <a:pt x="2015791" y="2176375"/>
                    <a:pt x="2007559" y="2184588"/>
                    <a:pt x="2017849" y="2192801"/>
                  </a:cubicBezTo>
                  <a:cubicBezTo>
                    <a:pt x="1993157" y="2205120"/>
                    <a:pt x="1972579" y="2174321"/>
                    <a:pt x="1954061" y="2174321"/>
                  </a:cubicBezTo>
                  <a:cubicBezTo>
                    <a:pt x="1947887" y="2174321"/>
                    <a:pt x="1945830" y="2180481"/>
                    <a:pt x="1939657" y="2180481"/>
                  </a:cubicBezTo>
                  <a:cubicBezTo>
                    <a:pt x="1929367" y="2180481"/>
                    <a:pt x="1925253" y="2172268"/>
                    <a:pt x="1914966" y="2172268"/>
                  </a:cubicBezTo>
                  <a:cubicBezTo>
                    <a:pt x="1888215" y="2172268"/>
                    <a:pt x="1875869" y="2194854"/>
                    <a:pt x="1863522" y="2205120"/>
                  </a:cubicBezTo>
                  <a:cubicBezTo>
                    <a:pt x="1857350" y="2213333"/>
                    <a:pt x="1849120" y="2207174"/>
                    <a:pt x="1840888" y="2209227"/>
                  </a:cubicBezTo>
                  <a:cubicBezTo>
                    <a:pt x="1820311" y="2217440"/>
                    <a:pt x="1807967" y="2242079"/>
                    <a:pt x="1807967" y="2268772"/>
                  </a:cubicBezTo>
                  <a:lnTo>
                    <a:pt x="1808752" y="2270340"/>
                  </a:lnTo>
                  <a:lnTo>
                    <a:pt x="1808600" y="2269576"/>
                  </a:lnTo>
                  <a:cubicBezTo>
                    <a:pt x="1808600" y="2271637"/>
                    <a:pt x="1812716" y="2275759"/>
                    <a:pt x="1812716" y="2277820"/>
                  </a:cubicBezTo>
                  <a:lnTo>
                    <a:pt x="1810168" y="2277425"/>
                  </a:lnTo>
                  <a:lnTo>
                    <a:pt x="1810016" y="2276666"/>
                  </a:lnTo>
                  <a:lnTo>
                    <a:pt x="1787131" y="2273135"/>
                  </a:lnTo>
                  <a:lnTo>
                    <a:pt x="1766962" y="2264728"/>
                  </a:lnTo>
                  <a:lnTo>
                    <a:pt x="1767424" y="2265454"/>
                  </a:lnTo>
                  <a:cubicBezTo>
                    <a:pt x="1771541" y="2268545"/>
                    <a:pt x="1779263" y="2271637"/>
                    <a:pt x="1787755" y="2273955"/>
                  </a:cubicBezTo>
                  <a:lnTo>
                    <a:pt x="1810168" y="2277425"/>
                  </a:lnTo>
                  <a:lnTo>
                    <a:pt x="1810658" y="2279881"/>
                  </a:lnTo>
                  <a:cubicBezTo>
                    <a:pt x="1812716" y="2286064"/>
                    <a:pt x="1814776" y="2290186"/>
                    <a:pt x="1814776" y="2294308"/>
                  </a:cubicBezTo>
                  <a:cubicBezTo>
                    <a:pt x="1814776" y="2310796"/>
                    <a:pt x="1808600" y="2316979"/>
                    <a:pt x="1806540" y="2331406"/>
                  </a:cubicBezTo>
                  <a:cubicBezTo>
                    <a:pt x="1806540" y="2382932"/>
                    <a:pt x="1806540" y="2382932"/>
                    <a:pt x="1806540" y="2382932"/>
                  </a:cubicBezTo>
                  <a:cubicBezTo>
                    <a:pt x="1804482" y="2389115"/>
                    <a:pt x="1810658" y="2397359"/>
                    <a:pt x="1812716" y="2401481"/>
                  </a:cubicBezTo>
                  <a:cubicBezTo>
                    <a:pt x="1816834" y="2409725"/>
                    <a:pt x="1812716" y="2413847"/>
                    <a:pt x="1816834" y="2422091"/>
                  </a:cubicBezTo>
                  <a:cubicBezTo>
                    <a:pt x="1818893" y="2430335"/>
                    <a:pt x="1831245" y="2442701"/>
                    <a:pt x="1837423" y="2448884"/>
                  </a:cubicBezTo>
                  <a:cubicBezTo>
                    <a:pt x="1853892" y="2465373"/>
                    <a:pt x="1853892" y="2479800"/>
                    <a:pt x="1878598" y="2488044"/>
                  </a:cubicBezTo>
                  <a:cubicBezTo>
                    <a:pt x="1886832" y="2490105"/>
                    <a:pt x="1886832" y="2498349"/>
                    <a:pt x="1893009" y="2498349"/>
                  </a:cubicBezTo>
                  <a:cubicBezTo>
                    <a:pt x="1911538" y="2498349"/>
                    <a:pt x="1925948" y="2485983"/>
                    <a:pt x="1942420" y="2485983"/>
                  </a:cubicBezTo>
                  <a:cubicBezTo>
                    <a:pt x="1952713" y="2485983"/>
                    <a:pt x="1956831" y="2492166"/>
                    <a:pt x="1960947" y="2492166"/>
                  </a:cubicBezTo>
                  <a:cubicBezTo>
                    <a:pt x="1967124" y="2492166"/>
                    <a:pt x="1973300" y="2479800"/>
                    <a:pt x="1973300" y="2477739"/>
                  </a:cubicBezTo>
                  <a:cubicBezTo>
                    <a:pt x="1977418" y="2465373"/>
                    <a:pt x="1991828" y="2455068"/>
                    <a:pt x="1991828" y="2440640"/>
                  </a:cubicBezTo>
                  <a:cubicBezTo>
                    <a:pt x="1991828" y="2413847"/>
                    <a:pt x="2022710" y="2405603"/>
                    <a:pt x="2047417" y="2405603"/>
                  </a:cubicBezTo>
                  <a:cubicBezTo>
                    <a:pt x="2055652" y="2405603"/>
                    <a:pt x="2061827" y="2405603"/>
                    <a:pt x="2065945" y="2407664"/>
                  </a:cubicBezTo>
                  <a:cubicBezTo>
                    <a:pt x="2068004" y="2409725"/>
                    <a:pt x="2080357" y="2409725"/>
                    <a:pt x="2086532" y="2409725"/>
                  </a:cubicBezTo>
                  <a:cubicBezTo>
                    <a:pt x="2086532" y="2411786"/>
                    <a:pt x="2086532" y="2415908"/>
                    <a:pt x="2086532" y="2417969"/>
                  </a:cubicBezTo>
                  <a:cubicBezTo>
                    <a:pt x="2086532" y="2430335"/>
                    <a:pt x="2070061" y="2446823"/>
                    <a:pt x="2070061" y="2463312"/>
                  </a:cubicBezTo>
                  <a:cubicBezTo>
                    <a:pt x="2070061" y="2479800"/>
                    <a:pt x="2065945" y="2485983"/>
                    <a:pt x="2059768" y="2494227"/>
                  </a:cubicBezTo>
                  <a:cubicBezTo>
                    <a:pt x="2059768" y="2492166"/>
                    <a:pt x="2059768" y="2490105"/>
                    <a:pt x="2059768" y="2488044"/>
                  </a:cubicBezTo>
                  <a:cubicBezTo>
                    <a:pt x="2057710" y="2488044"/>
                    <a:pt x="2055652" y="2488044"/>
                    <a:pt x="2051534" y="2488044"/>
                  </a:cubicBezTo>
                  <a:cubicBezTo>
                    <a:pt x="2051534" y="2498349"/>
                    <a:pt x="2051534" y="2518959"/>
                    <a:pt x="2051534" y="2531325"/>
                  </a:cubicBezTo>
                  <a:cubicBezTo>
                    <a:pt x="2051534" y="2539569"/>
                    <a:pt x="2041239" y="2543691"/>
                    <a:pt x="2035063" y="2549874"/>
                  </a:cubicBezTo>
                  <a:cubicBezTo>
                    <a:pt x="2035063" y="2551935"/>
                    <a:pt x="2035063" y="2551935"/>
                    <a:pt x="2035063" y="2553996"/>
                  </a:cubicBezTo>
                  <a:cubicBezTo>
                    <a:pt x="2035063" y="2560179"/>
                    <a:pt x="2041239" y="2564302"/>
                    <a:pt x="2047417" y="2564302"/>
                  </a:cubicBezTo>
                  <a:cubicBezTo>
                    <a:pt x="2076239" y="2564302"/>
                    <a:pt x="2100944" y="2558118"/>
                    <a:pt x="2133884" y="2558118"/>
                  </a:cubicBezTo>
                  <a:cubicBezTo>
                    <a:pt x="2154471" y="2558118"/>
                    <a:pt x="2160648" y="2574607"/>
                    <a:pt x="2177117" y="2578729"/>
                  </a:cubicBezTo>
                  <a:cubicBezTo>
                    <a:pt x="2177117" y="2582851"/>
                    <a:pt x="2177117" y="2586973"/>
                    <a:pt x="2177117" y="2591095"/>
                  </a:cubicBezTo>
                  <a:cubicBezTo>
                    <a:pt x="2177117" y="2599339"/>
                    <a:pt x="2175058" y="2622010"/>
                    <a:pt x="2170942" y="2632315"/>
                  </a:cubicBezTo>
                  <a:cubicBezTo>
                    <a:pt x="2170942" y="2652925"/>
                    <a:pt x="2170942" y="2671475"/>
                    <a:pt x="2170942" y="2687963"/>
                  </a:cubicBezTo>
                  <a:cubicBezTo>
                    <a:pt x="2170942" y="2706512"/>
                    <a:pt x="2189458" y="2714756"/>
                    <a:pt x="2203869" y="2723000"/>
                  </a:cubicBezTo>
                  <a:cubicBezTo>
                    <a:pt x="2214163" y="2727122"/>
                    <a:pt x="2214163" y="2743610"/>
                    <a:pt x="2228574" y="2743610"/>
                  </a:cubicBezTo>
                  <a:cubicBezTo>
                    <a:pt x="2253279" y="2743610"/>
                    <a:pt x="2265632" y="2725061"/>
                    <a:pt x="2286220" y="2725061"/>
                  </a:cubicBezTo>
                  <a:cubicBezTo>
                    <a:pt x="2298572" y="2725061"/>
                    <a:pt x="2307837" y="2729698"/>
                    <a:pt x="2315814" y="2735882"/>
                  </a:cubicBezTo>
                  <a:lnTo>
                    <a:pt x="2336298" y="2754699"/>
                  </a:lnTo>
                  <a:lnTo>
                    <a:pt x="2336980" y="2754126"/>
                  </a:lnTo>
                  <a:cubicBezTo>
                    <a:pt x="2345201" y="2756184"/>
                    <a:pt x="2341091" y="2756184"/>
                    <a:pt x="2349312" y="2754126"/>
                  </a:cubicBezTo>
                  <a:cubicBezTo>
                    <a:pt x="2349312" y="2752067"/>
                    <a:pt x="2349312" y="2750009"/>
                    <a:pt x="2349312" y="2747951"/>
                  </a:cubicBezTo>
                  <a:cubicBezTo>
                    <a:pt x="2349312" y="2747951"/>
                    <a:pt x="2351367" y="2743834"/>
                    <a:pt x="2353422" y="2743834"/>
                  </a:cubicBezTo>
                  <a:cubicBezTo>
                    <a:pt x="2353422" y="2735600"/>
                    <a:pt x="2363699" y="2731484"/>
                    <a:pt x="2367809" y="2729425"/>
                  </a:cubicBezTo>
                  <a:cubicBezTo>
                    <a:pt x="2373975" y="2725308"/>
                    <a:pt x="2373975" y="2712958"/>
                    <a:pt x="2376031" y="2706783"/>
                  </a:cubicBezTo>
                  <a:cubicBezTo>
                    <a:pt x="2380141" y="2692375"/>
                    <a:pt x="2388362" y="2688258"/>
                    <a:pt x="2400694" y="2686199"/>
                  </a:cubicBezTo>
                  <a:cubicBezTo>
                    <a:pt x="2423303" y="2677966"/>
                    <a:pt x="2437690" y="2673849"/>
                    <a:pt x="2460298" y="2667674"/>
                  </a:cubicBezTo>
                  <a:cubicBezTo>
                    <a:pt x="2472630" y="2663557"/>
                    <a:pt x="2474685" y="2649149"/>
                    <a:pt x="2487017" y="2649149"/>
                  </a:cubicBezTo>
                  <a:cubicBezTo>
                    <a:pt x="2491127" y="2649149"/>
                    <a:pt x="2495238" y="2659441"/>
                    <a:pt x="2495238" y="2661499"/>
                  </a:cubicBezTo>
                  <a:cubicBezTo>
                    <a:pt x="2495238" y="2667674"/>
                    <a:pt x="2489072" y="2671791"/>
                    <a:pt x="2484961" y="2671791"/>
                  </a:cubicBezTo>
                  <a:cubicBezTo>
                    <a:pt x="2482906" y="2686199"/>
                    <a:pt x="2476740" y="2700608"/>
                    <a:pt x="2476740" y="2708842"/>
                  </a:cubicBezTo>
                  <a:cubicBezTo>
                    <a:pt x="2476740" y="2719133"/>
                    <a:pt x="2482906" y="2735600"/>
                    <a:pt x="2491127" y="2735600"/>
                  </a:cubicBezTo>
                  <a:cubicBezTo>
                    <a:pt x="2495238" y="2735600"/>
                    <a:pt x="2501404" y="2725308"/>
                    <a:pt x="2501404" y="2721192"/>
                  </a:cubicBezTo>
                  <a:cubicBezTo>
                    <a:pt x="2501404" y="2710900"/>
                    <a:pt x="2489072" y="2704725"/>
                    <a:pt x="2489072" y="2692375"/>
                  </a:cubicBezTo>
                  <a:cubicBezTo>
                    <a:pt x="2489072" y="2680024"/>
                    <a:pt x="2503459" y="2682083"/>
                    <a:pt x="2511680" y="2675908"/>
                  </a:cubicBezTo>
                  <a:cubicBezTo>
                    <a:pt x="2534289" y="2675908"/>
                    <a:pt x="2534289" y="2675908"/>
                    <a:pt x="2534289" y="2675908"/>
                  </a:cubicBezTo>
                  <a:cubicBezTo>
                    <a:pt x="2530178" y="2665616"/>
                    <a:pt x="2517846" y="2669732"/>
                    <a:pt x="2517846" y="2659441"/>
                  </a:cubicBezTo>
                  <a:cubicBezTo>
                    <a:pt x="2532233" y="2659441"/>
                    <a:pt x="2532233" y="2659441"/>
                    <a:pt x="2532233" y="2659441"/>
                  </a:cubicBezTo>
                  <a:cubicBezTo>
                    <a:pt x="2536344" y="2673849"/>
                    <a:pt x="2556897" y="2677966"/>
                    <a:pt x="2571284" y="2682083"/>
                  </a:cubicBezTo>
                  <a:cubicBezTo>
                    <a:pt x="2571284" y="2690316"/>
                    <a:pt x="2575395" y="2696491"/>
                    <a:pt x="2581561" y="2698550"/>
                  </a:cubicBezTo>
                  <a:cubicBezTo>
                    <a:pt x="2595948" y="2698550"/>
                    <a:pt x="2622667" y="2698550"/>
                    <a:pt x="2630888" y="2698550"/>
                  </a:cubicBezTo>
                  <a:cubicBezTo>
                    <a:pt x="2630888" y="2706783"/>
                    <a:pt x="2641164" y="2708842"/>
                    <a:pt x="2649385" y="2708842"/>
                  </a:cubicBezTo>
                  <a:cubicBezTo>
                    <a:pt x="2661717" y="2706783"/>
                    <a:pt x="2671994" y="2706783"/>
                    <a:pt x="2676104" y="2694433"/>
                  </a:cubicBezTo>
                  <a:cubicBezTo>
                    <a:pt x="2678160" y="2692375"/>
                    <a:pt x="2696657" y="2692375"/>
                    <a:pt x="2698713" y="2690316"/>
                  </a:cubicBezTo>
                  <a:cubicBezTo>
                    <a:pt x="2708989" y="2690316"/>
                    <a:pt x="2725431" y="2692375"/>
                    <a:pt x="2725431" y="2692375"/>
                  </a:cubicBezTo>
                  <a:cubicBezTo>
                    <a:pt x="2721321" y="2696491"/>
                    <a:pt x="2713100" y="2696491"/>
                    <a:pt x="2711044" y="2694433"/>
                  </a:cubicBezTo>
                  <a:cubicBezTo>
                    <a:pt x="2711044" y="2702666"/>
                    <a:pt x="2711044" y="2702666"/>
                    <a:pt x="2711044" y="2702666"/>
                  </a:cubicBezTo>
                  <a:cubicBezTo>
                    <a:pt x="2717210" y="2715017"/>
                    <a:pt x="2735708" y="2717075"/>
                    <a:pt x="2750095" y="2723250"/>
                  </a:cubicBezTo>
                  <a:cubicBezTo>
                    <a:pt x="2762427" y="2725308"/>
                    <a:pt x="2758316" y="2739717"/>
                    <a:pt x="2762427" y="2752067"/>
                  </a:cubicBezTo>
                  <a:cubicBezTo>
                    <a:pt x="2787090" y="2752067"/>
                    <a:pt x="2787090" y="2752067"/>
                    <a:pt x="2787090" y="2752067"/>
                  </a:cubicBezTo>
                  <a:cubicBezTo>
                    <a:pt x="2805588" y="2768534"/>
                    <a:pt x="2813809" y="2766476"/>
                    <a:pt x="2824086" y="2789118"/>
                  </a:cubicBezTo>
                  <a:cubicBezTo>
                    <a:pt x="2826141" y="2793235"/>
                    <a:pt x="2834362" y="2793235"/>
                    <a:pt x="2838473" y="2793235"/>
                  </a:cubicBezTo>
                  <a:cubicBezTo>
                    <a:pt x="2844639" y="2819994"/>
                    <a:pt x="2881634" y="2815877"/>
                    <a:pt x="2906298" y="2822052"/>
                  </a:cubicBezTo>
                  <a:cubicBezTo>
                    <a:pt x="2930961" y="2822052"/>
                    <a:pt x="2930961" y="2822052"/>
                    <a:pt x="2930961" y="2822052"/>
                  </a:cubicBezTo>
                  <a:cubicBezTo>
                    <a:pt x="2937127" y="2824110"/>
                    <a:pt x="2951514" y="2832344"/>
                    <a:pt x="2959735" y="2832344"/>
                  </a:cubicBezTo>
                  <a:cubicBezTo>
                    <a:pt x="2961791" y="2832344"/>
                    <a:pt x="2963846" y="2832344"/>
                    <a:pt x="2965901" y="2832344"/>
                  </a:cubicBezTo>
                  <a:cubicBezTo>
                    <a:pt x="2980288" y="2832344"/>
                    <a:pt x="2998786" y="2863219"/>
                    <a:pt x="3015229" y="2867336"/>
                  </a:cubicBezTo>
                  <a:cubicBezTo>
                    <a:pt x="3015229" y="2877628"/>
                    <a:pt x="3025505" y="2906445"/>
                    <a:pt x="3031671" y="2916737"/>
                  </a:cubicBezTo>
                  <a:cubicBezTo>
                    <a:pt x="3035782" y="2924971"/>
                    <a:pt x="3048113" y="2924971"/>
                    <a:pt x="3048113" y="2935262"/>
                  </a:cubicBezTo>
                  <a:cubicBezTo>
                    <a:pt x="3033726" y="2953788"/>
                    <a:pt x="3007007" y="2962021"/>
                    <a:pt x="3007007" y="2988780"/>
                  </a:cubicBezTo>
                  <a:cubicBezTo>
                    <a:pt x="3007007" y="2999072"/>
                    <a:pt x="3015229" y="2997014"/>
                    <a:pt x="3019339" y="2999072"/>
                  </a:cubicBezTo>
                  <a:cubicBezTo>
                    <a:pt x="3027560" y="3003189"/>
                    <a:pt x="3033726" y="3011422"/>
                    <a:pt x="3033726" y="3019656"/>
                  </a:cubicBezTo>
                  <a:cubicBezTo>
                    <a:pt x="3056335" y="3019656"/>
                    <a:pt x="3056335" y="3019656"/>
                    <a:pt x="3056335" y="3019656"/>
                  </a:cubicBezTo>
                  <a:cubicBezTo>
                    <a:pt x="3056335" y="3023772"/>
                    <a:pt x="3058390" y="3029947"/>
                    <a:pt x="3060445" y="3029947"/>
                  </a:cubicBezTo>
                  <a:cubicBezTo>
                    <a:pt x="3064556" y="3029947"/>
                    <a:pt x="3068666" y="3023772"/>
                    <a:pt x="3070722" y="3019656"/>
                  </a:cubicBezTo>
                  <a:cubicBezTo>
                    <a:pt x="3080998" y="3005247"/>
                    <a:pt x="3091275" y="2986722"/>
                    <a:pt x="3105662" y="2986722"/>
                  </a:cubicBezTo>
                  <a:cubicBezTo>
                    <a:pt x="3122104" y="2986722"/>
                    <a:pt x="3154989" y="3003189"/>
                    <a:pt x="3165265" y="3009364"/>
                  </a:cubicBezTo>
                  <a:cubicBezTo>
                    <a:pt x="3173487" y="3015539"/>
                    <a:pt x="3181708" y="3013481"/>
                    <a:pt x="3183763" y="3019656"/>
                  </a:cubicBezTo>
                  <a:cubicBezTo>
                    <a:pt x="3185818" y="3027889"/>
                    <a:pt x="3185818" y="3034064"/>
                    <a:pt x="3185818" y="3042298"/>
                  </a:cubicBezTo>
                  <a:cubicBezTo>
                    <a:pt x="3191984" y="3042298"/>
                    <a:pt x="3191984" y="3042298"/>
                    <a:pt x="3191984" y="3042298"/>
                  </a:cubicBezTo>
                  <a:cubicBezTo>
                    <a:pt x="3200205" y="3040239"/>
                    <a:pt x="3202261" y="3032006"/>
                    <a:pt x="3210482" y="3032006"/>
                  </a:cubicBezTo>
                  <a:cubicBezTo>
                    <a:pt x="3231035" y="3032006"/>
                    <a:pt x="3233090" y="3048473"/>
                    <a:pt x="3251588" y="3048473"/>
                  </a:cubicBezTo>
                  <a:cubicBezTo>
                    <a:pt x="3286528" y="3042298"/>
                    <a:pt x="3286528" y="3042298"/>
                    <a:pt x="3286528" y="3042298"/>
                  </a:cubicBezTo>
                  <a:cubicBezTo>
                    <a:pt x="3302970" y="3046414"/>
                    <a:pt x="3319413" y="3052590"/>
                    <a:pt x="3329689" y="3056706"/>
                  </a:cubicBezTo>
                  <a:cubicBezTo>
                    <a:pt x="3337910" y="3071115"/>
                    <a:pt x="3364629" y="3095815"/>
                    <a:pt x="3379016" y="3101990"/>
                  </a:cubicBezTo>
                  <a:cubicBezTo>
                    <a:pt x="3393404" y="3104049"/>
                    <a:pt x="3401625" y="3099932"/>
                    <a:pt x="3413957" y="3101990"/>
                  </a:cubicBezTo>
                  <a:cubicBezTo>
                    <a:pt x="3432454" y="3108166"/>
                    <a:pt x="3436565" y="3126691"/>
                    <a:pt x="3436565" y="3147275"/>
                  </a:cubicBezTo>
                  <a:cubicBezTo>
                    <a:pt x="3436565" y="3213143"/>
                    <a:pt x="3399569" y="3231668"/>
                    <a:pt x="3374906" y="3268719"/>
                  </a:cubicBezTo>
                  <a:cubicBezTo>
                    <a:pt x="3368740" y="3276952"/>
                    <a:pt x="3364629" y="3279010"/>
                    <a:pt x="3360519" y="3287244"/>
                  </a:cubicBezTo>
                  <a:cubicBezTo>
                    <a:pt x="3350242" y="3301653"/>
                    <a:pt x="3342021" y="3301653"/>
                    <a:pt x="3331745" y="3311945"/>
                  </a:cubicBezTo>
                  <a:cubicBezTo>
                    <a:pt x="3319413" y="3324295"/>
                    <a:pt x="3331745" y="3355171"/>
                    <a:pt x="3331745" y="3375754"/>
                  </a:cubicBezTo>
                  <a:cubicBezTo>
                    <a:pt x="3331745" y="3392221"/>
                    <a:pt x="3325579" y="3408688"/>
                    <a:pt x="3325579" y="3418980"/>
                  </a:cubicBezTo>
                  <a:cubicBezTo>
                    <a:pt x="3325579" y="3425155"/>
                    <a:pt x="3321468" y="3427214"/>
                    <a:pt x="3321468" y="3431330"/>
                  </a:cubicBezTo>
                  <a:cubicBezTo>
                    <a:pt x="3317357" y="3435447"/>
                    <a:pt x="3309136" y="3443681"/>
                    <a:pt x="3309136" y="3451914"/>
                  </a:cubicBezTo>
                  <a:cubicBezTo>
                    <a:pt x="3309136" y="3460148"/>
                    <a:pt x="3307081" y="3478673"/>
                    <a:pt x="3305026" y="3482790"/>
                  </a:cubicBezTo>
                  <a:cubicBezTo>
                    <a:pt x="3290639" y="3503373"/>
                    <a:pt x="3286528" y="3511607"/>
                    <a:pt x="3272141" y="3530132"/>
                  </a:cubicBezTo>
                  <a:cubicBezTo>
                    <a:pt x="3270086" y="3536307"/>
                    <a:pt x="3270086" y="3546599"/>
                    <a:pt x="3268030" y="3550716"/>
                  </a:cubicBezTo>
                  <a:cubicBezTo>
                    <a:pt x="3263920" y="3561008"/>
                    <a:pt x="3243367" y="3573358"/>
                    <a:pt x="3228980" y="3573358"/>
                  </a:cubicBezTo>
                  <a:cubicBezTo>
                    <a:pt x="3210482" y="3573358"/>
                    <a:pt x="3198150" y="3573358"/>
                    <a:pt x="3183763" y="3579533"/>
                  </a:cubicBezTo>
                  <a:cubicBezTo>
                    <a:pt x="3179652" y="3581591"/>
                    <a:pt x="3177597" y="3585708"/>
                    <a:pt x="3175542" y="3589825"/>
                  </a:cubicBezTo>
                  <a:cubicBezTo>
                    <a:pt x="3152934" y="3610409"/>
                    <a:pt x="3130325" y="3598058"/>
                    <a:pt x="3113883" y="3624817"/>
                  </a:cubicBezTo>
                  <a:cubicBezTo>
                    <a:pt x="3107717" y="3635109"/>
                    <a:pt x="3095385" y="3635109"/>
                    <a:pt x="3087164" y="3643343"/>
                  </a:cubicBezTo>
                  <a:cubicBezTo>
                    <a:pt x="3076888" y="3655693"/>
                    <a:pt x="3078943" y="3668043"/>
                    <a:pt x="3078943" y="3684510"/>
                  </a:cubicBezTo>
                  <a:cubicBezTo>
                    <a:pt x="3078943" y="3727736"/>
                    <a:pt x="3078943" y="3727736"/>
                    <a:pt x="3078943" y="3727736"/>
                  </a:cubicBezTo>
                  <a:cubicBezTo>
                    <a:pt x="3060445" y="3735969"/>
                    <a:pt x="3050169" y="3752436"/>
                    <a:pt x="3041947" y="3770962"/>
                  </a:cubicBezTo>
                  <a:cubicBezTo>
                    <a:pt x="3035782" y="3781253"/>
                    <a:pt x="3035782" y="3787429"/>
                    <a:pt x="3029616" y="3799779"/>
                  </a:cubicBezTo>
                  <a:cubicBezTo>
                    <a:pt x="3013173" y="3824479"/>
                    <a:pt x="2994676" y="3826538"/>
                    <a:pt x="2980288" y="3851238"/>
                  </a:cubicBezTo>
                  <a:cubicBezTo>
                    <a:pt x="2961791" y="3877997"/>
                    <a:pt x="2953570" y="3923281"/>
                    <a:pt x="2912464" y="3923281"/>
                  </a:cubicBezTo>
                  <a:cubicBezTo>
                    <a:pt x="2898077" y="3923281"/>
                    <a:pt x="2877524" y="3912989"/>
                    <a:pt x="2871358" y="3912989"/>
                  </a:cubicBezTo>
                  <a:cubicBezTo>
                    <a:pt x="2859026" y="3912989"/>
                    <a:pt x="2846694" y="3902697"/>
                    <a:pt x="2834362" y="3902697"/>
                  </a:cubicBezTo>
                  <a:cubicBezTo>
                    <a:pt x="2830252" y="3902697"/>
                    <a:pt x="2826141" y="3904756"/>
                    <a:pt x="2826141" y="3906814"/>
                  </a:cubicBezTo>
                  <a:cubicBezTo>
                    <a:pt x="2826141" y="3915048"/>
                    <a:pt x="2840528" y="3919164"/>
                    <a:pt x="2842583" y="3923281"/>
                  </a:cubicBezTo>
                  <a:cubicBezTo>
                    <a:pt x="2848749" y="3929456"/>
                    <a:pt x="2848749" y="3939748"/>
                    <a:pt x="2852860" y="3950040"/>
                  </a:cubicBezTo>
                  <a:cubicBezTo>
                    <a:pt x="2856971" y="3960332"/>
                    <a:pt x="2871358" y="3960332"/>
                    <a:pt x="2871358" y="3970624"/>
                  </a:cubicBezTo>
                  <a:cubicBezTo>
                    <a:pt x="2871358" y="3980916"/>
                    <a:pt x="2871358" y="3987091"/>
                    <a:pt x="2865192" y="3995324"/>
                  </a:cubicBezTo>
                  <a:cubicBezTo>
                    <a:pt x="2856971" y="4007674"/>
                    <a:pt x="2850805" y="4013849"/>
                    <a:pt x="2842583" y="4022083"/>
                  </a:cubicBezTo>
                  <a:cubicBezTo>
                    <a:pt x="2826141" y="4038550"/>
                    <a:pt x="2807643" y="4034433"/>
                    <a:pt x="2787090" y="4040608"/>
                  </a:cubicBezTo>
                  <a:cubicBezTo>
                    <a:pt x="2772703" y="4044725"/>
                    <a:pt x="2741874" y="4034433"/>
                    <a:pt x="2733653" y="4042667"/>
                  </a:cubicBezTo>
                  <a:cubicBezTo>
                    <a:pt x="2721321" y="4055017"/>
                    <a:pt x="2731597" y="4081776"/>
                    <a:pt x="2725431" y="4096184"/>
                  </a:cubicBezTo>
                  <a:lnTo>
                    <a:pt x="2725431" y="4104418"/>
                  </a:lnTo>
                  <a:cubicBezTo>
                    <a:pt x="2725431" y="4108535"/>
                    <a:pt x="2711044" y="4114710"/>
                    <a:pt x="2702823" y="4114710"/>
                  </a:cubicBezTo>
                  <a:cubicBezTo>
                    <a:pt x="2684325" y="4114710"/>
                    <a:pt x="2680215" y="4102359"/>
                    <a:pt x="2663772" y="4102359"/>
                  </a:cubicBezTo>
                  <a:cubicBezTo>
                    <a:pt x="2657607" y="4102359"/>
                    <a:pt x="2653496" y="4108535"/>
                    <a:pt x="2653496" y="4112651"/>
                  </a:cubicBezTo>
                  <a:cubicBezTo>
                    <a:pt x="2653496" y="4125002"/>
                    <a:pt x="2665828" y="4149702"/>
                    <a:pt x="2671994" y="4149702"/>
                  </a:cubicBezTo>
                  <a:cubicBezTo>
                    <a:pt x="2678160" y="4149702"/>
                    <a:pt x="2682270" y="4143527"/>
                    <a:pt x="2686381" y="4143527"/>
                  </a:cubicBezTo>
                  <a:cubicBezTo>
                    <a:pt x="2688436" y="4147644"/>
                    <a:pt x="2694602" y="4147644"/>
                    <a:pt x="2694602" y="4151760"/>
                  </a:cubicBezTo>
                  <a:cubicBezTo>
                    <a:pt x="2694602" y="4157935"/>
                    <a:pt x="2686381" y="4164111"/>
                    <a:pt x="2684325" y="4164111"/>
                  </a:cubicBezTo>
                  <a:cubicBezTo>
                    <a:pt x="2674049" y="4164111"/>
                    <a:pt x="2669938" y="4155877"/>
                    <a:pt x="2661717" y="4155877"/>
                  </a:cubicBezTo>
                  <a:cubicBezTo>
                    <a:pt x="2661717" y="4166169"/>
                    <a:pt x="2665828" y="4168227"/>
                    <a:pt x="2671994" y="4170286"/>
                  </a:cubicBezTo>
                  <a:cubicBezTo>
                    <a:pt x="2655551" y="4186753"/>
                    <a:pt x="2655551" y="4203220"/>
                    <a:pt x="2649385" y="4225862"/>
                  </a:cubicBezTo>
                  <a:cubicBezTo>
                    <a:pt x="2647330" y="4234095"/>
                    <a:pt x="2630888" y="4236154"/>
                    <a:pt x="2624722" y="4236154"/>
                  </a:cubicBezTo>
                  <a:cubicBezTo>
                    <a:pt x="2610335" y="4240270"/>
                    <a:pt x="2598003" y="4252621"/>
                    <a:pt x="2598003" y="4269088"/>
                  </a:cubicBezTo>
                  <a:cubicBezTo>
                    <a:pt x="2598003" y="4304080"/>
                    <a:pt x="2639109" y="4291730"/>
                    <a:pt x="2639109" y="4318488"/>
                  </a:cubicBezTo>
                  <a:cubicBezTo>
                    <a:pt x="2639109" y="4345247"/>
                    <a:pt x="2616501" y="4347306"/>
                    <a:pt x="2604169" y="4359656"/>
                  </a:cubicBezTo>
                  <a:cubicBezTo>
                    <a:pt x="2595948" y="4367889"/>
                    <a:pt x="2598003" y="4380240"/>
                    <a:pt x="2593892" y="4390531"/>
                  </a:cubicBezTo>
                  <a:cubicBezTo>
                    <a:pt x="2587726" y="4402882"/>
                    <a:pt x="2573339" y="4398765"/>
                    <a:pt x="2565118" y="4406998"/>
                  </a:cubicBezTo>
                  <a:cubicBezTo>
                    <a:pt x="2552786" y="4417290"/>
                    <a:pt x="2548676" y="4429640"/>
                    <a:pt x="2548676" y="4448166"/>
                  </a:cubicBezTo>
                  <a:cubicBezTo>
                    <a:pt x="2548676" y="4456399"/>
                    <a:pt x="2556897" y="4466691"/>
                    <a:pt x="2563063" y="4468750"/>
                  </a:cubicBezTo>
                  <a:cubicBezTo>
                    <a:pt x="2579505" y="4476983"/>
                    <a:pt x="2577450" y="4518150"/>
                    <a:pt x="2589782" y="4530501"/>
                  </a:cubicBezTo>
                  <a:cubicBezTo>
                    <a:pt x="2610335" y="4551084"/>
                    <a:pt x="2634998" y="4559318"/>
                    <a:pt x="2657607" y="4571668"/>
                  </a:cubicBezTo>
                  <a:cubicBezTo>
                    <a:pt x="2655551" y="4575785"/>
                    <a:pt x="2649385" y="4573726"/>
                    <a:pt x="2643219" y="4573726"/>
                  </a:cubicBezTo>
                  <a:cubicBezTo>
                    <a:pt x="2630888" y="4573726"/>
                    <a:pt x="2608279" y="4590193"/>
                    <a:pt x="2600058" y="4590193"/>
                  </a:cubicBezTo>
                  <a:cubicBezTo>
                    <a:pt x="2593892" y="4590193"/>
                    <a:pt x="2593892" y="4590193"/>
                    <a:pt x="2589782" y="4590193"/>
                  </a:cubicBezTo>
                  <a:cubicBezTo>
                    <a:pt x="2587726" y="4590193"/>
                    <a:pt x="2583616" y="4594310"/>
                    <a:pt x="2579505" y="4594310"/>
                  </a:cubicBezTo>
                  <a:cubicBezTo>
                    <a:pt x="2571284" y="4594310"/>
                    <a:pt x="2565118" y="4594310"/>
                    <a:pt x="2554842" y="4594310"/>
                  </a:cubicBezTo>
                  <a:cubicBezTo>
                    <a:pt x="2534289" y="4594310"/>
                    <a:pt x="2542510" y="4569610"/>
                    <a:pt x="2526067" y="4565493"/>
                  </a:cubicBezTo>
                  <a:cubicBezTo>
                    <a:pt x="2513736" y="4561376"/>
                    <a:pt x="2493183" y="4561376"/>
                    <a:pt x="2493183" y="4544909"/>
                  </a:cubicBezTo>
                  <a:cubicBezTo>
                    <a:pt x="2487017" y="4544909"/>
                    <a:pt x="2482906" y="4544909"/>
                    <a:pt x="2476740" y="4544909"/>
                  </a:cubicBezTo>
                  <a:cubicBezTo>
                    <a:pt x="2468519" y="4544909"/>
                    <a:pt x="2466464" y="4536676"/>
                    <a:pt x="2466464" y="4532559"/>
                  </a:cubicBezTo>
                  <a:cubicBezTo>
                    <a:pt x="2441800" y="4532559"/>
                    <a:pt x="2433579" y="4520209"/>
                    <a:pt x="2421247" y="4507859"/>
                  </a:cubicBezTo>
                  <a:cubicBezTo>
                    <a:pt x="2419192" y="4505800"/>
                    <a:pt x="2413026" y="4501683"/>
                    <a:pt x="2413026" y="4499625"/>
                  </a:cubicBezTo>
                  <a:cubicBezTo>
                    <a:pt x="2413026" y="4491392"/>
                    <a:pt x="2429468" y="4491392"/>
                    <a:pt x="2431524" y="4483158"/>
                  </a:cubicBezTo>
                  <a:cubicBezTo>
                    <a:pt x="2427413" y="4483158"/>
                    <a:pt x="2425358" y="4481100"/>
                    <a:pt x="2423303" y="4479041"/>
                  </a:cubicBezTo>
                  <a:cubicBezTo>
                    <a:pt x="2425358" y="4474925"/>
                    <a:pt x="2429468" y="4468750"/>
                    <a:pt x="2429468" y="4464633"/>
                  </a:cubicBezTo>
                  <a:cubicBezTo>
                    <a:pt x="2429468" y="4441991"/>
                    <a:pt x="2404805" y="4446107"/>
                    <a:pt x="2404805" y="4425524"/>
                  </a:cubicBezTo>
                  <a:cubicBezTo>
                    <a:pt x="2404805" y="4419349"/>
                    <a:pt x="2404805" y="4417290"/>
                    <a:pt x="2404805" y="4413174"/>
                  </a:cubicBezTo>
                  <a:cubicBezTo>
                    <a:pt x="2404805" y="4394648"/>
                    <a:pt x="2392473" y="4361714"/>
                    <a:pt x="2392473" y="4347306"/>
                  </a:cubicBezTo>
                  <a:cubicBezTo>
                    <a:pt x="2392473" y="4330839"/>
                    <a:pt x="2413026" y="4324664"/>
                    <a:pt x="2413026" y="4310255"/>
                  </a:cubicBezTo>
                  <a:cubicBezTo>
                    <a:pt x="2413026" y="4302021"/>
                    <a:pt x="2402750" y="4287613"/>
                    <a:pt x="2400694" y="4277321"/>
                  </a:cubicBezTo>
                  <a:cubicBezTo>
                    <a:pt x="2400694" y="4269088"/>
                    <a:pt x="2400694" y="4269088"/>
                    <a:pt x="2400694" y="4269088"/>
                  </a:cubicBezTo>
                  <a:cubicBezTo>
                    <a:pt x="2400694" y="4262912"/>
                    <a:pt x="2404805" y="4258796"/>
                    <a:pt x="2408915" y="4258796"/>
                  </a:cubicBezTo>
                  <a:cubicBezTo>
                    <a:pt x="2425358" y="4258796"/>
                    <a:pt x="2419192" y="4275263"/>
                    <a:pt x="2433579" y="4275263"/>
                  </a:cubicBezTo>
                  <a:cubicBezTo>
                    <a:pt x="2462353" y="4141468"/>
                    <a:pt x="2462353" y="4141468"/>
                    <a:pt x="2462353" y="4141468"/>
                  </a:cubicBezTo>
                  <a:cubicBezTo>
                    <a:pt x="2462353" y="4127060"/>
                    <a:pt x="2462353" y="4127060"/>
                    <a:pt x="2462353" y="4127060"/>
                  </a:cubicBezTo>
                  <a:cubicBezTo>
                    <a:pt x="2460298" y="4127060"/>
                    <a:pt x="2456187" y="4125002"/>
                    <a:pt x="2454132" y="4127060"/>
                  </a:cubicBezTo>
                  <a:cubicBezTo>
                    <a:pt x="2447966" y="4129118"/>
                    <a:pt x="2447966" y="4137352"/>
                    <a:pt x="2441800" y="4137352"/>
                  </a:cubicBezTo>
                  <a:cubicBezTo>
                    <a:pt x="2433579" y="4137352"/>
                    <a:pt x="2427413" y="4116768"/>
                    <a:pt x="2427413" y="4106476"/>
                  </a:cubicBezTo>
                  <a:cubicBezTo>
                    <a:pt x="2427413" y="4087951"/>
                    <a:pt x="2433579" y="4081776"/>
                    <a:pt x="2437690" y="4065309"/>
                  </a:cubicBezTo>
                  <a:cubicBezTo>
                    <a:pt x="2443856" y="4065309"/>
                    <a:pt x="2445911" y="4063250"/>
                    <a:pt x="2445911" y="4059134"/>
                  </a:cubicBezTo>
                  <a:cubicBezTo>
                    <a:pt x="2445911" y="4055017"/>
                    <a:pt x="2441800" y="4048842"/>
                    <a:pt x="2441800" y="4048842"/>
                  </a:cubicBezTo>
                  <a:cubicBezTo>
                    <a:pt x="2437690" y="4048842"/>
                    <a:pt x="2435634" y="4024141"/>
                    <a:pt x="2435634" y="4017966"/>
                  </a:cubicBezTo>
                  <a:cubicBezTo>
                    <a:pt x="2435634" y="3997382"/>
                    <a:pt x="2450021" y="3976799"/>
                    <a:pt x="2456187" y="3964449"/>
                  </a:cubicBezTo>
                  <a:cubicBezTo>
                    <a:pt x="2460298" y="3956215"/>
                    <a:pt x="2462353" y="3943865"/>
                    <a:pt x="2466464" y="3937690"/>
                  </a:cubicBezTo>
                  <a:cubicBezTo>
                    <a:pt x="2470574" y="3933573"/>
                    <a:pt x="2474685" y="3935631"/>
                    <a:pt x="2474685" y="3931515"/>
                  </a:cubicBezTo>
                  <a:cubicBezTo>
                    <a:pt x="2480851" y="3910931"/>
                    <a:pt x="2480851" y="3894464"/>
                    <a:pt x="2487017" y="3873880"/>
                  </a:cubicBezTo>
                  <a:cubicBezTo>
                    <a:pt x="2487017" y="3805954"/>
                    <a:pt x="2487017" y="3805954"/>
                    <a:pt x="2487017" y="3805954"/>
                  </a:cubicBezTo>
                  <a:cubicBezTo>
                    <a:pt x="2480851" y="3789487"/>
                    <a:pt x="2491127" y="3777137"/>
                    <a:pt x="2491127" y="3762728"/>
                  </a:cubicBezTo>
                  <a:cubicBezTo>
                    <a:pt x="2491127" y="3727736"/>
                    <a:pt x="2511680" y="3705094"/>
                    <a:pt x="2511680" y="3674218"/>
                  </a:cubicBezTo>
                  <a:cubicBezTo>
                    <a:pt x="2511680" y="3672160"/>
                    <a:pt x="2511680" y="3668043"/>
                    <a:pt x="2511680" y="3665985"/>
                  </a:cubicBezTo>
                  <a:cubicBezTo>
                    <a:pt x="2511680" y="3659810"/>
                    <a:pt x="2515791" y="3643343"/>
                    <a:pt x="2517846" y="3633051"/>
                  </a:cubicBezTo>
                  <a:cubicBezTo>
                    <a:pt x="2517846" y="3606292"/>
                    <a:pt x="2517846" y="3606292"/>
                    <a:pt x="2517846" y="3593942"/>
                  </a:cubicBezTo>
                  <a:cubicBezTo>
                    <a:pt x="2517846" y="3581591"/>
                    <a:pt x="2526067" y="3556891"/>
                    <a:pt x="2526067" y="3542482"/>
                  </a:cubicBezTo>
                  <a:cubicBezTo>
                    <a:pt x="2526067" y="3532191"/>
                    <a:pt x="2521957" y="3478673"/>
                    <a:pt x="2519902" y="3470439"/>
                  </a:cubicBezTo>
                  <a:cubicBezTo>
                    <a:pt x="2511680" y="3447797"/>
                    <a:pt x="2495238" y="3433389"/>
                    <a:pt x="2480851" y="3425155"/>
                  </a:cubicBezTo>
                  <a:cubicBezTo>
                    <a:pt x="2466464" y="3418980"/>
                    <a:pt x="2456187" y="3421039"/>
                    <a:pt x="2445911" y="3410747"/>
                  </a:cubicBezTo>
                  <a:cubicBezTo>
                    <a:pt x="2435634" y="3400455"/>
                    <a:pt x="2429468" y="3396338"/>
                    <a:pt x="2417137" y="3394280"/>
                  </a:cubicBezTo>
                  <a:cubicBezTo>
                    <a:pt x="2392473" y="3386046"/>
                    <a:pt x="2380141" y="3371638"/>
                    <a:pt x="2363699" y="3355171"/>
                  </a:cubicBezTo>
                  <a:cubicBezTo>
                    <a:pt x="2355478" y="3348996"/>
                    <a:pt x="2359588" y="3338704"/>
                    <a:pt x="2359588" y="3328412"/>
                  </a:cubicBezTo>
                  <a:cubicBezTo>
                    <a:pt x="2359588" y="3314003"/>
                    <a:pt x="2345201" y="3305770"/>
                    <a:pt x="2341091" y="3293419"/>
                  </a:cubicBezTo>
                  <a:cubicBezTo>
                    <a:pt x="2334925" y="3270777"/>
                    <a:pt x="2316427" y="3254310"/>
                    <a:pt x="2310261" y="3235785"/>
                  </a:cubicBezTo>
                  <a:cubicBezTo>
                    <a:pt x="2304095" y="3215201"/>
                    <a:pt x="2297929" y="3202851"/>
                    <a:pt x="2289708" y="3186384"/>
                  </a:cubicBezTo>
                  <a:cubicBezTo>
                    <a:pt x="2287653" y="3180209"/>
                    <a:pt x="2281487" y="3182267"/>
                    <a:pt x="2279432" y="3178150"/>
                  </a:cubicBezTo>
                  <a:cubicBezTo>
                    <a:pt x="2273266" y="3171975"/>
                    <a:pt x="2271210" y="3159625"/>
                    <a:pt x="2267100" y="3153450"/>
                  </a:cubicBezTo>
                  <a:cubicBezTo>
                    <a:pt x="2265045" y="3147275"/>
                    <a:pt x="2256823" y="3149333"/>
                    <a:pt x="2254768" y="3147275"/>
                  </a:cubicBezTo>
                  <a:cubicBezTo>
                    <a:pt x="2244492" y="3136983"/>
                    <a:pt x="2232160" y="3118457"/>
                    <a:pt x="2232160" y="3101990"/>
                  </a:cubicBezTo>
                  <a:cubicBezTo>
                    <a:pt x="2232160" y="3091699"/>
                    <a:pt x="2238326" y="3079348"/>
                    <a:pt x="2242436" y="3075232"/>
                  </a:cubicBezTo>
                  <a:cubicBezTo>
                    <a:pt x="2248602" y="3060823"/>
                    <a:pt x="2265045" y="3056706"/>
                    <a:pt x="2269155" y="3042298"/>
                  </a:cubicBezTo>
                  <a:cubicBezTo>
                    <a:pt x="2260934" y="3038181"/>
                    <a:pt x="2262989" y="3042298"/>
                    <a:pt x="2256823" y="3042298"/>
                  </a:cubicBezTo>
                  <a:cubicBezTo>
                    <a:pt x="2242436" y="3042298"/>
                    <a:pt x="2242436" y="3023772"/>
                    <a:pt x="2242436" y="3011422"/>
                  </a:cubicBezTo>
                  <a:cubicBezTo>
                    <a:pt x="2242436" y="2990838"/>
                    <a:pt x="2265045" y="2994955"/>
                    <a:pt x="2260934" y="2953788"/>
                  </a:cubicBezTo>
                  <a:cubicBezTo>
                    <a:pt x="2285598" y="2953788"/>
                    <a:pt x="2291763" y="2929087"/>
                    <a:pt x="2297929" y="2914679"/>
                  </a:cubicBezTo>
                  <a:cubicBezTo>
                    <a:pt x="2308206" y="2894095"/>
                    <a:pt x="2332869" y="2902328"/>
                    <a:pt x="2336980" y="2877628"/>
                  </a:cubicBezTo>
                  <a:cubicBezTo>
                    <a:pt x="2332869" y="2875570"/>
                    <a:pt x="2328759" y="2869395"/>
                    <a:pt x="2328759" y="2867336"/>
                  </a:cubicBezTo>
                  <a:cubicBezTo>
                    <a:pt x="2332869" y="2861161"/>
                    <a:pt x="2332869" y="2861161"/>
                    <a:pt x="2332869" y="2861161"/>
                  </a:cubicBezTo>
                  <a:cubicBezTo>
                    <a:pt x="2332869" y="2859103"/>
                    <a:pt x="2332869" y="2857044"/>
                    <a:pt x="2332869" y="2854986"/>
                  </a:cubicBezTo>
                  <a:cubicBezTo>
                    <a:pt x="2332869" y="2848811"/>
                    <a:pt x="2326703" y="2842636"/>
                    <a:pt x="2326703" y="2836461"/>
                  </a:cubicBezTo>
                  <a:cubicBezTo>
                    <a:pt x="2326703" y="2824110"/>
                    <a:pt x="2330814" y="2822052"/>
                    <a:pt x="2330814" y="2811760"/>
                  </a:cubicBezTo>
                  <a:cubicBezTo>
                    <a:pt x="2330814" y="2793235"/>
                    <a:pt x="2314372" y="2795293"/>
                    <a:pt x="2314372" y="2778826"/>
                  </a:cubicBezTo>
                  <a:lnTo>
                    <a:pt x="2316435" y="2775890"/>
                  </a:lnTo>
                  <a:lnTo>
                    <a:pt x="2315042" y="2776587"/>
                  </a:lnTo>
                  <a:cubicBezTo>
                    <a:pt x="2312984" y="2774526"/>
                    <a:pt x="2304749" y="2772465"/>
                    <a:pt x="2304749" y="2770404"/>
                  </a:cubicBezTo>
                  <a:cubicBezTo>
                    <a:pt x="2304749" y="2766282"/>
                    <a:pt x="2308866" y="2764221"/>
                    <a:pt x="2310925" y="2760098"/>
                  </a:cubicBezTo>
                  <a:cubicBezTo>
                    <a:pt x="2300631" y="2755976"/>
                    <a:pt x="2296514" y="2743610"/>
                    <a:pt x="2288278" y="2743610"/>
                  </a:cubicBezTo>
                  <a:cubicBezTo>
                    <a:pt x="2280043" y="2743610"/>
                    <a:pt x="2255338" y="2762160"/>
                    <a:pt x="2255338" y="2768343"/>
                  </a:cubicBezTo>
                  <a:cubicBezTo>
                    <a:pt x="2255338" y="2772465"/>
                    <a:pt x="2261515" y="2774526"/>
                    <a:pt x="2263573" y="2776587"/>
                  </a:cubicBezTo>
                  <a:cubicBezTo>
                    <a:pt x="2261515" y="2784831"/>
                    <a:pt x="2257397" y="2788953"/>
                    <a:pt x="2249162" y="2788953"/>
                  </a:cubicBezTo>
                  <a:cubicBezTo>
                    <a:pt x="2234751" y="2788953"/>
                    <a:pt x="2226516" y="2772465"/>
                    <a:pt x="2218280" y="2764221"/>
                  </a:cubicBezTo>
                  <a:cubicBezTo>
                    <a:pt x="2212104" y="2758037"/>
                    <a:pt x="2197693" y="2764221"/>
                    <a:pt x="2191517" y="2764221"/>
                  </a:cubicBezTo>
                  <a:cubicBezTo>
                    <a:pt x="2189458" y="2764221"/>
                    <a:pt x="2187399" y="2760098"/>
                    <a:pt x="2187399" y="2758037"/>
                  </a:cubicBezTo>
                  <a:cubicBezTo>
                    <a:pt x="2173001" y="2755976"/>
                    <a:pt x="2173001" y="2747732"/>
                    <a:pt x="2170942" y="2739488"/>
                  </a:cubicBezTo>
                  <a:cubicBezTo>
                    <a:pt x="2166824" y="2733305"/>
                    <a:pt x="2135943" y="2714756"/>
                    <a:pt x="2135943" y="2714756"/>
                  </a:cubicBezTo>
                  <a:cubicBezTo>
                    <a:pt x="2133884" y="2718878"/>
                    <a:pt x="2133884" y="2720939"/>
                    <a:pt x="2135943" y="2723000"/>
                  </a:cubicBezTo>
                  <a:cubicBezTo>
                    <a:pt x="2127708" y="2723000"/>
                    <a:pt x="2127708" y="2723000"/>
                    <a:pt x="2127708" y="2723000"/>
                  </a:cubicBezTo>
                  <a:cubicBezTo>
                    <a:pt x="2113297" y="2714756"/>
                    <a:pt x="2121531" y="2702390"/>
                    <a:pt x="2117414" y="2687963"/>
                  </a:cubicBezTo>
                  <a:cubicBezTo>
                    <a:pt x="2115356" y="2679719"/>
                    <a:pt x="2111238" y="2677658"/>
                    <a:pt x="2105062" y="2671475"/>
                  </a:cubicBezTo>
                  <a:cubicBezTo>
                    <a:pt x="2090650" y="2657047"/>
                    <a:pt x="2076239" y="2648803"/>
                    <a:pt x="2070061" y="2628193"/>
                  </a:cubicBezTo>
                  <a:cubicBezTo>
                    <a:pt x="2068004" y="2628193"/>
                    <a:pt x="2065945" y="2628193"/>
                    <a:pt x="2065945" y="2628193"/>
                  </a:cubicBezTo>
                  <a:cubicBezTo>
                    <a:pt x="2057710" y="2628193"/>
                    <a:pt x="2053592" y="2632315"/>
                    <a:pt x="2047417" y="2632315"/>
                  </a:cubicBezTo>
                  <a:cubicBezTo>
                    <a:pt x="2030947" y="2632315"/>
                    <a:pt x="2020652" y="2622010"/>
                    <a:pt x="2010358" y="2617888"/>
                  </a:cubicBezTo>
                  <a:cubicBezTo>
                    <a:pt x="1991828" y="2609644"/>
                    <a:pt x="1979476" y="2613766"/>
                    <a:pt x="1960947" y="2603461"/>
                  </a:cubicBezTo>
                  <a:cubicBezTo>
                    <a:pt x="1934184" y="2591095"/>
                    <a:pt x="1930067" y="2570485"/>
                    <a:pt x="1905361" y="2558118"/>
                  </a:cubicBezTo>
                  <a:cubicBezTo>
                    <a:pt x="1899184" y="2558118"/>
                    <a:pt x="1899184" y="2558118"/>
                    <a:pt x="1899184" y="2558118"/>
                  </a:cubicBezTo>
                  <a:cubicBezTo>
                    <a:pt x="1893009" y="2553996"/>
                    <a:pt x="1886832" y="2549874"/>
                    <a:pt x="1880655" y="2549874"/>
                  </a:cubicBezTo>
                  <a:cubicBezTo>
                    <a:pt x="1864186" y="2549874"/>
                    <a:pt x="1860069" y="2568424"/>
                    <a:pt x="1845657" y="2568424"/>
                  </a:cubicBezTo>
                  <a:cubicBezTo>
                    <a:pt x="1837423" y="2568424"/>
                    <a:pt x="1831245" y="2562240"/>
                    <a:pt x="1827128" y="2560179"/>
                  </a:cubicBezTo>
                  <a:cubicBezTo>
                    <a:pt x="1818893" y="2556057"/>
                    <a:pt x="1812716" y="2558118"/>
                    <a:pt x="1806540" y="2558118"/>
                  </a:cubicBezTo>
                  <a:cubicBezTo>
                    <a:pt x="1796247" y="2558118"/>
                    <a:pt x="1765365" y="2537508"/>
                    <a:pt x="1755073" y="2533386"/>
                  </a:cubicBezTo>
                  <a:cubicBezTo>
                    <a:pt x="1744777" y="2527203"/>
                    <a:pt x="1738601" y="2533386"/>
                    <a:pt x="1728308" y="2531325"/>
                  </a:cubicBezTo>
                  <a:cubicBezTo>
                    <a:pt x="1715955" y="2527203"/>
                    <a:pt x="1713896" y="2516898"/>
                    <a:pt x="1701544" y="2510715"/>
                  </a:cubicBezTo>
                  <a:cubicBezTo>
                    <a:pt x="1689192" y="2504532"/>
                    <a:pt x="1683016" y="2506593"/>
                    <a:pt x="1670662" y="2500410"/>
                  </a:cubicBezTo>
                  <a:cubicBezTo>
                    <a:pt x="1664485" y="2498349"/>
                    <a:pt x="1664485" y="2496288"/>
                    <a:pt x="1660369" y="2494227"/>
                  </a:cubicBezTo>
                  <a:cubicBezTo>
                    <a:pt x="1650075" y="2483922"/>
                    <a:pt x="1621252" y="2477739"/>
                    <a:pt x="1619192" y="2465373"/>
                  </a:cubicBezTo>
                  <a:cubicBezTo>
                    <a:pt x="1610958" y="2465373"/>
                    <a:pt x="1604782" y="2455068"/>
                    <a:pt x="1604782" y="2446823"/>
                  </a:cubicBezTo>
                  <a:cubicBezTo>
                    <a:pt x="1604782" y="2436518"/>
                    <a:pt x="1615076" y="2432396"/>
                    <a:pt x="1615076" y="2422091"/>
                  </a:cubicBezTo>
                  <a:cubicBezTo>
                    <a:pt x="1615076" y="2409725"/>
                    <a:pt x="1606839" y="2407664"/>
                    <a:pt x="1604782" y="2401481"/>
                  </a:cubicBezTo>
                  <a:cubicBezTo>
                    <a:pt x="1594488" y="2368505"/>
                    <a:pt x="1563607" y="2341711"/>
                    <a:pt x="1543018" y="2321101"/>
                  </a:cubicBezTo>
                  <a:cubicBezTo>
                    <a:pt x="1534784" y="2312857"/>
                    <a:pt x="1520372" y="2308735"/>
                    <a:pt x="1510080" y="2300491"/>
                  </a:cubicBezTo>
                  <a:cubicBezTo>
                    <a:pt x="1503902" y="2292247"/>
                    <a:pt x="1510080" y="2284003"/>
                    <a:pt x="1505961" y="2273698"/>
                  </a:cubicBezTo>
                  <a:cubicBezTo>
                    <a:pt x="1497727" y="2257210"/>
                    <a:pt x="1468905" y="2255149"/>
                    <a:pt x="1468905" y="2232477"/>
                  </a:cubicBezTo>
                  <a:cubicBezTo>
                    <a:pt x="1460668" y="2232477"/>
                    <a:pt x="1462728" y="2230416"/>
                    <a:pt x="1458609" y="2232477"/>
                  </a:cubicBezTo>
                  <a:cubicBezTo>
                    <a:pt x="1448315" y="2222172"/>
                    <a:pt x="1438022" y="2211867"/>
                    <a:pt x="1427728" y="2201562"/>
                  </a:cubicBezTo>
                  <a:cubicBezTo>
                    <a:pt x="1419493" y="2193318"/>
                    <a:pt x="1423610" y="2178891"/>
                    <a:pt x="1415375" y="2170647"/>
                  </a:cubicBezTo>
                  <a:cubicBezTo>
                    <a:pt x="1407140" y="2162403"/>
                    <a:pt x="1409198" y="2141792"/>
                    <a:pt x="1400963" y="2137670"/>
                  </a:cubicBezTo>
                  <a:cubicBezTo>
                    <a:pt x="1386553" y="2131487"/>
                    <a:pt x="1372141" y="2131487"/>
                    <a:pt x="1359788" y="2119121"/>
                  </a:cubicBezTo>
                  <a:cubicBezTo>
                    <a:pt x="1355670" y="2123243"/>
                    <a:pt x="1357730" y="2129426"/>
                    <a:pt x="1357730" y="2131487"/>
                  </a:cubicBezTo>
                  <a:cubicBezTo>
                    <a:pt x="1357730" y="2150036"/>
                    <a:pt x="1365964" y="2162403"/>
                    <a:pt x="1374200" y="2176830"/>
                  </a:cubicBezTo>
                  <a:cubicBezTo>
                    <a:pt x="1380376" y="2191257"/>
                    <a:pt x="1392728" y="2191257"/>
                    <a:pt x="1400963" y="2201562"/>
                  </a:cubicBezTo>
                  <a:cubicBezTo>
                    <a:pt x="1413316" y="2213928"/>
                    <a:pt x="1415375" y="2222172"/>
                    <a:pt x="1419493" y="2238660"/>
                  </a:cubicBezTo>
                  <a:cubicBezTo>
                    <a:pt x="1425669" y="2259271"/>
                    <a:pt x="1444198" y="2269576"/>
                    <a:pt x="1450375" y="2288125"/>
                  </a:cubicBezTo>
                  <a:cubicBezTo>
                    <a:pt x="1458609" y="2310796"/>
                    <a:pt x="1464785" y="2333467"/>
                    <a:pt x="1479198" y="2343772"/>
                  </a:cubicBezTo>
                  <a:cubicBezTo>
                    <a:pt x="1487432" y="2337589"/>
                    <a:pt x="1497727" y="2352016"/>
                    <a:pt x="1497727" y="2360261"/>
                  </a:cubicBezTo>
                  <a:cubicBezTo>
                    <a:pt x="1497727" y="2364383"/>
                    <a:pt x="1495668" y="2372627"/>
                    <a:pt x="1491551" y="2372627"/>
                  </a:cubicBezTo>
                  <a:cubicBezTo>
                    <a:pt x="1489492" y="2372627"/>
                    <a:pt x="1477139" y="2358200"/>
                    <a:pt x="1477139" y="2354077"/>
                  </a:cubicBezTo>
                  <a:cubicBezTo>
                    <a:pt x="1460668" y="2354077"/>
                    <a:pt x="1452434" y="2333467"/>
                    <a:pt x="1442138" y="2325223"/>
                  </a:cubicBezTo>
                  <a:cubicBezTo>
                    <a:pt x="1435963" y="2323162"/>
                    <a:pt x="1435963" y="2323162"/>
                    <a:pt x="1433904" y="2316979"/>
                  </a:cubicBezTo>
                  <a:cubicBezTo>
                    <a:pt x="1433904" y="2294308"/>
                    <a:pt x="1433904" y="2294308"/>
                    <a:pt x="1433904" y="2294308"/>
                  </a:cubicBezTo>
                  <a:cubicBezTo>
                    <a:pt x="1423610" y="2284003"/>
                    <a:pt x="1415375" y="2273698"/>
                    <a:pt x="1407140" y="2265454"/>
                  </a:cubicBezTo>
                  <a:cubicBezTo>
                    <a:pt x="1394788" y="2253087"/>
                    <a:pt x="1374200" y="2255149"/>
                    <a:pt x="1363906" y="2240721"/>
                  </a:cubicBezTo>
                  <a:cubicBezTo>
                    <a:pt x="1370082" y="2240721"/>
                    <a:pt x="1390670" y="2244843"/>
                    <a:pt x="1382435" y="2234538"/>
                  </a:cubicBezTo>
                  <a:cubicBezTo>
                    <a:pt x="1370082" y="2213928"/>
                    <a:pt x="1353611" y="2195379"/>
                    <a:pt x="1339199" y="2185074"/>
                  </a:cubicBezTo>
                  <a:cubicBezTo>
                    <a:pt x="1328905" y="2176830"/>
                    <a:pt x="1328905" y="2152097"/>
                    <a:pt x="1322729" y="2141792"/>
                  </a:cubicBezTo>
                  <a:cubicBezTo>
                    <a:pt x="1314495" y="2125304"/>
                    <a:pt x="1306259" y="2119121"/>
                    <a:pt x="1300082" y="2098511"/>
                  </a:cubicBezTo>
                  <a:cubicBezTo>
                    <a:pt x="1300082" y="2092328"/>
                    <a:pt x="1300082" y="2092328"/>
                    <a:pt x="1300082" y="2092328"/>
                  </a:cubicBezTo>
                  <a:cubicBezTo>
                    <a:pt x="1359788" y="2092328"/>
                    <a:pt x="1359788" y="2092328"/>
                    <a:pt x="1359788" y="2092328"/>
                  </a:cubicBezTo>
                  <a:cubicBezTo>
                    <a:pt x="1456551" y="2125304"/>
                    <a:pt x="1456551" y="2125304"/>
                    <a:pt x="1456551" y="2125304"/>
                  </a:cubicBezTo>
                  <a:cubicBezTo>
                    <a:pt x="1532725" y="2125304"/>
                    <a:pt x="1532725" y="2125304"/>
                    <a:pt x="1532725" y="2125304"/>
                  </a:cubicBezTo>
                  <a:cubicBezTo>
                    <a:pt x="1532725" y="2112938"/>
                    <a:pt x="1532725" y="2112938"/>
                    <a:pt x="1532725" y="2112938"/>
                  </a:cubicBezTo>
                  <a:cubicBezTo>
                    <a:pt x="1549195" y="2112938"/>
                    <a:pt x="1549195" y="2112938"/>
                    <a:pt x="1549195" y="2112938"/>
                  </a:cubicBezTo>
                  <a:lnTo>
                    <a:pt x="1586994" y="2125466"/>
                  </a:lnTo>
                  <a:lnTo>
                    <a:pt x="1586765" y="2125299"/>
                  </a:lnTo>
                  <a:cubicBezTo>
                    <a:pt x="1576478" y="2119910"/>
                    <a:pt x="1564131" y="2116830"/>
                    <a:pt x="1548698" y="2112723"/>
                  </a:cubicBezTo>
                  <a:cubicBezTo>
                    <a:pt x="1532237" y="2112723"/>
                    <a:pt x="1532237" y="2112723"/>
                    <a:pt x="1532237" y="2112723"/>
                  </a:cubicBezTo>
                  <a:cubicBezTo>
                    <a:pt x="1532237" y="2125043"/>
                    <a:pt x="1532237" y="2125043"/>
                    <a:pt x="1532237" y="2125043"/>
                  </a:cubicBezTo>
                  <a:cubicBezTo>
                    <a:pt x="1456104" y="2125043"/>
                    <a:pt x="1456104" y="2125043"/>
                    <a:pt x="1456104" y="2125043"/>
                  </a:cubicBezTo>
                  <a:cubicBezTo>
                    <a:pt x="1359391" y="2092190"/>
                    <a:pt x="1359391" y="2092190"/>
                    <a:pt x="1359391" y="2092190"/>
                  </a:cubicBezTo>
                  <a:cubicBezTo>
                    <a:pt x="1301775" y="2092190"/>
                    <a:pt x="1301775" y="2092190"/>
                    <a:pt x="1301775" y="2092190"/>
                  </a:cubicBezTo>
                  <a:cubicBezTo>
                    <a:pt x="1287371" y="2065498"/>
                    <a:pt x="1242103" y="2047018"/>
                    <a:pt x="1209180" y="2032645"/>
                  </a:cubicBezTo>
                  <a:cubicBezTo>
                    <a:pt x="1203007" y="2030592"/>
                    <a:pt x="1205064" y="2020326"/>
                    <a:pt x="1203007" y="2014166"/>
                  </a:cubicBezTo>
                  <a:cubicBezTo>
                    <a:pt x="1188603" y="1981313"/>
                    <a:pt x="1163912" y="1971047"/>
                    <a:pt x="1168027" y="1934088"/>
                  </a:cubicBezTo>
                  <a:cubicBezTo>
                    <a:pt x="1149509" y="1932035"/>
                    <a:pt x="1128931" y="1890969"/>
                    <a:pt x="1114528" y="1864277"/>
                  </a:cubicBezTo>
                  <a:cubicBezTo>
                    <a:pt x="1110411" y="1856064"/>
                    <a:pt x="1118643" y="1849904"/>
                    <a:pt x="1122758" y="1847850"/>
                  </a:cubicBezTo>
                  <a:cubicBezTo>
                    <a:pt x="1112471" y="1827318"/>
                    <a:pt x="1122758" y="1794465"/>
                    <a:pt x="1114528" y="1769826"/>
                  </a:cubicBezTo>
                  <a:cubicBezTo>
                    <a:pt x="1106297" y="1749293"/>
                    <a:pt x="1128931" y="1697961"/>
                    <a:pt x="1128931" y="1669216"/>
                  </a:cubicBezTo>
                  <a:cubicBezTo>
                    <a:pt x="1128931" y="1648683"/>
                    <a:pt x="1106297" y="1640470"/>
                    <a:pt x="1106297" y="1621990"/>
                  </a:cubicBezTo>
                  <a:cubicBezTo>
                    <a:pt x="1106297" y="1615830"/>
                    <a:pt x="1116586" y="1615830"/>
                    <a:pt x="1120700" y="1615830"/>
                  </a:cubicBezTo>
                  <a:cubicBezTo>
                    <a:pt x="1133047" y="1615830"/>
                    <a:pt x="1141276" y="1621990"/>
                    <a:pt x="1147450" y="1630203"/>
                  </a:cubicBezTo>
                  <a:cubicBezTo>
                    <a:pt x="1151566" y="1624043"/>
                    <a:pt x="1159797" y="1613777"/>
                    <a:pt x="1159797" y="1605564"/>
                  </a:cubicBezTo>
                  <a:cubicBezTo>
                    <a:pt x="1159797" y="1597351"/>
                    <a:pt x="1151566" y="1595298"/>
                    <a:pt x="1147450" y="1585031"/>
                  </a:cubicBezTo>
                  <a:lnTo>
                    <a:pt x="1147544" y="1585031"/>
                  </a:lnTo>
                  <a:lnTo>
                    <a:pt x="1137266" y="1578859"/>
                  </a:lnTo>
                  <a:cubicBezTo>
                    <a:pt x="1129037" y="1570627"/>
                    <a:pt x="1106413" y="1568568"/>
                    <a:pt x="1102299" y="1560336"/>
                  </a:cubicBezTo>
                  <a:cubicBezTo>
                    <a:pt x="1096130" y="1535638"/>
                    <a:pt x="1063221" y="1547987"/>
                    <a:pt x="1059107" y="1529464"/>
                  </a:cubicBezTo>
                  <a:cubicBezTo>
                    <a:pt x="1028256" y="1529464"/>
                    <a:pt x="1026200" y="1504766"/>
                    <a:pt x="1020029" y="1484185"/>
                  </a:cubicBezTo>
                  <a:cubicBezTo>
                    <a:pt x="1020029" y="1482127"/>
                    <a:pt x="995349" y="1467720"/>
                    <a:pt x="995349" y="1467720"/>
                  </a:cubicBezTo>
                  <a:cubicBezTo>
                    <a:pt x="985066" y="1459487"/>
                    <a:pt x="995349" y="1447138"/>
                    <a:pt x="987122" y="1440964"/>
                  </a:cubicBezTo>
                  <a:cubicBezTo>
                    <a:pt x="980950" y="1434790"/>
                    <a:pt x="974782" y="1434790"/>
                    <a:pt x="966554" y="1432731"/>
                  </a:cubicBezTo>
                  <a:cubicBezTo>
                    <a:pt x="954213" y="1428615"/>
                    <a:pt x="958329" y="1403918"/>
                    <a:pt x="958329" y="1393627"/>
                  </a:cubicBezTo>
                  <a:cubicBezTo>
                    <a:pt x="958329" y="1387452"/>
                    <a:pt x="952157" y="1385394"/>
                    <a:pt x="952157" y="1379220"/>
                  </a:cubicBezTo>
                  <a:cubicBezTo>
                    <a:pt x="952157" y="1373046"/>
                    <a:pt x="964497" y="1370987"/>
                    <a:pt x="964497" y="1362755"/>
                  </a:cubicBezTo>
                  <a:lnTo>
                    <a:pt x="963985" y="1361442"/>
                  </a:lnTo>
                  <a:lnTo>
                    <a:pt x="957859" y="1370395"/>
                  </a:lnTo>
                  <a:cubicBezTo>
                    <a:pt x="954776" y="1372712"/>
                    <a:pt x="951693" y="1374772"/>
                    <a:pt x="951693" y="1377861"/>
                  </a:cubicBezTo>
                  <a:cubicBezTo>
                    <a:pt x="947582" y="1377861"/>
                    <a:pt x="947582" y="1379921"/>
                    <a:pt x="943471" y="1379921"/>
                  </a:cubicBezTo>
                  <a:cubicBezTo>
                    <a:pt x="927027" y="1379921"/>
                    <a:pt x="904414" y="1361384"/>
                    <a:pt x="904414" y="1353146"/>
                  </a:cubicBezTo>
                  <a:cubicBezTo>
                    <a:pt x="904414" y="1344908"/>
                    <a:pt x="904414" y="1346967"/>
                    <a:pt x="904414" y="1338729"/>
                  </a:cubicBezTo>
                  <a:cubicBezTo>
                    <a:pt x="904414" y="1324312"/>
                    <a:pt x="894138" y="1324312"/>
                    <a:pt x="877695" y="1324312"/>
                  </a:cubicBezTo>
                  <a:cubicBezTo>
                    <a:pt x="865362" y="1324312"/>
                    <a:pt x="861252" y="1316073"/>
                    <a:pt x="861252" y="1311954"/>
                  </a:cubicBezTo>
                  <a:cubicBezTo>
                    <a:pt x="861252" y="1303716"/>
                    <a:pt x="875639" y="1303716"/>
                    <a:pt x="875639" y="1295478"/>
                  </a:cubicBezTo>
                  <a:cubicBezTo>
                    <a:pt x="875639" y="1289299"/>
                    <a:pt x="875639" y="1285180"/>
                    <a:pt x="875639" y="1285180"/>
                  </a:cubicBezTo>
                  <a:cubicBezTo>
                    <a:pt x="857140" y="1285180"/>
                    <a:pt x="863306" y="1295478"/>
                    <a:pt x="850975" y="1295478"/>
                  </a:cubicBezTo>
                  <a:cubicBezTo>
                    <a:pt x="846863" y="1295478"/>
                    <a:pt x="836585" y="1287239"/>
                    <a:pt x="836585" y="1283120"/>
                  </a:cubicBezTo>
                  <a:cubicBezTo>
                    <a:pt x="836585" y="1270763"/>
                    <a:pt x="842751" y="1268703"/>
                    <a:pt x="846863" y="1262524"/>
                  </a:cubicBezTo>
                  <a:cubicBezTo>
                    <a:pt x="840696" y="1258405"/>
                    <a:pt x="832474" y="1250167"/>
                    <a:pt x="830417" y="1256346"/>
                  </a:cubicBezTo>
                  <a:cubicBezTo>
                    <a:pt x="816029" y="1256346"/>
                    <a:pt x="809863" y="1250167"/>
                    <a:pt x="801641" y="1243988"/>
                  </a:cubicBezTo>
                  <a:cubicBezTo>
                    <a:pt x="799586" y="1250167"/>
                    <a:pt x="795477" y="1260465"/>
                    <a:pt x="789308" y="1260465"/>
                  </a:cubicBezTo>
                  <a:cubicBezTo>
                    <a:pt x="770808" y="1260465"/>
                    <a:pt x="756421" y="1233690"/>
                    <a:pt x="746143" y="1225452"/>
                  </a:cubicBezTo>
                  <a:cubicBezTo>
                    <a:pt x="723533" y="1206916"/>
                    <a:pt x="692702" y="1208975"/>
                    <a:pt x="663924" y="1192498"/>
                  </a:cubicBezTo>
                  <a:cubicBezTo>
                    <a:pt x="614592" y="1192498"/>
                    <a:pt x="614592" y="1192498"/>
                    <a:pt x="614592" y="1192498"/>
                  </a:cubicBezTo>
                  <a:cubicBezTo>
                    <a:pt x="585814" y="1184260"/>
                    <a:pt x="544706" y="1180141"/>
                    <a:pt x="530316" y="1147188"/>
                  </a:cubicBezTo>
                  <a:cubicBezTo>
                    <a:pt x="517983" y="1153366"/>
                    <a:pt x="501540" y="1157486"/>
                    <a:pt x="493317" y="1161605"/>
                  </a:cubicBezTo>
                  <a:cubicBezTo>
                    <a:pt x="495373" y="1167783"/>
                    <a:pt x="497429" y="1169843"/>
                    <a:pt x="501540" y="1173962"/>
                  </a:cubicBezTo>
                  <a:cubicBezTo>
                    <a:pt x="489206" y="1192498"/>
                    <a:pt x="431653" y="1225452"/>
                    <a:pt x="411098" y="1225452"/>
                  </a:cubicBezTo>
                  <a:cubicBezTo>
                    <a:pt x="406987" y="1225452"/>
                    <a:pt x="400820" y="1223392"/>
                    <a:pt x="400820" y="1219273"/>
                  </a:cubicBezTo>
                  <a:cubicBezTo>
                    <a:pt x="400820" y="1213094"/>
                    <a:pt x="406987" y="1213094"/>
                    <a:pt x="409043" y="1211035"/>
                  </a:cubicBezTo>
                  <a:cubicBezTo>
                    <a:pt x="404931" y="1204856"/>
                    <a:pt x="409043" y="1204856"/>
                    <a:pt x="409043" y="1200737"/>
                  </a:cubicBezTo>
                  <a:cubicBezTo>
                    <a:pt x="409043" y="1180141"/>
                    <a:pt x="421375" y="1165724"/>
                    <a:pt x="448096" y="1157486"/>
                  </a:cubicBezTo>
                  <a:cubicBezTo>
                    <a:pt x="448096" y="1153366"/>
                    <a:pt x="448096" y="1151307"/>
                    <a:pt x="448096" y="1147188"/>
                  </a:cubicBezTo>
                  <a:cubicBezTo>
                    <a:pt x="439875" y="1147188"/>
                    <a:pt x="441931" y="1147188"/>
                    <a:pt x="437820" y="1147188"/>
                  </a:cubicBezTo>
                  <a:cubicBezTo>
                    <a:pt x="417264" y="1147188"/>
                    <a:pt x="355599" y="1198677"/>
                    <a:pt x="355599" y="1227511"/>
                  </a:cubicBezTo>
                  <a:cubicBezTo>
                    <a:pt x="355599" y="1231631"/>
                    <a:pt x="355599" y="1237809"/>
                    <a:pt x="355599" y="1241928"/>
                  </a:cubicBezTo>
                  <a:cubicBezTo>
                    <a:pt x="355599" y="1262524"/>
                    <a:pt x="337100" y="1268703"/>
                    <a:pt x="316545" y="1276941"/>
                  </a:cubicBezTo>
                  <a:cubicBezTo>
                    <a:pt x="304212" y="1283120"/>
                    <a:pt x="300102" y="1291358"/>
                    <a:pt x="293935" y="1299597"/>
                  </a:cubicBezTo>
                  <a:cubicBezTo>
                    <a:pt x="279547" y="1318133"/>
                    <a:pt x="248714" y="1326371"/>
                    <a:pt x="234326" y="1340788"/>
                  </a:cubicBezTo>
                  <a:cubicBezTo>
                    <a:pt x="219938" y="1355206"/>
                    <a:pt x="187050" y="1365503"/>
                    <a:pt x="162385" y="1369623"/>
                  </a:cubicBezTo>
                  <a:cubicBezTo>
                    <a:pt x="129497" y="1373742"/>
                    <a:pt x="110998" y="1412874"/>
                    <a:pt x="71943" y="1400516"/>
                  </a:cubicBezTo>
                  <a:cubicBezTo>
                    <a:pt x="84276" y="1384040"/>
                    <a:pt x="100720" y="1392278"/>
                    <a:pt x="117163" y="1381980"/>
                  </a:cubicBezTo>
                  <a:cubicBezTo>
                    <a:pt x="127441" y="1375801"/>
                    <a:pt x="135663" y="1357265"/>
                    <a:pt x="145940" y="1353146"/>
                  </a:cubicBezTo>
                  <a:cubicBezTo>
                    <a:pt x="160328" y="1342848"/>
                    <a:pt x="178828" y="1353146"/>
                    <a:pt x="189106" y="1338729"/>
                  </a:cubicBezTo>
                  <a:cubicBezTo>
                    <a:pt x="203493" y="1318133"/>
                    <a:pt x="240492" y="1303716"/>
                    <a:pt x="261047" y="1289299"/>
                  </a:cubicBezTo>
                  <a:cubicBezTo>
                    <a:pt x="281602" y="1274882"/>
                    <a:pt x="281602" y="1248107"/>
                    <a:pt x="304212" y="1233690"/>
                  </a:cubicBezTo>
                  <a:cubicBezTo>
                    <a:pt x="289823" y="1233690"/>
                    <a:pt x="289823" y="1233690"/>
                    <a:pt x="289823" y="1233690"/>
                  </a:cubicBezTo>
                  <a:cubicBezTo>
                    <a:pt x="277492" y="1239869"/>
                    <a:pt x="271324" y="1246048"/>
                    <a:pt x="256936" y="1246048"/>
                  </a:cubicBezTo>
                  <a:cubicBezTo>
                    <a:pt x="246659" y="1246048"/>
                    <a:pt x="240492" y="1241928"/>
                    <a:pt x="232270" y="1237809"/>
                  </a:cubicBezTo>
                  <a:cubicBezTo>
                    <a:pt x="230215" y="1246048"/>
                    <a:pt x="226103" y="1248107"/>
                    <a:pt x="226103" y="1254286"/>
                  </a:cubicBezTo>
                  <a:cubicBezTo>
                    <a:pt x="203493" y="1246048"/>
                    <a:pt x="197328" y="1241928"/>
                    <a:pt x="182939" y="1229571"/>
                  </a:cubicBezTo>
                  <a:cubicBezTo>
                    <a:pt x="180884" y="1235750"/>
                    <a:pt x="180884" y="1239869"/>
                    <a:pt x="180884" y="1243988"/>
                  </a:cubicBezTo>
                  <a:cubicBezTo>
                    <a:pt x="172662" y="1243988"/>
                    <a:pt x="174716" y="1243988"/>
                    <a:pt x="170606" y="1243988"/>
                  </a:cubicBezTo>
                  <a:cubicBezTo>
                    <a:pt x="164440" y="1243988"/>
                    <a:pt x="160328" y="1250167"/>
                    <a:pt x="156218" y="1250167"/>
                  </a:cubicBezTo>
                  <a:cubicBezTo>
                    <a:pt x="152107" y="1250167"/>
                    <a:pt x="147996" y="1235750"/>
                    <a:pt x="147996" y="1227511"/>
                  </a:cubicBezTo>
                  <a:cubicBezTo>
                    <a:pt x="147996" y="1217213"/>
                    <a:pt x="147996" y="1217213"/>
                    <a:pt x="147996" y="1208975"/>
                  </a:cubicBezTo>
                  <a:cubicBezTo>
                    <a:pt x="147996" y="1206916"/>
                    <a:pt x="147996" y="1196618"/>
                    <a:pt x="139775" y="1196618"/>
                  </a:cubicBezTo>
                  <a:cubicBezTo>
                    <a:pt x="133607" y="1196618"/>
                    <a:pt x="125385" y="1211035"/>
                    <a:pt x="123329" y="1211035"/>
                  </a:cubicBezTo>
                  <a:cubicBezTo>
                    <a:pt x="110998" y="1211035"/>
                    <a:pt x="67831" y="1178081"/>
                    <a:pt x="61665" y="1169843"/>
                  </a:cubicBezTo>
                  <a:cubicBezTo>
                    <a:pt x="65776" y="1169843"/>
                    <a:pt x="71943" y="1167783"/>
                    <a:pt x="76054" y="1167783"/>
                  </a:cubicBezTo>
                  <a:cubicBezTo>
                    <a:pt x="67831" y="1147188"/>
                    <a:pt x="39055" y="1143068"/>
                    <a:pt x="39055" y="1128651"/>
                  </a:cubicBezTo>
                  <a:cubicBezTo>
                    <a:pt x="39055" y="1099817"/>
                    <a:pt x="88385" y="1077162"/>
                    <a:pt x="106885" y="1077162"/>
                  </a:cubicBezTo>
                  <a:cubicBezTo>
                    <a:pt x="115107" y="1077162"/>
                    <a:pt x="176772" y="1054506"/>
                    <a:pt x="176772" y="1042149"/>
                  </a:cubicBezTo>
                  <a:cubicBezTo>
                    <a:pt x="176772" y="1035970"/>
                    <a:pt x="162385" y="1021553"/>
                    <a:pt x="162385" y="1019493"/>
                  </a:cubicBezTo>
                  <a:cubicBezTo>
                    <a:pt x="170606" y="1015374"/>
                    <a:pt x="168550" y="1015374"/>
                    <a:pt x="174716" y="1019493"/>
                  </a:cubicBezTo>
                  <a:cubicBezTo>
                    <a:pt x="174716" y="1005076"/>
                    <a:pt x="174716" y="1005076"/>
                    <a:pt x="174716" y="1005076"/>
                  </a:cubicBezTo>
                  <a:cubicBezTo>
                    <a:pt x="166494" y="1005076"/>
                    <a:pt x="166494" y="1005076"/>
                    <a:pt x="162385" y="1005076"/>
                  </a:cubicBezTo>
                  <a:cubicBezTo>
                    <a:pt x="147996" y="1005076"/>
                    <a:pt x="141829" y="1021553"/>
                    <a:pt x="123329" y="1021553"/>
                  </a:cubicBezTo>
                  <a:cubicBezTo>
                    <a:pt x="104832" y="1021553"/>
                    <a:pt x="98663" y="1011255"/>
                    <a:pt x="84276" y="1015374"/>
                  </a:cubicBezTo>
                  <a:cubicBezTo>
                    <a:pt x="65776" y="1015374"/>
                    <a:pt x="43167" y="1015374"/>
                    <a:pt x="36999" y="1015374"/>
                  </a:cubicBezTo>
                  <a:cubicBezTo>
                    <a:pt x="34944" y="1000957"/>
                    <a:pt x="24667" y="996838"/>
                    <a:pt x="24667" y="988600"/>
                  </a:cubicBezTo>
                  <a:cubicBezTo>
                    <a:pt x="24667" y="986540"/>
                    <a:pt x="26721" y="982421"/>
                    <a:pt x="26721" y="980361"/>
                  </a:cubicBezTo>
                  <a:cubicBezTo>
                    <a:pt x="12334" y="980361"/>
                    <a:pt x="4111" y="974183"/>
                    <a:pt x="0" y="965944"/>
                  </a:cubicBezTo>
                  <a:cubicBezTo>
                    <a:pt x="22612" y="951527"/>
                    <a:pt x="59611" y="939170"/>
                    <a:pt x="82220" y="924753"/>
                  </a:cubicBezTo>
                  <a:cubicBezTo>
                    <a:pt x="98663" y="924753"/>
                    <a:pt x="98663" y="924753"/>
                    <a:pt x="98663" y="924753"/>
                  </a:cubicBezTo>
                  <a:cubicBezTo>
                    <a:pt x="98663" y="953587"/>
                    <a:pt x="113053" y="945349"/>
                    <a:pt x="131553" y="945349"/>
                  </a:cubicBezTo>
                  <a:cubicBezTo>
                    <a:pt x="143884" y="945349"/>
                    <a:pt x="145940" y="949468"/>
                    <a:pt x="156218" y="945349"/>
                  </a:cubicBezTo>
                  <a:cubicBezTo>
                    <a:pt x="147996" y="916514"/>
                    <a:pt x="129497" y="914455"/>
                    <a:pt x="102775" y="902097"/>
                  </a:cubicBezTo>
                  <a:cubicBezTo>
                    <a:pt x="94554" y="900038"/>
                    <a:pt x="84276" y="871204"/>
                    <a:pt x="76054" y="867084"/>
                  </a:cubicBezTo>
                  <a:cubicBezTo>
                    <a:pt x="63720" y="860906"/>
                    <a:pt x="26721" y="852667"/>
                    <a:pt x="26721" y="846489"/>
                  </a:cubicBezTo>
                  <a:cubicBezTo>
                    <a:pt x="26721" y="846489"/>
                    <a:pt x="41110" y="823833"/>
                    <a:pt x="41110" y="821774"/>
                  </a:cubicBezTo>
                  <a:cubicBezTo>
                    <a:pt x="90441" y="821774"/>
                    <a:pt x="90441" y="821774"/>
                    <a:pt x="90441" y="821774"/>
                  </a:cubicBezTo>
                  <a:cubicBezTo>
                    <a:pt x="117163" y="784701"/>
                    <a:pt x="158274" y="749688"/>
                    <a:pt x="207605" y="735271"/>
                  </a:cubicBezTo>
                  <a:cubicBezTo>
                    <a:pt x="219938" y="731152"/>
                    <a:pt x="228159" y="737331"/>
                    <a:pt x="240492" y="733211"/>
                  </a:cubicBezTo>
                  <a:cubicBezTo>
                    <a:pt x="254882" y="727033"/>
                    <a:pt x="263102" y="706437"/>
                    <a:pt x="279547" y="706437"/>
                  </a:cubicBezTo>
                  <a:cubicBezTo>
                    <a:pt x="291880" y="706437"/>
                    <a:pt x="295990" y="716735"/>
                    <a:pt x="308322" y="720854"/>
                  </a:cubicBezTo>
                  <a:cubicBezTo>
                    <a:pt x="302157" y="727033"/>
                    <a:pt x="302157" y="729092"/>
                    <a:pt x="300102" y="733211"/>
                  </a:cubicBezTo>
                  <a:cubicBezTo>
                    <a:pt x="308322" y="735271"/>
                    <a:pt x="316545" y="729092"/>
                    <a:pt x="322712" y="720854"/>
                  </a:cubicBezTo>
                  <a:cubicBezTo>
                    <a:pt x="332990" y="724973"/>
                    <a:pt x="335045" y="727033"/>
                    <a:pt x="343267" y="729092"/>
                  </a:cubicBezTo>
                  <a:cubicBezTo>
                    <a:pt x="388488" y="729092"/>
                    <a:pt x="388488" y="729092"/>
                    <a:pt x="388488" y="729092"/>
                  </a:cubicBezTo>
                  <a:cubicBezTo>
                    <a:pt x="398765" y="737331"/>
                    <a:pt x="402876" y="741450"/>
                    <a:pt x="415208" y="747629"/>
                  </a:cubicBezTo>
                  <a:cubicBezTo>
                    <a:pt x="485097" y="747629"/>
                    <a:pt x="485097" y="747629"/>
                    <a:pt x="485097" y="747629"/>
                  </a:cubicBezTo>
                  <a:cubicBezTo>
                    <a:pt x="503595" y="766165"/>
                    <a:pt x="559093" y="770284"/>
                    <a:pt x="587869" y="770284"/>
                  </a:cubicBezTo>
                  <a:cubicBezTo>
                    <a:pt x="604314" y="770284"/>
                    <a:pt x="614592" y="764105"/>
                    <a:pt x="631035" y="764105"/>
                  </a:cubicBezTo>
                  <a:cubicBezTo>
                    <a:pt x="655702" y="764105"/>
                    <a:pt x="663924" y="776463"/>
                    <a:pt x="686533" y="782641"/>
                  </a:cubicBezTo>
                  <a:cubicBezTo>
                    <a:pt x="686533" y="1176022"/>
                    <a:pt x="686533" y="1176022"/>
                    <a:pt x="686533" y="1176022"/>
                  </a:cubicBezTo>
                  <a:lnTo>
                    <a:pt x="686836" y="1176126"/>
                  </a:lnTo>
                  <a:lnTo>
                    <a:pt x="686836" y="1171380"/>
                  </a:lnTo>
                  <a:cubicBezTo>
                    <a:pt x="686836" y="1152954"/>
                    <a:pt x="686836" y="1079247"/>
                    <a:pt x="686836" y="784419"/>
                  </a:cubicBezTo>
                  <a:cubicBezTo>
                    <a:pt x="697119" y="786477"/>
                    <a:pt x="693007" y="786477"/>
                    <a:pt x="699176" y="784419"/>
                  </a:cubicBezTo>
                  <a:cubicBezTo>
                    <a:pt x="699176" y="786477"/>
                    <a:pt x="709460" y="794709"/>
                    <a:pt x="711517" y="794709"/>
                  </a:cubicBezTo>
                  <a:cubicBezTo>
                    <a:pt x="748539" y="817349"/>
                    <a:pt x="789674" y="823523"/>
                    <a:pt x="812297" y="823523"/>
                  </a:cubicBezTo>
                  <a:cubicBezTo>
                    <a:pt x="820524" y="823523"/>
                    <a:pt x="779390" y="800884"/>
                    <a:pt x="839036" y="798826"/>
                  </a:cubicBezTo>
                  <a:cubicBezTo>
                    <a:pt x="847262" y="798826"/>
                    <a:pt x="843149" y="770012"/>
                    <a:pt x="865774" y="792651"/>
                  </a:cubicBezTo>
                  <a:cubicBezTo>
                    <a:pt x="874001" y="800884"/>
                    <a:pt x="898680" y="782361"/>
                    <a:pt x="908964" y="780303"/>
                  </a:cubicBezTo>
                  <a:cubicBezTo>
                    <a:pt x="933648" y="770012"/>
                    <a:pt x="943929" y="770012"/>
                    <a:pt x="970669" y="761779"/>
                  </a:cubicBezTo>
                  <a:cubicBezTo>
                    <a:pt x="974782" y="770012"/>
                    <a:pt x="980950" y="776186"/>
                    <a:pt x="987122" y="776186"/>
                  </a:cubicBezTo>
                  <a:cubicBezTo>
                    <a:pt x="1007690" y="776186"/>
                    <a:pt x="1001519" y="749430"/>
                    <a:pt x="1017975" y="749430"/>
                  </a:cubicBezTo>
                  <a:cubicBezTo>
                    <a:pt x="1024143" y="749430"/>
                    <a:pt x="1048824" y="790593"/>
                    <a:pt x="1065277" y="790593"/>
                  </a:cubicBezTo>
                  <a:cubicBezTo>
                    <a:pt x="1083790" y="790593"/>
                    <a:pt x="1083790" y="770012"/>
                    <a:pt x="1102299" y="765896"/>
                  </a:cubicBezTo>
                  <a:cubicBezTo>
                    <a:pt x="1102299" y="774128"/>
                    <a:pt x="1112584" y="790593"/>
                    <a:pt x="1122869" y="790593"/>
                  </a:cubicBezTo>
                  <a:cubicBezTo>
                    <a:pt x="1137266" y="790593"/>
                    <a:pt x="1145492" y="778244"/>
                    <a:pt x="1161947" y="778244"/>
                  </a:cubicBezTo>
                  <a:cubicBezTo>
                    <a:pt x="1217478" y="778244"/>
                    <a:pt x="1244214" y="823523"/>
                    <a:pt x="1299748" y="819407"/>
                  </a:cubicBezTo>
                  <a:cubicBezTo>
                    <a:pt x="1351168" y="815291"/>
                    <a:pt x="1347055" y="811175"/>
                    <a:pt x="1371736" y="846163"/>
                  </a:cubicBezTo>
                  <a:cubicBezTo>
                    <a:pt x="1367623" y="850279"/>
                    <a:pt x="1338826" y="848221"/>
                    <a:pt x="1338826" y="856454"/>
                  </a:cubicBezTo>
                  <a:cubicBezTo>
                    <a:pt x="1338826" y="858512"/>
                    <a:pt x="1338826" y="870860"/>
                    <a:pt x="1375848" y="870860"/>
                  </a:cubicBezTo>
                  <a:cubicBezTo>
                    <a:pt x="1394359" y="868802"/>
                    <a:pt x="1406701" y="862628"/>
                    <a:pt x="1425212" y="862628"/>
                  </a:cubicBezTo>
                  <a:cubicBezTo>
                    <a:pt x="1447837" y="862628"/>
                    <a:pt x="1462234" y="862628"/>
                    <a:pt x="1482801" y="862628"/>
                  </a:cubicBezTo>
                  <a:cubicBezTo>
                    <a:pt x="1482801" y="862628"/>
                    <a:pt x="1482801" y="862628"/>
                    <a:pt x="1497198" y="868802"/>
                  </a:cubicBezTo>
                  <a:cubicBezTo>
                    <a:pt x="1511596" y="874977"/>
                    <a:pt x="1515710" y="897616"/>
                    <a:pt x="1534220" y="897616"/>
                  </a:cubicBezTo>
                  <a:cubicBezTo>
                    <a:pt x="1538334" y="897616"/>
                    <a:pt x="1528050" y="877035"/>
                    <a:pt x="1528050" y="870860"/>
                  </a:cubicBezTo>
                  <a:cubicBezTo>
                    <a:pt x="1528050" y="839988"/>
                    <a:pt x="1575356" y="864686"/>
                    <a:pt x="1571241" y="833814"/>
                  </a:cubicBezTo>
                  <a:cubicBezTo>
                    <a:pt x="1560958" y="842047"/>
                    <a:pt x="1536277" y="848221"/>
                    <a:pt x="1521880" y="848221"/>
                  </a:cubicBezTo>
                  <a:cubicBezTo>
                    <a:pt x="1515710" y="848221"/>
                    <a:pt x="1509539" y="846163"/>
                    <a:pt x="1509539" y="839988"/>
                  </a:cubicBezTo>
                  <a:cubicBezTo>
                    <a:pt x="1509539" y="819407"/>
                    <a:pt x="1565071" y="817349"/>
                    <a:pt x="1581525" y="813233"/>
                  </a:cubicBezTo>
                  <a:cubicBezTo>
                    <a:pt x="1593866" y="850279"/>
                    <a:pt x="1649398" y="868802"/>
                    <a:pt x="1698762" y="868802"/>
                  </a:cubicBezTo>
                  <a:cubicBezTo>
                    <a:pt x="1750181" y="868802"/>
                    <a:pt x="1760464" y="866744"/>
                    <a:pt x="1776917" y="868802"/>
                  </a:cubicBezTo>
                  <a:cubicBezTo>
                    <a:pt x="1776917" y="848221"/>
                    <a:pt x="1783088" y="839988"/>
                    <a:pt x="1799543" y="839988"/>
                  </a:cubicBezTo>
                  <a:cubicBezTo>
                    <a:pt x="1811883" y="839988"/>
                    <a:pt x="1836564" y="846163"/>
                    <a:pt x="1840677" y="850279"/>
                  </a:cubicBezTo>
                  <a:cubicBezTo>
                    <a:pt x="1846848" y="860570"/>
                    <a:pt x="1824224" y="889384"/>
                    <a:pt x="1853017" y="881151"/>
                  </a:cubicBezTo>
                  <a:cubicBezTo>
                    <a:pt x="1853017" y="837930"/>
                    <a:pt x="1912663" y="854395"/>
                    <a:pt x="1902381" y="817349"/>
                  </a:cubicBezTo>
                  <a:cubicBezTo>
                    <a:pt x="1894153" y="821465"/>
                    <a:pt x="1887982" y="823523"/>
                    <a:pt x="1881813" y="827640"/>
                  </a:cubicBezTo>
                  <a:cubicBezTo>
                    <a:pt x="1881813" y="827640"/>
                    <a:pt x="1890040" y="805000"/>
                    <a:pt x="1890040" y="800884"/>
                  </a:cubicBezTo>
                  <a:cubicBezTo>
                    <a:pt x="1890040" y="770012"/>
                    <a:pt x="1828336" y="786477"/>
                    <a:pt x="1828336" y="757663"/>
                  </a:cubicBezTo>
                  <a:cubicBezTo>
                    <a:pt x="1828336" y="745314"/>
                    <a:pt x="1840677" y="745314"/>
                    <a:pt x="1840677" y="737082"/>
                  </a:cubicBezTo>
                  <a:cubicBezTo>
                    <a:pt x="1840677" y="726791"/>
                    <a:pt x="1832450" y="722675"/>
                    <a:pt x="1832450" y="714442"/>
                  </a:cubicBezTo>
                  <a:cubicBezTo>
                    <a:pt x="1832450" y="700035"/>
                    <a:pt x="1846848" y="702093"/>
                    <a:pt x="1857131" y="700035"/>
                  </a:cubicBezTo>
                  <a:cubicBezTo>
                    <a:pt x="1857131" y="691803"/>
                    <a:pt x="1848905" y="679454"/>
                    <a:pt x="1867414" y="679454"/>
                  </a:cubicBezTo>
                  <a:close/>
                  <a:moveTo>
                    <a:pt x="8977256" y="672135"/>
                  </a:moveTo>
                  <a:cubicBezTo>
                    <a:pt x="8991695" y="672135"/>
                    <a:pt x="9026761" y="680397"/>
                    <a:pt x="9026761" y="694857"/>
                  </a:cubicBezTo>
                  <a:cubicBezTo>
                    <a:pt x="9026761" y="707251"/>
                    <a:pt x="8954566" y="711382"/>
                    <a:pt x="8944253" y="711382"/>
                  </a:cubicBezTo>
                  <a:cubicBezTo>
                    <a:pt x="8938065" y="711382"/>
                    <a:pt x="8936002" y="707251"/>
                    <a:pt x="8936002" y="701054"/>
                  </a:cubicBezTo>
                  <a:cubicBezTo>
                    <a:pt x="8936002" y="688660"/>
                    <a:pt x="8962817" y="672135"/>
                    <a:pt x="8977256" y="672135"/>
                  </a:cubicBezTo>
                  <a:close/>
                  <a:moveTo>
                    <a:pt x="6141453" y="583829"/>
                  </a:moveTo>
                  <a:cubicBezTo>
                    <a:pt x="6151781" y="583829"/>
                    <a:pt x="6155913" y="594207"/>
                    <a:pt x="6164175" y="600434"/>
                  </a:cubicBezTo>
                  <a:cubicBezTo>
                    <a:pt x="6160044" y="604585"/>
                    <a:pt x="6139388" y="610812"/>
                    <a:pt x="6129060" y="610812"/>
                  </a:cubicBezTo>
                  <a:cubicBezTo>
                    <a:pt x="6124928" y="610812"/>
                    <a:pt x="6129060" y="604585"/>
                    <a:pt x="6129060" y="602509"/>
                  </a:cubicBezTo>
                  <a:cubicBezTo>
                    <a:pt x="6129060" y="594207"/>
                    <a:pt x="6133191" y="583829"/>
                    <a:pt x="6141453" y="583829"/>
                  </a:cubicBezTo>
                  <a:close/>
                  <a:moveTo>
                    <a:pt x="1735283" y="582730"/>
                  </a:moveTo>
                  <a:cubicBezTo>
                    <a:pt x="1744298" y="581961"/>
                    <a:pt x="1754085" y="582986"/>
                    <a:pt x="1764387" y="582986"/>
                  </a:cubicBezTo>
                  <a:cubicBezTo>
                    <a:pt x="1780872" y="582986"/>
                    <a:pt x="1801478" y="582986"/>
                    <a:pt x="1801478" y="582986"/>
                  </a:cubicBezTo>
                  <a:cubicBezTo>
                    <a:pt x="1803538" y="582986"/>
                    <a:pt x="1809720" y="587088"/>
                    <a:pt x="1809720" y="591190"/>
                  </a:cubicBezTo>
                  <a:cubicBezTo>
                    <a:pt x="1809720" y="609647"/>
                    <a:pt x="1787053" y="615799"/>
                    <a:pt x="1780872" y="624003"/>
                  </a:cubicBezTo>
                  <a:cubicBezTo>
                    <a:pt x="1787053" y="624003"/>
                    <a:pt x="1813841" y="615799"/>
                    <a:pt x="1813841" y="626053"/>
                  </a:cubicBezTo>
                  <a:cubicBezTo>
                    <a:pt x="1813841" y="638358"/>
                    <a:pt x="1811780" y="630155"/>
                    <a:pt x="1811780" y="640409"/>
                  </a:cubicBezTo>
                  <a:cubicBezTo>
                    <a:pt x="1815902" y="640409"/>
                    <a:pt x="1826204" y="642460"/>
                    <a:pt x="1832386" y="644511"/>
                  </a:cubicBezTo>
                  <a:cubicBezTo>
                    <a:pt x="1828264" y="693730"/>
                    <a:pt x="1826204" y="679374"/>
                    <a:pt x="1795296" y="691679"/>
                  </a:cubicBezTo>
                  <a:cubicBezTo>
                    <a:pt x="1787053" y="693730"/>
                    <a:pt x="1787053" y="703984"/>
                    <a:pt x="1778812" y="703984"/>
                  </a:cubicBezTo>
                  <a:cubicBezTo>
                    <a:pt x="1764387" y="703984"/>
                    <a:pt x="1764387" y="693730"/>
                    <a:pt x="1758206" y="689628"/>
                  </a:cubicBezTo>
                  <a:cubicBezTo>
                    <a:pt x="1733479" y="662968"/>
                    <a:pt x="1704633" y="667069"/>
                    <a:pt x="1677846" y="640409"/>
                  </a:cubicBezTo>
                  <a:cubicBezTo>
                    <a:pt x="1677846" y="626053"/>
                    <a:pt x="1677846" y="626053"/>
                    <a:pt x="1677846" y="626053"/>
                  </a:cubicBezTo>
                  <a:cubicBezTo>
                    <a:pt x="1690210" y="626053"/>
                    <a:pt x="1702573" y="636307"/>
                    <a:pt x="1719057" y="636307"/>
                  </a:cubicBezTo>
                  <a:cubicBezTo>
                    <a:pt x="1727298" y="636307"/>
                    <a:pt x="1725238" y="636307"/>
                    <a:pt x="1733479" y="636307"/>
                  </a:cubicBezTo>
                  <a:cubicBezTo>
                    <a:pt x="1733479" y="611698"/>
                    <a:pt x="1733479" y="611698"/>
                    <a:pt x="1733479" y="611698"/>
                  </a:cubicBezTo>
                  <a:cubicBezTo>
                    <a:pt x="1721117" y="609647"/>
                    <a:pt x="1702573" y="611698"/>
                    <a:pt x="1702573" y="601444"/>
                  </a:cubicBezTo>
                  <a:cubicBezTo>
                    <a:pt x="1702573" y="597342"/>
                    <a:pt x="1708754" y="595291"/>
                    <a:pt x="1710814" y="593240"/>
                  </a:cubicBezTo>
                  <a:cubicBezTo>
                    <a:pt x="1718027" y="586063"/>
                    <a:pt x="1726268" y="583499"/>
                    <a:pt x="1735283" y="582730"/>
                  </a:cubicBezTo>
                  <a:close/>
                  <a:moveTo>
                    <a:pt x="2251015" y="581338"/>
                  </a:moveTo>
                  <a:cubicBezTo>
                    <a:pt x="2271456" y="581338"/>
                    <a:pt x="2277589" y="587519"/>
                    <a:pt x="2295986" y="587519"/>
                  </a:cubicBezTo>
                  <a:cubicBezTo>
                    <a:pt x="2320516" y="587519"/>
                    <a:pt x="2340958" y="608124"/>
                    <a:pt x="2357311" y="616366"/>
                  </a:cubicBezTo>
                  <a:cubicBezTo>
                    <a:pt x="2355267" y="624608"/>
                    <a:pt x="2349134" y="630789"/>
                    <a:pt x="2340958" y="630789"/>
                  </a:cubicBezTo>
                  <a:cubicBezTo>
                    <a:pt x="2328693" y="630789"/>
                    <a:pt x="2324604" y="624608"/>
                    <a:pt x="2314384" y="624608"/>
                  </a:cubicBezTo>
                  <a:cubicBezTo>
                    <a:pt x="2304163" y="624608"/>
                    <a:pt x="2295986" y="632850"/>
                    <a:pt x="2279633" y="632850"/>
                  </a:cubicBezTo>
                  <a:cubicBezTo>
                    <a:pt x="2263280" y="632850"/>
                    <a:pt x="2246927" y="628729"/>
                    <a:pt x="2253059" y="614306"/>
                  </a:cubicBezTo>
                  <a:cubicBezTo>
                    <a:pt x="2244883" y="608124"/>
                    <a:pt x="2234662" y="604003"/>
                    <a:pt x="2234662" y="593701"/>
                  </a:cubicBezTo>
                  <a:cubicBezTo>
                    <a:pt x="2234662" y="585459"/>
                    <a:pt x="2242838" y="581338"/>
                    <a:pt x="2251015" y="581338"/>
                  </a:cubicBezTo>
                  <a:close/>
                  <a:moveTo>
                    <a:pt x="2091099" y="578885"/>
                  </a:moveTo>
                  <a:cubicBezTo>
                    <a:pt x="2091099" y="578885"/>
                    <a:pt x="2119940" y="587118"/>
                    <a:pt x="2119940" y="587118"/>
                  </a:cubicBezTo>
                  <a:cubicBezTo>
                    <a:pt x="2111699" y="607700"/>
                    <a:pt x="2080799" y="607700"/>
                    <a:pt x="2080799" y="634456"/>
                  </a:cubicBezTo>
                  <a:cubicBezTo>
                    <a:pt x="2080799" y="640631"/>
                    <a:pt x="2084918" y="644747"/>
                    <a:pt x="2089039" y="644747"/>
                  </a:cubicBezTo>
                  <a:cubicBezTo>
                    <a:pt x="2086979" y="650921"/>
                    <a:pt x="2089039" y="661212"/>
                    <a:pt x="2089039" y="661212"/>
                  </a:cubicBezTo>
                  <a:cubicBezTo>
                    <a:pt x="2089039" y="667387"/>
                    <a:pt x="2086979" y="675620"/>
                    <a:pt x="2097280" y="675620"/>
                  </a:cubicBezTo>
                  <a:cubicBezTo>
                    <a:pt x="2103459" y="675620"/>
                    <a:pt x="2115818" y="665329"/>
                    <a:pt x="2115818" y="657096"/>
                  </a:cubicBezTo>
                  <a:cubicBezTo>
                    <a:pt x="2115818" y="648863"/>
                    <a:pt x="2107579" y="642689"/>
                    <a:pt x="2107579" y="632398"/>
                  </a:cubicBezTo>
                  <a:cubicBezTo>
                    <a:pt x="2107579" y="599467"/>
                    <a:pt x="2167318" y="587118"/>
                    <a:pt x="2204385" y="587118"/>
                  </a:cubicBezTo>
                  <a:cubicBezTo>
                    <a:pt x="2227045" y="587118"/>
                    <a:pt x="2241464" y="620049"/>
                    <a:pt x="2241464" y="638572"/>
                  </a:cubicBezTo>
                  <a:cubicBezTo>
                    <a:pt x="2241464" y="642689"/>
                    <a:pt x="2235285" y="657096"/>
                    <a:pt x="2241464" y="657096"/>
                  </a:cubicBezTo>
                  <a:cubicBezTo>
                    <a:pt x="2245584" y="657096"/>
                    <a:pt x="2249704" y="648863"/>
                    <a:pt x="2257944" y="648863"/>
                  </a:cubicBezTo>
                  <a:cubicBezTo>
                    <a:pt x="2268244" y="648863"/>
                    <a:pt x="2272364" y="657096"/>
                    <a:pt x="2278544" y="657096"/>
                  </a:cubicBezTo>
                  <a:cubicBezTo>
                    <a:pt x="2295024" y="657096"/>
                    <a:pt x="2299144" y="634456"/>
                    <a:pt x="2315623" y="634456"/>
                  </a:cubicBezTo>
                  <a:cubicBezTo>
                    <a:pt x="2334163" y="634456"/>
                    <a:pt x="2371243" y="640631"/>
                    <a:pt x="2383603" y="648863"/>
                  </a:cubicBezTo>
                  <a:cubicBezTo>
                    <a:pt x="2404202" y="663271"/>
                    <a:pt x="2410382" y="694143"/>
                    <a:pt x="2441282" y="694143"/>
                  </a:cubicBezTo>
                  <a:cubicBezTo>
                    <a:pt x="2453642" y="694143"/>
                    <a:pt x="2455702" y="694143"/>
                    <a:pt x="2463941" y="694143"/>
                  </a:cubicBezTo>
                  <a:cubicBezTo>
                    <a:pt x="2472181" y="694143"/>
                    <a:pt x="2494841" y="696202"/>
                    <a:pt x="2492781" y="712667"/>
                  </a:cubicBezTo>
                  <a:cubicBezTo>
                    <a:pt x="2517501" y="720900"/>
                    <a:pt x="2531921" y="735307"/>
                    <a:pt x="2556640" y="737365"/>
                  </a:cubicBezTo>
                  <a:cubicBezTo>
                    <a:pt x="2556640" y="753831"/>
                    <a:pt x="2556640" y="753831"/>
                    <a:pt x="2556640" y="753831"/>
                  </a:cubicBezTo>
                  <a:cubicBezTo>
                    <a:pt x="2562820" y="753831"/>
                    <a:pt x="2573120" y="753831"/>
                    <a:pt x="2573120" y="753831"/>
                  </a:cubicBezTo>
                  <a:cubicBezTo>
                    <a:pt x="2585480" y="753831"/>
                    <a:pt x="2591660" y="762064"/>
                    <a:pt x="2597840" y="774413"/>
                  </a:cubicBezTo>
                  <a:cubicBezTo>
                    <a:pt x="2585480" y="776471"/>
                    <a:pt x="2573120" y="776471"/>
                    <a:pt x="2564880" y="786762"/>
                  </a:cubicBezTo>
                  <a:cubicBezTo>
                    <a:pt x="2581360" y="788820"/>
                    <a:pt x="2585480" y="788820"/>
                    <a:pt x="2593720" y="788820"/>
                  </a:cubicBezTo>
                  <a:cubicBezTo>
                    <a:pt x="2597840" y="788820"/>
                    <a:pt x="2604020" y="790878"/>
                    <a:pt x="2606080" y="797053"/>
                  </a:cubicBezTo>
                  <a:cubicBezTo>
                    <a:pt x="2591660" y="805286"/>
                    <a:pt x="2585480" y="805286"/>
                    <a:pt x="2577240" y="817635"/>
                  </a:cubicBezTo>
                  <a:cubicBezTo>
                    <a:pt x="2585480" y="821751"/>
                    <a:pt x="2589600" y="825867"/>
                    <a:pt x="2601960" y="825867"/>
                  </a:cubicBezTo>
                  <a:cubicBezTo>
                    <a:pt x="2604020" y="846449"/>
                    <a:pt x="2628739" y="854682"/>
                    <a:pt x="2647279" y="856740"/>
                  </a:cubicBezTo>
                  <a:cubicBezTo>
                    <a:pt x="2649339" y="873206"/>
                    <a:pt x="2653459" y="889671"/>
                    <a:pt x="2667879" y="889671"/>
                  </a:cubicBezTo>
                  <a:cubicBezTo>
                    <a:pt x="2688478" y="889671"/>
                    <a:pt x="2692598" y="877322"/>
                    <a:pt x="2698778" y="893788"/>
                  </a:cubicBezTo>
                  <a:cubicBezTo>
                    <a:pt x="2702898" y="897904"/>
                    <a:pt x="2711138" y="897904"/>
                    <a:pt x="2715258" y="897904"/>
                  </a:cubicBezTo>
                  <a:cubicBezTo>
                    <a:pt x="2733798" y="897904"/>
                    <a:pt x="2739978" y="904079"/>
                    <a:pt x="2739978" y="918486"/>
                  </a:cubicBezTo>
                  <a:cubicBezTo>
                    <a:pt x="2739978" y="930835"/>
                    <a:pt x="2725558" y="934951"/>
                    <a:pt x="2713198" y="934951"/>
                  </a:cubicBezTo>
                  <a:cubicBezTo>
                    <a:pt x="2713198" y="945242"/>
                    <a:pt x="2713198" y="941126"/>
                    <a:pt x="2713198" y="945242"/>
                  </a:cubicBezTo>
                  <a:cubicBezTo>
                    <a:pt x="2713198" y="949359"/>
                    <a:pt x="2711138" y="957591"/>
                    <a:pt x="2692598" y="957591"/>
                  </a:cubicBezTo>
                  <a:cubicBezTo>
                    <a:pt x="2692598" y="967882"/>
                    <a:pt x="2690538" y="982290"/>
                    <a:pt x="2680239" y="982290"/>
                  </a:cubicBezTo>
                  <a:cubicBezTo>
                    <a:pt x="2634919" y="982290"/>
                    <a:pt x="2634919" y="920544"/>
                    <a:pt x="2589600" y="920544"/>
                  </a:cubicBezTo>
                  <a:cubicBezTo>
                    <a:pt x="2585480" y="920544"/>
                    <a:pt x="2573120" y="930835"/>
                    <a:pt x="2573120" y="930835"/>
                  </a:cubicBezTo>
                  <a:cubicBezTo>
                    <a:pt x="2579300" y="934951"/>
                    <a:pt x="2581360" y="934951"/>
                    <a:pt x="2589600" y="932893"/>
                  </a:cubicBezTo>
                  <a:cubicBezTo>
                    <a:pt x="2589600" y="943184"/>
                    <a:pt x="2589600" y="943184"/>
                    <a:pt x="2589600" y="943184"/>
                  </a:cubicBezTo>
                  <a:cubicBezTo>
                    <a:pt x="2585480" y="945242"/>
                    <a:pt x="2579300" y="945242"/>
                    <a:pt x="2577240" y="943184"/>
                  </a:cubicBezTo>
                  <a:cubicBezTo>
                    <a:pt x="2577240" y="957591"/>
                    <a:pt x="2577240" y="957591"/>
                    <a:pt x="2577240" y="957591"/>
                  </a:cubicBezTo>
                  <a:cubicBezTo>
                    <a:pt x="2587540" y="957591"/>
                    <a:pt x="2587540" y="957591"/>
                    <a:pt x="2587540" y="957591"/>
                  </a:cubicBezTo>
                  <a:cubicBezTo>
                    <a:pt x="2589600" y="967882"/>
                    <a:pt x="2601960" y="988464"/>
                    <a:pt x="2608140" y="992581"/>
                  </a:cubicBezTo>
                  <a:cubicBezTo>
                    <a:pt x="2626679" y="998755"/>
                    <a:pt x="2632859" y="986406"/>
                    <a:pt x="2634919" y="1002872"/>
                  </a:cubicBezTo>
                  <a:cubicBezTo>
                    <a:pt x="2643159" y="1002872"/>
                    <a:pt x="2643159" y="1002872"/>
                    <a:pt x="2649339" y="1002872"/>
                  </a:cubicBezTo>
                  <a:cubicBezTo>
                    <a:pt x="2649339" y="1017279"/>
                    <a:pt x="2649339" y="1017279"/>
                    <a:pt x="2649339" y="1021395"/>
                  </a:cubicBezTo>
                  <a:cubicBezTo>
                    <a:pt x="2649339" y="1027570"/>
                    <a:pt x="2665819" y="1031686"/>
                    <a:pt x="2665819" y="1041977"/>
                  </a:cubicBezTo>
                  <a:cubicBezTo>
                    <a:pt x="2665819" y="1050210"/>
                    <a:pt x="2655519" y="1068734"/>
                    <a:pt x="2651399" y="1076966"/>
                  </a:cubicBezTo>
                  <a:cubicBezTo>
                    <a:pt x="2634919" y="1076966"/>
                    <a:pt x="2577240" y="1054326"/>
                    <a:pt x="2566940" y="1041977"/>
                  </a:cubicBezTo>
                  <a:cubicBezTo>
                    <a:pt x="2554580" y="1041977"/>
                    <a:pt x="2554580" y="1041977"/>
                    <a:pt x="2554580" y="1041977"/>
                  </a:cubicBezTo>
                  <a:cubicBezTo>
                    <a:pt x="2569000" y="1060501"/>
                    <a:pt x="2620499" y="1079024"/>
                    <a:pt x="2620499" y="1105781"/>
                  </a:cubicBezTo>
                  <a:cubicBezTo>
                    <a:pt x="2620499" y="1111955"/>
                    <a:pt x="2614319" y="1116072"/>
                    <a:pt x="2610200" y="1116072"/>
                  </a:cubicBezTo>
                  <a:cubicBezTo>
                    <a:pt x="2606080" y="1116072"/>
                    <a:pt x="2604020" y="1105781"/>
                    <a:pt x="2601960" y="1105781"/>
                  </a:cubicBezTo>
                  <a:cubicBezTo>
                    <a:pt x="2575180" y="1091374"/>
                    <a:pt x="2558700" y="1097548"/>
                    <a:pt x="2536041" y="1083141"/>
                  </a:cubicBezTo>
                  <a:cubicBezTo>
                    <a:pt x="2513381" y="1070792"/>
                    <a:pt x="2459822" y="1072850"/>
                    <a:pt x="2474241" y="1044035"/>
                  </a:cubicBezTo>
                  <a:cubicBezTo>
                    <a:pt x="2445402" y="1029628"/>
                    <a:pt x="2430982" y="1013162"/>
                    <a:pt x="2404202" y="998755"/>
                  </a:cubicBezTo>
                  <a:cubicBezTo>
                    <a:pt x="2400082" y="1004930"/>
                    <a:pt x="2393902" y="1011104"/>
                    <a:pt x="2385663" y="1011104"/>
                  </a:cubicBezTo>
                  <a:cubicBezTo>
                    <a:pt x="2377423" y="1011104"/>
                    <a:pt x="2379483" y="1004930"/>
                    <a:pt x="2371243" y="1004930"/>
                  </a:cubicBezTo>
                  <a:cubicBezTo>
                    <a:pt x="2358883" y="1004930"/>
                    <a:pt x="2354763" y="1019337"/>
                    <a:pt x="2342403" y="1019337"/>
                  </a:cubicBezTo>
                  <a:cubicBezTo>
                    <a:pt x="2334163" y="1019337"/>
                    <a:pt x="2303264" y="1006988"/>
                    <a:pt x="2303264" y="992581"/>
                  </a:cubicBezTo>
                  <a:cubicBezTo>
                    <a:pt x="2303264" y="984348"/>
                    <a:pt x="2327983" y="967882"/>
                    <a:pt x="2340343" y="967882"/>
                  </a:cubicBezTo>
                  <a:cubicBezTo>
                    <a:pt x="2356823" y="967882"/>
                    <a:pt x="2371243" y="967882"/>
                    <a:pt x="2379483" y="967882"/>
                  </a:cubicBezTo>
                  <a:cubicBezTo>
                    <a:pt x="2387722" y="967882"/>
                    <a:pt x="2410382" y="963766"/>
                    <a:pt x="2420682" y="955533"/>
                  </a:cubicBezTo>
                  <a:cubicBezTo>
                    <a:pt x="2416562" y="953475"/>
                    <a:pt x="2404202" y="945242"/>
                    <a:pt x="2404202" y="937010"/>
                  </a:cubicBezTo>
                  <a:cubicBezTo>
                    <a:pt x="2404202" y="922602"/>
                    <a:pt x="2420682" y="930835"/>
                    <a:pt x="2426862" y="922602"/>
                  </a:cubicBezTo>
                  <a:cubicBezTo>
                    <a:pt x="2435102" y="914369"/>
                    <a:pt x="2453642" y="895846"/>
                    <a:pt x="2453642" y="883497"/>
                  </a:cubicBezTo>
                  <a:cubicBezTo>
                    <a:pt x="2453642" y="858798"/>
                    <a:pt x="2395962" y="815576"/>
                    <a:pt x="2377423" y="815576"/>
                  </a:cubicBezTo>
                  <a:cubicBezTo>
                    <a:pt x="2365063" y="815576"/>
                    <a:pt x="2358883" y="825867"/>
                    <a:pt x="2348583" y="825867"/>
                  </a:cubicBezTo>
                  <a:cubicBezTo>
                    <a:pt x="2344463" y="825867"/>
                    <a:pt x="2340343" y="815576"/>
                    <a:pt x="2340343" y="815576"/>
                  </a:cubicBezTo>
                  <a:cubicBezTo>
                    <a:pt x="2340343" y="805286"/>
                    <a:pt x="2356823" y="803227"/>
                    <a:pt x="2363003" y="803227"/>
                  </a:cubicBezTo>
                  <a:cubicBezTo>
                    <a:pt x="2354763" y="794995"/>
                    <a:pt x="2305324" y="753831"/>
                    <a:pt x="2295024" y="753831"/>
                  </a:cubicBezTo>
                  <a:cubicBezTo>
                    <a:pt x="2282664" y="753831"/>
                    <a:pt x="2268244" y="786762"/>
                    <a:pt x="2251764" y="786762"/>
                  </a:cubicBezTo>
                  <a:cubicBezTo>
                    <a:pt x="2241464" y="786762"/>
                    <a:pt x="2243524" y="772355"/>
                    <a:pt x="2245584" y="766180"/>
                  </a:cubicBezTo>
                  <a:cubicBezTo>
                    <a:pt x="2216745" y="764122"/>
                    <a:pt x="2148779" y="766180"/>
                    <a:pt x="2107579" y="766180"/>
                  </a:cubicBezTo>
                  <a:cubicBezTo>
                    <a:pt x="2099339" y="766180"/>
                    <a:pt x="2084918" y="755889"/>
                    <a:pt x="2078740" y="747656"/>
                  </a:cubicBezTo>
                  <a:cubicBezTo>
                    <a:pt x="2035480" y="747656"/>
                    <a:pt x="2035480" y="747656"/>
                    <a:pt x="2035480" y="747656"/>
                  </a:cubicBezTo>
                  <a:cubicBezTo>
                    <a:pt x="2031360" y="735307"/>
                    <a:pt x="2016941" y="733249"/>
                    <a:pt x="2016941" y="720900"/>
                  </a:cubicBezTo>
                  <a:cubicBezTo>
                    <a:pt x="2027240" y="716783"/>
                    <a:pt x="2041660" y="722958"/>
                    <a:pt x="2056080" y="722958"/>
                  </a:cubicBezTo>
                  <a:cubicBezTo>
                    <a:pt x="2056080" y="712667"/>
                    <a:pt x="2056080" y="712667"/>
                    <a:pt x="2056080" y="712667"/>
                  </a:cubicBezTo>
                  <a:cubicBezTo>
                    <a:pt x="2047839" y="706493"/>
                    <a:pt x="2006641" y="702376"/>
                    <a:pt x="2006641" y="702376"/>
                  </a:cubicBezTo>
                  <a:cubicBezTo>
                    <a:pt x="2006641" y="702376"/>
                    <a:pt x="1994281" y="685911"/>
                    <a:pt x="1994281" y="677678"/>
                  </a:cubicBezTo>
                  <a:cubicBezTo>
                    <a:pt x="1994281" y="652980"/>
                    <a:pt x="1998400" y="646805"/>
                    <a:pt x="2010760" y="638572"/>
                  </a:cubicBezTo>
                  <a:cubicBezTo>
                    <a:pt x="2019001" y="632398"/>
                    <a:pt x="2014881" y="615932"/>
                    <a:pt x="2016941" y="611816"/>
                  </a:cubicBezTo>
                  <a:cubicBezTo>
                    <a:pt x="2035480" y="593292"/>
                    <a:pt x="2060200" y="578885"/>
                    <a:pt x="2091099" y="578885"/>
                  </a:cubicBezTo>
                  <a:close/>
                  <a:moveTo>
                    <a:pt x="1587866" y="578885"/>
                  </a:moveTo>
                  <a:cubicBezTo>
                    <a:pt x="1604275" y="578885"/>
                    <a:pt x="1618634" y="585088"/>
                    <a:pt x="1618634" y="599562"/>
                  </a:cubicBezTo>
                  <a:cubicBezTo>
                    <a:pt x="1618634" y="611969"/>
                    <a:pt x="1600174" y="620240"/>
                    <a:pt x="1600174" y="628511"/>
                  </a:cubicBezTo>
                  <a:cubicBezTo>
                    <a:pt x="1600174" y="661594"/>
                    <a:pt x="1624788" y="682272"/>
                    <a:pt x="1624788" y="707084"/>
                  </a:cubicBezTo>
                  <a:cubicBezTo>
                    <a:pt x="1624788" y="736033"/>
                    <a:pt x="1700683" y="754642"/>
                    <a:pt x="1717093" y="769117"/>
                  </a:cubicBezTo>
                  <a:cubicBezTo>
                    <a:pt x="1700683" y="779455"/>
                    <a:pt x="1696582" y="777387"/>
                    <a:pt x="1680170" y="777387"/>
                  </a:cubicBezTo>
                  <a:cubicBezTo>
                    <a:pt x="1674018" y="777387"/>
                    <a:pt x="1669915" y="779455"/>
                    <a:pt x="1669915" y="785658"/>
                  </a:cubicBezTo>
                  <a:cubicBezTo>
                    <a:pt x="1669915" y="791862"/>
                    <a:pt x="1680170" y="791862"/>
                    <a:pt x="1682222" y="791862"/>
                  </a:cubicBezTo>
                  <a:cubicBezTo>
                    <a:pt x="1684272" y="800133"/>
                    <a:pt x="1688376" y="802200"/>
                    <a:pt x="1692479" y="806336"/>
                  </a:cubicBezTo>
                  <a:cubicBezTo>
                    <a:pt x="1684272" y="822878"/>
                    <a:pt x="1663760" y="822878"/>
                    <a:pt x="1641197" y="822878"/>
                  </a:cubicBezTo>
                  <a:cubicBezTo>
                    <a:pt x="1604275" y="822878"/>
                    <a:pt x="1591969" y="793929"/>
                    <a:pt x="1565303" y="793929"/>
                  </a:cubicBezTo>
                  <a:cubicBezTo>
                    <a:pt x="1548894" y="793929"/>
                    <a:pt x="1557099" y="804268"/>
                    <a:pt x="1542741" y="810471"/>
                  </a:cubicBezTo>
                  <a:cubicBezTo>
                    <a:pt x="1518126" y="822878"/>
                    <a:pt x="1495563" y="816674"/>
                    <a:pt x="1477103" y="829081"/>
                  </a:cubicBezTo>
                  <a:cubicBezTo>
                    <a:pt x="1436078" y="829081"/>
                    <a:pt x="1419668" y="829081"/>
                    <a:pt x="1395053" y="829081"/>
                  </a:cubicBezTo>
                  <a:cubicBezTo>
                    <a:pt x="1380693" y="829081"/>
                    <a:pt x="1390950" y="814607"/>
                    <a:pt x="1380693" y="806336"/>
                  </a:cubicBezTo>
                  <a:cubicBezTo>
                    <a:pt x="1370439" y="800133"/>
                    <a:pt x="1341722" y="802200"/>
                    <a:pt x="1329412" y="802200"/>
                  </a:cubicBezTo>
                  <a:cubicBezTo>
                    <a:pt x="1310951" y="802200"/>
                    <a:pt x="1294543" y="781523"/>
                    <a:pt x="1288389" y="769117"/>
                  </a:cubicBezTo>
                  <a:cubicBezTo>
                    <a:pt x="1308902" y="754642"/>
                    <a:pt x="1337618" y="748439"/>
                    <a:pt x="1374540" y="748439"/>
                  </a:cubicBezTo>
                  <a:cubicBezTo>
                    <a:pt x="1388898" y="748439"/>
                    <a:pt x="1395053" y="748439"/>
                    <a:pt x="1405309" y="746371"/>
                  </a:cubicBezTo>
                  <a:cubicBezTo>
                    <a:pt x="1399156" y="744304"/>
                    <a:pt x="1390950" y="738101"/>
                    <a:pt x="1382745" y="738101"/>
                  </a:cubicBezTo>
                  <a:cubicBezTo>
                    <a:pt x="1364284" y="738101"/>
                    <a:pt x="1343772" y="738101"/>
                    <a:pt x="1333515" y="738101"/>
                  </a:cubicBezTo>
                  <a:cubicBezTo>
                    <a:pt x="1315055" y="738101"/>
                    <a:pt x="1265825" y="746371"/>
                    <a:pt x="1265825" y="721559"/>
                  </a:cubicBezTo>
                  <a:cubicBezTo>
                    <a:pt x="1265825" y="700881"/>
                    <a:pt x="1290439" y="709152"/>
                    <a:pt x="1300697" y="702949"/>
                  </a:cubicBezTo>
                  <a:cubicBezTo>
                    <a:pt x="1286338" y="698814"/>
                    <a:pt x="1280184" y="700881"/>
                    <a:pt x="1269928" y="700881"/>
                  </a:cubicBezTo>
                  <a:cubicBezTo>
                    <a:pt x="1259671" y="700881"/>
                    <a:pt x="1241210" y="688475"/>
                    <a:pt x="1241210" y="684339"/>
                  </a:cubicBezTo>
                  <a:cubicBezTo>
                    <a:pt x="1241210" y="638849"/>
                    <a:pt x="1325311" y="605765"/>
                    <a:pt x="1356079" y="605765"/>
                  </a:cubicBezTo>
                  <a:cubicBezTo>
                    <a:pt x="1370439" y="605765"/>
                    <a:pt x="1368387" y="632646"/>
                    <a:pt x="1372489" y="638849"/>
                  </a:cubicBezTo>
                  <a:cubicBezTo>
                    <a:pt x="1380693" y="632646"/>
                    <a:pt x="1386848" y="622307"/>
                    <a:pt x="1401206" y="622307"/>
                  </a:cubicBezTo>
                  <a:cubicBezTo>
                    <a:pt x="1425821" y="622307"/>
                    <a:pt x="1434026" y="632646"/>
                    <a:pt x="1442230" y="649188"/>
                  </a:cubicBezTo>
                  <a:cubicBezTo>
                    <a:pt x="1450436" y="647120"/>
                    <a:pt x="1458640" y="645052"/>
                    <a:pt x="1468897" y="642985"/>
                  </a:cubicBezTo>
                  <a:cubicBezTo>
                    <a:pt x="1466845" y="634714"/>
                    <a:pt x="1464793" y="630578"/>
                    <a:pt x="1464793" y="626443"/>
                  </a:cubicBezTo>
                  <a:cubicBezTo>
                    <a:pt x="1483256" y="626443"/>
                    <a:pt x="1483256" y="626443"/>
                    <a:pt x="1483256" y="626443"/>
                  </a:cubicBezTo>
                  <a:cubicBezTo>
                    <a:pt x="1495563" y="630578"/>
                    <a:pt x="1509921" y="640917"/>
                    <a:pt x="1514023" y="651256"/>
                  </a:cubicBezTo>
                  <a:cubicBezTo>
                    <a:pt x="1518126" y="661594"/>
                    <a:pt x="1511972" y="684339"/>
                    <a:pt x="1528382" y="684339"/>
                  </a:cubicBezTo>
                  <a:cubicBezTo>
                    <a:pt x="1536586" y="684339"/>
                    <a:pt x="1536586" y="682272"/>
                    <a:pt x="1540688" y="678136"/>
                  </a:cubicBezTo>
                  <a:cubicBezTo>
                    <a:pt x="1532485" y="665730"/>
                    <a:pt x="1520178" y="622307"/>
                    <a:pt x="1520178" y="614036"/>
                  </a:cubicBezTo>
                  <a:cubicBezTo>
                    <a:pt x="1520178" y="607833"/>
                    <a:pt x="1528382" y="603698"/>
                    <a:pt x="1536586" y="603698"/>
                  </a:cubicBezTo>
                  <a:cubicBezTo>
                    <a:pt x="1552997" y="603698"/>
                    <a:pt x="1546843" y="609901"/>
                    <a:pt x="1561200" y="603698"/>
                  </a:cubicBezTo>
                  <a:cubicBezTo>
                    <a:pt x="1561200" y="599562"/>
                    <a:pt x="1561200" y="597494"/>
                    <a:pt x="1561200" y="593359"/>
                  </a:cubicBezTo>
                  <a:cubicBezTo>
                    <a:pt x="1561200" y="585088"/>
                    <a:pt x="1573508" y="578885"/>
                    <a:pt x="1587866" y="578885"/>
                  </a:cubicBezTo>
                  <a:close/>
                  <a:moveTo>
                    <a:pt x="1896841" y="561714"/>
                  </a:moveTo>
                  <a:cubicBezTo>
                    <a:pt x="1927409" y="561714"/>
                    <a:pt x="1951863" y="571896"/>
                    <a:pt x="1984467" y="571896"/>
                  </a:cubicBezTo>
                  <a:cubicBezTo>
                    <a:pt x="1984467" y="578005"/>
                    <a:pt x="1984467" y="580041"/>
                    <a:pt x="1984467" y="584114"/>
                  </a:cubicBezTo>
                  <a:cubicBezTo>
                    <a:pt x="1984467" y="586150"/>
                    <a:pt x="1968167" y="598369"/>
                    <a:pt x="1968167" y="598369"/>
                  </a:cubicBezTo>
                  <a:cubicBezTo>
                    <a:pt x="1955938" y="614660"/>
                    <a:pt x="1943711" y="632987"/>
                    <a:pt x="1917218" y="632987"/>
                  </a:cubicBezTo>
                  <a:cubicBezTo>
                    <a:pt x="1896841" y="632987"/>
                    <a:pt x="1896841" y="622805"/>
                    <a:pt x="1892766" y="639096"/>
                  </a:cubicBezTo>
                  <a:cubicBezTo>
                    <a:pt x="1902954" y="639096"/>
                    <a:pt x="1902954" y="639096"/>
                    <a:pt x="1902954" y="639096"/>
                  </a:cubicBezTo>
                  <a:cubicBezTo>
                    <a:pt x="1900916" y="655387"/>
                    <a:pt x="1894804" y="659460"/>
                    <a:pt x="1882576" y="669642"/>
                  </a:cubicBezTo>
                  <a:cubicBezTo>
                    <a:pt x="1864235" y="669642"/>
                    <a:pt x="1864235" y="669642"/>
                    <a:pt x="1864235" y="669642"/>
                  </a:cubicBezTo>
                  <a:cubicBezTo>
                    <a:pt x="1864235" y="657424"/>
                    <a:pt x="1864235" y="647242"/>
                    <a:pt x="1866273" y="643169"/>
                  </a:cubicBezTo>
                  <a:cubicBezTo>
                    <a:pt x="1852008" y="628914"/>
                    <a:pt x="1858122" y="616696"/>
                    <a:pt x="1852008" y="600405"/>
                  </a:cubicBezTo>
                  <a:cubicBezTo>
                    <a:pt x="1852008" y="584114"/>
                    <a:pt x="1852008" y="584114"/>
                    <a:pt x="1852008" y="584114"/>
                  </a:cubicBezTo>
                  <a:cubicBezTo>
                    <a:pt x="1858122" y="584114"/>
                    <a:pt x="1868310" y="584114"/>
                    <a:pt x="1872388" y="584114"/>
                  </a:cubicBezTo>
                  <a:cubicBezTo>
                    <a:pt x="1870349" y="584114"/>
                    <a:pt x="1872388" y="578005"/>
                    <a:pt x="1872388" y="575969"/>
                  </a:cubicBezTo>
                  <a:cubicBezTo>
                    <a:pt x="1872388" y="573932"/>
                    <a:pt x="1878500" y="561714"/>
                    <a:pt x="1896841" y="561714"/>
                  </a:cubicBezTo>
                  <a:close/>
                  <a:moveTo>
                    <a:pt x="7987730" y="556846"/>
                  </a:moveTo>
                  <a:cubicBezTo>
                    <a:pt x="8010106" y="556846"/>
                    <a:pt x="8028413" y="570986"/>
                    <a:pt x="8028413" y="591187"/>
                  </a:cubicBezTo>
                  <a:cubicBezTo>
                    <a:pt x="8001969" y="591187"/>
                    <a:pt x="8001969" y="591187"/>
                    <a:pt x="8001969" y="591187"/>
                  </a:cubicBezTo>
                  <a:cubicBezTo>
                    <a:pt x="7985696" y="583107"/>
                    <a:pt x="7965354" y="585127"/>
                    <a:pt x="7949081" y="579067"/>
                  </a:cubicBezTo>
                  <a:lnTo>
                    <a:pt x="7945013" y="583107"/>
                  </a:lnTo>
                  <a:cubicBezTo>
                    <a:pt x="7955184" y="568966"/>
                    <a:pt x="7967389" y="556846"/>
                    <a:pt x="7987730" y="556846"/>
                  </a:cubicBezTo>
                  <a:close/>
                  <a:moveTo>
                    <a:pt x="1188002" y="543746"/>
                  </a:moveTo>
                  <a:cubicBezTo>
                    <a:pt x="1208570" y="549907"/>
                    <a:pt x="1216796" y="560175"/>
                    <a:pt x="1237363" y="562228"/>
                  </a:cubicBezTo>
                  <a:cubicBezTo>
                    <a:pt x="1245589" y="570443"/>
                    <a:pt x="1255873" y="560175"/>
                    <a:pt x="1268214" y="560175"/>
                  </a:cubicBezTo>
                  <a:cubicBezTo>
                    <a:pt x="1286724" y="560175"/>
                    <a:pt x="1331973" y="578657"/>
                    <a:pt x="1331973" y="599193"/>
                  </a:cubicBezTo>
                  <a:cubicBezTo>
                    <a:pt x="1331973" y="609461"/>
                    <a:pt x="1282611" y="615622"/>
                    <a:pt x="1274383" y="617675"/>
                  </a:cubicBezTo>
                  <a:cubicBezTo>
                    <a:pt x="1245589" y="627943"/>
                    <a:pt x="1206512" y="664908"/>
                    <a:pt x="1206512" y="685444"/>
                  </a:cubicBezTo>
                  <a:cubicBezTo>
                    <a:pt x="1206512" y="693658"/>
                    <a:pt x="1142753" y="716248"/>
                    <a:pt x="1136585" y="716248"/>
                  </a:cubicBezTo>
                  <a:cubicBezTo>
                    <a:pt x="1130413" y="716248"/>
                    <a:pt x="1126299" y="708033"/>
                    <a:pt x="1122187" y="708033"/>
                  </a:cubicBezTo>
                  <a:cubicBezTo>
                    <a:pt x="1118073" y="708033"/>
                    <a:pt x="1111904" y="693658"/>
                    <a:pt x="1109846" y="689551"/>
                  </a:cubicBezTo>
                  <a:cubicBezTo>
                    <a:pt x="1101618" y="679283"/>
                    <a:pt x="1064596" y="681337"/>
                    <a:pt x="1064596" y="671069"/>
                  </a:cubicBezTo>
                  <a:cubicBezTo>
                    <a:pt x="1064596" y="640265"/>
                    <a:pt x="1109846" y="615622"/>
                    <a:pt x="1109846" y="582764"/>
                  </a:cubicBezTo>
                  <a:cubicBezTo>
                    <a:pt x="1109846" y="574550"/>
                    <a:pt x="1097506" y="560175"/>
                    <a:pt x="1097506" y="549907"/>
                  </a:cubicBezTo>
                  <a:cubicBezTo>
                    <a:pt x="1120129" y="541692"/>
                    <a:pt x="1130413" y="549907"/>
                    <a:pt x="1150980" y="549907"/>
                  </a:cubicBezTo>
                  <a:cubicBezTo>
                    <a:pt x="1163321" y="549907"/>
                    <a:pt x="1171547" y="539639"/>
                    <a:pt x="1188002" y="543746"/>
                  </a:cubicBezTo>
                  <a:close/>
                  <a:moveTo>
                    <a:pt x="7248378" y="543355"/>
                  </a:moveTo>
                  <a:lnTo>
                    <a:pt x="7242123" y="549488"/>
                  </a:lnTo>
                  <a:lnTo>
                    <a:pt x="7245327" y="544253"/>
                  </a:lnTo>
                  <a:close/>
                  <a:moveTo>
                    <a:pt x="7954826" y="534275"/>
                  </a:moveTo>
                  <a:cubicBezTo>
                    <a:pt x="7960959" y="534534"/>
                    <a:pt x="7967091" y="538166"/>
                    <a:pt x="7967091" y="544393"/>
                  </a:cubicBezTo>
                  <a:cubicBezTo>
                    <a:pt x="7967091" y="552696"/>
                    <a:pt x="7958914" y="556847"/>
                    <a:pt x="7952782" y="556847"/>
                  </a:cubicBezTo>
                  <a:cubicBezTo>
                    <a:pt x="7942561" y="556847"/>
                    <a:pt x="7942561" y="552696"/>
                    <a:pt x="7942561" y="544393"/>
                  </a:cubicBezTo>
                  <a:cubicBezTo>
                    <a:pt x="7942561" y="537129"/>
                    <a:pt x="7948694" y="534015"/>
                    <a:pt x="7954826" y="534275"/>
                  </a:cubicBezTo>
                  <a:close/>
                  <a:moveTo>
                    <a:pt x="7227528" y="524958"/>
                  </a:moveTo>
                  <a:cubicBezTo>
                    <a:pt x="7240038" y="524958"/>
                    <a:pt x="7248378" y="529046"/>
                    <a:pt x="7248378" y="539267"/>
                  </a:cubicBezTo>
                  <a:lnTo>
                    <a:pt x="7245327" y="544253"/>
                  </a:lnTo>
                  <a:lnTo>
                    <a:pt x="7227528" y="549488"/>
                  </a:lnTo>
                  <a:cubicBezTo>
                    <a:pt x="7217102" y="549488"/>
                    <a:pt x="7206677" y="547444"/>
                    <a:pt x="7206677" y="539267"/>
                  </a:cubicBezTo>
                  <a:cubicBezTo>
                    <a:pt x="7206677" y="531090"/>
                    <a:pt x="7219187" y="524958"/>
                    <a:pt x="7227528" y="524958"/>
                  </a:cubicBezTo>
                  <a:close/>
                  <a:moveTo>
                    <a:pt x="3847258" y="490581"/>
                  </a:moveTo>
                  <a:cubicBezTo>
                    <a:pt x="3863938" y="490581"/>
                    <a:pt x="3863938" y="490581"/>
                    <a:pt x="3863938" y="490581"/>
                  </a:cubicBezTo>
                  <a:cubicBezTo>
                    <a:pt x="3863938" y="496713"/>
                    <a:pt x="3863938" y="498758"/>
                    <a:pt x="3863938" y="500802"/>
                  </a:cubicBezTo>
                  <a:cubicBezTo>
                    <a:pt x="3880619" y="500802"/>
                    <a:pt x="3880619" y="500802"/>
                    <a:pt x="3880619" y="500802"/>
                  </a:cubicBezTo>
                  <a:cubicBezTo>
                    <a:pt x="3874364" y="504890"/>
                    <a:pt x="3859768" y="515111"/>
                    <a:pt x="3851428" y="515111"/>
                  </a:cubicBezTo>
                  <a:cubicBezTo>
                    <a:pt x="3843088" y="515111"/>
                    <a:pt x="3838918" y="506934"/>
                    <a:pt x="3838918" y="500802"/>
                  </a:cubicBezTo>
                  <a:cubicBezTo>
                    <a:pt x="3838918" y="496713"/>
                    <a:pt x="3845173" y="492625"/>
                    <a:pt x="3847258" y="490581"/>
                  </a:cubicBezTo>
                  <a:close/>
                  <a:moveTo>
                    <a:pt x="1630257" y="490581"/>
                  </a:moveTo>
                  <a:cubicBezTo>
                    <a:pt x="1632220" y="494669"/>
                    <a:pt x="1636142" y="496713"/>
                    <a:pt x="1636142" y="502846"/>
                  </a:cubicBezTo>
                  <a:cubicBezTo>
                    <a:pt x="1636142" y="515111"/>
                    <a:pt x="1628294" y="515111"/>
                    <a:pt x="1624369" y="515111"/>
                  </a:cubicBezTo>
                  <a:cubicBezTo>
                    <a:pt x="1614557" y="515111"/>
                    <a:pt x="1612594" y="513067"/>
                    <a:pt x="1606708" y="515111"/>
                  </a:cubicBezTo>
                  <a:cubicBezTo>
                    <a:pt x="1610631" y="498758"/>
                    <a:pt x="1618482" y="494669"/>
                    <a:pt x="1630257" y="490581"/>
                  </a:cubicBezTo>
                  <a:close/>
                  <a:moveTo>
                    <a:pt x="1866527" y="480769"/>
                  </a:moveTo>
                  <a:cubicBezTo>
                    <a:pt x="1882969" y="480769"/>
                    <a:pt x="1903522" y="499039"/>
                    <a:pt x="1903522" y="511218"/>
                  </a:cubicBezTo>
                  <a:cubicBezTo>
                    <a:pt x="1903522" y="525428"/>
                    <a:pt x="1899411" y="539638"/>
                    <a:pt x="1887078" y="539638"/>
                  </a:cubicBezTo>
                  <a:cubicBezTo>
                    <a:pt x="1878859" y="539638"/>
                    <a:pt x="1827477" y="515278"/>
                    <a:pt x="1827477" y="515278"/>
                  </a:cubicBezTo>
                  <a:cubicBezTo>
                    <a:pt x="1827477" y="507158"/>
                    <a:pt x="1837754" y="501069"/>
                    <a:pt x="1839810" y="501069"/>
                  </a:cubicBezTo>
                  <a:cubicBezTo>
                    <a:pt x="1848031" y="501069"/>
                    <a:pt x="1845975" y="480769"/>
                    <a:pt x="1866527" y="480769"/>
                  </a:cubicBezTo>
                  <a:close/>
                  <a:moveTo>
                    <a:pt x="8106907" y="473446"/>
                  </a:moveTo>
                  <a:cubicBezTo>
                    <a:pt x="8115142" y="479701"/>
                    <a:pt x="8209844" y="492211"/>
                    <a:pt x="8213961" y="492211"/>
                  </a:cubicBezTo>
                  <a:cubicBezTo>
                    <a:pt x="8220137" y="492211"/>
                    <a:pt x="8222196" y="496381"/>
                    <a:pt x="8222196" y="500551"/>
                  </a:cubicBezTo>
                  <a:cubicBezTo>
                    <a:pt x="8222196" y="510976"/>
                    <a:pt x="8197491" y="515146"/>
                    <a:pt x="8183080" y="515146"/>
                  </a:cubicBezTo>
                  <a:cubicBezTo>
                    <a:pt x="8158375" y="515146"/>
                    <a:pt x="8115142" y="502636"/>
                    <a:pt x="8115142" y="479701"/>
                  </a:cubicBezTo>
                  <a:close/>
                  <a:moveTo>
                    <a:pt x="7834056" y="468013"/>
                  </a:moveTo>
                  <a:lnTo>
                    <a:pt x="7834632" y="468539"/>
                  </a:lnTo>
                  <a:lnTo>
                    <a:pt x="7833967" y="468235"/>
                  </a:lnTo>
                  <a:close/>
                  <a:moveTo>
                    <a:pt x="7832486" y="466577"/>
                  </a:moveTo>
                  <a:lnTo>
                    <a:pt x="7834632" y="466577"/>
                  </a:lnTo>
                  <a:lnTo>
                    <a:pt x="7834056" y="468013"/>
                  </a:lnTo>
                  <a:close/>
                  <a:moveTo>
                    <a:pt x="1275552" y="463598"/>
                  </a:moveTo>
                  <a:cubicBezTo>
                    <a:pt x="1273449" y="477549"/>
                    <a:pt x="1258732" y="495486"/>
                    <a:pt x="1248218" y="495486"/>
                  </a:cubicBezTo>
                  <a:cubicBezTo>
                    <a:pt x="1239808" y="495486"/>
                    <a:pt x="1231399" y="491500"/>
                    <a:pt x="1231399" y="485521"/>
                  </a:cubicBezTo>
                  <a:cubicBezTo>
                    <a:pt x="1231399" y="469577"/>
                    <a:pt x="1265039" y="463598"/>
                    <a:pt x="1275552" y="463598"/>
                  </a:cubicBezTo>
                  <a:close/>
                  <a:moveTo>
                    <a:pt x="7823900" y="458728"/>
                  </a:moveTo>
                  <a:cubicBezTo>
                    <a:pt x="7823900" y="458728"/>
                    <a:pt x="7823900" y="458728"/>
                    <a:pt x="7825242" y="459954"/>
                  </a:cubicBezTo>
                  <a:lnTo>
                    <a:pt x="7832486" y="466577"/>
                  </a:lnTo>
                  <a:lnTo>
                    <a:pt x="7830339" y="466577"/>
                  </a:lnTo>
                  <a:lnTo>
                    <a:pt x="7833967" y="468235"/>
                  </a:lnTo>
                  <a:lnTo>
                    <a:pt x="7831681" y="473936"/>
                  </a:lnTo>
                  <a:cubicBezTo>
                    <a:pt x="7830339" y="476389"/>
                    <a:pt x="7828193" y="478351"/>
                    <a:pt x="7823900" y="478351"/>
                  </a:cubicBezTo>
                  <a:cubicBezTo>
                    <a:pt x="7819606" y="478351"/>
                    <a:pt x="7817460" y="476389"/>
                    <a:pt x="7817460" y="472464"/>
                  </a:cubicBezTo>
                  <a:cubicBezTo>
                    <a:pt x="7817460" y="466577"/>
                    <a:pt x="7821753" y="462652"/>
                    <a:pt x="7823900" y="458728"/>
                  </a:cubicBezTo>
                  <a:close/>
                  <a:moveTo>
                    <a:pt x="7905033" y="439105"/>
                  </a:moveTo>
                  <a:cubicBezTo>
                    <a:pt x="7933710" y="439105"/>
                    <a:pt x="7935758" y="469121"/>
                    <a:pt x="7960338" y="469121"/>
                  </a:cubicBezTo>
                  <a:cubicBezTo>
                    <a:pt x="7960338" y="455114"/>
                    <a:pt x="7964435" y="445108"/>
                    <a:pt x="7974677" y="445108"/>
                  </a:cubicBezTo>
                  <a:cubicBezTo>
                    <a:pt x="7991064" y="445108"/>
                    <a:pt x="8044321" y="463118"/>
                    <a:pt x="8062756" y="469121"/>
                  </a:cubicBezTo>
                  <a:cubicBezTo>
                    <a:pt x="8058659" y="481128"/>
                    <a:pt x="8046369" y="491134"/>
                    <a:pt x="8046369" y="497137"/>
                  </a:cubicBezTo>
                  <a:lnTo>
                    <a:pt x="8021789" y="497137"/>
                  </a:lnTo>
                  <a:cubicBezTo>
                    <a:pt x="8015644" y="497137"/>
                    <a:pt x="8011547" y="507142"/>
                    <a:pt x="7999257" y="507142"/>
                  </a:cubicBezTo>
                  <a:cubicBezTo>
                    <a:pt x="7993112" y="507142"/>
                    <a:pt x="7991064" y="497137"/>
                    <a:pt x="7982870" y="497137"/>
                  </a:cubicBezTo>
                  <a:cubicBezTo>
                    <a:pt x="7976725" y="497137"/>
                    <a:pt x="7972629" y="503140"/>
                    <a:pt x="7966484" y="503140"/>
                  </a:cubicBezTo>
                  <a:cubicBezTo>
                    <a:pt x="7960338" y="503140"/>
                    <a:pt x="7954193" y="511145"/>
                    <a:pt x="7946000" y="511145"/>
                  </a:cubicBezTo>
                  <a:cubicBezTo>
                    <a:pt x="7937807" y="511145"/>
                    <a:pt x="7933710" y="507142"/>
                    <a:pt x="7929613" y="501139"/>
                  </a:cubicBezTo>
                  <a:cubicBezTo>
                    <a:pt x="7923468" y="507142"/>
                    <a:pt x="7919371" y="515147"/>
                    <a:pt x="7909130" y="515147"/>
                  </a:cubicBezTo>
                  <a:cubicBezTo>
                    <a:pt x="7886598" y="515147"/>
                    <a:pt x="7864066" y="497137"/>
                    <a:pt x="7864066" y="475125"/>
                  </a:cubicBezTo>
                  <a:cubicBezTo>
                    <a:pt x="7864066" y="455114"/>
                    <a:pt x="7886598" y="439105"/>
                    <a:pt x="7905033" y="439105"/>
                  </a:cubicBezTo>
                  <a:close/>
                  <a:moveTo>
                    <a:pt x="1701556" y="428878"/>
                  </a:moveTo>
                  <a:cubicBezTo>
                    <a:pt x="1707690" y="426806"/>
                    <a:pt x="1711778" y="428878"/>
                    <a:pt x="1717910" y="428878"/>
                  </a:cubicBezTo>
                  <a:cubicBezTo>
                    <a:pt x="1732220" y="428878"/>
                    <a:pt x="1742440" y="437162"/>
                    <a:pt x="1758795" y="437162"/>
                  </a:cubicBezTo>
                  <a:cubicBezTo>
                    <a:pt x="1764926" y="437162"/>
                    <a:pt x="1769014" y="430949"/>
                    <a:pt x="1777191" y="430949"/>
                  </a:cubicBezTo>
                  <a:cubicBezTo>
                    <a:pt x="1793544" y="430949"/>
                    <a:pt x="1795589" y="439234"/>
                    <a:pt x="1795589" y="453734"/>
                  </a:cubicBezTo>
                  <a:cubicBezTo>
                    <a:pt x="1795589" y="474446"/>
                    <a:pt x="1783324" y="484802"/>
                    <a:pt x="1787412" y="511730"/>
                  </a:cubicBezTo>
                  <a:cubicBezTo>
                    <a:pt x="1773103" y="515872"/>
                    <a:pt x="1754707" y="515872"/>
                    <a:pt x="1750617" y="515872"/>
                  </a:cubicBezTo>
                  <a:cubicBezTo>
                    <a:pt x="1746528" y="515872"/>
                    <a:pt x="1721999" y="520015"/>
                    <a:pt x="1721999" y="511730"/>
                  </a:cubicBezTo>
                  <a:cubicBezTo>
                    <a:pt x="1721999" y="507587"/>
                    <a:pt x="1726087" y="503444"/>
                    <a:pt x="1728131" y="501373"/>
                  </a:cubicBezTo>
                  <a:cubicBezTo>
                    <a:pt x="1728131" y="499302"/>
                    <a:pt x="1728131" y="495159"/>
                    <a:pt x="1728131" y="493088"/>
                  </a:cubicBezTo>
                  <a:cubicBezTo>
                    <a:pt x="1728131" y="484802"/>
                    <a:pt x="1746528" y="484802"/>
                    <a:pt x="1750617" y="478588"/>
                  </a:cubicBezTo>
                  <a:cubicBezTo>
                    <a:pt x="1748573" y="476517"/>
                    <a:pt x="1744485" y="476517"/>
                    <a:pt x="1740397" y="476517"/>
                  </a:cubicBezTo>
                  <a:cubicBezTo>
                    <a:pt x="1724043" y="476517"/>
                    <a:pt x="1693381" y="484802"/>
                    <a:pt x="1674984" y="484802"/>
                  </a:cubicBezTo>
                  <a:cubicBezTo>
                    <a:pt x="1668852" y="484802"/>
                    <a:pt x="1664762" y="480660"/>
                    <a:pt x="1664762" y="474446"/>
                  </a:cubicBezTo>
                  <a:cubicBezTo>
                    <a:pt x="1650454" y="474446"/>
                    <a:pt x="1650454" y="474446"/>
                    <a:pt x="1650454" y="474446"/>
                  </a:cubicBezTo>
                  <a:cubicBezTo>
                    <a:pt x="1648408" y="466160"/>
                    <a:pt x="1648408" y="466160"/>
                    <a:pt x="1648408" y="466160"/>
                  </a:cubicBezTo>
                  <a:cubicBezTo>
                    <a:pt x="1638189" y="468232"/>
                    <a:pt x="1632055" y="462018"/>
                    <a:pt x="1625924" y="455804"/>
                  </a:cubicBezTo>
                  <a:cubicBezTo>
                    <a:pt x="1625924" y="439234"/>
                    <a:pt x="1625924" y="439234"/>
                    <a:pt x="1625924" y="439234"/>
                  </a:cubicBezTo>
                  <a:lnTo>
                    <a:pt x="1632055" y="449591"/>
                  </a:lnTo>
                  <a:cubicBezTo>
                    <a:pt x="1627967" y="445448"/>
                    <a:pt x="1623880" y="439234"/>
                    <a:pt x="1623880" y="430949"/>
                  </a:cubicBezTo>
                  <a:cubicBezTo>
                    <a:pt x="1625924" y="430949"/>
                    <a:pt x="1630010" y="430949"/>
                    <a:pt x="1634101" y="430949"/>
                  </a:cubicBezTo>
                  <a:cubicBezTo>
                    <a:pt x="1660674" y="430949"/>
                    <a:pt x="1672940" y="476517"/>
                    <a:pt x="1701556" y="468232"/>
                  </a:cubicBezTo>
                  <a:cubicBezTo>
                    <a:pt x="1695425" y="464089"/>
                    <a:pt x="1687250" y="457875"/>
                    <a:pt x="1683161" y="453734"/>
                  </a:cubicBezTo>
                  <a:cubicBezTo>
                    <a:pt x="1683161" y="443376"/>
                    <a:pt x="1683161" y="443376"/>
                    <a:pt x="1683161" y="443376"/>
                  </a:cubicBezTo>
                  <a:cubicBezTo>
                    <a:pt x="1703603" y="443376"/>
                    <a:pt x="1711778" y="462018"/>
                    <a:pt x="1734264" y="462018"/>
                  </a:cubicBezTo>
                  <a:cubicBezTo>
                    <a:pt x="1734264" y="443376"/>
                    <a:pt x="1734264" y="443376"/>
                    <a:pt x="1734264" y="443376"/>
                  </a:cubicBezTo>
                  <a:cubicBezTo>
                    <a:pt x="1717910" y="443376"/>
                    <a:pt x="1705647" y="443376"/>
                    <a:pt x="1701556" y="428878"/>
                  </a:cubicBezTo>
                  <a:close/>
                  <a:moveTo>
                    <a:pt x="1346691" y="416996"/>
                  </a:moveTo>
                  <a:cubicBezTo>
                    <a:pt x="1381032" y="416996"/>
                    <a:pt x="1381032" y="416996"/>
                    <a:pt x="1381032" y="416996"/>
                  </a:cubicBezTo>
                  <a:cubicBezTo>
                    <a:pt x="1381032" y="429262"/>
                    <a:pt x="1381032" y="429262"/>
                    <a:pt x="1381032" y="429262"/>
                  </a:cubicBezTo>
                  <a:cubicBezTo>
                    <a:pt x="1376740" y="429262"/>
                    <a:pt x="1359568" y="429262"/>
                    <a:pt x="1359568" y="429262"/>
                  </a:cubicBezTo>
                  <a:cubicBezTo>
                    <a:pt x="1355275" y="429262"/>
                    <a:pt x="1346691" y="425172"/>
                    <a:pt x="1346691" y="416996"/>
                  </a:cubicBezTo>
                  <a:close/>
                  <a:moveTo>
                    <a:pt x="1497870" y="414541"/>
                  </a:moveTo>
                  <a:cubicBezTo>
                    <a:pt x="1504035" y="418693"/>
                    <a:pt x="1510199" y="422844"/>
                    <a:pt x="1516363" y="422844"/>
                  </a:cubicBezTo>
                  <a:cubicBezTo>
                    <a:pt x="1514309" y="429070"/>
                    <a:pt x="1516363" y="431145"/>
                    <a:pt x="1516363" y="433222"/>
                  </a:cubicBezTo>
                  <a:cubicBezTo>
                    <a:pt x="1516363" y="447751"/>
                    <a:pt x="1532801" y="468504"/>
                    <a:pt x="1549239" y="468504"/>
                  </a:cubicBezTo>
                  <a:cubicBezTo>
                    <a:pt x="1557458" y="468504"/>
                    <a:pt x="1563622" y="456051"/>
                    <a:pt x="1573897" y="456051"/>
                  </a:cubicBezTo>
                  <a:cubicBezTo>
                    <a:pt x="1586226" y="456051"/>
                    <a:pt x="1594445" y="468504"/>
                    <a:pt x="1594445" y="478882"/>
                  </a:cubicBezTo>
                  <a:cubicBezTo>
                    <a:pt x="1594445" y="491335"/>
                    <a:pt x="1573897" y="520392"/>
                    <a:pt x="1565677" y="522468"/>
                  </a:cubicBezTo>
                  <a:cubicBezTo>
                    <a:pt x="1559514" y="524543"/>
                    <a:pt x="1506090" y="518317"/>
                    <a:pt x="1506090" y="520392"/>
                  </a:cubicBezTo>
                  <a:cubicBezTo>
                    <a:pt x="1506090" y="522468"/>
                    <a:pt x="1448555" y="534921"/>
                    <a:pt x="1446500" y="536997"/>
                  </a:cubicBezTo>
                  <a:cubicBezTo>
                    <a:pt x="1428006" y="543223"/>
                    <a:pt x="1409513" y="549450"/>
                    <a:pt x="1386911" y="549450"/>
                  </a:cubicBezTo>
                  <a:cubicBezTo>
                    <a:pt x="1376637" y="549450"/>
                    <a:pt x="1362253" y="541148"/>
                    <a:pt x="1362253" y="536997"/>
                  </a:cubicBezTo>
                  <a:cubicBezTo>
                    <a:pt x="1362253" y="522468"/>
                    <a:pt x="1374582" y="524543"/>
                    <a:pt x="1386911" y="524543"/>
                  </a:cubicBezTo>
                  <a:cubicBezTo>
                    <a:pt x="1380745" y="518317"/>
                    <a:pt x="1372526" y="514166"/>
                    <a:pt x="1372526" y="503788"/>
                  </a:cubicBezTo>
                  <a:cubicBezTo>
                    <a:pt x="1366363" y="505864"/>
                    <a:pt x="1362253" y="510015"/>
                    <a:pt x="1362253" y="516241"/>
                  </a:cubicBezTo>
                  <a:cubicBezTo>
                    <a:pt x="1345815" y="518317"/>
                    <a:pt x="1333485" y="522468"/>
                    <a:pt x="1323211" y="522468"/>
                  </a:cubicBezTo>
                  <a:cubicBezTo>
                    <a:pt x="1310883" y="522468"/>
                    <a:pt x="1298554" y="516241"/>
                    <a:pt x="1292389" y="516241"/>
                  </a:cubicBezTo>
                  <a:cubicBezTo>
                    <a:pt x="1284170" y="516241"/>
                    <a:pt x="1278005" y="510015"/>
                    <a:pt x="1278005" y="501712"/>
                  </a:cubicBezTo>
                  <a:cubicBezTo>
                    <a:pt x="1278005" y="493410"/>
                    <a:pt x="1282114" y="495486"/>
                    <a:pt x="1278005" y="489259"/>
                  </a:cubicBezTo>
                  <a:cubicBezTo>
                    <a:pt x="1288279" y="487184"/>
                    <a:pt x="1292389" y="478882"/>
                    <a:pt x="1300609" y="478882"/>
                  </a:cubicBezTo>
                  <a:lnTo>
                    <a:pt x="1320689" y="482891"/>
                  </a:lnTo>
                  <a:lnTo>
                    <a:pt x="1341704" y="489259"/>
                  </a:lnTo>
                  <a:cubicBezTo>
                    <a:pt x="1334513" y="488222"/>
                    <a:pt x="1328862" y="485627"/>
                    <a:pt x="1322697" y="483292"/>
                  </a:cubicBezTo>
                  <a:lnTo>
                    <a:pt x="1320689" y="482891"/>
                  </a:lnTo>
                  <a:lnTo>
                    <a:pt x="1300609" y="476806"/>
                  </a:lnTo>
                  <a:cubicBezTo>
                    <a:pt x="1300609" y="462277"/>
                    <a:pt x="1300609" y="462277"/>
                    <a:pt x="1300609" y="462277"/>
                  </a:cubicBezTo>
                  <a:cubicBezTo>
                    <a:pt x="1308828" y="462277"/>
                    <a:pt x="1317047" y="462277"/>
                    <a:pt x="1317047" y="462277"/>
                  </a:cubicBezTo>
                  <a:lnTo>
                    <a:pt x="1319151" y="462658"/>
                  </a:lnTo>
                  <a:lnTo>
                    <a:pt x="1332714" y="466688"/>
                  </a:lnTo>
                  <a:cubicBezTo>
                    <a:pt x="1340164" y="467466"/>
                    <a:pt x="1347870" y="467466"/>
                    <a:pt x="1356088" y="468504"/>
                  </a:cubicBezTo>
                  <a:cubicBezTo>
                    <a:pt x="1351979" y="468504"/>
                    <a:pt x="1342732" y="466947"/>
                    <a:pt x="1334256" y="465391"/>
                  </a:cubicBezTo>
                  <a:lnTo>
                    <a:pt x="1319151" y="462658"/>
                  </a:lnTo>
                  <a:lnTo>
                    <a:pt x="1310883" y="460202"/>
                  </a:lnTo>
                  <a:cubicBezTo>
                    <a:pt x="1314993" y="453976"/>
                    <a:pt x="1323211" y="449826"/>
                    <a:pt x="1329376" y="449826"/>
                  </a:cubicBezTo>
                  <a:lnTo>
                    <a:pt x="1334278" y="450518"/>
                  </a:lnTo>
                  <a:lnTo>
                    <a:pt x="1334770" y="451124"/>
                  </a:lnTo>
                  <a:lnTo>
                    <a:pt x="1340327" y="451375"/>
                  </a:lnTo>
                  <a:lnTo>
                    <a:pt x="1342218" y="451641"/>
                  </a:lnTo>
                  <a:cubicBezTo>
                    <a:pt x="1345301" y="452420"/>
                    <a:pt x="1347870" y="452938"/>
                    <a:pt x="1351979" y="451902"/>
                  </a:cubicBezTo>
                  <a:lnTo>
                    <a:pt x="1340327" y="451375"/>
                  </a:lnTo>
                  <a:lnTo>
                    <a:pt x="1334278" y="450518"/>
                  </a:lnTo>
                  <a:lnTo>
                    <a:pt x="1325266" y="439447"/>
                  </a:lnTo>
                  <a:cubicBezTo>
                    <a:pt x="1341704" y="437373"/>
                    <a:pt x="1347870" y="439447"/>
                    <a:pt x="1356088" y="439447"/>
                  </a:cubicBezTo>
                  <a:cubicBezTo>
                    <a:pt x="1358143" y="439447"/>
                    <a:pt x="1370473" y="443599"/>
                    <a:pt x="1370473" y="453976"/>
                  </a:cubicBezTo>
                  <a:cubicBezTo>
                    <a:pt x="1380745" y="453976"/>
                    <a:pt x="1388965" y="453976"/>
                    <a:pt x="1391020" y="453976"/>
                  </a:cubicBezTo>
                  <a:cubicBezTo>
                    <a:pt x="1417733" y="453976"/>
                    <a:pt x="1438281" y="489259"/>
                    <a:pt x="1477323" y="489259"/>
                  </a:cubicBezTo>
                  <a:cubicBezTo>
                    <a:pt x="1489651" y="489259"/>
                    <a:pt x="1493760" y="485108"/>
                    <a:pt x="1497870" y="476806"/>
                  </a:cubicBezTo>
                  <a:cubicBezTo>
                    <a:pt x="1487597" y="476806"/>
                    <a:pt x="1483487" y="476806"/>
                    <a:pt x="1479377" y="474730"/>
                  </a:cubicBezTo>
                  <a:cubicBezTo>
                    <a:pt x="1479377" y="472655"/>
                    <a:pt x="1485542" y="470579"/>
                    <a:pt x="1487597" y="470579"/>
                  </a:cubicBezTo>
                  <a:cubicBezTo>
                    <a:pt x="1487597" y="458126"/>
                    <a:pt x="1487597" y="458126"/>
                    <a:pt x="1487597" y="458126"/>
                  </a:cubicBezTo>
                  <a:cubicBezTo>
                    <a:pt x="1481432" y="458126"/>
                    <a:pt x="1464993" y="453976"/>
                    <a:pt x="1464993" y="445675"/>
                  </a:cubicBezTo>
                  <a:cubicBezTo>
                    <a:pt x="1464993" y="429070"/>
                    <a:pt x="1489651" y="422844"/>
                    <a:pt x="1497870" y="414541"/>
                  </a:cubicBezTo>
                  <a:close/>
                  <a:moveTo>
                    <a:pt x="1849293" y="407183"/>
                  </a:moveTo>
                  <a:cubicBezTo>
                    <a:pt x="1890403" y="407183"/>
                    <a:pt x="1896570" y="438025"/>
                    <a:pt x="1927403" y="438025"/>
                  </a:cubicBezTo>
                  <a:cubicBezTo>
                    <a:pt x="1937681" y="438025"/>
                    <a:pt x="1941791" y="438025"/>
                    <a:pt x="1945902" y="431857"/>
                  </a:cubicBezTo>
                  <a:cubicBezTo>
                    <a:pt x="1952069" y="431857"/>
                    <a:pt x="1962348" y="431857"/>
                    <a:pt x="1962348" y="431857"/>
                  </a:cubicBezTo>
                  <a:cubicBezTo>
                    <a:pt x="1956181" y="452418"/>
                    <a:pt x="1997290" y="446250"/>
                    <a:pt x="2005512" y="458586"/>
                  </a:cubicBezTo>
                  <a:cubicBezTo>
                    <a:pt x="1968513" y="458586"/>
                    <a:pt x="1968513" y="458586"/>
                    <a:pt x="1968513" y="458586"/>
                  </a:cubicBezTo>
                  <a:cubicBezTo>
                    <a:pt x="1974680" y="483259"/>
                    <a:pt x="1997290" y="468866"/>
                    <a:pt x="2009624" y="479147"/>
                  </a:cubicBezTo>
                  <a:cubicBezTo>
                    <a:pt x="2007568" y="481203"/>
                    <a:pt x="2003457" y="481203"/>
                    <a:pt x="2003457" y="485315"/>
                  </a:cubicBezTo>
                  <a:cubicBezTo>
                    <a:pt x="2003457" y="497652"/>
                    <a:pt x="2013735" y="491484"/>
                    <a:pt x="2017846" y="489428"/>
                  </a:cubicBezTo>
                  <a:cubicBezTo>
                    <a:pt x="2040456" y="493540"/>
                    <a:pt x="2056899" y="499708"/>
                    <a:pt x="2079512" y="499708"/>
                  </a:cubicBezTo>
                  <a:cubicBezTo>
                    <a:pt x="2130899" y="499708"/>
                    <a:pt x="2147343" y="477091"/>
                    <a:pt x="2194608" y="477091"/>
                  </a:cubicBezTo>
                  <a:cubicBezTo>
                    <a:pt x="2229551" y="477091"/>
                    <a:pt x="2254218" y="479147"/>
                    <a:pt x="2266551" y="501764"/>
                  </a:cubicBezTo>
                  <a:lnTo>
                    <a:pt x="2262029" y="502669"/>
                  </a:lnTo>
                  <a:lnTo>
                    <a:pt x="2264495" y="499708"/>
                  </a:lnTo>
                  <a:lnTo>
                    <a:pt x="2256273" y="503820"/>
                  </a:lnTo>
                  <a:lnTo>
                    <a:pt x="2262029" y="502669"/>
                  </a:lnTo>
                  <a:lnTo>
                    <a:pt x="2254218" y="512045"/>
                  </a:lnTo>
                  <a:cubicBezTo>
                    <a:pt x="2260384" y="514101"/>
                    <a:pt x="2266551" y="514101"/>
                    <a:pt x="2266551" y="514101"/>
                  </a:cubicBezTo>
                  <a:cubicBezTo>
                    <a:pt x="2264495" y="544943"/>
                    <a:pt x="2223385" y="544943"/>
                    <a:pt x="2190497" y="544943"/>
                  </a:cubicBezTo>
                  <a:cubicBezTo>
                    <a:pt x="2180219" y="544943"/>
                    <a:pt x="2174066" y="538774"/>
                    <a:pt x="2172010" y="530550"/>
                  </a:cubicBezTo>
                  <a:cubicBezTo>
                    <a:pt x="2159677" y="532606"/>
                    <a:pt x="2157621" y="538774"/>
                    <a:pt x="2149399" y="542887"/>
                  </a:cubicBezTo>
                  <a:cubicBezTo>
                    <a:pt x="2077456" y="542887"/>
                    <a:pt x="2077456" y="542887"/>
                    <a:pt x="2077456" y="542887"/>
                  </a:cubicBezTo>
                  <a:cubicBezTo>
                    <a:pt x="2058956" y="546999"/>
                    <a:pt x="2030179" y="544943"/>
                    <a:pt x="2032234" y="530550"/>
                  </a:cubicBezTo>
                  <a:cubicBezTo>
                    <a:pt x="2021957" y="530550"/>
                    <a:pt x="2021957" y="530550"/>
                    <a:pt x="2021957" y="530550"/>
                  </a:cubicBezTo>
                  <a:cubicBezTo>
                    <a:pt x="2017846" y="534662"/>
                    <a:pt x="2003457" y="544943"/>
                    <a:pt x="1995235" y="544943"/>
                  </a:cubicBezTo>
                  <a:cubicBezTo>
                    <a:pt x="1976736" y="544943"/>
                    <a:pt x="1931513" y="522325"/>
                    <a:pt x="1931513" y="503820"/>
                  </a:cubicBezTo>
                  <a:cubicBezTo>
                    <a:pt x="1931513" y="497652"/>
                    <a:pt x="1937681" y="491484"/>
                    <a:pt x="1941791" y="489428"/>
                  </a:cubicBezTo>
                  <a:cubicBezTo>
                    <a:pt x="1925347" y="472979"/>
                    <a:pt x="1921237" y="458586"/>
                    <a:pt x="1904792" y="444194"/>
                  </a:cubicBezTo>
                  <a:cubicBezTo>
                    <a:pt x="1900681" y="448306"/>
                    <a:pt x="1894514" y="452418"/>
                    <a:pt x="1888348" y="452418"/>
                  </a:cubicBezTo>
                  <a:cubicBezTo>
                    <a:pt x="1878070" y="452418"/>
                    <a:pt x="1822572" y="429801"/>
                    <a:pt x="1822572" y="421576"/>
                  </a:cubicBezTo>
                  <a:cubicBezTo>
                    <a:pt x="1822572" y="407183"/>
                    <a:pt x="1839016" y="407183"/>
                    <a:pt x="1849293" y="407183"/>
                  </a:cubicBezTo>
                  <a:close/>
                  <a:moveTo>
                    <a:pt x="6065522" y="399858"/>
                  </a:moveTo>
                  <a:cubicBezTo>
                    <a:pt x="6075780" y="399858"/>
                    <a:pt x="6100398" y="412199"/>
                    <a:pt x="6100398" y="422483"/>
                  </a:cubicBezTo>
                  <a:cubicBezTo>
                    <a:pt x="6100398" y="453335"/>
                    <a:pt x="6030645" y="457449"/>
                    <a:pt x="6008078" y="469790"/>
                  </a:cubicBezTo>
                  <a:cubicBezTo>
                    <a:pt x="5977305" y="484187"/>
                    <a:pt x="5954738" y="478017"/>
                    <a:pt x="5923965" y="492415"/>
                  </a:cubicBezTo>
                  <a:cubicBezTo>
                    <a:pt x="5919861" y="494472"/>
                    <a:pt x="5915758" y="512983"/>
                    <a:pt x="5905501" y="512983"/>
                  </a:cubicBezTo>
                  <a:cubicBezTo>
                    <a:pt x="5880882" y="512983"/>
                    <a:pt x="5876779" y="531494"/>
                    <a:pt x="5860366" y="537665"/>
                  </a:cubicBezTo>
                  <a:cubicBezTo>
                    <a:pt x="5815232" y="550006"/>
                    <a:pt x="5751634" y="609653"/>
                    <a:pt x="5751634" y="669301"/>
                  </a:cubicBezTo>
                  <a:cubicBezTo>
                    <a:pt x="5751634" y="702210"/>
                    <a:pt x="5784459" y="710438"/>
                    <a:pt x="5804974" y="731006"/>
                  </a:cubicBezTo>
                  <a:cubicBezTo>
                    <a:pt x="5804974" y="731006"/>
                    <a:pt x="5804974" y="731006"/>
                    <a:pt x="5735222" y="731006"/>
                  </a:cubicBezTo>
                  <a:cubicBezTo>
                    <a:pt x="5733170" y="731006"/>
                    <a:pt x="5731118" y="724835"/>
                    <a:pt x="5729067" y="724835"/>
                  </a:cubicBezTo>
                  <a:cubicBezTo>
                    <a:pt x="5720861" y="724835"/>
                    <a:pt x="5706500" y="731006"/>
                    <a:pt x="5704448" y="724835"/>
                  </a:cubicBezTo>
                  <a:cubicBezTo>
                    <a:pt x="5698294" y="712494"/>
                    <a:pt x="5706500" y="698097"/>
                    <a:pt x="5692139" y="693983"/>
                  </a:cubicBezTo>
                  <a:cubicBezTo>
                    <a:pt x="5690087" y="693983"/>
                    <a:pt x="5665469" y="693983"/>
                    <a:pt x="5665469" y="693983"/>
                  </a:cubicBezTo>
                  <a:cubicBezTo>
                    <a:pt x="5665469" y="693983"/>
                    <a:pt x="5649056" y="685756"/>
                    <a:pt x="5649056" y="675472"/>
                  </a:cubicBezTo>
                  <a:cubicBezTo>
                    <a:pt x="5649056" y="654904"/>
                    <a:pt x="5675726" y="654904"/>
                    <a:pt x="5675726" y="640506"/>
                  </a:cubicBezTo>
                  <a:cubicBezTo>
                    <a:pt x="5675726" y="640506"/>
                    <a:pt x="5675726" y="636392"/>
                    <a:pt x="5675726" y="626108"/>
                  </a:cubicBezTo>
                  <a:cubicBezTo>
                    <a:pt x="5675726" y="609653"/>
                    <a:pt x="5704448" y="603483"/>
                    <a:pt x="5718809" y="601426"/>
                  </a:cubicBezTo>
                  <a:cubicBezTo>
                    <a:pt x="5718809" y="589085"/>
                    <a:pt x="5704448" y="587028"/>
                    <a:pt x="5704448" y="580858"/>
                  </a:cubicBezTo>
                  <a:cubicBezTo>
                    <a:pt x="5704448" y="564403"/>
                    <a:pt x="5751634" y="552063"/>
                    <a:pt x="5751634" y="525324"/>
                  </a:cubicBezTo>
                  <a:cubicBezTo>
                    <a:pt x="5751634" y="519153"/>
                    <a:pt x="5745479" y="515040"/>
                    <a:pt x="5745479" y="508869"/>
                  </a:cubicBezTo>
                  <a:cubicBezTo>
                    <a:pt x="5745479" y="506813"/>
                    <a:pt x="5749582" y="500642"/>
                    <a:pt x="5755737" y="500642"/>
                  </a:cubicBezTo>
                  <a:cubicBezTo>
                    <a:pt x="5768046" y="500642"/>
                    <a:pt x="5778304" y="494472"/>
                    <a:pt x="5790614" y="494472"/>
                  </a:cubicBezTo>
                  <a:cubicBezTo>
                    <a:pt x="5813181" y="494472"/>
                    <a:pt x="5839851" y="451279"/>
                    <a:pt x="5872676" y="451279"/>
                  </a:cubicBezTo>
                  <a:cubicBezTo>
                    <a:pt x="5884985" y="451279"/>
                    <a:pt x="5884985" y="438938"/>
                    <a:pt x="5901397" y="438938"/>
                  </a:cubicBezTo>
                  <a:cubicBezTo>
                    <a:pt x="5911655" y="438938"/>
                    <a:pt x="5917810" y="451279"/>
                    <a:pt x="5928068" y="451279"/>
                  </a:cubicBezTo>
                  <a:cubicBezTo>
                    <a:pt x="5977305" y="451279"/>
                    <a:pt x="6020388" y="399858"/>
                    <a:pt x="6065522" y="399858"/>
                  </a:cubicBezTo>
                  <a:close/>
                  <a:moveTo>
                    <a:pt x="6794394" y="390046"/>
                  </a:moveTo>
                  <a:cubicBezTo>
                    <a:pt x="6806848" y="390046"/>
                    <a:pt x="6806848" y="390046"/>
                    <a:pt x="6806848" y="390046"/>
                  </a:cubicBezTo>
                  <a:cubicBezTo>
                    <a:pt x="6804772" y="403128"/>
                    <a:pt x="6800621" y="409669"/>
                    <a:pt x="6790243" y="409669"/>
                  </a:cubicBezTo>
                  <a:cubicBezTo>
                    <a:pt x="6784016" y="409669"/>
                    <a:pt x="6781941" y="405308"/>
                    <a:pt x="6779865" y="400948"/>
                  </a:cubicBezTo>
                  <a:cubicBezTo>
                    <a:pt x="6786092" y="396587"/>
                    <a:pt x="6790243" y="392226"/>
                    <a:pt x="6794394" y="390046"/>
                  </a:cubicBezTo>
                  <a:close/>
                  <a:moveTo>
                    <a:pt x="1313780" y="384466"/>
                  </a:moveTo>
                  <a:cubicBezTo>
                    <a:pt x="1318809" y="385428"/>
                    <a:pt x="1322160" y="387608"/>
                    <a:pt x="1322160" y="391714"/>
                  </a:cubicBezTo>
                  <a:cubicBezTo>
                    <a:pt x="1322160" y="397871"/>
                    <a:pt x="1318034" y="404029"/>
                    <a:pt x="1309784" y="406082"/>
                  </a:cubicBezTo>
                  <a:cubicBezTo>
                    <a:pt x="1311847" y="414292"/>
                    <a:pt x="1318034" y="416344"/>
                    <a:pt x="1318034" y="424553"/>
                  </a:cubicBezTo>
                  <a:cubicBezTo>
                    <a:pt x="1278841" y="453286"/>
                    <a:pt x="1278841" y="453286"/>
                    <a:pt x="1278841" y="453286"/>
                  </a:cubicBezTo>
                  <a:cubicBezTo>
                    <a:pt x="1264402" y="453286"/>
                    <a:pt x="1264402" y="432762"/>
                    <a:pt x="1256151" y="428657"/>
                  </a:cubicBezTo>
                  <a:cubicBezTo>
                    <a:pt x="1254090" y="443026"/>
                    <a:pt x="1239651" y="457391"/>
                    <a:pt x="1225211" y="455338"/>
                  </a:cubicBezTo>
                  <a:cubicBezTo>
                    <a:pt x="1223147" y="465601"/>
                    <a:pt x="1216960" y="475863"/>
                    <a:pt x="1206647" y="475863"/>
                  </a:cubicBezTo>
                  <a:cubicBezTo>
                    <a:pt x="1198395" y="475863"/>
                    <a:pt x="1192208" y="465601"/>
                    <a:pt x="1190146" y="461496"/>
                  </a:cubicBezTo>
                  <a:cubicBezTo>
                    <a:pt x="1179831" y="467653"/>
                    <a:pt x="1173643" y="461496"/>
                    <a:pt x="1165393" y="461496"/>
                  </a:cubicBezTo>
                  <a:cubicBezTo>
                    <a:pt x="1159203" y="461496"/>
                    <a:pt x="1157141" y="467653"/>
                    <a:pt x="1148890" y="469706"/>
                  </a:cubicBezTo>
                  <a:cubicBezTo>
                    <a:pt x="1148890" y="463548"/>
                    <a:pt x="1140637" y="459443"/>
                    <a:pt x="1140637" y="455338"/>
                  </a:cubicBezTo>
                  <a:cubicBezTo>
                    <a:pt x="1140637" y="453286"/>
                    <a:pt x="1157141" y="440973"/>
                    <a:pt x="1161268" y="438921"/>
                  </a:cubicBezTo>
                  <a:cubicBezTo>
                    <a:pt x="1175706" y="432762"/>
                    <a:pt x="1188083" y="430711"/>
                    <a:pt x="1204583" y="422502"/>
                  </a:cubicBezTo>
                  <a:cubicBezTo>
                    <a:pt x="1221084" y="412238"/>
                    <a:pt x="1225211" y="387608"/>
                    <a:pt x="1252026" y="387608"/>
                  </a:cubicBezTo>
                  <a:cubicBezTo>
                    <a:pt x="1258213" y="387608"/>
                    <a:pt x="1260276" y="389662"/>
                    <a:pt x="1268528" y="389662"/>
                  </a:cubicBezTo>
                  <a:cubicBezTo>
                    <a:pt x="1268528" y="389662"/>
                    <a:pt x="1298696" y="381580"/>
                    <a:pt x="1313780" y="384466"/>
                  </a:cubicBezTo>
                  <a:close/>
                  <a:moveTo>
                    <a:pt x="1896234" y="367936"/>
                  </a:moveTo>
                  <a:cubicBezTo>
                    <a:pt x="1906395" y="367936"/>
                    <a:pt x="1898264" y="369898"/>
                    <a:pt x="1908427" y="367936"/>
                  </a:cubicBezTo>
                  <a:cubicBezTo>
                    <a:pt x="1908427" y="373824"/>
                    <a:pt x="1908427" y="377748"/>
                    <a:pt x="1908427" y="379711"/>
                  </a:cubicBezTo>
                  <a:cubicBezTo>
                    <a:pt x="1908427" y="383635"/>
                    <a:pt x="1902330" y="387559"/>
                    <a:pt x="1894200" y="387559"/>
                  </a:cubicBezTo>
                  <a:cubicBezTo>
                    <a:pt x="1890134" y="387559"/>
                    <a:pt x="1837289" y="377748"/>
                    <a:pt x="1837289" y="377748"/>
                  </a:cubicBezTo>
                  <a:cubicBezTo>
                    <a:pt x="1847452" y="369898"/>
                    <a:pt x="1879972" y="367936"/>
                    <a:pt x="1896234" y="367936"/>
                  </a:cubicBezTo>
                  <a:close/>
                  <a:moveTo>
                    <a:pt x="1579725" y="367936"/>
                  </a:moveTo>
                  <a:cubicBezTo>
                    <a:pt x="1602854" y="367936"/>
                    <a:pt x="1604957" y="386334"/>
                    <a:pt x="1623880" y="392467"/>
                  </a:cubicBezTo>
                  <a:cubicBezTo>
                    <a:pt x="1623880" y="400643"/>
                    <a:pt x="1617572" y="404731"/>
                    <a:pt x="1611263" y="404731"/>
                  </a:cubicBezTo>
                  <a:cubicBezTo>
                    <a:pt x="1600750" y="404731"/>
                    <a:pt x="1579725" y="380201"/>
                    <a:pt x="1579725" y="367936"/>
                  </a:cubicBezTo>
                  <a:close/>
                  <a:moveTo>
                    <a:pt x="7012974" y="365516"/>
                  </a:moveTo>
                  <a:cubicBezTo>
                    <a:pt x="7052062" y="365516"/>
                    <a:pt x="7072636" y="390212"/>
                    <a:pt x="7082922" y="414908"/>
                  </a:cubicBezTo>
                  <a:cubicBezTo>
                    <a:pt x="7082922" y="414908"/>
                    <a:pt x="7082922" y="414908"/>
                    <a:pt x="7177558" y="414908"/>
                  </a:cubicBezTo>
                  <a:cubicBezTo>
                    <a:pt x="7401805" y="470474"/>
                    <a:pt x="7128183" y="544562"/>
                    <a:pt x="7099380" y="579548"/>
                  </a:cubicBezTo>
                  <a:cubicBezTo>
                    <a:pt x="7099380" y="579548"/>
                    <a:pt x="7072636" y="639231"/>
                    <a:pt x="7191960" y="542504"/>
                  </a:cubicBezTo>
                  <a:cubicBezTo>
                    <a:pt x="7212532" y="575432"/>
                    <a:pt x="7368888" y="593954"/>
                    <a:pt x="7399748" y="602186"/>
                  </a:cubicBezTo>
                  <a:cubicBezTo>
                    <a:pt x="7399748" y="602186"/>
                    <a:pt x="7399748" y="602186"/>
                    <a:pt x="7498498" y="602186"/>
                  </a:cubicBezTo>
                  <a:cubicBezTo>
                    <a:pt x="7498498" y="573374"/>
                    <a:pt x="7512900" y="563084"/>
                    <a:pt x="7535530" y="565142"/>
                  </a:cubicBezTo>
                  <a:cubicBezTo>
                    <a:pt x="7722745" y="581606"/>
                    <a:pt x="7648682" y="626883"/>
                    <a:pt x="7648682" y="633057"/>
                  </a:cubicBezTo>
                  <a:cubicBezTo>
                    <a:pt x="7648682" y="659811"/>
                    <a:pt x="7665140" y="707145"/>
                    <a:pt x="7704230" y="707145"/>
                  </a:cubicBezTo>
                  <a:cubicBezTo>
                    <a:pt x="7718630" y="707145"/>
                    <a:pt x="7722745" y="678333"/>
                    <a:pt x="7726860" y="665985"/>
                  </a:cubicBezTo>
                  <a:cubicBezTo>
                    <a:pt x="7755662" y="668043"/>
                    <a:pt x="7759777" y="688623"/>
                    <a:pt x="7784464" y="688623"/>
                  </a:cubicBezTo>
                  <a:cubicBezTo>
                    <a:pt x="7829725" y="688623"/>
                    <a:pt x="7862642" y="688623"/>
                    <a:pt x="7930534" y="688623"/>
                  </a:cubicBezTo>
                  <a:cubicBezTo>
                    <a:pt x="7936705" y="653637"/>
                    <a:pt x="7944934" y="614534"/>
                    <a:pt x="8016940" y="614534"/>
                  </a:cubicBezTo>
                  <a:cubicBezTo>
                    <a:pt x="8086889" y="614534"/>
                    <a:pt x="8146551" y="628941"/>
                    <a:pt x="8202098" y="647463"/>
                  </a:cubicBezTo>
                  <a:cubicBezTo>
                    <a:pt x="8228843" y="655695"/>
                    <a:pt x="8230900" y="676275"/>
                    <a:pt x="8247359" y="692739"/>
                  </a:cubicBezTo>
                  <a:cubicBezTo>
                    <a:pt x="8267932" y="709203"/>
                    <a:pt x="8319365" y="696855"/>
                    <a:pt x="8352282" y="696855"/>
                  </a:cubicBezTo>
                  <a:cubicBezTo>
                    <a:pt x="8414001" y="696855"/>
                    <a:pt x="8444861" y="713319"/>
                    <a:pt x="8457204" y="760653"/>
                  </a:cubicBezTo>
                  <a:cubicBezTo>
                    <a:pt x="8457204" y="760653"/>
                    <a:pt x="8457204" y="760653"/>
                    <a:pt x="8664993" y="764769"/>
                  </a:cubicBezTo>
                  <a:cubicBezTo>
                    <a:pt x="8683508" y="764769"/>
                    <a:pt x="8753457" y="853263"/>
                    <a:pt x="8724655" y="764769"/>
                  </a:cubicBezTo>
                  <a:cubicBezTo>
                    <a:pt x="8720540" y="752421"/>
                    <a:pt x="8741113" y="746247"/>
                    <a:pt x="8769916" y="746247"/>
                  </a:cubicBezTo>
                  <a:cubicBezTo>
                    <a:pt x="8874838" y="746247"/>
                    <a:pt x="8969474" y="791523"/>
                    <a:pt x="9041480" y="832683"/>
                  </a:cubicBezTo>
                  <a:cubicBezTo>
                    <a:pt x="9092913" y="863553"/>
                    <a:pt x="9199893" y="888249"/>
                    <a:pt x="9232810" y="931467"/>
                  </a:cubicBezTo>
                  <a:cubicBezTo>
                    <a:pt x="9208122" y="939699"/>
                    <a:pt x="9193721" y="937641"/>
                    <a:pt x="9177262" y="956163"/>
                  </a:cubicBezTo>
                  <a:cubicBezTo>
                    <a:pt x="9169034" y="968511"/>
                    <a:pt x="9164919" y="1001439"/>
                    <a:pt x="9146403" y="1001439"/>
                  </a:cubicBezTo>
                  <a:cubicBezTo>
                    <a:pt x="9105257" y="1001439"/>
                    <a:pt x="9057938" y="923235"/>
                    <a:pt x="9000334" y="923235"/>
                  </a:cubicBezTo>
                  <a:cubicBezTo>
                    <a:pt x="8983876" y="923235"/>
                    <a:pt x="8992105" y="945873"/>
                    <a:pt x="8987990" y="956163"/>
                  </a:cubicBezTo>
                  <a:cubicBezTo>
                    <a:pt x="8977704" y="976743"/>
                    <a:pt x="8924214" y="970569"/>
                    <a:pt x="8924214" y="1009671"/>
                  </a:cubicBezTo>
                  <a:cubicBezTo>
                    <a:pt x="8924214" y="1024077"/>
                    <a:pt x="9031194" y="1075528"/>
                    <a:pt x="8897469" y="1077586"/>
                  </a:cubicBezTo>
                  <a:cubicBezTo>
                    <a:pt x="8825463" y="1079644"/>
                    <a:pt x="8769916" y="1182544"/>
                    <a:pt x="8687623" y="1182544"/>
                  </a:cubicBezTo>
                  <a:cubicBezTo>
                    <a:pt x="8660878" y="1182544"/>
                    <a:pt x="8592987" y="1098166"/>
                    <a:pt x="8520981" y="1254574"/>
                  </a:cubicBezTo>
                  <a:cubicBezTo>
                    <a:pt x="8510694" y="1275154"/>
                    <a:pt x="8520981" y="1285444"/>
                    <a:pt x="8520981" y="1295734"/>
                  </a:cubicBezTo>
                  <a:cubicBezTo>
                    <a:pt x="8520981" y="1312198"/>
                    <a:pt x="8488064" y="1320430"/>
                    <a:pt x="8488064" y="1351300"/>
                  </a:cubicBezTo>
                  <a:cubicBezTo>
                    <a:pt x="8488064" y="1369822"/>
                    <a:pt x="8446918" y="1375996"/>
                    <a:pt x="8453090" y="1400692"/>
                  </a:cubicBezTo>
                  <a:cubicBezTo>
                    <a:pt x="8414001" y="1408924"/>
                    <a:pt x="8401657" y="1460374"/>
                    <a:pt x="8383141" y="1487129"/>
                  </a:cubicBezTo>
                  <a:cubicBezTo>
                    <a:pt x="8358454" y="1466549"/>
                    <a:pt x="8348167" y="1357474"/>
                    <a:pt x="8348167" y="1322488"/>
                  </a:cubicBezTo>
                  <a:cubicBezTo>
                    <a:pt x="8348167" y="1285444"/>
                    <a:pt x="8379027" y="1262806"/>
                    <a:pt x="8401657" y="1250458"/>
                  </a:cubicBezTo>
                  <a:cubicBezTo>
                    <a:pt x="8430460" y="1236052"/>
                    <a:pt x="8446918" y="1201066"/>
                    <a:pt x="8465434" y="1174312"/>
                  </a:cubicBezTo>
                  <a:cubicBezTo>
                    <a:pt x="8481892" y="1149616"/>
                    <a:pt x="8504522" y="1157848"/>
                    <a:pt x="8529210" y="1141384"/>
                  </a:cubicBezTo>
                  <a:cubicBezTo>
                    <a:pt x="8601216" y="1096108"/>
                    <a:pt x="8553898" y="1077586"/>
                    <a:pt x="8543612" y="1077586"/>
                  </a:cubicBezTo>
                  <a:cubicBezTo>
                    <a:pt x="8444861" y="1201066"/>
                    <a:pt x="8451032" y="1122862"/>
                    <a:pt x="8465434" y="1110514"/>
                  </a:cubicBezTo>
                  <a:cubicBezTo>
                    <a:pt x="8434574" y="1106398"/>
                    <a:pt x="8428402" y="1110514"/>
                    <a:pt x="8411944" y="1110514"/>
                  </a:cubicBezTo>
                  <a:cubicBezTo>
                    <a:pt x="8348167" y="1110514"/>
                    <a:pt x="8321422" y="1145500"/>
                    <a:pt x="8307021" y="1205182"/>
                  </a:cubicBezTo>
                  <a:cubicBezTo>
                    <a:pt x="8278218" y="1205182"/>
                    <a:pt x="8269990" y="1205182"/>
                    <a:pt x="8257646" y="1205182"/>
                  </a:cubicBezTo>
                  <a:cubicBezTo>
                    <a:pt x="8235015" y="1205182"/>
                    <a:pt x="8216499" y="1186660"/>
                    <a:pt x="8179468" y="1186660"/>
                  </a:cubicBezTo>
                  <a:cubicBezTo>
                    <a:pt x="8150666" y="1186660"/>
                    <a:pt x="8041628" y="1196950"/>
                    <a:pt x="8006654" y="1205182"/>
                  </a:cubicBezTo>
                  <a:cubicBezTo>
                    <a:pt x="7967565" y="1215472"/>
                    <a:pt x="7930534" y="1262806"/>
                    <a:pt x="7903788" y="1291618"/>
                  </a:cubicBezTo>
                  <a:cubicBezTo>
                    <a:pt x="7883215" y="1310140"/>
                    <a:pt x="7835897" y="1338952"/>
                    <a:pt x="7835897" y="1363648"/>
                  </a:cubicBezTo>
                  <a:cubicBezTo>
                    <a:pt x="7835897" y="1369822"/>
                    <a:pt x="7862642" y="1431562"/>
                    <a:pt x="7916132" y="1392460"/>
                  </a:cubicBezTo>
                  <a:cubicBezTo>
                    <a:pt x="7934648" y="1378054"/>
                    <a:pt x="7973737" y="1425388"/>
                    <a:pt x="7973737" y="1450084"/>
                  </a:cubicBezTo>
                  <a:cubicBezTo>
                    <a:pt x="7973737" y="1470665"/>
                    <a:pt x="7963450" y="1491245"/>
                    <a:pt x="7959336" y="1499477"/>
                  </a:cubicBezTo>
                  <a:cubicBezTo>
                    <a:pt x="7944934" y="1526231"/>
                    <a:pt x="7955221" y="1542695"/>
                    <a:pt x="7949049" y="1569449"/>
                  </a:cubicBezTo>
                  <a:cubicBezTo>
                    <a:pt x="7942877" y="1592087"/>
                    <a:pt x="7922304" y="1620899"/>
                    <a:pt x="7907903" y="1637363"/>
                  </a:cubicBezTo>
                  <a:cubicBezTo>
                    <a:pt x="7872929" y="1672349"/>
                    <a:pt x="7823553" y="1781423"/>
                    <a:pt x="7772120" y="1781423"/>
                  </a:cubicBezTo>
                  <a:cubicBezTo>
                    <a:pt x="7757719" y="1781423"/>
                    <a:pt x="7741775" y="1779365"/>
                    <a:pt x="7729431" y="1777307"/>
                  </a:cubicBezTo>
                  <a:lnTo>
                    <a:pt x="7709101" y="1773339"/>
                  </a:lnTo>
                  <a:lnTo>
                    <a:pt x="7708893" y="1773607"/>
                  </a:lnTo>
                  <a:cubicBezTo>
                    <a:pt x="7686262" y="1790040"/>
                    <a:pt x="7680090" y="1804420"/>
                    <a:pt x="7667745" y="1829070"/>
                  </a:cubicBezTo>
                  <a:cubicBezTo>
                    <a:pt x="7663630" y="1837287"/>
                    <a:pt x="7647171" y="1845504"/>
                    <a:pt x="7640999" y="1851667"/>
                  </a:cubicBezTo>
                  <a:cubicBezTo>
                    <a:pt x="7634826" y="1859884"/>
                    <a:pt x="7624539" y="1866046"/>
                    <a:pt x="7614252" y="1866046"/>
                  </a:cubicBezTo>
                  <a:cubicBezTo>
                    <a:pt x="7612195" y="1880426"/>
                    <a:pt x="7622482" y="1888643"/>
                    <a:pt x="7630712" y="1896860"/>
                  </a:cubicBezTo>
                  <a:cubicBezTo>
                    <a:pt x="7649228" y="1917402"/>
                    <a:pt x="7663630" y="1937944"/>
                    <a:pt x="7663630" y="1972865"/>
                  </a:cubicBezTo>
                  <a:cubicBezTo>
                    <a:pt x="7663630" y="1993408"/>
                    <a:pt x="7657458" y="2003679"/>
                    <a:pt x="7645113" y="2007787"/>
                  </a:cubicBezTo>
                  <a:cubicBezTo>
                    <a:pt x="7638941" y="2009841"/>
                    <a:pt x="7616310" y="2009841"/>
                    <a:pt x="7616310" y="2018058"/>
                  </a:cubicBezTo>
                  <a:cubicBezTo>
                    <a:pt x="7606023" y="2022167"/>
                    <a:pt x="7603965" y="2022167"/>
                    <a:pt x="7599850" y="2026275"/>
                  </a:cubicBezTo>
                  <a:cubicBezTo>
                    <a:pt x="7599850" y="2026275"/>
                    <a:pt x="7599850" y="2026275"/>
                    <a:pt x="7585448" y="2026275"/>
                  </a:cubicBezTo>
                  <a:cubicBezTo>
                    <a:pt x="7585448" y="2022167"/>
                    <a:pt x="7589563" y="2020112"/>
                    <a:pt x="7591621" y="2016004"/>
                  </a:cubicBezTo>
                  <a:cubicBezTo>
                    <a:pt x="7585448" y="2013950"/>
                    <a:pt x="7585448" y="2009841"/>
                    <a:pt x="7585448" y="2005733"/>
                  </a:cubicBezTo>
                  <a:cubicBezTo>
                    <a:pt x="7585448" y="1999570"/>
                    <a:pt x="7593678" y="1987245"/>
                    <a:pt x="7593678" y="1985191"/>
                  </a:cubicBezTo>
                  <a:cubicBezTo>
                    <a:pt x="7593678" y="1979028"/>
                    <a:pt x="7589563" y="1974920"/>
                    <a:pt x="7589563" y="1970811"/>
                  </a:cubicBezTo>
                  <a:cubicBezTo>
                    <a:pt x="7583391" y="1968757"/>
                    <a:pt x="7583391" y="1964649"/>
                    <a:pt x="7581334" y="1962594"/>
                  </a:cubicBezTo>
                  <a:cubicBezTo>
                    <a:pt x="7581334" y="1962594"/>
                    <a:pt x="7581334" y="1962594"/>
                    <a:pt x="7581334" y="1954377"/>
                  </a:cubicBezTo>
                  <a:cubicBezTo>
                    <a:pt x="7587506" y="1954377"/>
                    <a:pt x="7595736" y="1948215"/>
                    <a:pt x="7595736" y="1942052"/>
                  </a:cubicBezTo>
                  <a:cubicBezTo>
                    <a:pt x="7595736" y="1931781"/>
                    <a:pt x="7581334" y="1923564"/>
                    <a:pt x="7571047" y="1923564"/>
                  </a:cubicBezTo>
                  <a:cubicBezTo>
                    <a:pt x="7564874" y="1923564"/>
                    <a:pt x="7560760" y="1929727"/>
                    <a:pt x="7558702" y="1929727"/>
                  </a:cubicBezTo>
                  <a:cubicBezTo>
                    <a:pt x="7552530" y="1929727"/>
                    <a:pt x="7548415" y="1917402"/>
                    <a:pt x="7548415" y="1913293"/>
                  </a:cubicBezTo>
                  <a:cubicBezTo>
                    <a:pt x="7548415" y="1903022"/>
                    <a:pt x="7558702" y="1903022"/>
                    <a:pt x="7558702" y="1894805"/>
                  </a:cubicBezTo>
                  <a:cubicBezTo>
                    <a:pt x="7558702" y="1884534"/>
                    <a:pt x="7554587" y="1884534"/>
                    <a:pt x="7558702" y="1874263"/>
                  </a:cubicBezTo>
                  <a:cubicBezTo>
                    <a:pt x="7544300" y="1874263"/>
                    <a:pt x="7540185" y="1863992"/>
                    <a:pt x="7529898" y="1863992"/>
                  </a:cubicBezTo>
                  <a:cubicBezTo>
                    <a:pt x="7501095" y="1863992"/>
                    <a:pt x="7480520" y="1892751"/>
                    <a:pt x="7453774" y="1892751"/>
                  </a:cubicBezTo>
                  <a:cubicBezTo>
                    <a:pt x="7453774" y="1876317"/>
                    <a:pt x="7472291" y="1870155"/>
                    <a:pt x="7472291" y="1855775"/>
                  </a:cubicBezTo>
                  <a:cubicBezTo>
                    <a:pt x="7472291" y="1849613"/>
                    <a:pt x="7462004" y="1837287"/>
                    <a:pt x="7453774" y="1837287"/>
                  </a:cubicBezTo>
                  <a:cubicBezTo>
                    <a:pt x="7445544" y="1837287"/>
                    <a:pt x="7441430" y="1847558"/>
                    <a:pt x="7439372" y="1849613"/>
                  </a:cubicBezTo>
                  <a:cubicBezTo>
                    <a:pt x="7433200" y="1861938"/>
                    <a:pt x="7412626" y="1874263"/>
                    <a:pt x="7400281" y="1882480"/>
                  </a:cubicBezTo>
                  <a:cubicBezTo>
                    <a:pt x="7387937" y="1892751"/>
                    <a:pt x="7361190" y="1886588"/>
                    <a:pt x="7361190" y="1905076"/>
                  </a:cubicBezTo>
                  <a:cubicBezTo>
                    <a:pt x="7361190" y="1913293"/>
                    <a:pt x="7377650" y="1917402"/>
                    <a:pt x="7381765" y="1919456"/>
                  </a:cubicBezTo>
                  <a:cubicBezTo>
                    <a:pt x="7392052" y="1927673"/>
                    <a:pt x="7387937" y="1937944"/>
                    <a:pt x="7398224" y="1944106"/>
                  </a:cubicBezTo>
                  <a:cubicBezTo>
                    <a:pt x="7406454" y="1948215"/>
                    <a:pt x="7414683" y="1946161"/>
                    <a:pt x="7422913" y="1946161"/>
                  </a:cubicBezTo>
                  <a:cubicBezTo>
                    <a:pt x="7429085" y="1946161"/>
                    <a:pt x="7429085" y="1925619"/>
                    <a:pt x="7435257" y="1925619"/>
                  </a:cubicBezTo>
                  <a:cubicBezTo>
                    <a:pt x="7445544" y="1925619"/>
                    <a:pt x="7449659" y="1933835"/>
                    <a:pt x="7455832" y="1937944"/>
                  </a:cubicBezTo>
                  <a:cubicBezTo>
                    <a:pt x="7468176" y="1946161"/>
                    <a:pt x="7482578" y="1935890"/>
                    <a:pt x="7488750" y="1946161"/>
                  </a:cubicBezTo>
                  <a:cubicBezTo>
                    <a:pt x="7470233" y="1962594"/>
                    <a:pt x="7431143" y="1962594"/>
                    <a:pt x="7422913" y="1987245"/>
                  </a:cubicBezTo>
                  <a:cubicBezTo>
                    <a:pt x="7420856" y="1999570"/>
                    <a:pt x="7404396" y="1999570"/>
                    <a:pt x="7404396" y="2009841"/>
                  </a:cubicBezTo>
                  <a:cubicBezTo>
                    <a:pt x="7404396" y="2024221"/>
                    <a:pt x="7422913" y="2032438"/>
                    <a:pt x="7429085" y="2032438"/>
                  </a:cubicBezTo>
                  <a:cubicBezTo>
                    <a:pt x="7429085" y="2036546"/>
                    <a:pt x="7429085" y="2050926"/>
                    <a:pt x="7429085" y="2050926"/>
                  </a:cubicBezTo>
                  <a:cubicBezTo>
                    <a:pt x="7429085" y="2050926"/>
                    <a:pt x="7429085" y="2050926"/>
                    <a:pt x="7431143" y="2050926"/>
                  </a:cubicBezTo>
                  <a:cubicBezTo>
                    <a:pt x="7439372" y="2055034"/>
                    <a:pt x="7439372" y="2067359"/>
                    <a:pt x="7441430" y="2071468"/>
                  </a:cubicBezTo>
                  <a:cubicBezTo>
                    <a:pt x="7457889" y="2096118"/>
                    <a:pt x="7468176" y="2110498"/>
                    <a:pt x="7468176" y="2149528"/>
                  </a:cubicBezTo>
                  <a:cubicBezTo>
                    <a:pt x="7468176" y="2176233"/>
                    <a:pt x="7453774" y="2184449"/>
                    <a:pt x="7453774" y="2204992"/>
                  </a:cubicBezTo>
                  <a:cubicBezTo>
                    <a:pt x="7439372" y="2207046"/>
                    <a:pt x="7414683" y="2244022"/>
                    <a:pt x="7410568" y="2254293"/>
                  </a:cubicBezTo>
                  <a:cubicBezTo>
                    <a:pt x="7402339" y="2270726"/>
                    <a:pt x="7396166" y="2305648"/>
                    <a:pt x="7373535" y="2305648"/>
                  </a:cubicBezTo>
                  <a:cubicBezTo>
                    <a:pt x="7371478" y="2313865"/>
                    <a:pt x="7367363" y="2317973"/>
                    <a:pt x="7361190" y="2322082"/>
                  </a:cubicBezTo>
                  <a:cubicBezTo>
                    <a:pt x="7334444" y="2336461"/>
                    <a:pt x="7324157" y="2361112"/>
                    <a:pt x="7283009" y="2361112"/>
                  </a:cubicBezTo>
                  <a:cubicBezTo>
                    <a:pt x="7274779" y="2361112"/>
                    <a:pt x="7268607" y="2354949"/>
                    <a:pt x="7260377" y="2354949"/>
                  </a:cubicBezTo>
                  <a:cubicBezTo>
                    <a:pt x="7258320" y="2354949"/>
                    <a:pt x="7250090" y="2371383"/>
                    <a:pt x="7250090" y="2371383"/>
                  </a:cubicBezTo>
                  <a:cubicBezTo>
                    <a:pt x="7237746" y="2381654"/>
                    <a:pt x="7221286" y="2377546"/>
                    <a:pt x="7204827" y="2385762"/>
                  </a:cubicBezTo>
                  <a:cubicBezTo>
                    <a:pt x="7196598" y="2389871"/>
                    <a:pt x="7178081" y="2393979"/>
                    <a:pt x="7171909" y="2400142"/>
                  </a:cubicBezTo>
                  <a:cubicBezTo>
                    <a:pt x="7165736" y="2406305"/>
                    <a:pt x="7169851" y="2418630"/>
                    <a:pt x="7159564" y="2418630"/>
                  </a:cubicBezTo>
                  <a:cubicBezTo>
                    <a:pt x="7153392" y="2418630"/>
                    <a:pt x="7155449" y="2400142"/>
                    <a:pt x="7155449" y="2396033"/>
                  </a:cubicBezTo>
                  <a:cubicBezTo>
                    <a:pt x="7138990" y="2387817"/>
                    <a:pt x="7128703" y="2393979"/>
                    <a:pt x="7112244" y="2385762"/>
                  </a:cubicBezTo>
                  <a:cubicBezTo>
                    <a:pt x="7097842" y="2381654"/>
                    <a:pt x="7081382" y="2373437"/>
                    <a:pt x="7081382" y="2350841"/>
                  </a:cubicBezTo>
                  <a:cubicBezTo>
                    <a:pt x="7064923" y="2350841"/>
                    <a:pt x="7056694" y="2340570"/>
                    <a:pt x="7042292" y="2340570"/>
                  </a:cubicBezTo>
                  <a:cubicBezTo>
                    <a:pt x="7027890" y="2340570"/>
                    <a:pt x="7017603" y="2359058"/>
                    <a:pt x="7005258" y="2352895"/>
                  </a:cubicBezTo>
                  <a:cubicBezTo>
                    <a:pt x="7005258" y="2352895"/>
                    <a:pt x="7005258" y="2352895"/>
                    <a:pt x="6976454" y="2352895"/>
                  </a:cubicBezTo>
                  <a:cubicBezTo>
                    <a:pt x="6972340" y="2352895"/>
                    <a:pt x="6951766" y="2359058"/>
                    <a:pt x="6951766" y="2359058"/>
                  </a:cubicBezTo>
                  <a:lnTo>
                    <a:pt x="6951766" y="2360665"/>
                  </a:lnTo>
                  <a:lnTo>
                    <a:pt x="6961145" y="2357985"/>
                  </a:lnTo>
                  <a:cubicBezTo>
                    <a:pt x="6966789" y="2356445"/>
                    <a:pt x="6972947" y="2354906"/>
                    <a:pt x="6974999" y="2354906"/>
                  </a:cubicBezTo>
                  <a:cubicBezTo>
                    <a:pt x="7003734" y="2354906"/>
                    <a:pt x="7003734" y="2354906"/>
                    <a:pt x="7003734" y="2354906"/>
                  </a:cubicBezTo>
                  <a:cubicBezTo>
                    <a:pt x="7016048" y="2361064"/>
                    <a:pt x="7026311" y="2342589"/>
                    <a:pt x="7040678" y="2342589"/>
                  </a:cubicBezTo>
                  <a:cubicBezTo>
                    <a:pt x="7055045" y="2342589"/>
                    <a:pt x="7063255" y="2352853"/>
                    <a:pt x="7079675" y="2352853"/>
                  </a:cubicBezTo>
                  <a:cubicBezTo>
                    <a:pt x="7079675" y="2375434"/>
                    <a:pt x="7096095" y="2383645"/>
                    <a:pt x="7110462" y="2387751"/>
                  </a:cubicBezTo>
                  <a:cubicBezTo>
                    <a:pt x="7091990" y="2416490"/>
                    <a:pt x="7048888" y="2422649"/>
                    <a:pt x="7048888" y="2461652"/>
                  </a:cubicBezTo>
                  <a:cubicBezTo>
                    <a:pt x="7048888" y="2469864"/>
                    <a:pt x="7052993" y="2471916"/>
                    <a:pt x="7057098" y="2473969"/>
                  </a:cubicBezTo>
                  <a:cubicBezTo>
                    <a:pt x="7077623" y="2494497"/>
                    <a:pt x="7085832" y="2519131"/>
                    <a:pt x="7108410" y="2533501"/>
                  </a:cubicBezTo>
                  <a:cubicBezTo>
                    <a:pt x="7130987" y="2547871"/>
                    <a:pt x="7145354" y="2586874"/>
                    <a:pt x="7145354" y="2617667"/>
                  </a:cubicBezTo>
                  <a:cubicBezTo>
                    <a:pt x="7145354" y="2638195"/>
                    <a:pt x="7135092" y="2646406"/>
                    <a:pt x="7135092" y="2662829"/>
                  </a:cubicBezTo>
                  <a:cubicBezTo>
                    <a:pt x="7104305" y="2671040"/>
                    <a:pt x="7102252" y="2679251"/>
                    <a:pt x="7079675" y="2691568"/>
                  </a:cubicBezTo>
                  <a:cubicBezTo>
                    <a:pt x="7067360" y="2697726"/>
                    <a:pt x="7069413" y="2712096"/>
                    <a:pt x="7059150" y="2712096"/>
                  </a:cubicBezTo>
                  <a:cubicBezTo>
                    <a:pt x="7057098" y="2712096"/>
                    <a:pt x="7057098" y="2705938"/>
                    <a:pt x="7057098" y="2703885"/>
                  </a:cubicBezTo>
                  <a:cubicBezTo>
                    <a:pt x="7057098" y="2710043"/>
                    <a:pt x="7057098" y="2712096"/>
                    <a:pt x="7057098" y="2714149"/>
                  </a:cubicBezTo>
                  <a:cubicBezTo>
                    <a:pt x="7057098" y="2722360"/>
                    <a:pt x="7038626" y="2736730"/>
                    <a:pt x="7034521" y="2736730"/>
                  </a:cubicBezTo>
                  <a:cubicBezTo>
                    <a:pt x="7030416" y="2736730"/>
                    <a:pt x="7028363" y="2724413"/>
                    <a:pt x="7028363" y="2718255"/>
                  </a:cubicBezTo>
                  <a:cubicBezTo>
                    <a:pt x="7028363" y="2710043"/>
                    <a:pt x="7028363" y="2707991"/>
                    <a:pt x="7030416" y="2705938"/>
                  </a:cubicBezTo>
                  <a:cubicBezTo>
                    <a:pt x="7028363" y="2703885"/>
                    <a:pt x="7026311" y="2695674"/>
                    <a:pt x="7024258" y="2691568"/>
                  </a:cubicBezTo>
                  <a:cubicBezTo>
                    <a:pt x="7011943" y="2691568"/>
                    <a:pt x="6993471" y="2687462"/>
                    <a:pt x="6993471" y="2673093"/>
                  </a:cubicBezTo>
                  <a:cubicBezTo>
                    <a:pt x="6972947" y="2673093"/>
                    <a:pt x="6983209" y="2660776"/>
                    <a:pt x="6972947" y="2648459"/>
                  </a:cubicBezTo>
                  <a:cubicBezTo>
                    <a:pt x="6958579" y="2636142"/>
                    <a:pt x="6946264" y="2636142"/>
                    <a:pt x="6931897" y="2632036"/>
                  </a:cubicBezTo>
                  <a:cubicBezTo>
                    <a:pt x="6929845" y="2632036"/>
                    <a:pt x="6927792" y="2619719"/>
                    <a:pt x="6927792" y="2619719"/>
                  </a:cubicBezTo>
                  <a:cubicBezTo>
                    <a:pt x="6925740" y="2609455"/>
                    <a:pt x="6913425" y="2607402"/>
                    <a:pt x="6905215" y="2607402"/>
                  </a:cubicBezTo>
                  <a:cubicBezTo>
                    <a:pt x="6897005" y="2607402"/>
                    <a:pt x="6899058" y="2613561"/>
                    <a:pt x="6899058" y="2617667"/>
                  </a:cubicBezTo>
                  <a:cubicBezTo>
                    <a:pt x="6899058" y="2625878"/>
                    <a:pt x="6903163" y="2627931"/>
                    <a:pt x="6903163" y="2634089"/>
                  </a:cubicBezTo>
                  <a:cubicBezTo>
                    <a:pt x="6903163" y="2662829"/>
                    <a:pt x="6876481" y="2668987"/>
                    <a:pt x="6876481" y="2693621"/>
                  </a:cubicBezTo>
                  <a:cubicBezTo>
                    <a:pt x="6876481" y="2722360"/>
                    <a:pt x="6907268" y="2710043"/>
                    <a:pt x="6907268" y="2736730"/>
                  </a:cubicBezTo>
                  <a:cubicBezTo>
                    <a:pt x="6905215" y="2736730"/>
                    <a:pt x="6905215" y="2736730"/>
                    <a:pt x="6905215" y="2736730"/>
                  </a:cubicBezTo>
                  <a:cubicBezTo>
                    <a:pt x="6909320" y="2742888"/>
                    <a:pt x="6909320" y="2759311"/>
                    <a:pt x="6915477" y="2765470"/>
                  </a:cubicBezTo>
                  <a:cubicBezTo>
                    <a:pt x="6940107" y="2790103"/>
                    <a:pt x="6993471" y="2796262"/>
                    <a:pt x="6993471" y="2841424"/>
                  </a:cubicBezTo>
                  <a:cubicBezTo>
                    <a:pt x="6993471" y="2849635"/>
                    <a:pt x="6989366" y="2849635"/>
                    <a:pt x="6989366" y="2857846"/>
                  </a:cubicBezTo>
                  <a:cubicBezTo>
                    <a:pt x="6989366" y="2874269"/>
                    <a:pt x="7003734" y="2880427"/>
                    <a:pt x="7007839" y="2890691"/>
                  </a:cubicBezTo>
                  <a:cubicBezTo>
                    <a:pt x="7011943" y="2903008"/>
                    <a:pt x="7011943" y="2907114"/>
                    <a:pt x="7016048" y="2917378"/>
                  </a:cubicBezTo>
                  <a:cubicBezTo>
                    <a:pt x="7007839" y="2917378"/>
                    <a:pt x="7007839" y="2917378"/>
                    <a:pt x="7003734" y="2917378"/>
                  </a:cubicBezTo>
                  <a:cubicBezTo>
                    <a:pt x="7001681" y="2917378"/>
                    <a:pt x="6999629" y="2921484"/>
                    <a:pt x="6997576" y="2921484"/>
                  </a:cubicBezTo>
                  <a:cubicBezTo>
                    <a:pt x="6989366" y="2921484"/>
                    <a:pt x="6987314" y="2915325"/>
                    <a:pt x="6983209" y="2913273"/>
                  </a:cubicBezTo>
                  <a:cubicBezTo>
                    <a:pt x="6954474" y="2905061"/>
                    <a:pt x="6927792" y="2878375"/>
                    <a:pt x="6919582" y="2847582"/>
                  </a:cubicBezTo>
                  <a:cubicBezTo>
                    <a:pt x="6911372" y="2820896"/>
                    <a:pt x="6909320" y="2802420"/>
                    <a:pt x="6899058" y="2781892"/>
                  </a:cubicBezTo>
                  <a:cubicBezTo>
                    <a:pt x="6892900" y="2769575"/>
                    <a:pt x="6886743" y="2736730"/>
                    <a:pt x="6872376" y="2736730"/>
                  </a:cubicBezTo>
                  <a:cubicBezTo>
                    <a:pt x="6862113" y="2736730"/>
                    <a:pt x="6868271" y="2740836"/>
                    <a:pt x="6860061" y="2736730"/>
                  </a:cubicBezTo>
                  <a:cubicBezTo>
                    <a:pt x="6858008" y="2736730"/>
                    <a:pt x="6860061" y="2732624"/>
                    <a:pt x="6860061" y="2730572"/>
                  </a:cubicBezTo>
                  <a:cubicBezTo>
                    <a:pt x="6860061" y="2718255"/>
                    <a:pt x="6862113" y="2710043"/>
                    <a:pt x="6864166" y="2695674"/>
                  </a:cubicBezTo>
                  <a:cubicBezTo>
                    <a:pt x="6866218" y="2695674"/>
                    <a:pt x="6866218" y="2695674"/>
                    <a:pt x="6866218" y="2695674"/>
                  </a:cubicBezTo>
                  <a:lnTo>
                    <a:pt x="6868271" y="2695674"/>
                  </a:lnTo>
                  <a:lnTo>
                    <a:pt x="6868910" y="2694306"/>
                  </a:lnTo>
                  <a:lnTo>
                    <a:pt x="6866342" y="2689530"/>
                  </a:lnTo>
                  <a:cubicBezTo>
                    <a:pt x="6865474" y="2681931"/>
                    <a:pt x="6868946" y="2667695"/>
                    <a:pt x="6868946" y="2661539"/>
                  </a:cubicBezTo>
                  <a:cubicBezTo>
                    <a:pt x="6868946" y="2620497"/>
                    <a:pt x="6846311" y="2597924"/>
                    <a:pt x="6846311" y="2569194"/>
                  </a:cubicBezTo>
                  <a:cubicBezTo>
                    <a:pt x="6833964" y="2569194"/>
                    <a:pt x="6850426" y="2540465"/>
                    <a:pt x="6840138" y="2528152"/>
                  </a:cubicBezTo>
                  <a:cubicBezTo>
                    <a:pt x="6838080" y="2524048"/>
                    <a:pt x="6829849" y="2524048"/>
                    <a:pt x="6829849" y="2524048"/>
                  </a:cubicBezTo>
                  <a:cubicBezTo>
                    <a:pt x="6823675" y="2517892"/>
                    <a:pt x="6825733" y="2513788"/>
                    <a:pt x="6821618" y="2509683"/>
                  </a:cubicBezTo>
                  <a:cubicBezTo>
                    <a:pt x="6805155" y="2524048"/>
                    <a:pt x="6798982" y="2550725"/>
                    <a:pt x="6774289" y="2550725"/>
                  </a:cubicBezTo>
                  <a:cubicBezTo>
                    <a:pt x="6759884" y="2550725"/>
                    <a:pt x="6759884" y="2538413"/>
                    <a:pt x="6759884" y="2528152"/>
                  </a:cubicBezTo>
                  <a:cubicBezTo>
                    <a:pt x="6759884" y="2515840"/>
                    <a:pt x="6764000" y="2509683"/>
                    <a:pt x="6764000" y="2501475"/>
                  </a:cubicBezTo>
                  <a:cubicBezTo>
                    <a:pt x="6764000" y="2495319"/>
                    <a:pt x="6759884" y="2493267"/>
                    <a:pt x="6757826" y="2489162"/>
                  </a:cubicBezTo>
                  <a:cubicBezTo>
                    <a:pt x="6751653" y="2470694"/>
                    <a:pt x="6741364" y="2456329"/>
                    <a:pt x="6731075" y="2439912"/>
                  </a:cubicBezTo>
                  <a:cubicBezTo>
                    <a:pt x="6718729" y="2431704"/>
                    <a:pt x="6708440" y="2423495"/>
                    <a:pt x="6702267" y="2411183"/>
                  </a:cubicBezTo>
                  <a:cubicBezTo>
                    <a:pt x="6694035" y="2400922"/>
                    <a:pt x="6696093" y="2386558"/>
                    <a:pt x="6691978" y="2376297"/>
                  </a:cubicBezTo>
                  <a:cubicBezTo>
                    <a:pt x="6689920" y="2363985"/>
                    <a:pt x="6673458" y="2357828"/>
                    <a:pt x="6659053" y="2355776"/>
                  </a:cubicBezTo>
                  <a:cubicBezTo>
                    <a:pt x="6659053" y="2382453"/>
                    <a:pt x="6634360" y="2386558"/>
                    <a:pt x="6611724" y="2386558"/>
                  </a:cubicBezTo>
                  <a:cubicBezTo>
                    <a:pt x="6597320" y="2386558"/>
                    <a:pt x="6597320" y="2382453"/>
                    <a:pt x="6589089" y="2378349"/>
                  </a:cubicBezTo>
                  <a:cubicBezTo>
                    <a:pt x="6582916" y="2392714"/>
                    <a:pt x="6564396" y="2392714"/>
                    <a:pt x="6560280" y="2400922"/>
                  </a:cubicBezTo>
                  <a:cubicBezTo>
                    <a:pt x="6558222" y="2413235"/>
                    <a:pt x="6558222" y="2423495"/>
                    <a:pt x="6549991" y="2431704"/>
                  </a:cubicBezTo>
                  <a:cubicBezTo>
                    <a:pt x="6533529" y="2448121"/>
                    <a:pt x="6506778" y="2452225"/>
                    <a:pt x="6492373" y="2466589"/>
                  </a:cubicBezTo>
                  <a:cubicBezTo>
                    <a:pt x="6473853" y="2485058"/>
                    <a:pt x="6459449" y="2503527"/>
                    <a:pt x="6440929" y="2519944"/>
                  </a:cubicBezTo>
                  <a:cubicBezTo>
                    <a:pt x="6434756" y="2528152"/>
                    <a:pt x="6424467" y="2538413"/>
                    <a:pt x="6418293" y="2540465"/>
                  </a:cubicBezTo>
                  <a:cubicBezTo>
                    <a:pt x="6401831" y="2546621"/>
                    <a:pt x="6383311" y="2548673"/>
                    <a:pt x="6383311" y="2567142"/>
                  </a:cubicBezTo>
                  <a:cubicBezTo>
                    <a:pt x="6383311" y="2583559"/>
                    <a:pt x="6389485" y="2593819"/>
                    <a:pt x="6389485" y="2608184"/>
                  </a:cubicBezTo>
                  <a:cubicBezTo>
                    <a:pt x="6389485" y="2630757"/>
                    <a:pt x="6377138" y="2645122"/>
                    <a:pt x="6377138" y="2661539"/>
                  </a:cubicBezTo>
                  <a:cubicBezTo>
                    <a:pt x="6377138" y="2661539"/>
                    <a:pt x="6377138" y="2661539"/>
                    <a:pt x="6383311" y="2686164"/>
                  </a:cubicBezTo>
                  <a:cubicBezTo>
                    <a:pt x="6383311" y="2686164"/>
                    <a:pt x="6383311" y="2686164"/>
                    <a:pt x="6377138" y="2686164"/>
                  </a:cubicBezTo>
                  <a:cubicBezTo>
                    <a:pt x="6377138" y="2688216"/>
                    <a:pt x="6370965" y="2688216"/>
                    <a:pt x="6368907" y="2690268"/>
                  </a:cubicBezTo>
                  <a:cubicBezTo>
                    <a:pt x="6356560" y="2692320"/>
                    <a:pt x="6358618" y="2716945"/>
                    <a:pt x="6350387" y="2721049"/>
                  </a:cubicBezTo>
                  <a:cubicBezTo>
                    <a:pt x="6340098" y="2725154"/>
                    <a:pt x="6338040" y="2723102"/>
                    <a:pt x="6333925" y="2731310"/>
                  </a:cubicBezTo>
                  <a:cubicBezTo>
                    <a:pt x="6329809" y="2739518"/>
                    <a:pt x="6329809" y="2749779"/>
                    <a:pt x="6321578" y="2749779"/>
                  </a:cubicBezTo>
                  <a:cubicBezTo>
                    <a:pt x="6315405" y="2749779"/>
                    <a:pt x="6309232" y="2747727"/>
                    <a:pt x="6309232" y="2739518"/>
                  </a:cubicBezTo>
                  <a:cubicBezTo>
                    <a:pt x="6305116" y="2739518"/>
                    <a:pt x="6301000" y="2733362"/>
                    <a:pt x="6301000" y="2731310"/>
                  </a:cubicBezTo>
                  <a:cubicBezTo>
                    <a:pt x="6292769" y="2708737"/>
                    <a:pt x="6282480" y="2692320"/>
                    <a:pt x="6276307" y="2671799"/>
                  </a:cubicBezTo>
                  <a:cubicBezTo>
                    <a:pt x="6274249" y="2659486"/>
                    <a:pt x="6259845" y="2651278"/>
                    <a:pt x="6257787" y="2643070"/>
                  </a:cubicBezTo>
                  <a:cubicBezTo>
                    <a:pt x="6249556" y="2628705"/>
                    <a:pt x="6253672" y="2616392"/>
                    <a:pt x="6247498" y="2606132"/>
                  </a:cubicBezTo>
                  <a:cubicBezTo>
                    <a:pt x="6239267" y="2593819"/>
                    <a:pt x="6239267" y="2589715"/>
                    <a:pt x="6235152" y="2577403"/>
                  </a:cubicBezTo>
                  <a:cubicBezTo>
                    <a:pt x="6231036" y="2563038"/>
                    <a:pt x="6214574" y="2534309"/>
                    <a:pt x="6208401" y="2513788"/>
                  </a:cubicBezTo>
                  <a:cubicBezTo>
                    <a:pt x="6204285" y="2495319"/>
                    <a:pt x="6193996" y="2478902"/>
                    <a:pt x="6193996" y="2462485"/>
                  </a:cubicBezTo>
                  <a:lnTo>
                    <a:pt x="6192255" y="2450330"/>
                  </a:lnTo>
                  <a:lnTo>
                    <a:pt x="6196054" y="2452225"/>
                  </a:lnTo>
                  <a:lnTo>
                    <a:pt x="6192324" y="2448505"/>
                  </a:lnTo>
                  <a:lnTo>
                    <a:pt x="6195025" y="2436834"/>
                  </a:lnTo>
                  <a:cubicBezTo>
                    <a:pt x="6196568" y="2433243"/>
                    <a:pt x="6198112" y="2429652"/>
                    <a:pt x="6198112" y="2423495"/>
                  </a:cubicBezTo>
                  <a:cubicBezTo>
                    <a:pt x="6198112" y="2409131"/>
                    <a:pt x="6187823" y="2398870"/>
                    <a:pt x="6187823" y="2386558"/>
                  </a:cubicBezTo>
                  <a:cubicBezTo>
                    <a:pt x="6187823" y="2384505"/>
                    <a:pt x="6193996" y="2378349"/>
                    <a:pt x="6193996" y="2374245"/>
                  </a:cubicBezTo>
                  <a:cubicBezTo>
                    <a:pt x="6193996" y="2374245"/>
                    <a:pt x="6193996" y="2374245"/>
                    <a:pt x="6185765" y="2374245"/>
                  </a:cubicBezTo>
                  <a:cubicBezTo>
                    <a:pt x="6175476" y="2386558"/>
                    <a:pt x="6173418" y="2417339"/>
                    <a:pt x="6150783" y="2417339"/>
                  </a:cubicBezTo>
                  <a:cubicBezTo>
                    <a:pt x="6121974" y="2417339"/>
                    <a:pt x="6111685" y="2388610"/>
                    <a:pt x="6097281" y="2374245"/>
                  </a:cubicBezTo>
                  <a:cubicBezTo>
                    <a:pt x="6105512" y="2370141"/>
                    <a:pt x="6111685" y="2374245"/>
                    <a:pt x="6119916" y="2370141"/>
                  </a:cubicBezTo>
                  <a:cubicBezTo>
                    <a:pt x="6128147" y="2370141"/>
                    <a:pt x="6128147" y="2361932"/>
                    <a:pt x="6132263" y="2357828"/>
                  </a:cubicBezTo>
                  <a:cubicBezTo>
                    <a:pt x="6124032" y="2355776"/>
                    <a:pt x="6117858" y="2355776"/>
                    <a:pt x="6111685" y="2355776"/>
                  </a:cubicBezTo>
                  <a:cubicBezTo>
                    <a:pt x="6093165" y="2355776"/>
                    <a:pt x="6066414" y="2337307"/>
                    <a:pt x="6058183" y="2324995"/>
                  </a:cubicBezTo>
                  <a:cubicBezTo>
                    <a:pt x="6049952" y="2312682"/>
                    <a:pt x="6043778" y="2292161"/>
                    <a:pt x="6033490" y="2288057"/>
                  </a:cubicBezTo>
                  <a:cubicBezTo>
                    <a:pt x="6023201" y="2286005"/>
                    <a:pt x="6017027" y="2286005"/>
                    <a:pt x="6006738" y="2286005"/>
                  </a:cubicBezTo>
                  <a:cubicBezTo>
                    <a:pt x="5996450" y="2286005"/>
                    <a:pt x="5992334" y="2294213"/>
                    <a:pt x="5984103" y="2294213"/>
                  </a:cubicBezTo>
                  <a:cubicBezTo>
                    <a:pt x="5984103" y="2294213"/>
                    <a:pt x="5984103" y="2294213"/>
                    <a:pt x="5959410" y="2288057"/>
                  </a:cubicBezTo>
                  <a:cubicBezTo>
                    <a:pt x="5957352" y="2290109"/>
                    <a:pt x="5953236" y="2292161"/>
                    <a:pt x="5951179" y="2294213"/>
                  </a:cubicBezTo>
                  <a:cubicBezTo>
                    <a:pt x="5951179" y="2294213"/>
                    <a:pt x="5951179" y="2294213"/>
                    <a:pt x="5920312" y="2296265"/>
                  </a:cubicBezTo>
                  <a:lnTo>
                    <a:pt x="5920173" y="2295711"/>
                  </a:lnTo>
                  <a:lnTo>
                    <a:pt x="5916554" y="2295711"/>
                  </a:lnTo>
                  <a:cubicBezTo>
                    <a:pt x="5898023" y="2295711"/>
                    <a:pt x="5858902" y="2285445"/>
                    <a:pt x="5834194" y="2285445"/>
                  </a:cubicBezTo>
                  <a:cubicBezTo>
                    <a:pt x="5830076" y="2285445"/>
                    <a:pt x="5803309" y="2277232"/>
                    <a:pt x="5803309" y="2277232"/>
                  </a:cubicBezTo>
                  <a:cubicBezTo>
                    <a:pt x="5793014" y="2266966"/>
                    <a:pt x="5793014" y="2240274"/>
                    <a:pt x="5774483" y="2240274"/>
                  </a:cubicBezTo>
                  <a:cubicBezTo>
                    <a:pt x="5764188" y="2240274"/>
                    <a:pt x="5760070" y="2248487"/>
                    <a:pt x="5755952" y="2254646"/>
                  </a:cubicBezTo>
                  <a:cubicBezTo>
                    <a:pt x="5710654" y="2254646"/>
                    <a:pt x="5710654" y="2254646"/>
                    <a:pt x="5710654" y="2254646"/>
                  </a:cubicBezTo>
                  <a:cubicBezTo>
                    <a:pt x="5696241" y="2248487"/>
                    <a:pt x="5688005" y="2238221"/>
                    <a:pt x="5679769" y="2227955"/>
                  </a:cubicBezTo>
                  <a:cubicBezTo>
                    <a:pt x="5667415" y="2217689"/>
                    <a:pt x="5653002" y="2223848"/>
                    <a:pt x="5642707" y="2213582"/>
                  </a:cubicBezTo>
                  <a:cubicBezTo>
                    <a:pt x="5638589" y="2207423"/>
                    <a:pt x="5640648" y="2201263"/>
                    <a:pt x="5638589" y="2197157"/>
                  </a:cubicBezTo>
                  <a:cubicBezTo>
                    <a:pt x="5628294" y="2176625"/>
                    <a:pt x="5609763" y="2147880"/>
                    <a:pt x="5582996" y="2147880"/>
                  </a:cubicBezTo>
                  <a:cubicBezTo>
                    <a:pt x="5570642" y="2147880"/>
                    <a:pt x="5566524" y="2164305"/>
                    <a:pt x="5566524" y="2178678"/>
                  </a:cubicBezTo>
                  <a:cubicBezTo>
                    <a:pt x="5566524" y="2186891"/>
                    <a:pt x="5566524" y="2190997"/>
                    <a:pt x="5566524" y="2199210"/>
                  </a:cubicBezTo>
                  <a:cubicBezTo>
                    <a:pt x="5572701" y="2219742"/>
                    <a:pt x="5597409" y="2258753"/>
                    <a:pt x="5620058" y="2262859"/>
                  </a:cubicBezTo>
                  <a:cubicBezTo>
                    <a:pt x="5620058" y="2273125"/>
                    <a:pt x="5624176" y="2277232"/>
                    <a:pt x="5626235" y="2285445"/>
                  </a:cubicBezTo>
                  <a:cubicBezTo>
                    <a:pt x="5636530" y="2281338"/>
                    <a:pt x="5634471" y="2271072"/>
                    <a:pt x="5642707" y="2269019"/>
                  </a:cubicBezTo>
                  <a:cubicBezTo>
                    <a:pt x="5644766" y="2271072"/>
                    <a:pt x="5644766" y="2275179"/>
                    <a:pt x="5644766" y="2277232"/>
                  </a:cubicBezTo>
                  <a:cubicBezTo>
                    <a:pt x="5644766" y="2289551"/>
                    <a:pt x="5638589" y="2295711"/>
                    <a:pt x="5638589" y="2308030"/>
                  </a:cubicBezTo>
                  <a:cubicBezTo>
                    <a:pt x="5638589" y="2320349"/>
                    <a:pt x="5661238" y="2326509"/>
                    <a:pt x="5675651" y="2326509"/>
                  </a:cubicBezTo>
                  <a:cubicBezTo>
                    <a:pt x="5735362" y="2326509"/>
                    <a:pt x="5741539" y="2289551"/>
                    <a:pt x="5774483" y="2264913"/>
                  </a:cubicBezTo>
                  <a:cubicBezTo>
                    <a:pt x="5774483" y="2297764"/>
                    <a:pt x="5774483" y="2297764"/>
                    <a:pt x="5774483" y="2297764"/>
                  </a:cubicBezTo>
                  <a:cubicBezTo>
                    <a:pt x="5786837" y="2324456"/>
                    <a:pt x="5803309" y="2328562"/>
                    <a:pt x="5830076" y="2336775"/>
                  </a:cubicBezTo>
                  <a:cubicBezTo>
                    <a:pt x="5840371" y="2338828"/>
                    <a:pt x="5840371" y="2355254"/>
                    <a:pt x="5846548" y="2359360"/>
                  </a:cubicBezTo>
                  <a:cubicBezTo>
                    <a:pt x="5846548" y="2357307"/>
                    <a:pt x="5846548" y="2357307"/>
                    <a:pt x="5846548" y="2357307"/>
                  </a:cubicBezTo>
                  <a:cubicBezTo>
                    <a:pt x="5850666" y="2365520"/>
                    <a:pt x="5865079" y="2363466"/>
                    <a:pt x="5865079" y="2371679"/>
                  </a:cubicBezTo>
                  <a:cubicBezTo>
                    <a:pt x="5865079" y="2394265"/>
                    <a:pt x="5838312" y="2400424"/>
                    <a:pt x="5838312" y="2423009"/>
                  </a:cubicBezTo>
                  <a:cubicBezTo>
                    <a:pt x="5823899" y="2423009"/>
                    <a:pt x="5815663" y="2425063"/>
                    <a:pt x="5811545" y="2437382"/>
                  </a:cubicBezTo>
                  <a:cubicBezTo>
                    <a:pt x="5807427" y="2447648"/>
                    <a:pt x="5809486" y="2462020"/>
                    <a:pt x="5797132" y="2462020"/>
                  </a:cubicBezTo>
                  <a:cubicBezTo>
                    <a:pt x="5784778" y="2462020"/>
                    <a:pt x="5784778" y="2488712"/>
                    <a:pt x="5772424" y="2488712"/>
                  </a:cubicBezTo>
                  <a:cubicBezTo>
                    <a:pt x="5764188" y="2488712"/>
                    <a:pt x="5745657" y="2505138"/>
                    <a:pt x="5745657" y="2515404"/>
                  </a:cubicBezTo>
                  <a:cubicBezTo>
                    <a:pt x="5720949" y="2519510"/>
                    <a:pt x="5667415" y="2529776"/>
                    <a:pt x="5667415" y="2550308"/>
                  </a:cubicBezTo>
                  <a:cubicBezTo>
                    <a:pt x="5667415" y="2552361"/>
                    <a:pt x="5667415" y="2556468"/>
                    <a:pt x="5669474" y="2558521"/>
                  </a:cubicBezTo>
                  <a:cubicBezTo>
                    <a:pt x="5648884" y="2568787"/>
                    <a:pt x="5620058" y="2574947"/>
                    <a:pt x="5599468" y="2579053"/>
                  </a:cubicBezTo>
                  <a:cubicBezTo>
                    <a:pt x="5589173" y="2583160"/>
                    <a:pt x="5552111" y="2607798"/>
                    <a:pt x="5539757" y="2613958"/>
                  </a:cubicBezTo>
                  <a:cubicBezTo>
                    <a:pt x="5512990" y="2613958"/>
                    <a:pt x="5512990" y="2613958"/>
                    <a:pt x="5512990" y="2613958"/>
                  </a:cubicBezTo>
                  <a:cubicBezTo>
                    <a:pt x="5496518" y="2624224"/>
                    <a:pt x="5494459" y="2632437"/>
                    <a:pt x="5475928" y="2632437"/>
                  </a:cubicBezTo>
                  <a:cubicBezTo>
                    <a:pt x="5469751" y="2634490"/>
                    <a:pt x="5469751" y="2634490"/>
                    <a:pt x="5469751" y="2634490"/>
                  </a:cubicBezTo>
                  <a:cubicBezTo>
                    <a:pt x="5465633" y="2634490"/>
                    <a:pt x="5442984" y="2624224"/>
                    <a:pt x="5440925" y="2622171"/>
                  </a:cubicBezTo>
                  <a:cubicBezTo>
                    <a:pt x="5438866" y="2622171"/>
                    <a:pt x="5445043" y="2622171"/>
                    <a:pt x="5440925" y="2611904"/>
                  </a:cubicBezTo>
                  <a:cubicBezTo>
                    <a:pt x="5430629" y="2597532"/>
                    <a:pt x="5424452" y="2583160"/>
                    <a:pt x="5424452" y="2566734"/>
                  </a:cubicBezTo>
                  <a:cubicBezTo>
                    <a:pt x="5414157" y="2564681"/>
                    <a:pt x="5420334" y="2548255"/>
                    <a:pt x="5422393" y="2540042"/>
                  </a:cubicBezTo>
                  <a:cubicBezTo>
                    <a:pt x="5426511" y="2519510"/>
                    <a:pt x="5412098" y="2511297"/>
                    <a:pt x="5401803" y="2501031"/>
                  </a:cubicBezTo>
                  <a:cubicBezTo>
                    <a:pt x="5391508" y="2490765"/>
                    <a:pt x="5366800" y="2459967"/>
                    <a:pt x="5366800" y="2437382"/>
                  </a:cubicBezTo>
                  <a:cubicBezTo>
                    <a:pt x="5333856" y="2431222"/>
                    <a:pt x="5327679" y="2412743"/>
                    <a:pt x="5327679" y="2377839"/>
                  </a:cubicBezTo>
                  <a:cubicBezTo>
                    <a:pt x="5327679" y="2357307"/>
                    <a:pt x="5315325" y="2353200"/>
                    <a:pt x="5311207" y="2334722"/>
                  </a:cubicBezTo>
                  <a:cubicBezTo>
                    <a:pt x="5307089" y="2332668"/>
                    <a:pt x="5302971" y="2326509"/>
                    <a:pt x="5298853" y="2324456"/>
                  </a:cubicBezTo>
                  <a:cubicBezTo>
                    <a:pt x="5296794" y="2320349"/>
                    <a:pt x="5284440" y="2322402"/>
                    <a:pt x="5282381" y="2318296"/>
                  </a:cubicBezTo>
                  <a:cubicBezTo>
                    <a:pt x="5276204" y="2314190"/>
                    <a:pt x="5278263" y="2299817"/>
                    <a:pt x="5276204" y="2293657"/>
                  </a:cubicBezTo>
                  <a:cubicBezTo>
                    <a:pt x="5274145" y="2285445"/>
                    <a:pt x="5265909" y="2277232"/>
                    <a:pt x="5263850" y="2273125"/>
                  </a:cubicBezTo>
                  <a:cubicBezTo>
                    <a:pt x="5251496" y="2256700"/>
                    <a:pt x="5243260" y="2242327"/>
                    <a:pt x="5232965" y="2227955"/>
                  </a:cubicBezTo>
                  <a:cubicBezTo>
                    <a:pt x="5230906" y="2223848"/>
                    <a:pt x="5218552" y="2209476"/>
                    <a:pt x="5218552" y="2205370"/>
                  </a:cubicBezTo>
                  <a:cubicBezTo>
                    <a:pt x="5218552" y="2201263"/>
                    <a:pt x="5220096" y="2194077"/>
                    <a:pt x="5221640" y="2186121"/>
                  </a:cubicBezTo>
                  <a:lnTo>
                    <a:pt x="5222941" y="2176065"/>
                  </a:lnTo>
                  <a:lnTo>
                    <a:pt x="5221742" y="2181281"/>
                  </a:lnTo>
                  <a:cubicBezTo>
                    <a:pt x="5217498" y="2194499"/>
                    <a:pt x="5208625" y="2214952"/>
                    <a:pt x="5205539" y="2222671"/>
                  </a:cubicBezTo>
                  <a:cubicBezTo>
                    <a:pt x="5187022" y="2220612"/>
                    <a:pt x="5170562" y="2179448"/>
                    <a:pt x="5156159" y="2162982"/>
                  </a:cubicBezTo>
                  <a:cubicBezTo>
                    <a:pt x="5156159" y="2179448"/>
                    <a:pt x="5156159" y="2179448"/>
                    <a:pt x="5156159" y="2179448"/>
                  </a:cubicBezTo>
                  <a:cubicBezTo>
                    <a:pt x="5242574" y="2331756"/>
                    <a:pt x="5242574" y="2331756"/>
                    <a:pt x="5242574" y="2331756"/>
                  </a:cubicBezTo>
                  <a:cubicBezTo>
                    <a:pt x="5236402" y="2350280"/>
                    <a:pt x="5265207" y="2391444"/>
                    <a:pt x="5277552" y="2401736"/>
                  </a:cubicBezTo>
                  <a:cubicBezTo>
                    <a:pt x="5277552" y="2449075"/>
                    <a:pt x="5277552" y="2449075"/>
                    <a:pt x="5277552" y="2449075"/>
                  </a:cubicBezTo>
                  <a:cubicBezTo>
                    <a:pt x="5287839" y="2473773"/>
                    <a:pt x="5304299" y="2473773"/>
                    <a:pt x="5318701" y="2492297"/>
                  </a:cubicBezTo>
                  <a:cubicBezTo>
                    <a:pt x="5335161" y="2514938"/>
                    <a:pt x="5324874" y="2537578"/>
                    <a:pt x="5341334" y="2554044"/>
                  </a:cubicBezTo>
                  <a:cubicBezTo>
                    <a:pt x="5355736" y="2568451"/>
                    <a:pt x="5366024" y="2570509"/>
                    <a:pt x="5382484" y="2580800"/>
                  </a:cubicBezTo>
                  <a:cubicBezTo>
                    <a:pt x="5396886" y="2593150"/>
                    <a:pt x="5405116" y="2630198"/>
                    <a:pt x="5433922" y="2630198"/>
                  </a:cubicBezTo>
                  <a:cubicBezTo>
                    <a:pt x="5433922" y="2644605"/>
                    <a:pt x="5442152" y="2648722"/>
                    <a:pt x="5433922" y="2659013"/>
                  </a:cubicBezTo>
                  <a:cubicBezTo>
                    <a:pt x="5446267" y="2667246"/>
                    <a:pt x="5458612" y="2696061"/>
                    <a:pt x="5473014" y="2696061"/>
                  </a:cubicBezTo>
                  <a:cubicBezTo>
                    <a:pt x="5487417" y="2696061"/>
                    <a:pt x="5489474" y="2685770"/>
                    <a:pt x="5499762" y="2681653"/>
                  </a:cubicBezTo>
                  <a:cubicBezTo>
                    <a:pt x="5514164" y="2677537"/>
                    <a:pt x="5522394" y="2683711"/>
                    <a:pt x="5536797" y="2681653"/>
                  </a:cubicBezTo>
                  <a:cubicBezTo>
                    <a:pt x="5571774" y="2675479"/>
                    <a:pt x="5604694" y="2663129"/>
                    <a:pt x="5635557" y="2654896"/>
                  </a:cubicBezTo>
                  <a:cubicBezTo>
                    <a:pt x="5639672" y="2659013"/>
                    <a:pt x="5641729" y="2663129"/>
                    <a:pt x="5641729" y="2667246"/>
                  </a:cubicBezTo>
                  <a:cubicBezTo>
                    <a:pt x="5641729" y="2718701"/>
                    <a:pt x="5602637" y="2786622"/>
                    <a:pt x="5580004" y="2817496"/>
                  </a:cubicBezTo>
                  <a:cubicBezTo>
                    <a:pt x="5551199" y="2854544"/>
                    <a:pt x="5540912" y="2887475"/>
                    <a:pt x="5505934" y="2912174"/>
                  </a:cubicBezTo>
                  <a:cubicBezTo>
                    <a:pt x="5446267" y="2959513"/>
                    <a:pt x="5382484" y="2973920"/>
                    <a:pt x="5359851" y="3056249"/>
                  </a:cubicBezTo>
                  <a:cubicBezTo>
                    <a:pt x="5353679" y="3078889"/>
                    <a:pt x="5328989" y="3085064"/>
                    <a:pt x="5328989" y="3109763"/>
                  </a:cubicBezTo>
                  <a:cubicBezTo>
                    <a:pt x="5328989" y="3138578"/>
                    <a:pt x="5337219" y="3150927"/>
                    <a:pt x="5337219" y="3177684"/>
                  </a:cubicBezTo>
                  <a:cubicBezTo>
                    <a:pt x="5337219" y="3208557"/>
                    <a:pt x="5370139" y="3225023"/>
                    <a:pt x="5370139" y="3241489"/>
                  </a:cubicBezTo>
                  <a:cubicBezTo>
                    <a:pt x="5370139" y="3247663"/>
                    <a:pt x="5366024" y="3253838"/>
                    <a:pt x="5363966" y="3255896"/>
                  </a:cubicBezTo>
                  <a:cubicBezTo>
                    <a:pt x="5363966" y="3278537"/>
                    <a:pt x="5363966" y="3278537"/>
                    <a:pt x="5363966" y="3278537"/>
                  </a:cubicBezTo>
                  <a:cubicBezTo>
                    <a:pt x="5363966" y="3292944"/>
                    <a:pt x="5361909" y="3309410"/>
                    <a:pt x="5361909" y="3334109"/>
                  </a:cubicBezTo>
                  <a:cubicBezTo>
                    <a:pt x="5366024" y="3340283"/>
                    <a:pt x="5368081" y="3346458"/>
                    <a:pt x="5368081" y="3352633"/>
                  </a:cubicBezTo>
                  <a:cubicBezTo>
                    <a:pt x="5368081" y="3424670"/>
                    <a:pt x="5248747" y="3416438"/>
                    <a:pt x="5238459" y="3476126"/>
                  </a:cubicBezTo>
                  <a:cubicBezTo>
                    <a:pt x="5226114" y="3478184"/>
                    <a:pt x="5211712" y="3492592"/>
                    <a:pt x="5211712" y="3502883"/>
                  </a:cubicBezTo>
                  <a:cubicBezTo>
                    <a:pt x="5211712" y="3523465"/>
                    <a:pt x="5236402" y="3535814"/>
                    <a:pt x="5236402" y="3564629"/>
                  </a:cubicBezTo>
                  <a:cubicBezTo>
                    <a:pt x="5236402" y="3579037"/>
                    <a:pt x="5234344" y="3607852"/>
                    <a:pt x="5230229" y="3616085"/>
                  </a:cubicBezTo>
                  <a:cubicBezTo>
                    <a:pt x="5224057" y="3624318"/>
                    <a:pt x="5209654" y="3620201"/>
                    <a:pt x="5203482" y="3622259"/>
                  </a:cubicBezTo>
                  <a:cubicBezTo>
                    <a:pt x="5180849" y="3634609"/>
                    <a:pt x="5168504" y="3642842"/>
                    <a:pt x="5158217" y="3665482"/>
                  </a:cubicBezTo>
                  <a:cubicBezTo>
                    <a:pt x="5164389" y="3669598"/>
                    <a:pt x="5170562" y="3675773"/>
                    <a:pt x="5170562" y="3684006"/>
                  </a:cubicBezTo>
                  <a:cubicBezTo>
                    <a:pt x="5170562" y="3710763"/>
                    <a:pt x="5145872" y="3729287"/>
                    <a:pt x="5135584" y="3741636"/>
                  </a:cubicBezTo>
                  <a:cubicBezTo>
                    <a:pt x="5115009" y="3760160"/>
                    <a:pt x="5112952" y="3780742"/>
                    <a:pt x="5098549" y="3799266"/>
                  </a:cubicBezTo>
                  <a:cubicBezTo>
                    <a:pt x="5075917" y="3828081"/>
                    <a:pt x="5065629" y="3854838"/>
                    <a:pt x="5028594" y="3873362"/>
                  </a:cubicBezTo>
                  <a:cubicBezTo>
                    <a:pt x="5012134" y="3879537"/>
                    <a:pt x="4989502" y="3873362"/>
                    <a:pt x="4987444" y="3889828"/>
                  </a:cubicBezTo>
                  <a:cubicBezTo>
                    <a:pt x="4975099" y="3889828"/>
                    <a:pt x="4968927" y="3896002"/>
                    <a:pt x="4960697" y="3896002"/>
                  </a:cubicBezTo>
                  <a:cubicBezTo>
                    <a:pt x="4950409" y="3896002"/>
                    <a:pt x="4944237" y="3885711"/>
                    <a:pt x="4933949" y="3885711"/>
                  </a:cubicBezTo>
                  <a:cubicBezTo>
                    <a:pt x="4896914" y="3885711"/>
                    <a:pt x="4874282" y="3912468"/>
                    <a:pt x="4839304" y="3912468"/>
                  </a:cubicBezTo>
                  <a:cubicBezTo>
                    <a:pt x="4824902" y="3912468"/>
                    <a:pt x="4816672" y="3904235"/>
                    <a:pt x="4810499" y="3896002"/>
                  </a:cubicBezTo>
                  <a:cubicBezTo>
                    <a:pt x="4804327" y="3896002"/>
                    <a:pt x="4804327" y="3898061"/>
                    <a:pt x="4802269" y="3900119"/>
                  </a:cubicBezTo>
                  <a:cubicBezTo>
                    <a:pt x="4802269" y="3881595"/>
                    <a:pt x="4791982" y="3861013"/>
                    <a:pt x="4785809" y="3854838"/>
                  </a:cubicBezTo>
                  <a:cubicBezTo>
                    <a:pt x="4791982" y="3846605"/>
                    <a:pt x="4796097" y="3840431"/>
                    <a:pt x="4796097" y="3830139"/>
                  </a:cubicBezTo>
                  <a:cubicBezTo>
                    <a:pt x="4796097" y="3815732"/>
                    <a:pt x="4771407" y="3788975"/>
                    <a:pt x="4767292" y="3780742"/>
                  </a:cubicBezTo>
                  <a:cubicBezTo>
                    <a:pt x="4734372" y="3725170"/>
                    <a:pt x="4693222" y="3671657"/>
                    <a:pt x="4693222" y="3591386"/>
                  </a:cubicBezTo>
                  <a:cubicBezTo>
                    <a:pt x="4693222" y="3576979"/>
                    <a:pt x="4693222" y="3572862"/>
                    <a:pt x="4693222" y="3566687"/>
                  </a:cubicBezTo>
                  <a:cubicBezTo>
                    <a:pt x="4693222" y="3554338"/>
                    <a:pt x="4680877" y="3550222"/>
                    <a:pt x="4674704" y="3535814"/>
                  </a:cubicBezTo>
                  <a:cubicBezTo>
                    <a:pt x="4650014" y="3494650"/>
                    <a:pt x="4621209" y="3459660"/>
                    <a:pt x="4621209" y="3399972"/>
                  </a:cubicBezTo>
                  <a:cubicBezTo>
                    <a:pt x="4621209" y="3336167"/>
                    <a:pt x="4678819" y="3321760"/>
                    <a:pt x="4678819" y="3272362"/>
                  </a:cubicBezTo>
                  <a:cubicBezTo>
                    <a:pt x="4678819" y="3249721"/>
                    <a:pt x="4670589" y="3241489"/>
                    <a:pt x="4666474" y="3220906"/>
                  </a:cubicBezTo>
                  <a:cubicBezTo>
                    <a:pt x="4660302" y="3181800"/>
                    <a:pt x="4654129" y="3169451"/>
                    <a:pt x="4643842" y="3146811"/>
                  </a:cubicBezTo>
                  <a:cubicBezTo>
                    <a:pt x="4637669" y="3128287"/>
                    <a:pt x="4641784" y="3107704"/>
                    <a:pt x="4629439" y="3091239"/>
                  </a:cubicBezTo>
                  <a:cubicBezTo>
                    <a:pt x="4604749" y="3062424"/>
                    <a:pt x="4553312" y="3029492"/>
                    <a:pt x="4553312" y="2988328"/>
                  </a:cubicBezTo>
                  <a:cubicBezTo>
                    <a:pt x="4553312" y="2978037"/>
                    <a:pt x="4567714" y="2955396"/>
                    <a:pt x="4573887" y="2951280"/>
                  </a:cubicBezTo>
                  <a:cubicBezTo>
                    <a:pt x="4571829" y="2943047"/>
                    <a:pt x="4573887" y="2940989"/>
                    <a:pt x="4573887" y="2936872"/>
                  </a:cubicBezTo>
                  <a:cubicBezTo>
                    <a:pt x="4573887" y="2926581"/>
                    <a:pt x="4573887" y="2899824"/>
                    <a:pt x="4584174" y="2891591"/>
                  </a:cubicBezTo>
                  <a:cubicBezTo>
                    <a:pt x="4573887" y="2871009"/>
                    <a:pt x="4557427" y="2854544"/>
                    <a:pt x="4526564" y="2854544"/>
                  </a:cubicBezTo>
                  <a:cubicBezTo>
                    <a:pt x="4510104" y="2854544"/>
                    <a:pt x="4495702" y="2854544"/>
                    <a:pt x="4487472" y="2854544"/>
                  </a:cubicBezTo>
                  <a:cubicBezTo>
                    <a:pt x="4460724" y="2854544"/>
                    <a:pt x="4454552" y="2801030"/>
                    <a:pt x="4417517" y="2801030"/>
                  </a:cubicBezTo>
                  <a:cubicBezTo>
                    <a:pt x="4372252" y="2801030"/>
                    <a:pt x="4339332" y="2821612"/>
                    <a:pt x="4304355" y="2833961"/>
                  </a:cubicBezTo>
                  <a:cubicBezTo>
                    <a:pt x="4289952" y="2838078"/>
                    <a:pt x="4285837" y="2848369"/>
                    <a:pt x="4273492" y="2848369"/>
                  </a:cubicBezTo>
                  <a:cubicBezTo>
                    <a:pt x="4259090" y="2848369"/>
                    <a:pt x="4236457" y="2836020"/>
                    <a:pt x="4217940" y="2836020"/>
                  </a:cubicBezTo>
                  <a:cubicBezTo>
                    <a:pt x="4182962" y="2836020"/>
                    <a:pt x="4166502" y="2854544"/>
                    <a:pt x="4131525" y="2854544"/>
                  </a:cubicBezTo>
                  <a:cubicBezTo>
                    <a:pt x="4121237" y="2854544"/>
                    <a:pt x="4108892" y="2848369"/>
                    <a:pt x="4104777" y="2846311"/>
                  </a:cubicBezTo>
                  <a:cubicBezTo>
                    <a:pt x="4080087" y="2827787"/>
                    <a:pt x="4026592" y="2796913"/>
                    <a:pt x="4008075" y="2768098"/>
                  </a:cubicBezTo>
                  <a:cubicBezTo>
                    <a:pt x="3989557" y="2741342"/>
                    <a:pt x="3985442" y="2718701"/>
                    <a:pt x="3962810" y="2702235"/>
                  </a:cubicBezTo>
                  <a:cubicBezTo>
                    <a:pt x="3956637" y="2696061"/>
                    <a:pt x="3907257" y="2654896"/>
                    <a:pt x="3907257" y="2650780"/>
                  </a:cubicBezTo>
                  <a:cubicBezTo>
                    <a:pt x="3903142" y="2644605"/>
                    <a:pt x="3901085" y="2642547"/>
                    <a:pt x="3894912" y="2638431"/>
                  </a:cubicBezTo>
                  <a:cubicBezTo>
                    <a:pt x="3899027" y="2638431"/>
                    <a:pt x="3899027" y="2638431"/>
                    <a:pt x="3899027" y="2638431"/>
                  </a:cubicBezTo>
                  <a:cubicBezTo>
                    <a:pt x="3899027" y="2624023"/>
                    <a:pt x="3894912" y="2617848"/>
                    <a:pt x="3894912" y="2609616"/>
                  </a:cubicBezTo>
                  <a:cubicBezTo>
                    <a:pt x="3894912" y="2595208"/>
                    <a:pt x="3886682" y="2591092"/>
                    <a:pt x="3880510" y="2578742"/>
                  </a:cubicBezTo>
                  <a:cubicBezTo>
                    <a:pt x="3901085" y="2568451"/>
                    <a:pt x="3917545" y="2519054"/>
                    <a:pt x="3917545" y="2496414"/>
                  </a:cubicBezTo>
                  <a:cubicBezTo>
                    <a:pt x="3917545" y="2457307"/>
                    <a:pt x="3901085" y="2432609"/>
                    <a:pt x="3901085" y="2395561"/>
                  </a:cubicBezTo>
                  <a:cubicBezTo>
                    <a:pt x="3901085" y="2377037"/>
                    <a:pt x="3921660" y="2366746"/>
                    <a:pt x="3925775" y="2352338"/>
                  </a:cubicBezTo>
                  <a:cubicBezTo>
                    <a:pt x="3938120" y="2317349"/>
                    <a:pt x="3964867" y="2267951"/>
                    <a:pt x="3987500" y="2239136"/>
                  </a:cubicBezTo>
                  <a:cubicBezTo>
                    <a:pt x="3999845" y="2220612"/>
                    <a:pt x="4022477" y="2222671"/>
                    <a:pt x="4038937" y="2214438"/>
                  </a:cubicBezTo>
                  <a:cubicBezTo>
                    <a:pt x="4053340" y="2206205"/>
                    <a:pt x="4075972" y="2187681"/>
                    <a:pt x="4080087" y="2173273"/>
                  </a:cubicBezTo>
                  <a:cubicBezTo>
                    <a:pt x="4090375" y="2140342"/>
                    <a:pt x="4078030" y="2125934"/>
                    <a:pt x="4094490" y="2101236"/>
                  </a:cubicBezTo>
                  <a:cubicBezTo>
                    <a:pt x="4119180" y="2072421"/>
                    <a:pt x="4150042" y="2043606"/>
                    <a:pt x="4172675" y="2016849"/>
                  </a:cubicBezTo>
                  <a:cubicBezTo>
                    <a:pt x="4170617" y="2016849"/>
                    <a:pt x="4170617" y="2016849"/>
                    <a:pt x="4170617" y="2016849"/>
                  </a:cubicBezTo>
                  <a:cubicBezTo>
                    <a:pt x="4178847" y="2006558"/>
                    <a:pt x="4180905" y="1998325"/>
                    <a:pt x="4189135" y="1992150"/>
                  </a:cubicBezTo>
                  <a:cubicBezTo>
                    <a:pt x="4211767" y="2008616"/>
                    <a:pt x="4234400" y="2014791"/>
                    <a:pt x="4265262" y="2014791"/>
                  </a:cubicBezTo>
                  <a:cubicBezTo>
                    <a:pt x="4285837" y="2014791"/>
                    <a:pt x="4287895" y="2002441"/>
                    <a:pt x="4300240" y="1998325"/>
                  </a:cubicBezTo>
                  <a:cubicBezTo>
                    <a:pt x="4335217" y="1979801"/>
                    <a:pt x="4403114" y="1955102"/>
                    <a:pt x="4442207" y="1955102"/>
                  </a:cubicBezTo>
                  <a:cubicBezTo>
                    <a:pt x="4456609" y="1955102"/>
                    <a:pt x="4466897" y="1963335"/>
                    <a:pt x="4475127" y="1963335"/>
                  </a:cubicBezTo>
                  <a:cubicBezTo>
                    <a:pt x="4485414" y="1963335"/>
                    <a:pt x="4499817" y="1950986"/>
                    <a:pt x="4512162" y="1950986"/>
                  </a:cubicBezTo>
                  <a:cubicBezTo>
                    <a:pt x="4524507" y="1950986"/>
                    <a:pt x="4530679" y="1957160"/>
                    <a:pt x="4540967" y="1957160"/>
                  </a:cubicBezTo>
                  <a:cubicBezTo>
                    <a:pt x="4557427" y="1957160"/>
                    <a:pt x="4559484" y="1942753"/>
                    <a:pt x="4575944" y="1942753"/>
                  </a:cubicBezTo>
                  <a:cubicBezTo>
                    <a:pt x="4594462" y="1942753"/>
                    <a:pt x="4588289" y="1959219"/>
                    <a:pt x="4602692" y="1959219"/>
                  </a:cubicBezTo>
                  <a:cubicBezTo>
                    <a:pt x="4608864" y="1959219"/>
                    <a:pt x="4610922" y="1955102"/>
                    <a:pt x="4617094" y="1955102"/>
                  </a:cubicBezTo>
                  <a:cubicBezTo>
                    <a:pt x="4617094" y="1967451"/>
                    <a:pt x="4602692" y="1965393"/>
                    <a:pt x="4602692" y="1977743"/>
                  </a:cubicBezTo>
                  <a:cubicBezTo>
                    <a:pt x="4602692" y="1985975"/>
                    <a:pt x="4615037" y="1990092"/>
                    <a:pt x="4615037" y="1998325"/>
                  </a:cubicBezTo>
                  <a:cubicBezTo>
                    <a:pt x="4615037" y="2010674"/>
                    <a:pt x="4602692" y="2018907"/>
                    <a:pt x="4602692" y="2033314"/>
                  </a:cubicBezTo>
                  <a:cubicBezTo>
                    <a:pt x="4602692" y="2055955"/>
                    <a:pt x="4627382" y="2074479"/>
                    <a:pt x="4643842" y="2074479"/>
                  </a:cubicBezTo>
                  <a:cubicBezTo>
                    <a:pt x="4656187" y="2074479"/>
                    <a:pt x="4662359" y="2074479"/>
                    <a:pt x="4670589" y="2074479"/>
                  </a:cubicBezTo>
                  <a:cubicBezTo>
                    <a:pt x="4728199" y="2074479"/>
                    <a:pt x="4750832" y="2148575"/>
                    <a:pt x="4816672" y="2148575"/>
                  </a:cubicBezTo>
                  <a:cubicBezTo>
                    <a:pt x="4824902" y="2148575"/>
                    <a:pt x="4835189" y="2138284"/>
                    <a:pt x="4835189" y="2134167"/>
                  </a:cubicBezTo>
                  <a:cubicBezTo>
                    <a:pt x="4835189" y="2127993"/>
                    <a:pt x="4835189" y="2121818"/>
                    <a:pt x="4835189" y="2115643"/>
                  </a:cubicBezTo>
                  <a:cubicBezTo>
                    <a:pt x="4835189" y="2086828"/>
                    <a:pt x="4857822" y="2086828"/>
                    <a:pt x="4884569" y="2078595"/>
                  </a:cubicBezTo>
                  <a:lnTo>
                    <a:pt x="4888684" y="2078595"/>
                  </a:lnTo>
                  <a:cubicBezTo>
                    <a:pt x="4907202" y="2078595"/>
                    <a:pt x="4907202" y="2078595"/>
                    <a:pt x="4907202" y="2078595"/>
                  </a:cubicBezTo>
                  <a:cubicBezTo>
                    <a:pt x="4907202" y="2093003"/>
                    <a:pt x="4917489" y="2095061"/>
                    <a:pt x="4921604" y="2101236"/>
                  </a:cubicBezTo>
                  <a:cubicBezTo>
                    <a:pt x="4929834" y="2111527"/>
                    <a:pt x="4950409" y="2103294"/>
                    <a:pt x="4964812" y="2109469"/>
                  </a:cubicBezTo>
                  <a:cubicBezTo>
                    <a:pt x="4993617" y="2119760"/>
                    <a:pt x="5034767" y="2134167"/>
                    <a:pt x="5065629" y="2134167"/>
                  </a:cubicBezTo>
                  <a:cubicBezTo>
                    <a:pt x="5096492" y="2134167"/>
                    <a:pt x="5104722" y="2119760"/>
                    <a:pt x="5133527" y="2119760"/>
                  </a:cubicBezTo>
                  <a:cubicBezTo>
                    <a:pt x="5149987" y="2119760"/>
                    <a:pt x="5160274" y="2132109"/>
                    <a:pt x="5180849" y="2132109"/>
                  </a:cubicBezTo>
                  <a:cubicBezTo>
                    <a:pt x="5193194" y="2132109"/>
                    <a:pt x="5193194" y="2127993"/>
                    <a:pt x="5205539" y="2125934"/>
                  </a:cubicBezTo>
                  <a:lnTo>
                    <a:pt x="5213162" y="2139830"/>
                  </a:lnTo>
                  <a:lnTo>
                    <a:pt x="5212825" y="2139057"/>
                  </a:lnTo>
                  <a:cubicBezTo>
                    <a:pt x="5204139" y="2119135"/>
                    <a:pt x="5204139" y="2119135"/>
                    <a:pt x="5204139" y="2119135"/>
                  </a:cubicBezTo>
                  <a:cubicBezTo>
                    <a:pt x="5204139" y="2112975"/>
                    <a:pt x="5210316" y="2112975"/>
                    <a:pt x="5212375" y="2108869"/>
                  </a:cubicBezTo>
                  <a:cubicBezTo>
                    <a:pt x="5218552" y="2088337"/>
                    <a:pt x="5220611" y="2078071"/>
                    <a:pt x="5226788" y="2061645"/>
                  </a:cubicBezTo>
                  <a:cubicBezTo>
                    <a:pt x="5230906" y="2043166"/>
                    <a:pt x="5249437" y="2039060"/>
                    <a:pt x="5249437" y="2016474"/>
                  </a:cubicBezTo>
                  <a:cubicBezTo>
                    <a:pt x="5249437" y="2002102"/>
                    <a:pt x="5245319" y="1989783"/>
                    <a:pt x="5245319" y="1979517"/>
                  </a:cubicBezTo>
                  <a:cubicBezTo>
                    <a:pt x="5245319" y="1973357"/>
                    <a:pt x="5249437" y="1971304"/>
                    <a:pt x="5251496" y="1969251"/>
                  </a:cubicBezTo>
                  <a:cubicBezTo>
                    <a:pt x="5251496" y="1961038"/>
                    <a:pt x="5251496" y="1961038"/>
                    <a:pt x="5251496" y="1961038"/>
                  </a:cubicBezTo>
                  <a:cubicBezTo>
                    <a:pt x="5243260" y="1963091"/>
                    <a:pt x="5241201" y="1969251"/>
                    <a:pt x="5235024" y="1969251"/>
                  </a:cubicBezTo>
                  <a:cubicBezTo>
                    <a:pt x="5224729" y="1969251"/>
                    <a:pt x="5220611" y="1965144"/>
                    <a:pt x="5216493" y="1961038"/>
                  </a:cubicBezTo>
                  <a:cubicBezTo>
                    <a:pt x="5202080" y="1971304"/>
                    <a:pt x="5195903" y="1983623"/>
                    <a:pt x="5171195" y="1983623"/>
                  </a:cubicBezTo>
                  <a:cubicBezTo>
                    <a:pt x="5150605" y="1983623"/>
                    <a:pt x="5144428" y="1961038"/>
                    <a:pt x="5125897" y="1961038"/>
                  </a:cubicBezTo>
                  <a:cubicBezTo>
                    <a:pt x="5105307" y="1961038"/>
                    <a:pt x="5109425" y="1981570"/>
                    <a:pt x="5092953" y="1981570"/>
                  </a:cubicBezTo>
                  <a:cubicBezTo>
                    <a:pt x="5076481" y="1981570"/>
                    <a:pt x="5066186" y="1956931"/>
                    <a:pt x="5049714" y="1965144"/>
                  </a:cubicBezTo>
                  <a:cubicBezTo>
                    <a:pt x="5039419" y="1965144"/>
                    <a:pt x="5039419" y="1965144"/>
                    <a:pt x="5039419" y="1965144"/>
                  </a:cubicBezTo>
                  <a:cubicBezTo>
                    <a:pt x="5043537" y="1965144"/>
                    <a:pt x="5045596" y="1963091"/>
                    <a:pt x="5047655" y="1961038"/>
                  </a:cubicBezTo>
                  <a:cubicBezTo>
                    <a:pt x="5041478" y="1954878"/>
                    <a:pt x="5014711" y="1940506"/>
                    <a:pt x="5025006" y="1932293"/>
                  </a:cubicBezTo>
                  <a:cubicBezTo>
                    <a:pt x="5016770" y="1919974"/>
                    <a:pt x="5006475" y="1922027"/>
                    <a:pt x="4994121" y="1915867"/>
                  </a:cubicBezTo>
                  <a:cubicBezTo>
                    <a:pt x="5002357" y="1905601"/>
                    <a:pt x="5012652" y="1907654"/>
                    <a:pt x="5012652" y="1891229"/>
                  </a:cubicBezTo>
                  <a:cubicBezTo>
                    <a:pt x="5012652" y="1885069"/>
                    <a:pt x="5010593" y="1885069"/>
                    <a:pt x="5012652" y="1878910"/>
                  </a:cubicBezTo>
                  <a:cubicBezTo>
                    <a:pt x="5006475" y="1878910"/>
                    <a:pt x="4996180" y="1880963"/>
                    <a:pt x="4996180" y="1874803"/>
                  </a:cubicBezTo>
                  <a:cubicBezTo>
                    <a:pt x="4996180" y="1848111"/>
                    <a:pt x="5062068" y="1852218"/>
                    <a:pt x="5078540" y="1844005"/>
                  </a:cubicBezTo>
                  <a:cubicBezTo>
                    <a:pt x="5076481" y="1837845"/>
                    <a:pt x="5072363" y="1839899"/>
                    <a:pt x="5072363" y="1833739"/>
                  </a:cubicBezTo>
                  <a:cubicBezTo>
                    <a:pt x="5072363" y="1825526"/>
                    <a:pt x="5088835" y="1829633"/>
                    <a:pt x="5092953" y="1829633"/>
                  </a:cubicBezTo>
                  <a:cubicBezTo>
                    <a:pt x="5103248" y="1829633"/>
                    <a:pt x="5121779" y="1829633"/>
                    <a:pt x="5121779" y="1829633"/>
                  </a:cubicBezTo>
                  <a:cubicBezTo>
                    <a:pt x="5132074" y="1829633"/>
                    <a:pt x="5148546" y="1817313"/>
                    <a:pt x="5158841" y="1811154"/>
                  </a:cubicBezTo>
                  <a:cubicBezTo>
                    <a:pt x="5171195" y="1802941"/>
                    <a:pt x="5195903" y="1802941"/>
                    <a:pt x="5212375" y="1802941"/>
                  </a:cubicBezTo>
                  <a:cubicBezTo>
                    <a:pt x="5235024" y="1802941"/>
                    <a:pt x="5235024" y="1817313"/>
                    <a:pt x="5255614" y="1817313"/>
                  </a:cubicBezTo>
                  <a:cubicBezTo>
                    <a:pt x="5255614" y="1827579"/>
                    <a:pt x="5290617" y="1833739"/>
                    <a:pt x="5300912" y="1833739"/>
                  </a:cubicBezTo>
                  <a:cubicBezTo>
                    <a:pt x="5327679" y="1833739"/>
                    <a:pt x="5344151" y="1833739"/>
                    <a:pt x="5352387" y="1833739"/>
                  </a:cubicBezTo>
                  <a:cubicBezTo>
                    <a:pt x="5377095" y="1833739"/>
                    <a:pt x="5389449" y="1809100"/>
                    <a:pt x="5416216" y="1809100"/>
                  </a:cubicBezTo>
                  <a:cubicBezTo>
                    <a:pt x="5445043" y="1809100"/>
                    <a:pt x="5442984" y="1827579"/>
                    <a:pt x="5453279" y="1846058"/>
                  </a:cubicBezTo>
                  <a:cubicBezTo>
                    <a:pt x="5455338" y="1850165"/>
                    <a:pt x="5473869" y="1860431"/>
                    <a:pt x="5473869" y="1860431"/>
                  </a:cubicBezTo>
                  <a:cubicBezTo>
                    <a:pt x="5490341" y="1866590"/>
                    <a:pt x="5494459" y="1893282"/>
                    <a:pt x="5521226" y="1893282"/>
                  </a:cubicBezTo>
                  <a:cubicBezTo>
                    <a:pt x="5539757" y="1893282"/>
                    <a:pt x="5539757" y="1876856"/>
                    <a:pt x="5552111" y="1872750"/>
                  </a:cubicBezTo>
                  <a:cubicBezTo>
                    <a:pt x="5560347" y="1870697"/>
                    <a:pt x="5558288" y="1870697"/>
                    <a:pt x="5566524" y="1870697"/>
                  </a:cubicBezTo>
                  <a:cubicBezTo>
                    <a:pt x="5568583" y="1874803"/>
                    <a:pt x="5568583" y="1883016"/>
                    <a:pt x="5572701" y="1887122"/>
                  </a:cubicBezTo>
                  <a:cubicBezTo>
                    <a:pt x="5570642" y="1887122"/>
                    <a:pt x="5572701" y="1889176"/>
                    <a:pt x="5572701" y="1891229"/>
                  </a:cubicBezTo>
                  <a:cubicBezTo>
                    <a:pt x="5572701" y="1901495"/>
                    <a:pt x="5578878" y="1899442"/>
                    <a:pt x="5582996" y="1907654"/>
                  </a:cubicBezTo>
                  <a:cubicBezTo>
                    <a:pt x="5591232" y="1917920"/>
                    <a:pt x="5582996" y="1924080"/>
                    <a:pt x="5589173" y="1936399"/>
                  </a:cubicBezTo>
                  <a:cubicBezTo>
                    <a:pt x="5593291" y="1946665"/>
                    <a:pt x="5605645" y="1940506"/>
                    <a:pt x="5613881" y="1942559"/>
                  </a:cubicBezTo>
                  <a:cubicBezTo>
                    <a:pt x="5622117" y="1944612"/>
                    <a:pt x="5624176" y="1952825"/>
                    <a:pt x="5630353" y="1958985"/>
                  </a:cubicBezTo>
                  <a:cubicBezTo>
                    <a:pt x="5636530" y="1965144"/>
                    <a:pt x="5659179" y="1963091"/>
                    <a:pt x="5671533" y="1963091"/>
                  </a:cubicBezTo>
                  <a:cubicBezTo>
                    <a:pt x="5688005" y="1963091"/>
                    <a:pt x="5704477" y="1961038"/>
                    <a:pt x="5714772" y="1958985"/>
                  </a:cubicBezTo>
                  <a:cubicBezTo>
                    <a:pt x="5714772" y="1950772"/>
                    <a:pt x="5714772" y="1948719"/>
                    <a:pt x="5714772" y="1942559"/>
                  </a:cubicBezTo>
                  <a:cubicBezTo>
                    <a:pt x="5714772" y="1934346"/>
                    <a:pt x="5725067" y="1934346"/>
                    <a:pt x="5733303" y="1932293"/>
                  </a:cubicBezTo>
                  <a:cubicBezTo>
                    <a:pt x="5743598" y="1928187"/>
                    <a:pt x="5741539" y="1924080"/>
                    <a:pt x="5751834" y="1919974"/>
                  </a:cubicBezTo>
                  <a:cubicBezTo>
                    <a:pt x="5768306" y="1913814"/>
                    <a:pt x="5778601" y="1917920"/>
                    <a:pt x="5790955" y="1907654"/>
                  </a:cubicBezTo>
                  <a:cubicBezTo>
                    <a:pt x="5811545" y="1919974"/>
                    <a:pt x="5823899" y="1919974"/>
                    <a:pt x="5842430" y="1926133"/>
                  </a:cubicBezTo>
                  <a:cubicBezTo>
                    <a:pt x="5865079" y="1934346"/>
                    <a:pt x="5871256" y="1954878"/>
                    <a:pt x="5898023" y="1954878"/>
                  </a:cubicBezTo>
                  <a:lnTo>
                    <a:pt x="5906202" y="1965073"/>
                  </a:lnTo>
                  <a:lnTo>
                    <a:pt x="5906141" y="1964586"/>
                  </a:lnTo>
                  <a:cubicBezTo>
                    <a:pt x="5904084" y="1960470"/>
                    <a:pt x="5897912" y="1958412"/>
                    <a:pt x="5897912" y="1954296"/>
                  </a:cubicBezTo>
                  <a:cubicBezTo>
                    <a:pt x="5871167" y="1954296"/>
                    <a:pt x="5864995" y="1933716"/>
                    <a:pt x="5842365" y="1925484"/>
                  </a:cubicBezTo>
                  <a:cubicBezTo>
                    <a:pt x="5823849" y="1919310"/>
                    <a:pt x="5811505" y="1919310"/>
                    <a:pt x="5790932" y="1906962"/>
                  </a:cubicBezTo>
                  <a:cubicBezTo>
                    <a:pt x="5778588" y="1917252"/>
                    <a:pt x="5768302" y="1913136"/>
                    <a:pt x="5751843" y="1919310"/>
                  </a:cubicBezTo>
                  <a:cubicBezTo>
                    <a:pt x="5741557" y="1923426"/>
                    <a:pt x="5743614" y="1927542"/>
                    <a:pt x="5733328" y="1931658"/>
                  </a:cubicBezTo>
                  <a:cubicBezTo>
                    <a:pt x="5725098" y="1933716"/>
                    <a:pt x="5714812" y="1933716"/>
                    <a:pt x="5714812" y="1941948"/>
                  </a:cubicBezTo>
                  <a:cubicBezTo>
                    <a:pt x="5712754" y="1939890"/>
                    <a:pt x="5704525" y="1931658"/>
                    <a:pt x="5704525" y="1923426"/>
                  </a:cubicBezTo>
                  <a:cubicBezTo>
                    <a:pt x="5704525" y="1915194"/>
                    <a:pt x="5712754" y="1911078"/>
                    <a:pt x="5712754" y="1900788"/>
                  </a:cubicBezTo>
                  <a:cubicBezTo>
                    <a:pt x="5712754" y="1884324"/>
                    <a:pt x="5698353" y="1865801"/>
                    <a:pt x="5679838" y="1863743"/>
                  </a:cubicBezTo>
                  <a:cubicBezTo>
                    <a:pt x="5681895" y="1849337"/>
                    <a:pt x="5690124" y="1841105"/>
                    <a:pt x="5698353" y="1841105"/>
                  </a:cubicBezTo>
                  <a:cubicBezTo>
                    <a:pt x="5698353" y="1841105"/>
                    <a:pt x="5698353" y="1841105"/>
                    <a:pt x="5725098" y="1841105"/>
                  </a:cubicBezTo>
                  <a:cubicBezTo>
                    <a:pt x="5725098" y="1826699"/>
                    <a:pt x="5710697" y="1820525"/>
                    <a:pt x="5710697" y="1806119"/>
                  </a:cubicBezTo>
                  <a:cubicBezTo>
                    <a:pt x="5704525" y="1808177"/>
                    <a:pt x="5686009" y="1816409"/>
                    <a:pt x="5679838" y="1820525"/>
                  </a:cubicBezTo>
                  <a:cubicBezTo>
                    <a:pt x="5679838" y="1785539"/>
                    <a:pt x="5655150" y="1773191"/>
                    <a:pt x="5636634" y="1742321"/>
                  </a:cubicBezTo>
                  <a:cubicBezTo>
                    <a:pt x="5632519" y="1732031"/>
                    <a:pt x="5618118" y="1734089"/>
                    <a:pt x="5616061" y="1715567"/>
                  </a:cubicBezTo>
                  <a:cubicBezTo>
                    <a:pt x="5620176" y="1715567"/>
                    <a:pt x="5655150" y="1692929"/>
                    <a:pt x="5679838" y="1692929"/>
                  </a:cubicBezTo>
                  <a:cubicBezTo>
                    <a:pt x="5696296" y="1692929"/>
                    <a:pt x="5714812" y="1703219"/>
                    <a:pt x="5729213" y="1692929"/>
                  </a:cubicBezTo>
                  <a:cubicBezTo>
                    <a:pt x="5710697" y="1664117"/>
                    <a:pt x="5702468" y="1641479"/>
                    <a:pt x="5653093" y="1641479"/>
                  </a:cubicBezTo>
                  <a:cubicBezTo>
                    <a:pt x="5622233" y="1641479"/>
                    <a:pt x="5607832" y="1647653"/>
                    <a:pt x="5585201" y="1655885"/>
                  </a:cubicBezTo>
                  <a:cubicBezTo>
                    <a:pt x="5583144" y="1657943"/>
                    <a:pt x="5554342" y="1672349"/>
                    <a:pt x="5550227" y="1670291"/>
                  </a:cubicBezTo>
                  <a:cubicBezTo>
                    <a:pt x="5546112" y="1676465"/>
                    <a:pt x="5527597" y="1709393"/>
                    <a:pt x="5527597" y="1713509"/>
                  </a:cubicBezTo>
                  <a:cubicBezTo>
                    <a:pt x="5527597" y="1727915"/>
                    <a:pt x="5548170" y="1740263"/>
                    <a:pt x="5548170" y="1750553"/>
                  </a:cubicBezTo>
                  <a:cubicBezTo>
                    <a:pt x="5548170" y="1781423"/>
                    <a:pt x="5585201" y="1834931"/>
                    <a:pt x="5609889" y="1849337"/>
                  </a:cubicBezTo>
                  <a:cubicBezTo>
                    <a:pt x="5595488" y="1855511"/>
                    <a:pt x="5595488" y="1878150"/>
                    <a:pt x="5585201" y="1892556"/>
                  </a:cubicBezTo>
                  <a:cubicBezTo>
                    <a:pt x="5585201" y="1892556"/>
                    <a:pt x="5585201" y="1892556"/>
                    <a:pt x="5572857" y="1890498"/>
                  </a:cubicBezTo>
                  <a:cubicBezTo>
                    <a:pt x="5572857" y="1888440"/>
                    <a:pt x="5570800" y="1886382"/>
                    <a:pt x="5572857" y="1886382"/>
                  </a:cubicBezTo>
                  <a:cubicBezTo>
                    <a:pt x="5568743" y="1882266"/>
                    <a:pt x="5568743" y="1874034"/>
                    <a:pt x="5566686" y="1869917"/>
                  </a:cubicBezTo>
                  <a:cubicBezTo>
                    <a:pt x="5558456" y="1869917"/>
                    <a:pt x="5560514" y="1869917"/>
                    <a:pt x="5552284" y="1871975"/>
                  </a:cubicBezTo>
                  <a:cubicBezTo>
                    <a:pt x="5539941" y="1876092"/>
                    <a:pt x="5539941" y="1892556"/>
                    <a:pt x="5521425" y="1892556"/>
                  </a:cubicBezTo>
                  <a:cubicBezTo>
                    <a:pt x="5494680" y="1892556"/>
                    <a:pt x="5490565" y="1865801"/>
                    <a:pt x="5474107" y="1859627"/>
                  </a:cubicBezTo>
                  <a:cubicBezTo>
                    <a:pt x="5474107" y="1859627"/>
                    <a:pt x="5455591" y="1849337"/>
                    <a:pt x="5453534" y="1845221"/>
                  </a:cubicBezTo>
                  <a:cubicBezTo>
                    <a:pt x="5443247" y="1826699"/>
                    <a:pt x="5445304" y="1808177"/>
                    <a:pt x="5416502" y="1808177"/>
                  </a:cubicBezTo>
                  <a:cubicBezTo>
                    <a:pt x="5408272" y="1808177"/>
                    <a:pt x="5404158" y="1810235"/>
                    <a:pt x="5397986" y="1812293"/>
                  </a:cubicBezTo>
                  <a:cubicBezTo>
                    <a:pt x="5397986" y="1812293"/>
                    <a:pt x="5397986" y="1812293"/>
                    <a:pt x="5393871" y="1814351"/>
                  </a:cubicBezTo>
                  <a:cubicBezTo>
                    <a:pt x="5393871" y="1742321"/>
                    <a:pt x="5291006" y="1750553"/>
                    <a:pt x="5266318" y="1697045"/>
                  </a:cubicBezTo>
                  <a:cubicBezTo>
                    <a:pt x="5319808" y="1684697"/>
                    <a:pt x="5297178" y="1660001"/>
                    <a:pt x="5295120" y="1653827"/>
                  </a:cubicBezTo>
                  <a:cubicBezTo>
                    <a:pt x="5299235" y="1651769"/>
                    <a:pt x="5311579" y="1639421"/>
                    <a:pt x="5311579" y="1639421"/>
                  </a:cubicBezTo>
                  <a:cubicBezTo>
                    <a:pt x="5286891" y="1647653"/>
                    <a:pt x="5221057" y="1672349"/>
                    <a:pt x="5221057" y="1678523"/>
                  </a:cubicBezTo>
                  <a:cubicBezTo>
                    <a:pt x="5221057" y="1690871"/>
                    <a:pt x="5231344" y="1692929"/>
                    <a:pt x="5235458" y="1692929"/>
                  </a:cubicBezTo>
                  <a:cubicBezTo>
                    <a:pt x="5235458" y="1692929"/>
                    <a:pt x="5258089" y="1697045"/>
                    <a:pt x="5260146" y="1697045"/>
                  </a:cubicBezTo>
                  <a:cubicBezTo>
                    <a:pt x="5253974" y="1705277"/>
                    <a:pt x="5210771" y="1723799"/>
                    <a:pt x="5196369" y="1723799"/>
                  </a:cubicBezTo>
                  <a:cubicBezTo>
                    <a:pt x="5184026" y="1723799"/>
                    <a:pt x="5142879" y="1655885"/>
                    <a:pt x="5126421" y="1655885"/>
                  </a:cubicBezTo>
                  <a:cubicBezTo>
                    <a:pt x="5105848" y="1655885"/>
                    <a:pt x="5103791" y="1680581"/>
                    <a:pt x="5085275" y="1684697"/>
                  </a:cubicBezTo>
                  <a:lnTo>
                    <a:pt x="5084900" y="1684799"/>
                  </a:lnTo>
                  <a:lnTo>
                    <a:pt x="5084900" y="1698541"/>
                  </a:lnTo>
                  <a:cubicBezTo>
                    <a:pt x="5076666" y="1700598"/>
                    <a:pt x="5066374" y="1704713"/>
                    <a:pt x="5066374" y="1714998"/>
                  </a:cubicBezTo>
                  <a:cubicBezTo>
                    <a:pt x="5062257" y="1729398"/>
                    <a:pt x="5064315" y="1721169"/>
                    <a:pt x="5060198" y="1727341"/>
                  </a:cubicBezTo>
                  <a:cubicBezTo>
                    <a:pt x="5060198" y="1749969"/>
                    <a:pt x="5060198" y="1749969"/>
                    <a:pt x="5060198" y="1749969"/>
                  </a:cubicBezTo>
                  <a:cubicBezTo>
                    <a:pt x="5051965" y="1760254"/>
                    <a:pt x="5035497" y="1776711"/>
                    <a:pt x="5035497" y="1791111"/>
                  </a:cubicBezTo>
                  <a:cubicBezTo>
                    <a:pt x="5035497" y="1807567"/>
                    <a:pt x="5060198" y="1821967"/>
                    <a:pt x="5066374" y="1830195"/>
                  </a:cubicBezTo>
                  <a:cubicBezTo>
                    <a:pt x="5062257" y="1832253"/>
                    <a:pt x="5058140" y="1832253"/>
                    <a:pt x="5054023" y="1832253"/>
                  </a:cubicBezTo>
                  <a:cubicBezTo>
                    <a:pt x="5045789" y="1836367"/>
                    <a:pt x="5039614" y="1832253"/>
                    <a:pt x="5031380" y="1836367"/>
                  </a:cubicBezTo>
                  <a:cubicBezTo>
                    <a:pt x="5019029" y="1840481"/>
                    <a:pt x="5016971" y="1852824"/>
                    <a:pt x="5004620" y="1852824"/>
                  </a:cubicBezTo>
                  <a:cubicBezTo>
                    <a:pt x="4990211" y="1852824"/>
                    <a:pt x="4981977" y="1834310"/>
                    <a:pt x="4965509" y="1834310"/>
                  </a:cubicBezTo>
                  <a:cubicBezTo>
                    <a:pt x="4951100" y="1834310"/>
                    <a:pt x="4949042" y="1842538"/>
                    <a:pt x="4936691" y="1846652"/>
                  </a:cubicBezTo>
                  <a:cubicBezTo>
                    <a:pt x="4938750" y="1854881"/>
                    <a:pt x="4938750" y="1858995"/>
                    <a:pt x="4936691" y="1867223"/>
                  </a:cubicBezTo>
                  <a:cubicBezTo>
                    <a:pt x="4922282" y="1867223"/>
                    <a:pt x="4920223" y="1852824"/>
                    <a:pt x="4911990" y="1852824"/>
                  </a:cubicBezTo>
                  <a:cubicBezTo>
                    <a:pt x="4907873" y="1852824"/>
                    <a:pt x="4903756" y="1858995"/>
                    <a:pt x="4903756" y="1863109"/>
                  </a:cubicBezTo>
                  <a:cubicBezTo>
                    <a:pt x="4920223" y="1883680"/>
                    <a:pt x="4920223" y="1883680"/>
                    <a:pt x="4920223" y="1883680"/>
                  </a:cubicBezTo>
                  <a:cubicBezTo>
                    <a:pt x="4920223" y="1887794"/>
                    <a:pt x="4916107" y="1891908"/>
                    <a:pt x="4916107" y="1893966"/>
                  </a:cubicBezTo>
                  <a:cubicBezTo>
                    <a:pt x="4916107" y="1896023"/>
                    <a:pt x="4940808" y="1918651"/>
                    <a:pt x="4949042" y="1918651"/>
                  </a:cubicBezTo>
                  <a:cubicBezTo>
                    <a:pt x="4949042" y="1922765"/>
                    <a:pt x="4951100" y="1924822"/>
                    <a:pt x="4951100" y="1926879"/>
                  </a:cubicBezTo>
                  <a:cubicBezTo>
                    <a:pt x="4946983" y="1930993"/>
                    <a:pt x="4938750" y="1926879"/>
                    <a:pt x="4936691" y="1933050"/>
                  </a:cubicBezTo>
                  <a:cubicBezTo>
                    <a:pt x="4934633" y="1933050"/>
                    <a:pt x="4934633" y="1933050"/>
                    <a:pt x="4934633" y="1933050"/>
                  </a:cubicBezTo>
                  <a:cubicBezTo>
                    <a:pt x="4924340" y="1930993"/>
                    <a:pt x="4916107" y="1922765"/>
                    <a:pt x="4911990" y="1918651"/>
                  </a:cubicBezTo>
                  <a:cubicBezTo>
                    <a:pt x="4911990" y="1926879"/>
                    <a:pt x="4911990" y="1926879"/>
                    <a:pt x="4911990" y="1926879"/>
                  </a:cubicBezTo>
                  <a:cubicBezTo>
                    <a:pt x="4914048" y="1930993"/>
                    <a:pt x="4916107" y="1935107"/>
                    <a:pt x="4916107" y="1941279"/>
                  </a:cubicBezTo>
                  <a:cubicBezTo>
                    <a:pt x="4916107" y="1947450"/>
                    <a:pt x="4907873" y="1957736"/>
                    <a:pt x="4916107" y="1961850"/>
                  </a:cubicBezTo>
                  <a:cubicBezTo>
                    <a:pt x="4911990" y="1961850"/>
                    <a:pt x="4903756" y="1961850"/>
                    <a:pt x="4903756" y="1961850"/>
                  </a:cubicBezTo>
                  <a:cubicBezTo>
                    <a:pt x="4889347" y="1961850"/>
                    <a:pt x="4876996" y="1947450"/>
                    <a:pt x="4876996" y="1933050"/>
                  </a:cubicBezTo>
                  <a:cubicBezTo>
                    <a:pt x="4876996" y="1926879"/>
                    <a:pt x="4885230" y="1922765"/>
                    <a:pt x="4889347" y="1918651"/>
                  </a:cubicBezTo>
                  <a:cubicBezTo>
                    <a:pt x="4883171" y="1918651"/>
                    <a:pt x="4879054" y="1918651"/>
                    <a:pt x="4872879" y="1918651"/>
                  </a:cubicBezTo>
                  <a:cubicBezTo>
                    <a:pt x="4868762" y="1918651"/>
                    <a:pt x="4866704" y="1910422"/>
                    <a:pt x="4866704" y="1908365"/>
                  </a:cubicBezTo>
                  <a:cubicBezTo>
                    <a:pt x="4864645" y="1896023"/>
                    <a:pt x="4856411" y="1887794"/>
                    <a:pt x="4848178" y="1879566"/>
                  </a:cubicBezTo>
                  <a:cubicBezTo>
                    <a:pt x="4837885" y="1869280"/>
                    <a:pt x="4823476" y="1861052"/>
                    <a:pt x="4823476" y="1842538"/>
                  </a:cubicBezTo>
                  <a:cubicBezTo>
                    <a:pt x="4823476" y="1830195"/>
                    <a:pt x="4823476" y="1826081"/>
                    <a:pt x="4823476" y="1817853"/>
                  </a:cubicBezTo>
                  <a:cubicBezTo>
                    <a:pt x="4823476" y="1805510"/>
                    <a:pt x="4802892" y="1786996"/>
                    <a:pt x="4790541" y="1780825"/>
                  </a:cubicBezTo>
                  <a:cubicBezTo>
                    <a:pt x="4778190" y="1774654"/>
                    <a:pt x="4763781" y="1772597"/>
                    <a:pt x="4763781" y="1760254"/>
                  </a:cubicBezTo>
                  <a:cubicBezTo>
                    <a:pt x="4757606" y="1760254"/>
                    <a:pt x="4755547" y="1760254"/>
                    <a:pt x="4751430" y="1760254"/>
                  </a:cubicBezTo>
                  <a:cubicBezTo>
                    <a:pt x="4730846" y="1760254"/>
                    <a:pt x="4708203" y="1729398"/>
                    <a:pt x="4708203" y="1708827"/>
                  </a:cubicBezTo>
                  <a:cubicBezTo>
                    <a:pt x="4697911" y="1708827"/>
                    <a:pt x="4689677" y="1708827"/>
                    <a:pt x="4681443" y="1708827"/>
                  </a:cubicBezTo>
                  <a:cubicBezTo>
                    <a:pt x="4669092" y="1708827"/>
                    <a:pt x="4673209" y="1690313"/>
                    <a:pt x="4669092" y="1684142"/>
                  </a:cubicBezTo>
                  <a:cubicBezTo>
                    <a:pt x="4658800" y="1690313"/>
                    <a:pt x="4638215" y="1690313"/>
                    <a:pt x="4638215" y="1700598"/>
                  </a:cubicBezTo>
                  <a:cubicBezTo>
                    <a:pt x="4638215" y="1702655"/>
                    <a:pt x="4642332" y="1706770"/>
                    <a:pt x="4642332" y="1706770"/>
                  </a:cubicBezTo>
                  <a:cubicBezTo>
                    <a:pt x="4642332" y="1710884"/>
                    <a:pt x="4640274" y="1717055"/>
                    <a:pt x="4640274" y="1723226"/>
                  </a:cubicBezTo>
                  <a:cubicBezTo>
                    <a:pt x="4640274" y="1735569"/>
                    <a:pt x="4648508" y="1741740"/>
                    <a:pt x="4658800" y="1745854"/>
                  </a:cubicBezTo>
                  <a:cubicBezTo>
                    <a:pt x="4673209" y="1749969"/>
                    <a:pt x="4679384" y="1764368"/>
                    <a:pt x="4681443" y="1772597"/>
                  </a:cubicBezTo>
                  <a:cubicBezTo>
                    <a:pt x="4685560" y="1784939"/>
                    <a:pt x="4691735" y="1799339"/>
                    <a:pt x="4699969" y="1803453"/>
                  </a:cubicBezTo>
                  <a:cubicBezTo>
                    <a:pt x="4712320" y="1809625"/>
                    <a:pt x="4722612" y="1805510"/>
                    <a:pt x="4734963" y="1805510"/>
                  </a:cubicBezTo>
                  <a:cubicBezTo>
                    <a:pt x="4734963" y="1807567"/>
                    <a:pt x="4734963" y="1811682"/>
                    <a:pt x="4734963" y="1813739"/>
                  </a:cubicBezTo>
                  <a:cubicBezTo>
                    <a:pt x="4730846" y="1824024"/>
                    <a:pt x="4751430" y="1828138"/>
                    <a:pt x="4757606" y="1830195"/>
                  </a:cubicBezTo>
                  <a:cubicBezTo>
                    <a:pt x="4776132" y="1840481"/>
                    <a:pt x="4796716" y="1846652"/>
                    <a:pt x="4794658" y="1867223"/>
                  </a:cubicBezTo>
                  <a:cubicBezTo>
                    <a:pt x="4786424" y="1865166"/>
                    <a:pt x="4780249" y="1852824"/>
                    <a:pt x="4765839" y="1852824"/>
                  </a:cubicBezTo>
                  <a:cubicBezTo>
                    <a:pt x="4755547" y="1852824"/>
                    <a:pt x="4745255" y="1858995"/>
                    <a:pt x="4745255" y="1867223"/>
                  </a:cubicBezTo>
                  <a:cubicBezTo>
                    <a:pt x="4745255" y="1879566"/>
                    <a:pt x="4761723" y="1881623"/>
                    <a:pt x="4761723" y="1893966"/>
                  </a:cubicBezTo>
                  <a:cubicBezTo>
                    <a:pt x="4761723" y="1898080"/>
                    <a:pt x="4751430" y="1898080"/>
                    <a:pt x="4751430" y="1898080"/>
                  </a:cubicBezTo>
                  <a:cubicBezTo>
                    <a:pt x="4743196" y="1906308"/>
                    <a:pt x="4743196" y="1924822"/>
                    <a:pt x="4730846" y="1924822"/>
                  </a:cubicBezTo>
                  <a:cubicBezTo>
                    <a:pt x="4724670" y="1924822"/>
                    <a:pt x="4720553" y="1922765"/>
                    <a:pt x="4720553" y="1918651"/>
                  </a:cubicBezTo>
                  <a:cubicBezTo>
                    <a:pt x="4732904" y="1918651"/>
                    <a:pt x="4737021" y="1906308"/>
                    <a:pt x="4737021" y="1893966"/>
                  </a:cubicBezTo>
                  <a:cubicBezTo>
                    <a:pt x="4737021" y="1881623"/>
                    <a:pt x="4728787" y="1877509"/>
                    <a:pt x="4726729" y="1869280"/>
                  </a:cubicBezTo>
                  <a:cubicBezTo>
                    <a:pt x="4724670" y="1869280"/>
                    <a:pt x="4704086" y="1848709"/>
                    <a:pt x="4702027" y="1842538"/>
                  </a:cubicBezTo>
                  <a:cubicBezTo>
                    <a:pt x="4697911" y="1842538"/>
                    <a:pt x="4685560" y="1838424"/>
                    <a:pt x="4685560" y="1832253"/>
                  </a:cubicBezTo>
                  <a:cubicBezTo>
                    <a:pt x="4656741" y="1826081"/>
                    <a:pt x="4650566" y="1817853"/>
                    <a:pt x="4634098" y="1803453"/>
                  </a:cubicBezTo>
                  <a:cubicBezTo>
                    <a:pt x="4627923" y="1797282"/>
                    <a:pt x="4615572" y="1793168"/>
                    <a:pt x="4613514" y="1786996"/>
                  </a:cubicBezTo>
                  <a:cubicBezTo>
                    <a:pt x="4597046" y="1766425"/>
                    <a:pt x="4590871" y="1729398"/>
                    <a:pt x="4557936" y="1729398"/>
                  </a:cubicBezTo>
                  <a:cubicBezTo>
                    <a:pt x="4541468" y="1729398"/>
                    <a:pt x="4539410" y="1739683"/>
                    <a:pt x="4531176" y="1743797"/>
                  </a:cubicBezTo>
                  <a:cubicBezTo>
                    <a:pt x="4514708" y="1752026"/>
                    <a:pt x="4502357" y="1768483"/>
                    <a:pt x="4481773" y="1768483"/>
                  </a:cubicBezTo>
                  <a:cubicBezTo>
                    <a:pt x="4463247" y="1768483"/>
                    <a:pt x="4450896" y="1758197"/>
                    <a:pt x="4432370" y="1758197"/>
                  </a:cubicBezTo>
                  <a:cubicBezTo>
                    <a:pt x="4417961" y="1758197"/>
                    <a:pt x="4403552" y="1768483"/>
                    <a:pt x="4403552" y="1780825"/>
                  </a:cubicBezTo>
                  <a:cubicBezTo>
                    <a:pt x="4409727" y="1801396"/>
                    <a:pt x="4409727" y="1801396"/>
                    <a:pt x="4409727" y="1801396"/>
                  </a:cubicBezTo>
                  <a:cubicBezTo>
                    <a:pt x="4403552" y="1819910"/>
                    <a:pt x="4382967" y="1826081"/>
                    <a:pt x="4364441" y="1830195"/>
                  </a:cubicBezTo>
                  <a:cubicBezTo>
                    <a:pt x="4347973" y="1834310"/>
                    <a:pt x="4321213" y="1871337"/>
                    <a:pt x="4321213" y="1891908"/>
                  </a:cubicBezTo>
                  <a:cubicBezTo>
                    <a:pt x="4321213" y="1898080"/>
                    <a:pt x="4327389" y="1900137"/>
                    <a:pt x="4331506" y="1902194"/>
                  </a:cubicBezTo>
                  <a:cubicBezTo>
                    <a:pt x="4319155" y="1920708"/>
                    <a:pt x="4312980" y="1930993"/>
                    <a:pt x="4294454" y="1941279"/>
                  </a:cubicBezTo>
                  <a:cubicBezTo>
                    <a:pt x="4284161" y="1945393"/>
                    <a:pt x="4282103" y="1970078"/>
                    <a:pt x="4263577" y="1963907"/>
                  </a:cubicBezTo>
                  <a:cubicBezTo>
                    <a:pt x="4255343" y="1961850"/>
                    <a:pt x="4240934" y="1965964"/>
                    <a:pt x="4234758" y="1965964"/>
                  </a:cubicBezTo>
                  <a:cubicBezTo>
                    <a:pt x="4214174" y="1965964"/>
                    <a:pt x="4201823" y="1984478"/>
                    <a:pt x="4181239" y="1984478"/>
                  </a:cubicBezTo>
                  <a:cubicBezTo>
                    <a:pt x="4168888" y="1984478"/>
                    <a:pt x="4166829" y="1951564"/>
                    <a:pt x="4146245" y="1951564"/>
                  </a:cubicBezTo>
                  <a:cubicBezTo>
                    <a:pt x="4131836" y="1951564"/>
                    <a:pt x="4121543" y="1957736"/>
                    <a:pt x="4107134" y="1957736"/>
                  </a:cubicBezTo>
                  <a:cubicBezTo>
                    <a:pt x="4103017" y="1957736"/>
                    <a:pt x="4100959" y="1953621"/>
                    <a:pt x="4100959" y="1949507"/>
                  </a:cubicBezTo>
                  <a:cubicBezTo>
                    <a:pt x="4100959" y="1930993"/>
                    <a:pt x="4100959" y="1924822"/>
                    <a:pt x="4100959" y="1914537"/>
                  </a:cubicBezTo>
                  <a:cubicBezTo>
                    <a:pt x="4092725" y="1914537"/>
                    <a:pt x="4086550" y="1908365"/>
                    <a:pt x="4086550" y="1900137"/>
                  </a:cubicBezTo>
                  <a:cubicBezTo>
                    <a:pt x="4086550" y="1889851"/>
                    <a:pt x="4094784" y="1885737"/>
                    <a:pt x="4094784" y="1879566"/>
                  </a:cubicBezTo>
                  <a:cubicBezTo>
                    <a:pt x="4094784" y="1856938"/>
                    <a:pt x="4103017" y="1834310"/>
                    <a:pt x="4103017" y="1809625"/>
                  </a:cubicBezTo>
                  <a:cubicBezTo>
                    <a:pt x="4103017" y="1797282"/>
                    <a:pt x="4094784" y="1784939"/>
                    <a:pt x="4094784" y="1776711"/>
                  </a:cubicBezTo>
                  <a:cubicBezTo>
                    <a:pt x="4094784" y="1770540"/>
                    <a:pt x="4125660" y="1752026"/>
                    <a:pt x="4129777" y="1752026"/>
                  </a:cubicBezTo>
                  <a:cubicBezTo>
                    <a:pt x="4133894" y="1752026"/>
                    <a:pt x="4138011" y="1756140"/>
                    <a:pt x="4144186" y="1754083"/>
                  </a:cubicBezTo>
                  <a:cubicBezTo>
                    <a:pt x="4185356" y="1754083"/>
                    <a:pt x="4185356" y="1754083"/>
                    <a:pt x="4185356" y="1754083"/>
                  </a:cubicBezTo>
                  <a:cubicBezTo>
                    <a:pt x="4187414" y="1758197"/>
                    <a:pt x="4195648" y="1760254"/>
                    <a:pt x="4199765" y="1760254"/>
                  </a:cubicBezTo>
                  <a:cubicBezTo>
                    <a:pt x="4242992" y="1760254"/>
                    <a:pt x="4242992" y="1760254"/>
                    <a:pt x="4242992" y="1760254"/>
                  </a:cubicBezTo>
                  <a:cubicBezTo>
                    <a:pt x="4255343" y="1758197"/>
                    <a:pt x="4259460" y="1764368"/>
                    <a:pt x="4269752" y="1764368"/>
                  </a:cubicBezTo>
                  <a:cubicBezTo>
                    <a:pt x="4275927" y="1764368"/>
                    <a:pt x="4288278" y="1760254"/>
                    <a:pt x="4292395" y="1760254"/>
                  </a:cubicBezTo>
                  <a:cubicBezTo>
                    <a:pt x="4292395" y="1741740"/>
                    <a:pt x="4302687" y="1735569"/>
                    <a:pt x="4302687" y="1719112"/>
                  </a:cubicBezTo>
                  <a:cubicBezTo>
                    <a:pt x="4302687" y="1714998"/>
                    <a:pt x="4302687" y="1698541"/>
                    <a:pt x="4302687" y="1694427"/>
                  </a:cubicBezTo>
                  <a:cubicBezTo>
                    <a:pt x="4300629" y="1694427"/>
                    <a:pt x="4300629" y="1694427"/>
                    <a:pt x="4300629" y="1694427"/>
                  </a:cubicBezTo>
                  <a:cubicBezTo>
                    <a:pt x="4302687" y="1692370"/>
                    <a:pt x="4304746" y="1684142"/>
                    <a:pt x="4304746" y="1682084"/>
                  </a:cubicBezTo>
                  <a:cubicBezTo>
                    <a:pt x="4304746" y="1673856"/>
                    <a:pt x="4298570" y="1675913"/>
                    <a:pt x="4298570" y="1667685"/>
                  </a:cubicBezTo>
                  <a:cubicBezTo>
                    <a:pt x="4280044" y="1667685"/>
                    <a:pt x="4275927" y="1651228"/>
                    <a:pt x="4275927" y="1636828"/>
                  </a:cubicBezTo>
                  <a:cubicBezTo>
                    <a:pt x="4269752" y="1636828"/>
                    <a:pt x="4269752" y="1630657"/>
                    <a:pt x="4265635" y="1630657"/>
                  </a:cubicBezTo>
                  <a:cubicBezTo>
                    <a:pt x="4249168" y="1626543"/>
                    <a:pt x="4210057" y="1618314"/>
                    <a:pt x="4210057" y="1605972"/>
                  </a:cubicBezTo>
                  <a:cubicBezTo>
                    <a:pt x="4210057" y="1605972"/>
                    <a:pt x="4210057" y="1601858"/>
                    <a:pt x="4210057" y="1601858"/>
                  </a:cubicBezTo>
                  <a:cubicBezTo>
                    <a:pt x="4210057" y="1593629"/>
                    <a:pt x="4234758" y="1587458"/>
                    <a:pt x="4242992" y="1585401"/>
                  </a:cubicBezTo>
                  <a:cubicBezTo>
                    <a:pt x="4247109" y="1591572"/>
                    <a:pt x="4261518" y="1593629"/>
                    <a:pt x="4267694" y="1593629"/>
                  </a:cubicBezTo>
                  <a:cubicBezTo>
                    <a:pt x="4275927" y="1593629"/>
                    <a:pt x="4286220" y="1591572"/>
                    <a:pt x="4288278" y="1589515"/>
                  </a:cubicBezTo>
                  <a:cubicBezTo>
                    <a:pt x="4288278" y="1583344"/>
                    <a:pt x="4288278" y="1583344"/>
                    <a:pt x="4288278" y="1583344"/>
                  </a:cubicBezTo>
                  <a:cubicBezTo>
                    <a:pt x="4282103" y="1581287"/>
                    <a:pt x="4286220" y="1568944"/>
                    <a:pt x="4284161" y="1564830"/>
                  </a:cubicBezTo>
                  <a:cubicBezTo>
                    <a:pt x="4284161" y="1558659"/>
                    <a:pt x="4284161" y="1558659"/>
                    <a:pt x="4284161" y="1558659"/>
                  </a:cubicBezTo>
                  <a:cubicBezTo>
                    <a:pt x="4294454" y="1558659"/>
                    <a:pt x="4294454" y="1558659"/>
                    <a:pt x="4294454" y="1558659"/>
                  </a:cubicBezTo>
                  <a:cubicBezTo>
                    <a:pt x="4300629" y="1564830"/>
                    <a:pt x="4310921" y="1568944"/>
                    <a:pt x="4321213" y="1568944"/>
                  </a:cubicBezTo>
                  <a:cubicBezTo>
                    <a:pt x="4327389" y="1568944"/>
                    <a:pt x="4333564" y="1562773"/>
                    <a:pt x="4335623" y="1556601"/>
                  </a:cubicBezTo>
                  <a:cubicBezTo>
                    <a:pt x="4364441" y="1556601"/>
                    <a:pt x="4370616" y="1536030"/>
                    <a:pt x="4376792" y="1515460"/>
                  </a:cubicBezTo>
                  <a:cubicBezTo>
                    <a:pt x="4380909" y="1515460"/>
                    <a:pt x="4385026" y="1513402"/>
                    <a:pt x="4389142" y="1513402"/>
                  </a:cubicBezTo>
                  <a:cubicBezTo>
                    <a:pt x="4395318" y="1511345"/>
                    <a:pt x="4430312" y="1496946"/>
                    <a:pt x="4434428" y="1492831"/>
                  </a:cubicBezTo>
                  <a:cubicBezTo>
                    <a:pt x="4442662" y="1484603"/>
                    <a:pt x="4438545" y="1474318"/>
                    <a:pt x="4438545" y="1464032"/>
                  </a:cubicBezTo>
                  <a:cubicBezTo>
                    <a:pt x="4438545" y="1459918"/>
                    <a:pt x="4446779" y="1453747"/>
                    <a:pt x="4448838" y="1453747"/>
                  </a:cubicBezTo>
                  <a:cubicBezTo>
                    <a:pt x="4461188" y="1441404"/>
                    <a:pt x="4473539" y="1427004"/>
                    <a:pt x="4494124" y="1427004"/>
                  </a:cubicBezTo>
                  <a:cubicBezTo>
                    <a:pt x="4506474" y="1427004"/>
                    <a:pt x="4500299" y="1429061"/>
                    <a:pt x="4506474" y="1427004"/>
                  </a:cubicBezTo>
                  <a:cubicBezTo>
                    <a:pt x="4510591" y="1429061"/>
                    <a:pt x="4512650" y="1422890"/>
                    <a:pt x="4514708" y="1420833"/>
                  </a:cubicBezTo>
                  <a:cubicBezTo>
                    <a:pt x="4520883" y="1414662"/>
                    <a:pt x="4529117" y="1418776"/>
                    <a:pt x="4537351" y="1418776"/>
                  </a:cubicBezTo>
                  <a:cubicBezTo>
                    <a:pt x="4541468" y="1418776"/>
                    <a:pt x="4557936" y="1410548"/>
                    <a:pt x="4557936" y="1404376"/>
                  </a:cubicBezTo>
                  <a:cubicBezTo>
                    <a:pt x="4557936" y="1400262"/>
                    <a:pt x="4549702" y="1381748"/>
                    <a:pt x="4549702" y="1381748"/>
                  </a:cubicBezTo>
                  <a:cubicBezTo>
                    <a:pt x="4547643" y="1357063"/>
                    <a:pt x="4533234" y="1348835"/>
                    <a:pt x="4533234" y="1328264"/>
                  </a:cubicBezTo>
                  <a:cubicBezTo>
                    <a:pt x="4533234" y="1289179"/>
                    <a:pt x="4568228" y="1287122"/>
                    <a:pt x="4590871" y="1270665"/>
                  </a:cubicBezTo>
                  <a:cubicBezTo>
                    <a:pt x="4590871" y="1280950"/>
                    <a:pt x="4590871" y="1280950"/>
                    <a:pt x="4590871" y="1280950"/>
                  </a:cubicBezTo>
                  <a:cubicBezTo>
                    <a:pt x="4586754" y="1291236"/>
                    <a:pt x="4584696" y="1295350"/>
                    <a:pt x="4584696" y="1305636"/>
                  </a:cubicBezTo>
                  <a:cubicBezTo>
                    <a:pt x="4584696" y="1313864"/>
                    <a:pt x="4594988" y="1315921"/>
                    <a:pt x="4603222" y="1315921"/>
                  </a:cubicBezTo>
                  <a:cubicBezTo>
                    <a:pt x="4603222" y="1317978"/>
                    <a:pt x="4603222" y="1320035"/>
                    <a:pt x="4603222" y="1322092"/>
                  </a:cubicBezTo>
                  <a:cubicBezTo>
                    <a:pt x="4603222" y="1326207"/>
                    <a:pt x="4594988" y="1328264"/>
                    <a:pt x="4590871" y="1330321"/>
                  </a:cubicBezTo>
                  <a:cubicBezTo>
                    <a:pt x="4582637" y="1340606"/>
                    <a:pt x="4572345" y="1348835"/>
                    <a:pt x="4572345" y="1365291"/>
                  </a:cubicBezTo>
                  <a:cubicBezTo>
                    <a:pt x="4572345" y="1373520"/>
                    <a:pt x="4576462" y="1379691"/>
                    <a:pt x="4580579" y="1381748"/>
                  </a:cubicBezTo>
                  <a:cubicBezTo>
                    <a:pt x="4580579" y="1385862"/>
                    <a:pt x="4582637" y="1387919"/>
                    <a:pt x="4580579" y="1392034"/>
                  </a:cubicBezTo>
                  <a:cubicBezTo>
                    <a:pt x="4590871" y="1392034"/>
                    <a:pt x="4594988" y="1394091"/>
                    <a:pt x="4603222" y="1394091"/>
                  </a:cubicBezTo>
                  <a:cubicBezTo>
                    <a:pt x="4605280" y="1400262"/>
                    <a:pt x="4607339" y="1406433"/>
                    <a:pt x="4609397" y="1406433"/>
                  </a:cubicBezTo>
                  <a:cubicBezTo>
                    <a:pt x="4634098" y="1406433"/>
                    <a:pt x="4650566" y="1385862"/>
                    <a:pt x="4673209" y="1387919"/>
                  </a:cubicBezTo>
                  <a:cubicBezTo>
                    <a:pt x="4671151" y="1392034"/>
                    <a:pt x="4667034" y="1394091"/>
                    <a:pt x="4667034" y="1398205"/>
                  </a:cubicBezTo>
                  <a:cubicBezTo>
                    <a:pt x="4667034" y="1400262"/>
                    <a:pt x="4681443" y="1410548"/>
                    <a:pt x="4681443" y="1410548"/>
                  </a:cubicBezTo>
                  <a:cubicBezTo>
                    <a:pt x="4691735" y="1410548"/>
                    <a:pt x="4693794" y="1404376"/>
                    <a:pt x="4697911" y="1402319"/>
                  </a:cubicBezTo>
                  <a:cubicBezTo>
                    <a:pt x="4712320" y="1394091"/>
                    <a:pt x="4724670" y="1398205"/>
                    <a:pt x="4739080" y="1392034"/>
                  </a:cubicBezTo>
                  <a:cubicBezTo>
                    <a:pt x="4747313" y="1387919"/>
                    <a:pt x="4761723" y="1373520"/>
                    <a:pt x="4772015" y="1373520"/>
                  </a:cubicBezTo>
                  <a:cubicBezTo>
                    <a:pt x="4784366" y="1373520"/>
                    <a:pt x="4796716" y="1375577"/>
                    <a:pt x="4802892" y="1377634"/>
                  </a:cubicBezTo>
                  <a:cubicBezTo>
                    <a:pt x="4800833" y="1381748"/>
                    <a:pt x="4798775" y="1385862"/>
                    <a:pt x="4798775" y="1387919"/>
                  </a:cubicBezTo>
                  <a:lnTo>
                    <a:pt x="4832368" y="1385821"/>
                  </a:lnTo>
                  <a:lnTo>
                    <a:pt x="4837915" y="1367636"/>
                  </a:lnTo>
                  <a:cubicBezTo>
                    <a:pt x="4846884" y="1353744"/>
                    <a:pt x="4863085" y="1350271"/>
                    <a:pt x="4863085" y="1322488"/>
                  </a:cubicBezTo>
                  <a:cubicBezTo>
                    <a:pt x="4863085" y="1301908"/>
                    <a:pt x="4883658" y="1260748"/>
                    <a:pt x="4900117" y="1260748"/>
                  </a:cubicBezTo>
                  <a:cubicBezTo>
                    <a:pt x="4914518" y="1260748"/>
                    <a:pt x="4918633" y="1283386"/>
                    <a:pt x="4935091" y="1283386"/>
                  </a:cubicBezTo>
                  <a:cubicBezTo>
                    <a:pt x="4947435" y="1283386"/>
                    <a:pt x="4970065" y="1266922"/>
                    <a:pt x="4924805" y="1223704"/>
                  </a:cubicBezTo>
                  <a:cubicBezTo>
                    <a:pt x="4910403" y="1209298"/>
                    <a:pt x="4957722" y="1192834"/>
                    <a:pt x="4976237" y="1192834"/>
                  </a:cubicBezTo>
                  <a:cubicBezTo>
                    <a:pt x="4996810" y="1192834"/>
                    <a:pt x="5007097" y="1199008"/>
                    <a:pt x="5021498" y="1199008"/>
                  </a:cubicBezTo>
                  <a:cubicBezTo>
                    <a:pt x="5033842" y="1199008"/>
                    <a:pt x="5060587" y="1184602"/>
                    <a:pt x="5072931" y="1178428"/>
                  </a:cubicBezTo>
                  <a:cubicBezTo>
                    <a:pt x="5069845" y="1170196"/>
                    <a:pt x="5065730" y="1164536"/>
                    <a:pt x="5061616" y="1159649"/>
                  </a:cubicBezTo>
                  <a:lnTo>
                    <a:pt x="5051230" y="1146662"/>
                  </a:lnTo>
                  <a:lnTo>
                    <a:pt x="5051052" y="1146837"/>
                  </a:lnTo>
                  <a:cubicBezTo>
                    <a:pt x="5040737" y="1165373"/>
                    <a:pt x="4999480" y="1169492"/>
                    <a:pt x="4982977" y="1165373"/>
                  </a:cubicBezTo>
                  <a:cubicBezTo>
                    <a:pt x="4964411" y="1171551"/>
                    <a:pt x="4943782" y="1179790"/>
                    <a:pt x="4927279" y="1179790"/>
                  </a:cubicBezTo>
                  <a:cubicBezTo>
                    <a:pt x="4914902" y="1179790"/>
                    <a:pt x="4906650" y="1177730"/>
                    <a:pt x="4906650" y="1167432"/>
                  </a:cubicBezTo>
                  <a:cubicBezTo>
                    <a:pt x="4888084" y="1167432"/>
                    <a:pt x="4867455" y="1155075"/>
                    <a:pt x="4867455" y="1136539"/>
                  </a:cubicBezTo>
                  <a:cubicBezTo>
                    <a:pt x="4867455" y="1126241"/>
                    <a:pt x="4877770" y="1120062"/>
                    <a:pt x="4881896" y="1115943"/>
                  </a:cubicBezTo>
                  <a:cubicBezTo>
                    <a:pt x="4871581" y="1111824"/>
                    <a:pt x="4863330" y="1091228"/>
                    <a:pt x="4863330" y="1080930"/>
                  </a:cubicBezTo>
                  <a:cubicBezTo>
                    <a:pt x="4863330" y="1074752"/>
                    <a:pt x="4865393" y="1070633"/>
                    <a:pt x="4863330" y="1062394"/>
                  </a:cubicBezTo>
                  <a:cubicBezTo>
                    <a:pt x="4902524" y="1062394"/>
                    <a:pt x="4921090" y="1012965"/>
                    <a:pt x="4945845" y="1000607"/>
                  </a:cubicBezTo>
                  <a:cubicBezTo>
                    <a:pt x="4958222" y="992369"/>
                    <a:pt x="4980914" y="988250"/>
                    <a:pt x="4980914" y="971773"/>
                  </a:cubicBezTo>
                  <a:cubicBezTo>
                    <a:pt x="4980914" y="949118"/>
                    <a:pt x="4949971" y="944999"/>
                    <a:pt x="4927279" y="944999"/>
                  </a:cubicBezTo>
                  <a:cubicBezTo>
                    <a:pt x="4896336" y="944999"/>
                    <a:pt x="4873644" y="955297"/>
                    <a:pt x="4873644" y="982071"/>
                  </a:cubicBezTo>
                  <a:cubicBezTo>
                    <a:pt x="4873644" y="992369"/>
                    <a:pt x="4875707" y="996488"/>
                    <a:pt x="4873644" y="1002667"/>
                  </a:cubicBezTo>
                  <a:cubicBezTo>
                    <a:pt x="4873644" y="1023263"/>
                    <a:pt x="4830324" y="1041799"/>
                    <a:pt x="4811758" y="1052097"/>
                  </a:cubicBezTo>
                  <a:cubicBezTo>
                    <a:pt x="4797318" y="1062394"/>
                    <a:pt x="4780815" y="1064454"/>
                    <a:pt x="4770500" y="1080930"/>
                  </a:cubicBezTo>
                  <a:cubicBezTo>
                    <a:pt x="4764312" y="1093288"/>
                    <a:pt x="4772563" y="1111824"/>
                    <a:pt x="4758123" y="1118003"/>
                  </a:cubicBezTo>
                  <a:cubicBezTo>
                    <a:pt x="4758123" y="1136539"/>
                    <a:pt x="4758123" y="1136539"/>
                    <a:pt x="4758123" y="1136539"/>
                  </a:cubicBezTo>
                  <a:cubicBezTo>
                    <a:pt x="4764312" y="1140658"/>
                    <a:pt x="4766374" y="1146837"/>
                    <a:pt x="4766374" y="1153015"/>
                  </a:cubicBezTo>
                  <a:cubicBezTo>
                    <a:pt x="4782877" y="1155075"/>
                    <a:pt x="4807632" y="1171551"/>
                    <a:pt x="4807632" y="1188028"/>
                  </a:cubicBezTo>
                  <a:cubicBezTo>
                    <a:pt x="4807632" y="1202445"/>
                    <a:pt x="4780815" y="1225100"/>
                    <a:pt x="4770500" y="1225100"/>
                  </a:cubicBezTo>
                  <a:cubicBezTo>
                    <a:pt x="4751934" y="1225100"/>
                    <a:pt x="4745746" y="1251874"/>
                    <a:pt x="4745746" y="1270411"/>
                  </a:cubicBezTo>
                  <a:cubicBezTo>
                    <a:pt x="4745746" y="1280708"/>
                    <a:pt x="4753997" y="1284827"/>
                    <a:pt x="4758123" y="1286887"/>
                  </a:cubicBezTo>
                  <a:cubicBezTo>
                    <a:pt x="4756060" y="1309542"/>
                    <a:pt x="4735431" y="1311602"/>
                    <a:pt x="4731305" y="1330138"/>
                  </a:cubicBezTo>
                  <a:cubicBezTo>
                    <a:pt x="4718928" y="1330138"/>
                    <a:pt x="4714802" y="1330138"/>
                    <a:pt x="4706551" y="1330138"/>
                  </a:cubicBezTo>
                  <a:cubicBezTo>
                    <a:pt x="4692111" y="1330138"/>
                    <a:pt x="4685922" y="1358972"/>
                    <a:pt x="4663231" y="1358972"/>
                  </a:cubicBezTo>
                  <a:cubicBezTo>
                    <a:pt x="4657042" y="1358972"/>
                    <a:pt x="4642602" y="1319840"/>
                    <a:pt x="4642602" y="1315721"/>
                  </a:cubicBezTo>
                  <a:cubicBezTo>
                    <a:pt x="4642602" y="1313661"/>
                    <a:pt x="4644665" y="1309542"/>
                    <a:pt x="4644665" y="1307483"/>
                  </a:cubicBezTo>
                  <a:cubicBezTo>
                    <a:pt x="4630224" y="1291006"/>
                    <a:pt x="4632287" y="1278649"/>
                    <a:pt x="4626099" y="1258053"/>
                  </a:cubicBezTo>
                  <a:cubicBezTo>
                    <a:pt x="4619910" y="1245696"/>
                    <a:pt x="4607533" y="1241577"/>
                    <a:pt x="4607533" y="1225100"/>
                  </a:cubicBezTo>
                  <a:cubicBezTo>
                    <a:pt x="4607533" y="1222011"/>
                    <a:pt x="4608564" y="1218407"/>
                    <a:pt x="4609854" y="1215317"/>
                  </a:cubicBezTo>
                  <a:lnTo>
                    <a:pt x="4612036" y="1211541"/>
                  </a:lnTo>
                  <a:lnTo>
                    <a:pt x="4613721" y="1212743"/>
                  </a:lnTo>
                  <a:lnTo>
                    <a:pt x="4613721" y="1208624"/>
                  </a:lnTo>
                  <a:lnTo>
                    <a:pt x="4612036" y="1211541"/>
                  </a:lnTo>
                  <a:lnTo>
                    <a:pt x="4601086" y="1203732"/>
                  </a:lnTo>
                  <a:cubicBezTo>
                    <a:pt x="4598250" y="1199871"/>
                    <a:pt x="4596187" y="1195236"/>
                    <a:pt x="4593093" y="1190087"/>
                  </a:cubicBezTo>
                  <a:cubicBezTo>
                    <a:pt x="4574527" y="1216862"/>
                    <a:pt x="4545646" y="1251874"/>
                    <a:pt x="4506452" y="1251874"/>
                  </a:cubicBezTo>
                  <a:cubicBezTo>
                    <a:pt x="4502326" y="1251874"/>
                    <a:pt x="4465194" y="1231279"/>
                    <a:pt x="4465194" y="1227160"/>
                  </a:cubicBezTo>
                  <a:cubicBezTo>
                    <a:pt x="4465194" y="1218921"/>
                    <a:pt x="4477572" y="1214802"/>
                    <a:pt x="4481697" y="1212743"/>
                  </a:cubicBezTo>
                  <a:cubicBezTo>
                    <a:pt x="4481697" y="1200385"/>
                    <a:pt x="4481697" y="1200385"/>
                    <a:pt x="4481697" y="1200385"/>
                  </a:cubicBezTo>
                  <a:cubicBezTo>
                    <a:pt x="4469320" y="1200385"/>
                    <a:pt x="4469320" y="1200385"/>
                    <a:pt x="4456943" y="1204504"/>
                  </a:cubicBezTo>
                  <a:cubicBezTo>
                    <a:pt x="4456943" y="1198326"/>
                    <a:pt x="4467257" y="1185968"/>
                    <a:pt x="4473446" y="1179790"/>
                  </a:cubicBezTo>
                  <a:cubicBezTo>
                    <a:pt x="4459006" y="1163313"/>
                    <a:pt x="4456943" y="1140658"/>
                    <a:pt x="4456943" y="1115943"/>
                  </a:cubicBezTo>
                  <a:cubicBezTo>
                    <a:pt x="4456943" y="1101526"/>
                    <a:pt x="4471383" y="1103586"/>
                    <a:pt x="4477572" y="1095347"/>
                  </a:cubicBezTo>
                  <a:cubicBezTo>
                    <a:pt x="4487886" y="1078871"/>
                    <a:pt x="4498200" y="1068573"/>
                    <a:pt x="4518829" y="1062394"/>
                  </a:cubicBezTo>
                  <a:cubicBezTo>
                    <a:pt x="4535332" y="1058275"/>
                    <a:pt x="4537395" y="1037680"/>
                    <a:pt x="4570401" y="1039739"/>
                  </a:cubicBezTo>
                  <a:cubicBezTo>
                    <a:pt x="4560087" y="1037680"/>
                    <a:pt x="4558024" y="1035620"/>
                    <a:pt x="4549772" y="1033560"/>
                  </a:cubicBezTo>
                  <a:cubicBezTo>
                    <a:pt x="4588967" y="1023263"/>
                    <a:pt x="4603407" y="992369"/>
                    <a:pt x="4632287" y="969714"/>
                  </a:cubicBezTo>
                  <a:cubicBezTo>
                    <a:pt x="4642602" y="963535"/>
                    <a:pt x="4640539" y="934701"/>
                    <a:pt x="4648790" y="934701"/>
                  </a:cubicBezTo>
                  <a:cubicBezTo>
                    <a:pt x="4648790" y="934701"/>
                    <a:pt x="4657042" y="914106"/>
                    <a:pt x="4657042" y="914106"/>
                  </a:cubicBezTo>
                  <a:cubicBezTo>
                    <a:pt x="4667356" y="895570"/>
                    <a:pt x="4681796" y="883212"/>
                    <a:pt x="4700362" y="874974"/>
                  </a:cubicBezTo>
                  <a:cubicBezTo>
                    <a:pt x="4718928" y="868795"/>
                    <a:pt x="4743683" y="837902"/>
                    <a:pt x="4749871" y="817306"/>
                  </a:cubicBezTo>
                  <a:cubicBezTo>
                    <a:pt x="4727180" y="823485"/>
                    <a:pt x="4716865" y="833783"/>
                    <a:pt x="4696237" y="833783"/>
                  </a:cubicBezTo>
                  <a:cubicBezTo>
                    <a:pt x="4700362" y="827604"/>
                    <a:pt x="4710677" y="823485"/>
                    <a:pt x="4712740" y="821425"/>
                  </a:cubicBezTo>
                  <a:cubicBezTo>
                    <a:pt x="4708614" y="821425"/>
                    <a:pt x="4700362" y="819366"/>
                    <a:pt x="4700362" y="819366"/>
                  </a:cubicBezTo>
                  <a:cubicBezTo>
                    <a:pt x="4702425" y="809068"/>
                    <a:pt x="4706551" y="804949"/>
                    <a:pt x="4712740" y="804949"/>
                  </a:cubicBezTo>
                  <a:cubicBezTo>
                    <a:pt x="4716865" y="804949"/>
                    <a:pt x="4718928" y="807008"/>
                    <a:pt x="4720991" y="807008"/>
                  </a:cubicBezTo>
                  <a:cubicBezTo>
                    <a:pt x="4723054" y="800829"/>
                    <a:pt x="4727180" y="798770"/>
                    <a:pt x="4729243" y="794651"/>
                  </a:cubicBezTo>
                  <a:cubicBezTo>
                    <a:pt x="4733368" y="800829"/>
                    <a:pt x="4735431" y="804949"/>
                    <a:pt x="4731305" y="811127"/>
                  </a:cubicBezTo>
                  <a:cubicBezTo>
                    <a:pt x="4745746" y="811127"/>
                    <a:pt x="4749871" y="821425"/>
                    <a:pt x="4762249" y="821425"/>
                  </a:cubicBezTo>
                  <a:cubicBezTo>
                    <a:pt x="4766374" y="821425"/>
                    <a:pt x="4776689" y="798770"/>
                    <a:pt x="4778752" y="798770"/>
                  </a:cubicBezTo>
                  <a:cubicBezTo>
                    <a:pt x="4772563" y="796710"/>
                    <a:pt x="4772563" y="794651"/>
                    <a:pt x="4764312" y="796710"/>
                  </a:cubicBezTo>
                  <a:cubicBezTo>
                    <a:pt x="4768437" y="788472"/>
                    <a:pt x="4774626" y="782293"/>
                    <a:pt x="4784940" y="782293"/>
                  </a:cubicBezTo>
                  <a:cubicBezTo>
                    <a:pt x="4791129" y="782293"/>
                    <a:pt x="4797318" y="784353"/>
                    <a:pt x="4803506" y="780234"/>
                  </a:cubicBezTo>
                  <a:cubicBezTo>
                    <a:pt x="4797318" y="776115"/>
                    <a:pt x="4799380" y="776115"/>
                    <a:pt x="4795255" y="771996"/>
                  </a:cubicBezTo>
                  <a:cubicBezTo>
                    <a:pt x="4805569" y="763757"/>
                    <a:pt x="4820009" y="763757"/>
                    <a:pt x="4834449" y="761698"/>
                  </a:cubicBezTo>
                  <a:cubicBezTo>
                    <a:pt x="4834449" y="771996"/>
                    <a:pt x="4834449" y="771996"/>
                    <a:pt x="4834449" y="771996"/>
                  </a:cubicBezTo>
                  <a:cubicBezTo>
                    <a:pt x="4846827" y="769936"/>
                    <a:pt x="4848890" y="749340"/>
                    <a:pt x="4867455" y="747281"/>
                  </a:cubicBezTo>
                  <a:cubicBezTo>
                    <a:pt x="4867455" y="763757"/>
                    <a:pt x="4867455" y="763757"/>
                    <a:pt x="4867455" y="763757"/>
                  </a:cubicBezTo>
                  <a:cubicBezTo>
                    <a:pt x="4879833" y="741102"/>
                    <a:pt x="4896336" y="747281"/>
                    <a:pt x="4912839" y="739042"/>
                  </a:cubicBezTo>
                  <a:cubicBezTo>
                    <a:pt x="4904587" y="734923"/>
                    <a:pt x="4898399" y="732864"/>
                    <a:pt x="4898399" y="726685"/>
                  </a:cubicBezTo>
                  <a:cubicBezTo>
                    <a:pt x="4898399" y="722566"/>
                    <a:pt x="4914902" y="718447"/>
                    <a:pt x="4916964" y="714328"/>
                  </a:cubicBezTo>
                  <a:cubicBezTo>
                    <a:pt x="4923153" y="720506"/>
                    <a:pt x="4927279" y="726685"/>
                    <a:pt x="4935530" y="726685"/>
                  </a:cubicBezTo>
                  <a:cubicBezTo>
                    <a:pt x="4949971" y="726685"/>
                    <a:pt x="4985039" y="704030"/>
                    <a:pt x="4985039" y="716387"/>
                  </a:cubicBezTo>
                  <a:cubicBezTo>
                    <a:pt x="4985039" y="728745"/>
                    <a:pt x="4968536" y="732864"/>
                    <a:pt x="4966474" y="745221"/>
                  </a:cubicBezTo>
                  <a:cubicBezTo>
                    <a:pt x="4982977" y="747281"/>
                    <a:pt x="4989165" y="726685"/>
                    <a:pt x="5005668" y="718447"/>
                  </a:cubicBezTo>
                  <a:cubicBezTo>
                    <a:pt x="5007731" y="724626"/>
                    <a:pt x="5007731" y="728745"/>
                    <a:pt x="5009794" y="734923"/>
                  </a:cubicBezTo>
                  <a:cubicBezTo>
                    <a:pt x="5022171" y="722566"/>
                    <a:pt x="5028360" y="718447"/>
                    <a:pt x="5044863" y="708149"/>
                  </a:cubicBezTo>
                  <a:cubicBezTo>
                    <a:pt x="5044863" y="720506"/>
                    <a:pt x="5042800" y="728745"/>
                    <a:pt x="5053114" y="730804"/>
                  </a:cubicBezTo>
                  <a:cubicBezTo>
                    <a:pt x="5055177" y="722566"/>
                    <a:pt x="5059303" y="716387"/>
                    <a:pt x="5067555" y="716387"/>
                  </a:cubicBezTo>
                  <a:cubicBezTo>
                    <a:pt x="5071680" y="716387"/>
                    <a:pt x="5090246" y="726685"/>
                    <a:pt x="5098498" y="730804"/>
                  </a:cubicBezTo>
                  <a:cubicBezTo>
                    <a:pt x="5090246" y="753459"/>
                    <a:pt x="5081995" y="745221"/>
                    <a:pt x="5061366" y="753459"/>
                  </a:cubicBezTo>
                  <a:cubicBezTo>
                    <a:pt x="5071680" y="759638"/>
                    <a:pt x="5077869" y="761698"/>
                    <a:pt x="5077869" y="765817"/>
                  </a:cubicBezTo>
                  <a:cubicBezTo>
                    <a:pt x="5081995" y="766847"/>
                    <a:pt x="5088699" y="767876"/>
                    <a:pt x="5094630" y="768649"/>
                  </a:cubicBezTo>
                  <a:lnTo>
                    <a:pt x="5104617" y="769710"/>
                  </a:lnTo>
                  <a:lnTo>
                    <a:pt x="5105848" y="768885"/>
                  </a:lnTo>
                  <a:cubicBezTo>
                    <a:pt x="5128478" y="766827"/>
                    <a:pt x="5128478" y="768885"/>
                    <a:pt x="5130536" y="768885"/>
                  </a:cubicBezTo>
                  <a:cubicBezTo>
                    <a:pt x="5161395" y="768885"/>
                    <a:pt x="5260146" y="818277"/>
                    <a:pt x="5303350" y="832683"/>
                  </a:cubicBezTo>
                  <a:cubicBezTo>
                    <a:pt x="5457648" y="882075"/>
                    <a:pt x="5356840" y="945873"/>
                    <a:pt x="5305407" y="933525"/>
                  </a:cubicBezTo>
                  <a:cubicBezTo>
                    <a:pt x="5268375" y="923235"/>
                    <a:pt x="5247802" y="923235"/>
                    <a:pt x="5208713" y="923235"/>
                  </a:cubicBezTo>
                  <a:cubicBezTo>
                    <a:pt x="5227229" y="949989"/>
                    <a:pt x="5221057" y="1005555"/>
                    <a:pt x="5272490" y="1009671"/>
                  </a:cubicBezTo>
                  <a:cubicBezTo>
                    <a:pt x="5272490" y="1009671"/>
                    <a:pt x="5272490" y="1009671"/>
                    <a:pt x="5272490" y="974685"/>
                  </a:cubicBezTo>
                  <a:cubicBezTo>
                    <a:pt x="5377413" y="1019961"/>
                    <a:pt x="5365069" y="931467"/>
                    <a:pt x="5389757" y="923235"/>
                  </a:cubicBezTo>
                  <a:cubicBezTo>
                    <a:pt x="5414444" y="915003"/>
                    <a:pt x="5461763" y="937641"/>
                    <a:pt x="5461763" y="906771"/>
                  </a:cubicBezTo>
                  <a:cubicBezTo>
                    <a:pt x="5461763" y="890307"/>
                    <a:pt x="5445304" y="886191"/>
                    <a:pt x="5449419" y="877959"/>
                  </a:cubicBezTo>
                  <a:cubicBezTo>
                    <a:pt x="5488508" y="758595"/>
                    <a:pt x="5509081" y="836799"/>
                    <a:pt x="5494680" y="873843"/>
                  </a:cubicBezTo>
                  <a:cubicBezTo>
                    <a:pt x="5490565" y="884133"/>
                    <a:pt x="5504966" y="892365"/>
                    <a:pt x="5517310" y="892365"/>
                  </a:cubicBezTo>
                  <a:cubicBezTo>
                    <a:pt x="5550227" y="892365"/>
                    <a:pt x="5686009" y="770943"/>
                    <a:pt x="5706583" y="824451"/>
                  </a:cubicBezTo>
                  <a:cubicBezTo>
                    <a:pt x="5747729" y="845031"/>
                    <a:pt x="5805333" y="805929"/>
                    <a:pt x="5834136" y="805929"/>
                  </a:cubicBezTo>
                  <a:cubicBezTo>
                    <a:pt x="5850594" y="805929"/>
                    <a:pt x="5879397" y="861495"/>
                    <a:pt x="5883511" y="791523"/>
                  </a:cubicBezTo>
                  <a:cubicBezTo>
                    <a:pt x="5885568" y="785349"/>
                    <a:pt x="5844422" y="744189"/>
                    <a:pt x="5967861" y="777117"/>
                  </a:cubicBezTo>
                  <a:cubicBezTo>
                    <a:pt x="6013122" y="787407"/>
                    <a:pt x="6134503" y="875901"/>
                    <a:pt x="6083070" y="797697"/>
                  </a:cubicBezTo>
                  <a:cubicBezTo>
                    <a:pt x="6062497" y="775059"/>
                    <a:pt x="6043981" y="748305"/>
                    <a:pt x="6043981" y="707145"/>
                  </a:cubicBezTo>
                  <a:cubicBezTo>
                    <a:pt x="6043981" y="672159"/>
                    <a:pt x="6118044" y="608360"/>
                    <a:pt x="6157133" y="614534"/>
                  </a:cubicBezTo>
                  <a:cubicBezTo>
                    <a:pt x="6233254" y="630999"/>
                    <a:pt x="6183878" y="643347"/>
                    <a:pt x="6183878" y="674217"/>
                  </a:cubicBezTo>
                  <a:cubicBezTo>
                    <a:pt x="6183878" y="703029"/>
                    <a:pt x="6194165" y="838857"/>
                    <a:pt x="6231196" y="838857"/>
                  </a:cubicBezTo>
                  <a:cubicBezTo>
                    <a:pt x="6262056" y="838857"/>
                    <a:pt x="6204451" y="773001"/>
                    <a:pt x="6225024" y="752421"/>
                  </a:cubicBezTo>
                  <a:cubicBezTo>
                    <a:pt x="6251769" y="721551"/>
                    <a:pt x="6212681" y="694797"/>
                    <a:pt x="6206509" y="670101"/>
                  </a:cubicBezTo>
                  <a:cubicBezTo>
                    <a:pt x="6229139" y="657753"/>
                    <a:pt x="6249712" y="645405"/>
                    <a:pt x="6253827" y="614534"/>
                  </a:cubicBezTo>
                  <a:cubicBezTo>
                    <a:pt x="6266171" y="630999"/>
                    <a:pt x="6262056" y="715377"/>
                    <a:pt x="6315546" y="643347"/>
                  </a:cubicBezTo>
                  <a:cubicBezTo>
                    <a:pt x="6379322" y="643347"/>
                    <a:pt x="6385494" y="655695"/>
                    <a:pt x="6406067" y="643347"/>
                  </a:cubicBezTo>
                  <a:cubicBezTo>
                    <a:pt x="6401953" y="628941"/>
                    <a:pt x="6391666" y="616592"/>
                    <a:pt x="6391666" y="606302"/>
                  </a:cubicBezTo>
                  <a:cubicBezTo>
                    <a:pt x="6391666" y="554852"/>
                    <a:pt x="6504818" y="565142"/>
                    <a:pt x="6535678" y="565142"/>
                  </a:cubicBezTo>
                  <a:cubicBezTo>
                    <a:pt x="6556251" y="565142"/>
                    <a:pt x="6560366" y="528098"/>
                    <a:pt x="6574767" y="515750"/>
                  </a:cubicBezTo>
                  <a:cubicBezTo>
                    <a:pt x="6640601" y="456068"/>
                    <a:pt x="6768154" y="447837"/>
                    <a:pt x="6799013" y="437546"/>
                  </a:cubicBezTo>
                  <a:cubicBezTo>
                    <a:pt x="6788727" y="480764"/>
                    <a:pt x="6905994" y="433430"/>
                    <a:pt x="6922452" y="421082"/>
                  </a:cubicBezTo>
                  <a:cubicBezTo>
                    <a:pt x="6947140" y="400502"/>
                    <a:pt x="6967713" y="365516"/>
                    <a:pt x="7012974" y="365516"/>
                  </a:cubicBezTo>
                  <a:close/>
                  <a:moveTo>
                    <a:pt x="1345869" y="353831"/>
                  </a:moveTo>
                  <a:cubicBezTo>
                    <a:pt x="1353343" y="350802"/>
                    <a:pt x="1368890" y="363680"/>
                    <a:pt x="1373673" y="365196"/>
                  </a:cubicBezTo>
                  <a:cubicBezTo>
                    <a:pt x="1369422" y="371256"/>
                    <a:pt x="1367296" y="375295"/>
                    <a:pt x="1360917" y="375295"/>
                  </a:cubicBezTo>
                  <a:cubicBezTo>
                    <a:pt x="1352415" y="375295"/>
                    <a:pt x="1341783" y="367214"/>
                    <a:pt x="1341783" y="363176"/>
                  </a:cubicBezTo>
                  <a:cubicBezTo>
                    <a:pt x="1341783" y="357619"/>
                    <a:pt x="1343377" y="354842"/>
                    <a:pt x="1345869" y="353831"/>
                  </a:cubicBezTo>
                  <a:close/>
                  <a:moveTo>
                    <a:pt x="1680085" y="353218"/>
                  </a:moveTo>
                  <a:cubicBezTo>
                    <a:pt x="1690217" y="353218"/>
                    <a:pt x="1694270" y="359526"/>
                    <a:pt x="1702375" y="361628"/>
                  </a:cubicBezTo>
                  <a:cubicBezTo>
                    <a:pt x="1696296" y="367936"/>
                    <a:pt x="1686164" y="367936"/>
                    <a:pt x="1671979" y="367936"/>
                  </a:cubicBezTo>
                  <a:cubicBezTo>
                    <a:pt x="1655768" y="367936"/>
                    <a:pt x="1678057" y="353218"/>
                    <a:pt x="1680085" y="353218"/>
                  </a:cubicBezTo>
                  <a:close/>
                  <a:moveTo>
                    <a:pt x="1460198" y="348314"/>
                  </a:moveTo>
                  <a:cubicBezTo>
                    <a:pt x="1470512" y="348314"/>
                    <a:pt x="1474638" y="354392"/>
                    <a:pt x="1476701" y="358444"/>
                  </a:cubicBezTo>
                  <a:cubicBezTo>
                    <a:pt x="1466387" y="366551"/>
                    <a:pt x="1451946" y="368576"/>
                    <a:pt x="1437507" y="368576"/>
                  </a:cubicBezTo>
                  <a:lnTo>
                    <a:pt x="1464324" y="368576"/>
                  </a:lnTo>
                  <a:cubicBezTo>
                    <a:pt x="1464324" y="386813"/>
                    <a:pt x="1435445" y="394919"/>
                    <a:pt x="1414817" y="394919"/>
                  </a:cubicBezTo>
                  <a:cubicBezTo>
                    <a:pt x="1402440" y="394919"/>
                    <a:pt x="1385939" y="378709"/>
                    <a:pt x="1385939" y="370603"/>
                  </a:cubicBezTo>
                  <a:cubicBezTo>
                    <a:pt x="1385939" y="350340"/>
                    <a:pt x="1441632" y="348314"/>
                    <a:pt x="1460198" y="348314"/>
                  </a:cubicBezTo>
                  <a:close/>
                  <a:moveTo>
                    <a:pt x="7103653" y="330826"/>
                  </a:moveTo>
                  <a:cubicBezTo>
                    <a:pt x="7101527" y="337133"/>
                    <a:pt x="7097275" y="343440"/>
                    <a:pt x="7090897" y="343440"/>
                  </a:cubicBezTo>
                  <a:cubicBezTo>
                    <a:pt x="7080268" y="343440"/>
                    <a:pt x="7073890" y="337133"/>
                    <a:pt x="7071764" y="332928"/>
                  </a:cubicBezTo>
                  <a:cubicBezTo>
                    <a:pt x="7090897" y="328723"/>
                    <a:pt x="7095149" y="332928"/>
                    <a:pt x="7103653" y="330826"/>
                  </a:cubicBezTo>
                  <a:close/>
                  <a:moveTo>
                    <a:pt x="1449423" y="311518"/>
                  </a:moveTo>
                  <a:cubicBezTo>
                    <a:pt x="1467969" y="311518"/>
                    <a:pt x="1484453" y="322148"/>
                    <a:pt x="1486514" y="334905"/>
                  </a:cubicBezTo>
                  <a:cubicBezTo>
                    <a:pt x="1480332" y="337031"/>
                    <a:pt x="1474150" y="343408"/>
                    <a:pt x="1463847" y="343408"/>
                  </a:cubicBezTo>
                  <a:cubicBezTo>
                    <a:pt x="1439122" y="343408"/>
                    <a:pt x="1443242" y="343408"/>
                    <a:pt x="1424697" y="343408"/>
                  </a:cubicBezTo>
                  <a:cubicBezTo>
                    <a:pt x="1412335" y="343408"/>
                    <a:pt x="1410273" y="337031"/>
                    <a:pt x="1402032" y="337031"/>
                  </a:cubicBezTo>
                  <a:cubicBezTo>
                    <a:pt x="1393789" y="337031"/>
                    <a:pt x="1389667" y="343408"/>
                    <a:pt x="1383486" y="343408"/>
                  </a:cubicBezTo>
                  <a:cubicBezTo>
                    <a:pt x="1383486" y="330651"/>
                    <a:pt x="1437060" y="311518"/>
                    <a:pt x="1449423" y="311518"/>
                  </a:cubicBezTo>
                  <a:close/>
                  <a:moveTo>
                    <a:pt x="1803666" y="299255"/>
                  </a:moveTo>
                  <a:cubicBezTo>
                    <a:pt x="1805701" y="307580"/>
                    <a:pt x="1826041" y="313823"/>
                    <a:pt x="1834179" y="313823"/>
                  </a:cubicBezTo>
                  <a:cubicBezTo>
                    <a:pt x="1834179" y="334635"/>
                    <a:pt x="1866725" y="313823"/>
                    <a:pt x="1866725" y="334635"/>
                  </a:cubicBezTo>
                  <a:cubicBezTo>
                    <a:pt x="1866725" y="340880"/>
                    <a:pt x="1862657" y="347123"/>
                    <a:pt x="1866725" y="357529"/>
                  </a:cubicBezTo>
                  <a:cubicBezTo>
                    <a:pt x="1834179" y="363774"/>
                    <a:pt x="1803666" y="367936"/>
                    <a:pt x="1803666" y="357529"/>
                  </a:cubicBezTo>
                  <a:cubicBezTo>
                    <a:pt x="1803666" y="353367"/>
                    <a:pt x="1809768" y="349204"/>
                    <a:pt x="1811802" y="347123"/>
                  </a:cubicBezTo>
                  <a:cubicBezTo>
                    <a:pt x="1801632" y="336717"/>
                    <a:pt x="1783324" y="330473"/>
                    <a:pt x="1783324" y="313823"/>
                  </a:cubicBezTo>
                  <a:cubicBezTo>
                    <a:pt x="1783324" y="303417"/>
                    <a:pt x="1795529" y="299255"/>
                    <a:pt x="1803666" y="299255"/>
                  </a:cubicBezTo>
                  <a:close/>
                  <a:moveTo>
                    <a:pt x="1618436" y="277177"/>
                  </a:moveTo>
                  <a:cubicBezTo>
                    <a:pt x="1639075" y="277177"/>
                    <a:pt x="1643204" y="293607"/>
                    <a:pt x="1653525" y="293607"/>
                  </a:cubicBezTo>
                  <a:cubicBezTo>
                    <a:pt x="1661782" y="293607"/>
                    <a:pt x="1663845" y="285393"/>
                    <a:pt x="1672104" y="285393"/>
                  </a:cubicBezTo>
                  <a:cubicBezTo>
                    <a:pt x="1690680" y="285393"/>
                    <a:pt x="1688615" y="307982"/>
                    <a:pt x="1698936" y="307982"/>
                  </a:cubicBezTo>
                  <a:cubicBezTo>
                    <a:pt x="1705128" y="307982"/>
                    <a:pt x="1707193" y="299767"/>
                    <a:pt x="1713384" y="299767"/>
                  </a:cubicBezTo>
                  <a:cubicBezTo>
                    <a:pt x="1725769" y="299767"/>
                    <a:pt x="1736089" y="316196"/>
                    <a:pt x="1740217" y="320303"/>
                  </a:cubicBezTo>
                  <a:cubicBezTo>
                    <a:pt x="1738153" y="322357"/>
                    <a:pt x="1734025" y="326464"/>
                    <a:pt x="1734025" y="330572"/>
                  </a:cubicBezTo>
                  <a:cubicBezTo>
                    <a:pt x="1740217" y="336732"/>
                    <a:pt x="1758795" y="344946"/>
                    <a:pt x="1758795" y="353162"/>
                  </a:cubicBezTo>
                  <a:cubicBezTo>
                    <a:pt x="1758795" y="363429"/>
                    <a:pt x="1748474" y="365483"/>
                    <a:pt x="1742282" y="365483"/>
                  </a:cubicBezTo>
                  <a:cubicBezTo>
                    <a:pt x="1719576" y="365483"/>
                    <a:pt x="1721640" y="342894"/>
                    <a:pt x="1701000" y="342894"/>
                  </a:cubicBezTo>
                  <a:cubicBezTo>
                    <a:pt x="1684487" y="342894"/>
                    <a:pt x="1674165" y="336732"/>
                    <a:pt x="1657654" y="338786"/>
                  </a:cubicBezTo>
                  <a:cubicBezTo>
                    <a:pt x="1653525" y="330572"/>
                    <a:pt x="1641141" y="336732"/>
                    <a:pt x="1628757" y="336732"/>
                  </a:cubicBezTo>
                  <a:cubicBezTo>
                    <a:pt x="1616370" y="336732"/>
                    <a:pt x="1612242" y="336732"/>
                    <a:pt x="1603986" y="328518"/>
                  </a:cubicBezTo>
                  <a:cubicBezTo>
                    <a:pt x="1612242" y="320303"/>
                    <a:pt x="1620498" y="322357"/>
                    <a:pt x="1630820" y="318250"/>
                  </a:cubicBezTo>
                  <a:cubicBezTo>
                    <a:pt x="1628757" y="314143"/>
                    <a:pt x="1628757" y="310036"/>
                    <a:pt x="1630820" y="307982"/>
                  </a:cubicBezTo>
                  <a:cubicBezTo>
                    <a:pt x="1610180" y="307982"/>
                    <a:pt x="1606050" y="312090"/>
                    <a:pt x="1599857" y="307982"/>
                  </a:cubicBezTo>
                  <a:cubicBezTo>
                    <a:pt x="1601922" y="305928"/>
                    <a:pt x="1603986" y="301820"/>
                    <a:pt x="1606050" y="297714"/>
                  </a:cubicBezTo>
                  <a:cubicBezTo>
                    <a:pt x="1593665" y="297714"/>
                    <a:pt x="1589537" y="295660"/>
                    <a:pt x="1589537" y="283339"/>
                  </a:cubicBezTo>
                  <a:cubicBezTo>
                    <a:pt x="1601922" y="283339"/>
                    <a:pt x="1608114" y="277177"/>
                    <a:pt x="1618436" y="277177"/>
                  </a:cubicBezTo>
                  <a:close/>
                  <a:moveTo>
                    <a:pt x="6967096" y="260041"/>
                  </a:moveTo>
                  <a:cubicBezTo>
                    <a:pt x="6975229" y="260041"/>
                    <a:pt x="6975229" y="260041"/>
                    <a:pt x="6979296" y="260041"/>
                  </a:cubicBezTo>
                  <a:cubicBezTo>
                    <a:pt x="6979296" y="274416"/>
                    <a:pt x="6983363" y="274416"/>
                    <a:pt x="6977263" y="280578"/>
                  </a:cubicBezTo>
                  <a:cubicBezTo>
                    <a:pt x="6983363" y="278524"/>
                    <a:pt x="6987430" y="272363"/>
                    <a:pt x="6993530" y="272363"/>
                  </a:cubicBezTo>
                  <a:cubicBezTo>
                    <a:pt x="7005730" y="272363"/>
                    <a:pt x="7042331" y="294953"/>
                    <a:pt x="7042331" y="307274"/>
                  </a:cubicBezTo>
                  <a:cubicBezTo>
                    <a:pt x="7042331" y="329864"/>
                    <a:pt x="6995563" y="333972"/>
                    <a:pt x="6979296" y="329864"/>
                  </a:cubicBezTo>
                  <a:cubicBezTo>
                    <a:pt x="6975229" y="329864"/>
                    <a:pt x="6948795" y="336025"/>
                    <a:pt x="6948795" y="336025"/>
                  </a:cubicBezTo>
                  <a:lnTo>
                    <a:pt x="6899994" y="348347"/>
                  </a:lnTo>
                  <a:cubicBezTo>
                    <a:pt x="6889827" y="348347"/>
                    <a:pt x="6887794" y="344240"/>
                    <a:pt x="6887794" y="336025"/>
                  </a:cubicBezTo>
                  <a:cubicBezTo>
                    <a:pt x="6887794" y="321650"/>
                    <a:pt x="6897961" y="321650"/>
                    <a:pt x="6904061" y="315489"/>
                  </a:cubicBezTo>
                  <a:cubicBezTo>
                    <a:pt x="6924395" y="294953"/>
                    <a:pt x="6932528" y="260041"/>
                    <a:pt x="6967096" y="260041"/>
                  </a:cubicBezTo>
                  <a:close/>
                  <a:moveTo>
                    <a:pt x="1751436" y="237931"/>
                  </a:moveTo>
                  <a:cubicBezTo>
                    <a:pt x="1763394" y="237931"/>
                    <a:pt x="1777347" y="237931"/>
                    <a:pt x="1783326" y="237931"/>
                  </a:cubicBezTo>
                  <a:cubicBezTo>
                    <a:pt x="1783326" y="257553"/>
                    <a:pt x="1783326" y="257553"/>
                    <a:pt x="1783326" y="257553"/>
                  </a:cubicBezTo>
                  <a:cubicBezTo>
                    <a:pt x="1767380" y="257553"/>
                    <a:pt x="1767380" y="257553"/>
                    <a:pt x="1767380" y="257553"/>
                  </a:cubicBezTo>
                  <a:cubicBezTo>
                    <a:pt x="1763394" y="253193"/>
                    <a:pt x="1751436" y="251012"/>
                    <a:pt x="1751436" y="237931"/>
                  </a:cubicBezTo>
                  <a:close/>
                  <a:moveTo>
                    <a:pt x="4742824" y="230609"/>
                  </a:moveTo>
                  <a:cubicBezTo>
                    <a:pt x="4755200" y="230609"/>
                    <a:pt x="4779953" y="238802"/>
                    <a:pt x="4779953" y="249045"/>
                  </a:cubicBezTo>
                  <a:cubicBezTo>
                    <a:pt x="4779953" y="255189"/>
                    <a:pt x="4775827" y="261334"/>
                    <a:pt x="4775827" y="267480"/>
                  </a:cubicBezTo>
                  <a:cubicBezTo>
                    <a:pt x="4784078" y="263383"/>
                    <a:pt x="4786141" y="255189"/>
                    <a:pt x="4792329" y="255189"/>
                  </a:cubicBezTo>
                  <a:cubicBezTo>
                    <a:pt x="4806768" y="255189"/>
                    <a:pt x="4804705" y="269528"/>
                    <a:pt x="4804705" y="277721"/>
                  </a:cubicBezTo>
                  <a:cubicBezTo>
                    <a:pt x="4806768" y="277721"/>
                    <a:pt x="4810893" y="277721"/>
                    <a:pt x="4812956" y="277721"/>
                  </a:cubicBezTo>
                  <a:cubicBezTo>
                    <a:pt x="4827395" y="277721"/>
                    <a:pt x="4876900" y="304350"/>
                    <a:pt x="4885151" y="314592"/>
                  </a:cubicBezTo>
                  <a:cubicBezTo>
                    <a:pt x="4883088" y="316640"/>
                    <a:pt x="4878963" y="316640"/>
                    <a:pt x="4876900" y="316640"/>
                  </a:cubicBezTo>
                  <a:cubicBezTo>
                    <a:pt x="4883088" y="318688"/>
                    <a:pt x="4887214" y="316640"/>
                    <a:pt x="4893402" y="316640"/>
                  </a:cubicBezTo>
                  <a:cubicBezTo>
                    <a:pt x="4895464" y="320737"/>
                    <a:pt x="4895464" y="326882"/>
                    <a:pt x="4893402" y="330979"/>
                  </a:cubicBezTo>
                  <a:cubicBezTo>
                    <a:pt x="4905778" y="330979"/>
                    <a:pt x="4911966" y="330979"/>
                    <a:pt x="4922280" y="330979"/>
                  </a:cubicBezTo>
                  <a:cubicBezTo>
                    <a:pt x="4922280" y="357607"/>
                    <a:pt x="4949095" y="351462"/>
                    <a:pt x="4957346" y="361704"/>
                  </a:cubicBezTo>
                  <a:cubicBezTo>
                    <a:pt x="4932593" y="369897"/>
                    <a:pt x="4922280" y="386285"/>
                    <a:pt x="4899590" y="392429"/>
                  </a:cubicBezTo>
                  <a:cubicBezTo>
                    <a:pt x="4897527" y="386285"/>
                    <a:pt x="4897527" y="382188"/>
                    <a:pt x="4899590" y="376043"/>
                  </a:cubicBezTo>
                  <a:cubicBezTo>
                    <a:pt x="4889276" y="376043"/>
                    <a:pt x="4870712" y="376043"/>
                    <a:pt x="4858336" y="376043"/>
                  </a:cubicBezTo>
                  <a:cubicBezTo>
                    <a:pt x="4860398" y="359656"/>
                    <a:pt x="4870712" y="363753"/>
                    <a:pt x="4872775" y="349414"/>
                  </a:cubicBezTo>
                  <a:cubicBezTo>
                    <a:pt x="4866587" y="347366"/>
                    <a:pt x="4858336" y="330979"/>
                    <a:pt x="4854210" y="324834"/>
                  </a:cubicBezTo>
                  <a:cubicBezTo>
                    <a:pt x="4858336" y="322785"/>
                    <a:pt x="4862461" y="322785"/>
                    <a:pt x="4866587" y="322785"/>
                  </a:cubicBezTo>
                  <a:cubicBezTo>
                    <a:pt x="4852148" y="320737"/>
                    <a:pt x="4843897" y="308447"/>
                    <a:pt x="4843897" y="308447"/>
                  </a:cubicBezTo>
                  <a:cubicBezTo>
                    <a:pt x="4812956" y="308447"/>
                    <a:pt x="4804705" y="349414"/>
                    <a:pt x="4794392" y="371946"/>
                  </a:cubicBezTo>
                  <a:cubicBezTo>
                    <a:pt x="4792329" y="378091"/>
                    <a:pt x="4786141" y="376043"/>
                    <a:pt x="4779953" y="380140"/>
                  </a:cubicBezTo>
                  <a:cubicBezTo>
                    <a:pt x="4765514" y="392429"/>
                    <a:pt x="4767576" y="417010"/>
                    <a:pt x="4755200" y="429300"/>
                  </a:cubicBezTo>
                  <a:cubicBezTo>
                    <a:pt x="4732510" y="414961"/>
                    <a:pt x="4683005" y="402671"/>
                    <a:pt x="4683005" y="371946"/>
                  </a:cubicBezTo>
                  <a:cubicBezTo>
                    <a:pt x="4695382" y="369897"/>
                    <a:pt x="4718071" y="373994"/>
                    <a:pt x="4718071" y="373994"/>
                  </a:cubicBezTo>
                  <a:cubicBezTo>
                    <a:pt x="4726322" y="365801"/>
                    <a:pt x="4736636" y="367849"/>
                    <a:pt x="4746949" y="365801"/>
                  </a:cubicBezTo>
                  <a:cubicBezTo>
                    <a:pt x="4742824" y="361704"/>
                    <a:pt x="4711883" y="361704"/>
                    <a:pt x="4705695" y="361704"/>
                  </a:cubicBezTo>
                  <a:cubicBezTo>
                    <a:pt x="4695382" y="361704"/>
                    <a:pt x="4672692" y="371946"/>
                    <a:pt x="4672692" y="349414"/>
                  </a:cubicBezTo>
                  <a:cubicBezTo>
                    <a:pt x="4672692" y="341221"/>
                    <a:pt x="4693319" y="341221"/>
                    <a:pt x="4697444" y="341221"/>
                  </a:cubicBezTo>
                  <a:cubicBezTo>
                    <a:pt x="4709821" y="337124"/>
                    <a:pt x="4734573" y="326882"/>
                    <a:pt x="4742824" y="318688"/>
                  </a:cubicBezTo>
                  <a:cubicBezTo>
                    <a:pt x="4730448" y="318688"/>
                    <a:pt x="4724259" y="318688"/>
                    <a:pt x="4720134" y="318688"/>
                  </a:cubicBezTo>
                  <a:cubicBezTo>
                    <a:pt x="4718071" y="318688"/>
                    <a:pt x="4709821" y="312543"/>
                    <a:pt x="4705695" y="310495"/>
                  </a:cubicBezTo>
                  <a:cubicBezTo>
                    <a:pt x="4703632" y="310495"/>
                    <a:pt x="4701570" y="310495"/>
                    <a:pt x="4699507" y="310495"/>
                  </a:cubicBezTo>
                  <a:cubicBezTo>
                    <a:pt x="4691256" y="314592"/>
                    <a:pt x="4691256" y="335075"/>
                    <a:pt x="4672692" y="335075"/>
                  </a:cubicBezTo>
                  <a:cubicBezTo>
                    <a:pt x="4658253" y="335075"/>
                    <a:pt x="4647939" y="328930"/>
                    <a:pt x="4641751" y="320737"/>
                  </a:cubicBezTo>
                  <a:cubicBezTo>
                    <a:pt x="4645877" y="318688"/>
                    <a:pt x="4647939" y="318688"/>
                    <a:pt x="4650002" y="318688"/>
                  </a:cubicBezTo>
                  <a:cubicBezTo>
                    <a:pt x="4633500" y="310495"/>
                    <a:pt x="4621124" y="302302"/>
                    <a:pt x="4625249" y="287963"/>
                  </a:cubicBezTo>
                  <a:cubicBezTo>
                    <a:pt x="4621124" y="287963"/>
                    <a:pt x="4619061" y="283867"/>
                    <a:pt x="4616999" y="283867"/>
                  </a:cubicBezTo>
                  <a:cubicBezTo>
                    <a:pt x="4610810" y="283867"/>
                    <a:pt x="4600497" y="269528"/>
                    <a:pt x="4594309" y="263383"/>
                  </a:cubicBezTo>
                  <a:cubicBezTo>
                    <a:pt x="4598434" y="259286"/>
                    <a:pt x="4616999" y="240851"/>
                    <a:pt x="4627312" y="240851"/>
                  </a:cubicBezTo>
                  <a:cubicBezTo>
                    <a:pt x="4641751" y="240851"/>
                    <a:pt x="4650002" y="240851"/>
                    <a:pt x="4672692" y="244948"/>
                  </a:cubicBezTo>
                  <a:cubicBezTo>
                    <a:pt x="4666504" y="251093"/>
                    <a:pt x="4664441" y="253141"/>
                    <a:pt x="4660315" y="257238"/>
                  </a:cubicBezTo>
                  <a:cubicBezTo>
                    <a:pt x="4670629" y="265431"/>
                    <a:pt x="4678880" y="265431"/>
                    <a:pt x="4685068" y="271576"/>
                  </a:cubicBezTo>
                  <a:cubicBezTo>
                    <a:pt x="4680943" y="269528"/>
                    <a:pt x="4678880" y="265431"/>
                    <a:pt x="4678880" y="259286"/>
                  </a:cubicBezTo>
                  <a:cubicBezTo>
                    <a:pt x="4678880" y="251093"/>
                    <a:pt x="4687131" y="244948"/>
                    <a:pt x="4695382" y="244948"/>
                  </a:cubicBezTo>
                  <a:cubicBezTo>
                    <a:pt x="4718071" y="244948"/>
                    <a:pt x="4711883" y="275673"/>
                    <a:pt x="4734573" y="283867"/>
                  </a:cubicBezTo>
                  <a:cubicBezTo>
                    <a:pt x="4730448" y="269528"/>
                    <a:pt x="4724259" y="261334"/>
                    <a:pt x="4724259" y="244948"/>
                  </a:cubicBezTo>
                  <a:cubicBezTo>
                    <a:pt x="4724259" y="230609"/>
                    <a:pt x="4730448" y="230609"/>
                    <a:pt x="4742824" y="230609"/>
                  </a:cubicBezTo>
                  <a:close/>
                  <a:moveTo>
                    <a:pt x="6691559" y="218340"/>
                  </a:moveTo>
                  <a:cubicBezTo>
                    <a:pt x="6695647" y="218340"/>
                    <a:pt x="6720177" y="230299"/>
                    <a:pt x="6728354" y="232291"/>
                  </a:cubicBezTo>
                  <a:cubicBezTo>
                    <a:pt x="6726310" y="248236"/>
                    <a:pt x="6695647" y="250229"/>
                    <a:pt x="6685426" y="250229"/>
                  </a:cubicBezTo>
                  <a:cubicBezTo>
                    <a:pt x="6679294" y="250229"/>
                    <a:pt x="6667029" y="236278"/>
                    <a:pt x="6667029" y="228305"/>
                  </a:cubicBezTo>
                  <a:cubicBezTo>
                    <a:pt x="6667029" y="218340"/>
                    <a:pt x="6685426" y="218340"/>
                    <a:pt x="6691559" y="218340"/>
                  </a:cubicBezTo>
                  <a:close/>
                  <a:moveTo>
                    <a:pt x="5615184" y="205895"/>
                  </a:moveTo>
                  <a:lnTo>
                    <a:pt x="5609066" y="212164"/>
                  </a:lnTo>
                  <a:cubicBezTo>
                    <a:pt x="5609066" y="212164"/>
                    <a:pt x="5609066" y="212164"/>
                    <a:pt x="5609066" y="211120"/>
                  </a:cubicBezTo>
                  <a:lnTo>
                    <a:pt x="5609066" y="208538"/>
                  </a:lnTo>
                  <a:close/>
                  <a:moveTo>
                    <a:pt x="5806334" y="203622"/>
                  </a:moveTo>
                  <a:cubicBezTo>
                    <a:pt x="5818454" y="203622"/>
                    <a:pt x="5826534" y="207711"/>
                    <a:pt x="5830574" y="213843"/>
                  </a:cubicBezTo>
                  <a:cubicBezTo>
                    <a:pt x="5812394" y="213843"/>
                    <a:pt x="5814414" y="228152"/>
                    <a:pt x="5802293" y="228152"/>
                  </a:cubicBezTo>
                  <a:cubicBezTo>
                    <a:pt x="5796233" y="228152"/>
                    <a:pt x="5790173" y="217931"/>
                    <a:pt x="5784113" y="217931"/>
                  </a:cubicBezTo>
                  <a:cubicBezTo>
                    <a:pt x="5782093" y="228152"/>
                    <a:pt x="5778053" y="228152"/>
                    <a:pt x="5769972" y="228152"/>
                  </a:cubicBezTo>
                  <a:cubicBezTo>
                    <a:pt x="5765932" y="228152"/>
                    <a:pt x="5761892" y="224064"/>
                    <a:pt x="5761892" y="222020"/>
                  </a:cubicBezTo>
                  <a:cubicBezTo>
                    <a:pt x="5761892" y="207711"/>
                    <a:pt x="5796233" y="203622"/>
                    <a:pt x="5806334" y="203622"/>
                  </a:cubicBezTo>
                  <a:close/>
                  <a:moveTo>
                    <a:pt x="4912373" y="198720"/>
                  </a:moveTo>
                  <a:cubicBezTo>
                    <a:pt x="4922594" y="198720"/>
                    <a:pt x="4922594" y="198720"/>
                    <a:pt x="4922594" y="198720"/>
                  </a:cubicBezTo>
                  <a:cubicBezTo>
                    <a:pt x="4922594" y="211284"/>
                    <a:pt x="4920550" y="215472"/>
                    <a:pt x="4922594" y="223848"/>
                  </a:cubicBezTo>
                  <a:cubicBezTo>
                    <a:pt x="4930770" y="223848"/>
                    <a:pt x="4934859" y="213378"/>
                    <a:pt x="4949168" y="213378"/>
                  </a:cubicBezTo>
                  <a:cubicBezTo>
                    <a:pt x="4971653" y="213378"/>
                    <a:pt x="4965521" y="213378"/>
                    <a:pt x="4979829" y="213378"/>
                  </a:cubicBezTo>
                  <a:cubicBezTo>
                    <a:pt x="4996182" y="213378"/>
                    <a:pt x="5014580" y="228036"/>
                    <a:pt x="5018668" y="238506"/>
                  </a:cubicBezTo>
                  <a:cubicBezTo>
                    <a:pt x="4998227" y="253164"/>
                    <a:pt x="4953256" y="284574"/>
                    <a:pt x="4926682" y="284574"/>
                  </a:cubicBezTo>
                  <a:cubicBezTo>
                    <a:pt x="4910329" y="284574"/>
                    <a:pt x="4902153" y="280386"/>
                    <a:pt x="4896020" y="269916"/>
                  </a:cubicBezTo>
                  <a:cubicBezTo>
                    <a:pt x="4842873" y="269916"/>
                    <a:pt x="4842873" y="269916"/>
                    <a:pt x="4842873" y="269916"/>
                  </a:cubicBezTo>
                  <a:cubicBezTo>
                    <a:pt x="4836741" y="265728"/>
                    <a:pt x="4832653" y="261540"/>
                    <a:pt x="4832653" y="253164"/>
                  </a:cubicBezTo>
                  <a:cubicBezTo>
                    <a:pt x="4838785" y="253164"/>
                    <a:pt x="4849006" y="253164"/>
                    <a:pt x="4851050" y="253164"/>
                  </a:cubicBezTo>
                  <a:cubicBezTo>
                    <a:pt x="4859226" y="251070"/>
                    <a:pt x="4867403" y="251070"/>
                    <a:pt x="4873535" y="248976"/>
                  </a:cubicBezTo>
                  <a:cubicBezTo>
                    <a:pt x="4869447" y="248976"/>
                    <a:pt x="4832653" y="246882"/>
                    <a:pt x="4830608" y="246882"/>
                  </a:cubicBezTo>
                  <a:cubicBezTo>
                    <a:pt x="4814255" y="246882"/>
                    <a:pt x="4797902" y="257352"/>
                    <a:pt x="4797902" y="236412"/>
                  </a:cubicBezTo>
                  <a:cubicBezTo>
                    <a:pt x="4791770" y="230130"/>
                    <a:pt x="4785638" y="223848"/>
                    <a:pt x="4785638" y="213378"/>
                  </a:cubicBezTo>
                  <a:cubicBezTo>
                    <a:pt x="4797902" y="213378"/>
                    <a:pt x="4797902" y="213378"/>
                    <a:pt x="4797902" y="213378"/>
                  </a:cubicBezTo>
                  <a:cubicBezTo>
                    <a:pt x="4804035" y="217566"/>
                    <a:pt x="4812211" y="219660"/>
                    <a:pt x="4816300" y="215472"/>
                  </a:cubicBezTo>
                  <a:cubicBezTo>
                    <a:pt x="4816300" y="211284"/>
                    <a:pt x="4816300" y="211284"/>
                    <a:pt x="4816300" y="211284"/>
                  </a:cubicBezTo>
                  <a:cubicBezTo>
                    <a:pt x="4832653" y="211284"/>
                    <a:pt x="4832653" y="211284"/>
                    <a:pt x="4832653" y="211284"/>
                  </a:cubicBezTo>
                  <a:cubicBezTo>
                    <a:pt x="4828564" y="202908"/>
                    <a:pt x="4828564" y="202908"/>
                    <a:pt x="4828564" y="202908"/>
                  </a:cubicBezTo>
                  <a:cubicBezTo>
                    <a:pt x="4853094" y="202908"/>
                    <a:pt x="4853094" y="202908"/>
                    <a:pt x="4853094" y="202908"/>
                  </a:cubicBezTo>
                  <a:cubicBezTo>
                    <a:pt x="4859226" y="207096"/>
                    <a:pt x="4883756" y="221754"/>
                    <a:pt x="4889888" y="221754"/>
                  </a:cubicBezTo>
                  <a:cubicBezTo>
                    <a:pt x="4900109" y="221754"/>
                    <a:pt x="4906241" y="202908"/>
                    <a:pt x="4912373" y="198720"/>
                  </a:cubicBezTo>
                  <a:close/>
                  <a:moveTo>
                    <a:pt x="5529524" y="176641"/>
                  </a:moveTo>
                  <a:cubicBezTo>
                    <a:pt x="5551959" y="176641"/>
                    <a:pt x="5566236" y="189179"/>
                    <a:pt x="5582552" y="189179"/>
                  </a:cubicBezTo>
                  <a:cubicBezTo>
                    <a:pt x="5596829" y="189179"/>
                    <a:pt x="5602947" y="176641"/>
                    <a:pt x="5615184" y="176641"/>
                  </a:cubicBezTo>
                  <a:cubicBezTo>
                    <a:pt x="5627422" y="176641"/>
                    <a:pt x="5637619" y="184999"/>
                    <a:pt x="5641698" y="187089"/>
                  </a:cubicBezTo>
                  <a:cubicBezTo>
                    <a:pt x="5641698" y="203806"/>
                    <a:pt x="5629461" y="195448"/>
                    <a:pt x="5619263" y="203806"/>
                  </a:cubicBezTo>
                  <a:cubicBezTo>
                    <a:pt x="5615184" y="203806"/>
                    <a:pt x="5613145" y="203806"/>
                    <a:pt x="5609066" y="203806"/>
                  </a:cubicBezTo>
                  <a:lnTo>
                    <a:pt x="5609066" y="208538"/>
                  </a:lnTo>
                  <a:lnTo>
                    <a:pt x="5605433" y="210107"/>
                  </a:lnTo>
                  <a:cubicBezTo>
                    <a:pt x="5596446" y="211380"/>
                    <a:pt x="5589180" y="205895"/>
                    <a:pt x="5578473" y="212164"/>
                  </a:cubicBezTo>
                  <a:cubicBezTo>
                    <a:pt x="5570315" y="216344"/>
                    <a:pt x="5568275" y="233060"/>
                    <a:pt x="5560117" y="233060"/>
                  </a:cubicBezTo>
                  <a:cubicBezTo>
                    <a:pt x="5556038" y="230970"/>
                    <a:pt x="5551959" y="226791"/>
                    <a:pt x="5549919" y="224702"/>
                  </a:cubicBezTo>
                  <a:cubicBezTo>
                    <a:pt x="5537682" y="224702"/>
                    <a:pt x="5527485" y="220523"/>
                    <a:pt x="5525445" y="212164"/>
                  </a:cubicBezTo>
                  <a:cubicBezTo>
                    <a:pt x="5533603" y="207985"/>
                    <a:pt x="5537682" y="207985"/>
                    <a:pt x="5543801" y="205895"/>
                  </a:cubicBezTo>
                  <a:cubicBezTo>
                    <a:pt x="5535643" y="205895"/>
                    <a:pt x="5531564" y="203806"/>
                    <a:pt x="5527485" y="203806"/>
                  </a:cubicBezTo>
                  <a:cubicBezTo>
                    <a:pt x="5533603" y="199626"/>
                    <a:pt x="5537682" y="199626"/>
                    <a:pt x="5541761" y="195448"/>
                  </a:cubicBezTo>
                  <a:cubicBezTo>
                    <a:pt x="5533603" y="193358"/>
                    <a:pt x="5529524" y="187089"/>
                    <a:pt x="5521366" y="187089"/>
                  </a:cubicBezTo>
                  <a:cubicBezTo>
                    <a:pt x="5511168" y="187089"/>
                    <a:pt x="5494852" y="199626"/>
                    <a:pt x="5480576" y="199626"/>
                  </a:cubicBezTo>
                  <a:cubicBezTo>
                    <a:pt x="5474457" y="199626"/>
                    <a:pt x="5468338" y="195448"/>
                    <a:pt x="5460180" y="195448"/>
                  </a:cubicBezTo>
                  <a:cubicBezTo>
                    <a:pt x="5468338" y="180820"/>
                    <a:pt x="5511168" y="176641"/>
                    <a:pt x="5529524" y="176641"/>
                  </a:cubicBezTo>
                  <a:close/>
                  <a:moveTo>
                    <a:pt x="5871383" y="169281"/>
                  </a:moveTo>
                  <a:cubicBezTo>
                    <a:pt x="5900521" y="169281"/>
                    <a:pt x="5900521" y="169281"/>
                    <a:pt x="5900521" y="169281"/>
                  </a:cubicBezTo>
                  <a:cubicBezTo>
                    <a:pt x="5898439" y="173206"/>
                    <a:pt x="5894277" y="177130"/>
                    <a:pt x="5892195" y="177130"/>
                  </a:cubicBezTo>
                  <a:cubicBezTo>
                    <a:pt x="5898439" y="177130"/>
                    <a:pt x="5913008" y="177130"/>
                    <a:pt x="5921333" y="177130"/>
                  </a:cubicBezTo>
                  <a:cubicBezTo>
                    <a:pt x="5921333" y="184980"/>
                    <a:pt x="5921333" y="184980"/>
                    <a:pt x="5921333" y="188904"/>
                  </a:cubicBezTo>
                  <a:cubicBezTo>
                    <a:pt x="5915089" y="196754"/>
                    <a:pt x="5906764" y="192830"/>
                    <a:pt x="5898439" y="192830"/>
                  </a:cubicBezTo>
                  <a:cubicBezTo>
                    <a:pt x="5902602" y="204603"/>
                    <a:pt x="5902602" y="204603"/>
                    <a:pt x="5902602" y="204603"/>
                  </a:cubicBezTo>
                  <a:cubicBezTo>
                    <a:pt x="5898439" y="206566"/>
                    <a:pt x="5852651" y="208528"/>
                    <a:pt x="5852651" y="204603"/>
                  </a:cubicBezTo>
                  <a:cubicBezTo>
                    <a:pt x="5852651" y="190867"/>
                    <a:pt x="5858895" y="184980"/>
                    <a:pt x="5871383" y="181055"/>
                  </a:cubicBezTo>
                  <a:cubicBezTo>
                    <a:pt x="5869301" y="173206"/>
                    <a:pt x="5871383" y="171243"/>
                    <a:pt x="5871383" y="169281"/>
                  </a:cubicBezTo>
                  <a:close/>
                  <a:moveTo>
                    <a:pt x="1891290" y="156987"/>
                  </a:moveTo>
                  <a:cubicBezTo>
                    <a:pt x="1913973" y="159066"/>
                    <a:pt x="1932530" y="161145"/>
                    <a:pt x="1949026" y="167384"/>
                  </a:cubicBezTo>
                  <a:cubicBezTo>
                    <a:pt x="1965521" y="175703"/>
                    <a:pt x="1963460" y="200659"/>
                    <a:pt x="1977891" y="206897"/>
                  </a:cubicBezTo>
                  <a:cubicBezTo>
                    <a:pt x="1990264" y="213136"/>
                    <a:pt x="2000575" y="202738"/>
                    <a:pt x="2012946" y="208978"/>
                  </a:cubicBezTo>
                  <a:cubicBezTo>
                    <a:pt x="2027379" y="215217"/>
                    <a:pt x="2021194" y="225614"/>
                    <a:pt x="2029441" y="233933"/>
                  </a:cubicBezTo>
                  <a:cubicBezTo>
                    <a:pt x="2039752" y="233933"/>
                    <a:pt x="2039752" y="233933"/>
                    <a:pt x="2039752" y="233933"/>
                  </a:cubicBezTo>
                  <a:cubicBezTo>
                    <a:pt x="2039752" y="223534"/>
                    <a:pt x="2039752" y="223534"/>
                    <a:pt x="2039752" y="223534"/>
                  </a:cubicBezTo>
                  <a:cubicBezTo>
                    <a:pt x="2035628" y="215217"/>
                    <a:pt x="2035628" y="215217"/>
                    <a:pt x="2035628" y="215217"/>
                  </a:cubicBezTo>
                  <a:cubicBezTo>
                    <a:pt x="2039752" y="215217"/>
                    <a:pt x="2041812" y="215217"/>
                    <a:pt x="2045937" y="215217"/>
                  </a:cubicBezTo>
                  <a:cubicBezTo>
                    <a:pt x="2058309" y="215217"/>
                    <a:pt x="2056246" y="221455"/>
                    <a:pt x="2056246" y="231853"/>
                  </a:cubicBezTo>
                  <a:cubicBezTo>
                    <a:pt x="2056246" y="238092"/>
                    <a:pt x="2068618" y="238092"/>
                    <a:pt x="2068618" y="246411"/>
                  </a:cubicBezTo>
                  <a:cubicBezTo>
                    <a:pt x="2068618" y="252650"/>
                    <a:pt x="2062432" y="252650"/>
                    <a:pt x="2062432" y="258889"/>
                  </a:cubicBezTo>
                  <a:cubicBezTo>
                    <a:pt x="2062432" y="267207"/>
                    <a:pt x="2074803" y="258889"/>
                    <a:pt x="2076866" y="258889"/>
                  </a:cubicBezTo>
                  <a:cubicBezTo>
                    <a:pt x="2087175" y="258889"/>
                    <a:pt x="2109857" y="269286"/>
                    <a:pt x="2122229" y="271367"/>
                  </a:cubicBezTo>
                  <a:cubicBezTo>
                    <a:pt x="2122229" y="277605"/>
                    <a:pt x="2124290" y="281764"/>
                    <a:pt x="2120167" y="283844"/>
                  </a:cubicBezTo>
                  <a:cubicBezTo>
                    <a:pt x="2118105" y="290083"/>
                    <a:pt x="2107794" y="288003"/>
                    <a:pt x="2099548" y="290083"/>
                  </a:cubicBezTo>
                  <a:cubicBezTo>
                    <a:pt x="2080990" y="292162"/>
                    <a:pt x="2068618" y="319197"/>
                    <a:pt x="2056246" y="319197"/>
                  </a:cubicBezTo>
                  <a:cubicBezTo>
                    <a:pt x="2045937" y="319197"/>
                    <a:pt x="2045937" y="310879"/>
                    <a:pt x="2041812" y="300481"/>
                  </a:cubicBezTo>
                  <a:cubicBezTo>
                    <a:pt x="2037690" y="304640"/>
                    <a:pt x="2035628" y="308800"/>
                    <a:pt x="2031503" y="315039"/>
                  </a:cubicBezTo>
                  <a:cubicBezTo>
                    <a:pt x="2037690" y="323357"/>
                    <a:pt x="2039752" y="325436"/>
                    <a:pt x="2043875" y="331675"/>
                  </a:cubicBezTo>
                  <a:cubicBezTo>
                    <a:pt x="2027379" y="331675"/>
                    <a:pt x="2027379" y="331675"/>
                    <a:pt x="2027379" y="331675"/>
                  </a:cubicBezTo>
                  <a:cubicBezTo>
                    <a:pt x="2027379" y="344153"/>
                    <a:pt x="2027379" y="344153"/>
                    <a:pt x="2027379" y="344153"/>
                  </a:cubicBezTo>
                  <a:cubicBezTo>
                    <a:pt x="2019131" y="346233"/>
                    <a:pt x="2002636" y="333755"/>
                    <a:pt x="1994389" y="327516"/>
                  </a:cubicBezTo>
                  <a:cubicBezTo>
                    <a:pt x="1994389" y="344153"/>
                    <a:pt x="1986140" y="348312"/>
                    <a:pt x="1971706" y="348312"/>
                  </a:cubicBezTo>
                  <a:cubicBezTo>
                    <a:pt x="1957272" y="348312"/>
                    <a:pt x="1938716" y="346233"/>
                    <a:pt x="1936654" y="331675"/>
                  </a:cubicBezTo>
                  <a:cubicBezTo>
                    <a:pt x="1942839" y="331675"/>
                    <a:pt x="1944902" y="329596"/>
                    <a:pt x="1949026" y="325436"/>
                  </a:cubicBezTo>
                  <a:cubicBezTo>
                    <a:pt x="1932530" y="325436"/>
                    <a:pt x="1907786" y="317118"/>
                    <a:pt x="1907786" y="302561"/>
                  </a:cubicBezTo>
                  <a:cubicBezTo>
                    <a:pt x="1907786" y="285923"/>
                    <a:pt x="1963460" y="288003"/>
                    <a:pt x="1975831" y="283844"/>
                  </a:cubicBezTo>
                  <a:cubicBezTo>
                    <a:pt x="1963460" y="281764"/>
                    <a:pt x="1953148" y="277605"/>
                    <a:pt x="1938716" y="277605"/>
                  </a:cubicBezTo>
                  <a:cubicBezTo>
                    <a:pt x="1924282" y="277605"/>
                    <a:pt x="1922219" y="283844"/>
                    <a:pt x="1911909" y="283844"/>
                  </a:cubicBezTo>
                  <a:cubicBezTo>
                    <a:pt x="1901601" y="283844"/>
                    <a:pt x="1901601" y="277605"/>
                    <a:pt x="1899539" y="273446"/>
                  </a:cubicBezTo>
                  <a:cubicBezTo>
                    <a:pt x="1889229" y="277605"/>
                    <a:pt x="1887167" y="279685"/>
                    <a:pt x="1878920" y="279685"/>
                  </a:cubicBezTo>
                  <a:cubicBezTo>
                    <a:pt x="1872734" y="279685"/>
                    <a:pt x="1872734" y="277605"/>
                    <a:pt x="1872734" y="271367"/>
                  </a:cubicBezTo>
                  <a:cubicBezTo>
                    <a:pt x="1880981" y="267207"/>
                    <a:pt x="1887167" y="267207"/>
                    <a:pt x="1893353" y="258889"/>
                  </a:cubicBezTo>
                  <a:cubicBezTo>
                    <a:pt x="1862424" y="258889"/>
                    <a:pt x="1843867" y="256809"/>
                    <a:pt x="1839743" y="229773"/>
                  </a:cubicBezTo>
                  <a:cubicBezTo>
                    <a:pt x="1854177" y="229773"/>
                    <a:pt x="1854177" y="229773"/>
                    <a:pt x="1854177" y="229773"/>
                  </a:cubicBezTo>
                  <a:cubicBezTo>
                    <a:pt x="1858300" y="233933"/>
                    <a:pt x="1872734" y="238092"/>
                    <a:pt x="1880981" y="238092"/>
                  </a:cubicBezTo>
                  <a:cubicBezTo>
                    <a:pt x="1885106" y="238092"/>
                    <a:pt x="1889229" y="231853"/>
                    <a:pt x="1889229" y="231853"/>
                  </a:cubicBezTo>
                  <a:cubicBezTo>
                    <a:pt x="1878920" y="227694"/>
                    <a:pt x="1850052" y="221455"/>
                    <a:pt x="1850052" y="211057"/>
                  </a:cubicBezTo>
                  <a:cubicBezTo>
                    <a:pt x="1850052" y="200659"/>
                    <a:pt x="1862424" y="202738"/>
                    <a:pt x="1870672" y="202738"/>
                  </a:cubicBezTo>
                  <a:cubicBezTo>
                    <a:pt x="1883043" y="202738"/>
                    <a:pt x="1887167" y="208978"/>
                    <a:pt x="1895414" y="208978"/>
                  </a:cubicBezTo>
                  <a:cubicBezTo>
                    <a:pt x="1901601" y="208978"/>
                    <a:pt x="1901601" y="202738"/>
                    <a:pt x="1905726" y="198579"/>
                  </a:cubicBezTo>
                  <a:cubicBezTo>
                    <a:pt x="1895414" y="194420"/>
                    <a:pt x="1885106" y="198579"/>
                    <a:pt x="1878920" y="198579"/>
                  </a:cubicBezTo>
                  <a:cubicBezTo>
                    <a:pt x="1876857" y="198579"/>
                    <a:pt x="1868610" y="186101"/>
                    <a:pt x="1868610" y="184022"/>
                  </a:cubicBezTo>
                  <a:cubicBezTo>
                    <a:pt x="1878920" y="177783"/>
                    <a:pt x="1887167" y="173623"/>
                    <a:pt x="1901601" y="175703"/>
                  </a:cubicBezTo>
                  <a:cubicBezTo>
                    <a:pt x="1918095" y="175703"/>
                    <a:pt x="1918095" y="175703"/>
                    <a:pt x="1918095" y="175703"/>
                  </a:cubicBezTo>
                  <a:cubicBezTo>
                    <a:pt x="1907786" y="171544"/>
                    <a:pt x="1891290" y="169464"/>
                    <a:pt x="1891290" y="156987"/>
                  </a:cubicBezTo>
                  <a:close/>
                  <a:moveTo>
                    <a:pt x="6644952" y="154563"/>
                  </a:moveTo>
                  <a:cubicBezTo>
                    <a:pt x="6677659" y="154563"/>
                    <a:pt x="6677659" y="154563"/>
                    <a:pt x="6677659" y="154563"/>
                  </a:cubicBezTo>
                  <a:lnTo>
                    <a:pt x="6681747" y="162740"/>
                  </a:lnTo>
                  <a:cubicBezTo>
                    <a:pt x="6667438" y="164785"/>
                    <a:pt x="6651084" y="166829"/>
                    <a:pt x="6644952" y="154563"/>
                  </a:cubicBezTo>
                  <a:close/>
                  <a:moveTo>
                    <a:pt x="6781220" y="149658"/>
                  </a:moveTo>
                  <a:cubicBezTo>
                    <a:pt x="6805889" y="149658"/>
                    <a:pt x="6820280" y="174320"/>
                    <a:pt x="6834671" y="184596"/>
                  </a:cubicBezTo>
                  <a:cubicBezTo>
                    <a:pt x="6826447" y="188706"/>
                    <a:pt x="6828503" y="186651"/>
                    <a:pt x="6824392" y="186651"/>
                  </a:cubicBezTo>
                  <a:cubicBezTo>
                    <a:pt x="6826447" y="196927"/>
                    <a:pt x="6824392" y="198982"/>
                    <a:pt x="6824392" y="205147"/>
                  </a:cubicBezTo>
                  <a:cubicBezTo>
                    <a:pt x="6824392" y="209258"/>
                    <a:pt x="6814113" y="217478"/>
                    <a:pt x="6807945" y="221589"/>
                  </a:cubicBezTo>
                  <a:cubicBezTo>
                    <a:pt x="6816168" y="217478"/>
                    <a:pt x="6820280" y="221589"/>
                    <a:pt x="6826447" y="221589"/>
                  </a:cubicBezTo>
                  <a:cubicBezTo>
                    <a:pt x="6836726" y="221589"/>
                    <a:pt x="6842894" y="229810"/>
                    <a:pt x="6853173" y="229810"/>
                  </a:cubicBezTo>
                  <a:cubicBezTo>
                    <a:pt x="6859340" y="229810"/>
                    <a:pt x="6865508" y="229810"/>
                    <a:pt x="6871675" y="229810"/>
                  </a:cubicBezTo>
                  <a:cubicBezTo>
                    <a:pt x="6890177" y="229810"/>
                    <a:pt x="6890177" y="235975"/>
                    <a:pt x="6902512" y="248306"/>
                  </a:cubicBezTo>
                  <a:cubicBezTo>
                    <a:pt x="6892233" y="254471"/>
                    <a:pt x="6894289" y="256527"/>
                    <a:pt x="6894289" y="266802"/>
                  </a:cubicBezTo>
                  <a:cubicBezTo>
                    <a:pt x="6894289" y="275023"/>
                    <a:pt x="6881954" y="277078"/>
                    <a:pt x="6875787" y="277078"/>
                  </a:cubicBezTo>
                  <a:cubicBezTo>
                    <a:pt x="6881954" y="279133"/>
                    <a:pt x="6890177" y="283244"/>
                    <a:pt x="6890177" y="289409"/>
                  </a:cubicBezTo>
                  <a:cubicBezTo>
                    <a:pt x="6890177" y="297630"/>
                    <a:pt x="6879898" y="301740"/>
                    <a:pt x="6871675" y="301740"/>
                  </a:cubicBezTo>
                  <a:cubicBezTo>
                    <a:pt x="6832615" y="301740"/>
                    <a:pt x="6803834" y="285299"/>
                    <a:pt x="6770941" y="285299"/>
                  </a:cubicBezTo>
                  <a:cubicBezTo>
                    <a:pt x="6758606" y="285299"/>
                    <a:pt x="6735992" y="260637"/>
                    <a:pt x="6721602" y="252416"/>
                  </a:cubicBezTo>
                  <a:cubicBezTo>
                    <a:pt x="6752439" y="244195"/>
                    <a:pt x="6760662" y="233920"/>
                    <a:pt x="6789443" y="223644"/>
                  </a:cubicBezTo>
                  <a:cubicBezTo>
                    <a:pt x="6781220" y="223644"/>
                    <a:pt x="6758606" y="223644"/>
                    <a:pt x="6752439" y="223644"/>
                  </a:cubicBezTo>
                  <a:cubicBezTo>
                    <a:pt x="6727769" y="223644"/>
                    <a:pt x="6709267" y="215423"/>
                    <a:pt x="6686653" y="203092"/>
                  </a:cubicBezTo>
                  <a:cubicBezTo>
                    <a:pt x="6723657" y="192817"/>
                    <a:pt x="6738048" y="149658"/>
                    <a:pt x="6781220" y="149658"/>
                  </a:cubicBezTo>
                  <a:close/>
                  <a:moveTo>
                    <a:pt x="5987484" y="142299"/>
                  </a:moveTo>
                  <a:cubicBezTo>
                    <a:pt x="5999827" y="171489"/>
                    <a:pt x="5999827" y="171489"/>
                    <a:pt x="5999827" y="171489"/>
                  </a:cubicBezTo>
                  <a:cubicBezTo>
                    <a:pt x="5993655" y="175659"/>
                    <a:pt x="5958681" y="183999"/>
                    <a:pt x="5950452" y="183999"/>
                  </a:cubicBezTo>
                  <a:cubicBezTo>
                    <a:pt x="5940166" y="183999"/>
                    <a:pt x="5936051" y="177744"/>
                    <a:pt x="5936051" y="169404"/>
                  </a:cubicBezTo>
                  <a:cubicBezTo>
                    <a:pt x="5936051" y="156894"/>
                    <a:pt x="5973082" y="142299"/>
                    <a:pt x="5987484" y="142299"/>
                  </a:cubicBezTo>
                  <a:close/>
                  <a:moveTo>
                    <a:pt x="5826412" y="120222"/>
                  </a:moveTo>
                  <a:cubicBezTo>
                    <a:pt x="5828495" y="120222"/>
                    <a:pt x="5828495" y="128671"/>
                    <a:pt x="5828495" y="130784"/>
                  </a:cubicBezTo>
                  <a:cubicBezTo>
                    <a:pt x="5824329" y="135008"/>
                    <a:pt x="5820164" y="139233"/>
                    <a:pt x="5820164" y="143457"/>
                  </a:cubicBezTo>
                  <a:cubicBezTo>
                    <a:pt x="5805585" y="154018"/>
                    <a:pt x="5786840" y="158243"/>
                    <a:pt x="5778509" y="168805"/>
                  </a:cubicBezTo>
                  <a:cubicBezTo>
                    <a:pt x="5803502" y="170917"/>
                    <a:pt x="5809750" y="173029"/>
                    <a:pt x="5830577" y="181478"/>
                  </a:cubicBezTo>
                  <a:cubicBezTo>
                    <a:pt x="5822246" y="187815"/>
                    <a:pt x="5813916" y="185703"/>
                    <a:pt x="5803502" y="185703"/>
                  </a:cubicBezTo>
                  <a:cubicBezTo>
                    <a:pt x="5791006" y="185703"/>
                    <a:pt x="5776427" y="196264"/>
                    <a:pt x="5766013" y="196264"/>
                  </a:cubicBezTo>
                  <a:cubicBezTo>
                    <a:pt x="5759765" y="196264"/>
                    <a:pt x="5722276" y="179366"/>
                    <a:pt x="5720193" y="179366"/>
                  </a:cubicBezTo>
                  <a:cubicBezTo>
                    <a:pt x="5726441" y="175141"/>
                    <a:pt x="5728524" y="173029"/>
                    <a:pt x="5732690" y="168805"/>
                  </a:cubicBezTo>
                  <a:cubicBezTo>
                    <a:pt x="5770178" y="168805"/>
                    <a:pt x="5770178" y="168805"/>
                    <a:pt x="5770178" y="168805"/>
                  </a:cubicBezTo>
                  <a:cubicBezTo>
                    <a:pt x="5759765" y="164580"/>
                    <a:pt x="5763930" y="162467"/>
                    <a:pt x="5755599" y="166692"/>
                  </a:cubicBezTo>
                  <a:cubicBezTo>
                    <a:pt x="5755599" y="154018"/>
                    <a:pt x="5755599" y="154018"/>
                    <a:pt x="5755599" y="154018"/>
                  </a:cubicBezTo>
                  <a:cubicBezTo>
                    <a:pt x="5782675" y="154018"/>
                    <a:pt x="5782675" y="137120"/>
                    <a:pt x="5809750" y="137120"/>
                  </a:cubicBezTo>
                  <a:cubicBezTo>
                    <a:pt x="5811833" y="128671"/>
                    <a:pt x="5818081" y="120222"/>
                    <a:pt x="5826412" y="120222"/>
                  </a:cubicBezTo>
                  <a:close/>
                  <a:moveTo>
                    <a:pt x="2427799" y="39247"/>
                  </a:moveTo>
                  <a:cubicBezTo>
                    <a:pt x="2442212" y="39247"/>
                    <a:pt x="2446330" y="45410"/>
                    <a:pt x="2454566" y="45410"/>
                  </a:cubicBezTo>
                  <a:cubicBezTo>
                    <a:pt x="2464861" y="45410"/>
                    <a:pt x="2471038" y="45410"/>
                    <a:pt x="2481333" y="45410"/>
                  </a:cubicBezTo>
                  <a:cubicBezTo>
                    <a:pt x="2501923" y="45410"/>
                    <a:pt x="2580165" y="43355"/>
                    <a:pt x="2598696" y="61843"/>
                  </a:cubicBezTo>
                  <a:cubicBezTo>
                    <a:pt x="2592519" y="68006"/>
                    <a:pt x="2588401" y="70060"/>
                    <a:pt x="2582224" y="72114"/>
                  </a:cubicBezTo>
                  <a:cubicBezTo>
                    <a:pt x="2654288" y="51572"/>
                    <a:pt x="2654288" y="51572"/>
                    <a:pt x="2654288" y="51572"/>
                  </a:cubicBezTo>
                  <a:cubicBezTo>
                    <a:pt x="2660465" y="53626"/>
                    <a:pt x="2664583" y="55681"/>
                    <a:pt x="2670760" y="57735"/>
                  </a:cubicBezTo>
                  <a:cubicBezTo>
                    <a:pt x="2681055" y="61843"/>
                    <a:pt x="2681055" y="68006"/>
                    <a:pt x="2687232" y="74168"/>
                  </a:cubicBezTo>
                  <a:cubicBezTo>
                    <a:pt x="2697527" y="84439"/>
                    <a:pt x="2744884" y="80330"/>
                    <a:pt x="2744884" y="96764"/>
                  </a:cubicBezTo>
                  <a:cubicBezTo>
                    <a:pt x="2744884" y="107034"/>
                    <a:pt x="2728412" y="104980"/>
                    <a:pt x="2722235" y="109088"/>
                  </a:cubicBezTo>
                  <a:cubicBezTo>
                    <a:pt x="2687232" y="137847"/>
                    <a:pt x="2641934" y="121414"/>
                    <a:pt x="2594578" y="144009"/>
                  </a:cubicBezTo>
                  <a:cubicBezTo>
                    <a:pt x="2602813" y="154280"/>
                    <a:pt x="2639875" y="146063"/>
                    <a:pt x="2662524" y="146063"/>
                  </a:cubicBezTo>
                  <a:cubicBezTo>
                    <a:pt x="2641934" y="168659"/>
                    <a:pt x="2590460" y="180984"/>
                    <a:pt x="2557516" y="191255"/>
                  </a:cubicBezTo>
                  <a:cubicBezTo>
                    <a:pt x="2520454" y="203580"/>
                    <a:pt x="2499864" y="238501"/>
                    <a:pt x="2473097" y="259042"/>
                  </a:cubicBezTo>
                  <a:cubicBezTo>
                    <a:pt x="2460743" y="269313"/>
                    <a:pt x="2440153" y="256988"/>
                    <a:pt x="2425740" y="261096"/>
                  </a:cubicBezTo>
                  <a:cubicBezTo>
                    <a:pt x="2405150" y="269313"/>
                    <a:pt x="2382502" y="269313"/>
                    <a:pt x="2368089" y="281638"/>
                  </a:cubicBezTo>
                  <a:cubicBezTo>
                    <a:pt x="2394856" y="281638"/>
                    <a:pt x="2394856" y="281638"/>
                    <a:pt x="2394856" y="281638"/>
                  </a:cubicBezTo>
                  <a:cubicBezTo>
                    <a:pt x="2396915" y="302179"/>
                    <a:pt x="2384561" y="300125"/>
                    <a:pt x="2368089" y="298071"/>
                  </a:cubicBezTo>
                  <a:cubicBezTo>
                    <a:pt x="2378384" y="304234"/>
                    <a:pt x="2388679" y="308342"/>
                    <a:pt x="2394856" y="320667"/>
                  </a:cubicBezTo>
                  <a:cubicBezTo>
                    <a:pt x="2374266" y="328883"/>
                    <a:pt x="2368089" y="351479"/>
                    <a:pt x="2353676" y="361750"/>
                  </a:cubicBezTo>
                  <a:cubicBezTo>
                    <a:pt x="2314555" y="361750"/>
                    <a:pt x="2314555" y="361750"/>
                    <a:pt x="2308378" y="361750"/>
                  </a:cubicBezTo>
                  <a:cubicBezTo>
                    <a:pt x="2310437" y="367913"/>
                    <a:pt x="2314555" y="369967"/>
                    <a:pt x="2314555" y="376129"/>
                  </a:cubicBezTo>
                  <a:cubicBezTo>
                    <a:pt x="2314555" y="404887"/>
                    <a:pt x="2275434" y="386400"/>
                    <a:pt x="2275434" y="417212"/>
                  </a:cubicBezTo>
                  <a:cubicBezTo>
                    <a:pt x="2289847" y="417212"/>
                    <a:pt x="2291906" y="417212"/>
                    <a:pt x="2298083" y="417212"/>
                  </a:cubicBezTo>
                  <a:cubicBezTo>
                    <a:pt x="2302201" y="417212"/>
                    <a:pt x="2312496" y="417212"/>
                    <a:pt x="2312496" y="425429"/>
                  </a:cubicBezTo>
                  <a:cubicBezTo>
                    <a:pt x="2312496" y="439808"/>
                    <a:pt x="2261021" y="456241"/>
                    <a:pt x="2240431" y="456241"/>
                  </a:cubicBezTo>
                  <a:cubicBezTo>
                    <a:pt x="2219841" y="456241"/>
                    <a:pt x="2228077" y="443916"/>
                    <a:pt x="2209546" y="443916"/>
                  </a:cubicBezTo>
                  <a:cubicBezTo>
                    <a:pt x="2182780" y="443916"/>
                    <a:pt x="2164262" y="443916"/>
                    <a:pt x="2141613" y="443916"/>
                  </a:cubicBezTo>
                  <a:cubicBezTo>
                    <a:pt x="2133376" y="443916"/>
                    <a:pt x="2127200" y="452133"/>
                    <a:pt x="2114846" y="452133"/>
                  </a:cubicBezTo>
                  <a:cubicBezTo>
                    <a:pt x="2083961" y="452133"/>
                    <a:pt x="2059253" y="443916"/>
                    <a:pt x="2028367" y="433645"/>
                  </a:cubicBezTo>
                  <a:cubicBezTo>
                    <a:pt x="2026309" y="437754"/>
                    <a:pt x="2022191" y="443916"/>
                    <a:pt x="2018073" y="443916"/>
                  </a:cubicBezTo>
                  <a:cubicBezTo>
                    <a:pt x="2009838" y="443916"/>
                    <a:pt x="2007778" y="437754"/>
                    <a:pt x="2007778" y="435699"/>
                  </a:cubicBezTo>
                  <a:cubicBezTo>
                    <a:pt x="2007778" y="400779"/>
                    <a:pt x="2055135" y="413104"/>
                    <a:pt x="2073666" y="400779"/>
                  </a:cubicBezTo>
                  <a:cubicBezTo>
                    <a:pt x="2063371" y="392562"/>
                    <a:pt x="2044839" y="388454"/>
                    <a:pt x="2044839" y="372021"/>
                  </a:cubicBezTo>
                  <a:cubicBezTo>
                    <a:pt x="2044839" y="359696"/>
                    <a:pt x="2057194" y="363804"/>
                    <a:pt x="2067489" y="363804"/>
                  </a:cubicBezTo>
                  <a:cubicBezTo>
                    <a:pt x="2096315" y="363804"/>
                    <a:pt x="2106610" y="378183"/>
                    <a:pt x="2123081" y="388454"/>
                  </a:cubicBezTo>
                  <a:cubicBezTo>
                    <a:pt x="2139553" y="388454"/>
                    <a:pt x="2139553" y="388454"/>
                    <a:pt x="2139553" y="388454"/>
                  </a:cubicBezTo>
                  <a:cubicBezTo>
                    <a:pt x="2127200" y="376129"/>
                    <a:pt x="2098374" y="365858"/>
                    <a:pt x="2098374" y="343263"/>
                  </a:cubicBezTo>
                  <a:cubicBezTo>
                    <a:pt x="2086019" y="343263"/>
                    <a:pt x="2086019" y="343263"/>
                    <a:pt x="2086019" y="343263"/>
                  </a:cubicBezTo>
                  <a:cubicBezTo>
                    <a:pt x="2079844" y="345317"/>
                    <a:pt x="2079844" y="345317"/>
                    <a:pt x="2075726" y="349425"/>
                  </a:cubicBezTo>
                  <a:cubicBezTo>
                    <a:pt x="2063371" y="349425"/>
                    <a:pt x="2063371" y="349425"/>
                    <a:pt x="2063371" y="349425"/>
                  </a:cubicBezTo>
                  <a:cubicBezTo>
                    <a:pt x="2063371" y="339154"/>
                    <a:pt x="2063371" y="339154"/>
                    <a:pt x="2063371" y="339154"/>
                  </a:cubicBezTo>
                  <a:cubicBezTo>
                    <a:pt x="2069549" y="322721"/>
                    <a:pt x="2075726" y="314505"/>
                    <a:pt x="2090138" y="308342"/>
                  </a:cubicBezTo>
                  <a:cubicBezTo>
                    <a:pt x="2112787" y="302179"/>
                    <a:pt x="2139553" y="310396"/>
                    <a:pt x="2139553" y="283692"/>
                  </a:cubicBezTo>
                  <a:cubicBezTo>
                    <a:pt x="2139553" y="254934"/>
                    <a:pt x="2077784" y="254934"/>
                    <a:pt x="2077784" y="238501"/>
                  </a:cubicBezTo>
                  <a:cubicBezTo>
                    <a:pt x="2077784" y="230284"/>
                    <a:pt x="2092196" y="232338"/>
                    <a:pt x="2100433" y="232338"/>
                  </a:cubicBezTo>
                  <a:cubicBezTo>
                    <a:pt x="2090138" y="232338"/>
                    <a:pt x="2088079" y="228230"/>
                    <a:pt x="2088079" y="222067"/>
                  </a:cubicBezTo>
                  <a:cubicBezTo>
                    <a:pt x="2092196" y="220013"/>
                    <a:pt x="2096315" y="222067"/>
                    <a:pt x="2100433" y="222067"/>
                  </a:cubicBezTo>
                  <a:cubicBezTo>
                    <a:pt x="2110728" y="222067"/>
                    <a:pt x="2131318" y="217959"/>
                    <a:pt x="2149848" y="224121"/>
                  </a:cubicBezTo>
                  <a:cubicBezTo>
                    <a:pt x="2172498" y="230284"/>
                    <a:pt x="2180721" y="256988"/>
                    <a:pt x="2205428" y="252879"/>
                  </a:cubicBezTo>
                  <a:cubicBezTo>
                    <a:pt x="2201310" y="248771"/>
                    <a:pt x="2172498" y="230284"/>
                    <a:pt x="2172498" y="226175"/>
                  </a:cubicBezTo>
                  <a:cubicBezTo>
                    <a:pt x="2172498" y="222067"/>
                    <a:pt x="2176616" y="220013"/>
                    <a:pt x="2178662" y="215905"/>
                  </a:cubicBezTo>
                  <a:cubicBezTo>
                    <a:pt x="2223959" y="215905"/>
                    <a:pt x="2223959" y="215905"/>
                    <a:pt x="2223959" y="215905"/>
                  </a:cubicBezTo>
                  <a:cubicBezTo>
                    <a:pt x="2240431" y="209742"/>
                    <a:pt x="2256903" y="205634"/>
                    <a:pt x="2267198" y="191255"/>
                  </a:cubicBezTo>
                  <a:cubicBezTo>
                    <a:pt x="2252785" y="191255"/>
                    <a:pt x="2252785" y="191255"/>
                    <a:pt x="2252785" y="191255"/>
                  </a:cubicBezTo>
                  <a:cubicBezTo>
                    <a:pt x="2234254" y="205634"/>
                    <a:pt x="2213664" y="211797"/>
                    <a:pt x="2184839" y="211797"/>
                  </a:cubicBezTo>
                  <a:cubicBezTo>
                    <a:pt x="2168380" y="211797"/>
                    <a:pt x="2162202" y="205634"/>
                    <a:pt x="2153967" y="205634"/>
                  </a:cubicBezTo>
                  <a:cubicBezTo>
                    <a:pt x="2145731" y="205634"/>
                    <a:pt x="2141613" y="213851"/>
                    <a:pt x="2135435" y="213851"/>
                  </a:cubicBezTo>
                  <a:cubicBezTo>
                    <a:pt x="2116906" y="213851"/>
                    <a:pt x="2094256" y="207688"/>
                    <a:pt x="2098374" y="195364"/>
                  </a:cubicBezTo>
                  <a:cubicBezTo>
                    <a:pt x="2088079" y="195364"/>
                    <a:pt x="2088079" y="195364"/>
                    <a:pt x="2088079" y="195364"/>
                  </a:cubicBezTo>
                  <a:cubicBezTo>
                    <a:pt x="2079844" y="199471"/>
                    <a:pt x="2075726" y="205634"/>
                    <a:pt x="2067489" y="205634"/>
                  </a:cubicBezTo>
                  <a:cubicBezTo>
                    <a:pt x="2048958" y="205634"/>
                    <a:pt x="2024251" y="193309"/>
                    <a:pt x="2018073" y="185093"/>
                  </a:cubicBezTo>
                  <a:cubicBezTo>
                    <a:pt x="2024251" y="180984"/>
                    <a:pt x="2030427" y="176876"/>
                    <a:pt x="2040722" y="176876"/>
                  </a:cubicBezTo>
                  <a:cubicBezTo>
                    <a:pt x="2024251" y="176876"/>
                    <a:pt x="2005719" y="174822"/>
                    <a:pt x="1999543" y="176876"/>
                  </a:cubicBezTo>
                  <a:cubicBezTo>
                    <a:pt x="2009838" y="152226"/>
                    <a:pt x="2032485" y="154280"/>
                    <a:pt x="2055135" y="148118"/>
                  </a:cubicBezTo>
                  <a:cubicBezTo>
                    <a:pt x="2046899" y="146063"/>
                    <a:pt x="2044839" y="146063"/>
                    <a:pt x="2036604" y="146063"/>
                  </a:cubicBezTo>
                  <a:cubicBezTo>
                    <a:pt x="2018073" y="146063"/>
                    <a:pt x="2018073" y="162497"/>
                    <a:pt x="2001601" y="162497"/>
                  </a:cubicBezTo>
                  <a:cubicBezTo>
                    <a:pt x="1995425" y="162497"/>
                    <a:pt x="1987188" y="156334"/>
                    <a:pt x="1985130" y="154280"/>
                  </a:cubicBezTo>
                  <a:cubicBezTo>
                    <a:pt x="1993365" y="146063"/>
                    <a:pt x="1999543" y="144009"/>
                    <a:pt x="2009838" y="139901"/>
                  </a:cubicBezTo>
                  <a:cubicBezTo>
                    <a:pt x="1983071" y="139901"/>
                    <a:pt x="1983071" y="139901"/>
                    <a:pt x="1983071" y="139901"/>
                  </a:cubicBezTo>
                  <a:cubicBezTo>
                    <a:pt x="1976894" y="141955"/>
                    <a:pt x="1972776" y="144009"/>
                    <a:pt x="1968658" y="146063"/>
                  </a:cubicBezTo>
                  <a:cubicBezTo>
                    <a:pt x="1964540" y="146063"/>
                    <a:pt x="1954245" y="146063"/>
                    <a:pt x="1950127" y="146063"/>
                  </a:cubicBezTo>
                  <a:cubicBezTo>
                    <a:pt x="1954245" y="123468"/>
                    <a:pt x="2013955" y="113197"/>
                    <a:pt x="2040722" y="113197"/>
                  </a:cubicBezTo>
                  <a:cubicBezTo>
                    <a:pt x="2051017" y="113197"/>
                    <a:pt x="2057194" y="113197"/>
                    <a:pt x="2059253" y="113197"/>
                  </a:cubicBezTo>
                  <a:cubicBezTo>
                    <a:pt x="2063371" y="113197"/>
                    <a:pt x="2067489" y="109088"/>
                    <a:pt x="2067489" y="104980"/>
                  </a:cubicBezTo>
                  <a:cubicBezTo>
                    <a:pt x="2096315" y="104980"/>
                    <a:pt x="2083961" y="84439"/>
                    <a:pt x="2102492" y="84439"/>
                  </a:cubicBezTo>
                  <a:cubicBezTo>
                    <a:pt x="2121023" y="84439"/>
                    <a:pt x="2156025" y="102926"/>
                    <a:pt x="2164262" y="104980"/>
                  </a:cubicBezTo>
                  <a:cubicBezTo>
                    <a:pt x="2172498" y="84439"/>
                    <a:pt x="2182780" y="63897"/>
                    <a:pt x="2209546" y="63897"/>
                  </a:cubicBezTo>
                  <a:cubicBezTo>
                    <a:pt x="2226018" y="63897"/>
                    <a:pt x="2215723" y="72114"/>
                    <a:pt x="2228077" y="61843"/>
                  </a:cubicBezTo>
                  <a:cubicBezTo>
                    <a:pt x="2232195" y="53626"/>
                    <a:pt x="2240431" y="51572"/>
                    <a:pt x="2248667" y="51572"/>
                  </a:cubicBezTo>
                  <a:cubicBezTo>
                    <a:pt x="2296024" y="51572"/>
                    <a:pt x="2306319" y="51572"/>
                    <a:pt x="2353676" y="51572"/>
                  </a:cubicBezTo>
                  <a:cubicBezTo>
                    <a:pt x="2355735" y="47464"/>
                    <a:pt x="2359853" y="45410"/>
                    <a:pt x="2363971" y="45410"/>
                  </a:cubicBezTo>
                  <a:cubicBezTo>
                    <a:pt x="2380443" y="45410"/>
                    <a:pt x="2384561" y="55681"/>
                    <a:pt x="2398974" y="55681"/>
                  </a:cubicBezTo>
                  <a:cubicBezTo>
                    <a:pt x="2411327" y="55681"/>
                    <a:pt x="2415445" y="39247"/>
                    <a:pt x="2427799" y="39247"/>
                  </a:cubicBezTo>
                  <a:close/>
                  <a:moveTo>
                    <a:pt x="3414928" y="0"/>
                  </a:moveTo>
                  <a:cubicBezTo>
                    <a:pt x="3466356" y="0"/>
                    <a:pt x="3501328" y="0"/>
                    <a:pt x="3546585" y="0"/>
                  </a:cubicBezTo>
                  <a:cubicBezTo>
                    <a:pt x="3600070" y="0"/>
                    <a:pt x="3639156" y="34955"/>
                    <a:pt x="3682356" y="53461"/>
                  </a:cubicBezTo>
                  <a:cubicBezTo>
                    <a:pt x="3707042" y="63742"/>
                    <a:pt x="3737899" y="57573"/>
                    <a:pt x="3760527" y="61686"/>
                  </a:cubicBezTo>
                  <a:cubicBezTo>
                    <a:pt x="3756413" y="94585"/>
                    <a:pt x="3694699" y="90472"/>
                    <a:pt x="3670013" y="98696"/>
                  </a:cubicBezTo>
                  <a:cubicBezTo>
                    <a:pt x="3470470" y="108978"/>
                    <a:pt x="3470470" y="108978"/>
                    <a:pt x="3470470" y="108978"/>
                  </a:cubicBezTo>
                  <a:cubicBezTo>
                    <a:pt x="3486928" y="121315"/>
                    <a:pt x="3639156" y="102809"/>
                    <a:pt x="3655613" y="108978"/>
                  </a:cubicBezTo>
                  <a:cubicBezTo>
                    <a:pt x="3653556" y="117202"/>
                    <a:pt x="3614470" y="154213"/>
                    <a:pt x="3620642" y="154213"/>
                  </a:cubicBezTo>
                  <a:cubicBezTo>
                    <a:pt x="3643270" y="154213"/>
                    <a:pt x="3696756" y="102809"/>
                    <a:pt x="3727613" y="102809"/>
                  </a:cubicBezTo>
                  <a:cubicBezTo>
                    <a:pt x="3744070" y="102809"/>
                    <a:pt x="3750242" y="117202"/>
                    <a:pt x="3750242" y="131596"/>
                  </a:cubicBezTo>
                  <a:cubicBezTo>
                    <a:pt x="3750242" y="137764"/>
                    <a:pt x="3692642" y="199449"/>
                    <a:pt x="3688527" y="209730"/>
                  </a:cubicBezTo>
                  <a:cubicBezTo>
                    <a:pt x="3713213" y="203562"/>
                    <a:pt x="3758470" y="143933"/>
                    <a:pt x="3772870" y="131596"/>
                  </a:cubicBezTo>
                  <a:cubicBezTo>
                    <a:pt x="3795499" y="131596"/>
                    <a:pt x="3834584" y="131596"/>
                    <a:pt x="3834584" y="131596"/>
                  </a:cubicBezTo>
                  <a:cubicBezTo>
                    <a:pt x="3834584" y="131596"/>
                    <a:pt x="3851041" y="135708"/>
                    <a:pt x="3855156" y="135708"/>
                  </a:cubicBezTo>
                  <a:cubicBezTo>
                    <a:pt x="3871613" y="129539"/>
                    <a:pt x="3873670" y="123371"/>
                    <a:pt x="3888070" y="117202"/>
                  </a:cubicBezTo>
                  <a:cubicBezTo>
                    <a:pt x="3931270" y="117202"/>
                    <a:pt x="3931270" y="117202"/>
                    <a:pt x="3931270" y="117202"/>
                  </a:cubicBezTo>
                  <a:cubicBezTo>
                    <a:pt x="3935384" y="106922"/>
                    <a:pt x="3941556" y="104865"/>
                    <a:pt x="3949784" y="104865"/>
                  </a:cubicBezTo>
                  <a:cubicBezTo>
                    <a:pt x="3962127" y="104865"/>
                    <a:pt x="4003270" y="125427"/>
                    <a:pt x="4003270" y="137764"/>
                  </a:cubicBezTo>
                  <a:cubicBezTo>
                    <a:pt x="4003270" y="148045"/>
                    <a:pt x="3986813" y="156270"/>
                    <a:pt x="3980641" y="158326"/>
                  </a:cubicBezTo>
                  <a:cubicBezTo>
                    <a:pt x="3951841" y="168607"/>
                    <a:pt x="3933327" y="193281"/>
                    <a:pt x="3892184" y="193281"/>
                  </a:cubicBezTo>
                  <a:cubicBezTo>
                    <a:pt x="3902470" y="199449"/>
                    <a:pt x="3904527" y="199449"/>
                    <a:pt x="3910699" y="193281"/>
                  </a:cubicBezTo>
                  <a:cubicBezTo>
                    <a:pt x="3910699" y="220011"/>
                    <a:pt x="3886013" y="220011"/>
                    <a:pt x="3869556" y="224123"/>
                  </a:cubicBezTo>
                  <a:cubicBezTo>
                    <a:pt x="3875727" y="236461"/>
                    <a:pt x="3869556" y="226180"/>
                    <a:pt x="3869556" y="234404"/>
                  </a:cubicBezTo>
                  <a:cubicBezTo>
                    <a:pt x="3869556" y="248798"/>
                    <a:pt x="3846927" y="252910"/>
                    <a:pt x="3828413" y="257022"/>
                  </a:cubicBezTo>
                  <a:cubicBezTo>
                    <a:pt x="3830470" y="267303"/>
                    <a:pt x="3828413" y="267303"/>
                    <a:pt x="3828413" y="271416"/>
                  </a:cubicBezTo>
                  <a:cubicBezTo>
                    <a:pt x="3828413" y="289921"/>
                    <a:pt x="3809899" y="296090"/>
                    <a:pt x="3793442" y="308427"/>
                  </a:cubicBezTo>
                  <a:cubicBezTo>
                    <a:pt x="3781099" y="316651"/>
                    <a:pt x="3783156" y="339269"/>
                    <a:pt x="3776984" y="347494"/>
                  </a:cubicBezTo>
                  <a:cubicBezTo>
                    <a:pt x="3787270" y="353663"/>
                    <a:pt x="3795499" y="347494"/>
                    <a:pt x="3803727" y="347494"/>
                  </a:cubicBezTo>
                  <a:cubicBezTo>
                    <a:pt x="3820184" y="347494"/>
                    <a:pt x="3832527" y="357775"/>
                    <a:pt x="3840756" y="366000"/>
                  </a:cubicBezTo>
                  <a:cubicBezTo>
                    <a:pt x="3836641" y="368056"/>
                    <a:pt x="3830470" y="370112"/>
                    <a:pt x="3824299" y="370112"/>
                  </a:cubicBezTo>
                  <a:cubicBezTo>
                    <a:pt x="3828413" y="384505"/>
                    <a:pt x="3863384" y="380393"/>
                    <a:pt x="3863384" y="403011"/>
                  </a:cubicBezTo>
                  <a:cubicBezTo>
                    <a:pt x="3863384" y="423573"/>
                    <a:pt x="3816070" y="415348"/>
                    <a:pt x="3799613" y="415348"/>
                  </a:cubicBezTo>
                  <a:cubicBezTo>
                    <a:pt x="3789327" y="415348"/>
                    <a:pt x="3781099" y="423573"/>
                    <a:pt x="3781099" y="429741"/>
                  </a:cubicBezTo>
                  <a:cubicBezTo>
                    <a:pt x="3781099" y="446190"/>
                    <a:pt x="3797556" y="446190"/>
                    <a:pt x="3811956" y="446190"/>
                  </a:cubicBezTo>
                  <a:cubicBezTo>
                    <a:pt x="3811956" y="464696"/>
                    <a:pt x="3824299" y="470864"/>
                    <a:pt x="3824299" y="485257"/>
                  </a:cubicBezTo>
                  <a:cubicBezTo>
                    <a:pt x="3824299" y="491426"/>
                    <a:pt x="3820184" y="499651"/>
                    <a:pt x="3824299" y="503763"/>
                  </a:cubicBezTo>
                  <a:cubicBezTo>
                    <a:pt x="3809899" y="503763"/>
                    <a:pt x="3795499" y="503763"/>
                    <a:pt x="3795499" y="516100"/>
                  </a:cubicBezTo>
                  <a:cubicBezTo>
                    <a:pt x="3795499" y="530493"/>
                    <a:pt x="3820184" y="530493"/>
                    <a:pt x="3832527" y="534606"/>
                  </a:cubicBezTo>
                  <a:cubicBezTo>
                    <a:pt x="3826356" y="548999"/>
                    <a:pt x="3807841" y="557223"/>
                    <a:pt x="3791384" y="559280"/>
                  </a:cubicBezTo>
                  <a:cubicBezTo>
                    <a:pt x="3791384" y="565448"/>
                    <a:pt x="3795499" y="569560"/>
                    <a:pt x="3799613" y="571617"/>
                  </a:cubicBezTo>
                  <a:cubicBezTo>
                    <a:pt x="3793442" y="600403"/>
                    <a:pt x="3758470" y="588066"/>
                    <a:pt x="3750242" y="606572"/>
                  </a:cubicBezTo>
                  <a:cubicBezTo>
                    <a:pt x="3739956" y="600403"/>
                    <a:pt x="3729670" y="596291"/>
                    <a:pt x="3723499" y="586010"/>
                  </a:cubicBezTo>
                  <a:cubicBezTo>
                    <a:pt x="3709099" y="586010"/>
                    <a:pt x="3709099" y="586010"/>
                    <a:pt x="3709099" y="586010"/>
                  </a:cubicBezTo>
                  <a:cubicBezTo>
                    <a:pt x="3719384" y="610684"/>
                    <a:pt x="3758470" y="602459"/>
                    <a:pt x="3758470" y="627133"/>
                  </a:cubicBezTo>
                  <a:cubicBezTo>
                    <a:pt x="3758470" y="637414"/>
                    <a:pt x="3756413" y="651808"/>
                    <a:pt x="3746127" y="651808"/>
                  </a:cubicBezTo>
                  <a:cubicBezTo>
                    <a:pt x="3729670" y="651808"/>
                    <a:pt x="3700870" y="629190"/>
                    <a:pt x="3696756" y="610684"/>
                  </a:cubicBezTo>
                  <a:cubicBezTo>
                    <a:pt x="3688527" y="612740"/>
                    <a:pt x="3686470" y="610684"/>
                    <a:pt x="3684413" y="610684"/>
                  </a:cubicBezTo>
                  <a:cubicBezTo>
                    <a:pt x="3684413" y="625077"/>
                    <a:pt x="3684413" y="625077"/>
                    <a:pt x="3684413" y="625077"/>
                  </a:cubicBezTo>
                  <a:cubicBezTo>
                    <a:pt x="3717327" y="657976"/>
                    <a:pt x="3774927" y="672369"/>
                    <a:pt x="3774927" y="723774"/>
                  </a:cubicBezTo>
                  <a:cubicBezTo>
                    <a:pt x="3774927" y="734055"/>
                    <a:pt x="3760527" y="736111"/>
                    <a:pt x="3750242" y="736111"/>
                  </a:cubicBezTo>
                  <a:cubicBezTo>
                    <a:pt x="3707042" y="736111"/>
                    <a:pt x="3717327" y="690875"/>
                    <a:pt x="3680299" y="690875"/>
                  </a:cubicBezTo>
                  <a:cubicBezTo>
                    <a:pt x="3674127" y="690875"/>
                    <a:pt x="3670013" y="692931"/>
                    <a:pt x="3665899" y="690875"/>
                  </a:cubicBezTo>
                  <a:cubicBezTo>
                    <a:pt x="3665899" y="703212"/>
                    <a:pt x="3674127" y="705268"/>
                    <a:pt x="3674127" y="713493"/>
                  </a:cubicBezTo>
                  <a:cubicBezTo>
                    <a:pt x="3674127" y="721717"/>
                    <a:pt x="3659727" y="723774"/>
                    <a:pt x="3655613" y="723774"/>
                  </a:cubicBezTo>
                  <a:cubicBezTo>
                    <a:pt x="3655613" y="752560"/>
                    <a:pt x="3735842" y="748448"/>
                    <a:pt x="3754356" y="754616"/>
                  </a:cubicBezTo>
                  <a:cubicBezTo>
                    <a:pt x="3742013" y="764897"/>
                    <a:pt x="3731727" y="766953"/>
                    <a:pt x="3715270" y="771066"/>
                  </a:cubicBezTo>
                  <a:cubicBezTo>
                    <a:pt x="3686470" y="781347"/>
                    <a:pt x="3676185" y="808077"/>
                    <a:pt x="3649442" y="816302"/>
                  </a:cubicBezTo>
                  <a:cubicBezTo>
                    <a:pt x="3618585" y="826582"/>
                    <a:pt x="3591842" y="822470"/>
                    <a:pt x="3556870" y="838920"/>
                  </a:cubicBezTo>
                  <a:cubicBezTo>
                    <a:pt x="3513670" y="838920"/>
                    <a:pt x="3513670" y="838920"/>
                    <a:pt x="3513670" y="838920"/>
                  </a:cubicBezTo>
                  <a:cubicBezTo>
                    <a:pt x="3505442" y="843032"/>
                    <a:pt x="3497213" y="847144"/>
                    <a:pt x="3497213" y="853313"/>
                  </a:cubicBezTo>
                  <a:cubicBezTo>
                    <a:pt x="3472528" y="869762"/>
                    <a:pt x="3472528" y="869762"/>
                    <a:pt x="3472528" y="869762"/>
                  </a:cubicBezTo>
                  <a:cubicBezTo>
                    <a:pt x="3456070" y="884155"/>
                    <a:pt x="3456070" y="900605"/>
                    <a:pt x="3441671" y="914998"/>
                  </a:cubicBezTo>
                  <a:cubicBezTo>
                    <a:pt x="3423156" y="933504"/>
                    <a:pt x="3392299" y="929391"/>
                    <a:pt x="3373785" y="941728"/>
                  </a:cubicBezTo>
                  <a:cubicBezTo>
                    <a:pt x="3359385" y="941728"/>
                    <a:pt x="3359385" y="941728"/>
                    <a:pt x="3359385" y="941728"/>
                  </a:cubicBezTo>
                  <a:cubicBezTo>
                    <a:pt x="3359385" y="923223"/>
                    <a:pt x="3359385" y="923223"/>
                    <a:pt x="3359385" y="923223"/>
                  </a:cubicBezTo>
                  <a:cubicBezTo>
                    <a:pt x="3347042" y="929391"/>
                    <a:pt x="3349099" y="939672"/>
                    <a:pt x="3342928" y="945841"/>
                  </a:cubicBezTo>
                  <a:cubicBezTo>
                    <a:pt x="3322356" y="966402"/>
                    <a:pt x="3272985" y="958178"/>
                    <a:pt x="3272985" y="986964"/>
                  </a:cubicBezTo>
                  <a:cubicBezTo>
                    <a:pt x="3272985" y="991077"/>
                    <a:pt x="3275042" y="993133"/>
                    <a:pt x="3275042" y="997245"/>
                  </a:cubicBezTo>
                  <a:cubicBezTo>
                    <a:pt x="3272985" y="999301"/>
                    <a:pt x="3268871" y="1003414"/>
                    <a:pt x="3268871" y="1007526"/>
                  </a:cubicBezTo>
                  <a:cubicBezTo>
                    <a:pt x="3268871" y="1013694"/>
                    <a:pt x="3281214" y="1017807"/>
                    <a:pt x="3281214" y="1028088"/>
                  </a:cubicBezTo>
                  <a:cubicBezTo>
                    <a:pt x="3281214" y="1058930"/>
                    <a:pt x="3238014" y="1048649"/>
                    <a:pt x="3238014" y="1075380"/>
                  </a:cubicBezTo>
                  <a:cubicBezTo>
                    <a:pt x="3238014" y="1091829"/>
                    <a:pt x="3235956" y="1116503"/>
                    <a:pt x="3238014" y="1124728"/>
                  </a:cubicBezTo>
                  <a:cubicBezTo>
                    <a:pt x="3217442" y="1135009"/>
                    <a:pt x="3227728" y="1182301"/>
                    <a:pt x="3203042" y="1182301"/>
                  </a:cubicBezTo>
                  <a:cubicBezTo>
                    <a:pt x="3196871" y="1182301"/>
                    <a:pt x="3194814" y="1178188"/>
                    <a:pt x="3192757" y="1174076"/>
                  </a:cubicBezTo>
                  <a:cubicBezTo>
                    <a:pt x="3180414" y="1174076"/>
                    <a:pt x="3180414" y="1180245"/>
                    <a:pt x="3174242" y="1180245"/>
                  </a:cubicBezTo>
                  <a:cubicBezTo>
                    <a:pt x="3151614" y="1180245"/>
                    <a:pt x="3153671" y="1139121"/>
                    <a:pt x="3131042" y="1139121"/>
                  </a:cubicBezTo>
                  <a:cubicBezTo>
                    <a:pt x="3118699" y="1139121"/>
                    <a:pt x="3104300" y="1149402"/>
                    <a:pt x="3091957" y="1151458"/>
                  </a:cubicBezTo>
                  <a:cubicBezTo>
                    <a:pt x="3085785" y="1130896"/>
                    <a:pt x="3077557" y="1137065"/>
                    <a:pt x="3063157" y="1124728"/>
                  </a:cubicBezTo>
                  <a:cubicBezTo>
                    <a:pt x="3056985" y="1122672"/>
                    <a:pt x="3059042" y="1108278"/>
                    <a:pt x="3056985" y="1108278"/>
                  </a:cubicBezTo>
                  <a:cubicBezTo>
                    <a:pt x="3038471" y="1091829"/>
                    <a:pt x="3003500" y="1052762"/>
                    <a:pt x="3003500" y="1026031"/>
                  </a:cubicBezTo>
                  <a:cubicBezTo>
                    <a:pt x="3003500" y="1013694"/>
                    <a:pt x="3011728" y="1015751"/>
                    <a:pt x="3017900" y="1007526"/>
                  </a:cubicBezTo>
                  <a:cubicBezTo>
                    <a:pt x="3003500" y="991077"/>
                    <a:pt x="2999385" y="1013694"/>
                    <a:pt x="2982928" y="1005470"/>
                  </a:cubicBezTo>
                  <a:cubicBezTo>
                    <a:pt x="2980871" y="1001357"/>
                    <a:pt x="2976757" y="984908"/>
                    <a:pt x="2974700" y="976683"/>
                  </a:cubicBezTo>
                  <a:cubicBezTo>
                    <a:pt x="2968528" y="958178"/>
                    <a:pt x="2943843" y="947897"/>
                    <a:pt x="2943843" y="923223"/>
                  </a:cubicBezTo>
                  <a:cubicBezTo>
                    <a:pt x="2943843" y="914998"/>
                    <a:pt x="2950014" y="910886"/>
                    <a:pt x="2954128" y="900605"/>
                  </a:cubicBezTo>
                  <a:cubicBezTo>
                    <a:pt x="2947957" y="898549"/>
                    <a:pt x="2941785" y="896492"/>
                    <a:pt x="2935614" y="900605"/>
                  </a:cubicBezTo>
                  <a:cubicBezTo>
                    <a:pt x="2935614" y="880043"/>
                    <a:pt x="2935614" y="880043"/>
                    <a:pt x="2935614" y="880043"/>
                  </a:cubicBezTo>
                  <a:cubicBezTo>
                    <a:pt x="2947957" y="863594"/>
                    <a:pt x="2954128" y="845088"/>
                    <a:pt x="2972643" y="830695"/>
                  </a:cubicBezTo>
                  <a:lnTo>
                    <a:pt x="2972643" y="828639"/>
                  </a:lnTo>
                  <a:cubicBezTo>
                    <a:pt x="2984985" y="822470"/>
                    <a:pt x="2984985" y="822470"/>
                    <a:pt x="2997328" y="826582"/>
                  </a:cubicBezTo>
                  <a:cubicBezTo>
                    <a:pt x="3003500" y="799852"/>
                    <a:pt x="3015842" y="791627"/>
                    <a:pt x="3024071" y="764897"/>
                  </a:cubicBezTo>
                  <a:cubicBezTo>
                    <a:pt x="2995271" y="756672"/>
                    <a:pt x="2929443" y="752560"/>
                    <a:pt x="2927385" y="725830"/>
                  </a:cubicBezTo>
                  <a:cubicBezTo>
                    <a:pt x="2935614" y="723774"/>
                    <a:pt x="2933557" y="725830"/>
                    <a:pt x="2941785" y="725830"/>
                  </a:cubicBezTo>
                  <a:cubicBezTo>
                    <a:pt x="2962357" y="725830"/>
                    <a:pt x="2974700" y="740223"/>
                    <a:pt x="2997328" y="740223"/>
                  </a:cubicBezTo>
                  <a:cubicBezTo>
                    <a:pt x="3005557" y="740223"/>
                    <a:pt x="3005557" y="731998"/>
                    <a:pt x="3005557" y="725830"/>
                  </a:cubicBezTo>
                  <a:cubicBezTo>
                    <a:pt x="2978814" y="717605"/>
                    <a:pt x="2970585" y="674425"/>
                    <a:pt x="2939728" y="674425"/>
                  </a:cubicBezTo>
                  <a:cubicBezTo>
                    <a:pt x="2931500" y="674425"/>
                    <a:pt x="2929443" y="690875"/>
                    <a:pt x="2917100" y="690875"/>
                  </a:cubicBezTo>
                  <a:cubicBezTo>
                    <a:pt x="2900643" y="690875"/>
                    <a:pt x="2892414" y="688819"/>
                    <a:pt x="2892414" y="674425"/>
                  </a:cubicBezTo>
                  <a:cubicBezTo>
                    <a:pt x="2892414" y="653864"/>
                    <a:pt x="2912985" y="655920"/>
                    <a:pt x="2912985" y="635358"/>
                  </a:cubicBezTo>
                  <a:cubicBezTo>
                    <a:pt x="2912985" y="623021"/>
                    <a:pt x="2898585" y="620965"/>
                    <a:pt x="2890357" y="620965"/>
                  </a:cubicBezTo>
                  <a:cubicBezTo>
                    <a:pt x="2890357" y="606572"/>
                    <a:pt x="2890357" y="606572"/>
                    <a:pt x="2890357" y="606572"/>
                  </a:cubicBezTo>
                  <a:cubicBezTo>
                    <a:pt x="2865671" y="528437"/>
                    <a:pt x="2801900" y="450303"/>
                    <a:pt x="2699043" y="450303"/>
                  </a:cubicBezTo>
                  <a:cubicBezTo>
                    <a:pt x="2684643" y="450303"/>
                    <a:pt x="2680529" y="450303"/>
                    <a:pt x="2672300" y="450303"/>
                  </a:cubicBezTo>
                  <a:cubicBezTo>
                    <a:pt x="2659957" y="450303"/>
                    <a:pt x="2655843" y="460583"/>
                    <a:pt x="2643500" y="460583"/>
                  </a:cubicBezTo>
                  <a:cubicBezTo>
                    <a:pt x="2635272" y="460583"/>
                    <a:pt x="2627043" y="454415"/>
                    <a:pt x="2616757" y="454415"/>
                  </a:cubicBezTo>
                  <a:cubicBezTo>
                    <a:pt x="2606472" y="454415"/>
                    <a:pt x="2602357" y="456471"/>
                    <a:pt x="2598243" y="458527"/>
                  </a:cubicBezTo>
                  <a:cubicBezTo>
                    <a:pt x="2600300" y="460583"/>
                    <a:pt x="2604414" y="464696"/>
                    <a:pt x="2606472" y="464696"/>
                  </a:cubicBezTo>
                  <a:cubicBezTo>
                    <a:pt x="2602357" y="470864"/>
                    <a:pt x="2602357" y="468808"/>
                    <a:pt x="2596186" y="468808"/>
                  </a:cubicBezTo>
                  <a:cubicBezTo>
                    <a:pt x="2575614" y="468808"/>
                    <a:pt x="2546814" y="460583"/>
                    <a:pt x="2536529" y="446190"/>
                  </a:cubicBezTo>
                  <a:cubicBezTo>
                    <a:pt x="2544757" y="440022"/>
                    <a:pt x="2550929" y="440022"/>
                    <a:pt x="2555043" y="431797"/>
                  </a:cubicBezTo>
                  <a:cubicBezTo>
                    <a:pt x="2540643" y="425629"/>
                    <a:pt x="2528300" y="415348"/>
                    <a:pt x="2518015" y="415348"/>
                  </a:cubicBezTo>
                  <a:cubicBezTo>
                    <a:pt x="2497443" y="415348"/>
                    <a:pt x="2503615" y="423573"/>
                    <a:pt x="2487157" y="415348"/>
                  </a:cubicBezTo>
                  <a:cubicBezTo>
                    <a:pt x="2487157" y="403011"/>
                    <a:pt x="2505672" y="398898"/>
                    <a:pt x="2513900" y="398898"/>
                  </a:cubicBezTo>
                  <a:cubicBezTo>
                    <a:pt x="2524186" y="398898"/>
                    <a:pt x="2530357" y="398898"/>
                    <a:pt x="2536529" y="398898"/>
                  </a:cubicBezTo>
                  <a:cubicBezTo>
                    <a:pt x="2544757" y="398898"/>
                    <a:pt x="2548872" y="396842"/>
                    <a:pt x="2552986" y="390674"/>
                  </a:cubicBezTo>
                  <a:cubicBezTo>
                    <a:pt x="2604414" y="390674"/>
                    <a:pt x="2604414" y="390674"/>
                    <a:pt x="2604414" y="390674"/>
                  </a:cubicBezTo>
                  <a:cubicBezTo>
                    <a:pt x="2612643" y="384505"/>
                    <a:pt x="2612643" y="380393"/>
                    <a:pt x="2616757" y="370112"/>
                  </a:cubicBezTo>
                  <a:cubicBezTo>
                    <a:pt x="2579729" y="370112"/>
                    <a:pt x="2579729" y="370112"/>
                    <a:pt x="2579729" y="370112"/>
                  </a:cubicBezTo>
                  <a:cubicBezTo>
                    <a:pt x="2577672" y="376280"/>
                    <a:pt x="2575614" y="380393"/>
                    <a:pt x="2571500" y="380393"/>
                  </a:cubicBezTo>
                  <a:cubicBezTo>
                    <a:pt x="2557100" y="380393"/>
                    <a:pt x="2550929" y="380393"/>
                    <a:pt x="2538586" y="380393"/>
                  </a:cubicBezTo>
                  <a:cubicBezTo>
                    <a:pt x="2534472" y="380393"/>
                    <a:pt x="2448072" y="355719"/>
                    <a:pt x="2448072" y="341325"/>
                  </a:cubicBezTo>
                  <a:cubicBezTo>
                    <a:pt x="2448072" y="312539"/>
                    <a:pt x="2480986" y="322820"/>
                    <a:pt x="2499500" y="316651"/>
                  </a:cubicBezTo>
                  <a:cubicBezTo>
                    <a:pt x="2515957" y="310483"/>
                    <a:pt x="2526243" y="300202"/>
                    <a:pt x="2542700" y="296090"/>
                  </a:cubicBezTo>
                  <a:cubicBezTo>
                    <a:pt x="2567386" y="287865"/>
                    <a:pt x="2600300" y="300202"/>
                    <a:pt x="2620872" y="289921"/>
                  </a:cubicBezTo>
                  <a:cubicBezTo>
                    <a:pt x="2635272" y="279640"/>
                    <a:pt x="2645557" y="263191"/>
                    <a:pt x="2645557" y="240573"/>
                  </a:cubicBezTo>
                  <a:cubicBezTo>
                    <a:pt x="2629100" y="238517"/>
                    <a:pt x="2577672" y="240573"/>
                    <a:pt x="2577672" y="224123"/>
                  </a:cubicBezTo>
                  <a:cubicBezTo>
                    <a:pt x="2577672" y="215899"/>
                    <a:pt x="2590014" y="209730"/>
                    <a:pt x="2596186" y="209730"/>
                  </a:cubicBezTo>
                  <a:cubicBezTo>
                    <a:pt x="2627043" y="199449"/>
                    <a:pt x="2666129" y="176831"/>
                    <a:pt x="2684643" y="160382"/>
                  </a:cubicBezTo>
                  <a:cubicBezTo>
                    <a:pt x="2692871" y="164494"/>
                    <a:pt x="2699043" y="166551"/>
                    <a:pt x="2709329" y="166551"/>
                  </a:cubicBezTo>
                  <a:cubicBezTo>
                    <a:pt x="2740186" y="166551"/>
                    <a:pt x="2715500" y="125427"/>
                    <a:pt x="2744300" y="121315"/>
                  </a:cubicBezTo>
                  <a:cubicBezTo>
                    <a:pt x="2781328" y="117202"/>
                    <a:pt x="2795728" y="106922"/>
                    <a:pt x="2828643" y="106922"/>
                  </a:cubicBezTo>
                  <a:cubicBezTo>
                    <a:pt x="2855386" y="100753"/>
                    <a:pt x="2871843" y="86360"/>
                    <a:pt x="2896528" y="86360"/>
                  </a:cubicBezTo>
                  <a:cubicBezTo>
                    <a:pt x="2912985" y="86360"/>
                    <a:pt x="2919157" y="115146"/>
                    <a:pt x="2935614" y="115146"/>
                  </a:cubicBezTo>
                  <a:cubicBezTo>
                    <a:pt x="2935614" y="106922"/>
                    <a:pt x="2931500" y="102809"/>
                    <a:pt x="2931500" y="96641"/>
                  </a:cubicBezTo>
                  <a:cubicBezTo>
                    <a:pt x="2939728" y="86360"/>
                    <a:pt x="2939728" y="86360"/>
                    <a:pt x="2939728" y="86360"/>
                  </a:cubicBezTo>
                  <a:cubicBezTo>
                    <a:pt x="2950014" y="104865"/>
                    <a:pt x="2966471" y="102809"/>
                    <a:pt x="2982928" y="108978"/>
                  </a:cubicBezTo>
                  <a:cubicBezTo>
                    <a:pt x="2987043" y="108978"/>
                    <a:pt x="2997328" y="108978"/>
                    <a:pt x="2997328" y="108978"/>
                  </a:cubicBezTo>
                  <a:cubicBezTo>
                    <a:pt x="2995271" y="102809"/>
                    <a:pt x="2989100" y="96641"/>
                    <a:pt x="2989100" y="90472"/>
                  </a:cubicBezTo>
                  <a:cubicBezTo>
                    <a:pt x="2989100" y="78135"/>
                    <a:pt x="3003500" y="78135"/>
                    <a:pt x="3011728" y="78135"/>
                  </a:cubicBezTo>
                  <a:cubicBezTo>
                    <a:pt x="3050814" y="78135"/>
                    <a:pt x="3071385" y="98696"/>
                    <a:pt x="3094014" y="108978"/>
                  </a:cubicBezTo>
                  <a:cubicBezTo>
                    <a:pt x="3135157" y="108978"/>
                    <a:pt x="3135157" y="108978"/>
                    <a:pt x="3135157" y="108978"/>
                  </a:cubicBezTo>
                  <a:cubicBezTo>
                    <a:pt x="3120757" y="102809"/>
                    <a:pt x="3083728" y="90472"/>
                    <a:pt x="3083728" y="74023"/>
                  </a:cubicBezTo>
                  <a:cubicBezTo>
                    <a:pt x="3083728" y="59630"/>
                    <a:pt x="3110471" y="63742"/>
                    <a:pt x="3118699" y="61686"/>
                  </a:cubicBezTo>
                  <a:cubicBezTo>
                    <a:pt x="3112528" y="55517"/>
                    <a:pt x="3106357" y="55517"/>
                    <a:pt x="3102242" y="49349"/>
                  </a:cubicBezTo>
                  <a:cubicBezTo>
                    <a:pt x="3126928" y="37012"/>
                    <a:pt x="3149557" y="30843"/>
                    <a:pt x="3178357" y="30843"/>
                  </a:cubicBezTo>
                  <a:cubicBezTo>
                    <a:pt x="3200985" y="30843"/>
                    <a:pt x="3215385" y="30843"/>
                    <a:pt x="3233899" y="37012"/>
                  </a:cubicBezTo>
                  <a:cubicBezTo>
                    <a:pt x="3252414" y="37012"/>
                    <a:pt x="3252414" y="37012"/>
                    <a:pt x="3252414" y="37012"/>
                  </a:cubicBezTo>
                  <a:cubicBezTo>
                    <a:pt x="3252414" y="26731"/>
                    <a:pt x="3252414" y="26731"/>
                    <a:pt x="3252414" y="26731"/>
                  </a:cubicBezTo>
                  <a:cubicBezTo>
                    <a:pt x="3266814" y="24675"/>
                    <a:pt x="3275042" y="26731"/>
                    <a:pt x="3289442" y="26731"/>
                  </a:cubicBezTo>
                  <a:cubicBezTo>
                    <a:pt x="3332642" y="26731"/>
                    <a:pt x="3367613" y="0"/>
                    <a:pt x="3414928" y="0"/>
                  </a:cubicBezTo>
                  <a:close/>
                </a:path>
              </a:pathLst>
            </a:custGeom>
            <a:solidFill>
              <a:schemeClr val="bg2">
                <a:lumMod val="90000"/>
              </a:schemeClr>
            </a:solidFill>
            <a:ln w="9525">
              <a:noFill/>
              <a:round/>
            </a:ln>
          </p:spPr>
          <p:txBody>
            <a:bodyPr wrap="square" lIns="91440" tIns="45720" rIns="91440" bIns="45720" anchor="ctr">
              <a:noAutofit/>
            </a:bodyPr>
            <a:lstStyle/>
            <a:p>
              <a:pPr algn="ctr"/>
            </a:p>
          </p:txBody>
        </p:sp>
        <p:sp>
          <p:nvSpPr>
            <p:cNvPr id="5" name="圆角矩形 5"/>
            <p:cNvSpPr/>
            <p:nvPr/>
          </p:nvSpPr>
          <p:spPr>
            <a:xfrm>
              <a:off x="7643191" y="1785878"/>
              <a:ext cx="3239744" cy="3773950"/>
            </a:xfrm>
            <a:prstGeom prst="roundRect">
              <a:avLst>
                <a:gd name="adj" fmla="val 0"/>
              </a:avLst>
            </a:prstGeom>
            <a:solidFill>
              <a:schemeClr val="bg1"/>
            </a:solidFill>
            <a:ln w="19050" cap="rnd">
              <a:noFill/>
              <a:prstDash val="solid"/>
              <a:round/>
            </a:ln>
            <a:effectLst>
              <a:outerShdw blurRad="254000" dist="152400" dir="3900000" algn="ctr" rotWithShape="0">
                <a:schemeClr val="bg1">
                  <a:lumMod val="7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defTabSz="914400"/>
              <a:endParaRPr lang="zh-CN" altLang="en-US" sz="2000" b="1">
                <a:solidFill>
                  <a:schemeClr val="bg1"/>
                </a:solidFill>
              </a:endParaRPr>
            </a:p>
          </p:txBody>
        </p:sp>
        <p:sp>
          <p:nvSpPr>
            <p:cNvPr id="6" name="文本框 5"/>
            <p:cNvSpPr txBox="1"/>
            <p:nvPr/>
          </p:nvSpPr>
          <p:spPr>
            <a:xfrm>
              <a:off x="8607232" y="2313662"/>
              <a:ext cx="2050367" cy="523220"/>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a:t>
              </a:r>
              <a:endParaRPr lang="en-US" altLang="zh-CN" sz="1400" dirty="0">
                <a:solidFill>
                  <a:schemeClr val="tx1">
                    <a:lumMod val="75000"/>
                    <a:lumOff val="25000"/>
                  </a:schemeClr>
                </a:solidFill>
              </a:endParaRPr>
            </a:p>
          </p:txBody>
        </p:sp>
        <p:sp>
          <p:nvSpPr>
            <p:cNvPr id="7" name="文本框 6"/>
            <p:cNvSpPr txBox="1"/>
            <p:nvPr/>
          </p:nvSpPr>
          <p:spPr>
            <a:xfrm>
              <a:off x="8607232" y="3467636"/>
              <a:ext cx="2050367" cy="523220"/>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a:t>
              </a:r>
              <a:endParaRPr lang="en-US" altLang="zh-CN" sz="1400" dirty="0">
                <a:solidFill>
                  <a:schemeClr val="tx1">
                    <a:lumMod val="75000"/>
                    <a:lumOff val="25000"/>
                  </a:schemeClr>
                </a:solidFill>
              </a:endParaRPr>
            </a:p>
          </p:txBody>
        </p:sp>
        <p:sp>
          <p:nvSpPr>
            <p:cNvPr id="8" name="文本框 7"/>
            <p:cNvSpPr txBox="1"/>
            <p:nvPr/>
          </p:nvSpPr>
          <p:spPr>
            <a:xfrm>
              <a:off x="8607232" y="4620099"/>
              <a:ext cx="2050367" cy="523220"/>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a:t>
              </a:r>
              <a:endParaRPr lang="en-US" altLang="zh-CN" sz="1400" dirty="0">
                <a:solidFill>
                  <a:schemeClr val="tx1">
                    <a:lumMod val="75000"/>
                    <a:lumOff val="25000"/>
                  </a:schemeClr>
                </a:solidFill>
              </a:endParaRPr>
            </a:p>
          </p:txBody>
        </p:sp>
        <p:sp>
          <p:nvSpPr>
            <p:cNvPr id="9" name="椭圆 8"/>
            <p:cNvSpPr/>
            <p:nvPr/>
          </p:nvSpPr>
          <p:spPr>
            <a:xfrm flipH="1">
              <a:off x="2047495" y="3039119"/>
              <a:ext cx="152400" cy="152400"/>
            </a:xfrm>
            <a:prstGeom prst="ellipse">
              <a:avLst/>
            </a:pr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000" b="1" dirty="0">
                <a:solidFill>
                  <a:schemeClr val="bg1"/>
                </a:solidFill>
              </a:endParaRPr>
            </a:p>
          </p:txBody>
        </p:sp>
        <p:sp>
          <p:nvSpPr>
            <p:cNvPr id="10" name="椭圆 9"/>
            <p:cNvSpPr/>
            <p:nvPr/>
          </p:nvSpPr>
          <p:spPr>
            <a:xfrm>
              <a:off x="5164996" y="3672853"/>
              <a:ext cx="152400" cy="152400"/>
            </a:xfrm>
            <a:prstGeom prst="ellipse">
              <a:avLst/>
            </a:prstGeom>
            <a:solidFill>
              <a:srgbClr val="00B0F0"/>
            </a:soli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endParaRPr lang="zh-CN" altLang="en-US" sz="1400" b="1" dirty="0">
                <a:solidFill>
                  <a:schemeClr val="bg1"/>
                </a:solidFill>
              </a:endParaRPr>
            </a:p>
          </p:txBody>
        </p:sp>
        <p:sp>
          <p:nvSpPr>
            <p:cNvPr id="11" name="椭圆 10"/>
            <p:cNvSpPr/>
            <p:nvPr/>
          </p:nvSpPr>
          <p:spPr>
            <a:xfrm flipV="1">
              <a:off x="3688692" y="3858213"/>
              <a:ext cx="152400" cy="152400"/>
            </a:xfrm>
            <a:prstGeom prst="ellipse">
              <a:avLst/>
            </a:prstGeom>
            <a:solidFill>
              <a:srgbClr val="00B0F0"/>
            </a:solidFill>
            <a:ln w="12700" cap="rnd">
              <a:noFill/>
              <a:prstDash val="solid"/>
              <a:round/>
            </a:ln>
            <a:effectLst>
              <a:outerShdw blurRad="254000" dist="127000" algn="ctr" rotWithShape="0">
                <a:schemeClr val="accent2">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000" b="1" dirty="0">
                <a:solidFill>
                  <a:schemeClr val="bg1"/>
                </a:solidFill>
              </a:endParaRPr>
            </a:p>
          </p:txBody>
        </p:sp>
        <p:sp>
          <p:nvSpPr>
            <p:cNvPr id="12" name="矩形 11"/>
            <p:cNvSpPr/>
            <p:nvPr/>
          </p:nvSpPr>
          <p:spPr>
            <a:xfrm>
              <a:off x="1190625" y="1269510"/>
              <a:ext cx="4876185" cy="834375"/>
            </a:xfrm>
            <a:prstGeom prst="rect">
              <a:avLst/>
            </a:prstGeom>
          </p:spPr>
          <p:txBody>
            <a:bodyPr>
              <a:noAutofit/>
            </a:bodyPr>
            <a:lstStyle/>
            <a:p>
              <a:pPr>
                <a:buSzPct val="25000"/>
              </a:pPr>
              <a:r>
                <a:rPr lang="zh-CN" altLang="en-US" sz="2400" b="1" dirty="0"/>
                <a:t>关键词</a:t>
              </a:r>
              <a:endParaRPr lang="en-US" altLang="zh-CN" sz="4400" b="1" dirty="0">
                <a:solidFill>
                  <a:schemeClr val="accent3"/>
                </a:solidFill>
              </a:endParaRPr>
            </a:p>
          </p:txBody>
        </p:sp>
        <p:sp>
          <p:nvSpPr>
            <p:cNvPr id="13" name="文本框 12"/>
            <p:cNvSpPr txBox="1"/>
            <p:nvPr/>
          </p:nvSpPr>
          <p:spPr>
            <a:xfrm>
              <a:off x="1154183" y="3255822"/>
              <a:ext cx="1939023" cy="307777"/>
            </a:xfrm>
            <a:prstGeom prst="rect">
              <a:avLst/>
            </a:prstGeom>
            <a:noFill/>
          </p:spPr>
          <p:txBody>
            <a:bodyPr wrap="square" rtlCol="0">
              <a:spAutoFit/>
            </a:bodyPr>
            <a:lstStyle/>
            <a:p>
              <a:pPr algn="ctr"/>
              <a:r>
                <a:rPr lang="zh-CN" altLang="en-US" sz="1400" b="1" dirty="0"/>
                <a:t>输入文本</a:t>
              </a:r>
              <a:endParaRPr lang="en-US" altLang="zh-CN" sz="1400" b="1" dirty="0"/>
            </a:p>
          </p:txBody>
        </p:sp>
        <p:sp>
          <p:nvSpPr>
            <p:cNvPr id="14" name="文本框 13"/>
            <p:cNvSpPr txBox="1"/>
            <p:nvPr/>
          </p:nvSpPr>
          <p:spPr>
            <a:xfrm>
              <a:off x="2795380" y="4029434"/>
              <a:ext cx="1939023" cy="307777"/>
            </a:xfrm>
            <a:prstGeom prst="rect">
              <a:avLst/>
            </a:prstGeom>
            <a:noFill/>
          </p:spPr>
          <p:txBody>
            <a:bodyPr wrap="square" rtlCol="0">
              <a:spAutoFit/>
            </a:bodyPr>
            <a:lstStyle/>
            <a:p>
              <a:pPr algn="ctr"/>
              <a:r>
                <a:rPr lang="zh-CN" altLang="en-US" sz="1400" b="1" dirty="0"/>
                <a:t>输入文本</a:t>
              </a:r>
              <a:endParaRPr lang="en-US" altLang="zh-CN" sz="1400" b="1" dirty="0"/>
            </a:p>
          </p:txBody>
        </p:sp>
        <p:sp>
          <p:nvSpPr>
            <p:cNvPr id="15" name="文本框 14"/>
            <p:cNvSpPr txBox="1"/>
            <p:nvPr/>
          </p:nvSpPr>
          <p:spPr>
            <a:xfrm>
              <a:off x="4271685" y="3884840"/>
              <a:ext cx="1939023" cy="307777"/>
            </a:xfrm>
            <a:prstGeom prst="rect">
              <a:avLst/>
            </a:prstGeom>
            <a:noFill/>
          </p:spPr>
          <p:txBody>
            <a:bodyPr wrap="square" rtlCol="0">
              <a:spAutoFit/>
            </a:bodyPr>
            <a:lstStyle/>
            <a:p>
              <a:pPr algn="ctr"/>
              <a:r>
                <a:rPr lang="zh-CN" altLang="en-US" sz="1400" b="1" dirty="0"/>
                <a:t>输入文本</a:t>
              </a:r>
              <a:endParaRPr lang="en-US" altLang="zh-CN" sz="1400" b="1" dirty="0"/>
            </a:p>
          </p:txBody>
        </p:sp>
        <p:grpSp>
          <p:nvGrpSpPr>
            <p:cNvPr id="16" name="组合 15"/>
            <p:cNvGrpSpPr/>
            <p:nvPr/>
          </p:nvGrpSpPr>
          <p:grpSpPr>
            <a:xfrm>
              <a:off x="8102943" y="2364375"/>
              <a:ext cx="338961" cy="338960"/>
              <a:chOff x="4502394" y="5725978"/>
              <a:chExt cx="338961" cy="338960"/>
            </a:xfrm>
          </p:grpSpPr>
          <p:sp>
            <p:nvSpPr>
              <p:cNvPr id="23" name="矩形 22"/>
              <p:cNvSpPr/>
              <p:nvPr/>
            </p:nvSpPr>
            <p:spPr>
              <a:xfrm>
                <a:off x="4502394" y="5725978"/>
                <a:ext cx="338961" cy="338960"/>
              </a:xfrm>
              <a:prstGeom prst="rect">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4" name="任意多边形 21"/>
              <p:cNvSpPr/>
              <p:nvPr/>
            </p:nvSpPr>
            <p:spPr bwMode="auto">
              <a:xfrm>
                <a:off x="4593449" y="5836638"/>
                <a:ext cx="156852" cy="117639"/>
              </a:xfrm>
              <a:custGeom>
                <a:avLst/>
                <a:gdLst>
                  <a:gd name="connsiteX0" fmla="*/ 534008 w 533400"/>
                  <a:gd name="connsiteY0" fmla="*/ 621 h 400050"/>
                  <a:gd name="connsiteX1" fmla="*/ 534008 w 533400"/>
                  <a:gd name="connsiteY1" fmla="*/ 400671 h 400050"/>
                  <a:gd name="connsiteX2" fmla="*/ 608 w 533400"/>
                  <a:gd name="connsiteY2" fmla="*/ 400671 h 400050"/>
                  <a:gd name="connsiteX3" fmla="*/ 608 w 533400"/>
                  <a:gd name="connsiteY3" fmla="*/ 621 h 400050"/>
                  <a:gd name="connsiteX4" fmla="*/ 534008 w 533400"/>
                  <a:gd name="connsiteY4" fmla="*/ 621 h 400050"/>
                  <a:gd name="connsiteX5" fmla="*/ 375607 w 533400"/>
                  <a:gd name="connsiteY5" fmla="*/ 172071 h 400050"/>
                  <a:gd name="connsiteX6" fmla="*/ 247401 w 533400"/>
                  <a:gd name="connsiteY6" fmla="*/ 341616 h 400050"/>
                  <a:gd name="connsiteX7" fmla="*/ 139768 w 533400"/>
                  <a:gd name="connsiteY7" fmla="*/ 235317 h 400050"/>
                  <a:gd name="connsiteX8" fmla="*/ 19658 w 533400"/>
                  <a:gd name="connsiteY8" fmla="*/ 381621 h 400050"/>
                  <a:gd name="connsiteX9" fmla="*/ 514958 w 533400"/>
                  <a:gd name="connsiteY9" fmla="*/ 381621 h 400050"/>
                  <a:gd name="connsiteX10" fmla="*/ 375607 w 533400"/>
                  <a:gd name="connsiteY10" fmla="*/ 172071 h 400050"/>
                  <a:gd name="connsiteX11" fmla="*/ 95858 w 533400"/>
                  <a:gd name="connsiteY11" fmla="*/ 57771 h 400050"/>
                  <a:gd name="connsiteX12" fmla="*/ 57758 w 533400"/>
                  <a:gd name="connsiteY12" fmla="*/ 95871 h 400050"/>
                  <a:gd name="connsiteX13" fmla="*/ 95858 w 533400"/>
                  <a:gd name="connsiteY13" fmla="*/ 133971 h 400050"/>
                  <a:gd name="connsiteX14" fmla="*/ 133958 w 533400"/>
                  <a:gd name="connsiteY14" fmla="*/ 95871 h 400050"/>
                  <a:gd name="connsiteX15" fmla="*/ 95858 w 533400"/>
                  <a:gd name="connsiteY15"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3400" h="400050">
                    <a:moveTo>
                      <a:pt x="534008" y="621"/>
                    </a:moveTo>
                    <a:lnTo>
                      <a:pt x="534008" y="400671"/>
                    </a:lnTo>
                    <a:lnTo>
                      <a:pt x="608" y="400671"/>
                    </a:lnTo>
                    <a:lnTo>
                      <a:pt x="608" y="621"/>
                    </a:lnTo>
                    <a:lnTo>
                      <a:pt x="534008" y="621"/>
                    </a:lnTo>
                    <a:close/>
                    <a:moveTo>
                      <a:pt x="375607" y="172071"/>
                    </a:moveTo>
                    <a:lnTo>
                      <a:pt x="247401" y="341616"/>
                    </a:lnTo>
                    <a:lnTo>
                      <a:pt x="139768" y="235317"/>
                    </a:lnTo>
                    <a:lnTo>
                      <a:pt x="19658" y="381621"/>
                    </a:lnTo>
                    <a:lnTo>
                      <a:pt x="514958" y="381621"/>
                    </a:lnTo>
                    <a:lnTo>
                      <a:pt x="375607" y="172071"/>
                    </a:ln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nvGrpSpPr>
            <p:cNvPr id="17" name="组合 16"/>
            <p:cNvGrpSpPr/>
            <p:nvPr/>
          </p:nvGrpSpPr>
          <p:grpSpPr>
            <a:xfrm>
              <a:off x="8102943" y="3522563"/>
              <a:ext cx="338961" cy="338960"/>
              <a:chOff x="5115122" y="5725978"/>
              <a:chExt cx="338961" cy="338960"/>
            </a:xfrm>
          </p:grpSpPr>
          <p:sp>
            <p:nvSpPr>
              <p:cNvPr id="21" name="矩形 20"/>
              <p:cNvSpPr/>
              <p:nvPr/>
            </p:nvSpPr>
            <p:spPr>
              <a:xfrm>
                <a:off x="5115122" y="5725978"/>
                <a:ext cx="338961" cy="338960"/>
              </a:xfrm>
              <a:prstGeom prst="rect">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2" name="任意多边形 23"/>
              <p:cNvSpPr/>
              <p:nvPr/>
            </p:nvSpPr>
            <p:spPr bwMode="auto">
              <a:xfrm>
                <a:off x="5206176" y="5831036"/>
                <a:ext cx="156852" cy="128842"/>
              </a:xfrm>
              <a:custGeom>
                <a:avLst/>
                <a:gdLst>
                  <a:gd name="connsiteX0" fmla="*/ 96626 w 533400"/>
                  <a:gd name="connsiteY0" fmla="*/ 133971 h 438150"/>
                  <a:gd name="connsiteX1" fmla="*/ 125201 w 533400"/>
                  <a:gd name="connsiteY1" fmla="*/ 286371 h 438150"/>
                  <a:gd name="connsiteX2" fmla="*/ 410951 w 533400"/>
                  <a:gd name="connsiteY2" fmla="*/ 286371 h 438150"/>
                  <a:gd name="connsiteX3" fmla="*/ 439526 w 533400"/>
                  <a:gd name="connsiteY3" fmla="*/ 133971 h 438150"/>
                  <a:gd name="connsiteX4" fmla="*/ 534776 w 533400"/>
                  <a:gd name="connsiteY4" fmla="*/ 133971 h 438150"/>
                  <a:gd name="connsiteX5" fmla="*/ 515726 w 533400"/>
                  <a:gd name="connsiteY5" fmla="*/ 381621 h 438150"/>
                  <a:gd name="connsiteX6" fmla="*/ 458576 w 533400"/>
                  <a:gd name="connsiteY6" fmla="*/ 381621 h 438150"/>
                  <a:gd name="connsiteX7" fmla="*/ 458576 w 533400"/>
                  <a:gd name="connsiteY7" fmla="*/ 438771 h 438150"/>
                  <a:gd name="connsiteX8" fmla="*/ 439526 w 533400"/>
                  <a:gd name="connsiteY8" fmla="*/ 438771 h 438150"/>
                  <a:gd name="connsiteX9" fmla="*/ 439526 w 533400"/>
                  <a:gd name="connsiteY9" fmla="*/ 381621 h 438150"/>
                  <a:gd name="connsiteX10" fmla="*/ 96626 w 533400"/>
                  <a:gd name="connsiteY10" fmla="*/ 381621 h 438150"/>
                  <a:gd name="connsiteX11" fmla="*/ 96626 w 533400"/>
                  <a:gd name="connsiteY11" fmla="*/ 438771 h 438150"/>
                  <a:gd name="connsiteX12" fmla="*/ 77576 w 533400"/>
                  <a:gd name="connsiteY12" fmla="*/ 438771 h 438150"/>
                  <a:gd name="connsiteX13" fmla="*/ 77576 w 533400"/>
                  <a:gd name="connsiteY13" fmla="*/ 381621 h 438150"/>
                  <a:gd name="connsiteX14" fmla="*/ 20426 w 533400"/>
                  <a:gd name="connsiteY14" fmla="*/ 381621 h 438150"/>
                  <a:gd name="connsiteX15" fmla="*/ 1376 w 533400"/>
                  <a:gd name="connsiteY15" fmla="*/ 133971 h 438150"/>
                  <a:gd name="connsiteX16" fmla="*/ 96626 w 533400"/>
                  <a:gd name="connsiteY16" fmla="*/ 133971 h 438150"/>
                  <a:gd name="connsiteX17" fmla="*/ 487151 w 533400"/>
                  <a:gd name="connsiteY17" fmla="*/ 621 h 438150"/>
                  <a:gd name="connsiteX18" fmla="*/ 487151 w 533400"/>
                  <a:gd name="connsiteY18" fmla="*/ 114921 h 438150"/>
                  <a:gd name="connsiteX19" fmla="*/ 425239 w 533400"/>
                  <a:gd name="connsiteY19" fmla="*/ 114921 h 438150"/>
                  <a:gd name="connsiteX20" fmla="*/ 396664 w 533400"/>
                  <a:gd name="connsiteY20" fmla="*/ 267321 h 438150"/>
                  <a:gd name="connsiteX21" fmla="*/ 139489 w 533400"/>
                  <a:gd name="connsiteY21" fmla="*/ 267321 h 438150"/>
                  <a:gd name="connsiteX22" fmla="*/ 110914 w 533400"/>
                  <a:gd name="connsiteY22" fmla="*/ 114921 h 438150"/>
                  <a:gd name="connsiteX23" fmla="*/ 58526 w 533400"/>
                  <a:gd name="connsiteY23" fmla="*/ 114921 h 438150"/>
                  <a:gd name="connsiteX24" fmla="*/ 58526 w 533400"/>
                  <a:gd name="connsiteY24" fmla="*/ 621 h 438150"/>
                  <a:gd name="connsiteX25" fmla="*/ 487151 w 533400"/>
                  <a:gd name="connsiteY2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3400" h="438150">
                    <a:moveTo>
                      <a:pt x="96626" y="133971"/>
                    </a:moveTo>
                    <a:lnTo>
                      <a:pt x="125201" y="286371"/>
                    </a:lnTo>
                    <a:lnTo>
                      <a:pt x="410951" y="286371"/>
                    </a:lnTo>
                    <a:lnTo>
                      <a:pt x="439526" y="133971"/>
                    </a:lnTo>
                    <a:lnTo>
                      <a:pt x="534776" y="133971"/>
                    </a:lnTo>
                    <a:lnTo>
                      <a:pt x="515726" y="381621"/>
                    </a:lnTo>
                    <a:lnTo>
                      <a:pt x="458576" y="381621"/>
                    </a:lnTo>
                    <a:lnTo>
                      <a:pt x="458576" y="438771"/>
                    </a:lnTo>
                    <a:lnTo>
                      <a:pt x="439526" y="438771"/>
                    </a:lnTo>
                    <a:lnTo>
                      <a:pt x="439526" y="381621"/>
                    </a:lnTo>
                    <a:lnTo>
                      <a:pt x="96626" y="381621"/>
                    </a:lnTo>
                    <a:lnTo>
                      <a:pt x="96626" y="438771"/>
                    </a:lnTo>
                    <a:lnTo>
                      <a:pt x="77576" y="438771"/>
                    </a:lnTo>
                    <a:lnTo>
                      <a:pt x="77576" y="381621"/>
                    </a:lnTo>
                    <a:lnTo>
                      <a:pt x="20426" y="381621"/>
                    </a:lnTo>
                    <a:lnTo>
                      <a:pt x="1376" y="133971"/>
                    </a:lnTo>
                    <a:lnTo>
                      <a:pt x="96626" y="133971"/>
                    </a:lnTo>
                    <a:close/>
                    <a:moveTo>
                      <a:pt x="487151" y="621"/>
                    </a:moveTo>
                    <a:lnTo>
                      <a:pt x="487151" y="114921"/>
                    </a:lnTo>
                    <a:lnTo>
                      <a:pt x="425239" y="114921"/>
                    </a:lnTo>
                    <a:lnTo>
                      <a:pt x="396664" y="267321"/>
                    </a:lnTo>
                    <a:lnTo>
                      <a:pt x="139489" y="267321"/>
                    </a:lnTo>
                    <a:lnTo>
                      <a:pt x="110914" y="114921"/>
                    </a:lnTo>
                    <a:lnTo>
                      <a:pt x="58526" y="114921"/>
                    </a:lnTo>
                    <a:lnTo>
                      <a:pt x="58526" y="621"/>
                    </a:lnTo>
                    <a:lnTo>
                      <a:pt x="487151" y="62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nvGrpSpPr>
            <p:cNvPr id="18" name="组合 17"/>
            <p:cNvGrpSpPr/>
            <p:nvPr/>
          </p:nvGrpSpPr>
          <p:grpSpPr>
            <a:xfrm>
              <a:off x="8102943" y="4680751"/>
              <a:ext cx="338961" cy="338960"/>
              <a:chOff x="5727849" y="5725978"/>
              <a:chExt cx="338961" cy="338960"/>
            </a:xfrm>
          </p:grpSpPr>
          <p:sp>
            <p:nvSpPr>
              <p:cNvPr id="19" name="矩形 18"/>
              <p:cNvSpPr/>
              <p:nvPr/>
            </p:nvSpPr>
            <p:spPr>
              <a:xfrm>
                <a:off x="5727849" y="5725978"/>
                <a:ext cx="338961" cy="338960"/>
              </a:xfrm>
              <a:prstGeom prst="rect">
                <a:avLst/>
              </a:pr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0" name="任意多边形 25"/>
              <p:cNvSpPr/>
              <p:nvPr/>
            </p:nvSpPr>
            <p:spPr bwMode="auto">
              <a:xfrm>
                <a:off x="5818903" y="5824034"/>
                <a:ext cx="156852" cy="142847"/>
              </a:xfrm>
              <a:custGeom>
                <a:avLst/>
                <a:gdLst>
                  <a:gd name="connsiteX0" fmla="*/ 125329 w 533400"/>
                  <a:gd name="connsiteY0" fmla="*/ 229221 h 485775"/>
                  <a:gd name="connsiteX1" fmla="*/ 125329 w 533400"/>
                  <a:gd name="connsiteY1" fmla="*/ 276846 h 485775"/>
                  <a:gd name="connsiteX2" fmla="*/ 144379 w 533400"/>
                  <a:gd name="connsiteY2" fmla="*/ 276846 h 485775"/>
                  <a:gd name="connsiteX3" fmla="*/ 144379 w 533400"/>
                  <a:gd name="connsiteY3" fmla="*/ 229221 h 485775"/>
                  <a:gd name="connsiteX4" fmla="*/ 392029 w 533400"/>
                  <a:gd name="connsiteY4" fmla="*/ 229221 h 485775"/>
                  <a:gd name="connsiteX5" fmla="*/ 392029 w 533400"/>
                  <a:gd name="connsiteY5" fmla="*/ 276846 h 485775"/>
                  <a:gd name="connsiteX6" fmla="*/ 411079 w 533400"/>
                  <a:gd name="connsiteY6" fmla="*/ 276846 h 485775"/>
                  <a:gd name="connsiteX7" fmla="*/ 411079 w 533400"/>
                  <a:gd name="connsiteY7" fmla="*/ 229221 h 485775"/>
                  <a:gd name="connsiteX8" fmla="*/ 534904 w 533400"/>
                  <a:gd name="connsiteY8" fmla="*/ 229221 h 485775"/>
                  <a:gd name="connsiteX9" fmla="*/ 534904 w 533400"/>
                  <a:gd name="connsiteY9" fmla="*/ 486396 h 485775"/>
                  <a:gd name="connsiteX10" fmla="*/ 1504 w 533400"/>
                  <a:gd name="connsiteY10" fmla="*/ 486396 h 485775"/>
                  <a:gd name="connsiteX11" fmla="*/ 1504 w 533400"/>
                  <a:gd name="connsiteY11" fmla="*/ 229221 h 485775"/>
                  <a:gd name="connsiteX12" fmla="*/ 125329 w 533400"/>
                  <a:gd name="connsiteY12" fmla="*/ 229221 h 485775"/>
                  <a:gd name="connsiteX13" fmla="*/ 411079 w 533400"/>
                  <a:gd name="connsiteY13" fmla="*/ 621 h 485775"/>
                  <a:gd name="connsiteX14" fmla="*/ 411079 w 533400"/>
                  <a:gd name="connsiteY14" fmla="*/ 114921 h 485775"/>
                  <a:gd name="connsiteX15" fmla="*/ 534904 w 533400"/>
                  <a:gd name="connsiteY15" fmla="*/ 114921 h 485775"/>
                  <a:gd name="connsiteX16" fmla="*/ 534904 w 533400"/>
                  <a:gd name="connsiteY16" fmla="*/ 210171 h 485775"/>
                  <a:gd name="connsiteX17" fmla="*/ 1504 w 533400"/>
                  <a:gd name="connsiteY17" fmla="*/ 210171 h 485775"/>
                  <a:gd name="connsiteX18" fmla="*/ 1504 w 533400"/>
                  <a:gd name="connsiteY18" fmla="*/ 114921 h 485775"/>
                  <a:gd name="connsiteX19" fmla="*/ 125329 w 533400"/>
                  <a:gd name="connsiteY19" fmla="*/ 114921 h 485775"/>
                  <a:gd name="connsiteX20" fmla="*/ 125329 w 533400"/>
                  <a:gd name="connsiteY20" fmla="*/ 621 h 485775"/>
                  <a:gd name="connsiteX21" fmla="*/ 411079 w 533400"/>
                  <a:gd name="connsiteY21" fmla="*/ 621 h 485775"/>
                  <a:gd name="connsiteX22" fmla="*/ 392029 w 533400"/>
                  <a:gd name="connsiteY22" fmla="*/ 19671 h 485775"/>
                  <a:gd name="connsiteX23" fmla="*/ 144379 w 533400"/>
                  <a:gd name="connsiteY23" fmla="*/ 19671 h 485775"/>
                  <a:gd name="connsiteX24" fmla="*/ 144379 w 533400"/>
                  <a:gd name="connsiteY24" fmla="*/ 114921 h 485775"/>
                  <a:gd name="connsiteX25" fmla="*/ 392029 w 533400"/>
                  <a:gd name="connsiteY25" fmla="*/ 114921 h 485775"/>
                  <a:gd name="connsiteX26" fmla="*/ 392029 w 533400"/>
                  <a:gd name="connsiteY26" fmla="*/ 1967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3400" h="485775">
                    <a:moveTo>
                      <a:pt x="125329" y="229221"/>
                    </a:moveTo>
                    <a:lnTo>
                      <a:pt x="125329" y="276846"/>
                    </a:lnTo>
                    <a:lnTo>
                      <a:pt x="144379" y="276846"/>
                    </a:lnTo>
                    <a:lnTo>
                      <a:pt x="144379" y="229221"/>
                    </a:lnTo>
                    <a:lnTo>
                      <a:pt x="392029" y="229221"/>
                    </a:lnTo>
                    <a:lnTo>
                      <a:pt x="392029" y="276846"/>
                    </a:lnTo>
                    <a:lnTo>
                      <a:pt x="411079" y="276846"/>
                    </a:lnTo>
                    <a:lnTo>
                      <a:pt x="411079" y="229221"/>
                    </a:lnTo>
                    <a:lnTo>
                      <a:pt x="534904" y="229221"/>
                    </a:lnTo>
                    <a:lnTo>
                      <a:pt x="534904" y="486396"/>
                    </a:lnTo>
                    <a:lnTo>
                      <a:pt x="1504" y="486396"/>
                    </a:lnTo>
                    <a:lnTo>
                      <a:pt x="1504" y="229221"/>
                    </a:lnTo>
                    <a:lnTo>
                      <a:pt x="125329" y="229221"/>
                    </a:lnTo>
                    <a:close/>
                    <a:moveTo>
                      <a:pt x="411079" y="621"/>
                    </a:moveTo>
                    <a:lnTo>
                      <a:pt x="411079" y="114921"/>
                    </a:lnTo>
                    <a:lnTo>
                      <a:pt x="534904" y="114921"/>
                    </a:lnTo>
                    <a:lnTo>
                      <a:pt x="534904" y="210171"/>
                    </a:lnTo>
                    <a:lnTo>
                      <a:pt x="1504" y="210171"/>
                    </a:lnTo>
                    <a:lnTo>
                      <a:pt x="1504" y="114921"/>
                    </a:lnTo>
                    <a:lnTo>
                      <a:pt x="125329" y="114921"/>
                    </a:lnTo>
                    <a:lnTo>
                      <a:pt x="125329" y="621"/>
                    </a:lnTo>
                    <a:lnTo>
                      <a:pt x="411079" y="621"/>
                    </a:lnTo>
                    <a:close/>
                    <a:moveTo>
                      <a:pt x="392029" y="19671"/>
                    </a:moveTo>
                    <a:lnTo>
                      <a:pt x="144379" y="19671"/>
                    </a:lnTo>
                    <a:lnTo>
                      <a:pt x="144379" y="114921"/>
                    </a:lnTo>
                    <a:lnTo>
                      <a:pt x="392029" y="114921"/>
                    </a:lnTo>
                    <a:lnTo>
                      <a:pt x="392029" y="1967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nvGrpSpPr>
          <p:cNvPr id="25" name="组合 24"/>
          <p:cNvGrpSpPr/>
          <p:nvPr/>
        </p:nvGrpSpPr>
        <p:grpSpPr>
          <a:xfrm>
            <a:off x="230246" y="159775"/>
            <a:ext cx="2785723" cy="914400"/>
            <a:chOff x="230246" y="159775"/>
            <a:chExt cx="2785723" cy="914400"/>
          </a:xfrm>
        </p:grpSpPr>
        <p:sp>
          <p:nvSpPr>
            <p:cNvPr id="26" name="文本框 25"/>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27" name="图形 26" descr="棕榈树 纯色填充"/>
            <p:cNvPicPr>
              <a:picLocks noChangeAspect="1"/>
            </p:cNvPicPr>
            <p:nvPr/>
          </p:nvPicPr>
          <p:blipFill>
            <a:blip r:embed="rId1" cstate="screen">
              <a:extLst>
                <a:ext uri="{96DAC541-7B7A-43D3-8B79-37D633B846F1}">
                  <asvg:svgBlip xmlns:asvg="http://schemas.microsoft.com/office/drawing/2016/SVG/main" r:embed="rId2"/>
                </a:ext>
              </a:extLst>
            </a:blip>
            <a:stretch>
              <a:fillRect/>
            </a:stretch>
          </p:blipFill>
          <p:spPr>
            <a:xfrm>
              <a:off x="230246" y="159775"/>
              <a:ext cx="914400" cy="914400"/>
            </a:xfrm>
            <a:prstGeom prst="rect">
              <a:avLst/>
            </a:prstGeom>
          </p:spPr>
        </p:pic>
      </p:grpSp>
    </p:spTree>
    <p:custDataLst>
      <p:tags r:id="rId3"/>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73099" y="1130300"/>
            <a:ext cx="10845801" cy="5003801"/>
            <a:chOff x="673099" y="1130300"/>
            <a:chExt cx="10845801" cy="5003801"/>
          </a:xfrm>
        </p:grpSpPr>
        <p:sp>
          <p:nvSpPr>
            <p:cNvPr id="4" name="文本框 3"/>
            <p:cNvSpPr txBox="1"/>
            <p:nvPr/>
          </p:nvSpPr>
          <p:spPr>
            <a:xfrm>
              <a:off x="6668655" y="1317114"/>
              <a:ext cx="4850245" cy="523220"/>
            </a:xfrm>
            <a:prstGeom prst="rect">
              <a:avLst/>
            </a:prstGeom>
            <a:noFill/>
          </p:spPr>
          <p:txBody>
            <a:bodyPr wrap="square" rtlCol="0">
              <a:spAutoFit/>
            </a:bodyPr>
            <a:lstStyle/>
            <a:p>
              <a:r>
                <a:rPr lang="zh-CN" altLang="en-US" sz="2800" b="1" dirty="0"/>
                <a:t>关键词</a:t>
              </a:r>
              <a:endParaRPr lang="en-US" altLang="zh-CN" sz="2800" b="1" dirty="0"/>
            </a:p>
          </p:txBody>
        </p:sp>
        <p:sp>
          <p:nvSpPr>
            <p:cNvPr id="5" name="文本框 4"/>
            <p:cNvSpPr txBox="1"/>
            <p:nvPr/>
          </p:nvSpPr>
          <p:spPr>
            <a:xfrm>
              <a:off x="6668655" y="2168917"/>
              <a:ext cx="4850245" cy="307777"/>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a:t>
              </a:r>
              <a:endParaRPr lang="en-US" altLang="zh-CN" sz="1400" dirty="0">
                <a:solidFill>
                  <a:schemeClr val="tx1">
                    <a:lumMod val="75000"/>
                    <a:lumOff val="25000"/>
                  </a:schemeClr>
                </a:solidFill>
              </a:endParaRPr>
            </a:p>
          </p:txBody>
        </p:sp>
        <p:sp>
          <p:nvSpPr>
            <p:cNvPr id="6" name="圆角矩形 6"/>
            <p:cNvSpPr/>
            <p:nvPr/>
          </p:nvSpPr>
          <p:spPr>
            <a:xfrm>
              <a:off x="673099" y="1130300"/>
              <a:ext cx="5575298" cy="5003801"/>
            </a:xfrm>
            <a:prstGeom prst="roundRect">
              <a:avLst>
                <a:gd name="adj" fmla="val 1200"/>
              </a:avLst>
            </a:prstGeom>
            <a:blipFill>
              <a:blip r:embed="rId1" cstate="screen"/>
              <a:stretch>
                <a:fillRect/>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7" name="直接连接符 6"/>
            <p:cNvCxnSpPr/>
            <p:nvPr/>
          </p:nvCxnSpPr>
          <p:spPr>
            <a:xfrm>
              <a:off x="6605733" y="1219200"/>
              <a:ext cx="0" cy="73890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6668655" y="5146970"/>
              <a:ext cx="4850243" cy="738664"/>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9" name="文本框 8"/>
            <p:cNvSpPr txBox="1"/>
            <p:nvPr/>
          </p:nvSpPr>
          <p:spPr>
            <a:xfrm>
              <a:off x="6668654" y="4777638"/>
              <a:ext cx="4850243" cy="369332"/>
            </a:xfrm>
            <a:prstGeom prst="rect">
              <a:avLst/>
            </a:prstGeom>
            <a:noFill/>
          </p:spPr>
          <p:txBody>
            <a:bodyPr wrap="square" rtlCol="0">
              <a:spAutoFit/>
            </a:bodyPr>
            <a:lstStyle/>
            <a:p>
              <a:r>
                <a:rPr lang="zh-CN" altLang="en-US" b="1" dirty="0"/>
                <a:t>输入文本</a:t>
              </a:r>
              <a:endParaRPr lang="en-US" altLang="zh-CN" b="1" dirty="0"/>
            </a:p>
          </p:txBody>
        </p:sp>
        <p:grpSp>
          <p:nvGrpSpPr>
            <p:cNvPr id="10" name="组合 9"/>
            <p:cNvGrpSpPr/>
            <p:nvPr/>
          </p:nvGrpSpPr>
          <p:grpSpPr>
            <a:xfrm>
              <a:off x="6668655" y="2944956"/>
              <a:ext cx="2050228" cy="444220"/>
              <a:chOff x="6668655" y="2878867"/>
              <a:chExt cx="2050228" cy="444220"/>
            </a:xfrm>
          </p:grpSpPr>
          <p:grpSp>
            <p:nvGrpSpPr>
              <p:cNvPr id="11" name="组合 10"/>
              <p:cNvGrpSpPr/>
              <p:nvPr/>
            </p:nvGrpSpPr>
            <p:grpSpPr>
              <a:xfrm>
                <a:off x="6668655" y="2878867"/>
                <a:ext cx="444222" cy="444220"/>
                <a:chOff x="9116291" y="2155584"/>
                <a:chExt cx="444222" cy="444220"/>
              </a:xfrm>
            </p:grpSpPr>
            <p:sp>
              <p:nvSpPr>
                <p:cNvPr id="18" name="椭圆 17"/>
                <p:cNvSpPr/>
                <p:nvPr/>
              </p:nvSpPr>
              <p:spPr>
                <a:xfrm>
                  <a:off x="9116291" y="2155584"/>
                  <a:ext cx="444222" cy="44422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9" name="任意多边形 11"/>
                <p:cNvSpPr/>
                <p:nvPr/>
              </p:nvSpPr>
              <p:spPr bwMode="auto">
                <a:xfrm>
                  <a:off x="9235622" y="2300609"/>
                  <a:ext cx="205561" cy="154170"/>
                </a:xfrm>
                <a:custGeom>
                  <a:avLst/>
                  <a:gdLst>
                    <a:gd name="connsiteX0" fmla="*/ 505433 w 533400"/>
                    <a:gd name="connsiteY0" fmla="*/ 621 h 400050"/>
                    <a:gd name="connsiteX1" fmla="*/ 534008 w 533400"/>
                    <a:gd name="connsiteY1" fmla="*/ 29196 h 400050"/>
                    <a:gd name="connsiteX2" fmla="*/ 534008 w 533400"/>
                    <a:gd name="connsiteY2" fmla="*/ 372096 h 400050"/>
                    <a:gd name="connsiteX3" fmla="*/ 505433 w 533400"/>
                    <a:gd name="connsiteY3" fmla="*/ 400671 h 400050"/>
                    <a:gd name="connsiteX4" fmla="*/ 29183 w 533400"/>
                    <a:gd name="connsiteY4" fmla="*/ 400671 h 400050"/>
                    <a:gd name="connsiteX5" fmla="*/ 608 w 533400"/>
                    <a:gd name="connsiteY5" fmla="*/ 372096 h 400050"/>
                    <a:gd name="connsiteX6" fmla="*/ 608 w 533400"/>
                    <a:gd name="connsiteY6" fmla="*/ 29196 h 400050"/>
                    <a:gd name="connsiteX7" fmla="*/ 29183 w 533400"/>
                    <a:gd name="connsiteY7" fmla="*/ 621 h 400050"/>
                    <a:gd name="connsiteX8" fmla="*/ 505433 w 533400"/>
                    <a:gd name="connsiteY8" fmla="*/ 621 h 400050"/>
                    <a:gd name="connsiteX9" fmla="*/ 391419 w 533400"/>
                    <a:gd name="connsiteY9" fmla="*/ 198646 h 400050"/>
                    <a:gd name="connsiteX10" fmla="*/ 351414 w 533400"/>
                    <a:gd name="connsiteY10" fmla="*/ 204170 h 400050"/>
                    <a:gd name="connsiteX11" fmla="*/ 351414 w 533400"/>
                    <a:gd name="connsiteY11" fmla="*/ 204170 h 400050"/>
                    <a:gd name="connsiteX12" fmla="*/ 267118 w 533400"/>
                    <a:gd name="connsiteY12" fmla="*/ 315613 h 400050"/>
                    <a:gd name="connsiteX13" fmla="*/ 264641 w 533400"/>
                    <a:gd name="connsiteY13" fmla="*/ 318470 h 400050"/>
                    <a:gd name="connsiteX14" fmla="*/ 224255 w 533400"/>
                    <a:gd name="connsiteY14" fmla="*/ 318756 h 400050"/>
                    <a:gd name="connsiteX15" fmla="*/ 224255 w 533400"/>
                    <a:gd name="connsiteY15" fmla="*/ 318756 h 400050"/>
                    <a:gd name="connsiteX16" fmla="*/ 162152 w 533400"/>
                    <a:gd name="connsiteY16" fmla="*/ 257415 h 400050"/>
                    <a:gd name="connsiteX17" fmla="*/ 160247 w 533400"/>
                    <a:gd name="connsiteY17" fmla="*/ 255701 h 400050"/>
                    <a:gd name="connsiteX18" fmla="*/ 120052 w 533400"/>
                    <a:gd name="connsiteY18" fmla="*/ 259606 h 400050"/>
                    <a:gd name="connsiteX19" fmla="*/ 120052 w 533400"/>
                    <a:gd name="connsiteY19" fmla="*/ 259606 h 400050"/>
                    <a:gd name="connsiteX20" fmla="*/ 32517 w 533400"/>
                    <a:gd name="connsiteY20" fmla="*/ 366095 h 400050"/>
                    <a:gd name="connsiteX21" fmla="*/ 30326 w 533400"/>
                    <a:gd name="connsiteY21" fmla="*/ 372096 h 400050"/>
                    <a:gd name="connsiteX22" fmla="*/ 39851 w 533400"/>
                    <a:gd name="connsiteY22" fmla="*/ 381621 h 400050"/>
                    <a:gd name="connsiteX23" fmla="*/ 39851 w 533400"/>
                    <a:gd name="connsiteY23" fmla="*/ 381621 h 400050"/>
                    <a:gd name="connsiteX24" fmla="*/ 497242 w 533400"/>
                    <a:gd name="connsiteY24" fmla="*/ 381621 h 400050"/>
                    <a:gd name="connsiteX25" fmla="*/ 502480 w 533400"/>
                    <a:gd name="connsiteY25" fmla="*/ 380002 h 400050"/>
                    <a:gd name="connsiteX26" fmla="*/ 505147 w 533400"/>
                    <a:gd name="connsiteY26" fmla="*/ 366762 h 400050"/>
                    <a:gd name="connsiteX27" fmla="*/ 505147 w 533400"/>
                    <a:gd name="connsiteY27" fmla="*/ 366762 h 400050"/>
                    <a:gd name="connsiteX28" fmla="*/ 397991 w 533400"/>
                    <a:gd name="connsiteY28" fmla="*/ 205504 h 400050"/>
                    <a:gd name="connsiteX29" fmla="*/ 391419 w 533400"/>
                    <a:gd name="connsiteY29" fmla="*/ 198646 h 400050"/>
                    <a:gd name="connsiteX30" fmla="*/ 95858 w 533400"/>
                    <a:gd name="connsiteY30" fmla="*/ 57771 h 400050"/>
                    <a:gd name="connsiteX31" fmla="*/ 57758 w 533400"/>
                    <a:gd name="connsiteY31" fmla="*/ 95871 h 400050"/>
                    <a:gd name="connsiteX32" fmla="*/ 95858 w 533400"/>
                    <a:gd name="connsiteY32" fmla="*/ 133971 h 400050"/>
                    <a:gd name="connsiteX33" fmla="*/ 133958 w 533400"/>
                    <a:gd name="connsiteY33" fmla="*/ 95871 h 400050"/>
                    <a:gd name="connsiteX34" fmla="*/ 95858 w 533400"/>
                    <a:gd name="connsiteY34"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3400" h="400050">
                      <a:moveTo>
                        <a:pt x="505433" y="621"/>
                      </a:moveTo>
                      <a:cubicBezTo>
                        <a:pt x="521245" y="621"/>
                        <a:pt x="534008" y="13385"/>
                        <a:pt x="534008" y="29196"/>
                      </a:cubicBezTo>
                      <a:lnTo>
                        <a:pt x="534008" y="372096"/>
                      </a:lnTo>
                      <a:cubicBezTo>
                        <a:pt x="534008" y="387907"/>
                        <a:pt x="521245" y="400671"/>
                        <a:pt x="505433" y="400671"/>
                      </a:cubicBezTo>
                      <a:lnTo>
                        <a:pt x="29183" y="400671"/>
                      </a:lnTo>
                      <a:cubicBezTo>
                        <a:pt x="13371" y="400671"/>
                        <a:pt x="608" y="387907"/>
                        <a:pt x="608" y="372096"/>
                      </a:cubicBezTo>
                      <a:lnTo>
                        <a:pt x="608" y="29196"/>
                      </a:lnTo>
                      <a:cubicBezTo>
                        <a:pt x="608" y="13385"/>
                        <a:pt x="13371" y="621"/>
                        <a:pt x="29183" y="621"/>
                      </a:cubicBezTo>
                      <a:lnTo>
                        <a:pt x="505433" y="621"/>
                      </a:lnTo>
                      <a:close/>
                      <a:moveTo>
                        <a:pt x="391419" y="198646"/>
                      </a:moveTo>
                      <a:cubicBezTo>
                        <a:pt x="378846" y="189121"/>
                        <a:pt x="360939" y="191597"/>
                        <a:pt x="351414" y="204170"/>
                      </a:cubicBezTo>
                      <a:lnTo>
                        <a:pt x="351414" y="204170"/>
                      </a:lnTo>
                      <a:lnTo>
                        <a:pt x="267118" y="315613"/>
                      </a:lnTo>
                      <a:cubicBezTo>
                        <a:pt x="266355" y="316660"/>
                        <a:pt x="265498" y="317518"/>
                        <a:pt x="264641" y="318470"/>
                      </a:cubicBezTo>
                      <a:cubicBezTo>
                        <a:pt x="253592" y="329710"/>
                        <a:pt x="235495" y="329805"/>
                        <a:pt x="224255" y="318756"/>
                      </a:cubicBezTo>
                      <a:lnTo>
                        <a:pt x="224255" y="318756"/>
                      </a:lnTo>
                      <a:lnTo>
                        <a:pt x="162152" y="257415"/>
                      </a:lnTo>
                      <a:cubicBezTo>
                        <a:pt x="161485" y="256844"/>
                        <a:pt x="160914" y="256177"/>
                        <a:pt x="160247" y="255701"/>
                      </a:cubicBezTo>
                      <a:cubicBezTo>
                        <a:pt x="148055" y="245699"/>
                        <a:pt x="130053" y="247414"/>
                        <a:pt x="120052" y="259606"/>
                      </a:cubicBezTo>
                      <a:lnTo>
                        <a:pt x="120052" y="259606"/>
                      </a:lnTo>
                      <a:lnTo>
                        <a:pt x="32517" y="366095"/>
                      </a:lnTo>
                      <a:cubicBezTo>
                        <a:pt x="31088" y="367810"/>
                        <a:pt x="30326" y="369905"/>
                        <a:pt x="30326" y="372096"/>
                      </a:cubicBezTo>
                      <a:cubicBezTo>
                        <a:pt x="30326" y="377335"/>
                        <a:pt x="34612" y="381621"/>
                        <a:pt x="39851" y="381621"/>
                      </a:cubicBezTo>
                      <a:lnTo>
                        <a:pt x="39851" y="381621"/>
                      </a:lnTo>
                      <a:lnTo>
                        <a:pt x="497242" y="381621"/>
                      </a:lnTo>
                      <a:cubicBezTo>
                        <a:pt x="499146" y="381621"/>
                        <a:pt x="500956" y="381050"/>
                        <a:pt x="502480" y="380002"/>
                      </a:cubicBezTo>
                      <a:cubicBezTo>
                        <a:pt x="506862" y="377049"/>
                        <a:pt x="508005" y="371144"/>
                        <a:pt x="505147" y="366762"/>
                      </a:cubicBezTo>
                      <a:lnTo>
                        <a:pt x="505147" y="366762"/>
                      </a:lnTo>
                      <a:lnTo>
                        <a:pt x="397991" y="205504"/>
                      </a:lnTo>
                      <a:cubicBezTo>
                        <a:pt x="396181" y="202932"/>
                        <a:pt x="393990" y="200551"/>
                        <a:pt x="391419" y="198646"/>
                      </a:cubicBez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rgbClr val="FFFFFF"/>
                </a:solidFill>
                <a:ln>
                  <a:noFill/>
                </a:ln>
              </p:spPr>
              <p:txBody>
                <a:bodyPr/>
                <a:lstStyle/>
                <a:p>
                  <a:endParaRPr lang="zh-CN" altLang="en-US"/>
                </a:p>
              </p:txBody>
            </p:sp>
          </p:grpSp>
          <p:grpSp>
            <p:nvGrpSpPr>
              <p:cNvPr id="12" name="组合 11"/>
              <p:cNvGrpSpPr/>
              <p:nvPr/>
            </p:nvGrpSpPr>
            <p:grpSpPr>
              <a:xfrm>
                <a:off x="7471658" y="2878867"/>
                <a:ext cx="444222" cy="444220"/>
                <a:chOff x="4669386" y="1968240"/>
                <a:chExt cx="444222" cy="444220"/>
              </a:xfrm>
            </p:grpSpPr>
            <p:sp>
              <p:nvSpPr>
                <p:cNvPr id="16" name="椭圆 15"/>
                <p:cNvSpPr/>
                <p:nvPr/>
              </p:nvSpPr>
              <p:spPr>
                <a:xfrm>
                  <a:off x="4669386" y="1968240"/>
                  <a:ext cx="444222" cy="44422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7" name="任意多边形 17"/>
                <p:cNvSpPr/>
                <p:nvPr/>
              </p:nvSpPr>
              <p:spPr bwMode="auto">
                <a:xfrm>
                  <a:off x="4788717" y="2104784"/>
                  <a:ext cx="205561" cy="171132"/>
                </a:xfrm>
                <a:custGeom>
                  <a:avLst/>
                  <a:gdLst>
                    <a:gd name="connsiteX0" fmla="*/ 483573 w 526297"/>
                    <a:gd name="connsiteY0" fmla="*/ 133971 h 438150"/>
                    <a:gd name="connsiteX1" fmla="*/ 527674 w 526297"/>
                    <a:gd name="connsiteY1" fmla="*/ 178072 h 438150"/>
                    <a:gd name="connsiteX2" fmla="*/ 527579 w 526297"/>
                    <a:gd name="connsiteY2" fmla="*/ 181501 h 438150"/>
                    <a:gd name="connsiteX3" fmla="*/ 514244 w 526297"/>
                    <a:gd name="connsiteY3" fmla="*/ 355237 h 438150"/>
                    <a:gd name="connsiteX4" fmla="*/ 485764 w 526297"/>
                    <a:gd name="connsiteY4" fmla="*/ 381621 h 438150"/>
                    <a:gd name="connsiteX5" fmla="*/ 454998 w 526297"/>
                    <a:gd name="connsiteY5" fmla="*/ 381621 h 438150"/>
                    <a:gd name="connsiteX6" fmla="*/ 454998 w 526297"/>
                    <a:gd name="connsiteY6" fmla="*/ 438771 h 438150"/>
                    <a:gd name="connsiteX7" fmla="*/ 435948 w 526297"/>
                    <a:gd name="connsiteY7" fmla="*/ 438771 h 438150"/>
                    <a:gd name="connsiteX8" fmla="*/ 435948 w 526297"/>
                    <a:gd name="connsiteY8" fmla="*/ 381621 h 438150"/>
                    <a:gd name="connsiteX9" fmla="*/ 93048 w 526297"/>
                    <a:gd name="connsiteY9" fmla="*/ 381621 h 438150"/>
                    <a:gd name="connsiteX10" fmla="*/ 93048 w 526297"/>
                    <a:gd name="connsiteY10" fmla="*/ 438771 h 438150"/>
                    <a:gd name="connsiteX11" fmla="*/ 73998 w 526297"/>
                    <a:gd name="connsiteY11" fmla="*/ 438771 h 438150"/>
                    <a:gd name="connsiteX12" fmla="*/ 73998 w 526297"/>
                    <a:gd name="connsiteY12" fmla="*/ 381621 h 438150"/>
                    <a:gd name="connsiteX13" fmla="*/ 43328 w 526297"/>
                    <a:gd name="connsiteY13" fmla="*/ 381621 h 438150"/>
                    <a:gd name="connsiteX14" fmla="*/ 14848 w 526297"/>
                    <a:gd name="connsiteY14" fmla="*/ 355237 h 438150"/>
                    <a:gd name="connsiteX15" fmla="*/ 1513 w 526297"/>
                    <a:gd name="connsiteY15" fmla="*/ 181501 h 438150"/>
                    <a:gd name="connsiteX16" fmla="*/ 42089 w 526297"/>
                    <a:gd name="connsiteY16" fmla="*/ 134162 h 438150"/>
                    <a:gd name="connsiteX17" fmla="*/ 45518 w 526297"/>
                    <a:gd name="connsiteY17" fmla="*/ 134066 h 438150"/>
                    <a:gd name="connsiteX18" fmla="*/ 101906 w 526297"/>
                    <a:gd name="connsiteY18" fmla="*/ 180834 h 438150"/>
                    <a:gd name="connsiteX19" fmla="*/ 121623 w 526297"/>
                    <a:gd name="connsiteY19" fmla="*/ 286371 h 438150"/>
                    <a:gd name="connsiteX20" fmla="*/ 407373 w 526297"/>
                    <a:gd name="connsiteY20" fmla="*/ 286371 h 438150"/>
                    <a:gd name="connsiteX21" fmla="*/ 427185 w 526297"/>
                    <a:gd name="connsiteY21" fmla="*/ 180739 h 438150"/>
                    <a:gd name="connsiteX22" fmla="*/ 483573 w 526297"/>
                    <a:gd name="connsiteY22" fmla="*/ 133971 h 438150"/>
                    <a:gd name="connsiteX23" fmla="*/ 416898 w 526297"/>
                    <a:gd name="connsiteY23" fmla="*/ 621 h 438150"/>
                    <a:gd name="connsiteX24" fmla="*/ 483573 w 526297"/>
                    <a:gd name="connsiteY24" fmla="*/ 67296 h 438150"/>
                    <a:gd name="connsiteX25" fmla="*/ 483573 w 526297"/>
                    <a:gd name="connsiteY25" fmla="*/ 115397 h 438150"/>
                    <a:gd name="connsiteX26" fmla="*/ 476429 w 526297"/>
                    <a:gd name="connsiteY26" fmla="*/ 114921 h 438150"/>
                    <a:gd name="connsiteX27" fmla="*/ 412040 w 526297"/>
                    <a:gd name="connsiteY27" fmla="*/ 166451 h 438150"/>
                    <a:gd name="connsiteX28" fmla="*/ 411564 w 526297"/>
                    <a:gd name="connsiteY28" fmla="*/ 168737 h 438150"/>
                    <a:gd name="connsiteX29" fmla="*/ 393086 w 526297"/>
                    <a:gd name="connsiteY29" fmla="*/ 267321 h 438150"/>
                    <a:gd name="connsiteX30" fmla="*/ 135911 w 526297"/>
                    <a:gd name="connsiteY30" fmla="*/ 267321 h 438150"/>
                    <a:gd name="connsiteX31" fmla="*/ 117432 w 526297"/>
                    <a:gd name="connsiteY31" fmla="*/ 168737 h 438150"/>
                    <a:gd name="connsiteX32" fmla="*/ 52567 w 526297"/>
                    <a:gd name="connsiteY32" fmla="*/ 114921 h 438150"/>
                    <a:gd name="connsiteX33" fmla="*/ 54948 w 526297"/>
                    <a:gd name="connsiteY33" fmla="*/ 67296 h 438150"/>
                    <a:gd name="connsiteX34" fmla="*/ 121623 w 526297"/>
                    <a:gd name="connsiteY34" fmla="*/ 621 h 438150"/>
                    <a:gd name="connsiteX35" fmla="*/ 416898 w 526297"/>
                    <a:gd name="connsiteY3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6297" h="438150">
                      <a:moveTo>
                        <a:pt x="483573" y="133971"/>
                      </a:moveTo>
                      <a:cubicBezTo>
                        <a:pt x="507957" y="133971"/>
                        <a:pt x="527674" y="153688"/>
                        <a:pt x="527674" y="178072"/>
                      </a:cubicBezTo>
                      <a:cubicBezTo>
                        <a:pt x="527674" y="179215"/>
                        <a:pt x="527674" y="180358"/>
                        <a:pt x="527579" y="181501"/>
                      </a:cubicBezTo>
                      <a:lnTo>
                        <a:pt x="514244" y="355237"/>
                      </a:lnTo>
                      <a:cubicBezTo>
                        <a:pt x="513101" y="370096"/>
                        <a:pt x="500718" y="381621"/>
                        <a:pt x="485764" y="381621"/>
                      </a:cubicBezTo>
                      <a:lnTo>
                        <a:pt x="454998" y="381621"/>
                      </a:lnTo>
                      <a:lnTo>
                        <a:pt x="454998" y="438771"/>
                      </a:lnTo>
                      <a:lnTo>
                        <a:pt x="435948" y="438771"/>
                      </a:lnTo>
                      <a:lnTo>
                        <a:pt x="435948" y="381621"/>
                      </a:lnTo>
                      <a:lnTo>
                        <a:pt x="93048" y="381621"/>
                      </a:lnTo>
                      <a:lnTo>
                        <a:pt x="93048" y="438771"/>
                      </a:lnTo>
                      <a:lnTo>
                        <a:pt x="73998" y="438771"/>
                      </a:lnTo>
                      <a:lnTo>
                        <a:pt x="73998" y="381621"/>
                      </a:lnTo>
                      <a:lnTo>
                        <a:pt x="43328" y="381621"/>
                      </a:lnTo>
                      <a:cubicBezTo>
                        <a:pt x="28373" y="381621"/>
                        <a:pt x="15991" y="370096"/>
                        <a:pt x="14848" y="355237"/>
                      </a:cubicBezTo>
                      <a:lnTo>
                        <a:pt x="1513" y="181501"/>
                      </a:lnTo>
                      <a:cubicBezTo>
                        <a:pt x="-392" y="157212"/>
                        <a:pt x="17801" y="135971"/>
                        <a:pt x="42089" y="134162"/>
                      </a:cubicBezTo>
                      <a:cubicBezTo>
                        <a:pt x="43232" y="134066"/>
                        <a:pt x="44375" y="134066"/>
                        <a:pt x="45518" y="134066"/>
                      </a:cubicBezTo>
                      <a:cubicBezTo>
                        <a:pt x="73141" y="134066"/>
                        <a:pt x="96858" y="153688"/>
                        <a:pt x="101906" y="180834"/>
                      </a:cubicBezTo>
                      <a:lnTo>
                        <a:pt x="121623" y="286371"/>
                      </a:lnTo>
                      <a:lnTo>
                        <a:pt x="407373" y="286371"/>
                      </a:lnTo>
                      <a:lnTo>
                        <a:pt x="427185" y="180739"/>
                      </a:lnTo>
                      <a:cubicBezTo>
                        <a:pt x="432233" y="153592"/>
                        <a:pt x="455951" y="133971"/>
                        <a:pt x="483573" y="133971"/>
                      </a:cubicBezTo>
                      <a:close/>
                      <a:moveTo>
                        <a:pt x="416898" y="621"/>
                      </a:moveTo>
                      <a:cubicBezTo>
                        <a:pt x="453760" y="621"/>
                        <a:pt x="483573" y="30434"/>
                        <a:pt x="483573" y="67296"/>
                      </a:cubicBezTo>
                      <a:lnTo>
                        <a:pt x="483573" y="115397"/>
                      </a:lnTo>
                      <a:cubicBezTo>
                        <a:pt x="481192" y="115112"/>
                        <a:pt x="478811" y="114921"/>
                        <a:pt x="476429" y="114921"/>
                      </a:cubicBezTo>
                      <a:cubicBezTo>
                        <a:pt x="445473" y="114921"/>
                        <a:pt x="418803" y="136448"/>
                        <a:pt x="412040" y="166451"/>
                      </a:cubicBezTo>
                      <a:lnTo>
                        <a:pt x="411564" y="168737"/>
                      </a:lnTo>
                      <a:lnTo>
                        <a:pt x="393086" y="267321"/>
                      </a:lnTo>
                      <a:lnTo>
                        <a:pt x="135911" y="267321"/>
                      </a:lnTo>
                      <a:lnTo>
                        <a:pt x="117432" y="168737"/>
                      </a:lnTo>
                      <a:cubicBezTo>
                        <a:pt x="111622" y="137495"/>
                        <a:pt x="84285" y="114921"/>
                        <a:pt x="52567" y="114921"/>
                      </a:cubicBezTo>
                      <a:lnTo>
                        <a:pt x="54948" y="67296"/>
                      </a:lnTo>
                      <a:cubicBezTo>
                        <a:pt x="54948" y="30434"/>
                        <a:pt x="84761" y="621"/>
                        <a:pt x="121623" y="621"/>
                      </a:cubicBezTo>
                      <a:lnTo>
                        <a:pt x="416898" y="62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b="1"/>
                </a:p>
              </p:txBody>
            </p:sp>
          </p:grpSp>
          <p:grpSp>
            <p:nvGrpSpPr>
              <p:cNvPr id="13" name="组合 12"/>
              <p:cNvGrpSpPr/>
              <p:nvPr/>
            </p:nvGrpSpPr>
            <p:grpSpPr>
              <a:xfrm>
                <a:off x="8274661" y="2878867"/>
                <a:ext cx="444222" cy="444220"/>
                <a:chOff x="5472389" y="1968240"/>
                <a:chExt cx="444222" cy="444220"/>
              </a:xfrm>
            </p:grpSpPr>
            <p:sp>
              <p:nvSpPr>
                <p:cNvPr id="14" name="椭圆 13"/>
                <p:cNvSpPr/>
                <p:nvPr/>
              </p:nvSpPr>
              <p:spPr>
                <a:xfrm>
                  <a:off x="5472389" y="1968240"/>
                  <a:ext cx="444222" cy="444220"/>
                </a:xfrm>
                <a:prstGeom prst="ellipse">
                  <a:avLst/>
                </a:pr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5" name="任意多边形 20"/>
                <p:cNvSpPr/>
                <p:nvPr/>
              </p:nvSpPr>
              <p:spPr bwMode="auto">
                <a:xfrm>
                  <a:off x="5591719" y="2096747"/>
                  <a:ext cx="205561" cy="187207"/>
                </a:xfrm>
                <a:custGeom>
                  <a:avLst/>
                  <a:gdLst>
                    <a:gd name="connsiteX0" fmla="*/ 125329 w 533400"/>
                    <a:gd name="connsiteY0" fmla="*/ 229221 h 485775"/>
                    <a:gd name="connsiteX1" fmla="*/ 125329 w 533400"/>
                    <a:gd name="connsiteY1" fmla="*/ 276846 h 485775"/>
                    <a:gd name="connsiteX2" fmla="*/ 144379 w 533400"/>
                    <a:gd name="connsiteY2" fmla="*/ 276846 h 485775"/>
                    <a:gd name="connsiteX3" fmla="*/ 144379 w 533400"/>
                    <a:gd name="connsiteY3" fmla="*/ 229221 h 485775"/>
                    <a:gd name="connsiteX4" fmla="*/ 392029 w 533400"/>
                    <a:gd name="connsiteY4" fmla="*/ 229221 h 485775"/>
                    <a:gd name="connsiteX5" fmla="*/ 392029 w 533400"/>
                    <a:gd name="connsiteY5" fmla="*/ 276846 h 485775"/>
                    <a:gd name="connsiteX6" fmla="*/ 411079 w 533400"/>
                    <a:gd name="connsiteY6" fmla="*/ 276846 h 485775"/>
                    <a:gd name="connsiteX7" fmla="*/ 411079 w 533400"/>
                    <a:gd name="connsiteY7" fmla="*/ 229221 h 485775"/>
                    <a:gd name="connsiteX8" fmla="*/ 534904 w 533400"/>
                    <a:gd name="connsiteY8" fmla="*/ 229221 h 485775"/>
                    <a:gd name="connsiteX9" fmla="*/ 534904 w 533400"/>
                    <a:gd name="connsiteY9" fmla="*/ 457821 h 485775"/>
                    <a:gd name="connsiteX10" fmla="*/ 506329 w 533400"/>
                    <a:gd name="connsiteY10" fmla="*/ 486396 h 485775"/>
                    <a:gd name="connsiteX11" fmla="*/ 30079 w 533400"/>
                    <a:gd name="connsiteY11" fmla="*/ 486396 h 485775"/>
                    <a:gd name="connsiteX12" fmla="*/ 1504 w 533400"/>
                    <a:gd name="connsiteY12" fmla="*/ 457821 h 485775"/>
                    <a:gd name="connsiteX13" fmla="*/ 1504 w 533400"/>
                    <a:gd name="connsiteY13" fmla="*/ 229221 h 485775"/>
                    <a:gd name="connsiteX14" fmla="*/ 125329 w 533400"/>
                    <a:gd name="connsiteY14" fmla="*/ 229221 h 485775"/>
                    <a:gd name="connsiteX15" fmla="*/ 372979 w 533400"/>
                    <a:gd name="connsiteY15" fmla="*/ 621 h 485775"/>
                    <a:gd name="connsiteX16" fmla="*/ 411079 w 533400"/>
                    <a:gd name="connsiteY16" fmla="*/ 36816 h 485775"/>
                    <a:gd name="connsiteX17" fmla="*/ 411079 w 533400"/>
                    <a:gd name="connsiteY17" fmla="*/ 38721 h 485775"/>
                    <a:gd name="connsiteX18" fmla="*/ 411079 w 533400"/>
                    <a:gd name="connsiteY18" fmla="*/ 114921 h 485775"/>
                    <a:gd name="connsiteX19" fmla="*/ 506329 w 533400"/>
                    <a:gd name="connsiteY19" fmla="*/ 114921 h 485775"/>
                    <a:gd name="connsiteX20" fmla="*/ 534904 w 533400"/>
                    <a:gd name="connsiteY20" fmla="*/ 143496 h 485775"/>
                    <a:gd name="connsiteX21" fmla="*/ 534904 w 533400"/>
                    <a:gd name="connsiteY21" fmla="*/ 210171 h 485775"/>
                    <a:gd name="connsiteX22" fmla="*/ 1504 w 533400"/>
                    <a:gd name="connsiteY22" fmla="*/ 210171 h 485775"/>
                    <a:gd name="connsiteX23" fmla="*/ 1504 w 533400"/>
                    <a:gd name="connsiteY23" fmla="*/ 143496 h 485775"/>
                    <a:gd name="connsiteX24" fmla="*/ 30079 w 533400"/>
                    <a:gd name="connsiteY24" fmla="*/ 114921 h 485775"/>
                    <a:gd name="connsiteX25" fmla="*/ 125329 w 533400"/>
                    <a:gd name="connsiteY25" fmla="*/ 114921 h 485775"/>
                    <a:gd name="connsiteX26" fmla="*/ 125329 w 533400"/>
                    <a:gd name="connsiteY26" fmla="*/ 38721 h 485775"/>
                    <a:gd name="connsiteX27" fmla="*/ 161524 w 533400"/>
                    <a:gd name="connsiteY27" fmla="*/ 621 h 485775"/>
                    <a:gd name="connsiteX28" fmla="*/ 163429 w 533400"/>
                    <a:gd name="connsiteY28" fmla="*/ 621 h 485775"/>
                    <a:gd name="connsiteX29" fmla="*/ 372979 w 533400"/>
                    <a:gd name="connsiteY29" fmla="*/ 621 h 485775"/>
                    <a:gd name="connsiteX30" fmla="*/ 372979 w 533400"/>
                    <a:gd name="connsiteY30" fmla="*/ 19671 h 485775"/>
                    <a:gd name="connsiteX31" fmla="*/ 163429 w 533400"/>
                    <a:gd name="connsiteY31" fmla="*/ 19671 h 485775"/>
                    <a:gd name="connsiteX32" fmla="*/ 144474 w 533400"/>
                    <a:gd name="connsiteY32" fmla="*/ 37292 h 485775"/>
                    <a:gd name="connsiteX33" fmla="*/ 144379 w 533400"/>
                    <a:gd name="connsiteY33" fmla="*/ 38721 h 485775"/>
                    <a:gd name="connsiteX34" fmla="*/ 144379 w 533400"/>
                    <a:gd name="connsiteY34" fmla="*/ 114921 h 485775"/>
                    <a:gd name="connsiteX35" fmla="*/ 392029 w 533400"/>
                    <a:gd name="connsiteY35" fmla="*/ 114921 h 485775"/>
                    <a:gd name="connsiteX36" fmla="*/ 392029 w 533400"/>
                    <a:gd name="connsiteY36" fmla="*/ 38721 h 485775"/>
                    <a:gd name="connsiteX37" fmla="*/ 375836 w 533400"/>
                    <a:gd name="connsiteY37" fmla="*/ 19862 h 485775"/>
                    <a:gd name="connsiteX38" fmla="*/ 374408 w 533400"/>
                    <a:gd name="connsiteY38" fmla="*/ 19671 h 485775"/>
                    <a:gd name="connsiteX39" fmla="*/ 372979 w 533400"/>
                    <a:gd name="connsiteY39" fmla="*/ 1967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33400" h="485775">
                      <a:moveTo>
                        <a:pt x="125329" y="229221"/>
                      </a:moveTo>
                      <a:lnTo>
                        <a:pt x="125329" y="276846"/>
                      </a:lnTo>
                      <a:lnTo>
                        <a:pt x="144379" y="276846"/>
                      </a:lnTo>
                      <a:lnTo>
                        <a:pt x="144379" y="229221"/>
                      </a:lnTo>
                      <a:lnTo>
                        <a:pt x="392029" y="229221"/>
                      </a:lnTo>
                      <a:lnTo>
                        <a:pt x="392029" y="276846"/>
                      </a:lnTo>
                      <a:lnTo>
                        <a:pt x="411079" y="276846"/>
                      </a:lnTo>
                      <a:lnTo>
                        <a:pt x="411079" y="229221"/>
                      </a:lnTo>
                      <a:lnTo>
                        <a:pt x="534904" y="229221"/>
                      </a:lnTo>
                      <a:lnTo>
                        <a:pt x="534904" y="457821"/>
                      </a:lnTo>
                      <a:cubicBezTo>
                        <a:pt x="534904" y="473632"/>
                        <a:pt x="522141" y="486396"/>
                        <a:pt x="506329" y="486396"/>
                      </a:cubicBezTo>
                      <a:lnTo>
                        <a:pt x="30079" y="486396"/>
                      </a:lnTo>
                      <a:cubicBezTo>
                        <a:pt x="14267" y="486396"/>
                        <a:pt x="1504" y="473632"/>
                        <a:pt x="1504" y="457821"/>
                      </a:cubicBezTo>
                      <a:lnTo>
                        <a:pt x="1504" y="229221"/>
                      </a:lnTo>
                      <a:lnTo>
                        <a:pt x="125329" y="229221"/>
                      </a:lnTo>
                      <a:close/>
                      <a:moveTo>
                        <a:pt x="372979" y="621"/>
                      </a:moveTo>
                      <a:cubicBezTo>
                        <a:pt x="393363" y="621"/>
                        <a:pt x="410031" y="16623"/>
                        <a:pt x="411079" y="36816"/>
                      </a:cubicBezTo>
                      <a:lnTo>
                        <a:pt x="411079" y="38721"/>
                      </a:lnTo>
                      <a:lnTo>
                        <a:pt x="411079" y="114921"/>
                      </a:lnTo>
                      <a:lnTo>
                        <a:pt x="506329" y="114921"/>
                      </a:lnTo>
                      <a:cubicBezTo>
                        <a:pt x="522141" y="114921"/>
                        <a:pt x="534904" y="127685"/>
                        <a:pt x="534904" y="143496"/>
                      </a:cubicBezTo>
                      <a:lnTo>
                        <a:pt x="534904" y="210171"/>
                      </a:lnTo>
                      <a:lnTo>
                        <a:pt x="1504" y="210171"/>
                      </a:lnTo>
                      <a:lnTo>
                        <a:pt x="1504" y="143496"/>
                      </a:lnTo>
                      <a:cubicBezTo>
                        <a:pt x="1504" y="127685"/>
                        <a:pt x="14267" y="114921"/>
                        <a:pt x="30079" y="114921"/>
                      </a:cubicBezTo>
                      <a:lnTo>
                        <a:pt x="125329" y="114921"/>
                      </a:lnTo>
                      <a:lnTo>
                        <a:pt x="125329" y="38721"/>
                      </a:lnTo>
                      <a:cubicBezTo>
                        <a:pt x="125329" y="18337"/>
                        <a:pt x="141331" y="1669"/>
                        <a:pt x="161524" y="621"/>
                      </a:cubicBezTo>
                      <a:lnTo>
                        <a:pt x="163429" y="621"/>
                      </a:lnTo>
                      <a:lnTo>
                        <a:pt x="372979" y="621"/>
                      </a:lnTo>
                      <a:close/>
                      <a:moveTo>
                        <a:pt x="372979" y="19671"/>
                      </a:moveTo>
                      <a:lnTo>
                        <a:pt x="163429" y="19671"/>
                      </a:lnTo>
                      <a:cubicBezTo>
                        <a:pt x="153428" y="19671"/>
                        <a:pt x="145141" y="27482"/>
                        <a:pt x="144474" y="37292"/>
                      </a:cubicBezTo>
                      <a:lnTo>
                        <a:pt x="144379" y="38721"/>
                      </a:lnTo>
                      <a:lnTo>
                        <a:pt x="144379" y="114921"/>
                      </a:lnTo>
                      <a:lnTo>
                        <a:pt x="392029" y="114921"/>
                      </a:lnTo>
                      <a:lnTo>
                        <a:pt x="392029" y="38721"/>
                      </a:lnTo>
                      <a:cubicBezTo>
                        <a:pt x="392029" y="29196"/>
                        <a:pt x="384981" y="21290"/>
                        <a:pt x="375836" y="19862"/>
                      </a:cubicBezTo>
                      <a:lnTo>
                        <a:pt x="374408" y="19671"/>
                      </a:lnTo>
                      <a:lnTo>
                        <a:pt x="372979" y="1967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grpSp>
        <p:nvGrpSpPr>
          <p:cNvPr id="20" name="组合 19"/>
          <p:cNvGrpSpPr/>
          <p:nvPr/>
        </p:nvGrpSpPr>
        <p:grpSpPr>
          <a:xfrm>
            <a:off x="230246" y="159775"/>
            <a:ext cx="2785723" cy="914400"/>
            <a:chOff x="230246" y="159775"/>
            <a:chExt cx="2785723" cy="914400"/>
          </a:xfrm>
        </p:grpSpPr>
        <p:sp>
          <p:nvSpPr>
            <p:cNvPr id="21" name="文本框 20"/>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22" name="图形 21" descr="棕榈树 纯色填充"/>
            <p:cNvPicPr>
              <a:picLocks noChangeAspect="1"/>
            </p:cNvPicPr>
            <p:nvPr/>
          </p:nvPicPr>
          <p:blipFill>
            <a:blip r:embed="rId2" cstate="screen"/>
            <a:stretch>
              <a:fillRect/>
            </a:stretch>
          </p:blipFill>
          <p:spPr>
            <a:xfrm>
              <a:off x="230246" y="159775"/>
              <a:ext cx="914400" cy="914400"/>
            </a:xfrm>
            <a:prstGeom prst="rect">
              <a:avLst/>
            </a:prstGeom>
          </p:spPr>
        </p:pic>
      </p:grpSp>
    </p:spTree>
    <p:custDataLst>
      <p:tags r:id="rId3"/>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30358" y="855407"/>
            <a:ext cx="10028590" cy="6002593"/>
            <a:chOff x="830358" y="855407"/>
            <a:chExt cx="10028590" cy="6002593"/>
          </a:xfrm>
        </p:grpSpPr>
        <p:sp>
          <p:nvSpPr>
            <p:cNvPr id="4" name="矩形 3"/>
            <p:cNvSpPr/>
            <p:nvPr/>
          </p:nvSpPr>
          <p:spPr>
            <a:xfrm>
              <a:off x="6012426" y="5383161"/>
              <a:ext cx="1307690" cy="1474839"/>
            </a:xfrm>
            <a:prstGeom prst="rect">
              <a:avLst/>
            </a:prstGeom>
            <a:solidFill>
              <a:srgbClr val="00B0F0"/>
            </a:solidFill>
            <a:ln w="12700" cap="rnd">
              <a:noFill/>
              <a:prstDash val="solid"/>
              <a:round/>
            </a:ln>
            <a:effectLst>
              <a:outerShdw blurRad="254000" dist="127000" algn="ctr" rotWithShape="0">
                <a:schemeClr val="accent5">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endParaRPr lang="zh-CN" altLang="en-US" b="1">
                <a:solidFill>
                  <a:schemeClr val="bg1"/>
                </a:solidFill>
              </a:endParaRPr>
            </a:p>
          </p:txBody>
        </p:sp>
        <p:sp>
          <p:nvSpPr>
            <p:cNvPr id="5" name="矩形 4"/>
            <p:cNvSpPr/>
            <p:nvPr/>
          </p:nvSpPr>
          <p:spPr>
            <a:xfrm>
              <a:off x="3627635" y="1445342"/>
              <a:ext cx="825910" cy="1474839"/>
            </a:xfrm>
            <a:prstGeom prst="rect">
              <a:avLst/>
            </a:prstGeom>
            <a:solidFill>
              <a:srgbClr val="00B0F0"/>
            </a:solidFill>
            <a:ln w="12700" cap="rnd">
              <a:noFill/>
              <a:prstDash val="solid"/>
              <a:round/>
            </a:ln>
            <a:effectLst>
              <a:outerShdw blurRad="254000" dist="127000" algn="ctr" rotWithShape="0">
                <a:schemeClr val="accent4">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a:solidFill>
                  <a:schemeClr val="bg1"/>
                </a:solidFill>
              </a:endParaRPr>
            </a:p>
          </p:txBody>
        </p:sp>
        <p:sp>
          <p:nvSpPr>
            <p:cNvPr id="6" name="矩形 5"/>
            <p:cNvSpPr/>
            <p:nvPr/>
          </p:nvSpPr>
          <p:spPr>
            <a:xfrm>
              <a:off x="4070555" y="855407"/>
              <a:ext cx="2595716" cy="2367116"/>
            </a:xfrm>
            <a:prstGeom prst="rect">
              <a:avLst/>
            </a:prstGeom>
            <a:blipFill>
              <a:blip r:embed="rId1"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a:p>
          </p:txBody>
        </p:sp>
        <p:sp>
          <p:nvSpPr>
            <p:cNvPr id="7" name="矩形 6"/>
            <p:cNvSpPr/>
            <p:nvPr/>
          </p:nvSpPr>
          <p:spPr>
            <a:xfrm>
              <a:off x="4070555" y="3628104"/>
              <a:ext cx="2595716" cy="2367116"/>
            </a:xfrm>
            <a:prstGeom prst="rect">
              <a:avLst/>
            </a:prstGeom>
            <a:blipFill>
              <a:blip r:embed="rId2"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a:p>
          </p:txBody>
        </p:sp>
        <p:sp>
          <p:nvSpPr>
            <p:cNvPr id="8" name="矩形 7"/>
            <p:cNvSpPr/>
            <p:nvPr/>
          </p:nvSpPr>
          <p:spPr>
            <a:xfrm>
              <a:off x="830358" y="2038965"/>
              <a:ext cx="2192594" cy="2886996"/>
            </a:xfrm>
            <a:prstGeom prst="rect">
              <a:avLst/>
            </a:prstGeom>
          </p:spPr>
          <p:txBody>
            <a:bodyPr>
              <a:noAutofit/>
            </a:bodyPr>
            <a:lstStyle/>
            <a:p>
              <a:pPr>
                <a:buSzPct val="25000"/>
              </a:pPr>
              <a:r>
                <a:rPr lang="zh-CN" altLang="en-US" sz="2800" b="1" dirty="0">
                  <a:solidFill>
                    <a:srgbClr val="00B0F0"/>
                  </a:solidFill>
                </a:rPr>
                <a:t>请输入关键文字内容</a:t>
              </a:r>
              <a:endParaRPr lang="en-US" altLang="zh-CN" sz="2800" b="1" dirty="0">
                <a:solidFill>
                  <a:srgbClr val="00B0F0"/>
                </a:solidFill>
              </a:endParaRPr>
            </a:p>
          </p:txBody>
        </p:sp>
        <p:sp>
          <p:nvSpPr>
            <p:cNvPr id="9" name="矩形 8"/>
            <p:cNvSpPr/>
            <p:nvPr/>
          </p:nvSpPr>
          <p:spPr>
            <a:xfrm>
              <a:off x="7463854" y="1783896"/>
              <a:ext cx="3395094" cy="900895"/>
            </a:xfrm>
            <a:prstGeom prst="rect">
              <a:avLst/>
            </a:prstGeom>
            <a:ln>
              <a:noFill/>
            </a:ln>
          </p:spPr>
          <p:txBody>
            <a:bodyPr wrap="square" lIns="91440" tIns="45720" rIns="91440" bIns="45720" anchor="t">
              <a:noAutofit/>
            </a:bodyPr>
            <a:lstStyle/>
            <a:p>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a:p>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10" name="文本框 9"/>
            <p:cNvSpPr txBox="1"/>
            <p:nvPr/>
          </p:nvSpPr>
          <p:spPr>
            <a:xfrm>
              <a:off x="7463854" y="1445342"/>
              <a:ext cx="2112411" cy="338554"/>
            </a:xfrm>
            <a:prstGeom prst="rect">
              <a:avLst/>
            </a:prstGeom>
            <a:noFill/>
          </p:spPr>
          <p:txBody>
            <a:bodyPr wrap="square" rtlCol="0">
              <a:spAutoFit/>
            </a:bodyPr>
            <a:lstStyle/>
            <a:p>
              <a:r>
                <a:rPr lang="zh-CN" altLang="en-US" sz="1600" b="1" dirty="0"/>
                <a:t>输入内容</a:t>
              </a:r>
              <a:endParaRPr lang="en-US" altLang="zh-CN" sz="1600" b="1" dirty="0"/>
            </a:p>
          </p:txBody>
        </p:sp>
        <p:sp>
          <p:nvSpPr>
            <p:cNvPr id="11" name="矩形 10"/>
            <p:cNvSpPr/>
            <p:nvPr/>
          </p:nvSpPr>
          <p:spPr>
            <a:xfrm>
              <a:off x="7463854" y="4342487"/>
              <a:ext cx="3395094" cy="900895"/>
            </a:xfrm>
            <a:prstGeom prst="rect">
              <a:avLst/>
            </a:prstGeom>
            <a:ln>
              <a:noFill/>
            </a:ln>
          </p:spPr>
          <p:txBody>
            <a:bodyPr wrap="square" lIns="91440" tIns="45720" rIns="91440" bIns="45720" anchor="t">
              <a:noAutofit/>
            </a:bodyPr>
            <a:lstStyle/>
            <a:p>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a:p>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12" name="文本框 11"/>
            <p:cNvSpPr txBox="1"/>
            <p:nvPr/>
          </p:nvSpPr>
          <p:spPr>
            <a:xfrm>
              <a:off x="7463854" y="4003933"/>
              <a:ext cx="2112411" cy="338554"/>
            </a:xfrm>
            <a:prstGeom prst="rect">
              <a:avLst/>
            </a:prstGeom>
            <a:noFill/>
          </p:spPr>
          <p:txBody>
            <a:bodyPr wrap="square" rtlCol="0">
              <a:spAutoFit/>
            </a:bodyPr>
            <a:lstStyle/>
            <a:p>
              <a:r>
                <a:rPr lang="zh-CN" altLang="en-US" sz="1600" b="1" dirty="0"/>
                <a:t>输入内容</a:t>
              </a:r>
              <a:endParaRPr lang="en-US" altLang="zh-CN" sz="1600" b="1" dirty="0"/>
            </a:p>
          </p:txBody>
        </p:sp>
      </p:grpSp>
      <p:grpSp>
        <p:nvGrpSpPr>
          <p:cNvPr id="13" name="组合 12"/>
          <p:cNvGrpSpPr/>
          <p:nvPr/>
        </p:nvGrpSpPr>
        <p:grpSpPr>
          <a:xfrm>
            <a:off x="230246" y="159775"/>
            <a:ext cx="2785723" cy="914400"/>
            <a:chOff x="230246" y="159775"/>
            <a:chExt cx="2785723" cy="914400"/>
          </a:xfrm>
        </p:grpSpPr>
        <p:sp>
          <p:nvSpPr>
            <p:cNvPr id="14" name="文本框 13"/>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15" name="图形 14" descr="棕榈树 纯色填充"/>
            <p:cNvPicPr>
              <a:picLocks noChangeAspect="1"/>
            </p:cNvPicPr>
            <p:nvPr/>
          </p:nvPicPr>
          <p:blipFill>
            <a:blip r:embed="rId3" cstate="screen"/>
            <a:stretch>
              <a:fillRect/>
            </a:stretch>
          </p:blipFill>
          <p:spPr>
            <a:xfrm>
              <a:off x="230246" y="159775"/>
              <a:ext cx="914400" cy="914400"/>
            </a:xfrm>
            <a:prstGeom prst="rect">
              <a:avLst/>
            </a:prstGeom>
          </p:spPr>
        </p:pic>
      </p:grpSp>
    </p:spTree>
    <p:custDataLst>
      <p:tags r:id="rId4"/>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îṧḻîďê"/>
        <p:cNvGrpSpPr/>
        <p:nvPr/>
      </p:nvGrpSpPr>
      <p:grpSpPr>
        <a:xfrm>
          <a:off x="0" y="0"/>
          <a:ext cx="0" cy="0"/>
          <a:chOff x="0" y="0"/>
          <a:chExt cx="0" cy="0"/>
        </a:xfrm>
      </p:grpSpPr>
      <p:sp>
        <p:nvSpPr>
          <p:cNvPr id="3" name="文本框 2"/>
          <p:cNvSpPr txBox="1"/>
          <p:nvPr/>
        </p:nvSpPr>
        <p:spPr>
          <a:xfrm>
            <a:off x="9281614" y="927269"/>
            <a:ext cx="2258952" cy="2215991"/>
          </a:xfrm>
          <a:prstGeom prst="rect">
            <a:avLst/>
          </a:prstGeom>
          <a:noFill/>
        </p:spPr>
        <p:txBody>
          <a:bodyPr wrap="none" rtlCol="0">
            <a:spAutoFit/>
          </a:bodyPr>
          <a:lstStyle>
            <a:defPPr>
              <a:defRPr lang="zh-CN"/>
            </a:defPPr>
            <a:lvl1pPr>
              <a:defRPr sz="13800">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en-US" altLang="zh-CN" dirty="0"/>
              <a:t>03</a:t>
            </a:r>
            <a:endParaRPr lang="zh-CN" altLang="en-US" dirty="0"/>
          </a:p>
        </p:txBody>
      </p:sp>
      <p:grpSp>
        <p:nvGrpSpPr>
          <p:cNvPr id="2" name="í$ḻiḋe"/>
          <p:cNvGrpSpPr/>
          <p:nvPr/>
        </p:nvGrpSpPr>
        <p:grpSpPr>
          <a:xfrm>
            <a:off x="0" y="1"/>
            <a:ext cx="11368429" cy="5447680"/>
            <a:chOff x="0" y="1"/>
            <a:chExt cx="11368429" cy="5447680"/>
          </a:xfrm>
        </p:grpSpPr>
        <p:sp>
          <p:nvSpPr>
            <p:cNvPr id="12" name="ïSlïdê"/>
            <p:cNvSpPr/>
            <p:nvPr/>
          </p:nvSpPr>
          <p:spPr>
            <a:xfrm>
              <a:off x="0" y="1"/>
              <a:ext cx="4584700" cy="4809661"/>
            </a:xfrm>
            <a:custGeom>
              <a:avLst/>
              <a:gdLst>
                <a:gd name="connsiteX0" fmla="*/ 0 w 4584700"/>
                <a:gd name="connsiteY0" fmla="*/ 0 h 4809661"/>
                <a:gd name="connsiteX1" fmla="*/ 3661567 w 4584700"/>
                <a:gd name="connsiteY1" fmla="*/ 0 h 4809661"/>
                <a:gd name="connsiteX2" fmla="*/ 3777582 w 4584700"/>
                <a:gd name="connsiteY2" fmla="*/ 105442 h 4809661"/>
                <a:gd name="connsiteX3" fmla="*/ 4584700 w 4584700"/>
                <a:gd name="connsiteY3" fmla="*/ 2053993 h 4809661"/>
                <a:gd name="connsiteX4" fmla="*/ 1829028 w 4584700"/>
                <a:gd name="connsiteY4" fmla="*/ 4809661 h 4809661"/>
                <a:gd name="connsiteX5" fmla="*/ 76165 w 4584700"/>
                <a:gd name="connsiteY5" fmla="*/ 4180400 h 4809661"/>
                <a:gd name="connsiteX6" fmla="*/ 0 w 4584700"/>
                <a:gd name="connsiteY6" fmla="*/ 4111177 h 4809661"/>
                <a:gd name="connsiteX7" fmla="*/ 0 w 4584700"/>
                <a:gd name="connsiteY7" fmla="*/ 0 h 480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84700" h="4809661">
                  <a:moveTo>
                    <a:pt x="0" y="0"/>
                  </a:moveTo>
                  <a:lnTo>
                    <a:pt x="3661567" y="0"/>
                  </a:lnTo>
                  <a:lnTo>
                    <a:pt x="3777582" y="105442"/>
                  </a:lnTo>
                  <a:cubicBezTo>
                    <a:pt x="4276261" y="604120"/>
                    <a:pt x="4584700" y="1293037"/>
                    <a:pt x="4584700" y="2053993"/>
                  </a:cubicBezTo>
                  <a:cubicBezTo>
                    <a:pt x="4584700" y="3575906"/>
                    <a:pt x="3350944" y="4809661"/>
                    <a:pt x="1829028" y="4809661"/>
                  </a:cubicBezTo>
                  <a:cubicBezTo>
                    <a:pt x="1163190" y="4809661"/>
                    <a:pt x="552507" y="4573513"/>
                    <a:pt x="76165" y="4180400"/>
                  </a:cubicBezTo>
                  <a:lnTo>
                    <a:pt x="0" y="4111177"/>
                  </a:lnTo>
                  <a:lnTo>
                    <a:pt x="0" y="0"/>
                  </a:lnTo>
                  <a:close/>
                </a:path>
              </a:pathLst>
            </a:custGeom>
            <a:blipFill>
              <a:blip r:embed="rId1"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p>
          </p:txBody>
        </p:sp>
        <p:sp>
          <p:nvSpPr>
            <p:cNvPr id="16" name="îsļiḑé"/>
            <p:cNvSpPr/>
            <p:nvPr/>
          </p:nvSpPr>
          <p:spPr>
            <a:xfrm>
              <a:off x="3275768" y="3741070"/>
              <a:ext cx="895928" cy="895928"/>
            </a:xfrm>
            <a:prstGeom prst="ellipse">
              <a:avLst/>
            </a:prstGeom>
            <a:gradFill>
              <a:gsLst>
                <a:gs pos="0">
                  <a:srgbClr val="00B0F0"/>
                </a:gs>
                <a:gs pos="60000">
                  <a:schemeClr val="accent5">
                    <a:lumMod val="75000"/>
                  </a:schemeClr>
                </a:gs>
              </a:gsLst>
              <a:lin ang="2700000" scaled="0"/>
            </a:gradFill>
            <a:ln w="57150" cap="rnd">
              <a:noFill/>
              <a:prstDash val="solid"/>
              <a:round/>
            </a:ln>
            <a:effectLst>
              <a:outerShdw blurRad="508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dirty="0">
                <a:solidFill>
                  <a:schemeClr val="bg1"/>
                </a:solidFill>
              </a:endParaRPr>
            </a:p>
          </p:txBody>
        </p:sp>
        <p:sp>
          <p:nvSpPr>
            <p:cNvPr id="18" name="íṣḷîḋe"/>
            <p:cNvSpPr txBox="1"/>
            <p:nvPr/>
          </p:nvSpPr>
          <p:spPr>
            <a:xfrm>
              <a:off x="5707857" y="4170523"/>
              <a:ext cx="5335286" cy="461665"/>
            </a:xfrm>
            <a:prstGeom prst="rect">
              <a:avLst/>
            </a:prstGeom>
            <a:noFill/>
          </p:spPr>
          <p:txBody>
            <a:bodyPr wrap="square" rtlCol="0">
              <a:spAutoFit/>
            </a:bodyPr>
            <a:lstStyle/>
            <a:p>
              <a:r>
                <a:rPr lang="zh-CN" altLang="en-US" sz="2400" b="1" dirty="0"/>
                <a:t>输入标题</a:t>
              </a:r>
              <a:endParaRPr lang="en-US" altLang="zh-CN" sz="2400" b="1" dirty="0">
                <a:solidFill>
                  <a:schemeClr val="accent1"/>
                </a:solidFill>
              </a:endParaRPr>
            </a:p>
          </p:txBody>
        </p:sp>
        <p:sp>
          <p:nvSpPr>
            <p:cNvPr id="20" name="ïṥḷiḋè"/>
            <p:cNvSpPr txBox="1"/>
            <p:nvPr/>
          </p:nvSpPr>
          <p:spPr>
            <a:xfrm>
              <a:off x="5707857" y="4709017"/>
              <a:ext cx="5660572" cy="738664"/>
            </a:xfrm>
            <a:prstGeom prst="rect">
              <a:avLst/>
            </a:prstGeom>
            <a:noFill/>
          </p:spPr>
          <p:txBody>
            <a:bodyPr wrap="square">
              <a:spAutoFit/>
            </a:bodyPr>
            <a:lstStyle/>
            <a:p>
              <a:r>
                <a:rPr lang="zh-CN" altLang="en-US" sz="14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请输入摘要内容文本请输入摘要内容文本请输入摘要内容文本请输入摘要内容文本请输入摘要内容文本请输入摘要内容文本请输入摘要内容文本请输入摘要内容文本请输入摘要内容文本</a:t>
              </a:r>
              <a:endParaRPr lang="en-US" altLang="zh-CN" sz="1400" dirty="0">
                <a:solidFill>
                  <a:schemeClr val="tx1">
                    <a:lumMod val="75000"/>
                    <a:lumOff val="25000"/>
                  </a:schemeClr>
                </a:solidFill>
              </a:endParaRPr>
            </a:p>
          </p:txBody>
        </p:sp>
      </p:grpSp>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63963" y="1618275"/>
            <a:ext cx="9427658" cy="4317574"/>
            <a:chOff x="1163963" y="1618275"/>
            <a:chExt cx="9427658" cy="4317574"/>
          </a:xfrm>
        </p:grpSpPr>
        <p:sp>
          <p:nvSpPr>
            <p:cNvPr id="4" name="任意多边形 29"/>
            <p:cNvSpPr/>
            <p:nvPr/>
          </p:nvSpPr>
          <p:spPr bwMode="auto">
            <a:xfrm>
              <a:off x="4160358" y="2452896"/>
              <a:ext cx="2768347" cy="2764751"/>
            </a:xfrm>
            <a:custGeom>
              <a:avLst/>
              <a:gdLst>
                <a:gd name="T0" fmla="*/ 714 w 740"/>
                <a:gd name="T1" fmla="*/ 322 h 740"/>
                <a:gd name="T2" fmla="*/ 680 w 740"/>
                <a:gd name="T3" fmla="*/ 269 h 740"/>
                <a:gd name="T4" fmla="*/ 692 w 740"/>
                <a:gd name="T5" fmla="*/ 240 h 740"/>
                <a:gd name="T6" fmla="*/ 676 w 740"/>
                <a:gd name="T7" fmla="*/ 163 h 740"/>
                <a:gd name="T8" fmla="*/ 644 w 740"/>
                <a:gd name="T9" fmla="*/ 156 h 740"/>
                <a:gd name="T10" fmla="*/ 588 w 740"/>
                <a:gd name="T11" fmla="*/ 127 h 740"/>
                <a:gd name="T12" fmla="*/ 584 w 740"/>
                <a:gd name="T13" fmla="*/ 97 h 740"/>
                <a:gd name="T14" fmla="*/ 532 w 740"/>
                <a:gd name="T15" fmla="*/ 38 h 740"/>
                <a:gd name="T16" fmla="*/ 500 w 740"/>
                <a:gd name="T17" fmla="*/ 48 h 740"/>
                <a:gd name="T18" fmla="*/ 438 w 740"/>
                <a:gd name="T19" fmla="*/ 51 h 740"/>
                <a:gd name="T20" fmla="*/ 419 w 740"/>
                <a:gd name="T21" fmla="*/ 26 h 740"/>
                <a:gd name="T22" fmla="*/ 370 w 740"/>
                <a:gd name="T23" fmla="*/ 0 h 740"/>
                <a:gd name="T24" fmla="*/ 322 w 740"/>
                <a:gd name="T25" fmla="*/ 26 h 740"/>
                <a:gd name="T26" fmla="*/ 269 w 740"/>
                <a:gd name="T27" fmla="*/ 60 h 740"/>
                <a:gd name="T28" fmla="*/ 240 w 740"/>
                <a:gd name="T29" fmla="*/ 48 h 740"/>
                <a:gd name="T30" fmla="*/ 163 w 740"/>
                <a:gd name="T31" fmla="*/ 64 h 740"/>
                <a:gd name="T32" fmla="*/ 156 w 740"/>
                <a:gd name="T33" fmla="*/ 97 h 740"/>
                <a:gd name="T34" fmla="*/ 127 w 740"/>
                <a:gd name="T35" fmla="*/ 152 h 740"/>
                <a:gd name="T36" fmla="*/ 97 w 740"/>
                <a:gd name="T37" fmla="*/ 156 h 740"/>
                <a:gd name="T38" fmla="*/ 38 w 740"/>
                <a:gd name="T39" fmla="*/ 208 h 740"/>
                <a:gd name="T40" fmla="*/ 48 w 740"/>
                <a:gd name="T41" fmla="*/ 240 h 740"/>
                <a:gd name="T42" fmla="*/ 51 w 740"/>
                <a:gd name="T43" fmla="*/ 303 h 740"/>
                <a:gd name="T44" fmla="*/ 1 w 740"/>
                <a:gd name="T45" fmla="*/ 344 h 740"/>
                <a:gd name="T46" fmla="*/ 1 w 740"/>
                <a:gd name="T47" fmla="*/ 396 h 740"/>
                <a:gd name="T48" fmla="*/ 51 w 740"/>
                <a:gd name="T49" fmla="*/ 438 h 740"/>
                <a:gd name="T50" fmla="*/ 48 w 740"/>
                <a:gd name="T51" fmla="*/ 500 h 740"/>
                <a:gd name="T52" fmla="*/ 38 w 740"/>
                <a:gd name="T53" fmla="*/ 532 h 740"/>
                <a:gd name="T54" fmla="*/ 97 w 740"/>
                <a:gd name="T55" fmla="*/ 584 h 740"/>
                <a:gd name="T56" fmla="*/ 127 w 740"/>
                <a:gd name="T57" fmla="*/ 588 h 740"/>
                <a:gd name="T58" fmla="*/ 156 w 740"/>
                <a:gd name="T59" fmla="*/ 644 h 740"/>
                <a:gd name="T60" fmla="*/ 163 w 740"/>
                <a:gd name="T61" fmla="*/ 676 h 740"/>
                <a:gd name="T62" fmla="*/ 240 w 740"/>
                <a:gd name="T63" fmla="*/ 692 h 740"/>
                <a:gd name="T64" fmla="*/ 269 w 740"/>
                <a:gd name="T65" fmla="*/ 680 h 740"/>
                <a:gd name="T66" fmla="*/ 322 w 740"/>
                <a:gd name="T67" fmla="*/ 714 h 740"/>
                <a:gd name="T68" fmla="*/ 370 w 740"/>
                <a:gd name="T69" fmla="*/ 740 h 740"/>
                <a:gd name="T70" fmla="*/ 419 w 740"/>
                <a:gd name="T71" fmla="*/ 714 h 740"/>
                <a:gd name="T72" fmla="*/ 438 w 740"/>
                <a:gd name="T73" fmla="*/ 689 h 740"/>
                <a:gd name="T74" fmla="*/ 500 w 740"/>
                <a:gd name="T75" fmla="*/ 692 h 740"/>
                <a:gd name="T76" fmla="*/ 532 w 740"/>
                <a:gd name="T77" fmla="*/ 703 h 740"/>
                <a:gd name="T78" fmla="*/ 584 w 740"/>
                <a:gd name="T79" fmla="*/ 644 h 740"/>
                <a:gd name="T80" fmla="*/ 588 w 740"/>
                <a:gd name="T81" fmla="*/ 613 h 740"/>
                <a:gd name="T82" fmla="*/ 644 w 740"/>
                <a:gd name="T83" fmla="*/ 584 h 740"/>
                <a:gd name="T84" fmla="*/ 676 w 740"/>
                <a:gd name="T85" fmla="*/ 577 h 740"/>
                <a:gd name="T86" fmla="*/ 692 w 740"/>
                <a:gd name="T87" fmla="*/ 500 h 740"/>
                <a:gd name="T88" fmla="*/ 680 w 740"/>
                <a:gd name="T89" fmla="*/ 471 h 740"/>
                <a:gd name="T90" fmla="*/ 714 w 740"/>
                <a:gd name="T91" fmla="*/ 418 h 740"/>
                <a:gd name="T92" fmla="*/ 740 w 740"/>
                <a:gd name="T93" fmla="*/ 370 h 740"/>
                <a:gd name="T94" fmla="*/ 601 w 740"/>
                <a:gd name="T95" fmla="*/ 405 h 740"/>
                <a:gd name="T96" fmla="*/ 139 w 740"/>
                <a:gd name="T97" fmla="*/ 335 h 740"/>
                <a:gd name="T98" fmla="*/ 601 w 740"/>
                <a:gd name="T99" fmla="*/ 405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0" h="740">
                  <a:moveTo>
                    <a:pt x="739" y="344"/>
                  </a:moveTo>
                  <a:cubicBezTo>
                    <a:pt x="738" y="331"/>
                    <a:pt x="727" y="321"/>
                    <a:pt x="714" y="322"/>
                  </a:cubicBezTo>
                  <a:cubicBezTo>
                    <a:pt x="702" y="322"/>
                    <a:pt x="692" y="314"/>
                    <a:pt x="689" y="303"/>
                  </a:cubicBezTo>
                  <a:cubicBezTo>
                    <a:pt x="687" y="291"/>
                    <a:pt x="684" y="280"/>
                    <a:pt x="680" y="269"/>
                  </a:cubicBezTo>
                  <a:cubicBezTo>
                    <a:pt x="677" y="258"/>
                    <a:pt x="682" y="245"/>
                    <a:pt x="692" y="240"/>
                  </a:cubicBezTo>
                  <a:cubicBezTo>
                    <a:pt x="692" y="240"/>
                    <a:pt x="692" y="240"/>
                    <a:pt x="692" y="240"/>
                  </a:cubicBezTo>
                  <a:cubicBezTo>
                    <a:pt x="704" y="234"/>
                    <a:pt x="708" y="220"/>
                    <a:pt x="703" y="208"/>
                  </a:cubicBezTo>
                  <a:cubicBezTo>
                    <a:pt x="695" y="193"/>
                    <a:pt x="686" y="177"/>
                    <a:pt x="676" y="163"/>
                  </a:cubicBezTo>
                  <a:cubicBezTo>
                    <a:pt x="669" y="152"/>
                    <a:pt x="655" y="149"/>
                    <a:pt x="644" y="156"/>
                  </a:cubicBezTo>
                  <a:cubicBezTo>
                    <a:pt x="644" y="156"/>
                    <a:pt x="644" y="156"/>
                    <a:pt x="644" y="156"/>
                  </a:cubicBezTo>
                  <a:cubicBezTo>
                    <a:pt x="634" y="163"/>
                    <a:pt x="621" y="161"/>
                    <a:pt x="613" y="152"/>
                  </a:cubicBezTo>
                  <a:cubicBezTo>
                    <a:pt x="605" y="144"/>
                    <a:pt x="597" y="135"/>
                    <a:pt x="588" y="127"/>
                  </a:cubicBezTo>
                  <a:cubicBezTo>
                    <a:pt x="579" y="120"/>
                    <a:pt x="578" y="107"/>
                    <a:pt x="584" y="97"/>
                  </a:cubicBezTo>
                  <a:cubicBezTo>
                    <a:pt x="584" y="97"/>
                    <a:pt x="584" y="97"/>
                    <a:pt x="584" y="97"/>
                  </a:cubicBezTo>
                  <a:cubicBezTo>
                    <a:pt x="591" y="86"/>
                    <a:pt x="588" y="71"/>
                    <a:pt x="577" y="64"/>
                  </a:cubicBezTo>
                  <a:cubicBezTo>
                    <a:pt x="563" y="54"/>
                    <a:pt x="548" y="45"/>
                    <a:pt x="532" y="38"/>
                  </a:cubicBezTo>
                  <a:cubicBezTo>
                    <a:pt x="520" y="32"/>
                    <a:pt x="506" y="37"/>
                    <a:pt x="500" y="48"/>
                  </a:cubicBezTo>
                  <a:cubicBezTo>
                    <a:pt x="500" y="48"/>
                    <a:pt x="500" y="48"/>
                    <a:pt x="500" y="48"/>
                  </a:cubicBezTo>
                  <a:cubicBezTo>
                    <a:pt x="495" y="59"/>
                    <a:pt x="483" y="64"/>
                    <a:pt x="471" y="60"/>
                  </a:cubicBezTo>
                  <a:cubicBezTo>
                    <a:pt x="460" y="56"/>
                    <a:pt x="449" y="53"/>
                    <a:pt x="438" y="51"/>
                  </a:cubicBezTo>
                  <a:cubicBezTo>
                    <a:pt x="426" y="49"/>
                    <a:pt x="418" y="38"/>
                    <a:pt x="419" y="26"/>
                  </a:cubicBezTo>
                  <a:cubicBezTo>
                    <a:pt x="419" y="26"/>
                    <a:pt x="419" y="26"/>
                    <a:pt x="419" y="26"/>
                  </a:cubicBezTo>
                  <a:cubicBezTo>
                    <a:pt x="419" y="13"/>
                    <a:pt x="409" y="2"/>
                    <a:pt x="396" y="1"/>
                  </a:cubicBezTo>
                  <a:cubicBezTo>
                    <a:pt x="388" y="1"/>
                    <a:pt x="379" y="0"/>
                    <a:pt x="370" y="0"/>
                  </a:cubicBezTo>
                  <a:cubicBezTo>
                    <a:pt x="361" y="0"/>
                    <a:pt x="353" y="1"/>
                    <a:pt x="344" y="1"/>
                  </a:cubicBezTo>
                  <a:cubicBezTo>
                    <a:pt x="331" y="2"/>
                    <a:pt x="321" y="13"/>
                    <a:pt x="322" y="26"/>
                  </a:cubicBezTo>
                  <a:cubicBezTo>
                    <a:pt x="322" y="38"/>
                    <a:pt x="314" y="49"/>
                    <a:pt x="303" y="51"/>
                  </a:cubicBezTo>
                  <a:cubicBezTo>
                    <a:pt x="291" y="53"/>
                    <a:pt x="280" y="56"/>
                    <a:pt x="269" y="60"/>
                  </a:cubicBezTo>
                  <a:cubicBezTo>
                    <a:pt x="258" y="64"/>
                    <a:pt x="245" y="59"/>
                    <a:pt x="240" y="48"/>
                  </a:cubicBezTo>
                  <a:cubicBezTo>
                    <a:pt x="240" y="48"/>
                    <a:pt x="240" y="48"/>
                    <a:pt x="240" y="48"/>
                  </a:cubicBezTo>
                  <a:cubicBezTo>
                    <a:pt x="234" y="37"/>
                    <a:pt x="220" y="32"/>
                    <a:pt x="208" y="38"/>
                  </a:cubicBezTo>
                  <a:cubicBezTo>
                    <a:pt x="193" y="45"/>
                    <a:pt x="177" y="54"/>
                    <a:pt x="163" y="64"/>
                  </a:cubicBezTo>
                  <a:cubicBezTo>
                    <a:pt x="152" y="71"/>
                    <a:pt x="149" y="86"/>
                    <a:pt x="156" y="97"/>
                  </a:cubicBezTo>
                  <a:cubicBezTo>
                    <a:pt x="156" y="97"/>
                    <a:pt x="156" y="97"/>
                    <a:pt x="156" y="97"/>
                  </a:cubicBezTo>
                  <a:cubicBezTo>
                    <a:pt x="163" y="107"/>
                    <a:pt x="161" y="120"/>
                    <a:pt x="152" y="127"/>
                  </a:cubicBezTo>
                  <a:cubicBezTo>
                    <a:pt x="144" y="135"/>
                    <a:pt x="135" y="144"/>
                    <a:pt x="127" y="152"/>
                  </a:cubicBezTo>
                  <a:cubicBezTo>
                    <a:pt x="120" y="161"/>
                    <a:pt x="107" y="163"/>
                    <a:pt x="97" y="156"/>
                  </a:cubicBezTo>
                  <a:cubicBezTo>
                    <a:pt x="97" y="156"/>
                    <a:pt x="97" y="156"/>
                    <a:pt x="97" y="156"/>
                  </a:cubicBezTo>
                  <a:cubicBezTo>
                    <a:pt x="86" y="149"/>
                    <a:pt x="71" y="152"/>
                    <a:pt x="64" y="163"/>
                  </a:cubicBezTo>
                  <a:cubicBezTo>
                    <a:pt x="54" y="177"/>
                    <a:pt x="45" y="193"/>
                    <a:pt x="38" y="208"/>
                  </a:cubicBezTo>
                  <a:cubicBezTo>
                    <a:pt x="32" y="220"/>
                    <a:pt x="37" y="234"/>
                    <a:pt x="48" y="240"/>
                  </a:cubicBezTo>
                  <a:cubicBezTo>
                    <a:pt x="48" y="240"/>
                    <a:pt x="48" y="240"/>
                    <a:pt x="48" y="240"/>
                  </a:cubicBezTo>
                  <a:cubicBezTo>
                    <a:pt x="59" y="245"/>
                    <a:pt x="64" y="258"/>
                    <a:pt x="60" y="269"/>
                  </a:cubicBezTo>
                  <a:cubicBezTo>
                    <a:pt x="56" y="280"/>
                    <a:pt x="53" y="291"/>
                    <a:pt x="51" y="303"/>
                  </a:cubicBezTo>
                  <a:cubicBezTo>
                    <a:pt x="49" y="314"/>
                    <a:pt x="38" y="322"/>
                    <a:pt x="26" y="322"/>
                  </a:cubicBezTo>
                  <a:cubicBezTo>
                    <a:pt x="13" y="321"/>
                    <a:pt x="2" y="331"/>
                    <a:pt x="1" y="344"/>
                  </a:cubicBezTo>
                  <a:cubicBezTo>
                    <a:pt x="1" y="353"/>
                    <a:pt x="0" y="361"/>
                    <a:pt x="0" y="370"/>
                  </a:cubicBezTo>
                  <a:cubicBezTo>
                    <a:pt x="0" y="379"/>
                    <a:pt x="1" y="388"/>
                    <a:pt x="1" y="396"/>
                  </a:cubicBezTo>
                  <a:cubicBezTo>
                    <a:pt x="2" y="409"/>
                    <a:pt x="13" y="419"/>
                    <a:pt x="26" y="418"/>
                  </a:cubicBezTo>
                  <a:cubicBezTo>
                    <a:pt x="38" y="418"/>
                    <a:pt x="49" y="426"/>
                    <a:pt x="51" y="438"/>
                  </a:cubicBezTo>
                  <a:cubicBezTo>
                    <a:pt x="53" y="449"/>
                    <a:pt x="56" y="460"/>
                    <a:pt x="60" y="471"/>
                  </a:cubicBezTo>
                  <a:cubicBezTo>
                    <a:pt x="64" y="483"/>
                    <a:pt x="59" y="495"/>
                    <a:pt x="48" y="500"/>
                  </a:cubicBezTo>
                  <a:cubicBezTo>
                    <a:pt x="48" y="500"/>
                    <a:pt x="48" y="500"/>
                    <a:pt x="48" y="500"/>
                  </a:cubicBezTo>
                  <a:cubicBezTo>
                    <a:pt x="37" y="506"/>
                    <a:pt x="32" y="520"/>
                    <a:pt x="38" y="532"/>
                  </a:cubicBezTo>
                  <a:cubicBezTo>
                    <a:pt x="45" y="548"/>
                    <a:pt x="54" y="563"/>
                    <a:pt x="64" y="577"/>
                  </a:cubicBezTo>
                  <a:cubicBezTo>
                    <a:pt x="71" y="588"/>
                    <a:pt x="86" y="591"/>
                    <a:pt x="97" y="584"/>
                  </a:cubicBezTo>
                  <a:cubicBezTo>
                    <a:pt x="97" y="584"/>
                    <a:pt x="97" y="584"/>
                    <a:pt x="97" y="584"/>
                  </a:cubicBezTo>
                  <a:cubicBezTo>
                    <a:pt x="107" y="577"/>
                    <a:pt x="120" y="579"/>
                    <a:pt x="127" y="588"/>
                  </a:cubicBezTo>
                  <a:cubicBezTo>
                    <a:pt x="135" y="597"/>
                    <a:pt x="144" y="605"/>
                    <a:pt x="152" y="613"/>
                  </a:cubicBezTo>
                  <a:cubicBezTo>
                    <a:pt x="161" y="621"/>
                    <a:pt x="163" y="634"/>
                    <a:pt x="156" y="644"/>
                  </a:cubicBezTo>
                  <a:cubicBezTo>
                    <a:pt x="156" y="644"/>
                    <a:pt x="156" y="644"/>
                    <a:pt x="156" y="644"/>
                  </a:cubicBezTo>
                  <a:cubicBezTo>
                    <a:pt x="149" y="655"/>
                    <a:pt x="152" y="669"/>
                    <a:pt x="163" y="676"/>
                  </a:cubicBezTo>
                  <a:cubicBezTo>
                    <a:pt x="177" y="686"/>
                    <a:pt x="193" y="695"/>
                    <a:pt x="208" y="703"/>
                  </a:cubicBezTo>
                  <a:cubicBezTo>
                    <a:pt x="220" y="708"/>
                    <a:pt x="234" y="704"/>
                    <a:pt x="240" y="692"/>
                  </a:cubicBezTo>
                  <a:cubicBezTo>
                    <a:pt x="240" y="692"/>
                    <a:pt x="240" y="692"/>
                    <a:pt x="240" y="692"/>
                  </a:cubicBezTo>
                  <a:cubicBezTo>
                    <a:pt x="245" y="682"/>
                    <a:pt x="258" y="677"/>
                    <a:pt x="269" y="680"/>
                  </a:cubicBezTo>
                  <a:cubicBezTo>
                    <a:pt x="280" y="684"/>
                    <a:pt x="291" y="687"/>
                    <a:pt x="303" y="689"/>
                  </a:cubicBezTo>
                  <a:cubicBezTo>
                    <a:pt x="314" y="692"/>
                    <a:pt x="322" y="702"/>
                    <a:pt x="322" y="714"/>
                  </a:cubicBezTo>
                  <a:cubicBezTo>
                    <a:pt x="321" y="727"/>
                    <a:pt x="331" y="738"/>
                    <a:pt x="344" y="739"/>
                  </a:cubicBezTo>
                  <a:cubicBezTo>
                    <a:pt x="353" y="740"/>
                    <a:pt x="361" y="740"/>
                    <a:pt x="370" y="740"/>
                  </a:cubicBezTo>
                  <a:cubicBezTo>
                    <a:pt x="379" y="740"/>
                    <a:pt x="388" y="740"/>
                    <a:pt x="396" y="739"/>
                  </a:cubicBezTo>
                  <a:cubicBezTo>
                    <a:pt x="409" y="738"/>
                    <a:pt x="419" y="727"/>
                    <a:pt x="419" y="714"/>
                  </a:cubicBezTo>
                  <a:cubicBezTo>
                    <a:pt x="419" y="714"/>
                    <a:pt x="419" y="714"/>
                    <a:pt x="419" y="714"/>
                  </a:cubicBezTo>
                  <a:cubicBezTo>
                    <a:pt x="418" y="702"/>
                    <a:pt x="426" y="692"/>
                    <a:pt x="438" y="689"/>
                  </a:cubicBezTo>
                  <a:cubicBezTo>
                    <a:pt x="449" y="687"/>
                    <a:pt x="460" y="684"/>
                    <a:pt x="471" y="680"/>
                  </a:cubicBezTo>
                  <a:cubicBezTo>
                    <a:pt x="483" y="677"/>
                    <a:pt x="495" y="682"/>
                    <a:pt x="500" y="692"/>
                  </a:cubicBezTo>
                  <a:cubicBezTo>
                    <a:pt x="500" y="692"/>
                    <a:pt x="500" y="692"/>
                    <a:pt x="500" y="692"/>
                  </a:cubicBezTo>
                  <a:cubicBezTo>
                    <a:pt x="506" y="704"/>
                    <a:pt x="520" y="708"/>
                    <a:pt x="532" y="703"/>
                  </a:cubicBezTo>
                  <a:cubicBezTo>
                    <a:pt x="548" y="695"/>
                    <a:pt x="563" y="686"/>
                    <a:pt x="577" y="676"/>
                  </a:cubicBezTo>
                  <a:cubicBezTo>
                    <a:pt x="588" y="669"/>
                    <a:pt x="591" y="655"/>
                    <a:pt x="584" y="644"/>
                  </a:cubicBezTo>
                  <a:cubicBezTo>
                    <a:pt x="584" y="644"/>
                    <a:pt x="584" y="644"/>
                    <a:pt x="584" y="644"/>
                  </a:cubicBezTo>
                  <a:cubicBezTo>
                    <a:pt x="578" y="634"/>
                    <a:pt x="579" y="621"/>
                    <a:pt x="588" y="613"/>
                  </a:cubicBezTo>
                  <a:cubicBezTo>
                    <a:pt x="597" y="605"/>
                    <a:pt x="605" y="597"/>
                    <a:pt x="613" y="588"/>
                  </a:cubicBezTo>
                  <a:cubicBezTo>
                    <a:pt x="621" y="579"/>
                    <a:pt x="634" y="577"/>
                    <a:pt x="644" y="584"/>
                  </a:cubicBezTo>
                  <a:cubicBezTo>
                    <a:pt x="644" y="584"/>
                    <a:pt x="644" y="584"/>
                    <a:pt x="644" y="584"/>
                  </a:cubicBezTo>
                  <a:cubicBezTo>
                    <a:pt x="655" y="591"/>
                    <a:pt x="669" y="588"/>
                    <a:pt x="676" y="577"/>
                  </a:cubicBezTo>
                  <a:cubicBezTo>
                    <a:pt x="686" y="563"/>
                    <a:pt x="695" y="548"/>
                    <a:pt x="703" y="532"/>
                  </a:cubicBezTo>
                  <a:cubicBezTo>
                    <a:pt x="708" y="520"/>
                    <a:pt x="704" y="506"/>
                    <a:pt x="692" y="500"/>
                  </a:cubicBezTo>
                  <a:cubicBezTo>
                    <a:pt x="692" y="500"/>
                    <a:pt x="692" y="500"/>
                    <a:pt x="692" y="500"/>
                  </a:cubicBezTo>
                  <a:cubicBezTo>
                    <a:pt x="682" y="495"/>
                    <a:pt x="677" y="483"/>
                    <a:pt x="680" y="471"/>
                  </a:cubicBezTo>
                  <a:cubicBezTo>
                    <a:pt x="684" y="460"/>
                    <a:pt x="687" y="449"/>
                    <a:pt x="689" y="438"/>
                  </a:cubicBezTo>
                  <a:cubicBezTo>
                    <a:pt x="692" y="426"/>
                    <a:pt x="702" y="418"/>
                    <a:pt x="714" y="418"/>
                  </a:cubicBezTo>
                  <a:cubicBezTo>
                    <a:pt x="727" y="419"/>
                    <a:pt x="738" y="409"/>
                    <a:pt x="739" y="396"/>
                  </a:cubicBezTo>
                  <a:cubicBezTo>
                    <a:pt x="740" y="388"/>
                    <a:pt x="740" y="379"/>
                    <a:pt x="740" y="370"/>
                  </a:cubicBezTo>
                  <a:cubicBezTo>
                    <a:pt x="740" y="361"/>
                    <a:pt x="740" y="353"/>
                    <a:pt x="739" y="344"/>
                  </a:cubicBezTo>
                  <a:moveTo>
                    <a:pt x="601" y="405"/>
                  </a:moveTo>
                  <a:cubicBezTo>
                    <a:pt x="587" y="499"/>
                    <a:pt x="499" y="587"/>
                    <a:pt x="405" y="601"/>
                  </a:cubicBezTo>
                  <a:cubicBezTo>
                    <a:pt x="249" y="624"/>
                    <a:pt x="117" y="491"/>
                    <a:pt x="139" y="335"/>
                  </a:cubicBezTo>
                  <a:cubicBezTo>
                    <a:pt x="153" y="242"/>
                    <a:pt x="242" y="153"/>
                    <a:pt x="335" y="139"/>
                  </a:cubicBezTo>
                  <a:cubicBezTo>
                    <a:pt x="491" y="116"/>
                    <a:pt x="624" y="249"/>
                    <a:pt x="601" y="405"/>
                  </a:cubicBezTo>
                </a:path>
              </a:pathLst>
            </a:custGeom>
            <a:solidFill>
              <a:schemeClr val="bg1">
                <a:lumMod val="95000"/>
              </a:schemeClr>
            </a:solidFill>
            <a:ln>
              <a:noFill/>
            </a:ln>
          </p:spPr>
          <p:txBody>
            <a:bodyPr anchor="ctr"/>
            <a:lstStyle/>
            <a:p>
              <a:pPr algn="ctr"/>
            </a:p>
          </p:txBody>
        </p:sp>
        <p:sp>
          <p:nvSpPr>
            <p:cNvPr id="5" name="任意多边形 30"/>
            <p:cNvSpPr/>
            <p:nvPr/>
          </p:nvSpPr>
          <p:spPr bwMode="auto">
            <a:xfrm>
              <a:off x="6358856" y="1821930"/>
              <a:ext cx="1265530" cy="1258339"/>
            </a:xfrm>
            <a:custGeom>
              <a:avLst/>
              <a:gdLst>
                <a:gd name="T0" fmla="*/ 325 w 338"/>
                <a:gd name="T1" fmla="*/ 127 h 337"/>
                <a:gd name="T2" fmla="*/ 308 w 338"/>
                <a:gd name="T3" fmla="*/ 118 h 337"/>
                <a:gd name="T4" fmla="*/ 303 w 338"/>
                <a:gd name="T5" fmla="*/ 97 h 337"/>
                <a:gd name="T6" fmla="*/ 309 w 338"/>
                <a:gd name="T7" fmla="*/ 74 h 337"/>
                <a:gd name="T8" fmla="*/ 257 w 338"/>
                <a:gd name="T9" fmla="*/ 26 h 337"/>
                <a:gd name="T10" fmla="*/ 241 w 338"/>
                <a:gd name="T11" fmla="*/ 34 h 337"/>
                <a:gd name="T12" fmla="*/ 232 w 338"/>
                <a:gd name="T13" fmla="*/ 35 h 337"/>
                <a:gd name="T14" fmla="*/ 213 w 338"/>
                <a:gd name="T15" fmla="*/ 23 h 337"/>
                <a:gd name="T16" fmla="*/ 201 w 338"/>
                <a:gd name="T17" fmla="*/ 3 h 337"/>
                <a:gd name="T18" fmla="*/ 137 w 338"/>
                <a:gd name="T19" fmla="*/ 3 h 337"/>
                <a:gd name="T20" fmla="*/ 125 w 338"/>
                <a:gd name="T21" fmla="*/ 23 h 337"/>
                <a:gd name="T22" fmla="*/ 106 w 338"/>
                <a:gd name="T23" fmla="*/ 35 h 337"/>
                <a:gd name="T24" fmla="*/ 97 w 338"/>
                <a:gd name="T25" fmla="*/ 34 h 337"/>
                <a:gd name="T26" fmla="*/ 81 w 338"/>
                <a:gd name="T27" fmla="*/ 26 h 337"/>
                <a:gd name="T28" fmla="*/ 29 w 338"/>
                <a:gd name="T29" fmla="*/ 74 h 337"/>
                <a:gd name="T30" fmla="*/ 35 w 338"/>
                <a:gd name="T31" fmla="*/ 97 h 337"/>
                <a:gd name="T32" fmla="*/ 30 w 338"/>
                <a:gd name="T33" fmla="*/ 118 h 337"/>
                <a:gd name="T34" fmla="*/ 13 w 338"/>
                <a:gd name="T35" fmla="*/ 127 h 337"/>
                <a:gd name="T36" fmla="*/ 0 w 338"/>
                <a:gd name="T37" fmla="*/ 168 h 337"/>
                <a:gd name="T38" fmla="*/ 13 w 338"/>
                <a:gd name="T39" fmla="*/ 210 h 337"/>
                <a:gd name="T40" fmla="*/ 30 w 338"/>
                <a:gd name="T41" fmla="*/ 218 h 337"/>
                <a:gd name="T42" fmla="*/ 35 w 338"/>
                <a:gd name="T43" fmla="*/ 240 h 337"/>
                <a:gd name="T44" fmla="*/ 29 w 338"/>
                <a:gd name="T45" fmla="*/ 263 h 337"/>
                <a:gd name="T46" fmla="*/ 81 w 338"/>
                <a:gd name="T47" fmla="*/ 310 h 337"/>
                <a:gd name="T48" fmla="*/ 97 w 338"/>
                <a:gd name="T49" fmla="*/ 302 h 337"/>
                <a:gd name="T50" fmla="*/ 106 w 338"/>
                <a:gd name="T51" fmla="*/ 302 h 337"/>
                <a:gd name="T52" fmla="*/ 125 w 338"/>
                <a:gd name="T53" fmla="*/ 314 h 337"/>
                <a:gd name="T54" fmla="*/ 137 w 338"/>
                <a:gd name="T55" fmla="*/ 334 h 337"/>
                <a:gd name="T56" fmla="*/ 201 w 338"/>
                <a:gd name="T57" fmla="*/ 334 h 337"/>
                <a:gd name="T58" fmla="*/ 213 w 338"/>
                <a:gd name="T59" fmla="*/ 314 h 337"/>
                <a:gd name="T60" fmla="*/ 232 w 338"/>
                <a:gd name="T61" fmla="*/ 302 h 337"/>
                <a:gd name="T62" fmla="*/ 241 w 338"/>
                <a:gd name="T63" fmla="*/ 302 h 337"/>
                <a:gd name="T64" fmla="*/ 257 w 338"/>
                <a:gd name="T65" fmla="*/ 310 h 337"/>
                <a:gd name="T66" fmla="*/ 309 w 338"/>
                <a:gd name="T67" fmla="*/ 263 h 337"/>
                <a:gd name="T68" fmla="*/ 303 w 338"/>
                <a:gd name="T69" fmla="*/ 240 h 337"/>
                <a:gd name="T70" fmla="*/ 308 w 338"/>
                <a:gd name="T71" fmla="*/ 218 h 337"/>
                <a:gd name="T72" fmla="*/ 325 w 338"/>
                <a:gd name="T73" fmla="*/ 210 h 337"/>
                <a:gd name="T74" fmla="*/ 338 w 338"/>
                <a:gd name="T75" fmla="*/ 168 h 337"/>
                <a:gd name="T76" fmla="*/ 238 w 338"/>
                <a:gd name="T77" fmla="*/ 168 h 337"/>
                <a:gd name="T78" fmla="*/ 100 w 338"/>
                <a:gd name="T79" fmla="*/ 168 h 337"/>
                <a:gd name="T80" fmla="*/ 238 w 338"/>
                <a:gd name="T81" fmla="*/ 16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8" h="337">
                  <a:moveTo>
                    <a:pt x="335" y="136"/>
                  </a:moveTo>
                  <a:cubicBezTo>
                    <a:pt x="334" y="131"/>
                    <a:pt x="330" y="128"/>
                    <a:pt x="325" y="127"/>
                  </a:cubicBezTo>
                  <a:cubicBezTo>
                    <a:pt x="315" y="124"/>
                    <a:pt x="315" y="124"/>
                    <a:pt x="315" y="124"/>
                  </a:cubicBezTo>
                  <a:cubicBezTo>
                    <a:pt x="311" y="124"/>
                    <a:pt x="309" y="121"/>
                    <a:pt x="308" y="118"/>
                  </a:cubicBezTo>
                  <a:cubicBezTo>
                    <a:pt x="306" y="114"/>
                    <a:pt x="304" y="110"/>
                    <a:pt x="302" y="105"/>
                  </a:cubicBezTo>
                  <a:cubicBezTo>
                    <a:pt x="301" y="103"/>
                    <a:pt x="301" y="99"/>
                    <a:pt x="303" y="97"/>
                  </a:cubicBezTo>
                  <a:cubicBezTo>
                    <a:pt x="309" y="87"/>
                    <a:pt x="309" y="87"/>
                    <a:pt x="309" y="87"/>
                  </a:cubicBezTo>
                  <a:cubicBezTo>
                    <a:pt x="312" y="83"/>
                    <a:pt x="312" y="78"/>
                    <a:pt x="309" y="74"/>
                  </a:cubicBezTo>
                  <a:cubicBezTo>
                    <a:pt x="297" y="56"/>
                    <a:pt x="282" y="41"/>
                    <a:pt x="264" y="28"/>
                  </a:cubicBezTo>
                  <a:cubicBezTo>
                    <a:pt x="262" y="27"/>
                    <a:pt x="259" y="26"/>
                    <a:pt x="257" y="26"/>
                  </a:cubicBezTo>
                  <a:cubicBezTo>
                    <a:pt x="254" y="26"/>
                    <a:pt x="252" y="27"/>
                    <a:pt x="250" y="28"/>
                  </a:cubicBezTo>
                  <a:cubicBezTo>
                    <a:pt x="241" y="34"/>
                    <a:pt x="241" y="34"/>
                    <a:pt x="241" y="34"/>
                  </a:cubicBezTo>
                  <a:cubicBezTo>
                    <a:pt x="239" y="35"/>
                    <a:pt x="238" y="36"/>
                    <a:pt x="236" y="36"/>
                  </a:cubicBezTo>
                  <a:cubicBezTo>
                    <a:pt x="235" y="36"/>
                    <a:pt x="233" y="35"/>
                    <a:pt x="232" y="35"/>
                  </a:cubicBezTo>
                  <a:cubicBezTo>
                    <a:pt x="228" y="33"/>
                    <a:pt x="223" y="31"/>
                    <a:pt x="219" y="30"/>
                  </a:cubicBezTo>
                  <a:cubicBezTo>
                    <a:pt x="216" y="28"/>
                    <a:pt x="214" y="26"/>
                    <a:pt x="213" y="23"/>
                  </a:cubicBezTo>
                  <a:cubicBezTo>
                    <a:pt x="211" y="12"/>
                    <a:pt x="211" y="12"/>
                    <a:pt x="211" y="12"/>
                  </a:cubicBezTo>
                  <a:cubicBezTo>
                    <a:pt x="210" y="7"/>
                    <a:pt x="206" y="4"/>
                    <a:pt x="201" y="3"/>
                  </a:cubicBezTo>
                  <a:cubicBezTo>
                    <a:pt x="191" y="1"/>
                    <a:pt x="180" y="0"/>
                    <a:pt x="169" y="0"/>
                  </a:cubicBezTo>
                  <a:cubicBezTo>
                    <a:pt x="158" y="0"/>
                    <a:pt x="148" y="1"/>
                    <a:pt x="137" y="3"/>
                  </a:cubicBezTo>
                  <a:cubicBezTo>
                    <a:pt x="132" y="4"/>
                    <a:pt x="128" y="7"/>
                    <a:pt x="127" y="12"/>
                  </a:cubicBezTo>
                  <a:cubicBezTo>
                    <a:pt x="125" y="23"/>
                    <a:pt x="125" y="23"/>
                    <a:pt x="125" y="23"/>
                  </a:cubicBezTo>
                  <a:cubicBezTo>
                    <a:pt x="124" y="26"/>
                    <a:pt x="122" y="28"/>
                    <a:pt x="119" y="30"/>
                  </a:cubicBezTo>
                  <a:cubicBezTo>
                    <a:pt x="115" y="31"/>
                    <a:pt x="110" y="33"/>
                    <a:pt x="106" y="35"/>
                  </a:cubicBezTo>
                  <a:cubicBezTo>
                    <a:pt x="105" y="35"/>
                    <a:pt x="104" y="36"/>
                    <a:pt x="102" y="36"/>
                  </a:cubicBezTo>
                  <a:cubicBezTo>
                    <a:pt x="101" y="36"/>
                    <a:pt x="99" y="35"/>
                    <a:pt x="97" y="34"/>
                  </a:cubicBezTo>
                  <a:cubicBezTo>
                    <a:pt x="88" y="28"/>
                    <a:pt x="88" y="28"/>
                    <a:pt x="88" y="28"/>
                  </a:cubicBezTo>
                  <a:cubicBezTo>
                    <a:pt x="86" y="27"/>
                    <a:pt x="84" y="26"/>
                    <a:pt x="81" y="26"/>
                  </a:cubicBezTo>
                  <a:cubicBezTo>
                    <a:pt x="79" y="26"/>
                    <a:pt x="77" y="27"/>
                    <a:pt x="75" y="28"/>
                  </a:cubicBezTo>
                  <a:cubicBezTo>
                    <a:pt x="57" y="41"/>
                    <a:pt x="41" y="56"/>
                    <a:pt x="29" y="74"/>
                  </a:cubicBezTo>
                  <a:cubicBezTo>
                    <a:pt x="26" y="78"/>
                    <a:pt x="26" y="83"/>
                    <a:pt x="29" y="87"/>
                  </a:cubicBezTo>
                  <a:cubicBezTo>
                    <a:pt x="35" y="97"/>
                    <a:pt x="35" y="97"/>
                    <a:pt x="35" y="97"/>
                  </a:cubicBezTo>
                  <a:cubicBezTo>
                    <a:pt x="37" y="99"/>
                    <a:pt x="37" y="103"/>
                    <a:pt x="36" y="105"/>
                  </a:cubicBezTo>
                  <a:cubicBezTo>
                    <a:pt x="34" y="110"/>
                    <a:pt x="32" y="114"/>
                    <a:pt x="30" y="118"/>
                  </a:cubicBezTo>
                  <a:cubicBezTo>
                    <a:pt x="29" y="121"/>
                    <a:pt x="27" y="124"/>
                    <a:pt x="24" y="124"/>
                  </a:cubicBezTo>
                  <a:cubicBezTo>
                    <a:pt x="13" y="127"/>
                    <a:pt x="13" y="127"/>
                    <a:pt x="13" y="127"/>
                  </a:cubicBezTo>
                  <a:cubicBezTo>
                    <a:pt x="8" y="128"/>
                    <a:pt x="4" y="131"/>
                    <a:pt x="3" y="136"/>
                  </a:cubicBezTo>
                  <a:cubicBezTo>
                    <a:pt x="1" y="147"/>
                    <a:pt x="0" y="158"/>
                    <a:pt x="0" y="168"/>
                  </a:cubicBezTo>
                  <a:cubicBezTo>
                    <a:pt x="0" y="179"/>
                    <a:pt x="1" y="190"/>
                    <a:pt x="3" y="200"/>
                  </a:cubicBezTo>
                  <a:cubicBezTo>
                    <a:pt x="4" y="205"/>
                    <a:pt x="8" y="209"/>
                    <a:pt x="13" y="210"/>
                  </a:cubicBezTo>
                  <a:cubicBezTo>
                    <a:pt x="24" y="212"/>
                    <a:pt x="24" y="212"/>
                    <a:pt x="24" y="212"/>
                  </a:cubicBezTo>
                  <a:cubicBezTo>
                    <a:pt x="27" y="213"/>
                    <a:pt x="29" y="215"/>
                    <a:pt x="30" y="218"/>
                  </a:cubicBezTo>
                  <a:cubicBezTo>
                    <a:pt x="32" y="223"/>
                    <a:pt x="34" y="227"/>
                    <a:pt x="36" y="231"/>
                  </a:cubicBezTo>
                  <a:cubicBezTo>
                    <a:pt x="37" y="234"/>
                    <a:pt x="37" y="237"/>
                    <a:pt x="35" y="240"/>
                  </a:cubicBezTo>
                  <a:cubicBezTo>
                    <a:pt x="29" y="249"/>
                    <a:pt x="29" y="249"/>
                    <a:pt x="29" y="249"/>
                  </a:cubicBezTo>
                  <a:cubicBezTo>
                    <a:pt x="26" y="253"/>
                    <a:pt x="26" y="259"/>
                    <a:pt x="29" y="263"/>
                  </a:cubicBezTo>
                  <a:cubicBezTo>
                    <a:pt x="41" y="281"/>
                    <a:pt x="57" y="296"/>
                    <a:pt x="75" y="308"/>
                  </a:cubicBezTo>
                  <a:cubicBezTo>
                    <a:pt x="77" y="310"/>
                    <a:pt x="79" y="310"/>
                    <a:pt x="81" y="310"/>
                  </a:cubicBezTo>
                  <a:cubicBezTo>
                    <a:pt x="84" y="310"/>
                    <a:pt x="86" y="310"/>
                    <a:pt x="88" y="308"/>
                  </a:cubicBezTo>
                  <a:cubicBezTo>
                    <a:pt x="97" y="302"/>
                    <a:pt x="97" y="302"/>
                    <a:pt x="97" y="302"/>
                  </a:cubicBezTo>
                  <a:cubicBezTo>
                    <a:pt x="99" y="301"/>
                    <a:pt x="101" y="301"/>
                    <a:pt x="102" y="301"/>
                  </a:cubicBezTo>
                  <a:cubicBezTo>
                    <a:pt x="104" y="301"/>
                    <a:pt x="105" y="301"/>
                    <a:pt x="106" y="302"/>
                  </a:cubicBezTo>
                  <a:cubicBezTo>
                    <a:pt x="110" y="304"/>
                    <a:pt x="115" y="306"/>
                    <a:pt x="119" y="307"/>
                  </a:cubicBezTo>
                  <a:cubicBezTo>
                    <a:pt x="122" y="308"/>
                    <a:pt x="124" y="311"/>
                    <a:pt x="125" y="314"/>
                  </a:cubicBezTo>
                  <a:cubicBezTo>
                    <a:pt x="127" y="324"/>
                    <a:pt x="127" y="324"/>
                    <a:pt x="127" y="324"/>
                  </a:cubicBezTo>
                  <a:cubicBezTo>
                    <a:pt x="128" y="329"/>
                    <a:pt x="132" y="333"/>
                    <a:pt x="137" y="334"/>
                  </a:cubicBezTo>
                  <a:cubicBezTo>
                    <a:pt x="148" y="336"/>
                    <a:pt x="158" y="337"/>
                    <a:pt x="169" y="337"/>
                  </a:cubicBezTo>
                  <a:cubicBezTo>
                    <a:pt x="180" y="337"/>
                    <a:pt x="191" y="336"/>
                    <a:pt x="201" y="334"/>
                  </a:cubicBezTo>
                  <a:cubicBezTo>
                    <a:pt x="206" y="333"/>
                    <a:pt x="210" y="329"/>
                    <a:pt x="211" y="324"/>
                  </a:cubicBezTo>
                  <a:cubicBezTo>
                    <a:pt x="213" y="314"/>
                    <a:pt x="213" y="314"/>
                    <a:pt x="213" y="314"/>
                  </a:cubicBezTo>
                  <a:cubicBezTo>
                    <a:pt x="214" y="311"/>
                    <a:pt x="216" y="308"/>
                    <a:pt x="219" y="307"/>
                  </a:cubicBezTo>
                  <a:cubicBezTo>
                    <a:pt x="223" y="306"/>
                    <a:pt x="228" y="304"/>
                    <a:pt x="232" y="302"/>
                  </a:cubicBezTo>
                  <a:cubicBezTo>
                    <a:pt x="233" y="301"/>
                    <a:pt x="235" y="301"/>
                    <a:pt x="236" y="301"/>
                  </a:cubicBezTo>
                  <a:cubicBezTo>
                    <a:pt x="238" y="301"/>
                    <a:pt x="239" y="301"/>
                    <a:pt x="241" y="302"/>
                  </a:cubicBezTo>
                  <a:cubicBezTo>
                    <a:pt x="250" y="308"/>
                    <a:pt x="250" y="308"/>
                    <a:pt x="250" y="308"/>
                  </a:cubicBezTo>
                  <a:cubicBezTo>
                    <a:pt x="252" y="310"/>
                    <a:pt x="254" y="310"/>
                    <a:pt x="257" y="310"/>
                  </a:cubicBezTo>
                  <a:cubicBezTo>
                    <a:pt x="259" y="310"/>
                    <a:pt x="262" y="310"/>
                    <a:pt x="264" y="308"/>
                  </a:cubicBezTo>
                  <a:cubicBezTo>
                    <a:pt x="282" y="296"/>
                    <a:pt x="297" y="281"/>
                    <a:pt x="309" y="263"/>
                  </a:cubicBezTo>
                  <a:cubicBezTo>
                    <a:pt x="312" y="259"/>
                    <a:pt x="312" y="253"/>
                    <a:pt x="309" y="249"/>
                  </a:cubicBezTo>
                  <a:cubicBezTo>
                    <a:pt x="303" y="240"/>
                    <a:pt x="303" y="240"/>
                    <a:pt x="303" y="240"/>
                  </a:cubicBezTo>
                  <a:cubicBezTo>
                    <a:pt x="301" y="237"/>
                    <a:pt x="301" y="234"/>
                    <a:pt x="302" y="231"/>
                  </a:cubicBezTo>
                  <a:cubicBezTo>
                    <a:pt x="304" y="227"/>
                    <a:pt x="306" y="223"/>
                    <a:pt x="308" y="218"/>
                  </a:cubicBezTo>
                  <a:cubicBezTo>
                    <a:pt x="309" y="215"/>
                    <a:pt x="311" y="213"/>
                    <a:pt x="315" y="212"/>
                  </a:cubicBezTo>
                  <a:cubicBezTo>
                    <a:pt x="325" y="210"/>
                    <a:pt x="325" y="210"/>
                    <a:pt x="325" y="210"/>
                  </a:cubicBezTo>
                  <a:cubicBezTo>
                    <a:pt x="330" y="209"/>
                    <a:pt x="334" y="205"/>
                    <a:pt x="335" y="200"/>
                  </a:cubicBezTo>
                  <a:cubicBezTo>
                    <a:pt x="337" y="190"/>
                    <a:pt x="338" y="179"/>
                    <a:pt x="338" y="168"/>
                  </a:cubicBezTo>
                  <a:cubicBezTo>
                    <a:pt x="338" y="158"/>
                    <a:pt x="337" y="147"/>
                    <a:pt x="335" y="136"/>
                  </a:cubicBezTo>
                  <a:close/>
                  <a:moveTo>
                    <a:pt x="238" y="168"/>
                  </a:moveTo>
                  <a:cubicBezTo>
                    <a:pt x="238" y="206"/>
                    <a:pt x="207" y="237"/>
                    <a:pt x="169" y="237"/>
                  </a:cubicBezTo>
                  <a:cubicBezTo>
                    <a:pt x="131" y="237"/>
                    <a:pt x="100" y="206"/>
                    <a:pt x="100" y="168"/>
                  </a:cubicBezTo>
                  <a:cubicBezTo>
                    <a:pt x="100" y="130"/>
                    <a:pt x="131" y="100"/>
                    <a:pt x="169" y="100"/>
                  </a:cubicBezTo>
                  <a:cubicBezTo>
                    <a:pt x="207" y="100"/>
                    <a:pt x="238" y="130"/>
                    <a:pt x="238" y="168"/>
                  </a:cubicBezTo>
                  <a:close/>
                </a:path>
              </a:pathLst>
            </a:custGeom>
            <a:solidFill>
              <a:schemeClr val="bg1">
                <a:lumMod val="95000"/>
              </a:schemeClr>
            </a:solidFill>
            <a:ln>
              <a:noFill/>
            </a:ln>
          </p:spPr>
          <p:txBody>
            <a:bodyPr anchor="ctr"/>
            <a:lstStyle/>
            <a:p>
              <a:pPr algn="ctr"/>
            </a:p>
          </p:txBody>
        </p:sp>
        <p:sp>
          <p:nvSpPr>
            <p:cNvPr id="6" name="任意多边形 31"/>
            <p:cNvSpPr/>
            <p:nvPr/>
          </p:nvSpPr>
          <p:spPr bwMode="auto">
            <a:xfrm>
              <a:off x="4268215" y="2389981"/>
              <a:ext cx="2768347" cy="2762953"/>
            </a:xfrm>
            <a:custGeom>
              <a:avLst/>
              <a:gdLst>
                <a:gd name="T0" fmla="*/ 739 w 740"/>
                <a:gd name="T1" fmla="*/ 396 h 740"/>
                <a:gd name="T2" fmla="*/ 739 w 740"/>
                <a:gd name="T3" fmla="*/ 344 h 740"/>
                <a:gd name="T4" fmla="*/ 689 w 740"/>
                <a:gd name="T5" fmla="*/ 303 h 740"/>
                <a:gd name="T6" fmla="*/ 692 w 740"/>
                <a:gd name="T7" fmla="*/ 240 h 740"/>
                <a:gd name="T8" fmla="*/ 703 w 740"/>
                <a:gd name="T9" fmla="*/ 208 h 740"/>
                <a:gd name="T10" fmla="*/ 643 w 740"/>
                <a:gd name="T11" fmla="*/ 156 h 740"/>
                <a:gd name="T12" fmla="*/ 613 w 740"/>
                <a:gd name="T13" fmla="*/ 152 h 740"/>
                <a:gd name="T14" fmla="*/ 584 w 740"/>
                <a:gd name="T15" fmla="*/ 96 h 740"/>
                <a:gd name="T16" fmla="*/ 577 w 740"/>
                <a:gd name="T17" fmla="*/ 64 h 740"/>
                <a:gd name="T18" fmla="*/ 500 w 740"/>
                <a:gd name="T19" fmla="*/ 48 h 740"/>
                <a:gd name="T20" fmla="*/ 471 w 740"/>
                <a:gd name="T21" fmla="*/ 60 h 740"/>
                <a:gd name="T22" fmla="*/ 418 w 740"/>
                <a:gd name="T23" fmla="*/ 26 h 740"/>
                <a:gd name="T24" fmla="*/ 370 w 740"/>
                <a:gd name="T25" fmla="*/ 0 h 740"/>
                <a:gd name="T26" fmla="*/ 322 w 740"/>
                <a:gd name="T27" fmla="*/ 26 h 740"/>
                <a:gd name="T28" fmla="*/ 269 w 740"/>
                <a:gd name="T29" fmla="*/ 60 h 740"/>
                <a:gd name="T30" fmla="*/ 240 w 740"/>
                <a:gd name="T31" fmla="*/ 48 h 740"/>
                <a:gd name="T32" fmla="*/ 163 w 740"/>
                <a:gd name="T33" fmla="*/ 64 h 740"/>
                <a:gd name="T34" fmla="*/ 156 w 740"/>
                <a:gd name="T35" fmla="*/ 96 h 740"/>
                <a:gd name="T36" fmla="*/ 127 w 740"/>
                <a:gd name="T37" fmla="*/ 152 h 740"/>
                <a:gd name="T38" fmla="*/ 96 w 740"/>
                <a:gd name="T39" fmla="*/ 156 h 740"/>
                <a:gd name="T40" fmla="*/ 37 w 740"/>
                <a:gd name="T41" fmla="*/ 208 h 740"/>
                <a:gd name="T42" fmla="*/ 48 w 740"/>
                <a:gd name="T43" fmla="*/ 240 h 740"/>
                <a:gd name="T44" fmla="*/ 51 w 740"/>
                <a:gd name="T45" fmla="*/ 303 h 740"/>
                <a:gd name="T46" fmla="*/ 1 w 740"/>
                <a:gd name="T47" fmla="*/ 344 h 740"/>
                <a:gd name="T48" fmla="*/ 1 w 740"/>
                <a:gd name="T49" fmla="*/ 396 h 740"/>
                <a:gd name="T50" fmla="*/ 51 w 740"/>
                <a:gd name="T51" fmla="*/ 437 h 740"/>
                <a:gd name="T52" fmla="*/ 48 w 740"/>
                <a:gd name="T53" fmla="*/ 500 h 740"/>
                <a:gd name="T54" fmla="*/ 37 w 740"/>
                <a:gd name="T55" fmla="*/ 532 h 740"/>
                <a:gd name="T56" fmla="*/ 96 w 740"/>
                <a:gd name="T57" fmla="*/ 584 h 740"/>
                <a:gd name="T58" fmla="*/ 127 w 740"/>
                <a:gd name="T59" fmla="*/ 588 h 740"/>
                <a:gd name="T60" fmla="*/ 156 w 740"/>
                <a:gd name="T61" fmla="*/ 643 h 740"/>
                <a:gd name="T62" fmla="*/ 163 w 740"/>
                <a:gd name="T63" fmla="*/ 676 h 740"/>
                <a:gd name="T64" fmla="*/ 240 w 740"/>
                <a:gd name="T65" fmla="*/ 692 h 740"/>
                <a:gd name="T66" fmla="*/ 269 w 740"/>
                <a:gd name="T67" fmla="*/ 680 h 740"/>
                <a:gd name="T68" fmla="*/ 322 w 740"/>
                <a:gd name="T69" fmla="*/ 714 h 740"/>
                <a:gd name="T70" fmla="*/ 370 w 740"/>
                <a:gd name="T71" fmla="*/ 740 h 740"/>
                <a:gd name="T72" fmla="*/ 418 w 740"/>
                <a:gd name="T73" fmla="*/ 714 h 740"/>
                <a:gd name="T74" fmla="*/ 471 w 740"/>
                <a:gd name="T75" fmla="*/ 680 h 740"/>
                <a:gd name="T76" fmla="*/ 500 w 740"/>
                <a:gd name="T77" fmla="*/ 692 h 740"/>
                <a:gd name="T78" fmla="*/ 577 w 740"/>
                <a:gd name="T79" fmla="*/ 676 h 740"/>
                <a:gd name="T80" fmla="*/ 584 w 740"/>
                <a:gd name="T81" fmla="*/ 643 h 740"/>
                <a:gd name="T82" fmla="*/ 613 w 740"/>
                <a:gd name="T83" fmla="*/ 588 h 740"/>
                <a:gd name="T84" fmla="*/ 643 w 740"/>
                <a:gd name="T85" fmla="*/ 584 h 740"/>
                <a:gd name="T86" fmla="*/ 703 w 740"/>
                <a:gd name="T87" fmla="*/ 532 h 740"/>
                <a:gd name="T88" fmla="*/ 692 w 740"/>
                <a:gd name="T89" fmla="*/ 500 h 740"/>
                <a:gd name="T90" fmla="*/ 689 w 740"/>
                <a:gd name="T91" fmla="*/ 437 h 740"/>
                <a:gd name="T92" fmla="*/ 405 w 740"/>
                <a:gd name="T93" fmla="*/ 601 h 740"/>
                <a:gd name="T94" fmla="*/ 335 w 740"/>
                <a:gd name="T95" fmla="*/ 139 h 740"/>
                <a:gd name="T96" fmla="*/ 405 w 740"/>
                <a:gd name="T97" fmla="*/ 601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0" h="740">
                  <a:moveTo>
                    <a:pt x="714" y="418"/>
                  </a:moveTo>
                  <a:cubicBezTo>
                    <a:pt x="727" y="419"/>
                    <a:pt x="738" y="409"/>
                    <a:pt x="739" y="396"/>
                  </a:cubicBezTo>
                  <a:cubicBezTo>
                    <a:pt x="739" y="388"/>
                    <a:pt x="740" y="379"/>
                    <a:pt x="740" y="370"/>
                  </a:cubicBezTo>
                  <a:cubicBezTo>
                    <a:pt x="740" y="361"/>
                    <a:pt x="739" y="352"/>
                    <a:pt x="739" y="344"/>
                  </a:cubicBezTo>
                  <a:cubicBezTo>
                    <a:pt x="738" y="331"/>
                    <a:pt x="727" y="321"/>
                    <a:pt x="714" y="322"/>
                  </a:cubicBezTo>
                  <a:cubicBezTo>
                    <a:pt x="702" y="322"/>
                    <a:pt x="692" y="314"/>
                    <a:pt x="689" y="303"/>
                  </a:cubicBezTo>
                  <a:cubicBezTo>
                    <a:pt x="687" y="291"/>
                    <a:pt x="684" y="280"/>
                    <a:pt x="680" y="269"/>
                  </a:cubicBezTo>
                  <a:cubicBezTo>
                    <a:pt x="676" y="257"/>
                    <a:pt x="681" y="245"/>
                    <a:pt x="692" y="240"/>
                  </a:cubicBezTo>
                  <a:cubicBezTo>
                    <a:pt x="692" y="240"/>
                    <a:pt x="692" y="240"/>
                    <a:pt x="692" y="240"/>
                  </a:cubicBezTo>
                  <a:cubicBezTo>
                    <a:pt x="703" y="234"/>
                    <a:pt x="708" y="220"/>
                    <a:pt x="703" y="208"/>
                  </a:cubicBezTo>
                  <a:cubicBezTo>
                    <a:pt x="695" y="192"/>
                    <a:pt x="686" y="177"/>
                    <a:pt x="676" y="163"/>
                  </a:cubicBezTo>
                  <a:cubicBezTo>
                    <a:pt x="669" y="152"/>
                    <a:pt x="654" y="149"/>
                    <a:pt x="643" y="156"/>
                  </a:cubicBezTo>
                  <a:cubicBezTo>
                    <a:pt x="643" y="156"/>
                    <a:pt x="643" y="156"/>
                    <a:pt x="643" y="156"/>
                  </a:cubicBezTo>
                  <a:cubicBezTo>
                    <a:pt x="634" y="163"/>
                    <a:pt x="620" y="161"/>
                    <a:pt x="613" y="152"/>
                  </a:cubicBezTo>
                  <a:cubicBezTo>
                    <a:pt x="605" y="143"/>
                    <a:pt x="597" y="135"/>
                    <a:pt x="588" y="127"/>
                  </a:cubicBezTo>
                  <a:cubicBezTo>
                    <a:pt x="579" y="119"/>
                    <a:pt x="577" y="106"/>
                    <a:pt x="584" y="96"/>
                  </a:cubicBezTo>
                  <a:cubicBezTo>
                    <a:pt x="584" y="96"/>
                    <a:pt x="584" y="96"/>
                    <a:pt x="584" y="96"/>
                  </a:cubicBezTo>
                  <a:cubicBezTo>
                    <a:pt x="591" y="85"/>
                    <a:pt x="588" y="71"/>
                    <a:pt x="577" y="64"/>
                  </a:cubicBezTo>
                  <a:cubicBezTo>
                    <a:pt x="563" y="54"/>
                    <a:pt x="547" y="45"/>
                    <a:pt x="532" y="37"/>
                  </a:cubicBezTo>
                  <a:cubicBezTo>
                    <a:pt x="520" y="32"/>
                    <a:pt x="506" y="36"/>
                    <a:pt x="500" y="48"/>
                  </a:cubicBezTo>
                  <a:cubicBezTo>
                    <a:pt x="500" y="48"/>
                    <a:pt x="500" y="48"/>
                    <a:pt x="500" y="48"/>
                  </a:cubicBezTo>
                  <a:cubicBezTo>
                    <a:pt x="495" y="58"/>
                    <a:pt x="482" y="63"/>
                    <a:pt x="471" y="60"/>
                  </a:cubicBezTo>
                  <a:cubicBezTo>
                    <a:pt x="460" y="56"/>
                    <a:pt x="449" y="53"/>
                    <a:pt x="437" y="51"/>
                  </a:cubicBezTo>
                  <a:cubicBezTo>
                    <a:pt x="426" y="48"/>
                    <a:pt x="418" y="38"/>
                    <a:pt x="418" y="26"/>
                  </a:cubicBezTo>
                  <a:cubicBezTo>
                    <a:pt x="419" y="13"/>
                    <a:pt x="409" y="2"/>
                    <a:pt x="396" y="1"/>
                  </a:cubicBezTo>
                  <a:cubicBezTo>
                    <a:pt x="387" y="0"/>
                    <a:pt x="379" y="0"/>
                    <a:pt x="370" y="0"/>
                  </a:cubicBezTo>
                  <a:cubicBezTo>
                    <a:pt x="361" y="0"/>
                    <a:pt x="352" y="0"/>
                    <a:pt x="344" y="1"/>
                  </a:cubicBezTo>
                  <a:cubicBezTo>
                    <a:pt x="331" y="2"/>
                    <a:pt x="321" y="13"/>
                    <a:pt x="322" y="26"/>
                  </a:cubicBezTo>
                  <a:cubicBezTo>
                    <a:pt x="322" y="38"/>
                    <a:pt x="314" y="48"/>
                    <a:pt x="303" y="51"/>
                  </a:cubicBezTo>
                  <a:cubicBezTo>
                    <a:pt x="291" y="53"/>
                    <a:pt x="280" y="56"/>
                    <a:pt x="269" y="60"/>
                  </a:cubicBezTo>
                  <a:cubicBezTo>
                    <a:pt x="257" y="63"/>
                    <a:pt x="245" y="58"/>
                    <a:pt x="240" y="48"/>
                  </a:cubicBezTo>
                  <a:cubicBezTo>
                    <a:pt x="240" y="48"/>
                    <a:pt x="240" y="48"/>
                    <a:pt x="240" y="48"/>
                  </a:cubicBezTo>
                  <a:cubicBezTo>
                    <a:pt x="234" y="36"/>
                    <a:pt x="220" y="32"/>
                    <a:pt x="208" y="37"/>
                  </a:cubicBezTo>
                  <a:cubicBezTo>
                    <a:pt x="192" y="45"/>
                    <a:pt x="177" y="54"/>
                    <a:pt x="163" y="64"/>
                  </a:cubicBezTo>
                  <a:cubicBezTo>
                    <a:pt x="152" y="71"/>
                    <a:pt x="149" y="85"/>
                    <a:pt x="156" y="96"/>
                  </a:cubicBezTo>
                  <a:cubicBezTo>
                    <a:pt x="156" y="96"/>
                    <a:pt x="156" y="96"/>
                    <a:pt x="156" y="96"/>
                  </a:cubicBezTo>
                  <a:cubicBezTo>
                    <a:pt x="163" y="106"/>
                    <a:pt x="161" y="119"/>
                    <a:pt x="152" y="127"/>
                  </a:cubicBezTo>
                  <a:cubicBezTo>
                    <a:pt x="143" y="135"/>
                    <a:pt x="135" y="143"/>
                    <a:pt x="127" y="152"/>
                  </a:cubicBezTo>
                  <a:cubicBezTo>
                    <a:pt x="119" y="161"/>
                    <a:pt x="106" y="163"/>
                    <a:pt x="96" y="156"/>
                  </a:cubicBezTo>
                  <a:cubicBezTo>
                    <a:pt x="96" y="156"/>
                    <a:pt x="96" y="156"/>
                    <a:pt x="96" y="156"/>
                  </a:cubicBezTo>
                  <a:cubicBezTo>
                    <a:pt x="85" y="149"/>
                    <a:pt x="71" y="152"/>
                    <a:pt x="64" y="163"/>
                  </a:cubicBezTo>
                  <a:cubicBezTo>
                    <a:pt x="54" y="177"/>
                    <a:pt x="45" y="192"/>
                    <a:pt x="37" y="208"/>
                  </a:cubicBezTo>
                  <a:cubicBezTo>
                    <a:pt x="32" y="220"/>
                    <a:pt x="36" y="234"/>
                    <a:pt x="48" y="240"/>
                  </a:cubicBezTo>
                  <a:cubicBezTo>
                    <a:pt x="48" y="240"/>
                    <a:pt x="48" y="240"/>
                    <a:pt x="48" y="240"/>
                  </a:cubicBezTo>
                  <a:cubicBezTo>
                    <a:pt x="58" y="245"/>
                    <a:pt x="63" y="257"/>
                    <a:pt x="60" y="269"/>
                  </a:cubicBezTo>
                  <a:cubicBezTo>
                    <a:pt x="56" y="280"/>
                    <a:pt x="53" y="291"/>
                    <a:pt x="51" y="303"/>
                  </a:cubicBezTo>
                  <a:cubicBezTo>
                    <a:pt x="48" y="314"/>
                    <a:pt x="38" y="322"/>
                    <a:pt x="26" y="322"/>
                  </a:cubicBezTo>
                  <a:cubicBezTo>
                    <a:pt x="13" y="321"/>
                    <a:pt x="2" y="331"/>
                    <a:pt x="1" y="344"/>
                  </a:cubicBezTo>
                  <a:cubicBezTo>
                    <a:pt x="0" y="352"/>
                    <a:pt x="0" y="361"/>
                    <a:pt x="0" y="370"/>
                  </a:cubicBezTo>
                  <a:cubicBezTo>
                    <a:pt x="0" y="379"/>
                    <a:pt x="0" y="388"/>
                    <a:pt x="1" y="396"/>
                  </a:cubicBezTo>
                  <a:cubicBezTo>
                    <a:pt x="2" y="409"/>
                    <a:pt x="13" y="419"/>
                    <a:pt x="26" y="418"/>
                  </a:cubicBezTo>
                  <a:cubicBezTo>
                    <a:pt x="38" y="418"/>
                    <a:pt x="48" y="426"/>
                    <a:pt x="51" y="437"/>
                  </a:cubicBezTo>
                  <a:cubicBezTo>
                    <a:pt x="53" y="449"/>
                    <a:pt x="56" y="460"/>
                    <a:pt x="60" y="471"/>
                  </a:cubicBezTo>
                  <a:cubicBezTo>
                    <a:pt x="63" y="482"/>
                    <a:pt x="58" y="495"/>
                    <a:pt x="48" y="500"/>
                  </a:cubicBezTo>
                  <a:cubicBezTo>
                    <a:pt x="48" y="500"/>
                    <a:pt x="48" y="500"/>
                    <a:pt x="48" y="500"/>
                  </a:cubicBezTo>
                  <a:cubicBezTo>
                    <a:pt x="36" y="506"/>
                    <a:pt x="32" y="520"/>
                    <a:pt x="37" y="532"/>
                  </a:cubicBezTo>
                  <a:cubicBezTo>
                    <a:pt x="45" y="547"/>
                    <a:pt x="54" y="563"/>
                    <a:pt x="64" y="577"/>
                  </a:cubicBezTo>
                  <a:cubicBezTo>
                    <a:pt x="71" y="588"/>
                    <a:pt x="85" y="591"/>
                    <a:pt x="96" y="584"/>
                  </a:cubicBezTo>
                  <a:cubicBezTo>
                    <a:pt x="96" y="584"/>
                    <a:pt x="96" y="584"/>
                    <a:pt x="96" y="584"/>
                  </a:cubicBezTo>
                  <a:cubicBezTo>
                    <a:pt x="106" y="577"/>
                    <a:pt x="119" y="579"/>
                    <a:pt x="127" y="588"/>
                  </a:cubicBezTo>
                  <a:cubicBezTo>
                    <a:pt x="135" y="597"/>
                    <a:pt x="143" y="605"/>
                    <a:pt x="152" y="613"/>
                  </a:cubicBezTo>
                  <a:cubicBezTo>
                    <a:pt x="161" y="621"/>
                    <a:pt x="163" y="634"/>
                    <a:pt x="156" y="643"/>
                  </a:cubicBezTo>
                  <a:cubicBezTo>
                    <a:pt x="156" y="644"/>
                    <a:pt x="156" y="644"/>
                    <a:pt x="156" y="644"/>
                  </a:cubicBezTo>
                  <a:cubicBezTo>
                    <a:pt x="149" y="654"/>
                    <a:pt x="152" y="669"/>
                    <a:pt x="163" y="676"/>
                  </a:cubicBezTo>
                  <a:cubicBezTo>
                    <a:pt x="177" y="686"/>
                    <a:pt x="192" y="695"/>
                    <a:pt x="208" y="703"/>
                  </a:cubicBezTo>
                  <a:cubicBezTo>
                    <a:pt x="220" y="708"/>
                    <a:pt x="234" y="703"/>
                    <a:pt x="240" y="692"/>
                  </a:cubicBezTo>
                  <a:cubicBezTo>
                    <a:pt x="240" y="692"/>
                    <a:pt x="240" y="692"/>
                    <a:pt x="240" y="692"/>
                  </a:cubicBezTo>
                  <a:cubicBezTo>
                    <a:pt x="245" y="681"/>
                    <a:pt x="257" y="676"/>
                    <a:pt x="269" y="680"/>
                  </a:cubicBezTo>
                  <a:cubicBezTo>
                    <a:pt x="280" y="684"/>
                    <a:pt x="291" y="687"/>
                    <a:pt x="303" y="689"/>
                  </a:cubicBezTo>
                  <a:cubicBezTo>
                    <a:pt x="314" y="692"/>
                    <a:pt x="322" y="702"/>
                    <a:pt x="322" y="714"/>
                  </a:cubicBezTo>
                  <a:cubicBezTo>
                    <a:pt x="321" y="727"/>
                    <a:pt x="331" y="738"/>
                    <a:pt x="344" y="739"/>
                  </a:cubicBezTo>
                  <a:cubicBezTo>
                    <a:pt x="352" y="739"/>
                    <a:pt x="361" y="740"/>
                    <a:pt x="370" y="740"/>
                  </a:cubicBezTo>
                  <a:cubicBezTo>
                    <a:pt x="379" y="740"/>
                    <a:pt x="387" y="739"/>
                    <a:pt x="396" y="739"/>
                  </a:cubicBezTo>
                  <a:cubicBezTo>
                    <a:pt x="409" y="738"/>
                    <a:pt x="419" y="727"/>
                    <a:pt x="418" y="714"/>
                  </a:cubicBezTo>
                  <a:cubicBezTo>
                    <a:pt x="418" y="702"/>
                    <a:pt x="426" y="692"/>
                    <a:pt x="437" y="689"/>
                  </a:cubicBezTo>
                  <a:cubicBezTo>
                    <a:pt x="449" y="687"/>
                    <a:pt x="460" y="684"/>
                    <a:pt x="471" y="680"/>
                  </a:cubicBezTo>
                  <a:cubicBezTo>
                    <a:pt x="482" y="676"/>
                    <a:pt x="495" y="681"/>
                    <a:pt x="500" y="692"/>
                  </a:cubicBezTo>
                  <a:cubicBezTo>
                    <a:pt x="500" y="692"/>
                    <a:pt x="500" y="692"/>
                    <a:pt x="500" y="692"/>
                  </a:cubicBezTo>
                  <a:cubicBezTo>
                    <a:pt x="506" y="703"/>
                    <a:pt x="520" y="708"/>
                    <a:pt x="532" y="703"/>
                  </a:cubicBezTo>
                  <a:cubicBezTo>
                    <a:pt x="547" y="695"/>
                    <a:pt x="563" y="686"/>
                    <a:pt x="577" y="676"/>
                  </a:cubicBezTo>
                  <a:cubicBezTo>
                    <a:pt x="588" y="669"/>
                    <a:pt x="591" y="654"/>
                    <a:pt x="584" y="644"/>
                  </a:cubicBezTo>
                  <a:cubicBezTo>
                    <a:pt x="584" y="643"/>
                    <a:pt x="584" y="643"/>
                    <a:pt x="584" y="643"/>
                  </a:cubicBezTo>
                  <a:cubicBezTo>
                    <a:pt x="577" y="634"/>
                    <a:pt x="579" y="621"/>
                    <a:pt x="588" y="613"/>
                  </a:cubicBezTo>
                  <a:cubicBezTo>
                    <a:pt x="597" y="605"/>
                    <a:pt x="605" y="597"/>
                    <a:pt x="613" y="588"/>
                  </a:cubicBezTo>
                  <a:cubicBezTo>
                    <a:pt x="620" y="579"/>
                    <a:pt x="634" y="577"/>
                    <a:pt x="643" y="584"/>
                  </a:cubicBezTo>
                  <a:cubicBezTo>
                    <a:pt x="643" y="584"/>
                    <a:pt x="643" y="584"/>
                    <a:pt x="643" y="584"/>
                  </a:cubicBezTo>
                  <a:cubicBezTo>
                    <a:pt x="654" y="591"/>
                    <a:pt x="669" y="588"/>
                    <a:pt x="676" y="577"/>
                  </a:cubicBezTo>
                  <a:cubicBezTo>
                    <a:pt x="686" y="563"/>
                    <a:pt x="695" y="547"/>
                    <a:pt x="703" y="532"/>
                  </a:cubicBezTo>
                  <a:cubicBezTo>
                    <a:pt x="708" y="520"/>
                    <a:pt x="703" y="506"/>
                    <a:pt x="692" y="500"/>
                  </a:cubicBezTo>
                  <a:cubicBezTo>
                    <a:pt x="692" y="500"/>
                    <a:pt x="692" y="500"/>
                    <a:pt x="692" y="500"/>
                  </a:cubicBezTo>
                  <a:cubicBezTo>
                    <a:pt x="681" y="495"/>
                    <a:pt x="676" y="482"/>
                    <a:pt x="680" y="471"/>
                  </a:cubicBezTo>
                  <a:cubicBezTo>
                    <a:pt x="684" y="460"/>
                    <a:pt x="687" y="449"/>
                    <a:pt x="689" y="437"/>
                  </a:cubicBezTo>
                  <a:cubicBezTo>
                    <a:pt x="692" y="426"/>
                    <a:pt x="702" y="418"/>
                    <a:pt x="714" y="418"/>
                  </a:cubicBezTo>
                  <a:moveTo>
                    <a:pt x="405" y="601"/>
                  </a:moveTo>
                  <a:cubicBezTo>
                    <a:pt x="249" y="624"/>
                    <a:pt x="116" y="491"/>
                    <a:pt x="139" y="335"/>
                  </a:cubicBezTo>
                  <a:cubicBezTo>
                    <a:pt x="153" y="241"/>
                    <a:pt x="241" y="153"/>
                    <a:pt x="335" y="139"/>
                  </a:cubicBezTo>
                  <a:cubicBezTo>
                    <a:pt x="491" y="116"/>
                    <a:pt x="624" y="249"/>
                    <a:pt x="601" y="405"/>
                  </a:cubicBezTo>
                  <a:cubicBezTo>
                    <a:pt x="587" y="498"/>
                    <a:pt x="498" y="587"/>
                    <a:pt x="405" y="601"/>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 name="任意多边形 33"/>
            <p:cNvSpPr/>
            <p:nvPr/>
          </p:nvSpPr>
          <p:spPr bwMode="auto">
            <a:xfrm>
              <a:off x="4332930" y="2452896"/>
              <a:ext cx="2640715" cy="2637119"/>
            </a:xfrm>
            <a:custGeom>
              <a:avLst/>
              <a:gdLst>
                <a:gd name="T0" fmla="*/ 328 w 706"/>
                <a:gd name="T1" fmla="*/ 705 h 706"/>
                <a:gd name="T2" fmla="*/ 289 w 706"/>
                <a:gd name="T3" fmla="*/ 656 h 706"/>
                <a:gd name="T4" fmla="*/ 244 w 706"/>
                <a:gd name="T5" fmla="*/ 645 h 706"/>
                <a:gd name="T6" fmla="*/ 208 w 706"/>
                <a:gd name="T7" fmla="*/ 667 h 706"/>
                <a:gd name="T8" fmla="*/ 199 w 706"/>
                <a:gd name="T9" fmla="*/ 670 h 706"/>
                <a:gd name="T10" fmla="*/ 153 w 706"/>
                <a:gd name="T11" fmla="*/ 636 h 706"/>
                <a:gd name="T12" fmla="*/ 146 w 706"/>
                <a:gd name="T13" fmla="*/ 583 h 706"/>
                <a:gd name="T14" fmla="*/ 92 w 706"/>
                <a:gd name="T15" fmla="*/ 546 h 706"/>
                <a:gd name="T16" fmla="*/ 70 w 706"/>
                <a:gd name="T17" fmla="*/ 553 h 706"/>
                <a:gd name="T18" fmla="*/ 61 w 706"/>
                <a:gd name="T19" fmla="*/ 551 h 706"/>
                <a:gd name="T20" fmla="*/ 39 w 706"/>
                <a:gd name="T21" fmla="*/ 498 h 706"/>
                <a:gd name="T22" fmla="*/ 50 w 706"/>
                <a:gd name="T23" fmla="*/ 417 h 706"/>
                <a:gd name="T24" fmla="*/ 8 w 706"/>
                <a:gd name="T25" fmla="*/ 384 h 706"/>
                <a:gd name="T26" fmla="*/ 1 w 706"/>
                <a:gd name="T27" fmla="*/ 378 h 706"/>
                <a:gd name="T28" fmla="*/ 1 w 706"/>
                <a:gd name="T29" fmla="*/ 328 h 706"/>
                <a:gd name="T30" fmla="*/ 10 w 706"/>
                <a:gd name="T31" fmla="*/ 321 h 706"/>
                <a:gd name="T32" fmla="*/ 59 w 706"/>
                <a:gd name="T33" fmla="*/ 257 h 706"/>
                <a:gd name="T34" fmla="*/ 39 w 706"/>
                <a:gd name="T35" fmla="*/ 208 h 706"/>
                <a:gd name="T36" fmla="*/ 61 w 706"/>
                <a:gd name="T37" fmla="*/ 155 h 706"/>
                <a:gd name="T38" fmla="*/ 70 w 706"/>
                <a:gd name="T39" fmla="*/ 153 h 706"/>
                <a:gd name="T40" fmla="*/ 92 w 706"/>
                <a:gd name="T41" fmla="*/ 160 h 706"/>
                <a:gd name="T42" fmla="*/ 146 w 706"/>
                <a:gd name="T43" fmla="*/ 123 h 706"/>
                <a:gd name="T44" fmla="*/ 153 w 706"/>
                <a:gd name="T45" fmla="*/ 70 h 706"/>
                <a:gd name="T46" fmla="*/ 199 w 706"/>
                <a:gd name="T47" fmla="*/ 35 h 706"/>
                <a:gd name="T48" fmla="*/ 208 w 706"/>
                <a:gd name="T49" fmla="*/ 39 h 706"/>
                <a:gd name="T50" fmla="*/ 244 w 706"/>
                <a:gd name="T51" fmla="*/ 61 h 706"/>
                <a:gd name="T52" fmla="*/ 289 w 706"/>
                <a:gd name="T53" fmla="*/ 50 h 706"/>
                <a:gd name="T54" fmla="*/ 328 w 706"/>
                <a:gd name="T55" fmla="*/ 1 h 706"/>
                <a:gd name="T56" fmla="*/ 378 w 706"/>
                <a:gd name="T57" fmla="*/ 1 h 706"/>
                <a:gd name="T58" fmla="*/ 417 w 706"/>
                <a:gd name="T59" fmla="*/ 50 h 706"/>
                <a:gd name="T60" fmla="*/ 462 w 706"/>
                <a:gd name="T61" fmla="*/ 61 h 706"/>
                <a:gd name="T62" fmla="*/ 498 w 706"/>
                <a:gd name="T63" fmla="*/ 39 h 706"/>
                <a:gd name="T64" fmla="*/ 507 w 706"/>
                <a:gd name="T65" fmla="*/ 35 h 706"/>
                <a:gd name="T66" fmla="*/ 553 w 706"/>
                <a:gd name="T67" fmla="*/ 70 h 706"/>
                <a:gd name="T68" fmla="*/ 560 w 706"/>
                <a:gd name="T69" fmla="*/ 123 h 706"/>
                <a:gd name="T70" fmla="*/ 614 w 706"/>
                <a:gd name="T71" fmla="*/ 160 h 706"/>
                <a:gd name="T72" fmla="*/ 639 w 706"/>
                <a:gd name="T73" fmla="*/ 152 h 706"/>
                <a:gd name="T74" fmla="*/ 670 w 706"/>
                <a:gd name="T75" fmla="*/ 199 h 706"/>
                <a:gd name="T76" fmla="*/ 647 w 706"/>
                <a:gd name="T77" fmla="*/ 257 h 706"/>
                <a:gd name="T78" fmla="*/ 695 w 706"/>
                <a:gd name="T79" fmla="*/ 321 h 706"/>
                <a:gd name="T80" fmla="*/ 698 w 706"/>
                <a:gd name="T81" fmla="*/ 321 h 706"/>
                <a:gd name="T82" fmla="*/ 706 w 706"/>
                <a:gd name="T83" fmla="*/ 353 h 706"/>
                <a:gd name="T84" fmla="*/ 698 w 706"/>
                <a:gd name="T85" fmla="*/ 384 h 706"/>
                <a:gd name="T86" fmla="*/ 656 w 706"/>
                <a:gd name="T87" fmla="*/ 417 h 706"/>
                <a:gd name="T88" fmla="*/ 667 w 706"/>
                <a:gd name="T89" fmla="*/ 498 h 706"/>
                <a:gd name="T90" fmla="*/ 670 w 706"/>
                <a:gd name="T91" fmla="*/ 507 h 706"/>
                <a:gd name="T92" fmla="*/ 639 w 706"/>
                <a:gd name="T93" fmla="*/ 554 h 706"/>
                <a:gd name="T94" fmla="*/ 635 w 706"/>
                <a:gd name="T95" fmla="*/ 552 h 706"/>
                <a:gd name="T96" fmla="*/ 583 w 706"/>
                <a:gd name="T97" fmla="*/ 560 h 706"/>
                <a:gd name="T98" fmla="*/ 552 w 706"/>
                <a:gd name="T99" fmla="*/ 636 h 706"/>
                <a:gd name="T100" fmla="*/ 551 w 706"/>
                <a:gd name="T101" fmla="*/ 645 h 706"/>
                <a:gd name="T102" fmla="*/ 504 w 706"/>
                <a:gd name="T103" fmla="*/ 671 h 706"/>
                <a:gd name="T104" fmla="*/ 498 w 706"/>
                <a:gd name="T105" fmla="*/ 667 h 706"/>
                <a:gd name="T106" fmla="*/ 449 w 706"/>
                <a:gd name="T107" fmla="*/ 647 h 706"/>
                <a:gd name="T108" fmla="*/ 384 w 706"/>
                <a:gd name="T109" fmla="*/ 698 h 706"/>
                <a:gd name="T110" fmla="*/ 353 w 706"/>
                <a:gd name="T111" fmla="*/ 706 h 706"/>
                <a:gd name="T112" fmla="*/ 315 w 706"/>
                <a:gd name="T113" fmla="*/ 105 h 706"/>
                <a:gd name="T114" fmla="*/ 164 w 706"/>
                <a:gd name="T115" fmla="*/ 517 h 706"/>
                <a:gd name="T116" fmla="*/ 390 w 706"/>
                <a:gd name="T117" fmla="*/ 600 h 706"/>
                <a:gd name="T118" fmla="*/ 542 w 706"/>
                <a:gd name="T119" fmla="*/ 189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6" h="706">
                  <a:moveTo>
                    <a:pt x="353" y="706"/>
                  </a:moveTo>
                  <a:cubicBezTo>
                    <a:pt x="345" y="706"/>
                    <a:pt x="336" y="706"/>
                    <a:pt x="328" y="705"/>
                  </a:cubicBezTo>
                  <a:cubicBezTo>
                    <a:pt x="324" y="705"/>
                    <a:pt x="321" y="701"/>
                    <a:pt x="321" y="698"/>
                  </a:cubicBezTo>
                  <a:cubicBezTo>
                    <a:pt x="322" y="677"/>
                    <a:pt x="309" y="660"/>
                    <a:pt x="289" y="656"/>
                  </a:cubicBezTo>
                  <a:cubicBezTo>
                    <a:pt x="278" y="653"/>
                    <a:pt x="267" y="651"/>
                    <a:pt x="257" y="647"/>
                  </a:cubicBezTo>
                  <a:cubicBezTo>
                    <a:pt x="253" y="646"/>
                    <a:pt x="248" y="645"/>
                    <a:pt x="244" y="645"/>
                  </a:cubicBezTo>
                  <a:cubicBezTo>
                    <a:pt x="229" y="645"/>
                    <a:pt x="215" y="654"/>
                    <a:pt x="208" y="667"/>
                  </a:cubicBezTo>
                  <a:cubicBezTo>
                    <a:pt x="208" y="667"/>
                    <a:pt x="208" y="667"/>
                    <a:pt x="208" y="667"/>
                  </a:cubicBezTo>
                  <a:cubicBezTo>
                    <a:pt x="206" y="670"/>
                    <a:pt x="204" y="671"/>
                    <a:pt x="202" y="671"/>
                  </a:cubicBezTo>
                  <a:cubicBezTo>
                    <a:pt x="200" y="671"/>
                    <a:pt x="199" y="671"/>
                    <a:pt x="199" y="670"/>
                  </a:cubicBezTo>
                  <a:cubicBezTo>
                    <a:pt x="184" y="663"/>
                    <a:pt x="169" y="655"/>
                    <a:pt x="155" y="645"/>
                  </a:cubicBezTo>
                  <a:cubicBezTo>
                    <a:pt x="152" y="643"/>
                    <a:pt x="151" y="639"/>
                    <a:pt x="153" y="636"/>
                  </a:cubicBezTo>
                  <a:cubicBezTo>
                    <a:pt x="153" y="636"/>
                    <a:pt x="153" y="636"/>
                    <a:pt x="153" y="636"/>
                  </a:cubicBezTo>
                  <a:cubicBezTo>
                    <a:pt x="164" y="619"/>
                    <a:pt x="161" y="597"/>
                    <a:pt x="146" y="583"/>
                  </a:cubicBezTo>
                  <a:cubicBezTo>
                    <a:pt x="138" y="576"/>
                    <a:pt x="130" y="568"/>
                    <a:pt x="123" y="560"/>
                  </a:cubicBezTo>
                  <a:cubicBezTo>
                    <a:pt x="115" y="551"/>
                    <a:pt x="104" y="546"/>
                    <a:pt x="92" y="546"/>
                  </a:cubicBezTo>
                  <a:cubicBezTo>
                    <a:pt x="85" y="546"/>
                    <a:pt x="77" y="548"/>
                    <a:pt x="70" y="552"/>
                  </a:cubicBezTo>
                  <a:cubicBezTo>
                    <a:pt x="70" y="553"/>
                    <a:pt x="70" y="553"/>
                    <a:pt x="70" y="553"/>
                  </a:cubicBezTo>
                  <a:cubicBezTo>
                    <a:pt x="69" y="553"/>
                    <a:pt x="68" y="554"/>
                    <a:pt x="66" y="554"/>
                  </a:cubicBezTo>
                  <a:cubicBezTo>
                    <a:pt x="64" y="554"/>
                    <a:pt x="62" y="553"/>
                    <a:pt x="61" y="551"/>
                  </a:cubicBezTo>
                  <a:cubicBezTo>
                    <a:pt x="51" y="537"/>
                    <a:pt x="43" y="522"/>
                    <a:pt x="35" y="507"/>
                  </a:cubicBezTo>
                  <a:cubicBezTo>
                    <a:pt x="34" y="504"/>
                    <a:pt x="35" y="500"/>
                    <a:pt x="39" y="498"/>
                  </a:cubicBezTo>
                  <a:cubicBezTo>
                    <a:pt x="57" y="489"/>
                    <a:pt x="65" y="468"/>
                    <a:pt x="59" y="449"/>
                  </a:cubicBezTo>
                  <a:cubicBezTo>
                    <a:pt x="55" y="438"/>
                    <a:pt x="52" y="428"/>
                    <a:pt x="50" y="417"/>
                  </a:cubicBezTo>
                  <a:cubicBezTo>
                    <a:pt x="46" y="398"/>
                    <a:pt x="29" y="384"/>
                    <a:pt x="10" y="384"/>
                  </a:cubicBezTo>
                  <a:cubicBezTo>
                    <a:pt x="10" y="384"/>
                    <a:pt x="9" y="384"/>
                    <a:pt x="8" y="384"/>
                  </a:cubicBezTo>
                  <a:cubicBezTo>
                    <a:pt x="8" y="384"/>
                    <a:pt x="8" y="384"/>
                    <a:pt x="8" y="384"/>
                  </a:cubicBezTo>
                  <a:cubicBezTo>
                    <a:pt x="4" y="384"/>
                    <a:pt x="1" y="382"/>
                    <a:pt x="1" y="378"/>
                  </a:cubicBezTo>
                  <a:cubicBezTo>
                    <a:pt x="0" y="370"/>
                    <a:pt x="0" y="361"/>
                    <a:pt x="0" y="353"/>
                  </a:cubicBezTo>
                  <a:cubicBezTo>
                    <a:pt x="0" y="345"/>
                    <a:pt x="0" y="336"/>
                    <a:pt x="1" y="328"/>
                  </a:cubicBezTo>
                  <a:cubicBezTo>
                    <a:pt x="1" y="324"/>
                    <a:pt x="4" y="321"/>
                    <a:pt x="8" y="321"/>
                  </a:cubicBezTo>
                  <a:cubicBezTo>
                    <a:pt x="9" y="321"/>
                    <a:pt x="10" y="321"/>
                    <a:pt x="10" y="321"/>
                  </a:cubicBezTo>
                  <a:cubicBezTo>
                    <a:pt x="29" y="321"/>
                    <a:pt x="46" y="308"/>
                    <a:pt x="50" y="289"/>
                  </a:cubicBezTo>
                  <a:cubicBezTo>
                    <a:pt x="52" y="278"/>
                    <a:pt x="55" y="267"/>
                    <a:pt x="59" y="257"/>
                  </a:cubicBezTo>
                  <a:cubicBezTo>
                    <a:pt x="65" y="238"/>
                    <a:pt x="57" y="217"/>
                    <a:pt x="39" y="208"/>
                  </a:cubicBezTo>
                  <a:cubicBezTo>
                    <a:pt x="39" y="208"/>
                    <a:pt x="39" y="208"/>
                    <a:pt x="39" y="208"/>
                  </a:cubicBezTo>
                  <a:cubicBezTo>
                    <a:pt x="35" y="206"/>
                    <a:pt x="34" y="202"/>
                    <a:pt x="35" y="199"/>
                  </a:cubicBezTo>
                  <a:cubicBezTo>
                    <a:pt x="43" y="184"/>
                    <a:pt x="51" y="169"/>
                    <a:pt x="61" y="155"/>
                  </a:cubicBezTo>
                  <a:cubicBezTo>
                    <a:pt x="62" y="153"/>
                    <a:pt x="64" y="152"/>
                    <a:pt x="66" y="152"/>
                  </a:cubicBezTo>
                  <a:cubicBezTo>
                    <a:pt x="67" y="152"/>
                    <a:pt x="69" y="152"/>
                    <a:pt x="70" y="153"/>
                  </a:cubicBezTo>
                  <a:cubicBezTo>
                    <a:pt x="70" y="153"/>
                    <a:pt x="70" y="153"/>
                    <a:pt x="70" y="153"/>
                  </a:cubicBezTo>
                  <a:cubicBezTo>
                    <a:pt x="77" y="158"/>
                    <a:pt x="85" y="160"/>
                    <a:pt x="92" y="160"/>
                  </a:cubicBezTo>
                  <a:cubicBezTo>
                    <a:pt x="104" y="160"/>
                    <a:pt x="115" y="155"/>
                    <a:pt x="123" y="146"/>
                  </a:cubicBezTo>
                  <a:cubicBezTo>
                    <a:pt x="130" y="138"/>
                    <a:pt x="138" y="130"/>
                    <a:pt x="146" y="123"/>
                  </a:cubicBezTo>
                  <a:cubicBezTo>
                    <a:pt x="161" y="109"/>
                    <a:pt x="164" y="87"/>
                    <a:pt x="153" y="70"/>
                  </a:cubicBezTo>
                  <a:cubicBezTo>
                    <a:pt x="153" y="70"/>
                    <a:pt x="153" y="70"/>
                    <a:pt x="153" y="70"/>
                  </a:cubicBezTo>
                  <a:cubicBezTo>
                    <a:pt x="151" y="67"/>
                    <a:pt x="152" y="63"/>
                    <a:pt x="155" y="61"/>
                  </a:cubicBezTo>
                  <a:cubicBezTo>
                    <a:pt x="169" y="51"/>
                    <a:pt x="184" y="43"/>
                    <a:pt x="199" y="35"/>
                  </a:cubicBezTo>
                  <a:cubicBezTo>
                    <a:pt x="199" y="35"/>
                    <a:pt x="200" y="35"/>
                    <a:pt x="202" y="35"/>
                  </a:cubicBezTo>
                  <a:cubicBezTo>
                    <a:pt x="204" y="35"/>
                    <a:pt x="206" y="36"/>
                    <a:pt x="208" y="39"/>
                  </a:cubicBezTo>
                  <a:cubicBezTo>
                    <a:pt x="208" y="39"/>
                    <a:pt x="208" y="39"/>
                    <a:pt x="208" y="39"/>
                  </a:cubicBezTo>
                  <a:cubicBezTo>
                    <a:pt x="215" y="52"/>
                    <a:pt x="229" y="61"/>
                    <a:pt x="244" y="61"/>
                  </a:cubicBezTo>
                  <a:cubicBezTo>
                    <a:pt x="248" y="61"/>
                    <a:pt x="253" y="60"/>
                    <a:pt x="257" y="59"/>
                  </a:cubicBezTo>
                  <a:cubicBezTo>
                    <a:pt x="267" y="55"/>
                    <a:pt x="278" y="52"/>
                    <a:pt x="289" y="50"/>
                  </a:cubicBezTo>
                  <a:cubicBezTo>
                    <a:pt x="309" y="46"/>
                    <a:pt x="322" y="28"/>
                    <a:pt x="321" y="8"/>
                  </a:cubicBezTo>
                  <a:cubicBezTo>
                    <a:pt x="321" y="4"/>
                    <a:pt x="324" y="1"/>
                    <a:pt x="328" y="1"/>
                  </a:cubicBezTo>
                  <a:cubicBezTo>
                    <a:pt x="336" y="0"/>
                    <a:pt x="345" y="0"/>
                    <a:pt x="353" y="0"/>
                  </a:cubicBezTo>
                  <a:cubicBezTo>
                    <a:pt x="361" y="0"/>
                    <a:pt x="370" y="0"/>
                    <a:pt x="378" y="1"/>
                  </a:cubicBezTo>
                  <a:cubicBezTo>
                    <a:pt x="382" y="1"/>
                    <a:pt x="385" y="4"/>
                    <a:pt x="384" y="8"/>
                  </a:cubicBezTo>
                  <a:cubicBezTo>
                    <a:pt x="383" y="28"/>
                    <a:pt x="397" y="46"/>
                    <a:pt x="417" y="50"/>
                  </a:cubicBezTo>
                  <a:cubicBezTo>
                    <a:pt x="428" y="52"/>
                    <a:pt x="438" y="55"/>
                    <a:pt x="449" y="59"/>
                  </a:cubicBezTo>
                  <a:cubicBezTo>
                    <a:pt x="453" y="60"/>
                    <a:pt x="457" y="61"/>
                    <a:pt x="462" y="61"/>
                  </a:cubicBezTo>
                  <a:cubicBezTo>
                    <a:pt x="477" y="61"/>
                    <a:pt x="491" y="52"/>
                    <a:pt x="498" y="39"/>
                  </a:cubicBezTo>
                  <a:cubicBezTo>
                    <a:pt x="498" y="39"/>
                    <a:pt x="498" y="39"/>
                    <a:pt x="498" y="39"/>
                  </a:cubicBezTo>
                  <a:cubicBezTo>
                    <a:pt x="499" y="36"/>
                    <a:pt x="502" y="35"/>
                    <a:pt x="504" y="35"/>
                  </a:cubicBezTo>
                  <a:cubicBezTo>
                    <a:pt x="505" y="35"/>
                    <a:pt x="506" y="35"/>
                    <a:pt x="507" y="35"/>
                  </a:cubicBezTo>
                  <a:cubicBezTo>
                    <a:pt x="522" y="43"/>
                    <a:pt x="537" y="51"/>
                    <a:pt x="551" y="61"/>
                  </a:cubicBezTo>
                  <a:cubicBezTo>
                    <a:pt x="554" y="63"/>
                    <a:pt x="555" y="67"/>
                    <a:pt x="553" y="70"/>
                  </a:cubicBezTo>
                  <a:cubicBezTo>
                    <a:pt x="552" y="70"/>
                    <a:pt x="552" y="70"/>
                    <a:pt x="552" y="70"/>
                  </a:cubicBezTo>
                  <a:cubicBezTo>
                    <a:pt x="542" y="87"/>
                    <a:pt x="545" y="109"/>
                    <a:pt x="560" y="123"/>
                  </a:cubicBezTo>
                  <a:cubicBezTo>
                    <a:pt x="568" y="130"/>
                    <a:pt x="576" y="138"/>
                    <a:pt x="583" y="146"/>
                  </a:cubicBezTo>
                  <a:cubicBezTo>
                    <a:pt x="591" y="155"/>
                    <a:pt x="602" y="160"/>
                    <a:pt x="614" y="160"/>
                  </a:cubicBezTo>
                  <a:cubicBezTo>
                    <a:pt x="621" y="160"/>
                    <a:pt x="629" y="158"/>
                    <a:pt x="636" y="153"/>
                  </a:cubicBezTo>
                  <a:cubicBezTo>
                    <a:pt x="637" y="153"/>
                    <a:pt x="638" y="152"/>
                    <a:pt x="639" y="152"/>
                  </a:cubicBezTo>
                  <a:cubicBezTo>
                    <a:pt x="642" y="152"/>
                    <a:pt x="644" y="153"/>
                    <a:pt x="645" y="155"/>
                  </a:cubicBezTo>
                  <a:cubicBezTo>
                    <a:pt x="655" y="169"/>
                    <a:pt x="663" y="184"/>
                    <a:pt x="670" y="199"/>
                  </a:cubicBezTo>
                  <a:cubicBezTo>
                    <a:pt x="672" y="202"/>
                    <a:pt x="671" y="206"/>
                    <a:pt x="667" y="208"/>
                  </a:cubicBezTo>
                  <a:cubicBezTo>
                    <a:pt x="649" y="217"/>
                    <a:pt x="641" y="238"/>
                    <a:pt x="647" y="257"/>
                  </a:cubicBezTo>
                  <a:cubicBezTo>
                    <a:pt x="650" y="267"/>
                    <a:pt x="653" y="278"/>
                    <a:pt x="656" y="289"/>
                  </a:cubicBezTo>
                  <a:cubicBezTo>
                    <a:pt x="660" y="308"/>
                    <a:pt x="676" y="321"/>
                    <a:pt x="695" y="321"/>
                  </a:cubicBezTo>
                  <a:cubicBezTo>
                    <a:pt x="696" y="321"/>
                    <a:pt x="697" y="321"/>
                    <a:pt x="698" y="321"/>
                  </a:cubicBezTo>
                  <a:cubicBezTo>
                    <a:pt x="698" y="321"/>
                    <a:pt x="698" y="321"/>
                    <a:pt x="698" y="321"/>
                  </a:cubicBezTo>
                  <a:cubicBezTo>
                    <a:pt x="702" y="321"/>
                    <a:pt x="705" y="324"/>
                    <a:pt x="705" y="328"/>
                  </a:cubicBezTo>
                  <a:cubicBezTo>
                    <a:pt x="706" y="336"/>
                    <a:pt x="706" y="345"/>
                    <a:pt x="706" y="353"/>
                  </a:cubicBezTo>
                  <a:cubicBezTo>
                    <a:pt x="706" y="361"/>
                    <a:pt x="706" y="370"/>
                    <a:pt x="705" y="378"/>
                  </a:cubicBezTo>
                  <a:cubicBezTo>
                    <a:pt x="705" y="382"/>
                    <a:pt x="702" y="384"/>
                    <a:pt x="698" y="384"/>
                  </a:cubicBezTo>
                  <a:cubicBezTo>
                    <a:pt x="697" y="384"/>
                    <a:pt x="696" y="384"/>
                    <a:pt x="695" y="384"/>
                  </a:cubicBezTo>
                  <a:cubicBezTo>
                    <a:pt x="676" y="384"/>
                    <a:pt x="660" y="398"/>
                    <a:pt x="656" y="417"/>
                  </a:cubicBezTo>
                  <a:cubicBezTo>
                    <a:pt x="653" y="428"/>
                    <a:pt x="650" y="439"/>
                    <a:pt x="647" y="449"/>
                  </a:cubicBezTo>
                  <a:cubicBezTo>
                    <a:pt x="641" y="468"/>
                    <a:pt x="649" y="489"/>
                    <a:pt x="667" y="498"/>
                  </a:cubicBezTo>
                  <a:cubicBezTo>
                    <a:pt x="667" y="498"/>
                    <a:pt x="667" y="498"/>
                    <a:pt x="667" y="498"/>
                  </a:cubicBezTo>
                  <a:cubicBezTo>
                    <a:pt x="671" y="500"/>
                    <a:pt x="672" y="504"/>
                    <a:pt x="670" y="507"/>
                  </a:cubicBezTo>
                  <a:cubicBezTo>
                    <a:pt x="663" y="522"/>
                    <a:pt x="655" y="537"/>
                    <a:pt x="645" y="551"/>
                  </a:cubicBezTo>
                  <a:cubicBezTo>
                    <a:pt x="644" y="553"/>
                    <a:pt x="642" y="554"/>
                    <a:pt x="639" y="554"/>
                  </a:cubicBezTo>
                  <a:cubicBezTo>
                    <a:pt x="639" y="554"/>
                    <a:pt x="637" y="554"/>
                    <a:pt x="636" y="553"/>
                  </a:cubicBezTo>
                  <a:cubicBezTo>
                    <a:pt x="635" y="552"/>
                    <a:pt x="635" y="552"/>
                    <a:pt x="635" y="552"/>
                  </a:cubicBezTo>
                  <a:cubicBezTo>
                    <a:pt x="629" y="548"/>
                    <a:pt x="621" y="546"/>
                    <a:pt x="613" y="546"/>
                  </a:cubicBezTo>
                  <a:cubicBezTo>
                    <a:pt x="602" y="546"/>
                    <a:pt x="591" y="551"/>
                    <a:pt x="583" y="560"/>
                  </a:cubicBezTo>
                  <a:cubicBezTo>
                    <a:pt x="576" y="568"/>
                    <a:pt x="568" y="576"/>
                    <a:pt x="560" y="583"/>
                  </a:cubicBezTo>
                  <a:cubicBezTo>
                    <a:pt x="545" y="597"/>
                    <a:pt x="542" y="619"/>
                    <a:pt x="552" y="636"/>
                  </a:cubicBezTo>
                  <a:cubicBezTo>
                    <a:pt x="553" y="636"/>
                    <a:pt x="553" y="636"/>
                    <a:pt x="553" y="636"/>
                  </a:cubicBezTo>
                  <a:cubicBezTo>
                    <a:pt x="555" y="639"/>
                    <a:pt x="554" y="643"/>
                    <a:pt x="551" y="645"/>
                  </a:cubicBezTo>
                  <a:cubicBezTo>
                    <a:pt x="537" y="655"/>
                    <a:pt x="522" y="663"/>
                    <a:pt x="507" y="670"/>
                  </a:cubicBezTo>
                  <a:cubicBezTo>
                    <a:pt x="506" y="671"/>
                    <a:pt x="505" y="671"/>
                    <a:pt x="504" y="671"/>
                  </a:cubicBezTo>
                  <a:cubicBezTo>
                    <a:pt x="502" y="671"/>
                    <a:pt x="499" y="670"/>
                    <a:pt x="498" y="667"/>
                  </a:cubicBezTo>
                  <a:cubicBezTo>
                    <a:pt x="498" y="667"/>
                    <a:pt x="498" y="667"/>
                    <a:pt x="498" y="667"/>
                  </a:cubicBezTo>
                  <a:cubicBezTo>
                    <a:pt x="491" y="654"/>
                    <a:pt x="477" y="645"/>
                    <a:pt x="462" y="645"/>
                  </a:cubicBezTo>
                  <a:cubicBezTo>
                    <a:pt x="457" y="645"/>
                    <a:pt x="453" y="646"/>
                    <a:pt x="449" y="647"/>
                  </a:cubicBezTo>
                  <a:cubicBezTo>
                    <a:pt x="438" y="651"/>
                    <a:pt x="428" y="653"/>
                    <a:pt x="417" y="656"/>
                  </a:cubicBezTo>
                  <a:cubicBezTo>
                    <a:pt x="397" y="660"/>
                    <a:pt x="383" y="677"/>
                    <a:pt x="384" y="698"/>
                  </a:cubicBezTo>
                  <a:cubicBezTo>
                    <a:pt x="385" y="701"/>
                    <a:pt x="382" y="705"/>
                    <a:pt x="378" y="705"/>
                  </a:cubicBezTo>
                  <a:cubicBezTo>
                    <a:pt x="370" y="706"/>
                    <a:pt x="361" y="706"/>
                    <a:pt x="353" y="706"/>
                  </a:cubicBezTo>
                  <a:moveTo>
                    <a:pt x="353" y="103"/>
                  </a:moveTo>
                  <a:cubicBezTo>
                    <a:pt x="340" y="103"/>
                    <a:pt x="328" y="104"/>
                    <a:pt x="315" y="105"/>
                  </a:cubicBezTo>
                  <a:cubicBezTo>
                    <a:pt x="214" y="120"/>
                    <a:pt x="120" y="214"/>
                    <a:pt x="105" y="315"/>
                  </a:cubicBezTo>
                  <a:cubicBezTo>
                    <a:pt x="95" y="388"/>
                    <a:pt x="116" y="462"/>
                    <a:pt x="164" y="517"/>
                  </a:cubicBezTo>
                  <a:cubicBezTo>
                    <a:pt x="211" y="572"/>
                    <a:pt x="280" y="603"/>
                    <a:pt x="353" y="603"/>
                  </a:cubicBezTo>
                  <a:cubicBezTo>
                    <a:pt x="365" y="603"/>
                    <a:pt x="378" y="602"/>
                    <a:pt x="390" y="600"/>
                  </a:cubicBezTo>
                  <a:cubicBezTo>
                    <a:pt x="491" y="586"/>
                    <a:pt x="586" y="492"/>
                    <a:pt x="600" y="390"/>
                  </a:cubicBezTo>
                  <a:cubicBezTo>
                    <a:pt x="611" y="318"/>
                    <a:pt x="590" y="244"/>
                    <a:pt x="542" y="189"/>
                  </a:cubicBezTo>
                  <a:cubicBezTo>
                    <a:pt x="495" y="134"/>
                    <a:pt x="426" y="103"/>
                    <a:pt x="353" y="103"/>
                  </a:cubicBezTo>
                </a:path>
              </a:pathLst>
            </a:custGeom>
            <a:solidFill>
              <a:srgbClr val="00B0F0"/>
            </a:solidFill>
            <a:ln>
              <a:noFill/>
            </a:ln>
          </p:spPr>
          <p:txBody>
            <a:bodyPr anchor="ctr"/>
            <a:lstStyle/>
            <a:p>
              <a:pPr algn="ctr"/>
              <a:endParaRPr dirty="0"/>
            </a:p>
          </p:txBody>
        </p:sp>
        <p:sp>
          <p:nvSpPr>
            <p:cNvPr id="8" name="任意多边形 34"/>
            <p:cNvSpPr/>
            <p:nvPr/>
          </p:nvSpPr>
          <p:spPr bwMode="auto">
            <a:xfrm>
              <a:off x="3419735" y="1821930"/>
              <a:ext cx="1297887" cy="1296090"/>
            </a:xfrm>
            <a:custGeom>
              <a:avLst/>
              <a:gdLst>
                <a:gd name="T0" fmla="*/ 161 w 347"/>
                <a:gd name="T1" fmla="*/ 90 h 347"/>
                <a:gd name="T2" fmla="*/ 186 w 347"/>
                <a:gd name="T3" fmla="*/ 256 h 347"/>
                <a:gd name="T4" fmla="*/ 79 w 347"/>
                <a:gd name="T5" fmla="*/ 159 h 347"/>
                <a:gd name="T6" fmla="*/ 269 w 347"/>
                <a:gd name="T7" fmla="*/ 188 h 347"/>
                <a:gd name="T8" fmla="*/ 130 w 347"/>
                <a:gd name="T9" fmla="*/ 39 h 347"/>
                <a:gd name="T10" fmla="*/ 174 w 347"/>
                <a:gd name="T11" fmla="*/ 12 h 347"/>
                <a:gd name="T12" fmla="*/ 218 w 347"/>
                <a:gd name="T13" fmla="*/ 39 h 347"/>
                <a:gd name="T14" fmla="*/ 242 w 347"/>
                <a:gd name="T15" fmla="*/ 28 h 347"/>
                <a:gd name="T16" fmla="*/ 268 w 347"/>
                <a:gd name="T17" fmla="*/ 68 h 347"/>
                <a:gd name="T18" fmla="*/ 304 w 347"/>
                <a:gd name="T19" fmla="*/ 81 h 347"/>
                <a:gd name="T20" fmla="*/ 309 w 347"/>
                <a:gd name="T21" fmla="*/ 129 h 347"/>
                <a:gd name="T22" fmla="*/ 330 w 347"/>
                <a:gd name="T23" fmla="*/ 157 h 347"/>
                <a:gd name="T24" fmla="*/ 330 w 347"/>
                <a:gd name="T25" fmla="*/ 189 h 347"/>
                <a:gd name="T26" fmla="*/ 309 w 347"/>
                <a:gd name="T27" fmla="*/ 217 h 347"/>
                <a:gd name="T28" fmla="*/ 304 w 347"/>
                <a:gd name="T29" fmla="*/ 266 h 347"/>
                <a:gd name="T30" fmla="*/ 268 w 347"/>
                <a:gd name="T31" fmla="*/ 279 h 347"/>
                <a:gd name="T32" fmla="*/ 242 w 347"/>
                <a:gd name="T33" fmla="*/ 319 h 347"/>
                <a:gd name="T34" fmla="*/ 223 w 347"/>
                <a:gd name="T35" fmla="*/ 307 h 347"/>
                <a:gd name="T36" fmla="*/ 185 w 347"/>
                <a:gd name="T37" fmla="*/ 334 h 347"/>
                <a:gd name="T38" fmla="*/ 145 w 347"/>
                <a:gd name="T39" fmla="*/ 312 h 347"/>
                <a:gd name="T40" fmla="*/ 105 w 347"/>
                <a:gd name="T41" fmla="*/ 319 h 347"/>
                <a:gd name="T42" fmla="*/ 79 w 347"/>
                <a:gd name="T43" fmla="*/ 279 h 347"/>
                <a:gd name="T44" fmla="*/ 47 w 347"/>
                <a:gd name="T45" fmla="*/ 265 h 347"/>
                <a:gd name="T46" fmla="*/ 31 w 347"/>
                <a:gd name="T47" fmla="*/ 237 h 347"/>
                <a:gd name="T48" fmla="*/ 18 w 347"/>
                <a:gd name="T49" fmla="*/ 189 h 347"/>
                <a:gd name="T50" fmla="*/ 13 w 347"/>
                <a:gd name="T51" fmla="*/ 162 h 347"/>
                <a:gd name="T52" fmla="*/ 35 w 347"/>
                <a:gd name="T53" fmla="*/ 144 h 347"/>
                <a:gd name="T54" fmla="*/ 40 w 347"/>
                <a:gd name="T55" fmla="*/ 83 h 347"/>
                <a:gd name="T56" fmla="*/ 68 w 347"/>
                <a:gd name="T57" fmla="*/ 79 h 347"/>
                <a:gd name="T58" fmla="*/ 103 w 347"/>
                <a:gd name="T59" fmla="*/ 28 h 347"/>
                <a:gd name="T60" fmla="*/ 174 w 347"/>
                <a:gd name="T61" fmla="*/ 0 h 347"/>
                <a:gd name="T62" fmla="*/ 126 w 347"/>
                <a:gd name="T63" fmla="*/ 27 h 347"/>
                <a:gd name="T64" fmla="*/ 98 w 347"/>
                <a:gd name="T65" fmla="*/ 17 h 347"/>
                <a:gd name="T66" fmla="*/ 59 w 347"/>
                <a:gd name="T67" fmla="*/ 71 h 347"/>
                <a:gd name="T68" fmla="*/ 30 w 347"/>
                <a:gd name="T69" fmla="*/ 76 h 347"/>
                <a:gd name="T70" fmla="*/ 23 w 347"/>
                <a:gd name="T71" fmla="*/ 141 h 347"/>
                <a:gd name="T72" fmla="*/ 1 w 347"/>
                <a:gd name="T73" fmla="*/ 161 h 347"/>
                <a:gd name="T74" fmla="*/ 18 w 347"/>
                <a:gd name="T75" fmla="*/ 201 h 347"/>
                <a:gd name="T76" fmla="*/ 25 w 347"/>
                <a:gd name="T77" fmla="*/ 227 h 347"/>
                <a:gd name="T78" fmla="*/ 53 w 347"/>
                <a:gd name="T79" fmla="*/ 275 h 347"/>
                <a:gd name="T80" fmla="*/ 71 w 347"/>
                <a:gd name="T81" fmla="*/ 288 h 347"/>
                <a:gd name="T82" fmla="*/ 105 w 347"/>
                <a:gd name="T83" fmla="*/ 331 h 347"/>
                <a:gd name="T84" fmla="*/ 142 w 347"/>
                <a:gd name="T85" fmla="*/ 324 h 347"/>
                <a:gd name="T86" fmla="*/ 186 w 347"/>
                <a:gd name="T87" fmla="*/ 346 h 347"/>
                <a:gd name="T88" fmla="*/ 223 w 347"/>
                <a:gd name="T89" fmla="*/ 319 h 347"/>
                <a:gd name="T90" fmla="*/ 242 w 347"/>
                <a:gd name="T91" fmla="*/ 331 h 347"/>
                <a:gd name="T92" fmla="*/ 276 w 347"/>
                <a:gd name="T93" fmla="*/ 288 h 347"/>
                <a:gd name="T94" fmla="*/ 304 w 347"/>
                <a:gd name="T95" fmla="*/ 278 h 347"/>
                <a:gd name="T96" fmla="*/ 320 w 347"/>
                <a:gd name="T97" fmla="*/ 221 h 347"/>
                <a:gd name="T98" fmla="*/ 330 w 347"/>
                <a:gd name="T99" fmla="*/ 201 h 347"/>
                <a:gd name="T100" fmla="*/ 330 w 347"/>
                <a:gd name="T101" fmla="*/ 145 h 347"/>
                <a:gd name="T102" fmla="*/ 320 w 347"/>
                <a:gd name="T103" fmla="*/ 126 h 347"/>
                <a:gd name="T104" fmla="*/ 304 w 347"/>
                <a:gd name="T105" fmla="*/ 69 h 347"/>
                <a:gd name="T106" fmla="*/ 276 w 347"/>
                <a:gd name="T107" fmla="*/ 59 h 347"/>
                <a:gd name="T108" fmla="*/ 242 w 347"/>
                <a:gd name="T109" fmla="*/ 16 h 347"/>
                <a:gd name="T110" fmla="*/ 222 w 347"/>
                <a:gd name="T111" fmla="*/ 27 h 347"/>
                <a:gd name="T112" fmla="*/ 174 w 347"/>
                <a:gd name="T113" fmla="*/ 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7" h="347">
                  <a:moveTo>
                    <a:pt x="174" y="257"/>
                  </a:moveTo>
                  <a:cubicBezTo>
                    <a:pt x="152" y="257"/>
                    <a:pt x="130" y="248"/>
                    <a:pt x="115" y="233"/>
                  </a:cubicBezTo>
                  <a:cubicBezTo>
                    <a:pt x="96" y="214"/>
                    <a:pt x="87" y="187"/>
                    <a:pt x="91" y="161"/>
                  </a:cubicBezTo>
                  <a:cubicBezTo>
                    <a:pt x="96" y="127"/>
                    <a:pt x="128" y="95"/>
                    <a:pt x="161" y="90"/>
                  </a:cubicBezTo>
                  <a:cubicBezTo>
                    <a:pt x="165" y="90"/>
                    <a:pt x="170" y="89"/>
                    <a:pt x="174" y="89"/>
                  </a:cubicBezTo>
                  <a:cubicBezTo>
                    <a:pt x="196" y="89"/>
                    <a:pt x="217" y="98"/>
                    <a:pt x="233" y="114"/>
                  </a:cubicBezTo>
                  <a:cubicBezTo>
                    <a:pt x="252" y="133"/>
                    <a:pt x="261" y="159"/>
                    <a:pt x="257" y="186"/>
                  </a:cubicBezTo>
                  <a:cubicBezTo>
                    <a:pt x="252" y="219"/>
                    <a:pt x="220" y="251"/>
                    <a:pt x="186" y="256"/>
                  </a:cubicBezTo>
                  <a:cubicBezTo>
                    <a:pt x="182" y="257"/>
                    <a:pt x="178" y="257"/>
                    <a:pt x="174" y="257"/>
                  </a:cubicBezTo>
                  <a:moveTo>
                    <a:pt x="174" y="77"/>
                  </a:moveTo>
                  <a:cubicBezTo>
                    <a:pt x="169" y="77"/>
                    <a:pt x="164" y="78"/>
                    <a:pt x="159" y="78"/>
                  </a:cubicBezTo>
                  <a:cubicBezTo>
                    <a:pt x="121" y="84"/>
                    <a:pt x="85" y="120"/>
                    <a:pt x="79" y="159"/>
                  </a:cubicBezTo>
                  <a:cubicBezTo>
                    <a:pt x="75" y="189"/>
                    <a:pt x="84" y="219"/>
                    <a:pt x="106" y="241"/>
                  </a:cubicBezTo>
                  <a:cubicBezTo>
                    <a:pt x="124" y="259"/>
                    <a:pt x="148" y="269"/>
                    <a:pt x="174" y="269"/>
                  </a:cubicBezTo>
                  <a:cubicBezTo>
                    <a:pt x="179" y="269"/>
                    <a:pt x="183" y="269"/>
                    <a:pt x="188" y="268"/>
                  </a:cubicBezTo>
                  <a:cubicBezTo>
                    <a:pt x="227" y="262"/>
                    <a:pt x="263" y="226"/>
                    <a:pt x="269" y="188"/>
                  </a:cubicBezTo>
                  <a:cubicBezTo>
                    <a:pt x="273" y="157"/>
                    <a:pt x="263" y="127"/>
                    <a:pt x="242" y="105"/>
                  </a:cubicBezTo>
                  <a:cubicBezTo>
                    <a:pt x="223" y="87"/>
                    <a:pt x="199" y="77"/>
                    <a:pt x="174" y="77"/>
                  </a:cubicBezTo>
                  <a:moveTo>
                    <a:pt x="125" y="39"/>
                  </a:moveTo>
                  <a:cubicBezTo>
                    <a:pt x="126" y="39"/>
                    <a:pt x="128" y="39"/>
                    <a:pt x="130" y="39"/>
                  </a:cubicBezTo>
                  <a:cubicBezTo>
                    <a:pt x="135" y="37"/>
                    <a:pt x="140" y="36"/>
                    <a:pt x="145" y="35"/>
                  </a:cubicBezTo>
                  <a:cubicBezTo>
                    <a:pt x="153" y="33"/>
                    <a:pt x="158" y="26"/>
                    <a:pt x="158" y="17"/>
                  </a:cubicBezTo>
                  <a:cubicBezTo>
                    <a:pt x="158" y="15"/>
                    <a:pt x="160" y="12"/>
                    <a:pt x="162" y="12"/>
                  </a:cubicBezTo>
                  <a:cubicBezTo>
                    <a:pt x="166" y="12"/>
                    <a:pt x="170" y="12"/>
                    <a:pt x="174" y="12"/>
                  </a:cubicBezTo>
                  <a:cubicBezTo>
                    <a:pt x="178" y="12"/>
                    <a:pt x="181" y="12"/>
                    <a:pt x="185" y="12"/>
                  </a:cubicBezTo>
                  <a:cubicBezTo>
                    <a:pt x="188" y="12"/>
                    <a:pt x="190" y="15"/>
                    <a:pt x="190" y="17"/>
                  </a:cubicBezTo>
                  <a:cubicBezTo>
                    <a:pt x="189" y="26"/>
                    <a:pt x="195" y="33"/>
                    <a:pt x="203" y="35"/>
                  </a:cubicBezTo>
                  <a:cubicBezTo>
                    <a:pt x="208" y="36"/>
                    <a:pt x="213" y="37"/>
                    <a:pt x="218" y="39"/>
                  </a:cubicBezTo>
                  <a:cubicBezTo>
                    <a:pt x="220" y="39"/>
                    <a:pt x="221" y="39"/>
                    <a:pt x="223" y="39"/>
                  </a:cubicBezTo>
                  <a:cubicBezTo>
                    <a:pt x="229" y="39"/>
                    <a:pt x="234" y="36"/>
                    <a:pt x="238" y="31"/>
                  </a:cubicBezTo>
                  <a:cubicBezTo>
                    <a:pt x="238" y="30"/>
                    <a:pt x="238" y="30"/>
                    <a:pt x="238" y="30"/>
                  </a:cubicBezTo>
                  <a:cubicBezTo>
                    <a:pt x="239" y="29"/>
                    <a:pt x="241" y="28"/>
                    <a:pt x="242" y="28"/>
                  </a:cubicBezTo>
                  <a:cubicBezTo>
                    <a:pt x="243" y="28"/>
                    <a:pt x="244" y="28"/>
                    <a:pt x="244" y="28"/>
                  </a:cubicBezTo>
                  <a:cubicBezTo>
                    <a:pt x="251" y="31"/>
                    <a:pt x="258" y="35"/>
                    <a:pt x="264" y="40"/>
                  </a:cubicBezTo>
                  <a:cubicBezTo>
                    <a:pt x="266" y="41"/>
                    <a:pt x="267" y="44"/>
                    <a:pt x="266" y="46"/>
                  </a:cubicBezTo>
                  <a:cubicBezTo>
                    <a:pt x="261" y="53"/>
                    <a:pt x="262" y="62"/>
                    <a:pt x="268" y="68"/>
                  </a:cubicBezTo>
                  <a:cubicBezTo>
                    <a:pt x="272" y="71"/>
                    <a:pt x="276" y="75"/>
                    <a:pt x="279" y="79"/>
                  </a:cubicBezTo>
                  <a:cubicBezTo>
                    <a:pt x="283" y="82"/>
                    <a:pt x="287" y="84"/>
                    <a:pt x="292" y="84"/>
                  </a:cubicBezTo>
                  <a:cubicBezTo>
                    <a:pt x="295" y="84"/>
                    <a:pt x="298" y="83"/>
                    <a:pt x="301" y="81"/>
                  </a:cubicBezTo>
                  <a:cubicBezTo>
                    <a:pt x="302" y="81"/>
                    <a:pt x="303" y="81"/>
                    <a:pt x="304" y="81"/>
                  </a:cubicBezTo>
                  <a:cubicBezTo>
                    <a:pt x="305" y="81"/>
                    <a:pt x="307" y="81"/>
                    <a:pt x="308" y="83"/>
                  </a:cubicBezTo>
                  <a:cubicBezTo>
                    <a:pt x="312" y="89"/>
                    <a:pt x="316" y="96"/>
                    <a:pt x="319" y="103"/>
                  </a:cubicBezTo>
                  <a:cubicBezTo>
                    <a:pt x="320" y="105"/>
                    <a:pt x="319" y="108"/>
                    <a:pt x="317" y="109"/>
                  </a:cubicBezTo>
                  <a:cubicBezTo>
                    <a:pt x="309" y="113"/>
                    <a:pt x="306" y="121"/>
                    <a:pt x="309" y="129"/>
                  </a:cubicBezTo>
                  <a:cubicBezTo>
                    <a:pt x="310" y="134"/>
                    <a:pt x="311" y="139"/>
                    <a:pt x="312" y="144"/>
                  </a:cubicBezTo>
                  <a:cubicBezTo>
                    <a:pt x="314" y="152"/>
                    <a:pt x="321" y="157"/>
                    <a:pt x="329" y="157"/>
                  </a:cubicBezTo>
                  <a:cubicBezTo>
                    <a:pt x="329" y="157"/>
                    <a:pt x="329" y="157"/>
                    <a:pt x="330" y="157"/>
                  </a:cubicBezTo>
                  <a:cubicBezTo>
                    <a:pt x="330" y="157"/>
                    <a:pt x="330" y="157"/>
                    <a:pt x="330" y="157"/>
                  </a:cubicBezTo>
                  <a:cubicBezTo>
                    <a:pt x="332" y="157"/>
                    <a:pt x="335" y="159"/>
                    <a:pt x="335" y="162"/>
                  </a:cubicBezTo>
                  <a:cubicBezTo>
                    <a:pt x="335" y="166"/>
                    <a:pt x="335" y="169"/>
                    <a:pt x="335" y="173"/>
                  </a:cubicBezTo>
                  <a:cubicBezTo>
                    <a:pt x="335" y="177"/>
                    <a:pt x="335" y="181"/>
                    <a:pt x="335" y="185"/>
                  </a:cubicBezTo>
                  <a:cubicBezTo>
                    <a:pt x="335" y="187"/>
                    <a:pt x="332" y="189"/>
                    <a:pt x="330" y="189"/>
                  </a:cubicBezTo>
                  <a:cubicBezTo>
                    <a:pt x="330" y="189"/>
                    <a:pt x="330" y="189"/>
                    <a:pt x="330" y="189"/>
                  </a:cubicBezTo>
                  <a:cubicBezTo>
                    <a:pt x="329" y="189"/>
                    <a:pt x="329" y="189"/>
                    <a:pt x="329" y="189"/>
                  </a:cubicBezTo>
                  <a:cubicBezTo>
                    <a:pt x="321" y="189"/>
                    <a:pt x="314" y="195"/>
                    <a:pt x="312" y="202"/>
                  </a:cubicBezTo>
                  <a:cubicBezTo>
                    <a:pt x="311" y="207"/>
                    <a:pt x="310" y="212"/>
                    <a:pt x="309" y="217"/>
                  </a:cubicBezTo>
                  <a:cubicBezTo>
                    <a:pt x="306" y="225"/>
                    <a:pt x="309" y="234"/>
                    <a:pt x="317" y="237"/>
                  </a:cubicBezTo>
                  <a:cubicBezTo>
                    <a:pt x="319" y="239"/>
                    <a:pt x="320" y="241"/>
                    <a:pt x="319" y="244"/>
                  </a:cubicBezTo>
                  <a:cubicBezTo>
                    <a:pt x="316" y="251"/>
                    <a:pt x="312" y="257"/>
                    <a:pt x="308" y="264"/>
                  </a:cubicBezTo>
                  <a:cubicBezTo>
                    <a:pt x="307" y="265"/>
                    <a:pt x="305" y="266"/>
                    <a:pt x="304" y="266"/>
                  </a:cubicBezTo>
                  <a:cubicBezTo>
                    <a:pt x="303" y="266"/>
                    <a:pt x="302" y="265"/>
                    <a:pt x="301" y="265"/>
                  </a:cubicBezTo>
                  <a:cubicBezTo>
                    <a:pt x="298" y="263"/>
                    <a:pt x="295" y="262"/>
                    <a:pt x="292" y="262"/>
                  </a:cubicBezTo>
                  <a:cubicBezTo>
                    <a:pt x="287" y="262"/>
                    <a:pt x="283" y="264"/>
                    <a:pt x="279" y="268"/>
                  </a:cubicBezTo>
                  <a:cubicBezTo>
                    <a:pt x="276" y="272"/>
                    <a:pt x="272" y="275"/>
                    <a:pt x="268" y="279"/>
                  </a:cubicBezTo>
                  <a:cubicBezTo>
                    <a:pt x="262" y="284"/>
                    <a:pt x="261" y="293"/>
                    <a:pt x="266" y="300"/>
                  </a:cubicBezTo>
                  <a:cubicBezTo>
                    <a:pt x="267" y="303"/>
                    <a:pt x="266" y="305"/>
                    <a:pt x="264" y="307"/>
                  </a:cubicBezTo>
                  <a:cubicBezTo>
                    <a:pt x="258" y="311"/>
                    <a:pt x="251" y="315"/>
                    <a:pt x="244" y="318"/>
                  </a:cubicBezTo>
                  <a:cubicBezTo>
                    <a:pt x="244" y="319"/>
                    <a:pt x="243" y="319"/>
                    <a:pt x="242" y="319"/>
                  </a:cubicBezTo>
                  <a:cubicBezTo>
                    <a:pt x="241" y="319"/>
                    <a:pt x="239" y="318"/>
                    <a:pt x="238" y="316"/>
                  </a:cubicBezTo>
                  <a:cubicBezTo>
                    <a:pt x="238" y="315"/>
                    <a:pt x="238" y="315"/>
                    <a:pt x="238" y="315"/>
                  </a:cubicBezTo>
                  <a:cubicBezTo>
                    <a:pt x="238" y="315"/>
                    <a:pt x="238" y="315"/>
                    <a:pt x="238" y="315"/>
                  </a:cubicBezTo>
                  <a:cubicBezTo>
                    <a:pt x="234" y="310"/>
                    <a:pt x="229" y="307"/>
                    <a:pt x="223" y="307"/>
                  </a:cubicBezTo>
                  <a:cubicBezTo>
                    <a:pt x="221" y="307"/>
                    <a:pt x="220" y="307"/>
                    <a:pt x="218" y="308"/>
                  </a:cubicBezTo>
                  <a:cubicBezTo>
                    <a:pt x="213" y="309"/>
                    <a:pt x="208" y="311"/>
                    <a:pt x="203" y="312"/>
                  </a:cubicBezTo>
                  <a:cubicBezTo>
                    <a:pt x="195" y="314"/>
                    <a:pt x="189" y="321"/>
                    <a:pt x="190" y="329"/>
                  </a:cubicBezTo>
                  <a:cubicBezTo>
                    <a:pt x="190" y="332"/>
                    <a:pt x="188" y="334"/>
                    <a:pt x="185" y="334"/>
                  </a:cubicBezTo>
                  <a:cubicBezTo>
                    <a:pt x="181" y="334"/>
                    <a:pt x="178" y="335"/>
                    <a:pt x="174" y="335"/>
                  </a:cubicBezTo>
                  <a:cubicBezTo>
                    <a:pt x="170" y="335"/>
                    <a:pt x="166" y="334"/>
                    <a:pt x="162" y="334"/>
                  </a:cubicBezTo>
                  <a:cubicBezTo>
                    <a:pt x="160" y="334"/>
                    <a:pt x="158" y="332"/>
                    <a:pt x="158" y="329"/>
                  </a:cubicBezTo>
                  <a:cubicBezTo>
                    <a:pt x="158" y="321"/>
                    <a:pt x="153" y="314"/>
                    <a:pt x="145" y="312"/>
                  </a:cubicBezTo>
                  <a:cubicBezTo>
                    <a:pt x="140" y="311"/>
                    <a:pt x="135" y="309"/>
                    <a:pt x="130" y="308"/>
                  </a:cubicBezTo>
                  <a:cubicBezTo>
                    <a:pt x="128" y="307"/>
                    <a:pt x="126" y="307"/>
                    <a:pt x="125" y="307"/>
                  </a:cubicBezTo>
                  <a:cubicBezTo>
                    <a:pt x="118" y="307"/>
                    <a:pt x="113" y="310"/>
                    <a:pt x="110" y="316"/>
                  </a:cubicBezTo>
                  <a:cubicBezTo>
                    <a:pt x="109" y="318"/>
                    <a:pt x="107" y="319"/>
                    <a:pt x="105" y="319"/>
                  </a:cubicBezTo>
                  <a:cubicBezTo>
                    <a:pt x="105" y="319"/>
                    <a:pt x="104" y="319"/>
                    <a:pt x="103" y="318"/>
                  </a:cubicBezTo>
                  <a:cubicBezTo>
                    <a:pt x="96" y="315"/>
                    <a:pt x="90" y="311"/>
                    <a:pt x="83" y="307"/>
                  </a:cubicBezTo>
                  <a:cubicBezTo>
                    <a:pt x="81" y="305"/>
                    <a:pt x="81" y="303"/>
                    <a:pt x="82" y="300"/>
                  </a:cubicBezTo>
                  <a:cubicBezTo>
                    <a:pt x="87" y="293"/>
                    <a:pt x="85" y="284"/>
                    <a:pt x="79" y="279"/>
                  </a:cubicBezTo>
                  <a:cubicBezTo>
                    <a:pt x="75" y="275"/>
                    <a:pt x="72" y="272"/>
                    <a:pt x="68" y="268"/>
                  </a:cubicBezTo>
                  <a:cubicBezTo>
                    <a:pt x="65" y="264"/>
                    <a:pt x="60" y="262"/>
                    <a:pt x="56" y="262"/>
                  </a:cubicBezTo>
                  <a:cubicBezTo>
                    <a:pt x="53" y="262"/>
                    <a:pt x="50" y="263"/>
                    <a:pt x="47" y="265"/>
                  </a:cubicBezTo>
                  <a:cubicBezTo>
                    <a:pt x="47" y="265"/>
                    <a:pt x="47" y="265"/>
                    <a:pt x="47" y="265"/>
                  </a:cubicBezTo>
                  <a:cubicBezTo>
                    <a:pt x="46" y="265"/>
                    <a:pt x="45" y="266"/>
                    <a:pt x="44" y="266"/>
                  </a:cubicBezTo>
                  <a:cubicBezTo>
                    <a:pt x="43" y="266"/>
                    <a:pt x="41" y="265"/>
                    <a:pt x="40" y="264"/>
                  </a:cubicBezTo>
                  <a:cubicBezTo>
                    <a:pt x="36" y="257"/>
                    <a:pt x="32" y="251"/>
                    <a:pt x="29" y="244"/>
                  </a:cubicBezTo>
                  <a:cubicBezTo>
                    <a:pt x="28" y="241"/>
                    <a:pt x="28" y="239"/>
                    <a:pt x="31" y="237"/>
                  </a:cubicBezTo>
                  <a:cubicBezTo>
                    <a:pt x="38" y="234"/>
                    <a:pt x="42" y="225"/>
                    <a:pt x="39" y="217"/>
                  </a:cubicBezTo>
                  <a:cubicBezTo>
                    <a:pt x="38" y="212"/>
                    <a:pt x="36" y="207"/>
                    <a:pt x="35" y="202"/>
                  </a:cubicBezTo>
                  <a:cubicBezTo>
                    <a:pt x="34" y="195"/>
                    <a:pt x="27" y="189"/>
                    <a:pt x="19" y="189"/>
                  </a:cubicBezTo>
                  <a:cubicBezTo>
                    <a:pt x="18" y="189"/>
                    <a:pt x="18" y="189"/>
                    <a:pt x="18" y="189"/>
                  </a:cubicBezTo>
                  <a:cubicBezTo>
                    <a:pt x="18" y="189"/>
                    <a:pt x="18" y="189"/>
                    <a:pt x="18" y="189"/>
                  </a:cubicBezTo>
                  <a:cubicBezTo>
                    <a:pt x="15" y="189"/>
                    <a:pt x="13" y="187"/>
                    <a:pt x="13" y="185"/>
                  </a:cubicBezTo>
                  <a:cubicBezTo>
                    <a:pt x="13" y="181"/>
                    <a:pt x="12" y="177"/>
                    <a:pt x="12" y="173"/>
                  </a:cubicBezTo>
                  <a:cubicBezTo>
                    <a:pt x="12" y="169"/>
                    <a:pt x="13" y="166"/>
                    <a:pt x="13" y="162"/>
                  </a:cubicBezTo>
                  <a:cubicBezTo>
                    <a:pt x="13" y="159"/>
                    <a:pt x="15" y="157"/>
                    <a:pt x="18" y="157"/>
                  </a:cubicBezTo>
                  <a:cubicBezTo>
                    <a:pt x="18" y="157"/>
                    <a:pt x="18" y="157"/>
                    <a:pt x="18" y="157"/>
                  </a:cubicBezTo>
                  <a:cubicBezTo>
                    <a:pt x="18" y="157"/>
                    <a:pt x="18" y="157"/>
                    <a:pt x="19" y="157"/>
                  </a:cubicBezTo>
                  <a:cubicBezTo>
                    <a:pt x="27" y="157"/>
                    <a:pt x="34" y="152"/>
                    <a:pt x="35" y="144"/>
                  </a:cubicBezTo>
                  <a:cubicBezTo>
                    <a:pt x="36" y="139"/>
                    <a:pt x="38" y="134"/>
                    <a:pt x="39" y="129"/>
                  </a:cubicBezTo>
                  <a:cubicBezTo>
                    <a:pt x="42" y="121"/>
                    <a:pt x="38" y="113"/>
                    <a:pt x="31" y="109"/>
                  </a:cubicBezTo>
                  <a:cubicBezTo>
                    <a:pt x="28" y="108"/>
                    <a:pt x="28" y="105"/>
                    <a:pt x="29" y="103"/>
                  </a:cubicBezTo>
                  <a:cubicBezTo>
                    <a:pt x="32" y="96"/>
                    <a:pt x="36" y="89"/>
                    <a:pt x="40" y="83"/>
                  </a:cubicBezTo>
                  <a:cubicBezTo>
                    <a:pt x="41" y="81"/>
                    <a:pt x="43" y="81"/>
                    <a:pt x="44" y="81"/>
                  </a:cubicBezTo>
                  <a:cubicBezTo>
                    <a:pt x="45" y="81"/>
                    <a:pt x="46" y="81"/>
                    <a:pt x="47" y="82"/>
                  </a:cubicBezTo>
                  <a:cubicBezTo>
                    <a:pt x="50" y="83"/>
                    <a:pt x="53" y="84"/>
                    <a:pt x="56" y="84"/>
                  </a:cubicBezTo>
                  <a:cubicBezTo>
                    <a:pt x="60" y="84"/>
                    <a:pt x="65" y="82"/>
                    <a:pt x="68" y="79"/>
                  </a:cubicBezTo>
                  <a:cubicBezTo>
                    <a:pt x="72" y="75"/>
                    <a:pt x="75" y="71"/>
                    <a:pt x="79" y="68"/>
                  </a:cubicBezTo>
                  <a:cubicBezTo>
                    <a:pt x="85" y="62"/>
                    <a:pt x="87" y="53"/>
                    <a:pt x="82" y="46"/>
                  </a:cubicBezTo>
                  <a:cubicBezTo>
                    <a:pt x="81" y="44"/>
                    <a:pt x="81" y="41"/>
                    <a:pt x="83" y="40"/>
                  </a:cubicBezTo>
                  <a:cubicBezTo>
                    <a:pt x="90" y="35"/>
                    <a:pt x="96" y="31"/>
                    <a:pt x="103" y="28"/>
                  </a:cubicBezTo>
                  <a:cubicBezTo>
                    <a:pt x="104" y="28"/>
                    <a:pt x="105" y="28"/>
                    <a:pt x="105" y="28"/>
                  </a:cubicBezTo>
                  <a:cubicBezTo>
                    <a:pt x="107" y="28"/>
                    <a:pt x="109" y="29"/>
                    <a:pt x="110" y="30"/>
                  </a:cubicBezTo>
                  <a:cubicBezTo>
                    <a:pt x="113" y="36"/>
                    <a:pt x="118" y="39"/>
                    <a:pt x="125" y="39"/>
                  </a:cubicBezTo>
                  <a:moveTo>
                    <a:pt x="174" y="0"/>
                  </a:moveTo>
                  <a:cubicBezTo>
                    <a:pt x="170" y="0"/>
                    <a:pt x="166" y="0"/>
                    <a:pt x="161" y="0"/>
                  </a:cubicBezTo>
                  <a:cubicBezTo>
                    <a:pt x="152" y="1"/>
                    <a:pt x="145" y="9"/>
                    <a:pt x="146" y="18"/>
                  </a:cubicBezTo>
                  <a:cubicBezTo>
                    <a:pt x="146" y="20"/>
                    <a:pt x="144" y="22"/>
                    <a:pt x="142" y="23"/>
                  </a:cubicBezTo>
                  <a:cubicBezTo>
                    <a:pt x="137" y="24"/>
                    <a:pt x="131" y="25"/>
                    <a:pt x="126" y="27"/>
                  </a:cubicBezTo>
                  <a:cubicBezTo>
                    <a:pt x="126" y="27"/>
                    <a:pt x="125" y="27"/>
                    <a:pt x="125" y="27"/>
                  </a:cubicBezTo>
                  <a:cubicBezTo>
                    <a:pt x="123" y="27"/>
                    <a:pt x="121" y="26"/>
                    <a:pt x="120" y="25"/>
                  </a:cubicBezTo>
                  <a:cubicBezTo>
                    <a:pt x="117" y="19"/>
                    <a:pt x="111" y="16"/>
                    <a:pt x="105" y="16"/>
                  </a:cubicBezTo>
                  <a:cubicBezTo>
                    <a:pt x="103" y="16"/>
                    <a:pt x="100" y="16"/>
                    <a:pt x="98" y="17"/>
                  </a:cubicBezTo>
                  <a:cubicBezTo>
                    <a:pt x="91" y="21"/>
                    <a:pt x="83" y="25"/>
                    <a:pt x="77" y="30"/>
                  </a:cubicBezTo>
                  <a:cubicBezTo>
                    <a:pt x="69" y="35"/>
                    <a:pt x="67" y="45"/>
                    <a:pt x="72" y="53"/>
                  </a:cubicBezTo>
                  <a:cubicBezTo>
                    <a:pt x="73" y="55"/>
                    <a:pt x="73" y="57"/>
                    <a:pt x="71" y="59"/>
                  </a:cubicBezTo>
                  <a:cubicBezTo>
                    <a:pt x="67" y="63"/>
                    <a:pt x="63" y="66"/>
                    <a:pt x="59" y="71"/>
                  </a:cubicBezTo>
                  <a:cubicBezTo>
                    <a:pt x="59" y="72"/>
                    <a:pt x="57" y="72"/>
                    <a:pt x="56" y="72"/>
                  </a:cubicBezTo>
                  <a:cubicBezTo>
                    <a:pt x="55" y="72"/>
                    <a:pt x="54" y="72"/>
                    <a:pt x="53" y="71"/>
                  </a:cubicBezTo>
                  <a:cubicBezTo>
                    <a:pt x="50" y="70"/>
                    <a:pt x="47" y="69"/>
                    <a:pt x="44" y="69"/>
                  </a:cubicBezTo>
                  <a:cubicBezTo>
                    <a:pt x="39" y="69"/>
                    <a:pt x="33" y="71"/>
                    <a:pt x="30" y="76"/>
                  </a:cubicBezTo>
                  <a:cubicBezTo>
                    <a:pt x="26" y="83"/>
                    <a:pt x="21" y="90"/>
                    <a:pt x="18" y="97"/>
                  </a:cubicBezTo>
                  <a:cubicBezTo>
                    <a:pt x="14" y="106"/>
                    <a:pt x="17" y="116"/>
                    <a:pt x="25" y="120"/>
                  </a:cubicBezTo>
                  <a:cubicBezTo>
                    <a:pt x="27" y="121"/>
                    <a:pt x="28" y="123"/>
                    <a:pt x="28" y="126"/>
                  </a:cubicBezTo>
                  <a:cubicBezTo>
                    <a:pt x="26" y="131"/>
                    <a:pt x="25" y="136"/>
                    <a:pt x="23" y="141"/>
                  </a:cubicBezTo>
                  <a:cubicBezTo>
                    <a:pt x="23" y="144"/>
                    <a:pt x="21" y="145"/>
                    <a:pt x="19" y="145"/>
                  </a:cubicBezTo>
                  <a:cubicBezTo>
                    <a:pt x="19" y="145"/>
                    <a:pt x="19" y="145"/>
                    <a:pt x="18" y="145"/>
                  </a:cubicBezTo>
                  <a:cubicBezTo>
                    <a:pt x="18" y="145"/>
                    <a:pt x="18" y="145"/>
                    <a:pt x="18" y="145"/>
                  </a:cubicBezTo>
                  <a:cubicBezTo>
                    <a:pt x="9" y="145"/>
                    <a:pt x="1" y="152"/>
                    <a:pt x="1" y="161"/>
                  </a:cubicBezTo>
                  <a:cubicBezTo>
                    <a:pt x="1" y="165"/>
                    <a:pt x="0" y="169"/>
                    <a:pt x="0" y="173"/>
                  </a:cubicBezTo>
                  <a:cubicBezTo>
                    <a:pt x="0" y="177"/>
                    <a:pt x="1" y="182"/>
                    <a:pt x="1" y="186"/>
                  </a:cubicBezTo>
                  <a:cubicBezTo>
                    <a:pt x="1" y="194"/>
                    <a:pt x="9" y="201"/>
                    <a:pt x="18" y="201"/>
                  </a:cubicBezTo>
                  <a:cubicBezTo>
                    <a:pt x="18" y="201"/>
                    <a:pt x="18" y="201"/>
                    <a:pt x="18" y="201"/>
                  </a:cubicBezTo>
                  <a:cubicBezTo>
                    <a:pt x="19" y="201"/>
                    <a:pt x="19" y="201"/>
                    <a:pt x="19" y="201"/>
                  </a:cubicBezTo>
                  <a:cubicBezTo>
                    <a:pt x="21" y="201"/>
                    <a:pt x="23" y="203"/>
                    <a:pt x="23" y="205"/>
                  </a:cubicBezTo>
                  <a:cubicBezTo>
                    <a:pt x="25" y="210"/>
                    <a:pt x="26" y="216"/>
                    <a:pt x="28" y="221"/>
                  </a:cubicBezTo>
                  <a:cubicBezTo>
                    <a:pt x="28" y="223"/>
                    <a:pt x="27" y="226"/>
                    <a:pt x="25" y="227"/>
                  </a:cubicBezTo>
                  <a:cubicBezTo>
                    <a:pt x="17" y="231"/>
                    <a:pt x="14" y="241"/>
                    <a:pt x="18" y="249"/>
                  </a:cubicBezTo>
                  <a:cubicBezTo>
                    <a:pt x="21" y="256"/>
                    <a:pt x="26" y="264"/>
                    <a:pt x="30" y="270"/>
                  </a:cubicBezTo>
                  <a:cubicBezTo>
                    <a:pt x="33" y="275"/>
                    <a:pt x="39" y="278"/>
                    <a:pt x="44" y="278"/>
                  </a:cubicBezTo>
                  <a:cubicBezTo>
                    <a:pt x="47" y="278"/>
                    <a:pt x="50" y="277"/>
                    <a:pt x="53" y="275"/>
                  </a:cubicBezTo>
                  <a:cubicBezTo>
                    <a:pt x="53" y="275"/>
                    <a:pt x="53" y="275"/>
                    <a:pt x="53" y="275"/>
                  </a:cubicBezTo>
                  <a:cubicBezTo>
                    <a:pt x="54" y="274"/>
                    <a:pt x="55" y="274"/>
                    <a:pt x="56" y="274"/>
                  </a:cubicBezTo>
                  <a:cubicBezTo>
                    <a:pt x="57" y="274"/>
                    <a:pt x="59" y="275"/>
                    <a:pt x="59" y="276"/>
                  </a:cubicBezTo>
                  <a:cubicBezTo>
                    <a:pt x="63" y="280"/>
                    <a:pt x="67" y="284"/>
                    <a:pt x="71" y="288"/>
                  </a:cubicBezTo>
                  <a:cubicBezTo>
                    <a:pt x="73" y="289"/>
                    <a:pt x="73" y="292"/>
                    <a:pt x="72" y="294"/>
                  </a:cubicBezTo>
                  <a:cubicBezTo>
                    <a:pt x="67" y="301"/>
                    <a:pt x="69" y="312"/>
                    <a:pt x="77" y="317"/>
                  </a:cubicBezTo>
                  <a:cubicBezTo>
                    <a:pt x="83" y="321"/>
                    <a:pt x="91" y="326"/>
                    <a:pt x="98" y="329"/>
                  </a:cubicBezTo>
                  <a:cubicBezTo>
                    <a:pt x="100" y="330"/>
                    <a:pt x="103" y="331"/>
                    <a:pt x="105" y="331"/>
                  </a:cubicBezTo>
                  <a:cubicBezTo>
                    <a:pt x="111" y="331"/>
                    <a:pt x="117" y="327"/>
                    <a:pt x="120" y="322"/>
                  </a:cubicBezTo>
                  <a:cubicBezTo>
                    <a:pt x="121" y="320"/>
                    <a:pt x="123" y="319"/>
                    <a:pt x="125" y="319"/>
                  </a:cubicBezTo>
                  <a:cubicBezTo>
                    <a:pt x="125" y="319"/>
                    <a:pt x="126" y="319"/>
                    <a:pt x="126" y="319"/>
                  </a:cubicBezTo>
                  <a:cubicBezTo>
                    <a:pt x="131" y="321"/>
                    <a:pt x="137" y="322"/>
                    <a:pt x="142" y="324"/>
                  </a:cubicBezTo>
                  <a:cubicBezTo>
                    <a:pt x="144" y="324"/>
                    <a:pt x="146" y="326"/>
                    <a:pt x="146" y="329"/>
                  </a:cubicBezTo>
                  <a:cubicBezTo>
                    <a:pt x="145" y="338"/>
                    <a:pt x="152" y="346"/>
                    <a:pt x="161" y="346"/>
                  </a:cubicBezTo>
                  <a:cubicBezTo>
                    <a:pt x="166" y="346"/>
                    <a:pt x="170" y="347"/>
                    <a:pt x="174" y="347"/>
                  </a:cubicBezTo>
                  <a:cubicBezTo>
                    <a:pt x="178" y="347"/>
                    <a:pt x="182" y="346"/>
                    <a:pt x="186" y="346"/>
                  </a:cubicBezTo>
                  <a:cubicBezTo>
                    <a:pt x="195" y="346"/>
                    <a:pt x="202" y="338"/>
                    <a:pt x="202" y="329"/>
                  </a:cubicBezTo>
                  <a:cubicBezTo>
                    <a:pt x="202" y="326"/>
                    <a:pt x="203" y="324"/>
                    <a:pt x="206" y="324"/>
                  </a:cubicBezTo>
                  <a:cubicBezTo>
                    <a:pt x="211" y="322"/>
                    <a:pt x="216" y="321"/>
                    <a:pt x="222" y="319"/>
                  </a:cubicBezTo>
                  <a:cubicBezTo>
                    <a:pt x="222" y="319"/>
                    <a:pt x="223" y="319"/>
                    <a:pt x="223" y="319"/>
                  </a:cubicBezTo>
                  <a:cubicBezTo>
                    <a:pt x="225" y="319"/>
                    <a:pt x="227" y="320"/>
                    <a:pt x="227" y="322"/>
                  </a:cubicBezTo>
                  <a:cubicBezTo>
                    <a:pt x="228" y="323"/>
                    <a:pt x="228" y="323"/>
                    <a:pt x="228" y="323"/>
                  </a:cubicBezTo>
                  <a:cubicBezTo>
                    <a:pt x="228" y="323"/>
                    <a:pt x="228" y="323"/>
                    <a:pt x="228" y="323"/>
                  </a:cubicBezTo>
                  <a:cubicBezTo>
                    <a:pt x="231" y="328"/>
                    <a:pt x="237" y="331"/>
                    <a:pt x="242" y="331"/>
                  </a:cubicBezTo>
                  <a:cubicBezTo>
                    <a:pt x="245" y="331"/>
                    <a:pt x="247" y="330"/>
                    <a:pt x="250" y="329"/>
                  </a:cubicBezTo>
                  <a:cubicBezTo>
                    <a:pt x="257" y="326"/>
                    <a:pt x="264" y="321"/>
                    <a:pt x="271" y="317"/>
                  </a:cubicBezTo>
                  <a:cubicBezTo>
                    <a:pt x="278" y="312"/>
                    <a:pt x="281" y="301"/>
                    <a:pt x="276" y="294"/>
                  </a:cubicBezTo>
                  <a:cubicBezTo>
                    <a:pt x="274" y="292"/>
                    <a:pt x="275" y="289"/>
                    <a:pt x="276" y="288"/>
                  </a:cubicBezTo>
                  <a:cubicBezTo>
                    <a:pt x="281" y="284"/>
                    <a:pt x="284" y="280"/>
                    <a:pt x="288" y="276"/>
                  </a:cubicBezTo>
                  <a:cubicBezTo>
                    <a:pt x="289" y="275"/>
                    <a:pt x="290" y="274"/>
                    <a:pt x="292" y="274"/>
                  </a:cubicBezTo>
                  <a:cubicBezTo>
                    <a:pt x="293" y="274"/>
                    <a:pt x="294" y="275"/>
                    <a:pt x="294" y="275"/>
                  </a:cubicBezTo>
                  <a:cubicBezTo>
                    <a:pt x="297" y="277"/>
                    <a:pt x="300" y="278"/>
                    <a:pt x="304" y="278"/>
                  </a:cubicBezTo>
                  <a:cubicBezTo>
                    <a:pt x="309" y="278"/>
                    <a:pt x="314" y="275"/>
                    <a:pt x="317" y="270"/>
                  </a:cubicBezTo>
                  <a:cubicBezTo>
                    <a:pt x="322" y="264"/>
                    <a:pt x="326" y="256"/>
                    <a:pt x="330" y="249"/>
                  </a:cubicBezTo>
                  <a:cubicBezTo>
                    <a:pt x="334" y="241"/>
                    <a:pt x="330" y="231"/>
                    <a:pt x="322" y="227"/>
                  </a:cubicBezTo>
                  <a:cubicBezTo>
                    <a:pt x="320" y="226"/>
                    <a:pt x="319" y="223"/>
                    <a:pt x="320" y="221"/>
                  </a:cubicBezTo>
                  <a:cubicBezTo>
                    <a:pt x="322" y="216"/>
                    <a:pt x="323" y="210"/>
                    <a:pt x="324" y="205"/>
                  </a:cubicBezTo>
                  <a:cubicBezTo>
                    <a:pt x="325" y="203"/>
                    <a:pt x="327" y="201"/>
                    <a:pt x="329" y="201"/>
                  </a:cubicBezTo>
                  <a:cubicBezTo>
                    <a:pt x="329" y="201"/>
                    <a:pt x="329" y="201"/>
                    <a:pt x="329" y="201"/>
                  </a:cubicBezTo>
                  <a:cubicBezTo>
                    <a:pt x="329" y="201"/>
                    <a:pt x="330" y="201"/>
                    <a:pt x="330" y="201"/>
                  </a:cubicBezTo>
                  <a:cubicBezTo>
                    <a:pt x="339" y="201"/>
                    <a:pt x="346" y="194"/>
                    <a:pt x="347" y="186"/>
                  </a:cubicBezTo>
                  <a:cubicBezTo>
                    <a:pt x="347" y="181"/>
                    <a:pt x="347" y="177"/>
                    <a:pt x="347" y="173"/>
                  </a:cubicBezTo>
                  <a:cubicBezTo>
                    <a:pt x="347" y="169"/>
                    <a:pt x="347" y="165"/>
                    <a:pt x="347" y="161"/>
                  </a:cubicBezTo>
                  <a:cubicBezTo>
                    <a:pt x="346" y="152"/>
                    <a:pt x="339" y="145"/>
                    <a:pt x="330" y="145"/>
                  </a:cubicBezTo>
                  <a:cubicBezTo>
                    <a:pt x="330" y="145"/>
                    <a:pt x="329" y="145"/>
                    <a:pt x="329" y="145"/>
                  </a:cubicBezTo>
                  <a:cubicBezTo>
                    <a:pt x="329" y="145"/>
                    <a:pt x="329" y="145"/>
                    <a:pt x="329" y="145"/>
                  </a:cubicBezTo>
                  <a:cubicBezTo>
                    <a:pt x="327" y="145"/>
                    <a:pt x="325" y="144"/>
                    <a:pt x="324" y="141"/>
                  </a:cubicBezTo>
                  <a:cubicBezTo>
                    <a:pt x="323" y="136"/>
                    <a:pt x="322" y="131"/>
                    <a:pt x="320" y="126"/>
                  </a:cubicBezTo>
                  <a:cubicBezTo>
                    <a:pt x="319" y="123"/>
                    <a:pt x="320" y="121"/>
                    <a:pt x="322" y="120"/>
                  </a:cubicBezTo>
                  <a:cubicBezTo>
                    <a:pt x="330" y="116"/>
                    <a:pt x="334" y="106"/>
                    <a:pt x="330" y="97"/>
                  </a:cubicBezTo>
                  <a:cubicBezTo>
                    <a:pt x="326" y="90"/>
                    <a:pt x="322" y="83"/>
                    <a:pt x="317" y="76"/>
                  </a:cubicBezTo>
                  <a:cubicBezTo>
                    <a:pt x="314" y="71"/>
                    <a:pt x="309" y="69"/>
                    <a:pt x="304" y="69"/>
                  </a:cubicBezTo>
                  <a:cubicBezTo>
                    <a:pt x="300" y="69"/>
                    <a:pt x="297" y="70"/>
                    <a:pt x="294" y="71"/>
                  </a:cubicBezTo>
                  <a:cubicBezTo>
                    <a:pt x="294" y="72"/>
                    <a:pt x="293" y="72"/>
                    <a:pt x="292" y="72"/>
                  </a:cubicBezTo>
                  <a:cubicBezTo>
                    <a:pt x="290" y="72"/>
                    <a:pt x="289" y="72"/>
                    <a:pt x="288" y="71"/>
                  </a:cubicBezTo>
                  <a:cubicBezTo>
                    <a:pt x="284" y="66"/>
                    <a:pt x="281" y="63"/>
                    <a:pt x="276" y="59"/>
                  </a:cubicBezTo>
                  <a:cubicBezTo>
                    <a:pt x="275" y="57"/>
                    <a:pt x="274" y="55"/>
                    <a:pt x="276" y="53"/>
                  </a:cubicBezTo>
                  <a:cubicBezTo>
                    <a:pt x="281" y="45"/>
                    <a:pt x="278" y="35"/>
                    <a:pt x="271" y="30"/>
                  </a:cubicBezTo>
                  <a:cubicBezTo>
                    <a:pt x="264" y="25"/>
                    <a:pt x="257" y="21"/>
                    <a:pt x="250" y="17"/>
                  </a:cubicBezTo>
                  <a:cubicBezTo>
                    <a:pt x="247" y="16"/>
                    <a:pt x="245" y="16"/>
                    <a:pt x="242" y="16"/>
                  </a:cubicBezTo>
                  <a:cubicBezTo>
                    <a:pt x="237" y="16"/>
                    <a:pt x="231" y="19"/>
                    <a:pt x="228" y="24"/>
                  </a:cubicBezTo>
                  <a:cubicBezTo>
                    <a:pt x="227" y="25"/>
                    <a:pt x="227" y="25"/>
                    <a:pt x="227" y="25"/>
                  </a:cubicBezTo>
                  <a:cubicBezTo>
                    <a:pt x="227" y="26"/>
                    <a:pt x="225" y="27"/>
                    <a:pt x="223" y="27"/>
                  </a:cubicBezTo>
                  <a:cubicBezTo>
                    <a:pt x="223" y="27"/>
                    <a:pt x="222" y="27"/>
                    <a:pt x="222" y="27"/>
                  </a:cubicBezTo>
                  <a:cubicBezTo>
                    <a:pt x="216" y="25"/>
                    <a:pt x="211" y="24"/>
                    <a:pt x="206" y="23"/>
                  </a:cubicBezTo>
                  <a:cubicBezTo>
                    <a:pt x="203" y="22"/>
                    <a:pt x="202" y="20"/>
                    <a:pt x="202" y="18"/>
                  </a:cubicBezTo>
                  <a:cubicBezTo>
                    <a:pt x="202" y="9"/>
                    <a:pt x="195" y="1"/>
                    <a:pt x="186" y="0"/>
                  </a:cubicBezTo>
                  <a:cubicBezTo>
                    <a:pt x="182" y="0"/>
                    <a:pt x="178" y="0"/>
                    <a:pt x="174" y="0"/>
                  </a:cubicBezTo>
                </a:path>
              </a:pathLst>
            </a:custGeom>
            <a:solidFill>
              <a:schemeClr val="bg1">
                <a:lumMod val="95000"/>
              </a:schemeClr>
            </a:solidFill>
            <a:ln>
              <a:noFill/>
            </a:ln>
          </p:spPr>
          <p:txBody>
            <a:bodyPr anchor="ctr"/>
            <a:lstStyle/>
            <a:p>
              <a:pPr algn="ctr"/>
            </a:p>
          </p:txBody>
        </p:sp>
        <p:sp>
          <p:nvSpPr>
            <p:cNvPr id="9" name="任意多边形 35"/>
            <p:cNvSpPr/>
            <p:nvPr/>
          </p:nvSpPr>
          <p:spPr bwMode="auto">
            <a:xfrm>
              <a:off x="6673441" y="4448262"/>
              <a:ext cx="893421" cy="891624"/>
            </a:xfrm>
            <a:custGeom>
              <a:avLst/>
              <a:gdLst>
                <a:gd name="T0" fmla="*/ 111 w 239"/>
                <a:gd name="T1" fmla="*/ 62 h 239"/>
                <a:gd name="T2" fmla="*/ 128 w 239"/>
                <a:gd name="T3" fmla="*/ 177 h 239"/>
                <a:gd name="T4" fmla="*/ 54 w 239"/>
                <a:gd name="T5" fmla="*/ 110 h 239"/>
                <a:gd name="T6" fmla="*/ 185 w 239"/>
                <a:gd name="T7" fmla="*/ 129 h 239"/>
                <a:gd name="T8" fmla="*/ 89 w 239"/>
                <a:gd name="T9" fmla="*/ 27 h 239"/>
                <a:gd name="T10" fmla="*/ 119 w 239"/>
                <a:gd name="T11" fmla="*/ 8 h 239"/>
                <a:gd name="T12" fmla="*/ 150 w 239"/>
                <a:gd name="T13" fmla="*/ 27 h 239"/>
                <a:gd name="T14" fmla="*/ 167 w 239"/>
                <a:gd name="T15" fmla="*/ 19 h 239"/>
                <a:gd name="T16" fmla="*/ 185 w 239"/>
                <a:gd name="T17" fmla="*/ 47 h 239"/>
                <a:gd name="T18" fmla="*/ 209 w 239"/>
                <a:gd name="T19" fmla="*/ 56 h 239"/>
                <a:gd name="T20" fmla="*/ 212 w 239"/>
                <a:gd name="T21" fmla="*/ 89 h 239"/>
                <a:gd name="T22" fmla="*/ 227 w 239"/>
                <a:gd name="T23" fmla="*/ 109 h 239"/>
                <a:gd name="T24" fmla="*/ 227 w 239"/>
                <a:gd name="T25" fmla="*/ 131 h 239"/>
                <a:gd name="T26" fmla="*/ 212 w 239"/>
                <a:gd name="T27" fmla="*/ 150 h 239"/>
                <a:gd name="T28" fmla="*/ 209 w 239"/>
                <a:gd name="T29" fmla="*/ 183 h 239"/>
                <a:gd name="T30" fmla="*/ 185 w 239"/>
                <a:gd name="T31" fmla="*/ 192 h 239"/>
                <a:gd name="T32" fmla="*/ 167 w 239"/>
                <a:gd name="T33" fmla="*/ 220 h 239"/>
                <a:gd name="T34" fmla="*/ 154 w 239"/>
                <a:gd name="T35" fmla="*/ 212 h 239"/>
                <a:gd name="T36" fmla="*/ 127 w 239"/>
                <a:gd name="T37" fmla="*/ 231 h 239"/>
                <a:gd name="T38" fmla="*/ 99 w 239"/>
                <a:gd name="T39" fmla="*/ 215 h 239"/>
                <a:gd name="T40" fmla="*/ 72 w 239"/>
                <a:gd name="T41" fmla="*/ 220 h 239"/>
                <a:gd name="T42" fmla="*/ 54 w 239"/>
                <a:gd name="T43" fmla="*/ 192 h 239"/>
                <a:gd name="T44" fmla="*/ 32 w 239"/>
                <a:gd name="T45" fmla="*/ 183 h 239"/>
                <a:gd name="T46" fmla="*/ 21 w 239"/>
                <a:gd name="T47" fmla="*/ 164 h 239"/>
                <a:gd name="T48" fmla="*/ 12 w 239"/>
                <a:gd name="T49" fmla="*/ 131 h 239"/>
                <a:gd name="T50" fmla="*/ 8 w 239"/>
                <a:gd name="T51" fmla="*/ 112 h 239"/>
                <a:gd name="T52" fmla="*/ 24 w 239"/>
                <a:gd name="T53" fmla="*/ 99 h 239"/>
                <a:gd name="T54" fmla="*/ 27 w 239"/>
                <a:gd name="T55" fmla="*/ 57 h 239"/>
                <a:gd name="T56" fmla="*/ 47 w 239"/>
                <a:gd name="T57" fmla="*/ 54 h 239"/>
                <a:gd name="T58" fmla="*/ 71 w 239"/>
                <a:gd name="T59" fmla="*/ 19 h 239"/>
                <a:gd name="T60" fmla="*/ 119 w 239"/>
                <a:gd name="T61" fmla="*/ 0 h 239"/>
                <a:gd name="T62" fmla="*/ 87 w 239"/>
                <a:gd name="T63" fmla="*/ 19 h 239"/>
                <a:gd name="T64" fmla="*/ 67 w 239"/>
                <a:gd name="T65" fmla="*/ 12 h 239"/>
                <a:gd name="T66" fmla="*/ 41 w 239"/>
                <a:gd name="T67" fmla="*/ 49 h 239"/>
                <a:gd name="T68" fmla="*/ 20 w 239"/>
                <a:gd name="T69" fmla="*/ 52 h 239"/>
                <a:gd name="T70" fmla="*/ 16 w 239"/>
                <a:gd name="T71" fmla="*/ 98 h 239"/>
                <a:gd name="T72" fmla="*/ 0 w 239"/>
                <a:gd name="T73" fmla="*/ 111 h 239"/>
                <a:gd name="T74" fmla="*/ 12 w 239"/>
                <a:gd name="T75" fmla="*/ 139 h 239"/>
                <a:gd name="T76" fmla="*/ 17 w 239"/>
                <a:gd name="T77" fmla="*/ 157 h 239"/>
                <a:gd name="T78" fmla="*/ 36 w 239"/>
                <a:gd name="T79" fmla="*/ 190 h 239"/>
                <a:gd name="T80" fmla="*/ 49 w 239"/>
                <a:gd name="T81" fmla="*/ 199 h 239"/>
                <a:gd name="T82" fmla="*/ 72 w 239"/>
                <a:gd name="T83" fmla="*/ 228 h 239"/>
                <a:gd name="T84" fmla="*/ 98 w 239"/>
                <a:gd name="T85" fmla="*/ 223 h 239"/>
                <a:gd name="T86" fmla="*/ 128 w 239"/>
                <a:gd name="T87" fmla="*/ 239 h 239"/>
                <a:gd name="T88" fmla="*/ 153 w 239"/>
                <a:gd name="T89" fmla="*/ 220 h 239"/>
                <a:gd name="T90" fmla="*/ 167 w 239"/>
                <a:gd name="T91" fmla="*/ 228 h 239"/>
                <a:gd name="T92" fmla="*/ 190 w 239"/>
                <a:gd name="T93" fmla="*/ 199 h 239"/>
                <a:gd name="T94" fmla="*/ 209 w 239"/>
                <a:gd name="T95" fmla="*/ 192 h 239"/>
                <a:gd name="T96" fmla="*/ 220 w 239"/>
                <a:gd name="T97" fmla="*/ 153 h 239"/>
                <a:gd name="T98" fmla="*/ 227 w 239"/>
                <a:gd name="T99" fmla="*/ 139 h 239"/>
                <a:gd name="T100" fmla="*/ 227 w 239"/>
                <a:gd name="T101" fmla="*/ 100 h 239"/>
                <a:gd name="T102" fmla="*/ 220 w 239"/>
                <a:gd name="T103" fmla="*/ 87 h 239"/>
                <a:gd name="T104" fmla="*/ 209 w 239"/>
                <a:gd name="T105" fmla="*/ 47 h 239"/>
                <a:gd name="T106" fmla="*/ 190 w 239"/>
                <a:gd name="T107" fmla="*/ 41 h 239"/>
                <a:gd name="T108" fmla="*/ 167 w 239"/>
                <a:gd name="T109" fmla="*/ 11 h 239"/>
                <a:gd name="T110" fmla="*/ 152 w 239"/>
                <a:gd name="T111" fmla="*/ 19 h 239"/>
                <a:gd name="T112" fmla="*/ 119 w 239"/>
                <a:gd name="T113"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9" h="239">
                  <a:moveTo>
                    <a:pt x="119" y="177"/>
                  </a:moveTo>
                  <a:cubicBezTo>
                    <a:pt x="104" y="177"/>
                    <a:pt x="90" y="172"/>
                    <a:pt x="79" y="161"/>
                  </a:cubicBezTo>
                  <a:cubicBezTo>
                    <a:pt x="65" y="147"/>
                    <a:pt x="60" y="129"/>
                    <a:pt x="62" y="111"/>
                  </a:cubicBezTo>
                  <a:cubicBezTo>
                    <a:pt x="66" y="88"/>
                    <a:pt x="88" y="66"/>
                    <a:pt x="111" y="62"/>
                  </a:cubicBezTo>
                  <a:cubicBezTo>
                    <a:pt x="114" y="62"/>
                    <a:pt x="117" y="62"/>
                    <a:pt x="119" y="62"/>
                  </a:cubicBezTo>
                  <a:cubicBezTo>
                    <a:pt x="135" y="62"/>
                    <a:pt x="149" y="68"/>
                    <a:pt x="160" y="79"/>
                  </a:cubicBezTo>
                  <a:cubicBezTo>
                    <a:pt x="173" y="92"/>
                    <a:pt x="179" y="110"/>
                    <a:pt x="177" y="128"/>
                  </a:cubicBezTo>
                  <a:cubicBezTo>
                    <a:pt x="173" y="151"/>
                    <a:pt x="151" y="174"/>
                    <a:pt x="128" y="177"/>
                  </a:cubicBezTo>
                  <a:cubicBezTo>
                    <a:pt x="125" y="177"/>
                    <a:pt x="122" y="177"/>
                    <a:pt x="119" y="177"/>
                  </a:cubicBezTo>
                  <a:moveTo>
                    <a:pt x="119" y="53"/>
                  </a:moveTo>
                  <a:cubicBezTo>
                    <a:pt x="116" y="53"/>
                    <a:pt x="113" y="54"/>
                    <a:pt x="110" y="54"/>
                  </a:cubicBezTo>
                  <a:cubicBezTo>
                    <a:pt x="83" y="58"/>
                    <a:pt x="58" y="83"/>
                    <a:pt x="54" y="110"/>
                  </a:cubicBezTo>
                  <a:cubicBezTo>
                    <a:pt x="51" y="131"/>
                    <a:pt x="58" y="151"/>
                    <a:pt x="73" y="166"/>
                  </a:cubicBezTo>
                  <a:cubicBezTo>
                    <a:pt x="85" y="179"/>
                    <a:pt x="102" y="186"/>
                    <a:pt x="119" y="186"/>
                  </a:cubicBezTo>
                  <a:cubicBezTo>
                    <a:pt x="123" y="186"/>
                    <a:pt x="126" y="186"/>
                    <a:pt x="129" y="185"/>
                  </a:cubicBezTo>
                  <a:cubicBezTo>
                    <a:pt x="156" y="181"/>
                    <a:pt x="181" y="156"/>
                    <a:pt x="185" y="129"/>
                  </a:cubicBezTo>
                  <a:cubicBezTo>
                    <a:pt x="188" y="108"/>
                    <a:pt x="181" y="88"/>
                    <a:pt x="166" y="73"/>
                  </a:cubicBezTo>
                  <a:cubicBezTo>
                    <a:pt x="154" y="60"/>
                    <a:pt x="137" y="53"/>
                    <a:pt x="119" y="53"/>
                  </a:cubicBezTo>
                  <a:moveTo>
                    <a:pt x="85" y="27"/>
                  </a:moveTo>
                  <a:cubicBezTo>
                    <a:pt x="87" y="27"/>
                    <a:pt x="88" y="27"/>
                    <a:pt x="89" y="27"/>
                  </a:cubicBezTo>
                  <a:cubicBezTo>
                    <a:pt x="92" y="25"/>
                    <a:pt x="96" y="25"/>
                    <a:pt x="99" y="24"/>
                  </a:cubicBezTo>
                  <a:cubicBezTo>
                    <a:pt x="105" y="23"/>
                    <a:pt x="109" y="18"/>
                    <a:pt x="109" y="12"/>
                  </a:cubicBezTo>
                  <a:cubicBezTo>
                    <a:pt x="108" y="10"/>
                    <a:pt x="110" y="9"/>
                    <a:pt x="112" y="8"/>
                  </a:cubicBezTo>
                  <a:cubicBezTo>
                    <a:pt x="114" y="8"/>
                    <a:pt x="117" y="8"/>
                    <a:pt x="119" y="8"/>
                  </a:cubicBezTo>
                  <a:cubicBezTo>
                    <a:pt x="122" y="8"/>
                    <a:pt x="125" y="8"/>
                    <a:pt x="127" y="8"/>
                  </a:cubicBezTo>
                  <a:cubicBezTo>
                    <a:pt x="129" y="9"/>
                    <a:pt x="131" y="10"/>
                    <a:pt x="130" y="12"/>
                  </a:cubicBezTo>
                  <a:cubicBezTo>
                    <a:pt x="130" y="18"/>
                    <a:pt x="134" y="23"/>
                    <a:pt x="140" y="24"/>
                  </a:cubicBezTo>
                  <a:cubicBezTo>
                    <a:pt x="143" y="25"/>
                    <a:pt x="147" y="25"/>
                    <a:pt x="150" y="27"/>
                  </a:cubicBezTo>
                  <a:cubicBezTo>
                    <a:pt x="151" y="27"/>
                    <a:pt x="152" y="27"/>
                    <a:pt x="154" y="27"/>
                  </a:cubicBezTo>
                  <a:cubicBezTo>
                    <a:pt x="158" y="27"/>
                    <a:pt x="161" y="25"/>
                    <a:pt x="163" y="21"/>
                  </a:cubicBezTo>
                  <a:cubicBezTo>
                    <a:pt x="164" y="21"/>
                    <a:pt x="164" y="21"/>
                    <a:pt x="164" y="21"/>
                  </a:cubicBezTo>
                  <a:cubicBezTo>
                    <a:pt x="164" y="20"/>
                    <a:pt x="166" y="19"/>
                    <a:pt x="167" y="19"/>
                  </a:cubicBezTo>
                  <a:cubicBezTo>
                    <a:pt x="167" y="19"/>
                    <a:pt x="168" y="19"/>
                    <a:pt x="168" y="19"/>
                  </a:cubicBezTo>
                  <a:cubicBezTo>
                    <a:pt x="173" y="22"/>
                    <a:pt x="178" y="24"/>
                    <a:pt x="182" y="27"/>
                  </a:cubicBezTo>
                  <a:cubicBezTo>
                    <a:pt x="183" y="28"/>
                    <a:pt x="184" y="30"/>
                    <a:pt x="183" y="32"/>
                  </a:cubicBezTo>
                  <a:cubicBezTo>
                    <a:pt x="180" y="37"/>
                    <a:pt x="181" y="43"/>
                    <a:pt x="185" y="47"/>
                  </a:cubicBezTo>
                  <a:cubicBezTo>
                    <a:pt x="187" y="49"/>
                    <a:pt x="190" y="52"/>
                    <a:pt x="192" y="54"/>
                  </a:cubicBezTo>
                  <a:cubicBezTo>
                    <a:pt x="195" y="57"/>
                    <a:pt x="198" y="58"/>
                    <a:pt x="201" y="58"/>
                  </a:cubicBezTo>
                  <a:cubicBezTo>
                    <a:pt x="203" y="58"/>
                    <a:pt x="205" y="58"/>
                    <a:pt x="207" y="56"/>
                  </a:cubicBezTo>
                  <a:cubicBezTo>
                    <a:pt x="208" y="56"/>
                    <a:pt x="208" y="56"/>
                    <a:pt x="209" y="56"/>
                  </a:cubicBezTo>
                  <a:cubicBezTo>
                    <a:pt x="210" y="56"/>
                    <a:pt x="211" y="56"/>
                    <a:pt x="212" y="57"/>
                  </a:cubicBezTo>
                  <a:cubicBezTo>
                    <a:pt x="215" y="61"/>
                    <a:pt x="217" y="66"/>
                    <a:pt x="220" y="71"/>
                  </a:cubicBezTo>
                  <a:cubicBezTo>
                    <a:pt x="221" y="72"/>
                    <a:pt x="220" y="74"/>
                    <a:pt x="218" y="75"/>
                  </a:cubicBezTo>
                  <a:cubicBezTo>
                    <a:pt x="213" y="78"/>
                    <a:pt x="211" y="84"/>
                    <a:pt x="212" y="89"/>
                  </a:cubicBezTo>
                  <a:cubicBezTo>
                    <a:pt x="214" y="93"/>
                    <a:pt x="214" y="96"/>
                    <a:pt x="215" y="99"/>
                  </a:cubicBezTo>
                  <a:cubicBezTo>
                    <a:pt x="216" y="105"/>
                    <a:pt x="221" y="109"/>
                    <a:pt x="226" y="109"/>
                  </a:cubicBezTo>
                  <a:cubicBezTo>
                    <a:pt x="227" y="109"/>
                    <a:pt x="227" y="109"/>
                    <a:pt x="227" y="109"/>
                  </a:cubicBezTo>
                  <a:cubicBezTo>
                    <a:pt x="227" y="109"/>
                    <a:pt x="227" y="109"/>
                    <a:pt x="227" y="109"/>
                  </a:cubicBezTo>
                  <a:cubicBezTo>
                    <a:pt x="229" y="109"/>
                    <a:pt x="231" y="110"/>
                    <a:pt x="231" y="112"/>
                  </a:cubicBezTo>
                  <a:cubicBezTo>
                    <a:pt x="231" y="114"/>
                    <a:pt x="231" y="117"/>
                    <a:pt x="231" y="120"/>
                  </a:cubicBezTo>
                  <a:cubicBezTo>
                    <a:pt x="231" y="122"/>
                    <a:pt x="231" y="125"/>
                    <a:pt x="231" y="127"/>
                  </a:cubicBezTo>
                  <a:cubicBezTo>
                    <a:pt x="231" y="129"/>
                    <a:pt x="229" y="131"/>
                    <a:pt x="227" y="131"/>
                  </a:cubicBezTo>
                  <a:cubicBezTo>
                    <a:pt x="227" y="131"/>
                    <a:pt x="227" y="131"/>
                    <a:pt x="227" y="131"/>
                  </a:cubicBezTo>
                  <a:cubicBezTo>
                    <a:pt x="227" y="131"/>
                    <a:pt x="227" y="131"/>
                    <a:pt x="227" y="131"/>
                  </a:cubicBezTo>
                  <a:cubicBezTo>
                    <a:pt x="221" y="131"/>
                    <a:pt x="216" y="134"/>
                    <a:pt x="215" y="140"/>
                  </a:cubicBezTo>
                  <a:cubicBezTo>
                    <a:pt x="214" y="143"/>
                    <a:pt x="214" y="147"/>
                    <a:pt x="212" y="150"/>
                  </a:cubicBezTo>
                  <a:cubicBezTo>
                    <a:pt x="211" y="155"/>
                    <a:pt x="213" y="161"/>
                    <a:pt x="218" y="164"/>
                  </a:cubicBezTo>
                  <a:cubicBezTo>
                    <a:pt x="220" y="165"/>
                    <a:pt x="221" y="167"/>
                    <a:pt x="220" y="168"/>
                  </a:cubicBezTo>
                  <a:cubicBezTo>
                    <a:pt x="217" y="173"/>
                    <a:pt x="215" y="178"/>
                    <a:pt x="212" y="182"/>
                  </a:cubicBezTo>
                  <a:cubicBezTo>
                    <a:pt x="211" y="183"/>
                    <a:pt x="210" y="183"/>
                    <a:pt x="209" y="183"/>
                  </a:cubicBezTo>
                  <a:cubicBezTo>
                    <a:pt x="208" y="183"/>
                    <a:pt x="208" y="183"/>
                    <a:pt x="207" y="183"/>
                  </a:cubicBezTo>
                  <a:cubicBezTo>
                    <a:pt x="205" y="182"/>
                    <a:pt x="203" y="181"/>
                    <a:pt x="201" y="181"/>
                  </a:cubicBezTo>
                  <a:cubicBezTo>
                    <a:pt x="198" y="181"/>
                    <a:pt x="195" y="182"/>
                    <a:pt x="192" y="185"/>
                  </a:cubicBezTo>
                  <a:cubicBezTo>
                    <a:pt x="190" y="188"/>
                    <a:pt x="187" y="190"/>
                    <a:pt x="185" y="192"/>
                  </a:cubicBezTo>
                  <a:cubicBezTo>
                    <a:pt x="181" y="196"/>
                    <a:pt x="180" y="203"/>
                    <a:pt x="183" y="207"/>
                  </a:cubicBezTo>
                  <a:cubicBezTo>
                    <a:pt x="184" y="209"/>
                    <a:pt x="183" y="211"/>
                    <a:pt x="182" y="212"/>
                  </a:cubicBezTo>
                  <a:cubicBezTo>
                    <a:pt x="178" y="215"/>
                    <a:pt x="173" y="218"/>
                    <a:pt x="168" y="220"/>
                  </a:cubicBezTo>
                  <a:cubicBezTo>
                    <a:pt x="168" y="220"/>
                    <a:pt x="167" y="220"/>
                    <a:pt x="167" y="220"/>
                  </a:cubicBezTo>
                  <a:cubicBezTo>
                    <a:pt x="166" y="220"/>
                    <a:pt x="164" y="219"/>
                    <a:pt x="164" y="218"/>
                  </a:cubicBezTo>
                  <a:cubicBezTo>
                    <a:pt x="164" y="218"/>
                    <a:pt x="164" y="218"/>
                    <a:pt x="164" y="218"/>
                  </a:cubicBezTo>
                  <a:cubicBezTo>
                    <a:pt x="163" y="218"/>
                    <a:pt x="163" y="218"/>
                    <a:pt x="163" y="218"/>
                  </a:cubicBezTo>
                  <a:cubicBezTo>
                    <a:pt x="161" y="214"/>
                    <a:pt x="158" y="212"/>
                    <a:pt x="154" y="212"/>
                  </a:cubicBezTo>
                  <a:cubicBezTo>
                    <a:pt x="152" y="212"/>
                    <a:pt x="151" y="212"/>
                    <a:pt x="150" y="213"/>
                  </a:cubicBezTo>
                  <a:cubicBezTo>
                    <a:pt x="147" y="214"/>
                    <a:pt x="143" y="215"/>
                    <a:pt x="140" y="215"/>
                  </a:cubicBezTo>
                  <a:cubicBezTo>
                    <a:pt x="134" y="216"/>
                    <a:pt x="130" y="222"/>
                    <a:pt x="130" y="227"/>
                  </a:cubicBezTo>
                  <a:cubicBezTo>
                    <a:pt x="131" y="229"/>
                    <a:pt x="129" y="231"/>
                    <a:pt x="127" y="231"/>
                  </a:cubicBezTo>
                  <a:cubicBezTo>
                    <a:pt x="125" y="231"/>
                    <a:pt x="122" y="231"/>
                    <a:pt x="119" y="231"/>
                  </a:cubicBezTo>
                  <a:cubicBezTo>
                    <a:pt x="117" y="231"/>
                    <a:pt x="114" y="231"/>
                    <a:pt x="112" y="231"/>
                  </a:cubicBezTo>
                  <a:cubicBezTo>
                    <a:pt x="110" y="231"/>
                    <a:pt x="108" y="229"/>
                    <a:pt x="109" y="227"/>
                  </a:cubicBezTo>
                  <a:cubicBezTo>
                    <a:pt x="109" y="222"/>
                    <a:pt x="105" y="216"/>
                    <a:pt x="99" y="215"/>
                  </a:cubicBezTo>
                  <a:cubicBezTo>
                    <a:pt x="96" y="215"/>
                    <a:pt x="92" y="214"/>
                    <a:pt x="89" y="213"/>
                  </a:cubicBezTo>
                  <a:cubicBezTo>
                    <a:pt x="88" y="212"/>
                    <a:pt x="87" y="212"/>
                    <a:pt x="85" y="212"/>
                  </a:cubicBezTo>
                  <a:cubicBezTo>
                    <a:pt x="81" y="212"/>
                    <a:pt x="77" y="214"/>
                    <a:pt x="75" y="218"/>
                  </a:cubicBezTo>
                  <a:cubicBezTo>
                    <a:pt x="75" y="219"/>
                    <a:pt x="73" y="220"/>
                    <a:pt x="72" y="220"/>
                  </a:cubicBezTo>
                  <a:cubicBezTo>
                    <a:pt x="72" y="220"/>
                    <a:pt x="71" y="220"/>
                    <a:pt x="71" y="220"/>
                  </a:cubicBezTo>
                  <a:cubicBezTo>
                    <a:pt x="66" y="218"/>
                    <a:pt x="61" y="215"/>
                    <a:pt x="57" y="212"/>
                  </a:cubicBezTo>
                  <a:cubicBezTo>
                    <a:pt x="56" y="211"/>
                    <a:pt x="55" y="209"/>
                    <a:pt x="56" y="207"/>
                  </a:cubicBezTo>
                  <a:cubicBezTo>
                    <a:pt x="59" y="203"/>
                    <a:pt x="58" y="196"/>
                    <a:pt x="54" y="192"/>
                  </a:cubicBezTo>
                  <a:cubicBezTo>
                    <a:pt x="52" y="190"/>
                    <a:pt x="49" y="188"/>
                    <a:pt x="47" y="185"/>
                  </a:cubicBezTo>
                  <a:cubicBezTo>
                    <a:pt x="44" y="182"/>
                    <a:pt x="41" y="181"/>
                    <a:pt x="38" y="181"/>
                  </a:cubicBezTo>
                  <a:cubicBezTo>
                    <a:pt x="36" y="181"/>
                    <a:pt x="34" y="182"/>
                    <a:pt x="32" y="183"/>
                  </a:cubicBezTo>
                  <a:cubicBezTo>
                    <a:pt x="32" y="183"/>
                    <a:pt x="32" y="183"/>
                    <a:pt x="32" y="183"/>
                  </a:cubicBezTo>
                  <a:cubicBezTo>
                    <a:pt x="31" y="183"/>
                    <a:pt x="31" y="183"/>
                    <a:pt x="30" y="183"/>
                  </a:cubicBezTo>
                  <a:cubicBezTo>
                    <a:pt x="29" y="183"/>
                    <a:pt x="28" y="183"/>
                    <a:pt x="27" y="182"/>
                  </a:cubicBezTo>
                  <a:cubicBezTo>
                    <a:pt x="24" y="178"/>
                    <a:pt x="22" y="173"/>
                    <a:pt x="19" y="168"/>
                  </a:cubicBezTo>
                  <a:cubicBezTo>
                    <a:pt x="18" y="167"/>
                    <a:pt x="19" y="165"/>
                    <a:pt x="21" y="164"/>
                  </a:cubicBezTo>
                  <a:cubicBezTo>
                    <a:pt x="26" y="161"/>
                    <a:pt x="28" y="155"/>
                    <a:pt x="26" y="150"/>
                  </a:cubicBezTo>
                  <a:cubicBezTo>
                    <a:pt x="25" y="147"/>
                    <a:pt x="24" y="143"/>
                    <a:pt x="24" y="140"/>
                  </a:cubicBezTo>
                  <a:cubicBezTo>
                    <a:pt x="23" y="134"/>
                    <a:pt x="18" y="131"/>
                    <a:pt x="12" y="131"/>
                  </a:cubicBezTo>
                  <a:cubicBezTo>
                    <a:pt x="12" y="131"/>
                    <a:pt x="12" y="131"/>
                    <a:pt x="12" y="131"/>
                  </a:cubicBezTo>
                  <a:cubicBezTo>
                    <a:pt x="12" y="131"/>
                    <a:pt x="12" y="131"/>
                    <a:pt x="12" y="131"/>
                  </a:cubicBezTo>
                  <a:cubicBezTo>
                    <a:pt x="10" y="131"/>
                    <a:pt x="8" y="129"/>
                    <a:pt x="8" y="127"/>
                  </a:cubicBezTo>
                  <a:cubicBezTo>
                    <a:pt x="8" y="125"/>
                    <a:pt x="8" y="122"/>
                    <a:pt x="8" y="120"/>
                  </a:cubicBezTo>
                  <a:cubicBezTo>
                    <a:pt x="8" y="117"/>
                    <a:pt x="8" y="114"/>
                    <a:pt x="8" y="112"/>
                  </a:cubicBezTo>
                  <a:cubicBezTo>
                    <a:pt x="8" y="110"/>
                    <a:pt x="10" y="109"/>
                    <a:pt x="12" y="109"/>
                  </a:cubicBezTo>
                  <a:cubicBezTo>
                    <a:pt x="12" y="109"/>
                    <a:pt x="12" y="109"/>
                    <a:pt x="12" y="109"/>
                  </a:cubicBezTo>
                  <a:cubicBezTo>
                    <a:pt x="12" y="109"/>
                    <a:pt x="12" y="109"/>
                    <a:pt x="12" y="109"/>
                  </a:cubicBezTo>
                  <a:cubicBezTo>
                    <a:pt x="18" y="109"/>
                    <a:pt x="23" y="105"/>
                    <a:pt x="24" y="99"/>
                  </a:cubicBezTo>
                  <a:cubicBezTo>
                    <a:pt x="24" y="96"/>
                    <a:pt x="25" y="93"/>
                    <a:pt x="26" y="89"/>
                  </a:cubicBezTo>
                  <a:cubicBezTo>
                    <a:pt x="28" y="84"/>
                    <a:pt x="26" y="78"/>
                    <a:pt x="21" y="75"/>
                  </a:cubicBezTo>
                  <a:cubicBezTo>
                    <a:pt x="19" y="74"/>
                    <a:pt x="18" y="72"/>
                    <a:pt x="19" y="71"/>
                  </a:cubicBezTo>
                  <a:cubicBezTo>
                    <a:pt x="22" y="66"/>
                    <a:pt x="24" y="61"/>
                    <a:pt x="27" y="57"/>
                  </a:cubicBezTo>
                  <a:cubicBezTo>
                    <a:pt x="28" y="56"/>
                    <a:pt x="29" y="56"/>
                    <a:pt x="30" y="56"/>
                  </a:cubicBezTo>
                  <a:cubicBezTo>
                    <a:pt x="31" y="56"/>
                    <a:pt x="31" y="56"/>
                    <a:pt x="32" y="56"/>
                  </a:cubicBezTo>
                  <a:cubicBezTo>
                    <a:pt x="34" y="58"/>
                    <a:pt x="36" y="58"/>
                    <a:pt x="38" y="58"/>
                  </a:cubicBezTo>
                  <a:cubicBezTo>
                    <a:pt x="41" y="58"/>
                    <a:pt x="44" y="57"/>
                    <a:pt x="47" y="54"/>
                  </a:cubicBezTo>
                  <a:cubicBezTo>
                    <a:pt x="49" y="52"/>
                    <a:pt x="52" y="49"/>
                    <a:pt x="54" y="47"/>
                  </a:cubicBezTo>
                  <a:cubicBezTo>
                    <a:pt x="58" y="43"/>
                    <a:pt x="59" y="37"/>
                    <a:pt x="56" y="32"/>
                  </a:cubicBezTo>
                  <a:cubicBezTo>
                    <a:pt x="55" y="30"/>
                    <a:pt x="56" y="28"/>
                    <a:pt x="57" y="27"/>
                  </a:cubicBezTo>
                  <a:cubicBezTo>
                    <a:pt x="61" y="24"/>
                    <a:pt x="66" y="22"/>
                    <a:pt x="71" y="19"/>
                  </a:cubicBezTo>
                  <a:cubicBezTo>
                    <a:pt x="71" y="19"/>
                    <a:pt x="72" y="19"/>
                    <a:pt x="72" y="19"/>
                  </a:cubicBezTo>
                  <a:cubicBezTo>
                    <a:pt x="73" y="19"/>
                    <a:pt x="75" y="20"/>
                    <a:pt x="75" y="21"/>
                  </a:cubicBezTo>
                  <a:cubicBezTo>
                    <a:pt x="77" y="25"/>
                    <a:pt x="81" y="27"/>
                    <a:pt x="85" y="27"/>
                  </a:cubicBezTo>
                  <a:moveTo>
                    <a:pt x="119" y="0"/>
                  </a:moveTo>
                  <a:cubicBezTo>
                    <a:pt x="117" y="0"/>
                    <a:pt x="114" y="0"/>
                    <a:pt x="111" y="0"/>
                  </a:cubicBezTo>
                  <a:cubicBezTo>
                    <a:pt x="105" y="1"/>
                    <a:pt x="100" y="6"/>
                    <a:pt x="100" y="12"/>
                  </a:cubicBezTo>
                  <a:cubicBezTo>
                    <a:pt x="100" y="14"/>
                    <a:pt x="99" y="15"/>
                    <a:pt x="98" y="16"/>
                  </a:cubicBezTo>
                  <a:cubicBezTo>
                    <a:pt x="94" y="17"/>
                    <a:pt x="90" y="18"/>
                    <a:pt x="87" y="19"/>
                  </a:cubicBezTo>
                  <a:cubicBezTo>
                    <a:pt x="86" y="19"/>
                    <a:pt x="86" y="19"/>
                    <a:pt x="85" y="19"/>
                  </a:cubicBezTo>
                  <a:cubicBezTo>
                    <a:pt x="84" y="19"/>
                    <a:pt x="83" y="18"/>
                    <a:pt x="83" y="17"/>
                  </a:cubicBezTo>
                  <a:cubicBezTo>
                    <a:pt x="80" y="13"/>
                    <a:pt x="76" y="11"/>
                    <a:pt x="72" y="11"/>
                  </a:cubicBezTo>
                  <a:cubicBezTo>
                    <a:pt x="70" y="11"/>
                    <a:pt x="69" y="11"/>
                    <a:pt x="67" y="12"/>
                  </a:cubicBezTo>
                  <a:cubicBezTo>
                    <a:pt x="62" y="14"/>
                    <a:pt x="57" y="17"/>
                    <a:pt x="52" y="20"/>
                  </a:cubicBezTo>
                  <a:cubicBezTo>
                    <a:pt x="47" y="24"/>
                    <a:pt x="46" y="31"/>
                    <a:pt x="49" y="36"/>
                  </a:cubicBezTo>
                  <a:cubicBezTo>
                    <a:pt x="50" y="38"/>
                    <a:pt x="50" y="40"/>
                    <a:pt x="49" y="41"/>
                  </a:cubicBezTo>
                  <a:cubicBezTo>
                    <a:pt x="46" y="43"/>
                    <a:pt x="43" y="46"/>
                    <a:pt x="41" y="49"/>
                  </a:cubicBezTo>
                  <a:cubicBezTo>
                    <a:pt x="40" y="49"/>
                    <a:pt x="39" y="50"/>
                    <a:pt x="38" y="50"/>
                  </a:cubicBezTo>
                  <a:cubicBezTo>
                    <a:pt x="37" y="50"/>
                    <a:pt x="37" y="50"/>
                    <a:pt x="36" y="49"/>
                  </a:cubicBezTo>
                  <a:cubicBezTo>
                    <a:pt x="34" y="48"/>
                    <a:pt x="32" y="47"/>
                    <a:pt x="30" y="47"/>
                  </a:cubicBezTo>
                  <a:cubicBezTo>
                    <a:pt x="26" y="47"/>
                    <a:pt x="23" y="49"/>
                    <a:pt x="20" y="52"/>
                  </a:cubicBezTo>
                  <a:cubicBezTo>
                    <a:pt x="17" y="57"/>
                    <a:pt x="14" y="62"/>
                    <a:pt x="12" y="67"/>
                  </a:cubicBezTo>
                  <a:cubicBezTo>
                    <a:pt x="9" y="73"/>
                    <a:pt x="11" y="80"/>
                    <a:pt x="17" y="83"/>
                  </a:cubicBezTo>
                  <a:cubicBezTo>
                    <a:pt x="18" y="83"/>
                    <a:pt x="19" y="85"/>
                    <a:pt x="19" y="87"/>
                  </a:cubicBezTo>
                  <a:cubicBezTo>
                    <a:pt x="17" y="90"/>
                    <a:pt x="16" y="94"/>
                    <a:pt x="16" y="98"/>
                  </a:cubicBezTo>
                  <a:cubicBezTo>
                    <a:pt x="15" y="99"/>
                    <a:pt x="14" y="100"/>
                    <a:pt x="12" y="100"/>
                  </a:cubicBezTo>
                  <a:cubicBezTo>
                    <a:pt x="12" y="100"/>
                    <a:pt x="12" y="100"/>
                    <a:pt x="12" y="100"/>
                  </a:cubicBezTo>
                  <a:cubicBezTo>
                    <a:pt x="12" y="100"/>
                    <a:pt x="12" y="100"/>
                    <a:pt x="12" y="100"/>
                  </a:cubicBezTo>
                  <a:cubicBezTo>
                    <a:pt x="6" y="100"/>
                    <a:pt x="0" y="105"/>
                    <a:pt x="0" y="111"/>
                  </a:cubicBezTo>
                  <a:cubicBezTo>
                    <a:pt x="0" y="114"/>
                    <a:pt x="0" y="117"/>
                    <a:pt x="0" y="120"/>
                  </a:cubicBezTo>
                  <a:cubicBezTo>
                    <a:pt x="0" y="122"/>
                    <a:pt x="0" y="125"/>
                    <a:pt x="0" y="128"/>
                  </a:cubicBezTo>
                  <a:cubicBezTo>
                    <a:pt x="0" y="134"/>
                    <a:pt x="6" y="139"/>
                    <a:pt x="12" y="139"/>
                  </a:cubicBezTo>
                  <a:cubicBezTo>
                    <a:pt x="12" y="139"/>
                    <a:pt x="12" y="139"/>
                    <a:pt x="12" y="139"/>
                  </a:cubicBezTo>
                  <a:cubicBezTo>
                    <a:pt x="12" y="139"/>
                    <a:pt x="12" y="139"/>
                    <a:pt x="12" y="139"/>
                  </a:cubicBezTo>
                  <a:cubicBezTo>
                    <a:pt x="14" y="139"/>
                    <a:pt x="15" y="140"/>
                    <a:pt x="16" y="141"/>
                  </a:cubicBezTo>
                  <a:cubicBezTo>
                    <a:pt x="16" y="145"/>
                    <a:pt x="17" y="149"/>
                    <a:pt x="19" y="153"/>
                  </a:cubicBezTo>
                  <a:cubicBezTo>
                    <a:pt x="19" y="154"/>
                    <a:pt x="18" y="156"/>
                    <a:pt x="17" y="157"/>
                  </a:cubicBezTo>
                  <a:cubicBezTo>
                    <a:pt x="11" y="159"/>
                    <a:pt x="9" y="166"/>
                    <a:pt x="12" y="172"/>
                  </a:cubicBezTo>
                  <a:cubicBezTo>
                    <a:pt x="14" y="177"/>
                    <a:pt x="17" y="182"/>
                    <a:pt x="20" y="187"/>
                  </a:cubicBezTo>
                  <a:cubicBezTo>
                    <a:pt x="23" y="190"/>
                    <a:pt x="26" y="192"/>
                    <a:pt x="30" y="192"/>
                  </a:cubicBezTo>
                  <a:cubicBezTo>
                    <a:pt x="32" y="192"/>
                    <a:pt x="34" y="191"/>
                    <a:pt x="36" y="190"/>
                  </a:cubicBezTo>
                  <a:cubicBezTo>
                    <a:pt x="36" y="190"/>
                    <a:pt x="36" y="190"/>
                    <a:pt x="36" y="190"/>
                  </a:cubicBezTo>
                  <a:cubicBezTo>
                    <a:pt x="37" y="189"/>
                    <a:pt x="37" y="189"/>
                    <a:pt x="38" y="189"/>
                  </a:cubicBezTo>
                  <a:cubicBezTo>
                    <a:pt x="39" y="189"/>
                    <a:pt x="40" y="190"/>
                    <a:pt x="41" y="190"/>
                  </a:cubicBezTo>
                  <a:cubicBezTo>
                    <a:pt x="43" y="193"/>
                    <a:pt x="46" y="196"/>
                    <a:pt x="49" y="199"/>
                  </a:cubicBezTo>
                  <a:cubicBezTo>
                    <a:pt x="50" y="200"/>
                    <a:pt x="50" y="201"/>
                    <a:pt x="49" y="203"/>
                  </a:cubicBezTo>
                  <a:cubicBezTo>
                    <a:pt x="46" y="208"/>
                    <a:pt x="47" y="215"/>
                    <a:pt x="52" y="219"/>
                  </a:cubicBezTo>
                  <a:cubicBezTo>
                    <a:pt x="57" y="222"/>
                    <a:pt x="62" y="225"/>
                    <a:pt x="67" y="227"/>
                  </a:cubicBezTo>
                  <a:cubicBezTo>
                    <a:pt x="69" y="228"/>
                    <a:pt x="70" y="228"/>
                    <a:pt x="72" y="228"/>
                  </a:cubicBezTo>
                  <a:cubicBezTo>
                    <a:pt x="76" y="228"/>
                    <a:pt x="80" y="226"/>
                    <a:pt x="83" y="222"/>
                  </a:cubicBezTo>
                  <a:cubicBezTo>
                    <a:pt x="83" y="221"/>
                    <a:pt x="84" y="220"/>
                    <a:pt x="85" y="220"/>
                  </a:cubicBezTo>
                  <a:cubicBezTo>
                    <a:pt x="86" y="220"/>
                    <a:pt x="86" y="220"/>
                    <a:pt x="87" y="220"/>
                  </a:cubicBezTo>
                  <a:cubicBezTo>
                    <a:pt x="90" y="222"/>
                    <a:pt x="94" y="223"/>
                    <a:pt x="98" y="223"/>
                  </a:cubicBezTo>
                  <a:cubicBezTo>
                    <a:pt x="99" y="224"/>
                    <a:pt x="100" y="225"/>
                    <a:pt x="100" y="227"/>
                  </a:cubicBezTo>
                  <a:cubicBezTo>
                    <a:pt x="100" y="233"/>
                    <a:pt x="105" y="239"/>
                    <a:pt x="111" y="239"/>
                  </a:cubicBezTo>
                  <a:cubicBezTo>
                    <a:pt x="114" y="239"/>
                    <a:pt x="117" y="239"/>
                    <a:pt x="119" y="239"/>
                  </a:cubicBezTo>
                  <a:cubicBezTo>
                    <a:pt x="122" y="239"/>
                    <a:pt x="125" y="239"/>
                    <a:pt x="128" y="239"/>
                  </a:cubicBezTo>
                  <a:cubicBezTo>
                    <a:pt x="134" y="239"/>
                    <a:pt x="139" y="233"/>
                    <a:pt x="139" y="227"/>
                  </a:cubicBezTo>
                  <a:cubicBezTo>
                    <a:pt x="139" y="225"/>
                    <a:pt x="140" y="224"/>
                    <a:pt x="141" y="223"/>
                  </a:cubicBezTo>
                  <a:cubicBezTo>
                    <a:pt x="145" y="223"/>
                    <a:pt x="149" y="222"/>
                    <a:pt x="152" y="220"/>
                  </a:cubicBezTo>
                  <a:cubicBezTo>
                    <a:pt x="153" y="220"/>
                    <a:pt x="153" y="220"/>
                    <a:pt x="153" y="220"/>
                  </a:cubicBezTo>
                  <a:cubicBezTo>
                    <a:pt x="155" y="220"/>
                    <a:pt x="156" y="221"/>
                    <a:pt x="156" y="222"/>
                  </a:cubicBezTo>
                  <a:cubicBezTo>
                    <a:pt x="157" y="223"/>
                    <a:pt x="157" y="223"/>
                    <a:pt x="157" y="223"/>
                  </a:cubicBezTo>
                  <a:cubicBezTo>
                    <a:pt x="157" y="223"/>
                    <a:pt x="157" y="223"/>
                    <a:pt x="157" y="223"/>
                  </a:cubicBezTo>
                  <a:cubicBezTo>
                    <a:pt x="159" y="226"/>
                    <a:pt x="163" y="228"/>
                    <a:pt x="167" y="228"/>
                  </a:cubicBezTo>
                  <a:cubicBezTo>
                    <a:pt x="169" y="228"/>
                    <a:pt x="170" y="228"/>
                    <a:pt x="172" y="227"/>
                  </a:cubicBezTo>
                  <a:cubicBezTo>
                    <a:pt x="177" y="225"/>
                    <a:pt x="182" y="222"/>
                    <a:pt x="187" y="219"/>
                  </a:cubicBezTo>
                  <a:cubicBezTo>
                    <a:pt x="192" y="215"/>
                    <a:pt x="193" y="208"/>
                    <a:pt x="190" y="203"/>
                  </a:cubicBezTo>
                  <a:cubicBezTo>
                    <a:pt x="189" y="201"/>
                    <a:pt x="189" y="200"/>
                    <a:pt x="190" y="199"/>
                  </a:cubicBezTo>
                  <a:cubicBezTo>
                    <a:pt x="193" y="196"/>
                    <a:pt x="196" y="193"/>
                    <a:pt x="198" y="190"/>
                  </a:cubicBezTo>
                  <a:cubicBezTo>
                    <a:pt x="199" y="190"/>
                    <a:pt x="200" y="189"/>
                    <a:pt x="201" y="189"/>
                  </a:cubicBezTo>
                  <a:cubicBezTo>
                    <a:pt x="202" y="189"/>
                    <a:pt x="202" y="190"/>
                    <a:pt x="203" y="190"/>
                  </a:cubicBezTo>
                  <a:cubicBezTo>
                    <a:pt x="205" y="191"/>
                    <a:pt x="207" y="192"/>
                    <a:pt x="209" y="192"/>
                  </a:cubicBezTo>
                  <a:cubicBezTo>
                    <a:pt x="213" y="192"/>
                    <a:pt x="216" y="190"/>
                    <a:pt x="219" y="187"/>
                  </a:cubicBezTo>
                  <a:cubicBezTo>
                    <a:pt x="222" y="182"/>
                    <a:pt x="225" y="177"/>
                    <a:pt x="227" y="172"/>
                  </a:cubicBezTo>
                  <a:cubicBezTo>
                    <a:pt x="230" y="166"/>
                    <a:pt x="228" y="159"/>
                    <a:pt x="222" y="157"/>
                  </a:cubicBezTo>
                  <a:cubicBezTo>
                    <a:pt x="221" y="156"/>
                    <a:pt x="220" y="154"/>
                    <a:pt x="220" y="153"/>
                  </a:cubicBezTo>
                  <a:cubicBezTo>
                    <a:pt x="222" y="149"/>
                    <a:pt x="223" y="145"/>
                    <a:pt x="223" y="141"/>
                  </a:cubicBezTo>
                  <a:cubicBezTo>
                    <a:pt x="224" y="140"/>
                    <a:pt x="225" y="139"/>
                    <a:pt x="227" y="139"/>
                  </a:cubicBezTo>
                  <a:cubicBezTo>
                    <a:pt x="227" y="139"/>
                    <a:pt x="227" y="139"/>
                    <a:pt x="227" y="139"/>
                  </a:cubicBezTo>
                  <a:cubicBezTo>
                    <a:pt x="227" y="139"/>
                    <a:pt x="227" y="139"/>
                    <a:pt x="227" y="139"/>
                  </a:cubicBezTo>
                  <a:cubicBezTo>
                    <a:pt x="233" y="139"/>
                    <a:pt x="238" y="134"/>
                    <a:pt x="239" y="128"/>
                  </a:cubicBezTo>
                  <a:cubicBezTo>
                    <a:pt x="239" y="125"/>
                    <a:pt x="239" y="122"/>
                    <a:pt x="239" y="120"/>
                  </a:cubicBezTo>
                  <a:cubicBezTo>
                    <a:pt x="239" y="117"/>
                    <a:pt x="239" y="114"/>
                    <a:pt x="239" y="111"/>
                  </a:cubicBezTo>
                  <a:cubicBezTo>
                    <a:pt x="238" y="105"/>
                    <a:pt x="233" y="100"/>
                    <a:pt x="227" y="100"/>
                  </a:cubicBezTo>
                  <a:cubicBezTo>
                    <a:pt x="227" y="100"/>
                    <a:pt x="227" y="100"/>
                    <a:pt x="227" y="100"/>
                  </a:cubicBezTo>
                  <a:cubicBezTo>
                    <a:pt x="227" y="100"/>
                    <a:pt x="227" y="100"/>
                    <a:pt x="227" y="100"/>
                  </a:cubicBezTo>
                  <a:cubicBezTo>
                    <a:pt x="225" y="100"/>
                    <a:pt x="224" y="99"/>
                    <a:pt x="223" y="98"/>
                  </a:cubicBezTo>
                  <a:cubicBezTo>
                    <a:pt x="223" y="94"/>
                    <a:pt x="222" y="90"/>
                    <a:pt x="220" y="87"/>
                  </a:cubicBezTo>
                  <a:cubicBezTo>
                    <a:pt x="220" y="85"/>
                    <a:pt x="221" y="83"/>
                    <a:pt x="222" y="83"/>
                  </a:cubicBezTo>
                  <a:cubicBezTo>
                    <a:pt x="228" y="80"/>
                    <a:pt x="230" y="73"/>
                    <a:pt x="227" y="67"/>
                  </a:cubicBezTo>
                  <a:cubicBezTo>
                    <a:pt x="225" y="62"/>
                    <a:pt x="222" y="57"/>
                    <a:pt x="219" y="52"/>
                  </a:cubicBezTo>
                  <a:cubicBezTo>
                    <a:pt x="216" y="49"/>
                    <a:pt x="213" y="47"/>
                    <a:pt x="209" y="47"/>
                  </a:cubicBezTo>
                  <a:cubicBezTo>
                    <a:pt x="207" y="47"/>
                    <a:pt x="205" y="48"/>
                    <a:pt x="203" y="49"/>
                  </a:cubicBezTo>
                  <a:cubicBezTo>
                    <a:pt x="202" y="50"/>
                    <a:pt x="202" y="50"/>
                    <a:pt x="201" y="50"/>
                  </a:cubicBezTo>
                  <a:cubicBezTo>
                    <a:pt x="200" y="50"/>
                    <a:pt x="199" y="49"/>
                    <a:pt x="198" y="49"/>
                  </a:cubicBezTo>
                  <a:cubicBezTo>
                    <a:pt x="196" y="46"/>
                    <a:pt x="193" y="43"/>
                    <a:pt x="190" y="41"/>
                  </a:cubicBezTo>
                  <a:cubicBezTo>
                    <a:pt x="189" y="40"/>
                    <a:pt x="189" y="38"/>
                    <a:pt x="190" y="36"/>
                  </a:cubicBezTo>
                  <a:cubicBezTo>
                    <a:pt x="193" y="31"/>
                    <a:pt x="192" y="24"/>
                    <a:pt x="187" y="20"/>
                  </a:cubicBezTo>
                  <a:cubicBezTo>
                    <a:pt x="182" y="17"/>
                    <a:pt x="177" y="14"/>
                    <a:pt x="172" y="12"/>
                  </a:cubicBezTo>
                  <a:cubicBezTo>
                    <a:pt x="170" y="11"/>
                    <a:pt x="169" y="11"/>
                    <a:pt x="167" y="11"/>
                  </a:cubicBezTo>
                  <a:cubicBezTo>
                    <a:pt x="163" y="11"/>
                    <a:pt x="159" y="13"/>
                    <a:pt x="157" y="16"/>
                  </a:cubicBezTo>
                  <a:cubicBezTo>
                    <a:pt x="156" y="17"/>
                    <a:pt x="156" y="17"/>
                    <a:pt x="156" y="17"/>
                  </a:cubicBezTo>
                  <a:cubicBezTo>
                    <a:pt x="156" y="18"/>
                    <a:pt x="155" y="19"/>
                    <a:pt x="153" y="19"/>
                  </a:cubicBezTo>
                  <a:cubicBezTo>
                    <a:pt x="153" y="19"/>
                    <a:pt x="153" y="19"/>
                    <a:pt x="152" y="19"/>
                  </a:cubicBezTo>
                  <a:cubicBezTo>
                    <a:pt x="149" y="18"/>
                    <a:pt x="145" y="17"/>
                    <a:pt x="141" y="16"/>
                  </a:cubicBezTo>
                  <a:cubicBezTo>
                    <a:pt x="140" y="15"/>
                    <a:pt x="139" y="14"/>
                    <a:pt x="139" y="12"/>
                  </a:cubicBezTo>
                  <a:cubicBezTo>
                    <a:pt x="139" y="6"/>
                    <a:pt x="134" y="1"/>
                    <a:pt x="128" y="0"/>
                  </a:cubicBezTo>
                  <a:cubicBezTo>
                    <a:pt x="125" y="0"/>
                    <a:pt x="122" y="0"/>
                    <a:pt x="119" y="0"/>
                  </a:cubicBezTo>
                </a:path>
              </a:pathLst>
            </a:custGeom>
            <a:solidFill>
              <a:schemeClr val="bg1">
                <a:lumMod val="95000"/>
              </a:schemeClr>
            </a:solidFill>
            <a:ln>
              <a:noFill/>
            </a:ln>
          </p:spPr>
          <p:txBody>
            <a:bodyPr anchor="ctr"/>
            <a:lstStyle/>
            <a:p>
              <a:pPr algn="ctr"/>
            </a:p>
          </p:txBody>
        </p:sp>
        <p:sp>
          <p:nvSpPr>
            <p:cNvPr id="10" name="任意多边形 36"/>
            <p:cNvSpPr/>
            <p:nvPr/>
          </p:nvSpPr>
          <p:spPr bwMode="auto">
            <a:xfrm>
              <a:off x="6419976" y="1762608"/>
              <a:ext cx="1260137" cy="1261934"/>
            </a:xfrm>
            <a:custGeom>
              <a:avLst/>
              <a:gdLst>
                <a:gd name="T0" fmla="*/ 137 w 337"/>
                <a:gd name="T1" fmla="*/ 335 h 338"/>
                <a:gd name="T2" fmla="*/ 125 w 337"/>
                <a:gd name="T3" fmla="*/ 314 h 338"/>
                <a:gd name="T4" fmla="*/ 106 w 337"/>
                <a:gd name="T5" fmla="*/ 302 h 338"/>
                <a:gd name="T6" fmla="*/ 97 w 337"/>
                <a:gd name="T7" fmla="*/ 303 h 338"/>
                <a:gd name="T8" fmla="*/ 81 w 337"/>
                <a:gd name="T9" fmla="*/ 311 h 338"/>
                <a:gd name="T10" fmla="*/ 29 w 337"/>
                <a:gd name="T11" fmla="*/ 263 h 338"/>
                <a:gd name="T12" fmla="*/ 35 w 337"/>
                <a:gd name="T13" fmla="*/ 240 h 338"/>
                <a:gd name="T14" fmla="*/ 30 w 337"/>
                <a:gd name="T15" fmla="*/ 219 h 338"/>
                <a:gd name="T16" fmla="*/ 12 w 337"/>
                <a:gd name="T17" fmla="*/ 211 h 338"/>
                <a:gd name="T18" fmla="*/ 0 w 337"/>
                <a:gd name="T19" fmla="*/ 169 h 338"/>
                <a:gd name="T20" fmla="*/ 12 w 337"/>
                <a:gd name="T21" fmla="*/ 127 h 338"/>
                <a:gd name="T22" fmla="*/ 30 w 337"/>
                <a:gd name="T23" fmla="*/ 119 h 338"/>
                <a:gd name="T24" fmla="*/ 35 w 337"/>
                <a:gd name="T25" fmla="*/ 97 h 338"/>
                <a:gd name="T26" fmla="*/ 29 w 337"/>
                <a:gd name="T27" fmla="*/ 74 h 338"/>
                <a:gd name="T28" fmla="*/ 81 w 337"/>
                <a:gd name="T29" fmla="*/ 27 h 338"/>
                <a:gd name="T30" fmla="*/ 97 w 337"/>
                <a:gd name="T31" fmla="*/ 35 h 338"/>
                <a:gd name="T32" fmla="*/ 106 w 337"/>
                <a:gd name="T33" fmla="*/ 35 h 338"/>
                <a:gd name="T34" fmla="*/ 125 w 337"/>
                <a:gd name="T35" fmla="*/ 23 h 338"/>
                <a:gd name="T36" fmla="*/ 137 w 337"/>
                <a:gd name="T37" fmla="*/ 3 h 338"/>
                <a:gd name="T38" fmla="*/ 201 w 337"/>
                <a:gd name="T39" fmla="*/ 3 h 338"/>
                <a:gd name="T40" fmla="*/ 213 w 337"/>
                <a:gd name="T41" fmla="*/ 23 h 338"/>
                <a:gd name="T42" fmla="*/ 231 w 337"/>
                <a:gd name="T43" fmla="*/ 35 h 338"/>
                <a:gd name="T44" fmla="*/ 240 w 337"/>
                <a:gd name="T45" fmla="*/ 35 h 338"/>
                <a:gd name="T46" fmla="*/ 256 w 337"/>
                <a:gd name="T47" fmla="*/ 27 h 338"/>
                <a:gd name="T48" fmla="*/ 308 w 337"/>
                <a:gd name="T49" fmla="*/ 74 h 338"/>
                <a:gd name="T50" fmla="*/ 303 w 337"/>
                <a:gd name="T51" fmla="*/ 97 h 338"/>
                <a:gd name="T52" fmla="*/ 307 w 337"/>
                <a:gd name="T53" fmla="*/ 119 h 338"/>
                <a:gd name="T54" fmla="*/ 325 w 337"/>
                <a:gd name="T55" fmla="*/ 127 h 338"/>
                <a:gd name="T56" fmla="*/ 337 w 337"/>
                <a:gd name="T57" fmla="*/ 169 h 338"/>
                <a:gd name="T58" fmla="*/ 325 w 337"/>
                <a:gd name="T59" fmla="*/ 211 h 338"/>
                <a:gd name="T60" fmla="*/ 307 w 337"/>
                <a:gd name="T61" fmla="*/ 219 h 338"/>
                <a:gd name="T62" fmla="*/ 303 w 337"/>
                <a:gd name="T63" fmla="*/ 240 h 338"/>
                <a:gd name="T64" fmla="*/ 308 w 337"/>
                <a:gd name="T65" fmla="*/ 263 h 338"/>
                <a:gd name="T66" fmla="*/ 256 w 337"/>
                <a:gd name="T67" fmla="*/ 311 h 338"/>
                <a:gd name="T68" fmla="*/ 249 w 337"/>
                <a:gd name="T69" fmla="*/ 309 h 338"/>
                <a:gd name="T70" fmla="*/ 235 w 337"/>
                <a:gd name="T71" fmla="*/ 301 h 338"/>
                <a:gd name="T72" fmla="*/ 218 w 337"/>
                <a:gd name="T73" fmla="*/ 308 h 338"/>
                <a:gd name="T74" fmla="*/ 210 w 337"/>
                <a:gd name="T75" fmla="*/ 325 h 338"/>
                <a:gd name="T76" fmla="*/ 169 w 337"/>
                <a:gd name="T77" fmla="*/ 338 h 338"/>
                <a:gd name="T78" fmla="*/ 100 w 337"/>
                <a:gd name="T79" fmla="*/ 169 h 338"/>
                <a:gd name="T80" fmla="*/ 237 w 337"/>
                <a:gd name="T81" fmla="*/ 169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7" h="338">
                  <a:moveTo>
                    <a:pt x="169" y="338"/>
                  </a:moveTo>
                  <a:cubicBezTo>
                    <a:pt x="158" y="338"/>
                    <a:pt x="147" y="337"/>
                    <a:pt x="137" y="335"/>
                  </a:cubicBezTo>
                  <a:cubicBezTo>
                    <a:pt x="132" y="334"/>
                    <a:pt x="128" y="330"/>
                    <a:pt x="127" y="325"/>
                  </a:cubicBezTo>
                  <a:cubicBezTo>
                    <a:pt x="125" y="314"/>
                    <a:pt x="125" y="314"/>
                    <a:pt x="125" y="314"/>
                  </a:cubicBezTo>
                  <a:cubicBezTo>
                    <a:pt x="124" y="311"/>
                    <a:pt x="122" y="309"/>
                    <a:pt x="119" y="308"/>
                  </a:cubicBezTo>
                  <a:cubicBezTo>
                    <a:pt x="114" y="306"/>
                    <a:pt x="110" y="304"/>
                    <a:pt x="106" y="302"/>
                  </a:cubicBezTo>
                  <a:cubicBezTo>
                    <a:pt x="105" y="302"/>
                    <a:pt x="103" y="301"/>
                    <a:pt x="102" y="301"/>
                  </a:cubicBezTo>
                  <a:cubicBezTo>
                    <a:pt x="100" y="301"/>
                    <a:pt x="98" y="302"/>
                    <a:pt x="97" y="303"/>
                  </a:cubicBezTo>
                  <a:cubicBezTo>
                    <a:pt x="88" y="309"/>
                    <a:pt x="88" y="309"/>
                    <a:pt x="88" y="309"/>
                  </a:cubicBezTo>
                  <a:cubicBezTo>
                    <a:pt x="86" y="310"/>
                    <a:pt x="83" y="311"/>
                    <a:pt x="81" y="311"/>
                  </a:cubicBezTo>
                  <a:cubicBezTo>
                    <a:pt x="79" y="311"/>
                    <a:pt x="76" y="310"/>
                    <a:pt x="74" y="309"/>
                  </a:cubicBezTo>
                  <a:cubicBezTo>
                    <a:pt x="56" y="297"/>
                    <a:pt x="41" y="281"/>
                    <a:pt x="29" y="263"/>
                  </a:cubicBezTo>
                  <a:cubicBezTo>
                    <a:pt x="26" y="259"/>
                    <a:pt x="26" y="254"/>
                    <a:pt x="29" y="250"/>
                  </a:cubicBezTo>
                  <a:cubicBezTo>
                    <a:pt x="35" y="240"/>
                    <a:pt x="35" y="240"/>
                    <a:pt x="35" y="240"/>
                  </a:cubicBezTo>
                  <a:cubicBezTo>
                    <a:pt x="36" y="238"/>
                    <a:pt x="37" y="235"/>
                    <a:pt x="35" y="232"/>
                  </a:cubicBezTo>
                  <a:cubicBezTo>
                    <a:pt x="33" y="227"/>
                    <a:pt x="31" y="223"/>
                    <a:pt x="30" y="219"/>
                  </a:cubicBezTo>
                  <a:cubicBezTo>
                    <a:pt x="29" y="216"/>
                    <a:pt x="26" y="214"/>
                    <a:pt x="23" y="213"/>
                  </a:cubicBezTo>
                  <a:cubicBezTo>
                    <a:pt x="12" y="211"/>
                    <a:pt x="12" y="211"/>
                    <a:pt x="12" y="211"/>
                  </a:cubicBezTo>
                  <a:cubicBezTo>
                    <a:pt x="8" y="210"/>
                    <a:pt x="4" y="206"/>
                    <a:pt x="3" y="201"/>
                  </a:cubicBezTo>
                  <a:cubicBezTo>
                    <a:pt x="1" y="190"/>
                    <a:pt x="0" y="180"/>
                    <a:pt x="0" y="169"/>
                  </a:cubicBezTo>
                  <a:cubicBezTo>
                    <a:pt x="0" y="158"/>
                    <a:pt x="1" y="147"/>
                    <a:pt x="3" y="137"/>
                  </a:cubicBezTo>
                  <a:cubicBezTo>
                    <a:pt x="4" y="132"/>
                    <a:pt x="8" y="128"/>
                    <a:pt x="12" y="127"/>
                  </a:cubicBezTo>
                  <a:cubicBezTo>
                    <a:pt x="23" y="125"/>
                    <a:pt x="23" y="125"/>
                    <a:pt x="23" y="125"/>
                  </a:cubicBezTo>
                  <a:cubicBezTo>
                    <a:pt x="26" y="124"/>
                    <a:pt x="29" y="122"/>
                    <a:pt x="30" y="119"/>
                  </a:cubicBezTo>
                  <a:cubicBezTo>
                    <a:pt x="31" y="115"/>
                    <a:pt x="33" y="110"/>
                    <a:pt x="35" y="106"/>
                  </a:cubicBezTo>
                  <a:cubicBezTo>
                    <a:pt x="37" y="103"/>
                    <a:pt x="36" y="100"/>
                    <a:pt x="35" y="97"/>
                  </a:cubicBezTo>
                  <a:cubicBezTo>
                    <a:pt x="29" y="88"/>
                    <a:pt x="29" y="88"/>
                    <a:pt x="29" y="88"/>
                  </a:cubicBezTo>
                  <a:cubicBezTo>
                    <a:pt x="26" y="84"/>
                    <a:pt x="26" y="78"/>
                    <a:pt x="29" y="74"/>
                  </a:cubicBezTo>
                  <a:cubicBezTo>
                    <a:pt x="41" y="56"/>
                    <a:pt x="56" y="41"/>
                    <a:pt x="74" y="29"/>
                  </a:cubicBezTo>
                  <a:cubicBezTo>
                    <a:pt x="76" y="28"/>
                    <a:pt x="79" y="27"/>
                    <a:pt x="81" y="27"/>
                  </a:cubicBezTo>
                  <a:cubicBezTo>
                    <a:pt x="83" y="27"/>
                    <a:pt x="86" y="28"/>
                    <a:pt x="88" y="29"/>
                  </a:cubicBezTo>
                  <a:cubicBezTo>
                    <a:pt x="97" y="35"/>
                    <a:pt x="97" y="35"/>
                    <a:pt x="97" y="35"/>
                  </a:cubicBezTo>
                  <a:cubicBezTo>
                    <a:pt x="98" y="36"/>
                    <a:pt x="100" y="36"/>
                    <a:pt x="102" y="36"/>
                  </a:cubicBezTo>
                  <a:cubicBezTo>
                    <a:pt x="103" y="36"/>
                    <a:pt x="105" y="36"/>
                    <a:pt x="106" y="35"/>
                  </a:cubicBezTo>
                  <a:cubicBezTo>
                    <a:pt x="110" y="33"/>
                    <a:pt x="114" y="32"/>
                    <a:pt x="119" y="30"/>
                  </a:cubicBezTo>
                  <a:cubicBezTo>
                    <a:pt x="122" y="29"/>
                    <a:pt x="124" y="26"/>
                    <a:pt x="125" y="23"/>
                  </a:cubicBezTo>
                  <a:cubicBezTo>
                    <a:pt x="127" y="13"/>
                    <a:pt x="127" y="13"/>
                    <a:pt x="127" y="13"/>
                  </a:cubicBezTo>
                  <a:cubicBezTo>
                    <a:pt x="128" y="8"/>
                    <a:pt x="132" y="4"/>
                    <a:pt x="137" y="3"/>
                  </a:cubicBezTo>
                  <a:cubicBezTo>
                    <a:pt x="147" y="1"/>
                    <a:pt x="158" y="0"/>
                    <a:pt x="169" y="0"/>
                  </a:cubicBezTo>
                  <a:cubicBezTo>
                    <a:pt x="179" y="0"/>
                    <a:pt x="190" y="1"/>
                    <a:pt x="201" y="3"/>
                  </a:cubicBezTo>
                  <a:cubicBezTo>
                    <a:pt x="206" y="4"/>
                    <a:pt x="209" y="8"/>
                    <a:pt x="210" y="13"/>
                  </a:cubicBezTo>
                  <a:cubicBezTo>
                    <a:pt x="213" y="23"/>
                    <a:pt x="213" y="23"/>
                    <a:pt x="213" y="23"/>
                  </a:cubicBezTo>
                  <a:cubicBezTo>
                    <a:pt x="213" y="26"/>
                    <a:pt x="215" y="29"/>
                    <a:pt x="218" y="30"/>
                  </a:cubicBezTo>
                  <a:cubicBezTo>
                    <a:pt x="223" y="32"/>
                    <a:pt x="227" y="33"/>
                    <a:pt x="231" y="35"/>
                  </a:cubicBezTo>
                  <a:cubicBezTo>
                    <a:pt x="233" y="36"/>
                    <a:pt x="234" y="36"/>
                    <a:pt x="235" y="36"/>
                  </a:cubicBezTo>
                  <a:cubicBezTo>
                    <a:pt x="237" y="36"/>
                    <a:pt x="239" y="36"/>
                    <a:pt x="240" y="35"/>
                  </a:cubicBezTo>
                  <a:cubicBezTo>
                    <a:pt x="249" y="29"/>
                    <a:pt x="249" y="29"/>
                    <a:pt x="249" y="29"/>
                  </a:cubicBezTo>
                  <a:cubicBezTo>
                    <a:pt x="251" y="28"/>
                    <a:pt x="254" y="27"/>
                    <a:pt x="256" y="27"/>
                  </a:cubicBezTo>
                  <a:cubicBezTo>
                    <a:pt x="259" y="27"/>
                    <a:pt x="261" y="28"/>
                    <a:pt x="263" y="29"/>
                  </a:cubicBezTo>
                  <a:cubicBezTo>
                    <a:pt x="281" y="41"/>
                    <a:pt x="296" y="56"/>
                    <a:pt x="308" y="74"/>
                  </a:cubicBezTo>
                  <a:cubicBezTo>
                    <a:pt x="311" y="78"/>
                    <a:pt x="311" y="84"/>
                    <a:pt x="309" y="88"/>
                  </a:cubicBezTo>
                  <a:cubicBezTo>
                    <a:pt x="303" y="97"/>
                    <a:pt x="303" y="97"/>
                    <a:pt x="303" y="97"/>
                  </a:cubicBezTo>
                  <a:cubicBezTo>
                    <a:pt x="301" y="100"/>
                    <a:pt x="301" y="103"/>
                    <a:pt x="302" y="106"/>
                  </a:cubicBezTo>
                  <a:cubicBezTo>
                    <a:pt x="304" y="110"/>
                    <a:pt x="306" y="115"/>
                    <a:pt x="307" y="119"/>
                  </a:cubicBezTo>
                  <a:cubicBezTo>
                    <a:pt x="308" y="122"/>
                    <a:pt x="311" y="124"/>
                    <a:pt x="314" y="125"/>
                  </a:cubicBezTo>
                  <a:cubicBezTo>
                    <a:pt x="325" y="127"/>
                    <a:pt x="325" y="127"/>
                    <a:pt x="325" y="127"/>
                  </a:cubicBezTo>
                  <a:cubicBezTo>
                    <a:pt x="330" y="128"/>
                    <a:pt x="333" y="132"/>
                    <a:pt x="334" y="137"/>
                  </a:cubicBezTo>
                  <a:cubicBezTo>
                    <a:pt x="336" y="147"/>
                    <a:pt x="337" y="158"/>
                    <a:pt x="337" y="169"/>
                  </a:cubicBezTo>
                  <a:cubicBezTo>
                    <a:pt x="337" y="180"/>
                    <a:pt x="336" y="190"/>
                    <a:pt x="334" y="201"/>
                  </a:cubicBezTo>
                  <a:cubicBezTo>
                    <a:pt x="333" y="206"/>
                    <a:pt x="330" y="210"/>
                    <a:pt x="325" y="211"/>
                  </a:cubicBezTo>
                  <a:cubicBezTo>
                    <a:pt x="314" y="213"/>
                    <a:pt x="314" y="213"/>
                    <a:pt x="314" y="213"/>
                  </a:cubicBezTo>
                  <a:cubicBezTo>
                    <a:pt x="311" y="214"/>
                    <a:pt x="308" y="216"/>
                    <a:pt x="307" y="219"/>
                  </a:cubicBezTo>
                  <a:cubicBezTo>
                    <a:pt x="306" y="223"/>
                    <a:pt x="304" y="227"/>
                    <a:pt x="302" y="232"/>
                  </a:cubicBezTo>
                  <a:cubicBezTo>
                    <a:pt x="301" y="235"/>
                    <a:pt x="301" y="238"/>
                    <a:pt x="303" y="240"/>
                  </a:cubicBezTo>
                  <a:cubicBezTo>
                    <a:pt x="309" y="250"/>
                    <a:pt x="309" y="250"/>
                    <a:pt x="309" y="250"/>
                  </a:cubicBezTo>
                  <a:cubicBezTo>
                    <a:pt x="311" y="254"/>
                    <a:pt x="311" y="259"/>
                    <a:pt x="308" y="263"/>
                  </a:cubicBezTo>
                  <a:cubicBezTo>
                    <a:pt x="296" y="281"/>
                    <a:pt x="281" y="297"/>
                    <a:pt x="263" y="309"/>
                  </a:cubicBezTo>
                  <a:cubicBezTo>
                    <a:pt x="261" y="310"/>
                    <a:pt x="259" y="311"/>
                    <a:pt x="256" y="311"/>
                  </a:cubicBezTo>
                  <a:cubicBezTo>
                    <a:pt x="256" y="311"/>
                    <a:pt x="256" y="311"/>
                    <a:pt x="256" y="311"/>
                  </a:cubicBezTo>
                  <a:cubicBezTo>
                    <a:pt x="254" y="311"/>
                    <a:pt x="251" y="310"/>
                    <a:pt x="249" y="309"/>
                  </a:cubicBezTo>
                  <a:cubicBezTo>
                    <a:pt x="240" y="303"/>
                    <a:pt x="240" y="303"/>
                    <a:pt x="240" y="303"/>
                  </a:cubicBezTo>
                  <a:cubicBezTo>
                    <a:pt x="239" y="302"/>
                    <a:pt x="237" y="301"/>
                    <a:pt x="235" y="301"/>
                  </a:cubicBezTo>
                  <a:cubicBezTo>
                    <a:pt x="234" y="301"/>
                    <a:pt x="233" y="302"/>
                    <a:pt x="231" y="302"/>
                  </a:cubicBezTo>
                  <a:cubicBezTo>
                    <a:pt x="227" y="304"/>
                    <a:pt x="223" y="306"/>
                    <a:pt x="218" y="308"/>
                  </a:cubicBezTo>
                  <a:cubicBezTo>
                    <a:pt x="215" y="309"/>
                    <a:pt x="213" y="311"/>
                    <a:pt x="213" y="314"/>
                  </a:cubicBezTo>
                  <a:cubicBezTo>
                    <a:pt x="210" y="325"/>
                    <a:pt x="210" y="325"/>
                    <a:pt x="210" y="325"/>
                  </a:cubicBezTo>
                  <a:cubicBezTo>
                    <a:pt x="209" y="330"/>
                    <a:pt x="206" y="334"/>
                    <a:pt x="201" y="335"/>
                  </a:cubicBezTo>
                  <a:cubicBezTo>
                    <a:pt x="190" y="337"/>
                    <a:pt x="179" y="338"/>
                    <a:pt x="169" y="338"/>
                  </a:cubicBezTo>
                  <a:close/>
                  <a:moveTo>
                    <a:pt x="169" y="100"/>
                  </a:moveTo>
                  <a:cubicBezTo>
                    <a:pt x="131" y="100"/>
                    <a:pt x="100" y="131"/>
                    <a:pt x="100" y="169"/>
                  </a:cubicBezTo>
                  <a:cubicBezTo>
                    <a:pt x="100" y="207"/>
                    <a:pt x="131" y="238"/>
                    <a:pt x="169" y="238"/>
                  </a:cubicBezTo>
                  <a:cubicBezTo>
                    <a:pt x="206" y="238"/>
                    <a:pt x="237" y="207"/>
                    <a:pt x="237" y="169"/>
                  </a:cubicBezTo>
                  <a:cubicBezTo>
                    <a:pt x="237" y="131"/>
                    <a:pt x="206" y="100"/>
                    <a:pt x="169" y="1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 name="任意多边形 38"/>
            <p:cNvSpPr/>
            <p:nvPr/>
          </p:nvSpPr>
          <p:spPr bwMode="auto">
            <a:xfrm>
              <a:off x="6475701" y="1818335"/>
              <a:ext cx="1148684" cy="1146886"/>
            </a:xfrm>
            <a:custGeom>
              <a:avLst/>
              <a:gdLst>
                <a:gd name="T0" fmla="*/ 154 w 307"/>
                <a:gd name="T1" fmla="*/ 307 h 307"/>
                <a:gd name="T2" fmla="*/ 126 w 307"/>
                <a:gd name="T3" fmla="*/ 305 h 307"/>
                <a:gd name="T4" fmla="*/ 124 w 307"/>
                <a:gd name="T5" fmla="*/ 296 h 307"/>
                <a:gd name="T6" fmla="*/ 109 w 307"/>
                <a:gd name="T7" fmla="*/ 278 h 307"/>
                <a:gd name="T8" fmla="*/ 97 w 307"/>
                <a:gd name="T9" fmla="*/ 274 h 307"/>
                <a:gd name="T10" fmla="*/ 87 w 307"/>
                <a:gd name="T11" fmla="*/ 271 h 307"/>
                <a:gd name="T12" fmla="*/ 74 w 307"/>
                <a:gd name="T13" fmla="*/ 275 h 307"/>
                <a:gd name="T14" fmla="*/ 66 w 307"/>
                <a:gd name="T15" fmla="*/ 280 h 307"/>
                <a:gd name="T16" fmla="*/ 27 w 307"/>
                <a:gd name="T17" fmla="*/ 241 h 307"/>
                <a:gd name="T18" fmla="*/ 32 w 307"/>
                <a:gd name="T19" fmla="*/ 234 h 307"/>
                <a:gd name="T20" fmla="*/ 34 w 307"/>
                <a:gd name="T21" fmla="*/ 210 h 307"/>
                <a:gd name="T22" fmla="*/ 29 w 307"/>
                <a:gd name="T23" fmla="*/ 199 h 307"/>
                <a:gd name="T24" fmla="*/ 11 w 307"/>
                <a:gd name="T25" fmla="*/ 183 h 307"/>
                <a:gd name="T26" fmla="*/ 2 w 307"/>
                <a:gd name="T27" fmla="*/ 181 h 307"/>
                <a:gd name="T28" fmla="*/ 0 w 307"/>
                <a:gd name="T29" fmla="*/ 154 h 307"/>
                <a:gd name="T30" fmla="*/ 2 w 307"/>
                <a:gd name="T31" fmla="*/ 126 h 307"/>
                <a:gd name="T32" fmla="*/ 11 w 307"/>
                <a:gd name="T33" fmla="*/ 125 h 307"/>
                <a:gd name="T34" fmla="*/ 29 w 307"/>
                <a:gd name="T35" fmla="*/ 109 h 307"/>
                <a:gd name="T36" fmla="*/ 34 w 307"/>
                <a:gd name="T37" fmla="*/ 97 h 307"/>
                <a:gd name="T38" fmla="*/ 32 w 307"/>
                <a:gd name="T39" fmla="*/ 74 h 307"/>
                <a:gd name="T40" fmla="*/ 27 w 307"/>
                <a:gd name="T41" fmla="*/ 66 h 307"/>
                <a:gd name="T42" fmla="*/ 66 w 307"/>
                <a:gd name="T43" fmla="*/ 28 h 307"/>
                <a:gd name="T44" fmla="*/ 74 w 307"/>
                <a:gd name="T45" fmla="*/ 33 h 307"/>
                <a:gd name="T46" fmla="*/ 87 w 307"/>
                <a:gd name="T47" fmla="*/ 36 h 307"/>
                <a:gd name="T48" fmla="*/ 97 w 307"/>
                <a:gd name="T49" fmla="*/ 34 h 307"/>
                <a:gd name="T50" fmla="*/ 109 w 307"/>
                <a:gd name="T51" fmla="*/ 29 h 307"/>
                <a:gd name="T52" fmla="*/ 124 w 307"/>
                <a:gd name="T53" fmla="*/ 12 h 307"/>
                <a:gd name="T54" fmla="*/ 126 w 307"/>
                <a:gd name="T55" fmla="*/ 3 h 307"/>
                <a:gd name="T56" fmla="*/ 154 w 307"/>
                <a:gd name="T57" fmla="*/ 0 h 307"/>
                <a:gd name="T58" fmla="*/ 181 w 307"/>
                <a:gd name="T59" fmla="*/ 3 h 307"/>
                <a:gd name="T60" fmla="*/ 183 w 307"/>
                <a:gd name="T61" fmla="*/ 12 h 307"/>
                <a:gd name="T62" fmla="*/ 198 w 307"/>
                <a:gd name="T63" fmla="*/ 29 h 307"/>
                <a:gd name="T64" fmla="*/ 210 w 307"/>
                <a:gd name="T65" fmla="*/ 34 h 307"/>
                <a:gd name="T66" fmla="*/ 220 w 307"/>
                <a:gd name="T67" fmla="*/ 36 h 307"/>
                <a:gd name="T68" fmla="*/ 234 w 307"/>
                <a:gd name="T69" fmla="*/ 32 h 307"/>
                <a:gd name="T70" fmla="*/ 241 w 307"/>
                <a:gd name="T71" fmla="*/ 28 h 307"/>
                <a:gd name="T72" fmla="*/ 280 w 307"/>
                <a:gd name="T73" fmla="*/ 66 h 307"/>
                <a:gd name="T74" fmla="*/ 275 w 307"/>
                <a:gd name="T75" fmla="*/ 74 h 307"/>
                <a:gd name="T76" fmla="*/ 273 w 307"/>
                <a:gd name="T77" fmla="*/ 97 h 307"/>
                <a:gd name="T78" fmla="*/ 278 w 307"/>
                <a:gd name="T79" fmla="*/ 109 h 307"/>
                <a:gd name="T80" fmla="*/ 296 w 307"/>
                <a:gd name="T81" fmla="*/ 125 h 307"/>
                <a:gd name="T82" fmla="*/ 305 w 307"/>
                <a:gd name="T83" fmla="*/ 126 h 307"/>
                <a:gd name="T84" fmla="*/ 307 w 307"/>
                <a:gd name="T85" fmla="*/ 154 h 307"/>
                <a:gd name="T86" fmla="*/ 305 w 307"/>
                <a:gd name="T87" fmla="*/ 181 h 307"/>
                <a:gd name="T88" fmla="*/ 296 w 307"/>
                <a:gd name="T89" fmla="*/ 183 h 307"/>
                <a:gd name="T90" fmla="*/ 278 w 307"/>
                <a:gd name="T91" fmla="*/ 199 h 307"/>
                <a:gd name="T92" fmla="*/ 273 w 307"/>
                <a:gd name="T93" fmla="*/ 210 h 307"/>
                <a:gd name="T94" fmla="*/ 275 w 307"/>
                <a:gd name="T95" fmla="*/ 234 h 307"/>
                <a:gd name="T96" fmla="*/ 280 w 307"/>
                <a:gd name="T97" fmla="*/ 241 h 307"/>
                <a:gd name="T98" fmla="*/ 241 w 307"/>
                <a:gd name="T99" fmla="*/ 280 h 307"/>
                <a:gd name="T100" fmla="*/ 234 w 307"/>
                <a:gd name="T101" fmla="*/ 275 h 307"/>
                <a:gd name="T102" fmla="*/ 220 w 307"/>
                <a:gd name="T103" fmla="*/ 271 h 307"/>
                <a:gd name="T104" fmla="*/ 210 w 307"/>
                <a:gd name="T105" fmla="*/ 274 h 307"/>
                <a:gd name="T106" fmla="*/ 198 w 307"/>
                <a:gd name="T107" fmla="*/ 278 h 307"/>
                <a:gd name="T108" fmla="*/ 183 w 307"/>
                <a:gd name="T109" fmla="*/ 296 h 307"/>
                <a:gd name="T110" fmla="*/ 181 w 307"/>
                <a:gd name="T111" fmla="*/ 305 h 307"/>
                <a:gd name="T112" fmla="*/ 154 w 307"/>
                <a:gd name="T113" fmla="*/ 307 h 307"/>
                <a:gd name="T114" fmla="*/ 154 w 307"/>
                <a:gd name="T115" fmla="*/ 70 h 307"/>
                <a:gd name="T116" fmla="*/ 70 w 307"/>
                <a:gd name="T117" fmla="*/ 154 h 307"/>
                <a:gd name="T118" fmla="*/ 154 w 307"/>
                <a:gd name="T119" fmla="*/ 238 h 307"/>
                <a:gd name="T120" fmla="*/ 237 w 307"/>
                <a:gd name="T121" fmla="*/ 154 h 307"/>
                <a:gd name="T122" fmla="*/ 154 w 307"/>
                <a:gd name="T123" fmla="*/ 7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7" h="307">
                  <a:moveTo>
                    <a:pt x="154" y="307"/>
                  </a:moveTo>
                  <a:cubicBezTo>
                    <a:pt x="144" y="307"/>
                    <a:pt x="135" y="307"/>
                    <a:pt x="126" y="305"/>
                  </a:cubicBezTo>
                  <a:cubicBezTo>
                    <a:pt x="124" y="296"/>
                    <a:pt x="124" y="296"/>
                    <a:pt x="124" y="296"/>
                  </a:cubicBezTo>
                  <a:cubicBezTo>
                    <a:pt x="123" y="288"/>
                    <a:pt x="117" y="281"/>
                    <a:pt x="109" y="278"/>
                  </a:cubicBezTo>
                  <a:cubicBezTo>
                    <a:pt x="105" y="277"/>
                    <a:pt x="101" y="275"/>
                    <a:pt x="97" y="274"/>
                  </a:cubicBezTo>
                  <a:cubicBezTo>
                    <a:pt x="94" y="272"/>
                    <a:pt x="90" y="271"/>
                    <a:pt x="87" y="271"/>
                  </a:cubicBezTo>
                  <a:cubicBezTo>
                    <a:pt x="82" y="271"/>
                    <a:pt x="78" y="273"/>
                    <a:pt x="74" y="275"/>
                  </a:cubicBezTo>
                  <a:cubicBezTo>
                    <a:pt x="66" y="280"/>
                    <a:pt x="66" y="280"/>
                    <a:pt x="66" y="280"/>
                  </a:cubicBezTo>
                  <a:cubicBezTo>
                    <a:pt x="51" y="270"/>
                    <a:pt x="38" y="257"/>
                    <a:pt x="27" y="241"/>
                  </a:cubicBezTo>
                  <a:cubicBezTo>
                    <a:pt x="32" y="234"/>
                    <a:pt x="32" y="234"/>
                    <a:pt x="32" y="234"/>
                  </a:cubicBezTo>
                  <a:cubicBezTo>
                    <a:pt x="37" y="227"/>
                    <a:pt x="38" y="218"/>
                    <a:pt x="34" y="210"/>
                  </a:cubicBezTo>
                  <a:cubicBezTo>
                    <a:pt x="32" y="206"/>
                    <a:pt x="30" y="202"/>
                    <a:pt x="29" y="199"/>
                  </a:cubicBezTo>
                  <a:cubicBezTo>
                    <a:pt x="26" y="191"/>
                    <a:pt x="20" y="185"/>
                    <a:pt x="11" y="183"/>
                  </a:cubicBezTo>
                  <a:cubicBezTo>
                    <a:pt x="2" y="181"/>
                    <a:pt x="2" y="181"/>
                    <a:pt x="2" y="181"/>
                  </a:cubicBezTo>
                  <a:cubicBezTo>
                    <a:pt x="1" y="172"/>
                    <a:pt x="0" y="163"/>
                    <a:pt x="0" y="154"/>
                  </a:cubicBezTo>
                  <a:cubicBezTo>
                    <a:pt x="0" y="145"/>
                    <a:pt x="1" y="135"/>
                    <a:pt x="2" y="126"/>
                  </a:cubicBezTo>
                  <a:cubicBezTo>
                    <a:pt x="11" y="125"/>
                    <a:pt x="11" y="125"/>
                    <a:pt x="11" y="125"/>
                  </a:cubicBezTo>
                  <a:cubicBezTo>
                    <a:pt x="20" y="123"/>
                    <a:pt x="26" y="117"/>
                    <a:pt x="29" y="109"/>
                  </a:cubicBezTo>
                  <a:cubicBezTo>
                    <a:pt x="30" y="105"/>
                    <a:pt x="32" y="101"/>
                    <a:pt x="34" y="97"/>
                  </a:cubicBezTo>
                  <a:cubicBezTo>
                    <a:pt x="38" y="90"/>
                    <a:pt x="37" y="81"/>
                    <a:pt x="32" y="74"/>
                  </a:cubicBezTo>
                  <a:cubicBezTo>
                    <a:pt x="27" y="66"/>
                    <a:pt x="27" y="66"/>
                    <a:pt x="27" y="66"/>
                  </a:cubicBezTo>
                  <a:cubicBezTo>
                    <a:pt x="38" y="51"/>
                    <a:pt x="51" y="38"/>
                    <a:pt x="66" y="28"/>
                  </a:cubicBezTo>
                  <a:cubicBezTo>
                    <a:pt x="74" y="33"/>
                    <a:pt x="74" y="33"/>
                    <a:pt x="74" y="33"/>
                  </a:cubicBezTo>
                  <a:cubicBezTo>
                    <a:pt x="78" y="35"/>
                    <a:pt x="82" y="36"/>
                    <a:pt x="87" y="36"/>
                  </a:cubicBezTo>
                  <a:cubicBezTo>
                    <a:pt x="90" y="36"/>
                    <a:pt x="94" y="36"/>
                    <a:pt x="97" y="34"/>
                  </a:cubicBezTo>
                  <a:cubicBezTo>
                    <a:pt x="101" y="32"/>
                    <a:pt x="105" y="31"/>
                    <a:pt x="109" y="29"/>
                  </a:cubicBezTo>
                  <a:cubicBezTo>
                    <a:pt x="117" y="26"/>
                    <a:pt x="123" y="20"/>
                    <a:pt x="124" y="12"/>
                  </a:cubicBezTo>
                  <a:cubicBezTo>
                    <a:pt x="126" y="3"/>
                    <a:pt x="126" y="3"/>
                    <a:pt x="126" y="3"/>
                  </a:cubicBezTo>
                  <a:cubicBezTo>
                    <a:pt x="135" y="1"/>
                    <a:pt x="144" y="0"/>
                    <a:pt x="154" y="0"/>
                  </a:cubicBezTo>
                  <a:cubicBezTo>
                    <a:pt x="163" y="0"/>
                    <a:pt x="172" y="1"/>
                    <a:pt x="181" y="3"/>
                  </a:cubicBezTo>
                  <a:cubicBezTo>
                    <a:pt x="183" y="12"/>
                    <a:pt x="183" y="12"/>
                    <a:pt x="183" y="12"/>
                  </a:cubicBezTo>
                  <a:cubicBezTo>
                    <a:pt x="185" y="20"/>
                    <a:pt x="190" y="26"/>
                    <a:pt x="198" y="29"/>
                  </a:cubicBezTo>
                  <a:cubicBezTo>
                    <a:pt x="202" y="31"/>
                    <a:pt x="206" y="32"/>
                    <a:pt x="210" y="34"/>
                  </a:cubicBezTo>
                  <a:cubicBezTo>
                    <a:pt x="213" y="36"/>
                    <a:pt x="217" y="36"/>
                    <a:pt x="220" y="36"/>
                  </a:cubicBezTo>
                  <a:cubicBezTo>
                    <a:pt x="225" y="36"/>
                    <a:pt x="230" y="35"/>
                    <a:pt x="234" y="32"/>
                  </a:cubicBezTo>
                  <a:cubicBezTo>
                    <a:pt x="241" y="28"/>
                    <a:pt x="241" y="28"/>
                    <a:pt x="241" y="28"/>
                  </a:cubicBezTo>
                  <a:cubicBezTo>
                    <a:pt x="256" y="38"/>
                    <a:pt x="269" y="51"/>
                    <a:pt x="280" y="66"/>
                  </a:cubicBezTo>
                  <a:cubicBezTo>
                    <a:pt x="275" y="74"/>
                    <a:pt x="275" y="74"/>
                    <a:pt x="275" y="74"/>
                  </a:cubicBezTo>
                  <a:cubicBezTo>
                    <a:pt x="270" y="81"/>
                    <a:pt x="270" y="90"/>
                    <a:pt x="273" y="97"/>
                  </a:cubicBezTo>
                  <a:cubicBezTo>
                    <a:pt x="275" y="101"/>
                    <a:pt x="277" y="105"/>
                    <a:pt x="278" y="109"/>
                  </a:cubicBezTo>
                  <a:cubicBezTo>
                    <a:pt x="281" y="117"/>
                    <a:pt x="288" y="123"/>
                    <a:pt x="296" y="125"/>
                  </a:cubicBezTo>
                  <a:cubicBezTo>
                    <a:pt x="305" y="126"/>
                    <a:pt x="305" y="126"/>
                    <a:pt x="305" y="126"/>
                  </a:cubicBezTo>
                  <a:cubicBezTo>
                    <a:pt x="306" y="135"/>
                    <a:pt x="307" y="145"/>
                    <a:pt x="307" y="154"/>
                  </a:cubicBezTo>
                  <a:cubicBezTo>
                    <a:pt x="307" y="163"/>
                    <a:pt x="306" y="172"/>
                    <a:pt x="305" y="181"/>
                  </a:cubicBezTo>
                  <a:cubicBezTo>
                    <a:pt x="296" y="183"/>
                    <a:pt x="296" y="183"/>
                    <a:pt x="296" y="183"/>
                  </a:cubicBezTo>
                  <a:cubicBezTo>
                    <a:pt x="288" y="185"/>
                    <a:pt x="281" y="191"/>
                    <a:pt x="278" y="199"/>
                  </a:cubicBezTo>
                  <a:cubicBezTo>
                    <a:pt x="277" y="203"/>
                    <a:pt x="275" y="206"/>
                    <a:pt x="273" y="210"/>
                  </a:cubicBezTo>
                  <a:cubicBezTo>
                    <a:pt x="270" y="218"/>
                    <a:pt x="270" y="227"/>
                    <a:pt x="275" y="234"/>
                  </a:cubicBezTo>
                  <a:cubicBezTo>
                    <a:pt x="280" y="241"/>
                    <a:pt x="280" y="241"/>
                    <a:pt x="280" y="241"/>
                  </a:cubicBezTo>
                  <a:cubicBezTo>
                    <a:pt x="269" y="257"/>
                    <a:pt x="256" y="270"/>
                    <a:pt x="241" y="280"/>
                  </a:cubicBezTo>
                  <a:cubicBezTo>
                    <a:pt x="234" y="275"/>
                    <a:pt x="234" y="275"/>
                    <a:pt x="234" y="275"/>
                  </a:cubicBezTo>
                  <a:cubicBezTo>
                    <a:pt x="230" y="273"/>
                    <a:pt x="225" y="271"/>
                    <a:pt x="220" y="271"/>
                  </a:cubicBezTo>
                  <a:cubicBezTo>
                    <a:pt x="217" y="271"/>
                    <a:pt x="213" y="272"/>
                    <a:pt x="210" y="274"/>
                  </a:cubicBezTo>
                  <a:cubicBezTo>
                    <a:pt x="206" y="275"/>
                    <a:pt x="202" y="277"/>
                    <a:pt x="198" y="278"/>
                  </a:cubicBezTo>
                  <a:cubicBezTo>
                    <a:pt x="190" y="281"/>
                    <a:pt x="185" y="288"/>
                    <a:pt x="183" y="296"/>
                  </a:cubicBezTo>
                  <a:cubicBezTo>
                    <a:pt x="181" y="305"/>
                    <a:pt x="181" y="305"/>
                    <a:pt x="181" y="305"/>
                  </a:cubicBezTo>
                  <a:cubicBezTo>
                    <a:pt x="172" y="307"/>
                    <a:pt x="163" y="307"/>
                    <a:pt x="154" y="307"/>
                  </a:cubicBezTo>
                  <a:close/>
                  <a:moveTo>
                    <a:pt x="154" y="70"/>
                  </a:moveTo>
                  <a:cubicBezTo>
                    <a:pt x="107" y="70"/>
                    <a:pt x="70" y="108"/>
                    <a:pt x="70" y="154"/>
                  </a:cubicBezTo>
                  <a:cubicBezTo>
                    <a:pt x="70" y="200"/>
                    <a:pt x="107" y="238"/>
                    <a:pt x="154" y="238"/>
                  </a:cubicBezTo>
                  <a:cubicBezTo>
                    <a:pt x="200" y="238"/>
                    <a:pt x="237" y="200"/>
                    <a:pt x="237" y="154"/>
                  </a:cubicBezTo>
                  <a:cubicBezTo>
                    <a:pt x="237" y="108"/>
                    <a:pt x="200" y="70"/>
                    <a:pt x="154" y="70"/>
                  </a:cubicBezTo>
                  <a:close/>
                </a:path>
              </a:pathLst>
            </a:custGeom>
            <a:solidFill>
              <a:srgbClr val="00B0F0"/>
            </a:solidFill>
            <a:ln>
              <a:noFill/>
            </a:ln>
          </p:spPr>
          <p:txBody>
            <a:bodyPr anchor="ctr"/>
            <a:lstStyle/>
            <a:p>
              <a:pPr algn="ctr"/>
            </a:p>
          </p:txBody>
        </p:sp>
        <p:sp>
          <p:nvSpPr>
            <p:cNvPr id="12" name="文本框 11"/>
            <p:cNvSpPr txBox="1"/>
            <p:nvPr/>
          </p:nvSpPr>
          <p:spPr>
            <a:xfrm>
              <a:off x="1163963" y="3656944"/>
              <a:ext cx="2554929" cy="338554"/>
            </a:xfrm>
            <a:prstGeom prst="rect">
              <a:avLst/>
            </a:prstGeom>
            <a:noFill/>
          </p:spPr>
          <p:txBody>
            <a:bodyPr wrap="square" rtlCol="0">
              <a:spAutoFit/>
            </a:bodyPr>
            <a:lstStyle/>
            <a:p>
              <a:pPr algn="r"/>
              <a:r>
                <a:rPr lang="zh-CN" altLang="en-US" sz="1600" b="1" dirty="0"/>
                <a:t>输入内容</a:t>
              </a:r>
              <a:endParaRPr lang="en-US" altLang="zh-CN" sz="1600" b="1" dirty="0"/>
            </a:p>
          </p:txBody>
        </p:sp>
        <p:sp>
          <p:nvSpPr>
            <p:cNvPr id="13" name="文本框 12"/>
            <p:cNvSpPr txBox="1"/>
            <p:nvPr/>
          </p:nvSpPr>
          <p:spPr>
            <a:xfrm>
              <a:off x="1163964" y="3971970"/>
              <a:ext cx="2554929" cy="1384995"/>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14" name="文本框 13"/>
            <p:cNvSpPr txBox="1"/>
            <p:nvPr/>
          </p:nvSpPr>
          <p:spPr>
            <a:xfrm>
              <a:off x="8036691" y="2114342"/>
              <a:ext cx="2554929" cy="338554"/>
            </a:xfrm>
            <a:prstGeom prst="rect">
              <a:avLst/>
            </a:prstGeom>
            <a:noFill/>
          </p:spPr>
          <p:txBody>
            <a:bodyPr wrap="square" rtlCol="0">
              <a:spAutoFit/>
            </a:bodyPr>
            <a:lstStyle/>
            <a:p>
              <a:r>
                <a:rPr lang="zh-CN" altLang="en-US" sz="1600" b="1" dirty="0"/>
                <a:t>输入内容</a:t>
              </a:r>
              <a:endParaRPr lang="en-US" altLang="zh-CN" sz="1600" b="1" dirty="0"/>
            </a:p>
          </p:txBody>
        </p:sp>
        <p:sp>
          <p:nvSpPr>
            <p:cNvPr id="15" name="文本框 14"/>
            <p:cNvSpPr txBox="1"/>
            <p:nvPr/>
          </p:nvSpPr>
          <p:spPr>
            <a:xfrm>
              <a:off x="8036692" y="2429368"/>
              <a:ext cx="2554929" cy="1384995"/>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16" name="文本框 15"/>
            <p:cNvSpPr txBox="1"/>
            <p:nvPr/>
          </p:nvSpPr>
          <p:spPr>
            <a:xfrm>
              <a:off x="8036691" y="4235828"/>
              <a:ext cx="2554929" cy="338554"/>
            </a:xfrm>
            <a:prstGeom prst="rect">
              <a:avLst/>
            </a:prstGeom>
            <a:noFill/>
          </p:spPr>
          <p:txBody>
            <a:bodyPr wrap="square" rtlCol="0">
              <a:spAutoFit/>
            </a:bodyPr>
            <a:lstStyle/>
            <a:p>
              <a:r>
                <a:rPr lang="zh-CN" altLang="en-US" sz="1600" b="1" dirty="0"/>
                <a:t>输入内容</a:t>
              </a:r>
              <a:endParaRPr lang="en-US" altLang="zh-CN" sz="1600" b="1" dirty="0"/>
            </a:p>
          </p:txBody>
        </p:sp>
        <p:sp>
          <p:nvSpPr>
            <p:cNvPr id="17" name="文本框 16"/>
            <p:cNvSpPr txBox="1"/>
            <p:nvPr/>
          </p:nvSpPr>
          <p:spPr>
            <a:xfrm>
              <a:off x="8036692" y="4550854"/>
              <a:ext cx="2554929" cy="1384995"/>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18" name="矩形 17"/>
            <p:cNvSpPr/>
            <p:nvPr/>
          </p:nvSpPr>
          <p:spPr>
            <a:xfrm>
              <a:off x="8118022" y="3826222"/>
              <a:ext cx="338555" cy="338554"/>
            </a:xfrm>
            <a:prstGeom prst="rect">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9" name="任意多边形 21"/>
            <p:cNvSpPr/>
            <p:nvPr/>
          </p:nvSpPr>
          <p:spPr bwMode="auto">
            <a:xfrm>
              <a:off x="8208968" y="3936749"/>
              <a:ext cx="156664" cy="117498"/>
            </a:xfrm>
            <a:custGeom>
              <a:avLst/>
              <a:gdLst>
                <a:gd name="connsiteX0" fmla="*/ 534008 w 533400"/>
                <a:gd name="connsiteY0" fmla="*/ 621 h 400050"/>
                <a:gd name="connsiteX1" fmla="*/ 534008 w 533400"/>
                <a:gd name="connsiteY1" fmla="*/ 400671 h 400050"/>
                <a:gd name="connsiteX2" fmla="*/ 608 w 533400"/>
                <a:gd name="connsiteY2" fmla="*/ 400671 h 400050"/>
                <a:gd name="connsiteX3" fmla="*/ 608 w 533400"/>
                <a:gd name="connsiteY3" fmla="*/ 621 h 400050"/>
                <a:gd name="connsiteX4" fmla="*/ 534008 w 533400"/>
                <a:gd name="connsiteY4" fmla="*/ 621 h 400050"/>
                <a:gd name="connsiteX5" fmla="*/ 375607 w 533400"/>
                <a:gd name="connsiteY5" fmla="*/ 172071 h 400050"/>
                <a:gd name="connsiteX6" fmla="*/ 247401 w 533400"/>
                <a:gd name="connsiteY6" fmla="*/ 341616 h 400050"/>
                <a:gd name="connsiteX7" fmla="*/ 139768 w 533400"/>
                <a:gd name="connsiteY7" fmla="*/ 235317 h 400050"/>
                <a:gd name="connsiteX8" fmla="*/ 19658 w 533400"/>
                <a:gd name="connsiteY8" fmla="*/ 381621 h 400050"/>
                <a:gd name="connsiteX9" fmla="*/ 514958 w 533400"/>
                <a:gd name="connsiteY9" fmla="*/ 381621 h 400050"/>
                <a:gd name="connsiteX10" fmla="*/ 375607 w 533400"/>
                <a:gd name="connsiteY10" fmla="*/ 172071 h 400050"/>
                <a:gd name="connsiteX11" fmla="*/ 95858 w 533400"/>
                <a:gd name="connsiteY11" fmla="*/ 57771 h 400050"/>
                <a:gd name="connsiteX12" fmla="*/ 57758 w 533400"/>
                <a:gd name="connsiteY12" fmla="*/ 95871 h 400050"/>
                <a:gd name="connsiteX13" fmla="*/ 95858 w 533400"/>
                <a:gd name="connsiteY13" fmla="*/ 133971 h 400050"/>
                <a:gd name="connsiteX14" fmla="*/ 133958 w 533400"/>
                <a:gd name="connsiteY14" fmla="*/ 95871 h 400050"/>
                <a:gd name="connsiteX15" fmla="*/ 95858 w 533400"/>
                <a:gd name="connsiteY15"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3400" h="400050">
                  <a:moveTo>
                    <a:pt x="534008" y="621"/>
                  </a:moveTo>
                  <a:lnTo>
                    <a:pt x="534008" y="400671"/>
                  </a:lnTo>
                  <a:lnTo>
                    <a:pt x="608" y="400671"/>
                  </a:lnTo>
                  <a:lnTo>
                    <a:pt x="608" y="621"/>
                  </a:lnTo>
                  <a:lnTo>
                    <a:pt x="534008" y="621"/>
                  </a:lnTo>
                  <a:close/>
                  <a:moveTo>
                    <a:pt x="375607" y="172071"/>
                  </a:moveTo>
                  <a:lnTo>
                    <a:pt x="247401" y="341616"/>
                  </a:lnTo>
                  <a:lnTo>
                    <a:pt x="139768" y="235317"/>
                  </a:lnTo>
                  <a:lnTo>
                    <a:pt x="19658" y="381621"/>
                  </a:lnTo>
                  <a:lnTo>
                    <a:pt x="514958" y="381621"/>
                  </a:lnTo>
                  <a:lnTo>
                    <a:pt x="375607" y="172071"/>
                  </a:ln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nvGrpSpPr>
            <p:cNvPr id="20" name="组合 19"/>
            <p:cNvGrpSpPr/>
            <p:nvPr/>
          </p:nvGrpSpPr>
          <p:grpSpPr>
            <a:xfrm>
              <a:off x="8124597" y="1618275"/>
              <a:ext cx="338555" cy="338554"/>
              <a:chOff x="9164387" y="1618275"/>
              <a:chExt cx="338555" cy="338554"/>
            </a:xfrm>
          </p:grpSpPr>
          <p:sp>
            <p:nvSpPr>
              <p:cNvPr id="24" name="矩形 23"/>
              <p:cNvSpPr/>
              <p:nvPr/>
            </p:nvSpPr>
            <p:spPr>
              <a:xfrm>
                <a:off x="9164387" y="1618275"/>
                <a:ext cx="338555" cy="338554"/>
              </a:xfrm>
              <a:prstGeom prst="rect">
                <a:avLst/>
              </a:pr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5" name="任意多边形 25"/>
              <p:cNvSpPr/>
              <p:nvPr/>
            </p:nvSpPr>
            <p:spPr bwMode="auto">
              <a:xfrm>
                <a:off x="9255332" y="1716213"/>
                <a:ext cx="156664" cy="142676"/>
              </a:xfrm>
              <a:custGeom>
                <a:avLst/>
                <a:gdLst>
                  <a:gd name="connsiteX0" fmla="*/ 125329 w 533400"/>
                  <a:gd name="connsiteY0" fmla="*/ 229221 h 485775"/>
                  <a:gd name="connsiteX1" fmla="*/ 125329 w 533400"/>
                  <a:gd name="connsiteY1" fmla="*/ 276846 h 485775"/>
                  <a:gd name="connsiteX2" fmla="*/ 144379 w 533400"/>
                  <a:gd name="connsiteY2" fmla="*/ 276846 h 485775"/>
                  <a:gd name="connsiteX3" fmla="*/ 144379 w 533400"/>
                  <a:gd name="connsiteY3" fmla="*/ 229221 h 485775"/>
                  <a:gd name="connsiteX4" fmla="*/ 392029 w 533400"/>
                  <a:gd name="connsiteY4" fmla="*/ 229221 h 485775"/>
                  <a:gd name="connsiteX5" fmla="*/ 392029 w 533400"/>
                  <a:gd name="connsiteY5" fmla="*/ 276846 h 485775"/>
                  <a:gd name="connsiteX6" fmla="*/ 411079 w 533400"/>
                  <a:gd name="connsiteY6" fmla="*/ 276846 h 485775"/>
                  <a:gd name="connsiteX7" fmla="*/ 411079 w 533400"/>
                  <a:gd name="connsiteY7" fmla="*/ 229221 h 485775"/>
                  <a:gd name="connsiteX8" fmla="*/ 534904 w 533400"/>
                  <a:gd name="connsiteY8" fmla="*/ 229221 h 485775"/>
                  <a:gd name="connsiteX9" fmla="*/ 534904 w 533400"/>
                  <a:gd name="connsiteY9" fmla="*/ 486396 h 485775"/>
                  <a:gd name="connsiteX10" fmla="*/ 1504 w 533400"/>
                  <a:gd name="connsiteY10" fmla="*/ 486396 h 485775"/>
                  <a:gd name="connsiteX11" fmla="*/ 1504 w 533400"/>
                  <a:gd name="connsiteY11" fmla="*/ 229221 h 485775"/>
                  <a:gd name="connsiteX12" fmla="*/ 125329 w 533400"/>
                  <a:gd name="connsiteY12" fmla="*/ 229221 h 485775"/>
                  <a:gd name="connsiteX13" fmla="*/ 411079 w 533400"/>
                  <a:gd name="connsiteY13" fmla="*/ 621 h 485775"/>
                  <a:gd name="connsiteX14" fmla="*/ 411079 w 533400"/>
                  <a:gd name="connsiteY14" fmla="*/ 114921 h 485775"/>
                  <a:gd name="connsiteX15" fmla="*/ 534904 w 533400"/>
                  <a:gd name="connsiteY15" fmla="*/ 114921 h 485775"/>
                  <a:gd name="connsiteX16" fmla="*/ 534904 w 533400"/>
                  <a:gd name="connsiteY16" fmla="*/ 210171 h 485775"/>
                  <a:gd name="connsiteX17" fmla="*/ 1504 w 533400"/>
                  <a:gd name="connsiteY17" fmla="*/ 210171 h 485775"/>
                  <a:gd name="connsiteX18" fmla="*/ 1504 w 533400"/>
                  <a:gd name="connsiteY18" fmla="*/ 114921 h 485775"/>
                  <a:gd name="connsiteX19" fmla="*/ 125329 w 533400"/>
                  <a:gd name="connsiteY19" fmla="*/ 114921 h 485775"/>
                  <a:gd name="connsiteX20" fmla="*/ 125329 w 533400"/>
                  <a:gd name="connsiteY20" fmla="*/ 621 h 485775"/>
                  <a:gd name="connsiteX21" fmla="*/ 411079 w 533400"/>
                  <a:gd name="connsiteY21" fmla="*/ 621 h 485775"/>
                  <a:gd name="connsiteX22" fmla="*/ 392029 w 533400"/>
                  <a:gd name="connsiteY22" fmla="*/ 19671 h 485775"/>
                  <a:gd name="connsiteX23" fmla="*/ 144379 w 533400"/>
                  <a:gd name="connsiteY23" fmla="*/ 19671 h 485775"/>
                  <a:gd name="connsiteX24" fmla="*/ 144379 w 533400"/>
                  <a:gd name="connsiteY24" fmla="*/ 114921 h 485775"/>
                  <a:gd name="connsiteX25" fmla="*/ 392029 w 533400"/>
                  <a:gd name="connsiteY25" fmla="*/ 114921 h 485775"/>
                  <a:gd name="connsiteX26" fmla="*/ 392029 w 533400"/>
                  <a:gd name="connsiteY26" fmla="*/ 1967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3400" h="485775">
                    <a:moveTo>
                      <a:pt x="125329" y="229221"/>
                    </a:moveTo>
                    <a:lnTo>
                      <a:pt x="125329" y="276846"/>
                    </a:lnTo>
                    <a:lnTo>
                      <a:pt x="144379" y="276846"/>
                    </a:lnTo>
                    <a:lnTo>
                      <a:pt x="144379" y="229221"/>
                    </a:lnTo>
                    <a:lnTo>
                      <a:pt x="392029" y="229221"/>
                    </a:lnTo>
                    <a:lnTo>
                      <a:pt x="392029" y="276846"/>
                    </a:lnTo>
                    <a:lnTo>
                      <a:pt x="411079" y="276846"/>
                    </a:lnTo>
                    <a:lnTo>
                      <a:pt x="411079" y="229221"/>
                    </a:lnTo>
                    <a:lnTo>
                      <a:pt x="534904" y="229221"/>
                    </a:lnTo>
                    <a:lnTo>
                      <a:pt x="534904" y="486396"/>
                    </a:lnTo>
                    <a:lnTo>
                      <a:pt x="1504" y="486396"/>
                    </a:lnTo>
                    <a:lnTo>
                      <a:pt x="1504" y="229221"/>
                    </a:lnTo>
                    <a:lnTo>
                      <a:pt x="125329" y="229221"/>
                    </a:lnTo>
                    <a:close/>
                    <a:moveTo>
                      <a:pt x="411079" y="621"/>
                    </a:moveTo>
                    <a:lnTo>
                      <a:pt x="411079" y="114921"/>
                    </a:lnTo>
                    <a:lnTo>
                      <a:pt x="534904" y="114921"/>
                    </a:lnTo>
                    <a:lnTo>
                      <a:pt x="534904" y="210171"/>
                    </a:lnTo>
                    <a:lnTo>
                      <a:pt x="1504" y="210171"/>
                    </a:lnTo>
                    <a:lnTo>
                      <a:pt x="1504" y="114921"/>
                    </a:lnTo>
                    <a:lnTo>
                      <a:pt x="125329" y="114921"/>
                    </a:lnTo>
                    <a:lnTo>
                      <a:pt x="125329" y="621"/>
                    </a:lnTo>
                    <a:lnTo>
                      <a:pt x="411079" y="621"/>
                    </a:lnTo>
                    <a:close/>
                    <a:moveTo>
                      <a:pt x="392029" y="19671"/>
                    </a:moveTo>
                    <a:lnTo>
                      <a:pt x="144379" y="19671"/>
                    </a:lnTo>
                    <a:lnTo>
                      <a:pt x="144379" y="114921"/>
                    </a:lnTo>
                    <a:lnTo>
                      <a:pt x="392029" y="114921"/>
                    </a:lnTo>
                    <a:lnTo>
                      <a:pt x="392029" y="1967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nvGrpSpPr>
            <p:cNvPr id="21" name="组合 20"/>
            <p:cNvGrpSpPr/>
            <p:nvPr/>
          </p:nvGrpSpPr>
          <p:grpSpPr>
            <a:xfrm>
              <a:off x="3241271" y="3242556"/>
              <a:ext cx="338555" cy="338554"/>
              <a:chOff x="9776380" y="1618275"/>
              <a:chExt cx="338555" cy="338554"/>
            </a:xfrm>
          </p:grpSpPr>
          <p:sp>
            <p:nvSpPr>
              <p:cNvPr id="22" name="矩形 21"/>
              <p:cNvSpPr/>
              <p:nvPr/>
            </p:nvSpPr>
            <p:spPr>
              <a:xfrm>
                <a:off x="9776380" y="1618275"/>
                <a:ext cx="338555" cy="338554"/>
              </a:xfrm>
              <a:prstGeom prst="rect">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3" name="任意多边形 27"/>
              <p:cNvSpPr/>
              <p:nvPr/>
            </p:nvSpPr>
            <p:spPr bwMode="auto">
              <a:xfrm>
                <a:off x="9867325" y="1734139"/>
                <a:ext cx="156664" cy="124751"/>
              </a:xfrm>
              <a:custGeom>
                <a:avLst/>
                <a:gdLst>
                  <a:gd name="connsiteX0" fmla="*/ 515342 w 514350"/>
                  <a:gd name="connsiteY0" fmla="*/ 621 h 409575"/>
                  <a:gd name="connsiteX1" fmla="*/ 515342 w 514350"/>
                  <a:gd name="connsiteY1" fmla="*/ 353046 h 409575"/>
                  <a:gd name="connsiteX2" fmla="*/ 192159 w 514350"/>
                  <a:gd name="connsiteY2" fmla="*/ 353046 h 409575"/>
                  <a:gd name="connsiteX3" fmla="*/ 115387 w 514350"/>
                  <a:gd name="connsiteY3" fmla="*/ 410196 h 409575"/>
                  <a:gd name="connsiteX4" fmla="*/ 115387 w 514350"/>
                  <a:gd name="connsiteY4" fmla="*/ 353046 h 409575"/>
                  <a:gd name="connsiteX5" fmla="*/ 992 w 514350"/>
                  <a:gd name="connsiteY5" fmla="*/ 353046 h 409575"/>
                  <a:gd name="connsiteX6" fmla="*/ 992 w 514350"/>
                  <a:gd name="connsiteY6" fmla="*/ 621 h 409575"/>
                  <a:gd name="connsiteX7" fmla="*/ 515342 w 514350"/>
                  <a:gd name="connsiteY7" fmla="*/ 621 h 409575"/>
                  <a:gd name="connsiteX8" fmla="*/ 124817 w 514350"/>
                  <a:gd name="connsiteY8" fmla="*/ 143496 h 409575"/>
                  <a:gd name="connsiteX9" fmla="*/ 91480 w 514350"/>
                  <a:gd name="connsiteY9" fmla="*/ 176834 h 409575"/>
                  <a:gd name="connsiteX10" fmla="*/ 124817 w 514350"/>
                  <a:gd name="connsiteY10" fmla="*/ 210171 h 409575"/>
                  <a:gd name="connsiteX11" fmla="*/ 158155 w 514350"/>
                  <a:gd name="connsiteY11" fmla="*/ 176834 h 409575"/>
                  <a:gd name="connsiteX12" fmla="*/ 124817 w 514350"/>
                  <a:gd name="connsiteY12" fmla="*/ 143496 h 409575"/>
                  <a:gd name="connsiteX13" fmla="*/ 258167 w 514350"/>
                  <a:gd name="connsiteY13" fmla="*/ 143496 h 409575"/>
                  <a:gd name="connsiteX14" fmla="*/ 224830 w 514350"/>
                  <a:gd name="connsiteY14" fmla="*/ 176834 h 409575"/>
                  <a:gd name="connsiteX15" fmla="*/ 258167 w 514350"/>
                  <a:gd name="connsiteY15" fmla="*/ 210171 h 409575"/>
                  <a:gd name="connsiteX16" fmla="*/ 291505 w 514350"/>
                  <a:gd name="connsiteY16" fmla="*/ 176834 h 409575"/>
                  <a:gd name="connsiteX17" fmla="*/ 258167 w 514350"/>
                  <a:gd name="connsiteY17" fmla="*/ 143496 h 409575"/>
                  <a:gd name="connsiteX18" fmla="*/ 391517 w 514350"/>
                  <a:gd name="connsiteY18" fmla="*/ 143496 h 409575"/>
                  <a:gd name="connsiteX19" fmla="*/ 358180 w 514350"/>
                  <a:gd name="connsiteY19" fmla="*/ 176834 h 409575"/>
                  <a:gd name="connsiteX20" fmla="*/ 391517 w 514350"/>
                  <a:gd name="connsiteY20" fmla="*/ 210171 h 409575"/>
                  <a:gd name="connsiteX21" fmla="*/ 424855 w 514350"/>
                  <a:gd name="connsiteY21" fmla="*/ 176834 h 409575"/>
                  <a:gd name="connsiteX22" fmla="*/ 391517 w 514350"/>
                  <a:gd name="connsiteY22" fmla="*/ 14349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14350" h="409575">
                    <a:moveTo>
                      <a:pt x="515342" y="621"/>
                    </a:moveTo>
                    <a:lnTo>
                      <a:pt x="515342" y="353046"/>
                    </a:lnTo>
                    <a:lnTo>
                      <a:pt x="192159" y="353046"/>
                    </a:lnTo>
                    <a:lnTo>
                      <a:pt x="115387" y="410196"/>
                    </a:lnTo>
                    <a:lnTo>
                      <a:pt x="115387" y="353046"/>
                    </a:lnTo>
                    <a:lnTo>
                      <a:pt x="992" y="353046"/>
                    </a:lnTo>
                    <a:lnTo>
                      <a:pt x="992" y="621"/>
                    </a:lnTo>
                    <a:lnTo>
                      <a:pt x="515342" y="621"/>
                    </a:lnTo>
                    <a:close/>
                    <a:moveTo>
                      <a:pt x="124817" y="143496"/>
                    </a:moveTo>
                    <a:cubicBezTo>
                      <a:pt x="106434" y="143496"/>
                      <a:pt x="91480" y="158450"/>
                      <a:pt x="91480" y="176834"/>
                    </a:cubicBezTo>
                    <a:cubicBezTo>
                      <a:pt x="91480" y="195217"/>
                      <a:pt x="106434" y="210171"/>
                      <a:pt x="124817" y="210171"/>
                    </a:cubicBezTo>
                    <a:cubicBezTo>
                      <a:pt x="143200" y="210171"/>
                      <a:pt x="158155" y="195217"/>
                      <a:pt x="158155" y="176834"/>
                    </a:cubicBezTo>
                    <a:cubicBezTo>
                      <a:pt x="158155" y="158450"/>
                      <a:pt x="143200" y="143496"/>
                      <a:pt x="124817" y="143496"/>
                    </a:cubicBezTo>
                    <a:close/>
                    <a:moveTo>
                      <a:pt x="258167" y="143496"/>
                    </a:moveTo>
                    <a:cubicBezTo>
                      <a:pt x="239784" y="143496"/>
                      <a:pt x="224830" y="158450"/>
                      <a:pt x="224830" y="176834"/>
                    </a:cubicBezTo>
                    <a:cubicBezTo>
                      <a:pt x="224830" y="195217"/>
                      <a:pt x="239784" y="210171"/>
                      <a:pt x="258167" y="210171"/>
                    </a:cubicBezTo>
                    <a:cubicBezTo>
                      <a:pt x="276550" y="210171"/>
                      <a:pt x="291505" y="195217"/>
                      <a:pt x="291505" y="176834"/>
                    </a:cubicBezTo>
                    <a:cubicBezTo>
                      <a:pt x="291505" y="158450"/>
                      <a:pt x="276550" y="143496"/>
                      <a:pt x="258167" y="143496"/>
                    </a:cubicBezTo>
                    <a:close/>
                    <a:moveTo>
                      <a:pt x="391517" y="143496"/>
                    </a:moveTo>
                    <a:cubicBezTo>
                      <a:pt x="373134" y="143496"/>
                      <a:pt x="358180" y="158450"/>
                      <a:pt x="358180" y="176834"/>
                    </a:cubicBezTo>
                    <a:cubicBezTo>
                      <a:pt x="358180" y="195217"/>
                      <a:pt x="373134" y="210171"/>
                      <a:pt x="391517" y="210171"/>
                    </a:cubicBezTo>
                    <a:cubicBezTo>
                      <a:pt x="409900" y="210171"/>
                      <a:pt x="424855" y="195217"/>
                      <a:pt x="424855" y="176834"/>
                    </a:cubicBezTo>
                    <a:cubicBezTo>
                      <a:pt x="424855" y="158450"/>
                      <a:pt x="409900" y="143496"/>
                      <a:pt x="391517" y="143496"/>
                    </a:cubicBez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nvGrpSpPr>
          <p:cNvPr id="26" name="组合 25"/>
          <p:cNvGrpSpPr/>
          <p:nvPr/>
        </p:nvGrpSpPr>
        <p:grpSpPr>
          <a:xfrm>
            <a:off x="230246" y="159775"/>
            <a:ext cx="2785723" cy="914400"/>
            <a:chOff x="230246" y="159775"/>
            <a:chExt cx="2785723" cy="914400"/>
          </a:xfrm>
        </p:grpSpPr>
        <p:sp>
          <p:nvSpPr>
            <p:cNvPr id="27" name="文本框 26"/>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28" name="图形 27" descr="棕榈树 纯色填充"/>
            <p:cNvPicPr>
              <a:picLocks noChangeAspect="1"/>
            </p:cNvPicPr>
            <p:nvPr/>
          </p:nvPicPr>
          <p:blipFill>
            <a:blip r:embed="rId1" cstate="screen"/>
            <a:stretch>
              <a:fillRect/>
            </a:stretch>
          </p:blipFill>
          <p:spPr>
            <a:xfrm>
              <a:off x="230246" y="159775"/>
              <a:ext cx="914400" cy="914400"/>
            </a:xfrm>
            <a:prstGeom prst="rect">
              <a:avLst/>
            </a:prstGeom>
          </p:spPr>
        </p:pic>
      </p:grpSp>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375976" y="1309343"/>
            <a:ext cx="9440049" cy="4458058"/>
            <a:chOff x="1375976" y="1309343"/>
            <a:chExt cx="9440049" cy="4458058"/>
          </a:xfrm>
        </p:grpSpPr>
        <p:grpSp>
          <p:nvGrpSpPr>
            <p:cNvPr id="4" name="组合 3"/>
            <p:cNvGrpSpPr/>
            <p:nvPr/>
          </p:nvGrpSpPr>
          <p:grpSpPr>
            <a:xfrm>
              <a:off x="8248767" y="1309343"/>
              <a:ext cx="2567258" cy="4458058"/>
              <a:chOff x="8248767" y="1309343"/>
              <a:chExt cx="2567258" cy="4458058"/>
            </a:xfrm>
          </p:grpSpPr>
          <p:sp>
            <p:nvSpPr>
              <p:cNvPr id="19" name="矩形 18"/>
              <p:cNvSpPr/>
              <p:nvPr/>
            </p:nvSpPr>
            <p:spPr>
              <a:xfrm>
                <a:off x="8248767" y="1623131"/>
                <a:ext cx="2567258" cy="4144270"/>
              </a:xfrm>
              <a:prstGeom prst="rect">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US" altLang="zh-CN" sz="2000" b="1" dirty="0"/>
              </a:p>
            </p:txBody>
          </p:sp>
          <p:sp>
            <p:nvSpPr>
              <p:cNvPr id="20" name="任意多边形 89"/>
              <p:cNvSpPr/>
              <p:nvPr/>
            </p:nvSpPr>
            <p:spPr>
              <a:xfrm>
                <a:off x="8496550" y="1886054"/>
                <a:ext cx="2071692" cy="2070103"/>
              </a:xfrm>
              <a:custGeom>
                <a:avLst/>
                <a:gdLst>
                  <a:gd name="connsiteX0" fmla="*/ 107 w 8920590"/>
                  <a:gd name="connsiteY0" fmla="*/ 80 h 5017831"/>
                  <a:gd name="connsiteX1" fmla="*/ 8920697 w 8920590"/>
                  <a:gd name="connsiteY1" fmla="*/ 80 h 5017831"/>
                  <a:gd name="connsiteX2" fmla="*/ 8920697 w 8920590"/>
                  <a:gd name="connsiteY2" fmla="*/ 5017912 h 5017831"/>
                  <a:gd name="connsiteX3" fmla="*/ 107 w 8920590"/>
                  <a:gd name="connsiteY3" fmla="*/ 5017912 h 5017831"/>
                </a:gdLst>
                <a:ahLst/>
                <a:cxnLst>
                  <a:cxn ang="0">
                    <a:pos x="connsiteX0" y="connsiteY0"/>
                  </a:cxn>
                  <a:cxn ang="0">
                    <a:pos x="connsiteX1" y="connsiteY1"/>
                  </a:cxn>
                  <a:cxn ang="0">
                    <a:pos x="connsiteX2" y="connsiteY2"/>
                  </a:cxn>
                  <a:cxn ang="0">
                    <a:pos x="connsiteX3" y="connsiteY3"/>
                  </a:cxn>
                </a:cxnLst>
                <a:rect l="l" t="t" r="r" b="b"/>
                <a:pathLst>
                  <a:path w="8920590" h="5017831">
                    <a:moveTo>
                      <a:pt x="107" y="80"/>
                    </a:moveTo>
                    <a:lnTo>
                      <a:pt x="8920697" y="80"/>
                    </a:lnTo>
                    <a:lnTo>
                      <a:pt x="8920697" y="5017912"/>
                    </a:lnTo>
                    <a:lnTo>
                      <a:pt x="107" y="5017912"/>
                    </a:lnTo>
                    <a:close/>
                  </a:path>
                </a:pathLst>
              </a:custGeom>
              <a:blipFill>
                <a:blip r:embed="rId1"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solidFill>
                    <a:schemeClr val="lt1"/>
                  </a:solidFill>
                </a:endParaRPr>
              </a:p>
            </p:txBody>
          </p:sp>
          <p:sp>
            <p:nvSpPr>
              <p:cNvPr id="21" name="文本框 20"/>
              <p:cNvSpPr txBox="1"/>
              <p:nvPr/>
            </p:nvSpPr>
            <p:spPr>
              <a:xfrm>
                <a:off x="8496548" y="4091356"/>
                <a:ext cx="2071694" cy="367080"/>
              </a:xfrm>
              <a:prstGeom prst="rect">
                <a:avLst/>
              </a:prstGeom>
              <a:noFill/>
            </p:spPr>
            <p:txBody>
              <a:bodyPr wrap="square" rtlCol="0">
                <a:spAutoFit/>
              </a:bodyPr>
              <a:lstStyle/>
              <a:p>
                <a:pPr algn="ctr"/>
                <a:r>
                  <a:rPr kumimoji="0" lang="zh-CN" altLang="en-US" sz="1800" b="1" i="0" u="none" strike="noStrike" kern="1200" cap="none" spc="0" normalizeH="0" baseline="0" noProof="0" dirty="0">
                    <a:ln>
                      <a:noFill/>
                    </a:ln>
                    <a:effectLst/>
                    <a:uLnTx/>
                    <a:uFillTx/>
                  </a:rPr>
                  <a:t>输入内容</a:t>
                </a:r>
                <a:endParaRPr kumimoji="0" lang="en-US" altLang="zh-CN" sz="1800" b="1" i="0" u="none" strike="noStrike" kern="1200" cap="none" spc="0" normalizeH="0" baseline="0" noProof="0" dirty="0">
                  <a:ln>
                    <a:noFill/>
                  </a:ln>
                  <a:effectLst/>
                  <a:uLnTx/>
                  <a:uFillTx/>
                </a:endParaRPr>
              </a:p>
            </p:txBody>
          </p:sp>
          <p:sp>
            <p:nvSpPr>
              <p:cNvPr id="22" name="文本框 21"/>
              <p:cNvSpPr txBox="1"/>
              <p:nvPr/>
            </p:nvSpPr>
            <p:spPr>
              <a:xfrm>
                <a:off x="8496550" y="4416922"/>
                <a:ext cx="2071692" cy="1200329"/>
              </a:xfrm>
              <a:prstGeom prst="rect">
                <a:avLst/>
              </a:prstGeom>
              <a:noFill/>
            </p:spPr>
            <p:txBody>
              <a:bodyPr wrap="square" rtlCol="0">
                <a:spAutoFit/>
              </a:bodyPr>
              <a:lstStyle/>
              <a:p>
                <a:r>
                  <a:rPr lang="zh-CN" altLang="en-US" sz="12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a:t>
                </a:r>
                <a:endParaRPr lang="en-US" altLang="zh-CN" sz="1200" dirty="0">
                  <a:solidFill>
                    <a:schemeClr val="tx1">
                      <a:lumMod val="75000"/>
                      <a:lumOff val="25000"/>
                    </a:schemeClr>
                  </a:solidFill>
                </a:endParaRPr>
              </a:p>
            </p:txBody>
          </p:sp>
          <p:grpSp>
            <p:nvGrpSpPr>
              <p:cNvPr id="23" name="组合 22"/>
              <p:cNvGrpSpPr/>
              <p:nvPr/>
            </p:nvGrpSpPr>
            <p:grpSpPr>
              <a:xfrm>
                <a:off x="8496548" y="1309343"/>
                <a:ext cx="441514" cy="441512"/>
                <a:chOff x="4210050" y="4866928"/>
                <a:chExt cx="444222" cy="444220"/>
              </a:xfrm>
            </p:grpSpPr>
            <p:sp>
              <p:nvSpPr>
                <p:cNvPr id="24" name="矩形 23"/>
                <p:cNvSpPr/>
                <p:nvPr/>
              </p:nvSpPr>
              <p:spPr>
                <a:xfrm>
                  <a:off x="4210050" y="4866928"/>
                  <a:ext cx="444222" cy="444220"/>
                </a:xfrm>
                <a:prstGeom prst="rect">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5" name="任意多边形 80"/>
                <p:cNvSpPr/>
                <p:nvPr/>
              </p:nvSpPr>
              <p:spPr bwMode="auto">
                <a:xfrm>
                  <a:off x="4329380" y="5018954"/>
                  <a:ext cx="205561" cy="163687"/>
                </a:xfrm>
                <a:custGeom>
                  <a:avLst/>
                  <a:gdLst>
                    <a:gd name="connsiteX0" fmla="*/ 515342 w 514350"/>
                    <a:gd name="connsiteY0" fmla="*/ 621 h 409575"/>
                    <a:gd name="connsiteX1" fmla="*/ 515342 w 514350"/>
                    <a:gd name="connsiteY1" fmla="*/ 353046 h 409575"/>
                    <a:gd name="connsiteX2" fmla="*/ 192159 w 514350"/>
                    <a:gd name="connsiteY2" fmla="*/ 353046 h 409575"/>
                    <a:gd name="connsiteX3" fmla="*/ 115387 w 514350"/>
                    <a:gd name="connsiteY3" fmla="*/ 410196 h 409575"/>
                    <a:gd name="connsiteX4" fmla="*/ 115387 w 514350"/>
                    <a:gd name="connsiteY4" fmla="*/ 353046 h 409575"/>
                    <a:gd name="connsiteX5" fmla="*/ 992 w 514350"/>
                    <a:gd name="connsiteY5" fmla="*/ 353046 h 409575"/>
                    <a:gd name="connsiteX6" fmla="*/ 992 w 514350"/>
                    <a:gd name="connsiteY6" fmla="*/ 621 h 409575"/>
                    <a:gd name="connsiteX7" fmla="*/ 515342 w 514350"/>
                    <a:gd name="connsiteY7" fmla="*/ 621 h 409575"/>
                    <a:gd name="connsiteX8" fmla="*/ 124817 w 514350"/>
                    <a:gd name="connsiteY8" fmla="*/ 143496 h 409575"/>
                    <a:gd name="connsiteX9" fmla="*/ 91480 w 514350"/>
                    <a:gd name="connsiteY9" fmla="*/ 176834 h 409575"/>
                    <a:gd name="connsiteX10" fmla="*/ 124817 w 514350"/>
                    <a:gd name="connsiteY10" fmla="*/ 210171 h 409575"/>
                    <a:gd name="connsiteX11" fmla="*/ 158155 w 514350"/>
                    <a:gd name="connsiteY11" fmla="*/ 176834 h 409575"/>
                    <a:gd name="connsiteX12" fmla="*/ 124817 w 514350"/>
                    <a:gd name="connsiteY12" fmla="*/ 143496 h 409575"/>
                    <a:gd name="connsiteX13" fmla="*/ 258167 w 514350"/>
                    <a:gd name="connsiteY13" fmla="*/ 143496 h 409575"/>
                    <a:gd name="connsiteX14" fmla="*/ 224830 w 514350"/>
                    <a:gd name="connsiteY14" fmla="*/ 176834 h 409575"/>
                    <a:gd name="connsiteX15" fmla="*/ 258167 w 514350"/>
                    <a:gd name="connsiteY15" fmla="*/ 210171 h 409575"/>
                    <a:gd name="connsiteX16" fmla="*/ 291505 w 514350"/>
                    <a:gd name="connsiteY16" fmla="*/ 176834 h 409575"/>
                    <a:gd name="connsiteX17" fmla="*/ 258167 w 514350"/>
                    <a:gd name="connsiteY17" fmla="*/ 143496 h 409575"/>
                    <a:gd name="connsiteX18" fmla="*/ 391517 w 514350"/>
                    <a:gd name="connsiteY18" fmla="*/ 143496 h 409575"/>
                    <a:gd name="connsiteX19" fmla="*/ 358180 w 514350"/>
                    <a:gd name="connsiteY19" fmla="*/ 176834 h 409575"/>
                    <a:gd name="connsiteX20" fmla="*/ 391517 w 514350"/>
                    <a:gd name="connsiteY20" fmla="*/ 210171 h 409575"/>
                    <a:gd name="connsiteX21" fmla="*/ 424855 w 514350"/>
                    <a:gd name="connsiteY21" fmla="*/ 176834 h 409575"/>
                    <a:gd name="connsiteX22" fmla="*/ 391517 w 514350"/>
                    <a:gd name="connsiteY22" fmla="*/ 14349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14350" h="409575">
                      <a:moveTo>
                        <a:pt x="515342" y="621"/>
                      </a:moveTo>
                      <a:lnTo>
                        <a:pt x="515342" y="353046"/>
                      </a:lnTo>
                      <a:lnTo>
                        <a:pt x="192159" y="353046"/>
                      </a:lnTo>
                      <a:lnTo>
                        <a:pt x="115387" y="410196"/>
                      </a:lnTo>
                      <a:lnTo>
                        <a:pt x="115387" y="353046"/>
                      </a:lnTo>
                      <a:lnTo>
                        <a:pt x="992" y="353046"/>
                      </a:lnTo>
                      <a:lnTo>
                        <a:pt x="992" y="621"/>
                      </a:lnTo>
                      <a:lnTo>
                        <a:pt x="515342" y="621"/>
                      </a:lnTo>
                      <a:close/>
                      <a:moveTo>
                        <a:pt x="124817" y="143496"/>
                      </a:moveTo>
                      <a:cubicBezTo>
                        <a:pt x="106434" y="143496"/>
                        <a:pt x="91480" y="158450"/>
                        <a:pt x="91480" y="176834"/>
                      </a:cubicBezTo>
                      <a:cubicBezTo>
                        <a:pt x="91480" y="195217"/>
                        <a:pt x="106434" y="210171"/>
                        <a:pt x="124817" y="210171"/>
                      </a:cubicBezTo>
                      <a:cubicBezTo>
                        <a:pt x="143200" y="210171"/>
                        <a:pt x="158155" y="195217"/>
                        <a:pt x="158155" y="176834"/>
                      </a:cubicBezTo>
                      <a:cubicBezTo>
                        <a:pt x="158155" y="158450"/>
                        <a:pt x="143200" y="143496"/>
                        <a:pt x="124817" y="143496"/>
                      </a:cubicBezTo>
                      <a:close/>
                      <a:moveTo>
                        <a:pt x="258167" y="143496"/>
                      </a:moveTo>
                      <a:cubicBezTo>
                        <a:pt x="239784" y="143496"/>
                        <a:pt x="224830" y="158450"/>
                        <a:pt x="224830" y="176834"/>
                      </a:cubicBezTo>
                      <a:cubicBezTo>
                        <a:pt x="224830" y="195217"/>
                        <a:pt x="239784" y="210171"/>
                        <a:pt x="258167" y="210171"/>
                      </a:cubicBezTo>
                      <a:cubicBezTo>
                        <a:pt x="276550" y="210171"/>
                        <a:pt x="291505" y="195217"/>
                        <a:pt x="291505" y="176834"/>
                      </a:cubicBezTo>
                      <a:cubicBezTo>
                        <a:pt x="291505" y="158450"/>
                        <a:pt x="276550" y="143496"/>
                        <a:pt x="258167" y="143496"/>
                      </a:cubicBezTo>
                      <a:close/>
                      <a:moveTo>
                        <a:pt x="391517" y="143496"/>
                      </a:moveTo>
                      <a:cubicBezTo>
                        <a:pt x="373134" y="143496"/>
                        <a:pt x="358180" y="158450"/>
                        <a:pt x="358180" y="176834"/>
                      </a:cubicBezTo>
                      <a:cubicBezTo>
                        <a:pt x="358180" y="195217"/>
                        <a:pt x="373134" y="210171"/>
                        <a:pt x="391517" y="210171"/>
                      </a:cubicBezTo>
                      <a:cubicBezTo>
                        <a:pt x="409900" y="210171"/>
                        <a:pt x="424855" y="195217"/>
                        <a:pt x="424855" y="176834"/>
                      </a:cubicBezTo>
                      <a:cubicBezTo>
                        <a:pt x="424855" y="158450"/>
                        <a:pt x="409900" y="143496"/>
                        <a:pt x="391517" y="143496"/>
                      </a:cubicBez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sp>
          <p:nvSpPr>
            <p:cNvPr id="5" name="矩形 4"/>
            <p:cNvSpPr/>
            <p:nvPr/>
          </p:nvSpPr>
          <p:spPr>
            <a:xfrm>
              <a:off x="4812371" y="1623131"/>
              <a:ext cx="2567258" cy="4144270"/>
            </a:xfrm>
            <a:prstGeom prst="rect">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US" altLang="zh-CN" sz="2000" b="1" dirty="0"/>
            </a:p>
          </p:txBody>
        </p:sp>
        <p:sp>
          <p:nvSpPr>
            <p:cNvPr id="6" name="任意多边形 97"/>
            <p:cNvSpPr/>
            <p:nvPr/>
          </p:nvSpPr>
          <p:spPr>
            <a:xfrm>
              <a:off x="5060154" y="1886054"/>
              <a:ext cx="2071692" cy="2070103"/>
            </a:xfrm>
            <a:custGeom>
              <a:avLst/>
              <a:gdLst>
                <a:gd name="connsiteX0" fmla="*/ 107 w 8920590"/>
                <a:gd name="connsiteY0" fmla="*/ 80 h 5017831"/>
                <a:gd name="connsiteX1" fmla="*/ 8920697 w 8920590"/>
                <a:gd name="connsiteY1" fmla="*/ 80 h 5017831"/>
                <a:gd name="connsiteX2" fmla="*/ 8920697 w 8920590"/>
                <a:gd name="connsiteY2" fmla="*/ 5017912 h 5017831"/>
                <a:gd name="connsiteX3" fmla="*/ 107 w 8920590"/>
                <a:gd name="connsiteY3" fmla="*/ 5017912 h 5017831"/>
              </a:gdLst>
              <a:ahLst/>
              <a:cxnLst>
                <a:cxn ang="0">
                  <a:pos x="connsiteX0" y="connsiteY0"/>
                </a:cxn>
                <a:cxn ang="0">
                  <a:pos x="connsiteX1" y="connsiteY1"/>
                </a:cxn>
                <a:cxn ang="0">
                  <a:pos x="connsiteX2" y="connsiteY2"/>
                </a:cxn>
                <a:cxn ang="0">
                  <a:pos x="connsiteX3" y="connsiteY3"/>
                </a:cxn>
              </a:cxnLst>
              <a:rect l="l" t="t" r="r" b="b"/>
              <a:pathLst>
                <a:path w="8920590" h="5017831">
                  <a:moveTo>
                    <a:pt x="107" y="80"/>
                  </a:moveTo>
                  <a:lnTo>
                    <a:pt x="8920697" y="80"/>
                  </a:lnTo>
                  <a:lnTo>
                    <a:pt x="8920697" y="5017912"/>
                  </a:lnTo>
                  <a:lnTo>
                    <a:pt x="107" y="5017912"/>
                  </a:lnTo>
                  <a:close/>
                </a:path>
              </a:pathLst>
            </a:custGeom>
            <a:blipFill>
              <a:blip r:embed="rId2"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solidFill>
                  <a:schemeClr val="lt1"/>
                </a:solidFill>
              </a:endParaRPr>
            </a:p>
          </p:txBody>
        </p:sp>
        <p:sp>
          <p:nvSpPr>
            <p:cNvPr id="7" name="文本框 6"/>
            <p:cNvSpPr txBox="1"/>
            <p:nvPr/>
          </p:nvSpPr>
          <p:spPr>
            <a:xfrm>
              <a:off x="5060152" y="4091356"/>
              <a:ext cx="2071694" cy="367080"/>
            </a:xfrm>
            <a:prstGeom prst="rect">
              <a:avLst/>
            </a:prstGeom>
            <a:noFill/>
          </p:spPr>
          <p:txBody>
            <a:bodyPr wrap="square" rtlCol="0">
              <a:spAutoFit/>
            </a:bodyPr>
            <a:lstStyle/>
            <a:p>
              <a:pPr algn="ctr"/>
              <a:r>
                <a:rPr kumimoji="0" lang="zh-CN" altLang="en-US" sz="1800" b="1" i="0" u="none" strike="noStrike" kern="1200" cap="none" spc="0" normalizeH="0" baseline="0" noProof="0" dirty="0">
                  <a:ln>
                    <a:noFill/>
                  </a:ln>
                  <a:effectLst/>
                  <a:uLnTx/>
                  <a:uFillTx/>
                </a:rPr>
                <a:t>输入内容</a:t>
              </a:r>
              <a:endParaRPr kumimoji="0" lang="en-US" altLang="zh-CN" sz="1800" b="1" i="0" u="none" strike="noStrike" kern="1200" cap="none" spc="0" normalizeH="0" baseline="0" noProof="0" dirty="0">
                <a:ln>
                  <a:noFill/>
                </a:ln>
                <a:effectLst/>
                <a:uLnTx/>
                <a:uFillTx/>
              </a:endParaRPr>
            </a:p>
          </p:txBody>
        </p:sp>
        <p:sp>
          <p:nvSpPr>
            <p:cNvPr id="8" name="文本框 7"/>
            <p:cNvSpPr txBox="1"/>
            <p:nvPr/>
          </p:nvSpPr>
          <p:spPr>
            <a:xfrm>
              <a:off x="5060154" y="4416922"/>
              <a:ext cx="2071692" cy="1200329"/>
            </a:xfrm>
            <a:prstGeom prst="rect">
              <a:avLst/>
            </a:prstGeom>
            <a:noFill/>
          </p:spPr>
          <p:txBody>
            <a:bodyPr wrap="square" rtlCol="0">
              <a:spAutoFit/>
            </a:bodyPr>
            <a:lstStyle/>
            <a:p>
              <a:r>
                <a:rPr lang="zh-CN" altLang="en-US" sz="12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a:t>
              </a:r>
              <a:endParaRPr lang="en-US" altLang="zh-CN" sz="1200" dirty="0">
                <a:solidFill>
                  <a:schemeClr val="tx1">
                    <a:lumMod val="75000"/>
                    <a:lumOff val="25000"/>
                  </a:schemeClr>
                </a:solidFill>
              </a:endParaRPr>
            </a:p>
          </p:txBody>
        </p:sp>
        <p:sp>
          <p:nvSpPr>
            <p:cNvPr id="9" name="矩形 8"/>
            <p:cNvSpPr/>
            <p:nvPr/>
          </p:nvSpPr>
          <p:spPr>
            <a:xfrm>
              <a:off x="1375976" y="1623131"/>
              <a:ext cx="2567258" cy="4144270"/>
            </a:xfrm>
            <a:prstGeom prst="rect">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US" altLang="zh-CN" sz="2000" b="1" dirty="0"/>
            </a:p>
          </p:txBody>
        </p:sp>
        <p:sp>
          <p:nvSpPr>
            <p:cNvPr id="10" name="任意多边形 105"/>
            <p:cNvSpPr/>
            <p:nvPr/>
          </p:nvSpPr>
          <p:spPr>
            <a:xfrm>
              <a:off x="1623759" y="1886054"/>
              <a:ext cx="2071692" cy="2070103"/>
            </a:xfrm>
            <a:custGeom>
              <a:avLst/>
              <a:gdLst>
                <a:gd name="connsiteX0" fmla="*/ 107 w 8920590"/>
                <a:gd name="connsiteY0" fmla="*/ 80 h 5017831"/>
                <a:gd name="connsiteX1" fmla="*/ 8920697 w 8920590"/>
                <a:gd name="connsiteY1" fmla="*/ 80 h 5017831"/>
                <a:gd name="connsiteX2" fmla="*/ 8920697 w 8920590"/>
                <a:gd name="connsiteY2" fmla="*/ 5017912 h 5017831"/>
                <a:gd name="connsiteX3" fmla="*/ 107 w 8920590"/>
                <a:gd name="connsiteY3" fmla="*/ 5017912 h 5017831"/>
              </a:gdLst>
              <a:ahLst/>
              <a:cxnLst>
                <a:cxn ang="0">
                  <a:pos x="connsiteX0" y="connsiteY0"/>
                </a:cxn>
                <a:cxn ang="0">
                  <a:pos x="connsiteX1" y="connsiteY1"/>
                </a:cxn>
                <a:cxn ang="0">
                  <a:pos x="connsiteX2" y="connsiteY2"/>
                </a:cxn>
                <a:cxn ang="0">
                  <a:pos x="connsiteX3" y="connsiteY3"/>
                </a:cxn>
              </a:cxnLst>
              <a:rect l="l" t="t" r="r" b="b"/>
              <a:pathLst>
                <a:path w="8920590" h="5017831">
                  <a:moveTo>
                    <a:pt x="107" y="80"/>
                  </a:moveTo>
                  <a:lnTo>
                    <a:pt x="8920697" y="80"/>
                  </a:lnTo>
                  <a:lnTo>
                    <a:pt x="8920697" y="5017912"/>
                  </a:lnTo>
                  <a:lnTo>
                    <a:pt x="107" y="5017912"/>
                  </a:lnTo>
                  <a:close/>
                </a:path>
              </a:pathLst>
            </a:custGeom>
            <a:blipFill>
              <a:blip r:embed="rId3"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solidFill>
                  <a:schemeClr val="lt1"/>
                </a:solidFill>
              </a:endParaRPr>
            </a:p>
          </p:txBody>
        </p:sp>
        <p:sp>
          <p:nvSpPr>
            <p:cNvPr id="11" name="文本框 10"/>
            <p:cNvSpPr txBox="1"/>
            <p:nvPr/>
          </p:nvSpPr>
          <p:spPr>
            <a:xfrm>
              <a:off x="1623757" y="4091356"/>
              <a:ext cx="2071694" cy="367080"/>
            </a:xfrm>
            <a:prstGeom prst="rect">
              <a:avLst/>
            </a:prstGeom>
            <a:noFill/>
          </p:spPr>
          <p:txBody>
            <a:bodyPr wrap="square" rtlCol="0">
              <a:spAutoFit/>
            </a:bodyPr>
            <a:lstStyle/>
            <a:p>
              <a:pPr algn="ctr"/>
              <a:r>
                <a:rPr kumimoji="0" lang="zh-CN" altLang="en-US" sz="1800" b="1" i="0" u="none" strike="noStrike" kern="1200" cap="none" spc="0" normalizeH="0" baseline="0" noProof="0" dirty="0">
                  <a:ln>
                    <a:noFill/>
                  </a:ln>
                  <a:effectLst/>
                  <a:uLnTx/>
                  <a:uFillTx/>
                </a:rPr>
                <a:t>输入内容</a:t>
              </a:r>
              <a:endParaRPr kumimoji="0" lang="en-US" altLang="zh-CN" sz="1800" b="1" i="0" u="none" strike="noStrike" kern="1200" cap="none" spc="0" normalizeH="0" baseline="0" noProof="0" dirty="0">
                <a:ln>
                  <a:noFill/>
                </a:ln>
                <a:effectLst/>
                <a:uLnTx/>
                <a:uFillTx/>
              </a:endParaRPr>
            </a:p>
          </p:txBody>
        </p:sp>
        <p:sp>
          <p:nvSpPr>
            <p:cNvPr id="12" name="文本框 11"/>
            <p:cNvSpPr txBox="1"/>
            <p:nvPr/>
          </p:nvSpPr>
          <p:spPr>
            <a:xfrm>
              <a:off x="1623759" y="4416922"/>
              <a:ext cx="2071692" cy="1200329"/>
            </a:xfrm>
            <a:prstGeom prst="rect">
              <a:avLst/>
            </a:prstGeom>
            <a:noFill/>
          </p:spPr>
          <p:txBody>
            <a:bodyPr wrap="square" rtlCol="0">
              <a:spAutoFit/>
            </a:bodyPr>
            <a:lstStyle/>
            <a:p>
              <a:r>
                <a:rPr lang="zh-CN" altLang="en-US" sz="12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a:t>
              </a:r>
              <a:endParaRPr lang="en-US" altLang="zh-CN" sz="1200" dirty="0">
                <a:solidFill>
                  <a:schemeClr val="tx1">
                    <a:lumMod val="75000"/>
                    <a:lumOff val="25000"/>
                  </a:schemeClr>
                </a:solidFill>
              </a:endParaRPr>
            </a:p>
          </p:txBody>
        </p:sp>
        <p:grpSp>
          <p:nvGrpSpPr>
            <p:cNvPr id="13" name="组合 12"/>
            <p:cNvGrpSpPr/>
            <p:nvPr/>
          </p:nvGrpSpPr>
          <p:grpSpPr>
            <a:xfrm>
              <a:off x="5060152" y="1309343"/>
              <a:ext cx="441514" cy="441512"/>
              <a:chOff x="4210050" y="3158601"/>
              <a:chExt cx="444222" cy="444220"/>
            </a:xfrm>
          </p:grpSpPr>
          <p:sp>
            <p:nvSpPr>
              <p:cNvPr id="17" name="矩形 16"/>
              <p:cNvSpPr/>
              <p:nvPr/>
            </p:nvSpPr>
            <p:spPr>
              <a:xfrm>
                <a:off x="4210050" y="3158601"/>
                <a:ext cx="444222" cy="444220"/>
              </a:xfrm>
              <a:prstGeom prst="rect">
                <a:avLst/>
              </a:pr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8" name="任意多边形 76"/>
              <p:cNvSpPr/>
              <p:nvPr/>
            </p:nvSpPr>
            <p:spPr bwMode="auto">
              <a:xfrm>
                <a:off x="4329380" y="3287107"/>
                <a:ext cx="205561" cy="187207"/>
              </a:xfrm>
              <a:custGeom>
                <a:avLst/>
                <a:gdLst>
                  <a:gd name="connsiteX0" fmla="*/ 125329 w 533400"/>
                  <a:gd name="connsiteY0" fmla="*/ 229221 h 485775"/>
                  <a:gd name="connsiteX1" fmla="*/ 125329 w 533400"/>
                  <a:gd name="connsiteY1" fmla="*/ 276846 h 485775"/>
                  <a:gd name="connsiteX2" fmla="*/ 144379 w 533400"/>
                  <a:gd name="connsiteY2" fmla="*/ 276846 h 485775"/>
                  <a:gd name="connsiteX3" fmla="*/ 144379 w 533400"/>
                  <a:gd name="connsiteY3" fmla="*/ 229221 h 485775"/>
                  <a:gd name="connsiteX4" fmla="*/ 392029 w 533400"/>
                  <a:gd name="connsiteY4" fmla="*/ 229221 h 485775"/>
                  <a:gd name="connsiteX5" fmla="*/ 392029 w 533400"/>
                  <a:gd name="connsiteY5" fmla="*/ 276846 h 485775"/>
                  <a:gd name="connsiteX6" fmla="*/ 411079 w 533400"/>
                  <a:gd name="connsiteY6" fmla="*/ 276846 h 485775"/>
                  <a:gd name="connsiteX7" fmla="*/ 411079 w 533400"/>
                  <a:gd name="connsiteY7" fmla="*/ 229221 h 485775"/>
                  <a:gd name="connsiteX8" fmla="*/ 534904 w 533400"/>
                  <a:gd name="connsiteY8" fmla="*/ 229221 h 485775"/>
                  <a:gd name="connsiteX9" fmla="*/ 534904 w 533400"/>
                  <a:gd name="connsiteY9" fmla="*/ 486396 h 485775"/>
                  <a:gd name="connsiteX10" fmla="*/ 1504 w 533400"/>
                  <a:gd name="connsiteY10" fmla="*/ 486396 h 485775"/>
                  <a:gd name="connsiteX11" fmla="*/ 1504 w 533400"/>
                  <a:gd name="connsiteY11" fmla="*/ 229221 h 485775"/>
                  <a:gd name="connsiteX12" fmla="*/ 125329 w 533400"/>
                  <a:gd name="connsiteY12" fmla="*/ 229221 h 485775"/>
                  <a:gd name="connsiteX13" fmla="*/ 411079 w 533400"/>
                  <a:gd name="connsiteY13" fmla="*/ 621 h 485775"/>
                  <a:gd name="connsiteX14" fmla="*/ 411079 w 533400"/>
                  <a:gd name="connsiteY14" fmla="*/ 114921 h 485775"/>
                  <a:gd name="connsiteX15" fmla="*/ 534904 w 533400"/>
                  <a:gd name="connsiteY15" fmla="*/ 114921 h 485775"/>
                  <a:gd name="connsiteX16" fmla="*/ 534904 w 533400"/>
                  <a:gd name="connsiteY16" fmla="*/ 210171 h 485775"/>
                  <a:gd name="connsiteX17" fmla="*/ 1504 w 533400"/>
                  <a:gd name="connsiteY17" fmla="*/ 210171 h 485775"/>
                  <a:gd name="connsiteX18" fmla="*/ 1504 w 533400"/>
                  <a:gd name="connsiteY18" fmla="*/ 114921 h 485775"/>
                  <a:gd name="connsiteX19" fmla="*/ 125329 w 533400"/>
                  <a:gd name="connsiteY19" fmla="*/ 114921 h 485775"/>
                  <a:gd name="connsiteX20" fmla="*/ 125329 w 533400"/>
                  <a:gd name="connsiteY20" fmla="*/ 621 h 485775"/>
                  <a:gd name="connsiteX21" fmla="*/ 411079 w 533400"/>
                  <a:gd name="connsiteY21" fmla="*/ 621 h 485775"/>
                  <a:gd name="connsiteX22" fmla="*/ 392029 w 533400"/>
                  <a:gd name="connsiteY22" fmla="*/ 19671 h 485775"/>
                  <a:gd name="connsiteX23" fmla="*/ 144379 w 533400"/>
                  <a:gd name="connsiteY23" fmla="*/ 19671 h 485775"/>
                  <a:gd name="connsiteX24" fmla="*/ 144379 w 533400"/>
                  <a:gd name="connsiteY24" fmla="*/ 114921 h 485775"/>
                  <a:gd name="connsiteX25" fmla="*/ 392029 w 533400"/>
                  <a:gd name="connsiteY25" fmla="*/ 114921 h 485775"/>
                  <a:gd name="connsiteX26" fmla="*/ 392029 w 533400"/>
                  <a:gd name="connsiteY26" fmla="*/ 1967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3400" h="485775">
                    <a:moveTo>
                      <a:pt x="125329" y="229221"/>
                    </a:moveTo>
                    <a:lnTo>
                      <a:pt x="125329" y="276846"/>
                    </a:lnTo>
                    <a:lnTo>
                      <a:pt x="144379" y="276846"/>
                    </a:lnTo>
                    <a:lnTo>
                      <a:pt x="144379" y="229221"/>
                    </a:lnTo>
                    <a:lnTo>
                      <a:pt x="392029" y="229221"/>
                    </a:lnTo>
                    <a:lnTo>
                      <a:pt x="392029" y="276846"/>
                    </a:lnTo>
                    <a:lnTo>
                      <a:pt x="411079" y="276846"/>
                    </a:lnTo>
                    <a:lnTo>
                      <a:pt x="411079" y="229221"/>
                    </a:lnTo>
                    <a:lnTo>
                      <a:pt x="534904" y="229221"/>
                    </a:lnTo>
                    <a:lnTo>
                      <a:pt x="534904" y="486396"/>
                    </a:lnTo>
                    <a:lnTo>
                      <a:pt x="1504" y="486396"/>
                    </a:lnTo>
                    <a:lnTo>
                      <a:pt x="1504" y="229221"/>
                    </a:lnTo>
                    <a:lnTo>
                      <a:pt x="125329" y="229221"/>
                    </a:lnTo>
                    <a:close/>
                    <a:moveTo>
                      <a:pt x="411079" y="621"/>
                    </a:moveTo>
                    <a:lnTo>
                      <a:pt x="411079" y="114921"/>
                    </a:lnTo>
                    <a:lnTo>
                      <a:pt x="534904" y="114921"/>
                    </a:lnTo>
                    <a:lnTo>
                      <a:pt x="534904" y="210171"/>
                    </a:lnTo>
                    <a:lnTo>
                      <a:pt x="1504" y="210171"/>
                    </a:lnTo>
                    <a:lnTo>
                      <a:pt x="1504" y="114921"/>
                    </a:lnTo>
                    <a:lnTo>
                      <a:pt x="125329" y="114921"/>
                    </a:lnTo>
                    <a:lnTo>
                      <a:pt x="125329" y="621"/>
                    </a:lnTo>
                    <a:lnTo>
                      <a:pt x="411079" y="621"/>
                    </a:lnTo>
                    <a:close/>
                    <a:moveTo>
                      <a:pt x="392029" y="19671"/>
                    </a:moveTo>
                    <a:lnTo>
                      <a:pt x="144379" y="19671"/>
                    </a:lnTo>
                    <a:lnTo>
                      <a:pt x="144379" y="114921"/>
                    </a:lnTo>
                    <a:lnTo>
                      <a:pt x="392029" y="114921"/>
                    </a:lnTo>
                    <a:lnTo>
                      <a:pt x="392029" y="1967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nvGrpSpPr>
            <p:cNvPr id="14" name="组合 13"/>
            <p:cNvGrpSpPr/>
            <p:nvPr/>
          </p:nvGrpSpPr>
          <p:grpSpPr>
            <a:xfrm>
              <a:off x="1623757" y="1309343"/>
              <a:ext cx="441514" cy="441512"/>
              <a:chOff x="4669386" y="3619774"/>
              <a:chExt cx="444222" cy="444220"/>
            </a:xfrm>
          </p:grpSpPr>
          <p:sp>
            <p:nvSpPr>
              <p:cNvPr id="15" name="矩形 14"/>
              <p:cNvSpPr/>
              <p:nvPr/>
            </p:nvSpPr>
            <p:spPr>
              <a:xfrm>
                <a:off x="4669386" y="3619774"/>
                <a:ext cx="444222" cy="444220"/>
              </a:xfrm>
              <a:prstGeom prst="rect">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6" name="任意多边形 10"/>
              <p:cNvSpPr/>
              <p:nvPr/>
            </p:nvSpPr>
            <p:spPr bwMode="auto">
              <a:xfrm>
                <a:off x="4788717" y="3757457"/>
                <a:ext cx="205561" cy="168853"/>
              </a:xfrm>
              <a:custGeom>
                <a:avLst/>
                <a:gdLst>
                  <a:gd name="connsiteX0" fmla="*/ 96626 w 533400"/>
                  <a:gd name="connsiteY0" fmla="*/ 133971 h 438150"/>
                  <a:gd name="connsiteX1" fmla="*/ 125201 w 533400"/>
                  <a:gd name="connsiteY1" fmla="*/ 286371 h 438150"/>
                  <a:gd name="connsiteX2" fmla="*/ 410951 w 533400"/>
                  <a:gd name="connsiteY2" fmla="*/ 286371 h 438150"/>
                  <a:gd name="connsiteX3" fmla="*/ 439526 w 533400"/>
                  <a:gd name="connsiteY3" fmla="*/ 133971 h 438150"/>
                  <a:gd name="connsiteX4" fmla="*/ 534776 w 533400"/>
                  <a:gd name="connsiteY4" fmla="*/ 133971 h 438150"/>
                  <a:gd name="connsiteX5" fmla="*/ 515726 w 533400"/>
                  <a:gd name="connsiteY5" fmla="*/ 381621 h 438150"/>
                  <a:gd name="connsiteX6" fmla="*/ 458576 w 533400"/>
                  <a:gd name="connsiteY6" fmla="*/ 381621 h 438150"/>
                  <a:gd name="connsiteX7" fmla="*/ 458576 w 533400"/>
                  <a:gd name="connsiteY7" fmla="*/ 438771 h 438150"/>
                  <a:gd name="connsiteX8" fmla="*/ 439526 w 533400"/>
                  <a:gd name="connsiteY8" fmla="*/ 438771 h 438150"/>
                  <a:gd name="connsiteX9" fmla="*/ 439526 w 533400"/>
                  <a:gd name="connsiteY9" fmla="*/ 381621 h 438150"/>
                  <a:gd name="connsiteX10" fmla="*/ 96626 w 533400"/>
                  <a:gd name="connsiteY10" fmla="*/ 381621 h 438150"/>
                  <a:gd name="connsiteX11" fmla="*/ 96626 w 533400"/>
                  <a:gd name="connsiteY11" fmla="*/ 438771 h 438150"/>
                  <a:gd name="connsiteX12" fmla="*/ 77576 w 533400"/>
                  <a:gd name="connsiteY12" fmla="*/ 438771 h 438150"/>
                  <a:gd name="connsiteX13" fmla="*/ 77576 w 533400"/>
                  <a:gd name="connsiteY13" fmla="*/ 381621 h 438150"/>
                  <a:gd name="connsiteX14" fmla="*/ 20426 w 533400"/>
                  <a:gd name="connsiteY14" fmla="*/ 381621 h 438150"/>
                  <a:gd name="connsiteX15" fmla="*/ 1376 w 533400"/>
                  <a:gd name="connsiteY15" fmla="*/ 133971 h 438150"/>
                  <a:gd name="connsiteX16" fmla="*/ 96626 w 533400"/>
                  <a:gd name="connsiteY16" fmla="*/ 133971 h 438150"/>
                  <a:gd name="connsiteX17" fmla="*/ 487151 w 533400"/>
                  <a:gd name="connsiteY17" fmla="*/ 621 h 438150"/>
                  <a:gd name="connsiteX18" fmla="*/ 487151 w 533400"/>
                  <a:gd name="connsiteY18" fmla="*/ 114921 h 438150"/>
                  <a:gd name="connsiteX19" fmla="*/ 425239 w 533400"/>
                  <a:gd name="connsiteY19" fmla="*/ 114921 h 438150"/>
                  <a:gd name="connsiteX20" fmla="*/ 396664 w 533400"/>
                  <a:gd name="connsiteY20" fmla="*/ 267321 h 438150"/>
                  <a:gd name="connsiteX21" fmla="*/ 139489 w 533400"/>
                  <a:gd name="connsiteY21" fmla="*/ 267321 h 438150"/>
                  <a:gd name="connsiteX22" fmla="*/ 110914 w 533400"/>
                  <a:gd name="connsiteY22" fmla="*/ 114921 h 438150"/>
                  <a:gd name="connsiteX23" fmla="*/ 58526 w 533400"/>
                  <a:gd name="connsiteY23" fmla="*/ 114921 h 438150"/>
                  <a:gd name="connsiteX24" fmla="*/ 58526 w 533400"/>
                  <a:gd name="connsiteY24" fmla="*/ 621 h 438150"/>
                  <a:gd name="connsiteX25" fmla="*/ 487151 w 533400"/>
                  <a:gd name="connsiteY2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3400" h="438150">
                    <a:moveTo>
                      <a:pt x="96626" y="133971"/>
                    </a:moveTo>
                    <a:lnTo>
                      <a:pt x="125201" y="286371"/>
                    </a:lnTo>
                    <a:lnTo>
                      <a:pt x="410951" y="286371"/>
                    </a:lnTo>
                    <a:lnTo>
                      <a:pt x="439526" y="133971"/>
                    </a:lnTo>
                    <a:lnTo>
                      <a:pt x="534776" y="133971"/>
                    </a:lnTo>
                    <a:lnTo>
                      <a:pt x="515726" y="381621"/>
                    </a:lnTo>
                    <a:lnTo>
                      <a:pt x="458576" y="381621"/>
                    </a:lnTo>
                    <a:lnTo>
                      <a:pt x="458576" y="438771"/>
                    </a:lnTo>
                    <a:lnTo>
                      <a:pt x="439526" y="438771"/>
                    </a:lnTo>
                    <a:lnTo>
                      <a:pt x="439526" y="381621"/>
                    </a:lnTo>
                    <a:lnTo>
                      <a:pt x="96626" y="381621"/>
                    </a:lnTo>
                    <a:lnTo>
                      <a:pt x="96626" y="438771"/>
                    </a:lnTo>
                    <a:lnTo>
                      <a:pt x="77576" y="438771"/>
                    </a:lnTo>
                    <a:lnTo>
                      <a:pt x="77576" y="381621"/>
                    </a:lnTo>
                    <a:lnTo>
                      <a:pt x="20426" y="381621"/>
                    </a:lnTo>
                    <a:lnTo>
                      <a:pt x="1376" y="133971"/>
                    </a:lnTo>
                    <a:lnTo>
                      <a:pt x="96626" y="133971"/>
                    </a:lnTo>
                    <a:close/>
                    <a:moveTo>
                      <a:pt x="487151" y="621"/>
                    </a:moveTo>
                    <a:lnTo>
                      <a:pt x="487151" y="114921"/>
                    </a:lnTo>
                    <a:lnTo>
                      <a:pt x="425239" y="114921"/>
                    </a:lnTo>
                    <a:lnTo>
                      <a:pt x="396664" y="267321"/>
                    </a:lnTo>
                    <a:lnTo>
                      <a:pt x="139489" y="267321"/>
                    </a:lnTo>
                    <a:lnTo>
                      <a:pt x="110914" y="114921"/>
                    </a:lnTo>
                    <a:lnTo>
                      <a:pt x="58526" y="114921"/>
                    </a:lnTo>
                    <a:lnTo>
                      <a:pt x="58526" y="621"/>
                    </a:lnTo>
                    <a:lnTo>
                      <a:pt x="487151" y="62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nvGrpSpPr>
          <p:cNvPr id="26" name="组合 25"/>
          <p:cNvGrpSpPr/>
          <p:nvPr/>
        </p:nvGrpSpPr>
        <p:grpSpPr>
          <a:xfrm>
            <a:off x="230246" y="159775"/>
            <a:ext cx="2785723" cy="914400"/>
            <a:chOff x="230246" y="159775"/>
            <a:chExt cx="2785723" cy="914400"/>
          </a:xfrm>
        </p:grpSpPr>
        <p:sp>
          <p:nvSpPr>
            <p:cNvPr id="27" name="文本框 26"/>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28" name="图形 27" descr="棕榈树 纯色填充"/>
            <p:cNvPicPr>
              <a:picLocks noChangeAspect="1"/>
            </p:cNvPicPr>
            <p:nvPr/>
          </p:nvPicPr>
          <p:blipFill>
            <a:blip r:embed="rId4" cstate="screen"/>
            <a:stretch>
              <a:fillRect/>
            </a:stretch>
          </p:blipFill>
          <p:spPr>
            <a:xfrm>
              <a:off x="230246" y="159775"/>
              <a:ext cx="914400" cy="914400"/>
            </a:xfrm>
            <a:prstGeom prst="rect">
              <a:avLst/>
            </a:prstGeom>
          </p:spPr>
        </p:pic>
      </p:gr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8)">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60400" y="1131816"/>
            <a:ext cx="10858500" cy="5003800"/>
            <a:chOff x="660400" y="1131816"/>
            <a:chExt cx="10858500" cy="5003800"/>
          </a:xfrm>
        </p:grpSpPr>
        <p:sp>
          <p:nvSpPr>
            <p:cNvPr id="4" name="矩形 3"/>
            <p:cNvSpPr/>
            <p:nvPr/>
          </p:nvSpPr>
          <p:spPr>
            <a:xfrm>
              <a:off x="7998402" y="1131816"/>
              <a:ext cx="3520498" cy="5003800"/>
            </a:xfrm>
            <a:prstGeom prst="rect">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US" altLang="zh-CN" sz="2000" b="1" dirty="0"/>
            </a:p>
          </p:txBody>
        </p:sp>
        <p:sp>
          <p:nvSpPr>
            <p:cNvPr id="5" name="任意多边形 1"/>
            <p:cNvSpPr/>
            <p:nvPr/>
          </p:nvSpPr>
          <p:spPr>
            <a:xfrm>
              <a:off x="660400" y="2556498"/>
              <a:ext cx="5422900" cy="2082800"/>
            </a:xfrm>
            <a:custGeom>
              <a:avLst/>
              <a:gdLst>
                <a:gd name="connsiteX0" fmla="*/ 107 w 8920590"/>
                <a:gd name="connsiteY0" fmla="*/ 80 h 5017831"/>
                <a:gd name="connsiteX1" fmla="*/ 8920697 w 8920590"/>
                <a:gd name="connsiteY1" fmla="*/ 80 h 5017831"/>
                <a:gd name="connsiteX2" fmla="*/ 8920697 w 8920590"/>
                <a:gd name="connsiteY2" fmla="*/ 5017912 h 5017831"/>
                <a:gd name="connsiteX3" fmla="*/ 107 w 8920590"/>
                <a:gd name="connsiteY3" fmla="*/ 5017912 h 5017831"/>
              </a:gdLst>
              <a:ahLst/>
              <a:cxnLst>
                <a:cxn ang="0">
                  <a:pos x="connsiteX0" y="connsiteY0"/>
                </a:cxn>
                <a:cxn ang="0">
                  <a:pos x="connsiteX1" y="connsiteY1"/>
                </a:cxn>
                <a:cxn ang="0">
                  <a:pos x="connsiteX2" y="connsiteY2"/>
                </a:cxn>
                <a:cxn ang="0">
                  <a:pos x="connsiteX3" y="connsiteY3"/>
                </a:cxn>
              </a:cxnLst>
              <a:rect l="l" t="t" r="r" b="b"/>
              <a:pathLst>
                <a:path w="8920590" h="5017831">
                  <a:moveTo>
                    <a:pt x="107" y="80"/>
                  </a:moveTo>
                  <a:lnTo>
                    <a:pt x="8920697" y="80"/>
                  </a:lnTo>
                  <a:lnTo>
                    <a:pt x="8920697" y="5017912"/>
                  </a:lnTo>
                  <a:lnTo>
                    <a:pt x="107" y="5017912"/>
                  </a:lnTo>
                  <a:close/>
                </a:path>
              </a:pathLst>
            </a:custGeom>
            <a:blipFill>
              <a:blip r:embed="rId1"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solidFill>
                  <a:schemeClr val="lt1"/>
                </a:solidFill>
              </a:endParaRPr>
            </a:p>
          </p:txBody>
        </p:sp>
        <p:grpSp>
          <p:nvGrpSpPr>
            <p:cNvPr id="6" name="组合 5"/>
            <p:cNvGrpSpPr/>
            <p:nvPr/>
          </p:nvGrpSpPr>
          <p:grpSpPr>
            <a:xfrm>
              <a:off x="660400" y="4744754"/>
              <a:ext cx="5422900" cy="949145"/>
              <a:chOff x="5667375" y="1916641"/>
              <a:chExt cx="5422900" cy="949145"/>
            </a:xfrm>
          </p:grpSpPr>
          <p:sp>
            <p:nvSpPr>
              <p:cNvPr id="17" name="文本框 16"/>
              <p:cNvSpPr txBox="1"/>
              <p:nvPr/>
            </p:nvSpPr>
            <p:spPr>
              <a:xfrm>
                <a:off x="5667375" y="1916641"/>
                <a:ext cx="5422900" cy="338554"/>
              </a:xfrm>
              <a:prstGeom prst="rect">
                <a:avLst/>
              </a:prstGeom>
              <a:noFill/>
            </p:spPr>
            <p:txBody>
              <a:bodyPr wrap="square" rtlCol="0">
                <a:spAutoFit/>
              </a:bodyPr>
              <a:lstStyle/>
              <a:p>
                <a:pPr algn="r"/>
                <a:r>
                  <a:rPr lang="zh-CN" altLang="en-US" sz="1600" b="1" dirty="0"/>
                  <a:t>输入内容</a:t>
                </a:r>
                <a:endParaRPr lang="en-US" altLang="zh-CN" sz="1600" b="1" dirty="0"/>
              </a:p>
            </p:txBody>
          </p:sp>
          <p:sp>
            <p:nvSpPr>
              <p:cNvPr id="18" name="文本框 17"/>
              <p:cNvSpPr txBox="1"/>
              <p:nvPr/>
            </p:nvSpPr>
            <p:spPr>
              <a:xfrm>
                <a:off x="5667375" y="2219455"/>
                <a:ext cx="5422900" cy="646331"/>
              </a:xfrm>
              <a:prstGeom prst="rect">
                <a:avLst/>
              </a:prstGeom>
              <a:noFill/>
            </p:spPr>
            <p:txBody>
              <a:bodyPr wrap="square" rtlCol="0">
                <a:spAutoFit/>
              </a:bodyPr>
              <a:lstStyle/>
              <a:p>
                <a:pPr algn="r"/>
                <a:r>
                  <a:rPr lang="zh-CN" altLang="en-US" sz="12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a:t>
                </a:r>
                <a:endParaRPr lang="en-US" altLang="zh-CN" sz="1200" dirty="0">
                  <a:solidFill>
                    <a:schemeClr val="tx1">
                      <a:lumMod val="75000"/>
                      <a:lumOff val="25000"/>
                    </a:schemeClr>
                  </a:solidFill>
                </a:endParaRPr>
              </a:p>
            </p:txBody>
          </p:sp>
        </p:grpSp>
        <p:sp>
          <p:nvSpPr>
            <p:cNvPr id="7" name="任意多边形 8"/>
            <p:cNvSpPr/>
            <p:nvPr/>
          </p:nvSpPr>
          <p:spPr>
            <a:xfrm>
              <a:off x="6276975" y="2556498"/>
              <a:ext cx="2084400" cy="2082800"/>
            </a:xfrm>
            <a:custGeom>
              <a:avLst/>
              <a:gdLst>
                <a:gd name="connsiteX0" fmla="*/ 107 w 8920590"/>
                <a:gd name="connsiteY0" fmla="*/ 80 h 5017831"/>
                <a:gd name="connsiteX1" fmla="*/ 8920697 w 8920590"/>
                <a:gd name="connsiteY1" fmla="*/ 80 h 5017831"/>
                <a:gd name="connsiteX2" fmla="*/ 8920697 w 8920590"/>
                <a:gd name="connsiteY2" fmla="*/ 5017912 h 5017831"/>
                <a:gd name="connsiteX3" fmla="*/ 107 w 8920590"/>
                <a:gd name="connsiteY3" fmla="*/ 5017912 h 5017831"/>
              </a:gdLst>
              <a:ahLst/>
              <a:cxnLst>
                <a:cxn ang="0">
                  <a:pos x="connsiteX0" y="connsiteY0"/>
                </a:cxn>
                <a:cxn ang="0">
                  <a:pos x="connsiteX1" y="connsiteY1"/>
                </a:cxn>
                <a:cxn ang="0">
                  <a:pos x="connsiteX2" y="connsiteY2"/>
                </a:cxn>
                <a:cxn ang="0">
                  <a:pos x="connsiteX3" y="connsiteY3"/>
                </a:cxn>
              </a:cxnLst>
              <a:rect l="l" t="t" r="r" b="b"/>
              <a:pathLst>
                <a:path w="8920590" h="5017831">
                  <a:moveTo>
                    <a:pt x="107" y="80"/>
                  </a:moveTo>
                  <a:lnTo>
                    <a:pt x="8920697" y="80"/>
                  </a:lnTo>
                  <a:lnTo>
                    <a:pt x="8920697" y="5017912"/>
                  </a:lnTo>
                  <a:lnTo>
                    <a:pt x="107" y="5017912"/>
                  </a:lnTo>
                  <a:close/>
                </a:path>
              </a:pathLst>
            </a:custGeom>
            <a:blipFill>
              <a:blip r:embed="rId2"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solidFill>
                  <a:schemeClr val="lt1"/>
                </a:solidFill>
              </a:endParaRPr>
            </a:p>
          </p:txBody>
        </p:sp>
        <p:sp>
          <p:nvSpPr>
            <p:cNvPr id="8" name="文本框 7"/>
            <p:cNvSpPr txBox="1"/>
            <p:nvPr/>
          </p:nvSpPr>
          <p:spPr>
            <a:xfrm>
              <a:off x="8555050" y="2556498"/>
              <a:ext cx="2963850" cy="1077218"/>
            </a:xfrm>
            <a:prstGeom prst="rect">
              <a:avLst/>
            </a:prstGeom>
            <a:noFill/>
          </p:spPr>
          <p:txBody>
            <a:bodyPr wrap="square" rtlCol="0">
              <a:spAutoFit/>
            </a:bodyPr>
            <a:lstStyle/>
            <a:p>
              <a:r>
                <a:rPr kumimoji="0" lang="zh-CN" altLang="en-US" sz="3200" b="1" i="0" u="none" strike="noStrike" kern="1200" cap="none" spc="0" normalizeH="0" baseline="0" noProof="0" dirty="0">
                  <a:ln>
                    <a:noFill/>
                  </a:ln>
                  <a:solidFill>
                    <a:schemeClr val="tx1">
                      <a:lumMod val="75000"/>
                      <a:lumOff val="25000"/>
                    </a:schemeClr>
                  </a:solidFill>
                  <a:effectLst/>
                  <a:uLnTx/>
                  <a:uFillTx/>
                </a:rPr>
                <a:t>请输入关键文本内容</a:t>
              </a:r>
              <a:endParaRPr kumimoji="0" lang="en-US" altLang="zh-CN" sz="3200" b="1" i="0" u="none" strike="noStrike" kern="1200" cap="none" spc="0" normalizeH="0" baseline="0" noProof="0" dirty="0">
                <a:ln>
                  <a:noFill/>
                </a:ln>
                <a:solidFill>
                  <a:schemeClr val="tx1">
                    <a:lumMod val="75000"/>
                    <a:lumOff val="25000"/>
                  </a:schemeClr>
                </a:solidFill>
                <a:effectLst/>
                <a:uLnTx/>
                <a:uFillTx/>
              </a:endParaRPr>
            </a:p>
          </p:txBody>
        </p:sp>
        <p:grpSp>
          <p:nvGrpSpPr>
            <p:cNvPr id="9" name="组合 8"/>
            <p:cNvGrpSpPr/>
            <p:nvPr/>
          </p:nvGrpSpPr>
          <p:grpSpPr>
            <a:xfrm>
              <a:off x="6272481" y="4804752"/>
              <a:ext cx="444222" cy="444220"/>
              <a:chOff x="4669386" y="3619774"/>
              <a:chExt cx="444222" cy="444220"/>
            </a:xfrm>
          </p:grpSpPr>
          <p:sp>
            <p:nvSpPr>
              <p:cNvPr id="15" name="矩形 14"/>
              <p:cNvSpPr/>
              <p:nvPr/>
            </p:nvSpPr>
            <p:spPr>
              <a:xfrm>
                <a:off x="4669386" y="3619774"/>
                <a:ext cx="444222" cy="444220"/>
              </a:xfrm>
              <a:prstGeom prst="rect">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6" name="任意多边形 12"/>
              <p:cNvSpPr/>
              <p:nvPr/>
            </p:nvSpPr>
            <p:spPr bwMode="auto">
              <a:xfrm>
                <a:off x="4788717" y="3757457"/>
                <a:ext cx="205561" cy="168853"/>
              </a:xfrm>
              <a:custGeom>
                <a:avLst/>
                <a:gdLst>
                  <a:gd name="connsiteX0" fmla="*/ 96626 w 533400"/>
                  <a:gd name="connsiteY0" fmla="*/ 133971 h 438150"/>
                  <a:gd name="connsiteX1" fmla="*/ 125201 w 533400"/>
                  <a:gd name="connsiteY1" fmla="*/ 286371 h 438150"/>
                  <a:gd name="connsiteX2" fmla="*/ 410951 w 533400"/>
                  <a:gd name="connsiteY2" fmla="*/ 286371 h 438150"/>
                  <a:gd name="connsiteX3" fmla="*/ 439526 w 533400"/>
                  <a:gd name="connsiteY3" fmla="*/ 133971 h 438150"/>
                  <a:gd name="connsiteX4" fmla="*/ 534776 w 533400"/>
                  <a:gd name="connsiteY4" fmla="*/ 133971 h 438150"/>
                  <a:gd name="connsiteX5" fmla="*/ 515726 w 533400"/>
                  <a:gd name="connsiteY5" fmla="*/ 381621 h 438150"/>
                  <a:gd name="connsiteX6" fmla="*/ 458576 w 533400"/>
                  <a:gd name="connsiteY6" fmla="*/ 381621 h 438150"/>
                  <a:gd name="connsiteX7" fmla="*/ 458576 w 533400"/>
                  <a:gd name="connsiteY7" fmla="*/ 438771 h 438150"/>
                  <a:gd name="connsiteX8" fmla="*/ 439526 w 533400"/>
                  <a:gd name="connsiteY8" fmla="*/ 438771 h 438150"/>
                  <a:gd name="connsiteX9" fmla="*/ 439526 w 533400"/>
                  <a:gd name="connsiteY9" fmla="*/ 381621 h 438150"/>
                  <a:gd name="connsiteX10" fmla="*/ 96626 w 533400"/>
                  <a:gd name="connsiteY10" fmla="*/ 381621 h 438150"/>
                  <a:gd name="connsiteX11" fmla="*/ 96626 w 533400"/>
                  <a:gd name="connsiteY11" fmla="*/ 438771 h 438150"/>
                  <a:gd name="connsiteX12" fmla="*/ 77576 w 533400"/>
                  <a:gd name="connsiteY12" fmla="*/ 438771 h 438150"/>
                  <a:gd name="connsiteX13" fmla="*/ 77576 w 533400"/>
                  <a:gd name="connsiteY13" fmla="*/ 381621 h 438150"/>
                  <a:gd name="connsiteX14" fmla="*/ 20426 w 533400"/>
                  <a:gd name="connsiteY14" fmla="*/ 381621 h 438150"/>
                  <a:gd name="connsiteX15" fmla="*/ 1376 w 533400"/>
                  <a:gd name="connsiteY15" fmla="*/ 133971 h 438150"/>
                  <a:gd name="connsiteX16" fmla="*/ 96626 w 533400"/>
                  <a:gd name="connsiteY16" fmla="*/ 133971 h 438150"/>
                  <a:gd name="connsiteX17" fmla="*/ 487151 w 533400"/>
                  <a:gd name="connsiteY17" fmla="*/ 621 h 438150"/>
                  <a:gd name="connsiteX18" fmla="*/ 487151 w 533400"/>
                  <a:gd name="connsiteY18" fmla="*/ 114921 h 438150"/>
                  <a:gd name="connsiteX19" fmla="*/ 425239 w 533400"/>
                  <a:gd name="connsiteY19" fmla="*/ 114921 h 438150"/>
                  <a:gd name="connsiteX20" fmla="*/ 396664 w 533400"/>
                  <a:gd name="connsiteY20" fmla="*/ 267321 h 438150"/>
                  <a:gd name="connsiteX21" fmla="*/ 139489 w 533400"/>
                  <a:gd name="connsiteY21" fmla="*/ 267321 h 438150"/>
                  <a:gd name="connsiteX22" fmla="*/ 110914 w 533400"/>
                  <a:gd name="connsiteY22" fmla="*/ 114921 h 438150"/>
                  <a:gd name="connsiteX23" fmla="*/ 58526 w 533400"/>
                  <a:gd name="connsiteY23" fmla="*/ 114921 h 438150"/>
                  <a:gd name="connsiteX24" fmla="*/ 58526 w 533400"/>
                  <a:gd name="connsiteY24" fmla="*/ 621 h 438150"/>
                  <a:gd name="connsiteX25" fmla="*/ 487151 w 533400"/>
                  <a:gd name="connsiteY2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3400" h="438150">
                    <a:moveTo>
                      <a:pt x="96626" y="133971"/>
                    </a:moveTo>
                    <a:lnTo>
                      <a:pt x="125201" y="286371"/>
                    </a:lnTo>
                    <a:lnTo>
                      <a:pt x="410951" y="286371"/>
                    </a:lnTo>
                    <a:lnTo>
                      <a:pt x="439526" y="133971"/>
                    </a:lnTo>
                    <a:lnTo>
                      <a:pt x="534776" y="133971"/>
                    </a:lnTo>
                    <a:lnTo>
                      <a:pt x="515726" y="381621"/>
                    </a:lnTo>
                    <a:lnTo>
                      <a:pt x="458576" y="381621"/>
                    </a:lnTo>
                    <a:lnTo>
                      <a:pt x="458576" y="438771"/>
                    </a:lnTo>
                    <a:lnTo>
                      <a:pt x="439526" y="438771"/>
                    </a:lnTo>
                    <a:lnTo>
                      <a:pt x="439526" y="381621"/>
                    </a:lnTo>
                    <a:lnTo>
                      <a:pt x="96626" y="381621"/>
                    </a:lnTo>
                    <a:lnTo>
                      <a:pt x="96626" y="438771"/>
                    </a:lnTo>
                    <a:lnTo>
                      <a:pt x="77576" y="438771"/>
                    </a:lnTo>
                    <a:lnTo>
                      <a:pt x="77576" y="381621"/>
                    </a:lnTo>
                    <a:lnTo>
                      <a:pt x="20426" y="381621"/>
                    </a:lnTo>
                    <a:lnTo>
                      <a:pt x="1376" y="133971"/>
                    </a:lnTo>
                    <a:lnTo>
                      <a:pt x="96626" y="133971"/>
                    </a:lnTo>
                    <a:close/>
                    <a:moveTo>
                      <a:pt x="487151" y="621"/>
                    </a:moveTo>
                    <a:lnTo>
                      <a:pt x="487151" y="114921"/>
                    </a:lnTo>
                    <a:lnTo>
                      <a:pt x="425239" y="114921"/>
                    </a:lnTo>
                    <a:lnTo>
                      <a:pt x="396664" y="267321"/>
                    </a:lnTo>
                    <a:lnTo>
                      <a:pt x="139489" y="267321"/>
                    </a:lnTo>
                    <a:lnTo>
                      <a:pt x="110914" y="114921"/>
                    </a:lnTo>
                    <a:lnTo>
                      <a:pt x="58526" y="114921"/>
                    </a:lnTo>
                    <a:lnTo>
                      <a:pt x="58526" y="621"/>
                    </a:lnTo>
                    <a:lnTo>
                      <a:pt x="487151" y="62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sp>
          <p:nvSpPr>
            <p:cNvPr id="10" name="文本框 9"/>
            <p:cNvSpPr txBox="1"/>
            <p:nvPr/>
          </p:nvSpPr>
          <p:spPr>
            <a:xfrm>
              <a:off x="1223952" y="1645185"/>
              <a:ext cx="4859348" cy="338554"/>
            </a:xfrm>
            <a:prstGeom prst="rect">
              <a:avLst/>
            </a:prstGeom>
            <a:noFill/>
          </p:spPr>
          <p:txBody>
            <a:bodyPr wrap="square" rtlCol="0">
              <a:spAutoFit/>
            </a:bodyPr>
            <a:lstStyle/>
            <a:p>
              <a:r>
                <a:rPr lang="zh-CN" altLang="en-US" sz="1600" b="1" dirty="0"/>
                <a:t>输入内容</a:t>
              </a:r>
              <a:endParaRPr lang="en-US" altLang="zh-CN" sz="1600" b="1" dirty="0"/>
            </a:p>
          </p:txBody>
        </p:sp>
        <p:sp>
          <p:nvSpPr>
            <p:cNvPr id="11" name="文本框 10"/>
            <p:cNvSpPr txBox="1"/>
            <p:nvPr/>
          </p:nvSpPr>
          <p:spPr>
            <a:xfrm>
              <a:off x="1223952" y="1929893"/>
              <a:ext cx="4859348" cy="646331"/>
            </a:xfrm>
            <a:prstGeom prst="rect">
              <a:avLst/>
            </a:prstGeom>
            <a:noFill/>
          </p:spPr>
          <p:txBody>
            <a:bodyPr wrap="square" rtlCol="0">
              <a:spAutoFit/>
            </a:bodyPr>
            <a:lstStyle/>
            <a:p>
              <a:r>
                <a:rPr lang="zh-CN" altLang="en-US" sz="12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a:t>
              </a:r>
              <a:endParaRPr lang="en-US" altLang="zh-CN" sz="1200" dirty="0">
                <a:solidFill>
                  <a:schemeClr val="tx1">
                    <a:lumMod val="75000"/>
                    <a:lumOff val="25000"/>
                  </a:schemeClr>
                </a:solidFill>
              </a:endParaRPr>
            </a:p>
          </p:txBody>
        </p:sp>
        <p:grpSp>
          <p:nvGrpSpPr>
            <p:cNvPr id="12" name="组合 11"/>
            <p:cNvGrpSpPr/>
            <p:nvPr/>
          </p:nvGrpSpPr>
          <p:grpSpPr>
            <a:xfrm>
              <a:off x="660400" y="1700724"/>
              <a:ext cx="444222" cy="444220"/>
              <a:chOff x="5472389" y="3396254"/>
              <a:chExt cx="444222" cy="444220"/>
            </a:xfrm>
          </p:grpSpPr>
          <p:sp>
            <p:nvSpPr>
              <p:cNvPr id="13" name="矩形 12"/>
              <p:cNvSpPr/>
              <p:nvPr/>
            </p:nvSpPr>
            <p:spPr>
              <a:xfrm>
                <a:off x="5472389" y="3396254"/>
                <a:ext cx="444222" cy="444220"/>
              </a:xfrm>
              <a:prstGeom prst="rect">
                <a:avLst/>
              </a:pr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4" name="任意多边形 15"/>
              <p:cNvSpPr/>
              <p:nvPr/>
            </p:nvSpPr>
            <p:spPr bwMode="auto">
              <a:xfrm>
                <a:off x="5591719" y="3524760"/>
                <a:ext cx="205561" cy="187207"/>
              </a:xfrm>
              <a:custGeom>
                <a:avLst/>
                <a:gdLst>
                  <a:gd name="connsiteX0" fmla="*/ 125329 w 533400"/>
                  <a:gd name="connsiteY0" fmla="*/ 229221 h 485775"/>
                  <a:gd name="connsiteX1" fmla="*/ 125329 w 533400"/>
                  <a:gd name="connsiteY1" fmla="*/ 276846 h 485775"/>
                  <a:gd name="connsiteX2" fmla="*/ 144379 w 533400"/>
                  <a:gd name="connsiteY2" fmla="*/ 276846 h 485775"/>
                  <a:gd name="connsiteX3" fmla="*/ 144379 w 533400"/>
                  <a:gd name="connsiteY3" fmla="*/ 229221 h 485775"/>
                  <a:gd name="connsiteX4" fmla="*/ 392029 w 533400"/>
                  <a:gd name="connsiteY4" fmla="*/ 229221 h 485775"/>
                  <a:gd name="connsiteX5" fmla="*/ 392029 w 533400"/>
                  <a:gd name="connsiteY5" fmla="*/ 276846 h 485775"/>
                  <a:gd name="connsiteX6" fmla="*/ 411079 w 533400"/>
                  <a:gd name="connsiteY6" fmla="*/ 276846 h 485775"/>
                  <a:gd name="connsiteX7" fmla="*/ 411079 w 533400"/>
                  <a:gd name="connsiteY7" fmla="*/ 229221 h 485775"/>
                  <a:gd name="connsiteX8" fmla="*/ 534904 w 533400"/>
                  <a:gd name="connsiteY8" fmla="*/ 229221 h 485775"/>
                  <a:gd name="connsiteX9" fmla="*/ 534904 w 533400"/>
                  <a:gd name="connsiteY9" fmla="*/ 486396 h 485775"/>
                  <a:gd name="connsiteX10" fmla="*/ 1504 w 533400"/>
                  <a:gd name="connsiteY10" fmla="*/ 486396 h 485775"/>
                  <a:gd name="connsiteX11" fmla="*/ 1504 w 533400"/>
                  <a:gd name="connsiteY11" fmla="*/ 229221 h 485775"/>
                  <a:gd name="connsiteX12" fmla="*/ 125329 w 533400"/>
                  <a:gd name="connsiteY12" fmla="*/ 229221 h 485775"/>
                  <a:gd name="connsiteX13" fmla="*/ 411079 w 533400"/>
                  <a:gd name="connsiteY13" fmla="*/ 621 h 485775"/>
                  <a:gd name="connsiteX14" fmla="*/ 411079 w 533400"/>
                  <a:gd name="connsiteY14" fmla="*/ 114921 h 485775"/>
                  <a:gd name="connsiteX15" fmla="*/ 534904 w 533400"/>
                  <a:gd name="connsiteY15" fmla="*/ 114921 h 485775"/>
                  <a:gd name="connsiteX16" fmla="*/ 534904 w 533400"/>
                  <a:gd name="connsiteY16" fmla="*/ 210171 h 485775"/>
                  <a:gd name="connsiteX17" fmla="*/ 1504 w 533400"/>
                  <a:gd name="connsiteY17" fmla="*/ 210171 h 485775"/>
                  <a:gd name="connsiteX18" fmla="*/ 1504 w 533400"/>
                  <a:gd name="connsiteY18" fmla="*/ 114921 h 485775"/>
                  <a:gd name="connsiteX19" fmla="*/ 125329 w 533400"/>
                  <a:gd name="connsiteY19" fmla="*/ 114921 h 485775"/>
                  <a:gd name="connsiteX20" fmla="*/ 125329 w 533400"/>
                  <a:gd name="connsiteY20" fmla="*/ 621 h 485775"/>
                  <a:gd name="connsiteX21" fmla="*/ 411079 w 533400"/>
                  <a:gd name="connsiteY21" fmla="*/ 621 h 485775"/>
                  <a:gd name="connsiteX22" fmla="*/ 392029 w 533400"/>
                  <a:gd name="connsiteY22" fmla="*/ 19671 h 485775"/>
                  <a:gd name="connsiteX23" fmla="*/ 144379 w 533400"/>
                  <a:gd name="connsiteY23" fmla="*/ 19671 h 485775"/>
                  <a:gd name="connsiteX24" fmla="*/ 144379 w 533400"/>
                  <a:gd name="connsiteY24" fmla="*/ 114921 h 485775"/>
                  <a:gd name="connsiteX25" fmla="*/ 392029 w 533400"/>
                  <a:gd name="connsiteY25" fmla="*/ 114921 h 485775"/>
                  <a:gd name="connsiteX26" fmla="*/ 392029 w 533400"/>
                  <a:gd name="connsiteY26" fmla="*/ 1967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3400" h="485775">
                    <a:moveTo>
                      <a:pt x="125329" y="229221"/>
                    </a:moveTo>
                    <a:lnTo>
                      <a:pt x="125329" y="276846"/>
                    </a:lnTo>
                    <a:lnTo>
                      <a:pt x="144379" y="276846"/>
                    </a:lnTo>
                    <a:lnTo>
                      <a:pt x="144379" y="229221"/>
                    </a:lnTo>
                    <a:lnTo>
                      <a:pt x="392029" y="229221"/>
                    </a:lnTo>
                    <a:lnTo>
                      <a:pt x="392029" y="276846"/>
                    </a:lnTo>
                    <a:lnTo>
                      <a:pt x="411079" y="276846"/>
                    </a:lnTo>
                    <a:lnTo>
                      <a:pt x="411079" y="229221"/>
                    </a:lnTo>
                    <a:lnTo>
                      <a:pt x="534904" y="229221"/>
                    </a:lnTo>
                    <a:lnTo>
                      <a:pt x="534904" y="486396"/>
                    </a:lnTo>
                    <a:lnTo>
                      <a:pt x="1504" y="486396"/>
                    </a:lnTo>
                    <a:lnTo>
                      <a:pt x="1504" y="229221"/>
                    </a:lnTo>
                    <a:lnTo>
                      <a:pt x="125329" y="229221"/>
                    </a:lnTo>
                    <a:close/>
                    <a:moveTo>
                      <a:pt x="411079" y="621"/>
                    </a:moveTo>
                    <a:lnTo>
                      <a:pt x="411079" y="114921"/>
                    </a:lnTo>
                    <a:lnTo>
                      <a:pt x="534904" y="114921"/>
                    </a:lnTo>
                    <a:lnTo>
                      <a:pt x="534904" y="210171"/>
                    </a:lnTo>
                    <a:lnTo>
                      <a:pt x="1504" y="210171"/>
                    </a:lnTo>
                    <a:lnTo>
                      <a:pt x="1504" y="114921"/>
                    </a:lnTo>
                    <a:lnTo>
                      <a:pt x="125329" y="114921"/>
                    </a:lnTo>
                    <a:lnTo>
                      <a:pt x="125329" y="621"/>
                    </a:lnTo>
                    <a:lnTo>
                      <a:pt x="411079" y="621"/>
                    </a:lnTo>
                    <a:close/>
                    <a:moveTo>
                      <a:pt x="392029" y="19671"/>
                    </a:moveTo>
                    <a:lnTo>
                      <a:pt x="144379" y="19671"/>
                    </a:lnTo>
                    <a:lnTo>
                      <a:pt x="144379" y="114921"/>
                    </a:lnTo>
                    <a:lnTo>
                      <a:pt x="392029" y="114921"/>
                    </a:lnTo>
                    <a:lnTo>
                      <a:pt x="392029" y="1967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nvGrpSpPr>
          <p:cNvPr id="19" name="组合 18"/>
          <p:cNvGrpSpPr/>
          <p:nvPr/>
        </p:nvGrpSpPr>
        <p:grpSpPr>
          <a:xfrm>
            <a:off x="230246" y="159775"/>
            <a:ext cx="2785723" cy="914400"/>
            <a:chOff x="230246" y="159775"/>
            <a:chExt cx="2785723" cy="914400"/>
          </a:xfrm>
        </p:grpSpPr>
        <p:sp>
          <p:nvSpPr>
            <p:cNvPr id="20" name="文本框 19"/>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21" name="图形 20" descr="棕榈树 纯色填充"/>
            <p:cNvPicPr>
              <a:picLocks noChangeAspect="1"/>
            </p:cNvPicPr>
            <p:nvPr/>
          </p:nvPicPr>
          <p:blipFill>
            <a:blip r:embed="rId3" cstate="screen"/>
            <a:stretch>
              <a:fillRect/>
            </a:stretch>
          </p:blipFill>
          <p:spPr>
            <a:xfrm>
              <a:off x="230246" y="159775"/>
              <a:ext cx="914400" cy="914400"/>
            </a:xfrm>
            <a:prstGeom prst="rect">
              <a:avLst/>
            </a:prstGeom>
          </p:spPr>
        </p:pic>
      </p:grpSp>
    </p:spTree>
    <p:custDataLst>
      <p:tags r:id="rId4"/>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p:nvPr/>
        </p:nvGraphicFramePr>
        <p:xfrm>
          <a:off x="2317007" y="3321517"/>
          <a:ext cx="8128000" cy="2624172"/>
        </p:xfrm>
        <a:graphic>
          <a:graphicData uri="http://schemas.openxmlformats.org/drawingml/2006/chart">
            <c:chart xmlns:c="http://schemas.openxmlformats.org/drawingml/2006/chart" xmlns:r="http://schemas.openxmlformats.org/officeDocument/2006/relationships" r:id="rId1"/>
          </a:graphicData>
        </a:graphic>
      </p:graphicFrame>
      <p:grpSp>
        <p:nvGrpSpPr>
          <p:cNvPr id="4" name="组合 3"/>
          <p:cNvGrpSpPr/>
          <p:nvPr/>
        </p:nvGrpSpPr>
        <p:grpSpPr>
          <a:xfrm>
            <a:off x="2201469" y="1669387"/>
            <a:ext cx="2141931" cy="991259"/>
            <a:chOff x="2260846" y="1893535"/>
            <a:chExt cx="2141931" cy="991259"/>
          </a:xfrm>
        </p:grpSpPr>
        <p:sp>
          <p:nvSpPr>
            <p:cNvPr id="5" name="îš1ïdé"/>
            <p:cNvSpPr/>
            <p:nvPr/>
          </p:nvSpPr>
          <p:spPr>
            <a:xfrm>
              <a:off x="2260846" y="1893535"/>
              <a:ext cx="2141931" cy="700641"/>
            </a:xfrm>
            <a:prstGeom prst="rect">
              <a:avLst/>
            </a:prstGeom>
          </p:spPr>
          <p:txBody>
            <a:bodyPr anchor="b" anchorCtr="0">
              <a:noAutofit/>
            </a:bodyPr>
            <a:lstStyle/>
            <a:p>
              <a:pPr>
                <a:buSzPct val="25000"/>
              </a:pPr>
              <a:r>
                <a:rPr lang="zh-CN" altLang="en-US" sz="4000" b="1" baseline="30000" dirty="0">
                  <a:solidFill>
                    <a:srgbClr val="00B0F0"/>
                  </a:solidFill>
                  <a:effectLst>
                    <a:outerShdw blurRad="76200" dist="50800" dir="5400000" algn="ctr" rotWithShape="0">
                      <a:srgbClr val="00B0F0">
                        <a:alpha val="20000"/>
                      </a:srgbClr>
                    </a:outerShdw>
                  </a:effectLst>
                </a:rPr>
                <a:t>￥</a:t>
              </a:r>
              <a:r>
                <a:rPr lang="en-US" altLang="zh-CN" sz="4000" b="1" dirty="0">
                  <a:solidFill>
                    <a:srgbClr val="00B0F0"/>
                  </a:solidFill>
                  <a:effectLst>
                    <a:outerShdw blurRad="76200" dist="50800" dir="5400000" algn="ctr" rotWithShape="0">
                      <a:srgbClr val="00B0F0">
                        <a:alpha val="20000"/>
                      </a:srgbClr>
                    </a:outerShdw>
                  </a:effectLst>
                </a:rPr>
                <a:t>39,000</a:t>
              </a:r>
              <a:endParaRPr lang="en-US" altLang="zh-CN" sz="4000" b="1" dirty="0">
                <a:solidFill>
                  <a:srgbClr val="00B0F0"/>
                </a:solidFill>
                <a:effectLst>
                  <a:outerShdw blurRad="76200" dist="50800" dir="5400000" algn="ctr" rotWithShape="0">
                    <a:srgbClr val="00B0F0">
                      <a:alpha val="20000"/>
                    </a:srgbClr>
                  </a:outerShdw>
                </a:effectLst>
              </a:endParaRPr>
            </a:p>
          </p:txBody>
        </p:sp>
        <p:sp>
          <p:nvSpPr>
            <p:cNvPr id="6" name="文本框 5"/>
            <p:cNvSpPr txBox="1"/>
            <p:nvPr/>
          </p:nvSpPr>
          <p:spPr>
            <a:xfrm>
              <a:off x="2512394" y="2469809"/>
              <a:ext cx="1333048" cy="414985"/>
            </a:xfrm>
            <a:prstGeom prst="rect">
              <a:avLst/>
            </a:prstGeom>
            <a:noFill/>
          </p:spPr>
          <p:txBody>
            <a:bodyPr wrap="square">
              <a:spAutoFit/>
            </a:bodyPr>
            <a:lstStyle/>
            <a:p>
              <a:pPr algn="l"/>
              <a:r>
                <a:rPr lang="en-US" altLang="zh-CN" sz="1800" dirty="0">
                  <a:solidFill>
                    <a:schemeClr val="tx1"/>
                  </a:solidFill>
                </a:rPr>
                <a:t>balance</a:t>
              </a:r>
              <a:endParaRPr lang="en-US" altLang="zh-CN" sz="1800" dirty="0">
                <a:solidFill>
                  <a:schemeClr val="tx1"/>
                </a:solidFill>
              </a:endParaRPr>
            </a:p>
          </p:txBody>
        </p:sp>
      </p:grpSp>
      <p:sp>
        <p:nvSpPr>
          <p:cNvPr id="7" name="文本框 6"/>
          <p:cNvSpPr txBox="1"/>
          <p:nvPr/>
        </p:nvSpPr>
        <p:spPr>
          <a:xfrm>
            <a:off x="4853525" y="1752512"/>
            <a:ext cx="4717250" cy="738664"/>
          </a:xfrm>
          <a:prstGeom prst="rect">
            <a:avLst/>
          </a:prstGeom>
          <a:noFill/>
        </p:spPr>
        <p:txBody>
          <a:bodyPr wrap="square">
            <a:spAutoFit/>
          </a:bodyPr>
          <a:lstStyle/>
          <a:p>
            <a:r>
              <a:rPr lang="zh-CN" altLang="en-US" sz="14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8" name="矩形: 圆角 7"/>
          <p:cNvSpPr/>
          <p:nvPr/>
        </p:nvSpPr>
        <p:spPr>
          <a:xfrm>
            <a:off x="2317007" y="3830319"/>
            <a:ext cx="908547" cy="251969"/>
          </a:xfrm>
          <a:prstGeom prst="roundRect">
            <a:avLst>
              <a:gd name="adj" fmla="val 50000"/>
            </a:avLst>
          </a:prstGeom>
          <a:solidFill>
            <a:schemeClr val="bg1"/>
          </a:solidFill>
          <a:ln>
            <a:solidFill>
              <a:srgbClr val="00B0F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SzPct val="25000"/>
            </a:pPr>
            <a:r>
              <a:rPr lang="zh-CN" altLang="en-US" sz="1100" baseline="30000" dirty="0">
                <a:solidFill>
                  <a:schemeClr val="tx1"/>
                </a:solidFill>
              </a:rPr>
              <a:t>￥</a:t>
            </a:r>
            <a:r>
              <a:rPr lang="en-US" altLang="zh-CN" sz="1100" dirty="0">
                <a:solidFill>
                  <a:schemeClr val="tx1"/>
                </a:solidFill>
              </a:rPr>
              <a:t>39,000</a:t>
            </a:r>
            <a:endParaRPr lang="en-US" altLang="zh-CN" sz="1100" dirty="0">
              <a:solidFill>
                <a:schemeClr val="tx1"/>
              </a:solidFill>
            </a:endParaRPr>
          </a:p>
        </p:txBody>
      </p:sp>
      <p:sp>
        <p:nvSpPr>
          <p:cNvPr id="9" name="矩形: 圆角 8"/>
          <p:cNvSpPr/>
          <p:nvPr/>
        </p:nvSpPr>
        <p:spPr>
          <a:xfrm>
            <a:off x="4130449" y="4323080"/>
            <a:ext cx="908547" cy="251969"/>
          </a:xfrm>
          <a:prstGeom prst="roundRect">
            <a:avLst>
              <a:gd name="adj" fmla="val 50000"/>
            </a:avLst>
          </a:prstGeom>
          <a:solidFill>
            <a:schemeClr val="bg1"/>
          </a:solidFill>
          <a:ln>
            <a:solidFill>
              <a:srgbClr val="00B0F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SzPct val="25000"/>
            </a:pPr>
            <a:r>
              <a:rPr lang="zh-CN" altLang="en-US" sz="1100" baseline="30000" dirty="0">
                <a:solidFill>
                  <a:schemeClr val="tx1"/>
                </a:solidFill>
              </a:rPr>
              <a:t>￥</a:t>
            </a:r>
            <a:r>
              <a:rPr lang="en-US" altLang="zh-CN" sz="1100" dirty="0">
                <a:solidFill>
                  <a:schemeClr val="tx1"/>
                </a:solidFill>
              </a:rPr>
              <a:t>35,000</a:t>
            </a:r>
            <a:endParaRPr lang="en-US" altLang="zh-CN" sz="1100" dirty="0">
              <a:solidFill>
                <a:schemeClr val="tx1"/>
              </a:solidFill>
            </a:endParaRPr>
          </a:p>
        </p:txBody>
      </p:sp>
      <p:sp>
        <p:nvSpPr>
          <p:cNvPr id="10" name="矩形: 圆角 9"/>
          <p:cNvSpPr/>
          <p:nvPr/>
        </p:nvSpPr>
        <p:spPr>
          <a:xfrm>
            <a:off x="5943891" y="3685285"/>
            <a:ext cx="908547" cy="251969"/>
          </a:xfrm>
          <a:prstGeom prst="roundRect">
            <a:avLst>
              <a:gd name="adj" fmla="val 50000"/>
            </a:avLst>
          </a:prstGeom>
          <a:solidFill>
            <a:schemeClr val="bg1"/>
          </a:solidFill>
          <a:ln>
            <a:solidFill>
              <a:srgbClr val="00B0F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SzPct val="25000"/>
            </a:pPr>
            <a:r>
              <a:rPr lang="zh-CN" altLang="en-US" sz="1100" baseline="30000" dirty="0">
                <a:solidFill>
                  <a:schemeClr val="tx1"/>
                </a:solidFill>
              </a:rPr>
              <a:t>￥</a:t>
            </a:r>
            <a:r>
              <a:rPr lang="en-US" altLang="zh-CN" sz="1100" dirty="0">
                <a:solidFill>
                  <a:schemeClr val="tx1"/>
                </a:solidFill>
              </a:rPr>
              <a:t>40,000</a:t>
            </a:r>
            <a:endParaRPr lang="en-US" altLang="zh-CN" sz="1100" dirty="0">
              <a:solidFill>
                <a:schemeClr val="tx1"/>
              </a:solidFill>
            </a:endParaRPr>
          </a:p>
        </p:txBody>
      </p:sp>
      <p:sp>
        <p:nvSpPr>
          <p:cNvPr id="11" name="矩形: 圆角 10"/>
          <p:cNvSpPr/>
          <p:nvPr/>
        </p:nvSpPr>
        <p:spPr>
          <a:xfrm>
            <a:off x="7757333" y="3356950"/>
            <a:ext cx="908547" cy="251969"/>
          </a:xfrm>
          <a:prstGeom prst="roundRect">
            <a:avLst>
              <a:gd name="adj" fmla="val 50000"/>
            </a:avLst>
          </a:prstGeom>
          <a:solidFill>
            <a:schemeClr val="bg1"/>
          </a:solidFill>
          <a:ln>
            <a:solidFill>
              <a:srgbClr val="00B0F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SzPct val="25000"/>
            </a:pPr>
            <a:r>
              <a:rPr lang="zh-CN" altLang="en-US" sz="1100" baseline="30000" dirty="0">
                <a:solidFill>
                  <a:schemeClr val="tx1"/>
                </a:solidFill>
              </a:rPr>
              <a:t>￥</a:t>
            </a:r>
            <a:r>
              <a:rPr lang="en-US" altLang="zh-CN" sz="1100" dirty="0">
                <a:solidFill>
                  <a:schemeClr val="tx1"/>
                </a:solidFill>
              </a:rPr>
              <a:t>42,000</a:t>
            </a:r>
            <a:endParaRPr lang="en-US" altLang="zh-CN" sz="1100" dirty="0">
              <a:solidFill>
                <a:schemeClr val="tx1"/>
              </a:solidFill>
            </a:endParaRPr>
          </a:p>
        </p:txBody>
      </p:sp>
      <p:sp>
        <p:nvSpPr>
          <p:cNvPr id="12" name="矩形: 圆角 11"/>
          <p:cNvSpPr/>
          <p:nvPr/>
        </p:nvSpPr>
        <p:spPr>
          <a:xfrm>
            <a:off x="9570775" y="3830319"/>
            <a:ext cx="908547" cy="251969"/>
          </a:xfrm>
          <a:prstGeom prst="roundRect">
            <a:avLst>
              <a:gd name="adj" fmla="val 50000"/>
            </a:avLst>
          </a:prstGeom>
          <a:solidFill>
            <a:schemeClr val="bg1"/>
          </a:solidFill>
          <a:ln>
            <a:solidFill>
              <a:srgbClr val="00B0F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SzPct val="25000"/>
            </a:pPr>
            <a:r>
              <a:rPr lang="zh-CN" altLang="en-US" sz="1100" baseline="30000" dirty="0">
                <a:solidFill>
                  <a:schemeClr val="tx1"/>
                </a:solidFill>
              </a:rPr>
              <a:t>￥</a:t>
            </a:r>
            <a:r>
              <a:rPr lang="en-US" altLang="zh-CN" sz="1100" dirty="0">
                <a:solidFill>
                  <a:schemeClr val="tx1"/>
                </a:solidFill>
              </a:rPr>
              <a:t>39,000</a:t>
            </a:r>
            <a:endParaRPr lang="en-US" altLang="zh-CN" sz="1100" dirty="0">
              <a:solidFill>
                <a:schemeClr val="tx1"/>
              </a:solidFill>
            </a:endParaRPr>
          </a:p>
        </p:txBody>
      </p:sp>
      <p:grpSp>
        <p:nvGrpSpPr>
          <p:cNvPr id="13" name="组合 12"/>
          <p:cNvGrpSpPr/>
          <p:nvPr/>
        </p:nvGrpSpPr>
        <p:grpSpPr>
          <a:xfrm>
            <a:off x="230246" y="159775"/>
            <a:ext cx="2785723" cy="914400"/>
            <a:chOff x="230246" y="159775"/>
            <a:chExt cx="2785723" cy="914400"/>
          </a:xfrm>
        </p:grpSpPr>
        <p:sp>
          <p:nvSpPr>
            <p:cNvPr id="14" name="文本框 13"/>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15" name="图形 14" descr="棕榈树 纯色填充"/>
            <p:cNvPicPr>
              <a:picLocks noChangeAspect="1"/>
            </p:cNvPicPr>
            <p:nvPr/>
          </p:nvPicPr>
          <p:blipFill>
            <a:blip r:embed="rId2" cstate="screen"/>
            <a:stretch>
              <a:fillRect/>
            </a:stretch>
          </p:blipFill>
          <p:spPr>
            <a:xfrm>
              <a:off x="230246" y="159775"/>
              <a:ext cx="914400" cy="914400"/>
            </a:xfrm>
            <a:prstGeom prst="rect">
              <a:avLst/>
            </a:prstGeom>
          </p:spPr>
        </p:pic>
      </p:grpSp>
    </p:spTree>
    <p:custDataLst>
      <p:tags r:id="rId3"/>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îṧḻîďê"/>
        <p:cNvGrpSpPr/>
        <p:nvPr/>
      </p:nvGrpSpPr>
      <p:grpSpPr>
        <a:xfrm>
          <a:off x="0" y="0"/>
          <a:ext cx="0" cy="0"/>
          <a:chOff x="0" y="0"/>
          <a:chExt cx="0" cy="0"/>
        </a:xfrm>
      </p:grpSpPr>
      <p:sp>
        <p:nvSpPr>
          <p:cNvPr id="3" name="文本框 2"/>
          <p:cNvSpPr txBox="1"/>
          <p:nvPr/>
        </p:nvSpPr>
        <p:spPr>
          <a:xfrm>
            <a:off x="9281614" y="927269"/>
            <a:ext cx="2258952" cy="2215991"/>
          </a:xfrm>
          <a:prstGeom prst="rect">
            <a:avLst/>
          </a:prstGeom>
          <a:noFill/>
        </p:spPr>
        <p:txBody>
          <a:bodyPr wrap="none" rtlCol="0">
            <a:spAutoFit/>
          </a:bodyPr>
          <a:lstStyle>
            <a:defPPr>
              <a:defRPr lang="zh-CN"/>
            </a:defPPr>
            <a:lvl1pPr>
              <a:defRPr sz="13800">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en-US" altLang="zh-CN" dirty="0"/>
              <a:t>04</a:t>
            </a:r>
            <a:endParaRPr lang="zh-CN" altLang="en-US" dirty="0"/>
          </a:p>
        </p:txBody>
      </p:sp>
      <p:grpSp>
        <p:nvGrpSpPr>
          <p:cNvPr id="2" name="í$ḻiḋe"/>
          <p:cNvGrpSpPr/>
          <p:nvPr/>
        </p:nvGrpSpPr>
        <p:grpSpPr>
          <a:xfrm>
            <a:off x="0" y="1"/>
            <a:ext cx="11368429" cy="5447680"/>
            <a:chOff x="0" y="1"/>
            <a:chExt cx="11368429" cy="5447680"/>
          </a:xfrm>
        </p:grpSpPr>
        <p:sp>
          <p:nvSpPr>
            <p:cNvPr id="12" name="ïSlïdê"/>
            <p:cNvSpPr/>
            <p:nvPr/>
          </p:nvSpPr>
          <p:spPr>
            <a:xfrm>
              <a:off x="0" y="1"/>
              <a:ext cx="4584700" cy="4809661"/>
            </a:xfrm>
            <a:custGeom>
              <a:avLst/>
              <a:gdLst>
                <a:gd name="connsiteX0" fmla="*/ 0 w 4584700"/>
                <a:gd name="connsiteY0" fmla="*/ 0 h 4809661"/>
                <a:gd name="connsiteX1" fmla="*/ 3661567 w 4584700"/>
                <a:gd name="connsiteY1" fmla="*/ 0 h 4809661"/>
                <a:gd name="connsiteX2" fmla="*/ 3777582 w 4584700"/>
                <a:gd name="connsiteY2" fmla="*/ 105442 h 4809661"/>
                <a:gd name="connsiteX3" fmla="*/ 4584700 w 4584700"/>
                <a:gd name="connsiteY3" fmla="*/ 2053993 h 4809661"/>
                <a:gd name="connsiteX4" fmla="*/ 1829028 w 4584700"/>
                <a:gd name="connsiteY4" fmla="*/ 4809661 h 4809661"/>
                <a:gd name="connsiteX5" fmla="*/ 76165 w 4584700"/>
                <a:gd name="connsiteY5" fmla="*/ 4180400 h 4809661"/>
                <a:gd name="connsiteX6" fmla="*/ 0 w 4584700"/>
                <a:gd name="connsiteY6" fmla="*/ 4111177 h 4809661"/>
                <a:gd name="connsiteX7" fmla="*/ 0 w 4584700"/>
                <a:gd name="connsiteY7" fmla="*/ 0 h 480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84700" h="4809661">
                  <a:moveTo>
                    <a:pt x="0" y="0"/>
                  </a:moveTo>
                  <a:lnTo>
                    <a:pt x="3661567" y="0"/>
                  </a:lnTo>
                  <a:lnTo>
                    <a:pt x="3777582" y="105442"/>
                  </a:lnTo>
                  <a:cubicBezTo>
                    <a:pt x="4276261" y="604120"/>
                    <a:pt x="4584700" y="1293037"/>
                    <a:pt x="4584700" y="2053993"/>
                  </a:cubicBezTo>
                  <a:cubicBezTo>
                    <a:pt x="4584700" y="3575906"/>
                    <a:pt x="3350944" y="4809661"/>
                    <a:pt x="1829028" y="4809661"/>
                  </a:cubicBezTo>
                  <a:cubicBezTo>
                    <a:pt x="1163190" y="4809661"/>
                    <a:pt x="552507" y="4573513"/>
                    <a:pt x="76165" y="4180400"/>
                  </a:cubicBezTo>
                  <a:lnTo>
                    <a:pt x="0" y="4111177"/>
                  </a:lnTo>
                  <a:lnTo>
                    <a:pt x="0" y="0"/>
                  </a:lnTo>
                  <a:close/>
                </a:path>
              </a:pathLst>
            </a:custGeom>
            <a:blipFill>
              <a:blip r:embed="rId1"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p>
          </p:txBody>
        </p:sp>
        <p:sp>
          <p:nvSpPr>
            <p:cNvPr id="16" name="îsļiḑé"/>
            <p:cNvSpPr/>
            <p:nvPr/>
          </p:nvSpPr>
          <p:spPr>
            <a:xfrm>
              <a:off x="3275768" y="3741070"/>
              <a:ext cx="895928" cy="895928"/>
            </a:xfrm>
            <a:prstGeom prst="ellipse">
              <a:avLst/>
            </a:prstGeom>
            <a:gradFill>
              <a:gsLst>
                <a:gs pos="0">
                  <a:srgbClr val="00B0F0"/>
                </a:gs>
                <a:gs pos="60000">
                  <a:schemeClr val="accent5">
                    <a:lumMod val="75000"/>
                  </a:schemeClr>
                </a:gs>
              </a:gsLst>
              <a:lin ang="2700000" scaled="0"/>
            </a:gradFill>
            <a:ln w="57150" cap="rnd">
              <a:noFill/>
              <a:prstDash val="solid"/>
              <a:round/>
            </a:ln>
            <a:effectLst>
              <a:outerShdw blurRad="508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dirty="0">
                <a:solidFill>
                  <a:schemeClr val="bg1"/>
                </a:solidFill>
              </a:endParaRPr>
            </a:p>
          </p:txBody>
        </p:sp>
        <p:sp>
          <p:nvSpPr>
            <p:cNvPr id="18" name="íṣḷîḋe"/>
            <p:cNvSpPr txBox="1"/>
            <p:nvPr/>
          </p:nvSpPr>
          <p:spPr>
            <a:xfrm>
              <a:off x="5707857" y="4170523"/>
              <a:ext cx="5335286" cy="461665"/>
            </a:xfrm>
            <a:prstGeom prst="rect">
              <a:avLst/>
            </a:prstGeom>
            <a:noFill/>
          </p:spPr>
          <p:txBody>
            <a:bodyPr wrap="square" rtlCol="0">
              <a:spAutoFit/>
            </a:bodyPr>
            <a:lstStyle/>
            <a:p>
              <a:r>
                <a:rPr lang="zh-CN" altLang="en-US" sz="2400" b="1" dirty="0"/>
                <a:t>输入标题</a:t>
              </a:r>
              <a:endParaRPr lang="en-US" altLang="zh-CN" sz="2400" b="1" dirty="0">
                <a:solidFill>
                  <a:schemeClr val="accent1"/>
                </a:solidFill>
              </a:endParaRPr>
            </a:p>
          </p:txBody>
        </p:sp>
        <p:sp>
          <p:nvSpPr>
            <p:cNvPr id="20" name="ïṥḷiḋè"/>
            <p:cNvSpPr txBox="1"/>
            <p:nvPr/>
          </p:nvSpPr>
          <p:spPr>
            <a:xfrm>
              <a:off x="5707857" y="4709017"/>
              <a:ext cx="5660572" cy="738664"/>
            </a:xfrm>
            <a:prstGeom prst="rect">
              <a:avLst/>
            </a:prstGeom>
            <a:noFill/>
          </p:spPr>
          <p:txBody>
            <a:bodyPr wrap="square">
              <a:spAutoFit/>
            </a:bodyPr>
            <a:lstStyle/>
            <a:p>
              <a:r>
                <a:rPr lang="zh-CN" altLang="en-US" sz="14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请输入摘要内容文本请输入摘要内容文本请输入摘要内容文本请输入摘要内容文本请输入摘要内容文本请输入摘要内容文本请输入摘要内容文本请输入摘要内容文本请输入摘要内容文本</a:t>
              </a:r>
              <a:endParaRPr lang="en-US" altLang="zh-CN" sz="1400" dirty="0">
                <a:solidFill>
                  <a:schemeClr val="tx1">
                    <a:lumMod val="75000"/>
                    <a:lumOff val="25000"/>
                  </a:schemeClr>
                </a:solidFill>
              </a:endParaRPr>
            </a:p>
          </p:txBody>
        </p:sp>
      </p:grpSp>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268271" y="1569062"/>
            <a:ext cx="9952178" cy="4412638"/>
            <a:chOff x="1261921" y="1721462"/>
            <a:chExt cx="9952178" cy="4412638"/>
          </a:xfrm>
        </p:grpSpPr>
        <p:sp>
          <p:nvSpPr>
            <p:cNvPr id="4" name="任意多边形 1"/>
            <p:cNvSpPr/>
            <p:nvPr/>
          </p:nvSpPr>
          <p:spPr>
            <a:xfrm>
              <a:off x="9014691" y="2576945"/>
              <a:ext cx="2199408" cy="3557155"/>
            </a:xfrm>
            <a:custGeom>
              <a:avLst/>
              <a:gdLst>
                <a:gd name="connsiteX0" fmla="*/ 107 w 8920590"/>
                <a:gd name="connsiteY0" fmla="*/ 80 h 5017831"/>
                <a:gd name="connsiteX1" fmla="*/ 8920697 w 8920590"/>
                <a:gd name="connsiteY1" fmla="*/ 80 h 5017831"/>
                <a:gd name="connsiteX2" fmla="*/ 8920697 w 8920590"/>
                <a:gd name="connsiteY2" fmla="*/ 5017912 h 5017831"/>
                <a:gd name="connsiteX3" fmla="*/ 107 w 8920590"/>
                <a:gd name="connsiteY3" fmla="*/ 5017912 h 5017831"/>
              </a:gdLst>
              <a:ahLst/>
              <a:cxnLst>
                <a:cxn ang="0">
                  <a:pos x="connsiteX0" y="connsiteY0"/>
                </a:cxn>
                <a:cxn ang="0">
                  <a:pos x="connsiteX1" y="connsiteY1"/>
                </a:cxn>
                <a:cxn ang="0">
                  <a:pos x="connsiteX2" y="connsiteY2"/>
                </a:cxn>
                <a:cxn ang="0">
                  <a:pos x="connsiteX3" y="connsiteY3"/>
                </a:cxn>
              </a:cxnLst>
              <a:rect l="l" t="t" r="r" b="b"/>
              <a:pathLst>
                <a:path w="8920590" h="5017831">
                  <a:moveTo>
                    <a:pt x="107" y="80"/>
                  </a:moveTo>
                  <a:lnTo>
                    <a:pt x="8920697" y="80"/>
                  </a:lnTo>
                  <a:lnTo>
                    <a:pt x="8920697" y="5017912"/>
                  </a:lnTo>
                  <a:lnTo>
                    <a:pt x="107" y="5017912"/>
                  </a:lnTo>
                  <a:close/>
                </a:path>
              </a:pathLst>
            </a:custGeom>
            <a:blipFill>
              <a:blip r:embed="rId1"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a:solidFill>
                  <a:schemeClr val="lt1"/>
                </a:solidFill>
              </a:endParaRPr>
            </a:p>
          </p:txBody>
        </p:sp>
        <p:sp>
          <p:nvSpPr>
            <p:cNvPr id="5" name="任意多边形 3"/>
            <p:cNvSpPr/>
            <p:nvPr/>
          </p:nvSpPr>
          <p:spPr>
            <a:xfrm>
              <a:off x="6382327" y="2576945"/>
              <a:ext cx="2199408" cy="3557155"/>
            </a:xfrm>
            <a:custGeom>
              <a:avLst/>
              <a:gdLst>
                <a:gd name="connsiteX0" fmla="*/ 107 w 8920590"/>
                <a:gd name="connsiteY0" fmla="*/ 80 h 5017831"/>
                <a:gd name="connsiteX1" fmla="*/ 8920697 w 8920590"/>
                <a:gd name="connsiteY1" fmla="*/ 80 h 5017831"/>
                <a:gd name="connsiteX2" fmla="*/ 8920697 w 8920590"/>
                <a:gd name="connsiteY2" fmla="*/ 5017912 h 5017831"/>
                <a:gd name="connsiteX3" fmla="*/ 107 w 8920590"/>
                <a:gd name="connsiteY3" fmla="*/ 5017912 h 5017831"/>
              </a:gdLst>
              <a:ahLst/>
              <a:cxnLst>
                <a:cxn ang="0">
                  <a:pos x="connsiteX0" y="connsiteY0"/>
                </a:cxn>
                <a:cxn ang="0">
                  <a:pos x="connsiteX1" y="connsiteY1"/>
                </a:cxn>
                <a:cxn ang="0">
                  <a:pos x="connsiteX2" y="connsiteY2"/>
                </a:cxn>
                <a:cxn ang="0">
                  <a:pos x="connsiteX3" y="connsiteY3"/>
                </a:cxn>
              </a:cxnLst>
              <a:rect l="l" t="t" r="r" b="b"/>
              <a:pathLst>
                <a:path w="8920590" h="5017831">
                  <a:moveTo>
                    <a:pt x="107" y="80"/>
                  </a:moveTo>
                  <a:lnTo>
                    <a:pt x="8920697" y="80"/>
                  </a:lnTo>
                  <a:lnTo>
                    <a:pt x="8920697" y="5017912"/>
                  </a:lnTo>
                  <a:lnTo>
                    <a:pt x="107" y="5017912"/>
                  </a:lnTo>
                  <a:close/>
                </a:path>
              </a:pathLst>
            </a:custGeom>
            <a:blipFill>
              <a:blip r:embed="rId2"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a:solidFill>
                  <a:schemeClr val="lt1"/>
                </a:solidFill>
              </a:endParaRPr>
            </a:p>
          </p:txBody>
        </p:sp>
        <p:sp>
          <p:nvSpPr>
            <p:cNvPr id="7" name="文本框 6"/>
            <p:cNvSpPr txBox="1"/>
            <p:nvPr/>
          </p:nvSpPr>
          <p:spPr>
            <a:xfrm>
              <a:off x="3352800" y="2050936"/>
              <a:ext cx="46182" cy="369332"/>
            </a:xfrm>
            <a:prstGeom prst="rect">
              <a:avLst/>
            </a:prstGeom>
            <a:noFill/>
          </p:spPr>
          <p:txBody>
            <a:bodyPr wrap="square" rtlCol="0">
              <a:spAutoFit/>
            </a:bodyPr>
            <a:lstStyle/>
            <a:p>
              <a:endParaRPr lang="zh-CN" altLang="en-US" dirty="0"/>
            </a:p>
          </p:txBody>
        </p:sp>
        <p:sp>
          <p:nvSpPr>
            <p:cNvPr id="8" name="文本框 7"/>
            <p:cNvSpPr txBox="1"/>
            <p:nvPr/>
          </p:nvSpPr>
          <p:spPr>
            <a:xfrm>
              <a:off x="2257021" y="1721462"/>
              <a:ext cx="7665258" cy="523220"/>
            </a:xfrm>
            <a:prstGeom prst="rect">
              <a:avLst/>
            </a:prstGeom>
            <a:noFill/>
          </p:spPr>
          <p:txBody>
            <a:bodyPr wrap="square" rtlCol="0">
              <a:spAutoFit/>
            </a:bodyPr>
            <a:lstStyle/>
            <a:p>
              <a:pPr algn="ctr"/>
              <a:r>
                <a:rPr lang="zh-CN" altLang="en-US" sz="14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a:t>
              </a:r>
              <a:endParaRPr lang="en-US" altLang="zh-CN" sz="1400" dirty="0">
                <a:solidFill>
                  <a:schemeClr val="tx1">
                    <a:lumMod val="75000"/>
                    <a:lumOff val="25000"/>
                  </a:schemeClr>
                </a:solidFill>
              </a:endParaRPr>
            </a:p>
          </p:txBody>
        </p:sp>
        <p:grpSp>
          <p:nvGrpSpPr>
            <p:cNvPr id="9" name="组合 8"/>
            <p:cNvGrpSpPr/>
            <p:nvPr/>
          </p:nvGrpSpPr>
          <p:grpSpPr>
            <a:xfrm>
              <a:off x="1261921" y="2871048"/>
              <a:ext cx="3325090" cy="1310494"/>
              <a:chOff x="1557484" y="2871048"/>
              <a:chExt cx="3325090" cy="1310494"/>
            </a:xfrm>
          </p:grpSpPr>
          <p:sp>
            <p:nvSpPr>
              <p:cNvPr id="17" name="矩形 16"/>
              <p:cNvSpPr/>
              <p:nvPr/>
            </p:nvSpPr>
            <p:spPr>
              <a:xfrm>
                <a:off x="1557484" y="2871048"/>
                <a:ext cx="3325090" cy="1262856"/>
              </a:xfrm>
              <a:prstGeom prst="rect">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US" altLang="zh-CN" sz="2000" b="1" dirty="0"/>
              </a:p>
            </p:txBody>
          </p:sp>
          <p:grpSp>
            <p:nvGrpSpPr>
              <p:cNvPr id="18" name="组合 17"/>
              <p:cNvGrpSpPr/>
              <p:nvPr/>
            </p:nvGrpSpPr>
            <p:grpSpPr>
              <a:xfrm>
                <a:off x="1690893" y="3162414"/>
                <a:ext cx="444222" cy="444220"/>
                <a:chOff x="5777654" y="1914547"/>
                <a:chExt cx="444222" cy="444220"/>
              </a:xfrm>
            </p:grpSpPr>
            <p:sp>
              <p:nvSpPr>
                <p:cNvPr id="21" name="矩形 20"/>
                <p:cNvSpPr/>
                <p:nvPr/>
              </p:nvSpPr>
              <p:spPr>
                <a:xfrm>
                  <a:off x="5777654" y="1914547"/>
                  <a:ext cx="444222" cy="444220"/>
                </a:xfrm>
                <a:prstGeom prst="rect">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2" name="任意多边形 45"/>
                <p:cNvSpPr/>
                <p:nvPr/>
              </p:nvSpPr>
              <p:spPr bwMode="auto">
                <a:xfrm>
                  <a:off x="5896985" y="2052230"/>
                  <a:ext cx="205561" cy="168853"/>
                </a:xfrm>
                <a:custGeom>
                  <a:avLst/>
                  <a:gdLst>
                    <a:gd name="connsiteX0" fmla="*/ 96626 w 533400"/>
                    <a:gd name="connsiteY0" fmla="*/ 133971 h 438150"/>
                    <a:gd name="connsiteX1" fmla="*/ 125201 w 533400"/>
                    <a:gd name="connsiteY1" fmla="*/ 286371 h 438150"/>
                    <a:gd name="connsiteX2" fmla="*/ 410951 w 533400"/>
                    <a:gd name="connsiteY2" fmla="*/ 286371 h 438150"/>
                    <a:gd name="connsiteX3" fmla="*/ 439526 w 533400"/>
                    <a:gd name="connsiteY3" fmla="*/ 133971 h 438150"/>
                    <a:gd name="connsiteX4" fmla="*/ 534776 w 533400"/>
                    <a:gd name="connsiteY4" fmla="*/ 133971 h 438150"/>
                    <a:gd name="connsiteX5" fmla="*/ 515726 w 533400"/>
                    <a:gd name="connsiteY5" fmla="*/ 381621 h 438150"/>
                    <a:gd name="connsiteX6" fmla="*/ 458576 w 533400"/>
                    <a:gd name="connsiteY6" fmla="*/ 381621 h 438150"/>
                    <a:gd name="connsiteX7" fmla="*/ 458576 w 533400"/>
                    <a:gd name="connsiteY7" fmla="*/ 438771 h 438150"/>
                    <a:gd name="connsiteX8" fmla="*/ 439526 w 533400"/>
                    <a:gd name="connsiteY8" fmla="*/ 438771 h 438150"/>
                    <a:gd name="connsiteX9" fmla="*/ 439526 w 533400"/>
                    <a:gd name="connsiteY9" fmla="*/ 381621 h 438150"/>
                    <a:gd name="connsiteX10" fmla="*/ 96626 w 533400"/>
                    <a:gd name="connsiteY10" fmla="*/ 381621 h 438150"/>
                    <a:gd name="connsiteX11" fmla="*/ 96626 w 533400"/>
                    <a:gd name="connsiteY11" fmla="*/ 438771 h 438150"/>
                    <a:gd name="connsiteX12" fmla="*/ 77576 w 533400"/>
                    <a:gd name="connsiteY12" fmla="*/ 438771 h 438150"/>
                    <a:gd name="connsiteX13" fmla="*/ 77576 w 533400"/>
                    <a:gd name="connsiteY13" fmla="*/ 381621 h 438150"/>
                    <a:gd name="connsiteX14" fmla="*/ 20426 w 533400"/>
                    <a:gd name="connsiteY14" fmla="*/ 381621 h 438150"/>
                    <a:gd name="connsiteX15" fmla="*/ 1376 w 533400"/>
                    <a:gd name="connsiteY15" fmla="*/ 133971 h 438150"/>
                    <a:gd name="connsiteX16" fmla="*/ 96626 w 533400"/>
                    <a:gd name="connsiteY16" fmla="*/ 133971 h 438150"/>
                    <a:gd name="connsiteX17" fmla="*/ 487151 w 533400"/>
                    <a:gd name="connsiteY17" fmla="*/ 621 h 438150"/>
                    <a:gd name="connsiteX18" fmla="*/ 487151 w 533400"/>
                    <a:gd name="connsiteY18" fmla="*/ 114921 h 438150"/>
                    <a:gd name="connsiteX19" fmla="*/ 425239 w 533400"/>
                    <a:gd name="connsiteY19" fmla="*/ 114921 h 438150"/>
                    <a:gd name="connsiteX20" fmla="*/ 396664 w 533400"/>
                    <a:gd name="connsiteY20" fmla="*/ 267321 h 438150"/>
                    <a:gd name="connsiteX21" fmla="*/ 139489 w 533400"/>
                    <a:gd name="connsiteY21" fmla="*/ 267321 h 438150"/>
                    <a:gd name="connsiteX22" fmla="*/ 110914 w 533400"/>
                    <a:gd name="connsiteY22" fmla="*/ 114921 h 438150"/>
                    <a:gd name="connsiteX23" fmla="*/ 58526 w 533400"/>
                    <a:gd name="connsiteY23" fmla="*/ 114921 h 438150"/>
                    <a:gd name="connsiteX24" fmla="*/ 58526 w 533400"/>
                    <a:gd name="connsiteY24" fmla="*/ 621 h 438150"/>
                    <a:gd name="connsiteX25" fmla="*/ 487151 w 533400"/>
                    <a:gd name="connsiteY2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3400" h="438150">
                      <a:moveTo>
                        <a:pt x="96626" y="133971"/>
                      </a:moveTo>
                      <a:lnTo>
                        <a:pt x="125201" y="286371"/>
                      </a:lnTo>
                      <a:lnTo>
                        <a:pt x="410951" y="286371"/>
                      </a:lnTo>
                      <a:lnTo>
                        <a:pt x="439526" y="133971"/>
                      </a:lnTo>
                      <a:lnTo>
                        <a:pt x="534776" y="133971"/>
                      </a:lnTo>
                      <a:lnTo>
                        <a:pt x="515726" y="381621"/>
                      </a:lnTo>
                      <a:lnTo>
                        <a:pt x="458576" y="381621"/>
                      </a:lnTo>
                      <a:lnTo>
                        <a:pt x="458576" y="438771"/>
                      </a:lnTo>
                      <a:lnTo>
                        <a:pt x="439526" y="438771"/>
                      </a:lnTo>
                      <a:lnTo>
                        <a:pt x="439526" y="381621"/>
                      </a:lnTo>
                      <a:lnTo>
                        <a:pt x="96626" y="381621"/>
                      </a:lnTo>
                      <a:lnTo>
                        <a:pt x="96626" y="438771"/>
                      </a:lnTo>
                      <a:lnTo>
                        <a:pt x="77576" y="438771"/>
                      </a:lnTo>
                      <a:lnTo>
                        <a:pt x="77576" y="381621"/>
                      </a:lnTo>
                      <a:lnTo>
                        <a:pt x="20426" y="381621"/>
                      </a:lnTo>
                      <a:lnTo>
                        <a:pt x="1376" y="133971"/>
                      </a:lnTo>
                      <a:lnTo>
                        <a:pt x="96626" y="133971"/>
                      </a:lnTo>
                      <a:close/>
                      <a:moveTo>
                        <a:pt x="487151" y="621"/>
                      </a:moveTo>
                      <a:lnTo>
                        <a:pt x="487151" y="114921"/>
                      </a:lnTo>
                      <a:lnTo>
                        <a:pt x="425239" y="114921"/>
                      </a:lnTo>
                      <a:lnTo>
                        <a:pt x="396664" y="267321"/>
                      </a:lnTo>
                      <a:lnTo>
                        <a:pt x="139489" y="267321"/>
                      </a:lnTo>
                      <a:lnTo>
                        <a:pt x="110914" y="114921"/>
                      </a:lnTo>
                      <a:lnTo>
                        <a:pt x="58526" y="114921"/>
                      </a:lnTo>
                      <a:lnTo>
                        <a:pt x="58526" y="621"/>
                      </a:lnTo>
                      <a:lnTo>
                        <a:pt x="487151" y="62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sp>
            <p:nvSpPr>
              <p:cNvPr id="19" name="文本框 18"/>
              <p:cNvSpPr txBox="1"/>
              <p:nvPr/>
            </p:nvSpPr>
            <p:spPr>
              <a:xfrm>
                <a:off x="2245952" y="3092779"/>
                <a:ext cx="2503214" cy="338554"/>
              </a:xfrm>
              <a:prstGeom prst="rect">
                <a:avLst/>
              </a:prstGeom>
              <a:noFill/>
            </p:spPr>
            <p:txBody>
              <a:bodyPr wrap="square" rtlCol="0">
                <a:spAutoFit/>
              </a:bodyPr>
              <a:lstStyle/>
              <a:p>
                <a:r>
                  <a:rPr lang="zh-CN" altLang="en-US" sz="1600" b="1" dirty="0"/>
                  <a:t>输入内容</a:t>
                </a:r>
                <a:endParaRPr lang="en-US" altLang="zh-CN" sz="1600" b="1" dirty="0"/>
              </a:p>
            </p:txBody>
          </p:sp>
          <p:sp>
            <p:nvSpPr>
              <p:cNvPr id="20" name="文本框 19"/>
              <p:cNvSpPr txBox="1"/>
              <p:nvPr/>
            </p:nvSpPr>
            <p:spPr>
              <a:xfrm>
                <a:off x="2245952" y="3442878"/>
                <a:ext cx="2503214" cy="738664"/>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p:txBody>
          </p:sp>
        </p:grpSp>
        <p:grpSp>
          <p:nvGrpSpPr>
            <p:cNvPr id="10" name="组合 9"/>
            <p:cNvGrpSpPr/>
            <p:nvPr/>
          </p:nvGrpSpPr>
          <p:grpSpPr>
            <a:xfrm>
              <a:off x="1261921" y="4503250"/>
              <a:ext cx="3325090" cy="1310494"/>
              <a:chOff x="1557484" y="4503250"/>
              <a:chExt cx="3325090" cy="1310494"/>
            </a:xfrm>
          </p:grpSpPr>
          <p:sp>
            <p:nvSpPr>
              <p:cNvPr id="11" name="矩形 10"/>
              <p:cNvSpPr/>
              <p:nvPr/>
            </p:nvSpPr>
            <p:spPr>
              <a:xfrm>
                <a:off x="1557484" y="4503250"/>
                <a:ext cx="3325090" cy="1262856"/>
              </a:xfrm>
              <a:prstGeom prst="rect">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US" altLang="zh-CN" sz="2000" b="1" dirty="0"/>
              </a:p>
            </p:txBody>
          </p:sp>
          <p:sp>
            <p:nvSpPr>
              <p:cNvPr id="12" name="文本框 11"/>
              <p:cNvSpPr txBox="1"/>
              <p:nvPr/>
            </p:nvSpPr>
            <p:spPr>
              <a:xfrm>
                <a:off x="2245952" y="4724981"/>
                <a:ext cx="2503214" cy="338554"/>
              </a:xfrm>
              <a:prstGeom prst="rect">
                <a:avLst/>
              </a:prstGeom>
              <a:noFill/>
            </p:spPr>
            <p:txBody>
              <a:bodyPr wrap="square" rtlCol="0">
                <a:spAutoFit/>
              </a:bodyPr>
              <a:lstStyle/>
              <a:p>
                <a:r>
                  <a:rPr lang="zh-CN" altLang="en-US" sz="1600" b="1" dirty="0"/>
                  <a:t>输入内容</a:t>
                </a:r>
                <a:endParaRPr lang="en-US" altLang="zh-CN" sz="1600" b="1" dirty="0"/>
              </a:p>
            </p:txBody>
          </p:sp>
          <p:sp>
            <p:nvSpPr>
              <p:cNvPr id="13" name="文本框 12"/>
              <p:cNvSpPr txBox="1"/>
              <p:nvPr/>
            </p:nvSpPr>
            <p:spPr>
              <a:xfrm>
                <a:off x="2245952" y="5075080"/>
                <a:ext cx="2503214" cy="738664"/>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p:txBody>
          </p:sp>
          <p:grpSp>
            <p:nvGrpSpPr>
              <p:cNvPr id="14" name="组合 13"/>
              <p:cNvGrpSpPr/>
              <p:nvPr/>
            </p:nvGrpSpPr>
            <p:grpSpPr>
              <a:xfrm>
                <a:off x="1690893" y="4794616"/>
                <a:ext cx="444222" cy="444220"/>
                <a:chOff x="8471030" y="5068866"/>
                <a:chExt cx="444222" cy="444220"/>
              </a:xfrm>
            </p:grpSpPr>
            <p:sp>
              <p:nvSpPr>
                <p:cNvPr id="15" name="矩形 14"/>
                <p:cNvSpPr/>
                <p:nvPr/>
              </p:nvSpPr>
              <p:spPr>
                <a:xfrm>
                  <a:off x="8471030" y="5068866"/>
                  <a:ext cx="444222" cy="444220"/>
                </a:xfrm>
                <a:prstGeom prst="rect">
                  <a:avLst/>
                </a:pr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6" name="任意多边形 49"/>
                <p:cNvSpPr/>
                <p:nvPr/>
              </p:nvSpPr>
              <p:spPr bwMode="auto">
                <a:xfrm>
                  <a:off x="8590360" y="5197372"/>
                  <a:ext cx="205561" cy="187207"/>
                </a:xfrm>
                <a:custGeom>
                  <a:avLst/>
                  <a:gdLst>
                    <a:gd name="connsiteX0" fmla="*/ 125329 w 533400"/>
                    <a:gd name="connsiteY0" fmla="*/ 229221 h 485775"/>
                    <a:gd name="connsiteX1" fmla="*/ 125329 w 533400"/>
                    <a:gd name="connsiteY1" fmla="*/ 276846 h 485775"/>
                    <a:gd name="connsiteX2" fmla="*/ 144379 w 533400"/>
                    <a:gd name="connsiteY2" fmla="*/ 276846 h 485775"/>
                    <a:gd name="connsiteX3" fmla="*/ 144379 w 533400"/>
                    <a:gd name="connsiteY3" fmla="*/ 229221 h 485775"/>
                    <a:gd name="connsiteX4" fmla="*/ 392029 w 533400"/>
                    <a:gd name="connsiteY4" fmla="*/ 229221 h 485775"/>
                    <a:gd name="connsiteX5" fmla="*/ 392029 w 533400"/>
                    <a:gd name="connsiteY5" fmla="*/ 276846 h 485775"/>
                    <a:gd name="connsiteX6" fmla="*/ 411079 w 533400"/>
                    <a:gd name="connsiteY6" fmla="*/ 276846 h 485775"/>
                    <a:gd name="connsiteX7" fmla="*/ 411079 w 533400"/>
                    <a:gd name="connsiteY7" fmla="*/ 229221 h 485775"/>
                    <a:gd name="connsiteX8" fmla="*/ 534904 w 533400"/>
                    <a:gd name="connsiteY8" fmla="*/ 229221 h 485775"/>
                    <a:gd name="connsiteX9" fmla="*/ 534904 w 533400"/>
                    <a:gd name="connsiteY9" fmla="*/ 486396 h 485775"/>
                    <a:gd name="connsiteX10" fmla="*/ 1504 w 533400"/>
                    <a:gd name="connsiteY10" fmla="*/ 486396 h 485775"/>
                    <a:gd name="connsiteX11" fmla="*/ 1504 w 533400"/>
                    <a:gd name="connsiteY11" fmla="*/ 229221 h 485775"/>
                    <a:gd name="connsiteX12" fmla="*/ 125329 w 533400"/>
                    <a:gd name="connsiteY12" fmla="*/ 229221 h 485775"/>
                    <a:gd name="connsiteX13" fmla="*/ 411079 w 533400"/>
                    <a:gd name="connsiteY13" fmla="*/ 621 h 485775"/>
                    <a:gd name="connsiteX14" fmla="*/ 411079 w 533400"/>
                    <a:gd name="connsiteY14" fmla="*/ 114921 h 485775"/>
                    <a:gd name="connsiteX15" fmla="*/ 534904 w 533400"/>
                    <a:gd name="connsiteY15" fmla="*/ 114921 h 485775"/>
                    <a:gd name="connsiteX16" fmla="*/ 534904 w 533400"/>
                    <a:gd name="connsiteY16" fmla="*/ 210171 h 485775"/>
                    <a:gd name="connsiteX17" fmla="*/ 1504 w 533400"/>
                    <a:gd name="connsiteY17" fmla="*/ 210171 h 485775"/>
                    <a:gd name="connsiteX18" fmla="*/ 1504 w 533400"/>
                    <a:gd name="connsiteY18" fmla="*/ 114921 h 485775"/>
                    <a:gd name="connsiteX19" fmla="*/ 125329 w 533400"/>
                    <a:gd name="connsiteY19" fmla="*/ 114921 h 485775"/>
                    <a:gd name="connsiteX20" fmla="*/ 125329 w 533400"/>
                    <a:gd name="connsiteY20" fmla="*/ 621 h 485775"/>
                    <a:gd name="connsiteX21" fmla="*/ 411079 w 533400"/>
                    <a:gd name="connsiteY21" fmla="*/ 621 h 485775"/>
                    <a:gd name="connsiteX22" fmla="*/ 392029 w 533400"/>
                    <a:gd name="connsiteY22" fmla="*/ 19671 h 485775"/>
                    <a:gd name="connsiteX23" fmla="*/ 144379 w 533400"/>
                    <a:gd name="connsiteY23" fmla="*/ 19671 h 485775"/>
                    <a:gd name="connsiteX24" fmla="*/ 144379 w 533400"/>
                    <a:gd name="connsiteY24" fmla="*/ 114921 h 485775"/>
                    <a:gd name="connsiteX25" fmla="*/ 392029 w 533400"/>
                    <a:gd name="connsiteY25" fmla="*/ 114921 h 485775"/>
                    <a:gd name="connsiteX26" fmla="*/ 392029 w 533400"/>
                    <a:gd name="connsiteY26" fmla="*/ 1967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3400" h="485775">
                      <a:moveTo>
                        <a:pt x="125329" y="229221"/>
                      </a:moveTo>
                      <a:lnTo>
                        <a:pt x="125329" y="276846"/>
                      </a:lnTo>
                      <a:lnTo>
                        <a:pt x="144379" y="276846"/>
                      </a:lnTo>
                      <a:lnTo>
                        <a:pt x="144379" y="229221"/>
                      </a:lnTo>
                      <a:lnTo>
                        <a:pt x="392029" y="229221"/>
                      </a:lnTo>
                      <a:lnTo>
                        <a:pt x="392029" y="276846"/>
                      </a:lnTo>
                      <a:lnTo>
                        <a:pt x="411079" y="276846"/>
                      </a:lnTo>
                      <a:lnTo>
                        <a:pt x="411079" y="229221"/>
                      </a:lnTo>
                      <a:lnTo>
                        <a:pt x="534904" y="229221"/>
                      </a:lnTo>
                      <a:lnTo>
                        <a:pt x="534904" y="486396"/>
                      </a:lnTo>
                      <a:lnTo>
                        <a:pt x="1504" y="486396"/>
                      </a:lnTo>
                      <a:lnTo>
                        <a:pt x="1504" y="229221"/>
                      </a:lnTo>
                      <a:lnTo>
                        <a:pt x="125329" y="229221"/>
                      </a:lnTo>
                      <a:close/>
                      <a:moveTo>
                        <a:pt x="411079" y="621"/>
                      </a:moveTo>
                      <a:lnTo>
                        <a:pt x="411079" y="114921"/>
                      </a:lnTo>
                      <a:lnTo>
                        <a:pt x="534904" y="114921"/>
                      </a:lnTo>
                      <a:lnTo>
                        <a:pt x="534904" y="210171"/>
                      </a:lnTo>
                      <a:lnTo>
                        <a:pt x="1504" y="210171"/>
                      </a:lnTo>
                      <a:lnTo>
                        <a:pt x="1504" y="114921"/>
                      </a:lnTo>
                      <a:lnTo>
                        <a:pt x="125329" y="114921"/>
                      </a:lnTo>
                      <a:lnTo>
                        <a:pt x="125329" y="621"/>
                      </a:lnTo>
                      <a:lnTo>
                        <a:pt x="411079" y="621"/>
                      </a:lnTo>
                      <a:close/>
                      <a:moveTo>
                        <a:pt x="392029" y="19671"/>
                      </a:moveTo>
                      <a:lnTo>
                        <a:pt x="144379" y="19671"/>
                      </a:lnTo>
                      <a:lnTo>
                        <a:pt x="144379" y="114921"/>
                      </a:lnTo>
                      <a:lnTo>
                        <a:pt x="392029" y="114921"/>
                      </a:lnTo>
                      <a:lnTo>
                        <a:pt x="392029" y="1967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grpSp>
        <p:nvGrpSpPr>
          <p:cNvPr id="23" name="组合 22"/>
          <p:cNvGrpSpPr/>
          <p:nvPr/>
        </p:nvGrpSpPr>
        <p:grpSpPr>
          <a:xfrm>
            <a:off x="230246" y="159775"/>
            <a:ext cx="2785723" cy="914400"/>
            <a:chOff x="230246" y="159775"/>
            <a:chExt cx="2785723" cy="914400"/>
          </a:xfrm>
        </p:grpSpPr>
        <p:sp>
          <p:nvSpPr>
            <p:cNvPr id="24" name="文本框 23"/>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25" name="图形 24" descr="棕榈树 纯色填充"/>
            <p:cNvPicPr>
              <a:picLocks noChangeAspect="1"/>
            </p:cNvPicPr>
            <p:nvPr/>
          </p:nvPicPr>
          <p:blipFill>
            <a:blip r:embed="rId3" cstate="screen"/>
            <a:stretch>
              <a:fillRect/>
            </a:stretch>
          </p:blipFill>
          <p:spPr>
            <a:xfrm>
              <a:off x="230246" y="159775"/>
              <a:ext cx="914400" cy="914400"/>
            </a:xfrm>
            <a:prstGeom prst="rect">
              <a:avLst/>
            </a:prstGeom>
          </p:spPr>
        </p:pic>
      </p:grpSp>
    </p:spTree>
    <p:custDataLst>
      <p:tags r:id="rId4"/>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60399" y="625537"/>
            <a:ext cx="10889085" cy="5105715"/>
            <a:chOff x="660399" y="625537"/>
            <a:chExt cx="10889085" cy="5105715"/>
          </a:xfrm>
        </p:grpSpPr>
        <p:sp>
          <p:nvSpPr>
            <p:cNvPr id="4" name="文本框 3"/>
            <p:cNvSpPr txBox="1"/>
            <p:nvPr/>
          </p:nvSpPr>
          <p:spPr>
            <a:xfrm>
              <a:off x="660399" y="625537"/>
              <a:ext cx="10858500" cy="646331"/>
            </a:xfrm>
            <a:prstGeom prst="rect">
              <a:avLst/>
            </a:prstGeom>
            <a:noFill/>
            <a:ln>
              <a:noFill/>
            </a:ln>
          </p:spPr>
          <p:txBody>
            <a:bodyPr wrap="square" lIns="91440" tIns="45720" rIns="91440" bIns="45720" anchor="ctr" anchorCtr="0">
              <a:sp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lang="zh-CN" altLang="en-US" sz="3600" b="1" dirty="0"/>
                <a:t>目录</a:t>
              </a:r>
              <a:endParaRPr kumimoji="0" lang="en-US" sz="3600" b="1" i="0" u="none" strike="noStrike" kern="1200" cap="none" spc="0" normalizeH="0" baseline="0" noProof="0" dirty="0">
                <a:ln>
                  <a:noFill/>
                </a:ln>
                <a:effectLst/>
                <a:uLnTx/>
                <a:uFillTx/>
              </a:endParaRPr>
            </a:p>
          </p:txBody>
        </p:sp>
        <p:grpSp>
          <p:nvGrpSpPr>
            <p:cNvPr id="5" name="组合 4"/>
            <p:cNvGrpSpPr/>
            <p:nvPr/>
          </p:nvGrpSpPr>
          <p:grpSpPr>
            <a:xfrm>
              <a:off x="1014943" y="4868773"/>
              <a:ext cx="2478131" cy="862479"/>
              <a:chOff x="1208044" y="4442421"/>
              <a:chExt cx="2478131" cy="862479"/>
            </a:xfrm>
          </p:grpSpPr>
          <p:grpSp>
            <p:nvGrpSpPr>
              <p:cNvPr id="26" name="组合 25"/>
              <p:cNvGrpSpPr/>
              <p:nvPr/>
            </p:nvGrpSpPr>
            <p:grpSpPr>
              <a:xfrm>
                <a:off x="1208044" y="4442421"/>
                <a:ext cx="444222" cy="444220"/>
                <a:chOff x="3866383" y="1968240"/>
                <a:chExt cx="444222" cy="444220"/>
              </a:xfrm>
            </p:grpSpPr>
            <p:sp>
              <p:nvSpPr>
                <p:cNvPr id="29" name="椭圆 28"/>
                <p:cNvSpPr/>
                <p:nvPr/>
              </p:nvSpPr>
              <p:spPr>
                <a:xfrm>
                  <a:off x="3866383" y="1968240"/>
                  <a:ext cx="444222" cy="44422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30" name="任意多边形 34"/>
                <p:cNvSpPr/>
                <p:nvPr/>
              </p:nvSpPr>
              <p:spPr bwMode="auto">
                <a:xfrm>
                  <a:off x="3985714" y="2113265"/>
                  <a:ext cx="205561" cy="154170"/>
                </a:xfrm>
                <a:custGeom>
                  <a:avLst/>
                  <a:gdLst>
                    <a:gd name="connsiteX0" fmla="*/ 505433 w 533400"/>
                    <a:gd name="connsiteY0" fmla="*/ 621 h 400050"/>
                    <a:gd name="connsiteX1" fmla="*/ 534008 w 533400"/>
                    <a:gd name="connsiteY1" fmla="*/ 29196 h 400050"/>
                    <a:gd name="connsiteX2" fmla="*/ 534008 w 533400"/>
                    <a:gd name="connsiteY2" fmla="*/ 372096 h 400050"/>
                    <a:gd name="connsiteX3" fmla="*/ 505433 w 533400"/>
                    <a:gd name="connsiteY3" fmla="*/ 400671 h 400050"/>
                    <a:gd name="connsiteX4" fmla="*/ 29183 w 533400"/>
                    <a:gd name="connsiteY4" fmla="*/ 400671 h 400050"/>
                    <a:gd name="connsiteX5" fmla="*/ 608 w 533400"/>
                    <a:gd name="connsiteY5" fmla="*/ 372096 h 400050"/>
                    <a:gd name="connsiteX6" fmla="*/ 608 w 533400"/>
                    <a:gd name="connsiteY6" fmla="*/ 29196 h 400050"/>
                    <a:gd name="connsiteX7" fmla="*/ 29183 w 533400"/>
                    <a:gd name="connsiteY7" fmla="*/ 621 h 400050"/>
                    <a:gd name="connsiteX8" fmla="*/ 505433 w 533400"/>
                    <a:gd name="connsiteY8" fmla="*/ 621 h 400050"/>
                    <a:gd name="connsiteX9" fmla="*/ 391419 w 533400"/>
                    <a:gd name="connsiteY9" fmla="*/ 198646 h 400050"/>
                    <a:gd name="connsiteX10" fmla="*/ 351414 w 533400"/>
                    <a:gd name="connsiteY10" fmla="*/ 204170 h 400050"/>
                    <a:gd name="connsiteX11" fmla="*/ 351414 w 533400"/>
                    <a:gd name="connsiteY11" fmla="*/ 204170 h 400050"/>
                    <a:gd name="connsiteX12" fmla="*/ 267118 w 533400"/>
                    <a:gd name="connsiteY12" fmla="*/ 315613 h 400050"/>
                    <a:gd name="connsiteX13" fmla="*/ 264641 w 533400"/>
                    <a:gd name="connsiteY13" fmla="*/ 318470 h 400050"/>
                    <a:gd name="connsiteX14" fmla="*/ 224255 w 533400"/>
                    <a:gd name="connsiteY14" fmla="*/ 318756 h 400050"/>
                    <a:gd name="connsiteX15" fmla="*/ 224255 w 533400"/>
                    <a:gd name="connsiteY15" fmla="*/ 318756 h 400050"/>
                    <a:gd name="connsiteX16" fmla="*/ 162152 w 533400"/>
                    <a:gd name="connsiteY16" fmla="*/ 257415 h 400050"/>
                    <a:gd name="connsiteX17" fmla="*/ 160247 w 533400"/>
                    <a:gd name="connsiteY17" fmla="*/ 255701 h 400050"/>
                    <a:gd name="connsiteX18" fmla="*/ 120052 w 533400"/>
                    <a:gd name="connsiteY18" fmla="*/ 259606 h 400050"/>
                    <a:gd name="connsiteX19" fmla="*/ 120052 w 533400"/>
                    <a:gd name="connsiteY19" fmla="*/ 259606 h 400050"/>
                    <a:gd name="connsiteX20" fmla="*/ 32517 w 533400"/>
                    <a:gd name="connsiteY20" fmla="*/ 366095 h 400050"/>
                    <a:gd name="connsiteX21" fmla="*/ 30326 w 533400"/>
                    <a:gd name="connsiteY21" fmla="*/ 372096 h 400050"/>
                    <a:gd name="connsiteX22" fmla="*/ 39851 w 533400"/>
                    <a:gd name="connsiteY22" fmla="*/ 381621 h 400050"/>
                    <a:gd name="connsiteX23" fmla="*/ 39851 w 533400"/>
                    <a:gd name="connsiteY23" fmla="*/ 381621 h 400050"/>
                    <a:gd name="connsiteX24" fmla="*/ 497242 w 533400"/>
                    <a:gd name="connsiteY24" fmla="*/ 381621 h 400050"/>
                    <a:gd name="connsiteX25" fmla="*/ 502480 w 533400"/>
                    <a:gd name="connsiteY25" fmla="*/ 380002 h 400050"/>
                    <a:gd name="connsiteX26" fmla="*/ 505147 w 533400"/>
                    <a:gd name="connsiteY26" fmla="*/ 366762 h 400050"/>
                    <a:gd name="connsiteX27" fmla="*/ 505147 w 533400"/>
                    <a:gd name="connsiteY27" fmla="*/ 366762 h 400050"/>
                    <a:gd name="connsiteX28" fmla="*/ 397991 w 533400"/>
                    <a:gd name="connsiteY28" fmla="*/ 205504 h 400050"/>
                    <a:gd name="connsiteX29" fmla="*/ 391419 w 533400"/>
                    <a:gd name="connsiteY29" fmla="*/ 198646 h 400050"/>
                    <a:gd name="connsiteX30" fmla="*/ 95858 w 533400"/>
                    <a:gd name="connsiteY30" fmla="*/ 57771 h 400050"/>
                    <a:gd name="connsiteX31" fmla="*/ 57758 w 533400"/>
                    <a:gd name="connsiteY31" fmla="*/ 95871 h 400050"/>
                    <a:gd name="connsiteX32" fmla="*/ 95858 w 533400"/>
                    <a:gd name="connsiteY32" fmla="*/ 133971 h 400050"/>
                    <a:gd name="connsiteX33" fmla="*/ 133958 w 533400"/>
                    <a:gd name="connsiteY33" fmla="*/ 95871 h 400050"/>
                    <a:gd name="connsiteX34" fmla="*/ 95858 w 533400"/>
                    <a:gd name="connsiteY34"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3400" h="400050">
                      <a:moveTo>
                        <a:pt x="505433" y="621"/>
                      </a:moveTo>
                      <a:cubicBezTo>
                        <a:pt x="521245" y="621"/>
                        <a:pt x="534008" y="13385"/>
                        <a:pt x="534008" y="29196"/>
                      </a:cubicBezTo>
                      <a:lnTo>
                        <a:pt x="534008" y="372096"/>
                      </a:lnTo>
                      <a:cubicBezTo>
                        <a:pt x="534008" y="387907"/>
                        <a:pt x="521245" y="400671"/>
                        <a:pt x="505433" y="400671"/>
                      </a:cubicBezTo>
                      <a:lnTo>
                        <a:pt x="29183" y="400671"/>
                      </a:lnTo>
                      <a:cubicBezTo>
                        <a:pt x="13371" y="400671"/>
                        <a:pt x="608" y="387907"/>
                        <a:pt x="608" y="372096"/>
                      </a:cubicBezTo>
                      <a:lnTo>
                        <a:pt x="608" y="29196"/>
                      </a:lnTo>
                      <a:cubicBezTo>
                        <a:pt x="608" y="13385"/>
                        <a:pt x="13371" y="621"/>
                        <a:pt x="29183" y="621"/>
                      </a:cubicBezTo>
                      <a:lnTo>
                        <a:pt x="505433" y="621"/>
                      </a:lnTo>
                      <a:close/>
                      <a:moveTo>
                        <a:pt x="391419" y="198646"/>
                      </a:moveTo>
                      <a:cubicBezTo>
                        <a:pt x="378846" y="189121"/>
                        <a:pt x="360939" y="191597"/>
                        <a:pt x="351414" y="204170"/>
                      </a:cubicBezTo>
                      <a:lnTo>
                        <a:pt x="351414" y="204170"/>
                      </a:lnTo>
                      <a:lnTo>
                        <a:pt x="267118" y="315613"/>
                      </a:lnTo>
                      <a:cubicBezTo>
                        <a:pt x="266355" y="316660"/>
                        <a:pt x="265498" y="317518"/>
                        <a:pt x="264641" y="318470"/>
                      </a:cubicBezTo>
                      <a:cubicBezTo>
                        <a:pt x="253592" y="329710"/>
                        <a:pt x="235495" y="329805"/>
                        <a:pt x="224255" y="318756"/>
                      </a:cubicBezTo>
                      <a:lnTo>
                        <a:pt x="224255" y="318756"/>
                      </a:lnTo>
                      <a:lnTo>
                        <a:pt x="162152" y="257415"/>
                      </a:lnTo>
                      <a:cubicBezTo>
                        <a:pt x="161485" y="256844"/>
                        <a:pt x="160914" y="256177"/>
                        <a:pt x="160247" y="255701"/>
                      </a:cubicBezTo>
                      <a:cubicBezTo>
                        <a:pt x="148055" y="245699"/>
                        <a:pt x="130053" y="247414"/>
                        <a:pt x="120052" y="259606"/>
                      </a:cubicBezTo>
                      <a:lnTo>
                        <a:pt x="120052" y="259606"/>
                      </a:lnTo>
                      <a:lnTo>
                        <a:pt x="32517" y="366095"/>
                      </a:lnTo>
                      <a:cubicBezTo>
                        <a:pt x="31088" y="367810"/>
                        <a:pt x="30326" y="369905"/>
                        <a:pt x="30326" y="372096"/>
                      </a:cubicBezTo>
                      <a:cubicBezTo>
                        <a:pt x="30326" y="377335"/>
                        <a:pt x="34612" y="381621"/>
                        <a:pt x="39851" y="381621"/>
                      </a:cubicBezTo>
                      <a:lnTo>
                        <a:pt x="39851" y="381621"/>
                      </a:lnTo>
                      <a:lnTo>
                        <a:pt x="497242" y="381621"/>
                      </a:lnTo>
                      <a:cubicBezTo>
                        <a:pt x="499146" y="381621"/>
                        <a:pt x="500956" y="381050"/>
                        <a:pt x="502480" y="380002"/>
                      </a:cubicBezTo>
                      <a:cubicBezTo>
                        <a:pt x="506862" y="377049"/>
                        <a:pt x="508005" y="371144"/>
                        <a:pt x="505147" y="366762"/>
                      </a:cubicBezTo>
                      <a:lnTo>
                        <a:pt x="505147" y="366762"/>
                      </a:lnTo>
                      <a:lnTo>
                        <a:pt x="397991" y="205504"/>
                      </a:lnTo>
                      <a:cubicBezTo>
                        <a:pt x="396181" y="202932"/>
                        <a:pt x="393990" y="200551"/>
                        <a:pt x="391419" y="198646"/>
                      </a:cubicBez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rgbClr val="FFFFFF"/>
                </a:solidFill>
                <a:ln>
                  <a:noFill/>
                </a:ln>
              </p:spPr>
              <p:txBody>
                <a:bodyPr/>
                <a:lstStyle/>
                <a:p>
                  <a:endParaRPr lang="zh-CN" altLang="en-US"/>
                </a:p>
              </p:txBody>
            </p:sp>
          </p:grpSp>
          <p:sp>
            <p:nvSpPr>
              <p:cNvPr id="27" name="文本框 26"/>
              <p:cNvSpPr txBox="1"/>
              <p:nvPr/>
            </p:nvSpPr>
            <p:spPr>
              <a:xfrm>
                <a:off x="1716917" y="4470340"/>
                <a:ext cx="1964414" cy="461665"/>
              </a:xfrm>
              <a:prstGeom prst="rect">
                <a:avLst/>
              </a:prstGeom>
              <a:noFill/>
            </p:spPr>
            <p:txBody>
              <a:bodyPr wrap="square" rtlCol="0">
                <a:spAutoFit/>
              </a:bodyPr>
              <a:lstStyle/>
              <a:p>
                <a:r>
                  <a:rPr lang="zh-CN" altLang="en-US" sz="2400" b="1" dirty="0"/>
                  <a:t>输入标题</a:t>
                </a:r>
                <a:endParaRPr lang="zh-CN" altLang="en-US" sz="2400" dirty="0"/>
              </a:p>
            </p:txBody>
          </p:sp>
          <p:sp>
            <p:nvSpPr>
              <p:cNvPr id="28" name="文本框 27"/>
              <p:cNvSpPr txBox="1"/>
              <p:nvPr/>
            </p:nvSpPr>
            <p:spPr>
              <a:xfrm>
                <a:off x="1721761" y="4997123"/>
                <a:ext cx="1964414" cy="307777"/>
              </a:xfrm>
              <a:prstGeom prst="rect">
                <a:avLst/>
              </a:prstGeom>
              <a:noFill/>
            </p:spPr>
            <p:txBody>
              <a:bodyPr wrap="square" rtlCol="0">
                <a:spAutoFit/>
              </a:bodyPr>
              <a:lstStyle/>
              <a:p>
                <a:r>
                  <a:rPr lang="zh-CN" altLang="en-US" sz="1400" dirty="0"/>
                  <a:t>请输入摘要内容文本</a:t>
                </a:r>
                <a:endParaRPr lang="en-US" altLang="zh-CN" sz="1400" dirty="0"/>
              </a:p>
            </p:txBody>
          </p:sp>
        </p:grpSp>
        <p:grpSp>
          <p:nvGrpSpPr>
            <p:cNvPr id="6" name="组合 5"/>
            <p:cNvGrpSpPr/>
            <p:nvPr/>
          </p:nvGrpSpPr>
          <p:grpSpPr>
            <a:xfrm>
              <a:off x="3642103" y="4868773"/>
              <a:ext cx="2489474" cy="862479"/>
              <a:chOff x="3969784" y="4442421"/>
              <a:chExt cx="2489474" cy="862479"/>
            </a:xfrm>
          </p:grpSpPr>
          <p:sp>
            <p:nvSpPr>
              <p:cNvPr id="21" name="文本框 20"/>
              <p:cNvSpPr txBox="1"/>
              <p:nvPr/>
            </p:nvSpPr>
            <p:spPr>
              <a:xfrm>
                <a:off x="4478657" y="4470340"/>
                <a:ext cx="1980601" cy="461665"/>
              </a:xfrm>
              <a:prstGeom prst="rect">
                <a:avLst/>
              </a:prstGeom>
              <a:noFill/>
            </p:spPr>
            <p:txBody>
              <a:bodyPr wrap="square" rtlCol="0">
                <a:spAutoFit/>
              </a:bodyPr>
              <a:lstStyle/>
              <a:p>
                <a:r>
                  <a:rPr lang="zh-CN" altLang="en-US" sz="2400" b="1" dirty="0"/>
                  <a:t>输入标题</a:t>
                </a:r>
                <a:endParaRPr lang="zh-CN" altLang="en-US" sz="2400" dirty="0"/>
              </a:p>
            </p:txBody>
          </p:sp>
          <p:sp>
            <p:nvSpPr>
              <p:cNvPr id="22" name="文本框 21"/>
              <p:cNvSpPr txBox="1"/>
              <p:nvPr/>
            </p:nvSpPr>
            <p:spPr>
              <a:xfrm>
                <a:off x="4483501" y="4997123"/>
                <a:ext cx="1964414" cy="307777"/>
              </a:xfrm>
              <a:prstGeom prst="rect">
                <a:avLst/>
              </a:prstGeom>
              <a:noFill/>
            </p:spPr>
            <p:txBody>
              <a:bodyPr wrap="square" rtlCol="0">
                <a:spAutoFit/>
              </a:bodyPr>
              <a:lstStyle/>
              <a:p>
                <a:r>
                  <a:rPr lang="zh-CN" altLang="en-US" sz="1400" dirty="0"/>
                  <a:t>请输入摘要内容文本</a:t>
                </a:r>
                <a:endParaRPr lang="en-US" altLang="zh-CN" sz="1400" dirty="0"/>
              </a:p>
            </p:txBody>
          </p:sp>
          <p:grpSp>
            <p:nvGrpSpPr>
              <p:cNvPr id="23" name="组合 22"/>
              <p:cNvGrpSpPr/>
              <p:nvPr/>
            </p:nvGrpSpPr>
            <p:grpSpPr>
              <a:xfrm>
                <a:off x="3969784" y="4442421"/>
                <a:ext cx="444222" cy="444220"/>
                <a:chOff x="6275392" y="1968240"/>
                <a:chExt cx="444222" cy="444220"/>
              </a:xfrm>
            </p:grpSpPr>
            <p:sp>
              <p:nvSpPr>
                <p:cNvPr id="24" name="椭圆 23"/>
                <p:cNvSpPr/>
                <p:nvPr/>
              </p:nvSpPr>
              <p:spPr>
                <a:xfrm>
                  <a:off x="6275392" y="1968240"/>
                  <a:ext cx="444222" cy="44422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5" name="任意多边形 67"/>
                <p:cNvSpPr/>
                <p:nvPr/>
              </p:nvSpPr>
              <p:spPr bwMode="auto">
                <a:xfrm>
                  <a:off x="6394722" y="2120267"/>
                  <a:ext cx="205561" cy="163687"/>
                </a:xfrm>
                <a:custGeom>
                  <a:avLst/>
                  <a:gdLst>
                    <a:gd name="connsiteX0" fmla="*/ 486767 w 514350"/>
                    <a:gd name="connsiteY0" fmla="*/ 621 h 409575"/>
                    <a:gd name="connsiteX1" fmla="*/ 515342 w 514350"/>
                    <a:gd name="connsiteY1" fmla="*/ 29196 h 409575"/>
                    <a:gd name="connsiteX2" fmla="*/ 515342 w 514350"/>
                    <a:gd name="connsiteY2" fmla="*/ 324471 h 409575"/>
                    <a:gd name="connsiteX3" fmla="*/ 486767 w 514350"/>
                    <a:gd name="connsiteY3" fmla="*/ 353046 h 409575"/>
                    <a:gd name="connsiteX4" fmla="*/ 192159 w 514350"/>
                    <a:gd name="connsiteY4" fmla="*/ 353046 h 409575"/>
                    <a:gd name="connsiteX5" fmla="*/ 115387 w 514350"/>
                    <a:gd name="connsiteY5" fmla="*/ 410196 h 409575"/>
                    <a:gd name="connsiteX6" fmla="*/ 115387 w 514350"/>
                    <a:gd name="connsiteY6" fmla="*/ 353046 h 409575"/>
                    <a:gd name="connsiteX7" fmla="*/ 29567 w 514350"/>
                    <a:gd name="connsiteY7" fmla="*/ 353046 h 409575"/>
                    <a:gd name="connsiteX8" fmla="*/ 992 w 514350"/>
                    <a:gd name="connsiteY8" fmla="*/ 324471 h 409575"/>
                    <a:gd name="connsiteX9" fmla="*/ 992 w 514350"/>
                    <a:gd name="connsiteY9" fmla="*/ 29196 h 409575"/>
                    <a:gd name="connsiteX10" fmla="*/ 29567 w 514350"/>
                    <a:gd name="connsiteY10" fmla="*/ 621 h 409575"/>
                    <a:gd name="connsiteX11" fmla="*/ 486767 w 514350"/>
                    <a:gd name="connsiteY11" fmla="*/ 621 h 409575"/>
                    <a:gd name="connsiteX12" fmla="*/ 124817 w 514350"/>
                    <a:gd name="connsiteY12" fmla="*/ 143496 h 409575"/>
                    <a:gd name="connsiteX13" fmla="*/ 91480 w 514350"/>
                    <a:gd name="connsiteY13" fmla="*/ 176834 h 409575"/>
                    <a:gd name="connsiteX14" fmla="*/ 124817 w 514350"/>
                    <a:gd name="connsiteY14" fmla="*/ 210171 h 409575"/>
                    <a:gd name="connsiteX15" fmla="*/ 158155 w 514350"/>
                    <a:gd name="connsiteY15" fmla="*/ 176834 h 409575"/>
                    <a:gd name="connsiteX16" fmla="*/ 124817 w 514350"/>
                    <a:gd name="connsiteY16" fmla="*/ 143496 h 409575"/>
                    <a:gd name="connsiteX17" fmla="*/ 258167 w 514350"/>
                    <a:gd name="connsiteY17" fmla="*/ 143496 h 409575"/>
                    <a:gd name="connsiteX18" fmla="*/ 224830 w 514350"/>
                    <a:gd name="connsiteY18" fmla="*/ 176834 h 409575"/>
                    <a:gd name="connsiteX19" fmla="*/ 258167 w 514350"/>
                    <a:gd name="connsiteY19" fmla="*/ 210171 h 409575"/>
                    <a:gd name="connsiteX20" fmla="*/ 291505 w 514350"/>
                    <a:gd name="connsiteY20" fmla="*/ 176834 h 409575"/>
                    <a:gd name="connsiteX21" fmla="*/ 258167 w 514350"/>
                    <a:gd name="connsiteY21" fmla="*/ 143496 h 409575"/>
                    <a:gd name="connsiteX22" fmla="*/ 391517 w 514350"/>
                    <a:gd name="connsiteY22" fmla="*/ 143496 h 409575"/>
                    <a:gd name="connsiteX23" fmla="*/ 358180 w 514350"/>
                    <a:gd name="connsiteY23" fmla="*/ 176834 h 409575"/>
                    <a:gd name="connsiteX24" fmla="*/ 391517 w 514350"/>
                    <a:gd name="connsiteY24" fmla="*/ 210171 h 409575"/>
                    <a:gd name="connsiteX25" fmla="*/ 424855 w 514350"/>
                    <a:gd name="connsiteY25" fmla="*/ 176834 h 409575"/>
                    <a:gd name="connsiteX26" fmla="*/ 391517 w 514350"/>
                    <a:gd name="connsiteY26" fmla="*/ 14349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4350" h="409575">
                      <a:moveTo>
                        <a:pt x="486767" y="621"/>
                      </a:moveTo>
                      <a:cubicBezTo>
                        <a:pt x="502579" y="621"/>
                        <a:pt x="515342" y="13385"/>
                        <a:pt x="515342" y="29196"/>
                      </a:cubicBezTo>
                      <a:lnTo>
                        <a:pt x="515342" y="324471"/>
                      </a:lnTo>
                      <a:cubicBezTo>
                        <a:pt x="515342" y="340282"/>
                        <a:pt x="502579" y="353046"/>
                        <a:pt x="486767" y="353046"/>
                      </a:cubicBezTo>
                      <a:lnTo>
                        <a:pt x="192159" y="353046"/>
                      </a:lnTo>
                      <a:lnTo>
                        <a:pt x="115387" y="410196"/>
                      </a:lnTo>
                      <a:lnTo>
                        <a:pt x="115387" y="353046"/>
                      </a:lnTo>
                      <a:lnTo>
                        <a:pt x="29567" y="353046"/>
                      </a:lnTo>
                      <a:cubicBezTo>
                        <a:pt x="13755" y="353046"/>
                        <a:pt x="992" y="340282"/>
                        <a:pt x="992" y="324471"/>
                      </a:cubicBezTo>
                      <a:lnTo>
                        <a:pt x="992" y="29196"/>
                      </a:lnTo>
                      <a:cubicBezTo>
                        <a:pt x="992" y="13385"/>
                        <a:pt x="13755" y="621"/>
                        <a:pt x="29567" y="621"/>
                      </a:cubicBezTo>
                      <a:lnTo>
                        <a:pt x="486767" y="621"/>
                      </a:lnTo>
                      <a:close/>
                      <a:moveTo>
                        <a:pt x="124817" y="143496"/>
                      </a:moveTo>
                      <a:cubicBezTo>
                        <a:pt x="106434" y="143496"/>
                        <a:pt x="91480" y="158450"/>
                        <a:pt x="91480" y="176834"/>
                      </a:cubicBezTo>
                      <a:cubicBezTo>
                        <a:pt x="91480" y="195217"/>
                        <a:pt x="106434" y="210171"/>
                        <a:pt x="124817" y="210171"/>
                      </a:cubicBezTo>
                      <a:cubicBezTo>
                        <a:pt x="143200" y="210171"/>
                        <a:pt x="158155" y="195217"/>
                        <a:pt x="158155" y="176834"/>
                      </a:cubicBezTo>
                      <a:cubicBezTo>
                        <a:pt x="158155" y="158450"/>
                        <a:pt x="143200" y="143496"/>
                        <a:pt x="124817" y="143496"/>
                      </a:cubicBezTo>
                      <a:close/>
                      <a:moveTo>
                        <a:pt x="258167" y="143496"/>
                      </a:moveTo>
                      <a:cubicBezTo>
                        <a:pt x="239784" y="143496"/>
                        <a:pt x="224830" y="158450"/>
                        <a:pt x="224830" y="176834"/>
                      </a:cubicBezTo>
                      <a:cubicBezTo>
                        <a:pt x="224830" y="195217"/>
                        <a:pt x="239784" y="210171"/>
                        <a:pt x="258167" y="210171"/>
                      </a:cubicBezTo>
                      <a:cubicBezTo>
                        <a:pt x="276550" y="210171"/>
                        <a:pt x="291505" y="195217"/>
                        <a:pt x="291505" y="176834"/>
                      </a:cubicBezTo>
                      <a:cubicBezTo>
                        <a:pt x="291505" y="158450"/>
                        <a:pt x="276550" y="143496"/>
                        <a:pt x="258167" y="143496"/>
                      </a:cubicBezTo>
                      <a:close/>
                      <a:moveTo>
                        <a:pt x="391517" y="143496"/>
                      </a:moveTo>
                      <a:cubicBezTo>
                        <a:pt x="373134" y="143496"/>
                        <a:pt x="358180" y="158450"/>
                        <a:pt x="358180" y="176834"/>
                      </a:cubicBezTo>
                      <a:cubicBezTo>
                        <a:pt x="358180" y="195217"/>
                        <a:pt x="373134" y="210171"/>
                        <a:pt x="391517" y="210171"/>
                      </a:cubicBezTo>
                      <a:cubicBezTo>
                        <a:pt x="409900" y="210171"/>
                        <a:pt x="424855" y="195217"/>
                        <a:pt x="424855" y="176834"/>
                      </a:cubicBezTo>
                      <a:cubicBezTo>
                        <a:pt x="424855" y="158450"/>
                        <a:pt x="409900" y="143496"/>
                        <a:pt x="391517" y="143496"/>
                      </a:cubicBez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nvGrpSpPr>
            <p:cNvPr id="7" name="组合 6"/>
            <p:cNvGrpSpPr/>
            <p:nvPr/>
          </p:nvGrpSpPr>
          <p:grpSpPr>
            <a:xfrm>
              <a:off x="6269263" y="4868773"/>
              <a:ext cx="2478131" cy="862479"/>
              <a:chOff x="6613323" y="4442421"/>
              <a:chExt cx="2478131" cy="862479"/>
            </a:xfrm>
          </p:grpSpPr>
          <p:sp>
            <p:nvSpPr>
              <p:cNvPr id="16" name="文本框 15"/>
              <p:cNvSpPr txBox="1"/>
              <p:nvPr/>
            </p:nvSpPr>
            <p:spPr>
              <a:xfrm>
                <a:off x="7122197" y="4470340"/>
                <a:ext cx="1964414" cy="461665"/>
              </a:xfrm>
              <a:prstGeom prst="rect">
                <a:avLst/>
              </a:prstGeom>
              <a:noFill/>
            </p:spPr>
            <p:txBody>
              <a:bodyPr wrap="square" rtlCol="0">
                <a:spAutoFit/>
              </a:bodyPr>
              <a:lstStyle/>
              <a:p>
                <a:r>
                  <a:rPr lang="zh-CN" altLang="en-US" sz="2400" b="1" dirty="0"/>
                  <a:t>输入标题</a:t>
                </a:r>
                <a:endParaRPr lang="zh-CN" altLang="en-US" sz="2400" dirty="0"/>
              </a:p>
            </p:txBody>
          </p:sp>
          <p:sp>
            <p:nvSpPr>
              <p:cNvPr id="17" name="文本框 16"/>
              <p:cNvSpPr txBox="1"/>
              <p:nvPr/>
            </p:nvSpPr>
            <p:spPr>
              <a:xfrm>
                <a:off x="7127040" y="4997123"/>
                <a:ext cx="1964414" cy="307777"/>
              </a:xfrm>
              <a:prstGeom prst="rect">
                <a:avLst/>
              </a:prstGeom>
              <a:noFill/>
            </p:spPr>
            <p:txBody>
              <a:bodyPr wrap="square" rtlCol="0">
                <a:spAutoFit/>
              </a:bodyPr>
              <a:lstStyle/>
              <a:p>
                <a:r>
                  <a:rPr lang="zh-CN" altLang="en-US" sz="1400" dirty="0"/>
                  <a:t>请输入摘要内容文本</a:t>
                </a:r>
                <a:endParaRPr lang="en-US" altLang="zh-CN" sz="1400" dirty="0"/>
              </a:p>
            </p:txBody>
          </p:sp>
          <p:grpSp>
            <p:nvGrpSpPr>
              <p:cNvPr id="18" name="组合 17"/>
              <p:cNvGrpSpPr/>
              <p:nvPr/>
            </p:nvGrpSpPr>
            <p:grpSpPr>
              <a:xfrm>
                <a:off x="6613323" y="4442421"/>
                <a:ext cx="444222" cy="444220"/>
                <a:chOff x="7078395" y="1968240"/>
                <a:chExt cx="444222" cy="444220"/>
              </a:xfrm>
            </p:grpSpPr>
            <p:sp>
              <p:nvSpPr>
                <p:cNvPr id="19" name="椭圆 18"/>
                <p:cNvSpPr/>
                <p:nvPr/>
              </p:nvSpPr>
              <p:spPr>
                <a:xfrm>
                  <a:off x="7078395" y="1968240"/>
                  <a:ext cx="444222" cy="44422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0" name="任意多边形 70"/>
                <p:cNvSpPr/>
                <p:nvPr/>
              </p:nvSpPr>
              <p:spPr bwMode="auto">
                <a:xfrm>
                  <a:off x="7206741" y="2087570"/>
                  <a:ext cx="187529" cy="205561"/>
                </a:xfrm>
                <a:custGeom>
                  <a:avLst/>
                  <a:gdLst>
                    <a:gd name="connsiteX0" fmla="*/ 248770 w 495300"/>
                    <a:gd name="connsiteY0" fmla="*/ 621 h 542925"/>
                    <a:gd name="connsiteX1" fmla="*/ 496420 w 495300"/>
                    <a:gd name="connsiteY1" fmla="*/ 248271 h 542925"/>
                    <a:gd name="connsiteX2" fmla="*/ 323827 w 495300"/>
                    <a:gd name="connsiteY2" fmla="*/ 484396 h 542925"/>
                    <a:gd name="connsiteX3" fmla="*/ 346973 w 495300"/>
                    <a:gd name="connsiteY3" fmla="*/ 524496 h 542925"/>
                    <a:gd name="connsiteX4" fmla="*/ 420220 w 495300"/>
                    <a:gd name="connsiteY4" fmla="*/ 524496 h 542925"/>
                    <a:gd name="connsiteX5" fmla="*/ 420220 w 495300"/>
                    <a:gd name="connsiteY5" fmla="*/ 543546 h 542925"/>
                    <a:gd name="connsiteX6" fmla="*/ 77320 w 495300"/>
                    <a:gd name="connsiteY6" fmla="*/ 543546 h 542925"/>
                    <a:gd name="connsiteX7" fmla="*/ 77320 w 495300"/>
                    <a:gd name="connsiteY7" fmla="*/ 524496 h 542925"/>
                    <a:gd name="connsiteX8" fmla="*/ 150567 w 495300"/>
                    <a:gd name="connsiteY8" fmla="*/ 524496 h 542925"/>
                    <a:gd name="connsiteX9" fmla="*/ 173713 w 495300"/>
                    <a:gd name="connsiteY9" fmla="*/ 484396 h 542925"/>
                    <a:gd name="connsiteX10" fmla="*/ 1120 w 495300"/>
                    <a:gd name="connsiteY10" fmla="*/ 248271 h 542925"/>
                    <a:gd name="connsiteX11" fmla="*/ 248770 w 495300"/>
                    <a:gd name="connsiteY11" fmla="*/ 621 h 542925"/>
                    <a:gd name="connsiteX12" fmla="*/ 192763 w 495300"/>
                    <a:gd name="connsiteY12" fmla="*/ 489539 h 542925"/>
                    <a:gd name="connsiteX13" fmla="*/ 172570 w 495300"/>
                    <a:gd name="connsiteY13" fmla="*/ 524496 h 542925"/>
                    <a:gd name="connsiteX14" fmla="*/ 324970 w 495300"/>
                    <a:gd name="connsiteY14" fmla="*/ 524496 h 542925"/>
                    <a:gd name="connsiteX15" fmla="*/ 304777 w 495300"/>
                    <a:gd name="connsiteY15" fmla="*/ 489539 h 542925"/>
                    <a:gd name="connsiteX16" fmla="*/ 248770 w 495300"/>
                    <a:gd name="connsiteY16" fmla="*/ 495921 h 542925"/>
                    <a:gd name="connsiteX17" fmla="*/ 192763 w 495300"/>
                    <a:gd name="connsiteY17" fmla="*/ 489539 h 542925"/>
                    <a:gd name="connsiteX18" fmla="*/ 248770 w 495300"/>
                    <a:gd name="connsiteY18" fmla="*/ 143496 h 542925"/>
                    <a:gd name="connsiteX19" fmla="*/ 143995 w 495300"/>
                    <a:gd name="connsiteY19" fmla="*/ 248271 h 542925"/>
                    <a:gd name="connsiteX20" fmla="*/ 248770 w 495300"/>
                    <a:gd name="connsiteY20" fmla="*/ 353046 h 542925"/>
                    <a:gd name="connsiteX21" fmla="*/ 353545 w 495300"/>
                    <a:gd name="connsiteY21" fmla="*/ 248271 h 542925"/>
                    <a:gd name="connsiteX22" fmla="*/ 248770 w 495300"/>
                    <a:gd name="connsiteY22" fmla="*/ 143496 h 542925"/>
                    <a:gd name="connsiteX23" fmla="*/ 367833 w 495300"/>
                    <a:gd name="connsiteY23" fmla="*/ 114921 h 542925"/>
                    <a:gd name="connsiteX24" fmla="*/ 353545 w 495300"/>
                    <a:gd name="connsiteY24" fmla="*/ 129209 h 542925"/>
                    <a:gd name="connsiteX25" fmla="*/ 367833 w 495300"/>
                    <a:gd name="connsiteY25" fmla="*/ 143496 h 542925"/>
                    <a:gd name="connsiteX26" fmla="*/ 382120 w 495300"/>
                    <a:gd name="connsiteY26" fmla="*/ 129209 h 542925"/>
                    <a:gd name="connsiteX27" fmla="*/ 367833 w 495300"/>
                    <a:gd name="connsiteY27" fmla="*/ 114921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95300" h="542925">
                      <a:moveTo>
                        <a:pt x="248770" y="621"/>
                      </a:moveTo>
                      <a:cubicBezTo>
                        <a:pt x="385549" y="621"/>
                        <a:pt x="496420" y="111492"/>
                        <a:pt x="496420" y="248271"/>
                      </a:cubicBezTo>
                      <a:cubicBezTo>
                        <a:pt x="496420" y="358856"/>
                        <a:pt x="423935" y="452582"/>
                        <a:pt x="323827" y="484396"/>
                      </a:cubicBezTo>
                      <a:lnTo>
                        <a:pt x="346973" y="524496"/>
                      </a:lnTo>
                      <a:lnTo>
                        <a:pt x="420220" y="524496"/>
                      </a:lnTo>
                      <a:lnTo>
                        <a:pt x="420220" y="543546"/>
                      </a:lnTo>
                      <a:lnTo>
                        <a:pt x="77320" y="543546"/>
                      </a:lnTo>
                      <a:lnTo>
                        <a:pt x="77320" y="524496"/>
                      </a:lnTo>
                      <a:lnTo>
                        <a:pt x="150567" y="524496"/>
                      </a:lnTo>
                      <a:lnTo>
                        <a:pt x="173713" y="484396"/>
                      </a:lnTo>
                      <a:cubicBezTo>
                        <a:pt x="73605" y="452582"/>
                        <a:pt x="1120" y="358856"/>
                        <a:pt x="1120" y="248271"/>
                      </a:cubicBezTo>
                      <a:cubicBezTo>
                        <a:pt x="1120" y="111492"/>
                        <a:pt x="111991" y="621"/>
                        <a:pt x="248770" y="621"/>
                      </a:cubicBezTo>
                      <a:close/>
                      <a:moveTo>
                        <a:pt x="192763" y="489539"/>
                      </a:moveTo>
                      <a:lnTo>
                        <a:pt x="172570" y="524496"/>
                      </a:lnTo>
                      <a:lnTo>
                        <a:pt x="324970" y="524496"/>
                      </a:lnTo>
                      <a:lnTo>
                        <a:pt x="304777" y="489539"/>
                      </a:lnTo>
                      <a:cubicBezTo>
                        <a:pt x="286775" y="493730"/>
                        <a:pt x="268010" y="495921"/>
                        <a:pt x="248770" y="495921"/>
                      </a:cubicBezTo>
                      <a:cubicBezTo>
                        <a:pt x="229530" y="495921"/>
                        <a:pt x="210765" y="493730"/>
                        <a:pt x="192763" y="489539"/>
                      </a:cubicBezTo>
                      <a:close/>
                      <a:moveTo>
                        <a:pt x="248770" y="143496"/>
                      </a:moveTo>
                      <a:cubicBezTo>
                        <a:pt x="190858" y="143496"/>
                        <a:pt x="143995" y="190359"/>
                        <a:pt x="143995" y="248271"/>
                      </a:cubicBezTo>
                      <a:cubicBezTo>
                        <a:pt x="143995" y="306183"/>
                        <a:pt x="190858" y="353046"/>
                        <a:pt x="248770" y="353046"/>
                      </a:cubicBezTo>
                      <a:cubicBezTo>
                        <a:pt x="306682" y="353046"/>
                        <a:pt x="353545" y="306183"/>
                        <a:pt x="353545" y="248271"/>
                      </a:cubicBezTo>
                      <a:cubicBezTo>
                        <a:pt x="353545" y="190359"/>
                        <a:pt x="306682" y="143496"/>
                        <a:pt x="248770" y="143496"/>
                      </a:cubicBezTo>
                      <a:close/>
                      <a:moveTo>
                        <a:pt x="367833" y="114921"/>
                      </a:moveTo>
                      <a:cubicBezTo>
                        <a:pt x="359927" y="114921"/>
                        <a:pt x="353545" y="121303"/>
                        <a:pt x="353545" y="129209"/>
                      </a:cubicBezTo>
                      <a:cubicBezTo>
                        <a:pt x="353545" y="137114"/>
                        <a:pt x="359927" y="143496"/>
                        <a:pt x="367833" y="143496"/>
                      </a:cubicBezTo>
                      <a:cubicBezTo>
                        <a:pt x="375738" y="143496"/>
                        <a:pt x="382120" y="137114"/>
                        <a:pt x="382120" y="129209"/>
                      </a:cubicBezTo>
                      <a:cubicBezTo>
                        <a:pt x="382120" y="121303"/>
                        <a:pt x="375738" y="114921"/>
                        <a:pt x="367833" y="114921"/>
                      </a:cubicBez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grpSp>
          <p:nvGrpSpPr>
            <p:cNvPr id="8" name="组合 7"/>
            <p:cNvGrpSpPr/>
            <p:nvPr/>
          </p:nvGrpSpPr>
          <p:grpSpPr>
            <a:xfrm>
              <a:off x="8896424" y="4868773"/>
              <a:ext cx="2478131" cy="862479"/>
              <a:chOff x="9072644" y="4442421"/>
              <a:chExt cx="2478131" cy="862479"/>
            </a:xfrm>
          </p:grpSpPr>
          <p:sp>
            <p:nvSpPr>
              <p:cNvPr id="11" name="文本框 10"/>
              <p:cNvSpPr txBox="1"/>
              <p:nvPr/>
            </p:nvSpPr>
            <p:spPr>
              <a:xfrm>
                <a:off x="9581518" y="4470340"/>
                <a:ext cx="1964414" cy="461665"/>
              </a:xfrm>
              <a:prstGeom prst="rect">
                <a:avLst/>
              </a:prstGeom>
              <a:noFill/>
            </p:spPr>
            <p:txBody>
              <a:bodyPr wrap="square" rtlCol="0">
                <a:spAutoFit/>
              </a:bodyPr>
              <a:lstStyle/>
              <a:p>
                <a:r>
                  <a:rPr lang="zh-CN" altLang="en-US" sz="2400" b="1" dirty="0"/>
                  <a:t>输入标题</a:t>
                </a:r>
                <a:endParaRPr lang="zh-CN" altLang="en-US" sz="2400" dirty="0"/>
              </a:p>
            </p:txBody>
          </p:sp>
          <p:sp>
            <p:nvSpPr>
              <p:cNvPr id="12" name="文本框 11"/>
              <p:cNvSpPr txBox="1"/>
              <p:nvPr/>
            </p:nvSpPr>
            <p:spPr>
              <a:xfrm>
                <a:off x="9586361" y="4997123"/>
                <a:ext cx="1964414" cy="307777"/>
              </a:xfrm>
              <a:prstGeom prst="rect">
                <a:avLst/>
              </a:prstGeom>
              <a:noFill/>
            </p:spPr>
            <p:txBody>
              <a:bodyPr wrap="square" rtlCol="0">
                <a:spAutoFit/>
              </a:bodyPr>
              <a:lstStyle/>
              <a:p>
                <a:r>
                  <a:rPr lang="zh-CN" altLang="en-US" sz="1400" dirty="0"/>
                  <a:t>请输入摘要内容文本</a:t>
                </a:r>
                <a:endParaRPr lang="en-US" altLang="zh-CN" sz="1400" dirty="0"/>
              </a:p>
            </p:txBody>
          </p:sp>
          <p:grpSp>
            <p:nvGrpSpPr>
              <p:cNvPr id="13" name="组合 12"/>
              <p:cNvGrpSpPr/>
              <p:nvPr/>
            </p:nvGrpSpPr>
            <p:grpSpPr>
              <a:xfrm>
                <a:off x="9072644" y="4442421"/>
                <a:ext cx="444222" cy="444220"/>
                <a:chOff x="7881396" y="1968240"/>
                <a:chExt cx="444222" cy="444220"/>
              </a:xfrm>
            </p:grpSpPr>
            <p:sp>
              <p:nvSpPr>
                <p:cNvPr id="14" name="椭圆 13"/>
                <p:cNvSpPr/>
                <p:nvPr/>
              </p:nvSpPr>
              <p:spPr>
                <a:xfrm>
                  <a:off x="7881396" y="1968240"/>
                  <a:ext cx="444222" cy="44422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5" name="任意多边形 73"/>
                <p:cNvSpPr/>
                <p:nvPr/>
              </p:nvSpPr>
              <p:spPr bwMode="auto">
                <a:xfrm>
                  <a:off x="8019080" y="2087570"/>
                  <a:ext cx="168853" cy="205561"/>
                </a:xfrm>
                <a:custGeom>
                  <a:avLst/>
                  <a:gdLst>
                    <a:gd name="connsiteX0" fmla="*/ 283816 w 438150"/>
                    <a:gd name="connsiteY0" fmla="*/ 621 h 533400"/>
                    <a:gd name="connsiteX1" fmla="*/ 286102 w 438150"/>
                    <a:gd name="connsiteY1" fmla="*/ 716 h 533400"/>
                    <a:gd name="connsiteX2" fmla="*/ 286102 w 438150"/>
                    <a:gd name="connsiteY2" fmla="*/ 124446 h 533400"/>
                    <a:gd name="connsiteX3" fmla="*/ 286197 w 438150"/>
                    <a:gd name="connsiteY3" fmla="*/ 126160 h 533400"/>
                    <a:gd name="connsiteX4" fmla="*/ 314677 w 438150"/>
                    <a:gd name="connsiteY4" fmla="*/ 153021 h 533400"/>
                    <a:gd name="connsiteX5" fmla="*/ 314677 w 438150"/>
                    <a:gd name="connsiteY5" fmla="*/ 153021 h 533400"/>
                    <a:gd name="connsiteX6" fmla="*/ 438407 w 438150"/>
                    <a:gd name="connsiteY6" fmla="*/ 153021 h 533400"/>
                    <a:gd name="connsiteX7" fmla="*/ 438502 w 438150"/>
                    <a:gd name="connsiteY7" fmla="*/ 155307 h 533400"/>
                    <a:gd name="connsiteX8" fmla="*/ 438502 w 438150"/>
                    <a:gd name="connsiteY8" fmla="*/ 505446 h 533400"/>
                    <a:gd name="connsiteX9" fmla="*/ 409927 w 438150"/>
                    <a:gd name="connsiteY9" fmla="*/ 534021 h 533400"/>
                    <a:gd name="connsiteX10" fmla="*/ 28927 w 438150"/>
                    <a:gd name="connsiteY10" fmla="*/ 534021 h 533400"/>
                    <a:gd name="connsiteX11" fmla="*/ 352 w 438150"/>
                    <a:gd name="connsiteY11" fmla="*/ 505446 h 533400"/>
                    <a:gd name="connsiteX12" fmla="*/ 352 w 438150"/>
                    <a:gd name="connsiteY12" fmla="*/ 29196 h 533400"/>
                    <a:gd name="connsiteX13" fmla="*/ 28927 w 438150"/>
                    <a:gd name="connsiteY13" fmla="*/ 621 h 533400"/>
                    <a:gd name="connsiteX14" fmla="*/ 283816 w 438150"/>
                    <a:gd name="connsiteY14" fmla="*/ 621 h 533400"/>
                    <a:gd name="connsiteX15" fmla="*/ 248002 w 438150"/>
                    <a:gd name="connsiteY15" fmla="*/ 200646 h 533400"/>
                    <a:gd name="connsiteX16" fmla="*/ 152752 w 438150"/>
                    <a:gd name="connsiteY16" fmla="*/ 200646 h 533400"/>
                    <a:gd name="connsiteX17" fmla="*/ 152752 w 438150"/>
                    <a:gd name="connsiteY17" fmla="*/ 410196 h 533400"/>
                    <a:gd name="connsiteX18" fmla="*/ 171802 w 438150"/>
                    <a:gd name="connsiteY18" fmla="*/ 410196 h 533400"/>
                    <a:gd name="connsiteX19" fmla="*/ 171802 w 438150"/>
                    <a:gd name="connsiteY19" fmla="*/ 314946 h 533400"/>
                    <a:gd name="connsiteX20" fmla="*/ 248002 w 438150"/>
                    <a:gd name="connsiteY20" fmla="*/ 314946 h 533400"/>
                    <a:gd name="connsiteX21" fmla="*/ 250098 w 438150"/>
                    <a:gd name="connsiteY21" fmla="*/ 314946 h 533400"/>
                    <a:gd name="connsiteX22" fmla="*/ 305152 w 438150"/>
                    <a:gd name="connsiteY22" fmla="*/ 257796 h 533400"/>
                    <a:gd name="connsiteX23" fmla="*/ 248002 w 438150"/>
                    <a:gd name="connsiteY23" fmla="*/ 200646 h 533400"/>
                    <a:gd name="connsiteX24" fmla="*/ 248002 w 438150"/>
                    <a:gd name="connsiteY24" fmla="*/ 200646 h 533400"/>
                    <a:gd name="connsiteX25" fmla="*/ 248002 w 438150"/>
                    <a:gd name="connsiteY25" fmla="*/ 219696 h 533400"/>
                    <a:gd name="connsiteX26" fmla="*/ 286102 w 438150"/>
                    <a:gd name="connsiteY26" fmla="*/ 257796 h 533400"/>
                    <a:gd name="connsiteX27" fmla="*/ 248002 w 438150"/>
                    <a:gd name="connsiteY27" fmla="*/ 295896 h 533400"/>
                    <a:gd name="connsiteX28" fmla="*/ 248002 w 438150"/>
                    <a:gd name="connsiteY28" fmla="*/ 295896 h 533400"/>
                    <a:gd name="connsiteX29" fmla="*/ 171802 w 438150"/>
                    <a:gd name="connsiteY29" fmla="*/ 295896 h 533400"/>
                    <a:gd name="connsiteX30" fmla="*/ 171802 w 438150"/>
                    <a:gd name="connsiteY30" fmla="*/ 219696 h 533400"/>
                    <a:gd name="connsiteX31" fmla="*/ 248002 w 438150"/>
                    <a:gd name="connsiteY31" fmla="*/ 219696 h 533400"/>
                    <a:gd name="connsiteX32" fmla="*/ 428977 w 438150"/>
                    <a:gd name="connsiteY32" fmla="*/ 133971 h 533400"/>
                    <a:gd name="connsiteX33" fmla="*/ 314677 w 438150"/>
                    <a:gd name="connsiteY33" fmla="*/ 133971 h 533400"/>
                    <a:gd name="connsiteX34" fmla="*/ 313534 w 438150"/>
                    <a:gd name="connsiteY34" fmla="*/ 133876 h 533400"/>
                    <a:gd name="connsiteX35" fmla="*/ 305152 w 438150"/>
                    <a:gd name="connsiteY35" fmla="*/ 124446 h 533400"/>
                    <a:gd name="connsiteX36" fmla="*/ 305152 w 438150"/>
                    <a:gd name="connsiteY36" fmla="*/ 124446 h 533400"/>
                    <a:gd name="connsiteX37" fmla="*/ 305152 w 438150"/>
                    <a:gd name="connsiteY37" fmla="*/ 10146 h 533400"/>
                    <a:gd name="connsiteX38" fmla="*/ 428977 w 438150"/>
                    <a:gd name="connsiteY38" fmla="*/ 133971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38150" h="533400">
                      <a:moveTo>
                        <a:pt x="283816" y="621"/>
                      </a:moveTo>
                      <a:cubicBezTo>
                        <a:pt x="284578" y="621"/>
                        <a:pt x="285340" y="621"/>
                        <a:pt x="286102" y="716"/>
                      </a:cubicBezTo>
                      <a:lnTo>
                        <a:pt x="286102" y="124446"/>
                      </a:lnTo>
                      <a:lnTo>
                        <a:pt x="286197" y="126160"/>
                      </a:lnTo>
                      <a:cubicBezTo>
                        <a:pt x="287055" y="141115"/>
                        <a:pt x="299532" y="153021"/>
                        <a:pt x="314677" y="153021"/>
                      </a:cubicBezTo>
                      <a:lnTo>
                        <a:pt x="314677" y="153021"/>
                      </a:lnTo>
                      <a:lnTo>
                        <a:pt x="438407" y="153021"/>
                      </a:lnTo>
                      <a:cubicBezTo>
                        <a:pt x="438502" y="153783"/>
                        <a:pt x="438502" y="154545"/>
                        <a:pt x="438502" y="155307"/>
                      </a:cubicBezTo>
                      <a:lnTo>
                        <a:pt x="438502" y="505446"/>
                      </a:lnTo>
                      <a:cubicBezTo>
                        <a:pt x="438502" y="521257"/>
                        <a:pt x="425739" y="534021"/>
                        <a:pt x="409927" y="534021"/>
                      </a:cubicBezTo>
                      <a:lnTo>
                        <a:pt x="28927" y="534021"/>
                      </a:lnTo>
                      <a:cubicBezTo>
                        <a:pt x="13115" y="534021"/>
                        <a:pt x="352" y="521257"/>
                        <a:pt x="352" y="505446"/>
                      </a:cubicBezTo>
                      <a:lnTo>
                        <a:pt x="352" y="29196"/>
                      </a:lnTo>
                      <a:cubicBezTo>
                        <a:pt x="352" y="13385"/>
                        <a:pt x="13115" y="621"/>
                        <a:pt x="28927" y="621"/>
                      </a:cubicBezTo>
                      <a:lnTo>
                        <a:pt x="283816" y="621"/>
                      </a:lnTo>
                      <a:close/>
                      <a:moveTo>
                        <a:pt x="248002" y="200646"/>
                      </a:moveTo>
                      <a:lnTo>
                        <a:pt x="152752" y="200646"/>
                      </a:lnTo>
                      <a:lnTo>
                        <a:pt x="152752" y="410196"/>
                      </a:lnTo>
                      <a:lnTo>
                        <a:pt x="171802" y="410196"/>
                      </a:lnTo>
                      <a:lnTo>
                        <a:pt x="171802" y="314946"/>
                      </a:lnTo>
                      <a:lnTo>
                        <a:pt x="248002" y="314946"/>
                      </a:lnTo>
                      <a:lnTo>
                        <a:pt x="250098" y="314946"/>
                      </a:lnTo>
                      <a:cubicBezTo>
                        <a:pt x="280673" y="313803"/>
                        <a:pt x="305152" y="288657"/>
                        <a:pt x="305152" y="257796"/>
                      </a:cubicBezTo>
                      <a:cubicBezTo>
                        <a:pt x="305152" y="226268"/>
                        <a:pt x="279530" y="200646"/>
                        <a:pt x="248002" y="200646"/>
                      </a:cubicBezTo>
                      <a:lnTo>
                        <a:pt x="248002" y="200646"/>
                      </a:lnTo>
                      <a:close/>
                      <a:moveTo>
                        <a:pt x="248002" y="219696"/>
                      </a:moveTo>
                      <a:cubicBezTo>
                        <a:pt x="269052" y="219696"/>
                        <a:pt x="286102" y="236746"/>
                        <a:pt x="286102" y="257796"/>
                      </a:cubicBezTo>
                      <a:cubicBezTo>
                        <a:pt x="286102" y="278846"/>
                        <a:pt x="269052" y="295896"/>
                        <a:pt x="248002" y="295896"/>
                      </a:cubicBezTo>
                      <a:lnTo>
                        <a:pt x="248002" y="295896"/>
                      </a:lnTo>
                      <a:lnTo>
                        <a:pt x="171802" y="295896"/>
                      </a:lnTo>
                      <a:lnTo>
                        <a:pt x="171802" y="219696"/>
                      </a:lnTo>
                      <a:lnTo>
                        <a:pt x="248002" y="219696"/>
                      </a:lnTo>
                      <a:close/>
                      <a:moveTo>
                        <a:pt x="428977" y="133971"/>
                      </a:moveTo>
                      <a:lnTo>
                        <a:pt x="314677" y="133971"/>
                      </a:lnTo>
                      <a:lnTo>
                        <a:pt x="313534" y="133876"/>
                      </a:lnTo>
                      <a:cubicBezTo>
                        <a:pt x="308772" y="133304"/>
                        <a:pt x="305152" y="129304"/>
                        <a:pt x="305152" y="124446"/>
                      </a:cubicBezTo>
                      <a:lnTo>
                        <a:pt x="305152" y="124446"/>
                      </a:lnTo>
                      <a:lnTo>
                        <a:pt x="305152" y="10146"/>
                      </a:lnTo>
                      <a:lnTo>
                        <a:pt x="428977" y="13397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sp>
          <p:nvSpPr>
            <p:cNvPr id="9" name="文本框 8"/>
            <p:cNvSpPr txBox="1"/>
            <p:nvPr/>
          </p:nvSpPr>
          <p:spPr>
            <a:xfrm>
              <a:off x="690984" y="1229837"/>
              <a:ext cx="10858500" cy="338554"/>
            </a:xfrm>
            <a:prstGeom prst="rect">
              <a:avLst/>
            </a:prstGeom>
            <a:noFill/>
          </p:spPr>
          <p:txBody>
            <a:bodyPr wrap="square" rtlCol="0">
              <a:spAutoFit/>
            </a:bodyPr>
            <a:lstStyle/>
            <a:p>
              <a:pPr algn="ctr"/>
              <a:r>
                <a:rPr lang="zh-CN" altLang="en-US" sz="1600" dirty="0"/>
                <a:t>请输入摘要内容文本</a:t>
              </a:r>
              <a:endParaRPr lang="en-US" altLang="zh-CN" sz="1600" dirty="0"/>
            </a:p>
          </p:txBody>
        </p:sp>
      </p:grpSp>
      <p:pic>
        <p:nvPicPr>
          <p:cNvPr id="31" name="图片 30" descr="海边的风景&#10;&#10;描述已自动生成"/>
          <p:cNvPicPr>
            <a:picLocks noChangeAspect="1"/>
          </p:cNvPicPr>
          <p:nvPr/>
        </p:nvPicPr>
        <p:blipFill rotWithShape="1">
          <a:blip r:embed="rId1" cstate="screen"/>
          <a:srcRect/>
          <a:stretch>
            <a:fillRect/>
          </a:stretch>
        </p:blipFill>
        <p:spPr>
          <a:xfrm>
            <a:off x="923635" y="1690032"/>
            <a:ext cx="10344729" cy="3102016"/>
          </a:xfrm>
          <a:prstGeom prst="rect">
            <a:avLst/>
          </a:prstGeom>
        </p:spPr>
      </p:pic>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circle(in)">
                                      <p:cBhvr>
                                        <p:cTn id="12"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50977" y="1333738"/>
            <a:ext cx="8740640" cy="4476924"/>
            <a:chOff x="1850977" y="1333738"/>
            <a:chExt cx="8740640" cy="4476924"/>
          </a:xfrm>
        </p:grpSpPr>
        <p:sp>
          <p:nvSpPr>
            <p:cNvPr id="4" name="圆角矩形 33"/>
            <p:cNvSpPr/>
            <p:nvPr/>
          </p:nvSpPr>
          <p:spPr>
            <a:xfrm rot="21329852">
              <a:off x="1850977" y="2812670"/>
              <a:ext cx="2305624" cy="2997992"/>
            </a:xfrm>
            <a:prstGeom prst="roundRect">
              <a:avLst>
                <a:gd name="adj" fmla="val 5500"/>
              </a:avLst>
            </a:pr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1600" b="1">
                <a:solidFill>
                  <a:schemeClr val="tx1">
                    <a:lumMod val="75000"/>
                    <a:lumOff val="25000"/>
                  </a:schemeClr>
                </a:solidFill>
              </a:endParaRPr>
            </a:p>
          </p:txBody>
        </p:sp>
        <p:sp>
          <p:nvSpPr>
            <p:cNvPr id="5" name="圆角矩形 1"/>
            <p:cNvSpPr/>
            <p:nvPr/>
          </p:nvSpPr>
          <p:spPr>
            <a:xfrm>
              <a:off x="1949696" y="2890412"/>
              <a:ext cx="2109838" cy="2851547"/>
            </a:xfrm>
            <a:prstGeom prst="roundRect">
              <a:avLst>
                <a:gd name="adj" fmla="val 5500"/>
              </a:avLst>
            </a:prstGeom>
            <a:solidFill>
              <a:srgbClr val="FFFFFF"/>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a:solidFill>
                  <a:schemeClr val="tx1">
                    <a:lumMod val="75000"/>
                    <a:lumOff val="25000"/>
                  </a:schemeClr>
                </a:solidFill>
              </a:endParaRPr>
            </a:p>
          </p:txBody>
        </p:sp>
        <p:grpSp>
          <p:nvGrpSpPr>
            <p:cNvPr id="6" name="组合 5"/>
            <p:cNvGrpSpPr/>
            <p:nvPr/>
          </p:nvGrpSpPr>
          <p:grpSpPr>
            <a:xfrm>
              <a:off x="2693582" y="3202187"/>
              <a:ext cx="622067" cy="622064"/>
              <a:chOff x="5575533" y="3979905"/>
              <a:chExt cx="622067" cy="622064"/>
            </a:xfrm>
          </p:grpSpPr>
          <p:sp>
            <p:nvSpPr>
              <p:cNvPr id="26" name="椭圆 25"/>
              <p:cNvSpPr/>
              <p:nvPr/>
            </p:nvSpPr>
            <p:spPr>
              <a:xfrm>
                <a:off x="5575533" y="3979905"/>
                <a:ext cx="622067" cy="622064"/>
              </a:xfrm>
              <a:prstGeom prst="ellipse">
                <a:avLst/>
              </a:pr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tx1">
                      <a:lumMod val="75000"/>
                      <a:lumOff val="25000"/>
                    </a:schemeClr>
                  </a:solidFill>
                </a:endParaRPr>
              </a:p>
            </p:txBody>
          </p:sp>
          <p:sp>
            <p:nvSpPr>
              <p:cNvPr id="27" name="任意多边形 4"/>
              <p:cNvSpPr/>
              <p:nvPr/>
            </p:nvSpPr>
            <p:spPr bwMode="auto">
              <a:xfrm>
                <a:off x="5751343" y="4160244"/>
                <a:ext cx="264447" cy="240835"/>
              </a:xfrm>
              <a:custGeom>
                <a:avLst/>
                <a:gdLst>
                  <a:gd name="connsiteX0" fmla="*/ 125329 w 533400"/>
                  <a:gd name="connsiteY0" fmla="*/ 229221 h 485775"/>
                  <a:gd name="connsiteX1" fmla="*/ 125329 w 533400"/>
                  <a:gd name="connsiteY1" fmla="*/ 276846 h 485775"/>
                  <a:gd name="connsiteX2" fmla="*/ 144379 w 533400"/>
                  <a:gd name="connsiteY2" fmla="*/ 276846 h 485775"/>
                  <a:gd name="connsiteX3" fmla="*/ 144379 w 533400"/>
                  <a:gd name="connsiteY3" fmla="*/ 229221 h 485775"/>
                  <a:gd name="connsiteX4" fmla="*/ 392029 w 533400"/>
                  <a:gd name="connsiteY4" fmla="*/ 229221 h 485775"/>
                  <a:gd name="connsiteX5" fmla="*/ 392029 w 533400"/>
                  <a:gd name="connsiteY5" fmla="*/ 276846 h 485775"/>
                  <a:gd name="connsiteX6" fmla="*/ 411079 w 533400"/>
                  <a:gd name="connsiteY6" fmla="*/ 276846 h 485775"/>
                  <a:gd name="connsiteX7" fmla="*/ 411079 w 533400"/>
                  <a:gd name="connsiteY7" fmla="*/ 229221 h 485775"/>
                  <a:gd name="connsiteX8" fmla="*/ 534904 w 533400"/>
                  <a:gd name="connsiteY8" fmla="*/ 229221 h 485775"/>
                  <a:gd name="connsiteX9" fmla="*/ 534904 w 533400"/>
                  <a:gd name="connsiteY9" fmla="*/ 457821 h 485775"/>
                  <a:gd name="connsiteX10" fmla="*/ 506329 w 533400"/>
                  <a:gd name="connsiteY10" fmla="*/ 486396 h 485775"/>
                  <a:gd name="connsiteX11" fmla="*/ 30079 w 533400"/>
                  <a:gd name="connsiteY11" fmla="*/ 486396 h 485775"/>
                  <a:gd name="connsiteX12" fmla="*/ 1504 w 533400"/>
                  <a:gd name="connsiteY12" fmla="*/ 457821 h 485775"/>
                  <a:gd name="connsiteX13" fmla="*/ 1504 w 533400"/>
                  <a:gd name="connsiteY13" fmla="*/ 229221 h 485775"/>
                  <a:gd name="connsiteX14" fmla="*/ 125329 w 533400"/>
                  <a:gd name="connsiteY14" fmla="*/ 229221 h 485775"/>
                  <a:gd name="connsiteX15" fmla="*/ 372979 w 533400"/>
                  <a:gd name="connsiteY15" fmla="*/ 621 h 485775"/>
                  <a:gd name="connsiteX16" fmla="*/ 411079 w 533400"/>
                  <a:gd name="connsiteY16" fmla="*/ 36816 h 485775"/>
                  <a:gd name="connsiteX17" fmla="*/ 411079 w 533400"/>
                  <a:gd name="connsiteY17" fmla="*/ 38721 h 485775"/>
                  <a:gd name="connsiteX18" fmla="*/ 411079 w 533400"/>
                  <a:gd name="connsiteY18" fmla="*/ 114921 h 485775"/>
                  <a:gd name="connsiteX19" fmla="*/ 506329 w 533400"/>
                  <a:gd name="connsiteY19" fmla="*/ 114921 h 485775"/>
                  <a:gd name="connsiteX20" fmla="*/ 534904 w 533400"/>
                  <a:gd name="connsiteY20" fmla="*/ 143496 h 485775"/>
                  <a:gd name="connsiteX21" fmla="*/ 534904 w 533400"/>
                  <a:gd name="connsiteY21" fmla="*/ 210171 h 485775"/>
                  <a:gd name="connsiteX22" fmla="*/ 1504 w 533400"/>
                  <a:gd name="connsiteY22" fmla="*/ 210171 h 485775"/>
                  <a:gd name="connsiteX23" fmla="*/ 1504 w 533400"/>
                  <a:gd name="connsiteY23" fmla="*/ 143496 h 485775"/>
                  <a:gd name="connsiteX24" fmla="*/ 30079 w 533400"/>
                  <a:gd name="connsiteY24" fmla="*/ 114921 h 485775"/>
                  <a:gd name="connsiteX25" fmla="*/ 125329 w 533400"/>
                  <a:gd name="connsiteY25" fmla="*/ 114921 h 485775"/>
                  <a:gd name="connsiteX26" fmla="*/ 125329 w 533400"/>
                  <a:gd name="connsiteY26" fmla="*/ 38721 h 485775"/>
                  <a:gd name="connsiteX27" fmla="*/ 161524 w 533400"/>
                  <a:gd name="connsiteY27" fmla="*/ 621 h 485775"/>
                  <a:gd name="connsiteX28" fmla="*/ 163429 w 533400"/>
                  <a:gd name="connsiteY28" fmla="*/ 621 h 485775"/>
                  <a:gd name="connsiteX29" fmla="*/ 372979 w 533400"/>
                  <a:gd name="connsiteY29" fmla="*/ 621 h 485775"/>
                  <a:gd name="connsiteX30" fmla="*/ 372979 w 533400"/>
                  <a:gd name="connsiteY30" fmla="*/ 19671 h 485775"/>
                  <a:gd name="connsiteX31" fmla="*/ 163429 w 533400"/>
                  <a:gd name="connsiteY31" fmla="*/ 19671 h 485775"/>
                  <a:gd name="connsiteX32" fmla="*/ 144474 w 533400"/>
                  <a:gd name="connsiteY32" fmla="*/ 37292 h 485775"/>
                  <a:gd name="connsiteX33" fmla="*/ 144379 w 533400"/>
                  <a:gd name="connsiteY33" fmla="*/ 38721 h 485775"/>
                  <a:gd name="connsiteX34" fmla="*/ 144379 w 533400"/>
                  <a:gd name="connsiteY34" fmla="*/ 114921 h 485775"/>
                  <a:gd name="connsiteX35" fmla="*/ 392029 w 533400"/>
                  <a:gd name="connsiteY35" fmla="*/ 114921 h 485775"/>
                  <a:gd name="connsiteX36" fmla="*/ 392029 w 533400"/>
                  <a:gd name="connsiteY36" fmla="*/ 38721 h 485775"/>
                  <a:gd name="connsiteX37" fmla="*/ 375836 w 533400"/>
                  <a:gd name="connsiteY37" fmla="*/ 19862 h 485775"/>
                  <a:gd name="connsiteX38" fmla="*/ 374408 w 533400"/>
                  <a:gd name="connsiteY38" fmla="*/ 19671 h 485775"/>
                  <a:gd name="connsiteX39" fmla="*/ 372979 w 533400"/>
                  <a:gd name="connsiteY39" fmla="*/ 1967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33400" h="485775">
                    <a:moveTo>
                      <a:pt x="125329" y="229221"/>
                    </a:moveTo>
                    <a:lnTo>
                      <a:pt x="125329" y="276846"/>
                    </a:lnTo>
                    <a:lnTo>
                      <a:pt x="144379" y="276846"/>
                    </a:lnTo>
                    <a:lnTo>
                      <a:pt x="144379" y="229221"/>
                    </a:lnTo>
                    <a:lnTo>
                      <a:pt x="392029" y="229221"/>
                    </a:lnTo>
                    <a:lnTo>
                      <a:pt x="392029" y="276846"/>
                    </a:lnTo>
                    <a:lnTo>
                      <a:pt x="411079" y="276846"/>
                    </a:lnTo>
                    <a:lnTo>
                      <a:pt x="411079" y="229221"/>
                    </a:lnTo>
                    <a:lnTo>
                      <a:pt x="534904" y="229221"/>
                    </a:lnTo>
                    <a:lnTo>
                      <a:pt x="534904" y="457821"/>
                    </a:lnTo>
                    <a:cubicBezTo>
                      <a:pt x="534904" y="473632"/>
                      <a:pt x="522141" y="486396"/>
                      <a:pt x="506329" y="486396"/>
                    </a:cubicBezTo>
                    <a:lnTo>
                      <a:pt x="30079" y="486396"/>
                    </a:lnTo>
                    <a:cubicBezTo>
                      <a:pt x="14267" y="486396"/>
                      <a:pt x="1504" y="473632"/>
                      <a:pt x="1504" y="457821"/>
                    </a:cubicBezTo>
                    <a:lnTo>
                      <a:pt x="1504" y="229221"/>
                    </a:lnTo>
                    <a:lnTo>
                      <a:pt x="125329" y="229221"/>
                    </a:lnTo>
                    <a:close/>
                    <a:moveTo>
                      <a:pt x="372979" y="621"/>
                    </a:moveTo>
                    <a:cubicBezTo>
                      <a:pt x="393363" y="621"/>
                      <a:pt x="410031" y="16623"/>
                      <a:pt x="411079" y="36816"/>
                    </a:cubicBezTo>
                    <a:lnTo>
                      <a:pt x="411079" y="38721"/>
                    </a:lnTo>
                    <a:lnTo>
                      <a:pt x="411079" y="114921"/>
                    </a:lnTo>
                    <a:lnTo>
                      <a:pt x="506329" y="114921"/>
                    </a:lnTo>
                    <a:cubicBezTo>
                      <a:pt x="522141" y="114921"/>
                      <a:pt x="534904" y="127685"/>
                      <a:pt x="534904" y="143496"/>
                    </a:cubicBezTo>
                    <a:lnTo>
                      <a:pt x="534904" y="210171"/>
                    </a:lnTo>
                    <a:lnTo>
                      <a:pt x="1504" y="210171"/>
                    </a:lnTo>
                    <a:lnTo>
                      <a:pt x="1504" y="143496"/>
                    </a:lnTo>
                    <a:cubicBezTo>
                      <a:pt x="1504" y="127685"/>
                      <a:pt x="14267" y="114921"/>
                      <a:pt x="30079" y="114921"/>
                    </a:cubicBezTo>
                    <a:lnTo>
                      <a:pt x="125329" y="114921"/>
                    </a:lnTo>
                    <a:lnTo>
                      <a:pt x="125329" y="38721"/>
                    </a:lnTo>
                    <a:cubicBezTo>
                      <a:pt x="125329" y="18337"/>
                      <a:pt x="141331" y="1669"/>
                      <a:pt x="161524" y="621"/>
                    </a:cubicBezTo>
                    <a:lnTo>
                      <a:pt x="163429" y="621"/>
                    </a:lnTo>
                    <a:lnTo>
                      <a:pt x="372979" y="621"/>
                    </a:lnTo>
                    <a:close/>
                    <a:moveTo>
                      <a:pt x="372979" y="19671"/>
                    </a:moveTo>
                    <a:lnTo>
                      <a:pt x="163429" y="19671"/>
                    </a:lnTo>
                    <a:cubicBezTo>
                      <a:pt x="153428" y="19671"/>
                      <a:pt x="145141" y="27482"/>
                      <a:pt x="144474" y="37292"/>
                    </a:cubicBezTo>
                    <a:lnTo>
                      <a:pt x="144379" y="38721"/>
                    </a:lnTo>
                    <a:lnTo>
                      <a:pt x="144379" y="114921"/>
                    </a:lnTo>
                    <a:lnTo>
                      <a:pt x="392029" y="114921"/>
                    </a:lnTo>
                    <a:lnTo>
                      <a:pt x="392029" y="38721"/>
                    </a:lnTo>
                    <a:cubicBezTo>
                      <a:pt x="392029" y="29196"/>
                      <a:pt x="384981" y="21290"/>
                      <a:pt x="375836" y="19862"/>
                    </a:cubicBezTo>
                    <a:lnTo>
                      <a:pt x="374408" y="19671"/>
                    </a:lnTo>
                    <a:lnTo>
                      <a:pt x="372979" y="1967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dirty="0">
                  <a:solidFill>
                    <a:schemeClr val="tx1">
                      <a:lumMod val="75000"/>
                      <a:lumOff val="25000"/>
                    </a:schemeClr>
                  </a:solidFill>
                </a:endParaRPr>
              </a:p>
            </p:txBody>
          </p:sp>
        </p:grpSp>
        <p:sp>
          <p:nvSpPr>
            <p:cNvPr id="7" name="文本框 6"/>
            <p:cNvSpPr txBox="1"/>
            <p:nvPr/>
          </p:nvSpPr>
          <p:spPr>
            <a:xfrm>
              <a:off x="1949697" y="4118676"/>
              <a:ext cx="2109837" cy="338554"/>
            </a:xfrm>
            <a:prstGeom prst="rect">
              <a:avLst/>
            </a:prstGeom>
            <a:noFill/>
          </p:spPr>
          <p:txBody>
            <a:bodyPr wrap="square" rtlCol="0">
              <a:spAutoFit/>
            </a:bodyPr>
            <a:lstStyle/>
            <a:p>
              <a:pPr algn="ctr"/>
              <a:r>
                <a:rPr lang="zh-CN" altLang="en-US" sz="1600" b="1" dirty="0">
                  <a:solidFill>
                    <a:schemeClr val="tx1">
                      <a:lumMod val="75000"/>
                      <a:lumOff val="25000"/>
                    </a:schemeClr>
                  </a:solidFill>
                </a:rPr>
                <a:t>输入文本</a:t>
              </a:r>
              <a:endParaRPr lang="en-US" altLang="zh-CN" sz="1600" b="1" dirty="0">
                <a:solidFill>
                  <a:schemeClr val="tx1">
                    <a:lumMod val="75000"/>
                    <a:lumOff val="25000"/>
                  </a:schemeClr>
                </a:solidFill>
              </a:endParaRPr>
            </a:p>
          </p:txBody>
        </p:sp>
        <p:sp>
          <p:nvSpPr>
            <p:cNvPr id="8" name="文本框 7"/>
            <p:cNvSpPr txBox="1"/>
            <p:nvPr/>
          </p:nvSpPr>
          <p:spPr>
            <a:xfrm>
              <a:off x="2153382" y="4602144"/>
              <a:ext cx="1702467" cy="1054135"/>
            </a:xfrm>
            <a:prstGeom prst="rect">
              <a:avLst/>
            </a:prstGeom>
            <a:noFill/>
          </p:spPr>
          <p:txBody>
            <a:bodyPr wrap="square" rtlCol="0">
              <a:spAutoFit/>
            </a:bodyPr>
            <a:lstStyle>
              <a:defPPr>
                <a:defRPr lang="zh-CN"/>
              </a:defPPr>
              <a:lvl1pPr>
                <a:lnSpc>
                  <a:spcPts val="1500"/>
                </a:lnSpc>
                <a:defRPr sz="900"/>
              </a:lvl1pPr>
            </a:lstStyle>
            <a:p>
              <a:pPr algn="ctr"/>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9" name="文本框 8"/>
            <p:cNvSpPr txBox="1"/>
            <p:nvPr/>
          </p:nvSpPr>
          <p:spPr>
            <a:xfrm>
              <a:off x="2750427" y="1333738"/>
              <a:ext cx="4381472" cy="461665"/>
            </a:xfrm>
            <a:prstGeom prst="rect">
              <a:avLst/>
            </a:prstGeom>
            <a:noFill/>
          </p:spPr>
          <p:txBody>
            <a:bodyPr wrap="square">
              <a:spAutoFit/>
            </a:bodyPr>
            <a:lstStyle/>
            <a:p>
              <a:pPr marL="0" marR="0" lvl="0" indent="0" defTabSz="913765" rtl="0" eaLnBrk="1" fontAlgn="auto" latinLnBrk="0" hangingPunct="1">
                <a:lnSpc>
                  <a:spcPct val="100000"/>
                </a:lnSpc>
                <a:spcBef>
                  <a:spcPts val="0"/>
                </a:spcBef>
                <a:spcAft>
                  <a:spcPts val="0"/>
                </a:spcAft>
                <a:buClrTx/>
                <a:buSzPct val="25000"/>
                <a:buFontTx/>
                <a:buNone/>
                <a:defRPr/>
              </a:pPr>
              <a:r>
                <a:rPr kumimoji="0" lang="zh-CN" altLang="en-US" sz="2400" b="1" i="0" u="none" strike="noStrike" kern="1200" cap="none" spc="0" normalizeH="0" baseline="0" noProof="0" dirty="0">
                  <a:ln>
                    <a:noFill/>
                  </a:ln>
                  <a:solidFill>
                    <a:schemeClr val="tx1">
                      <a:lumMod val="75000"/>
                      <a:lumOff val="25000"/>
                    </a:schemeClr>
                  </a:solidFill>
                  <a:effectLst/>
                  <a:uLnTx/>
                  <a:uFillTx/>
                </a:rPr>
                <a:t>关键词</a:t>
              </a:r>
              <a:endParaRPr kumimoji="0" lang="en-US" altLang="zh-CN" sz="2400" b="1" i="0" u="none" strike="noStrike" kern="1200" cap="none" spc="0" normalizeH="0" baseline="0" noProof="0" dirty="0">
                <a:ln>
                  <a:noFill/>
                </a:ln>
                <a:solidFill>
                  <a:schemeClr val="tx1">
                    <a:lumMod val="75000"/>
                    <a:lumOff val="25000"/>
                  </a:schemeClr>
                </a:solidFill>
                <a:effectLst/>
                <a:uLnTx/>
                <a:uFillTx/>
              </a:endParaRPr>
            </a:p>
          </p:txBody>
        </p:sp>
        <p:sp>
          <p:nvSpPr>
            <p:cNvPr id="10" name="圆角矩形 34"/>
            <p:cNvSpPr/>
            <p:nvPr/>
          </p:nvSpPr>
          <p:spPr>
            <a:xfrm rot="21329852">
              <a:off x="5068485" y="2812670"/>
              <a:ext cx="2305624" cy="2997992"/>
            </a:xfrm>
            <a:prstGeom prst="roundRect">
              <a:avLst>
                <a:gd name="adj" fmla="val 5500"/>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a:solidFill>
                  <a:schemeClr val="tx1">
                    <a:lumMod val="75000"/>
                    <a:lumOff val="25000"/>
                  </a:schemeClr>
                </a:solidFill>
              </a:endParaRPr>
            </a:p>
          </p:txBody>
        </p:sp>
        <p:sp>
          <p:nvSpPr>
            <p:cNvPr id="11" name="圆角矩形 35"/>
            <p:cNvSpPr/>
            <p:nvPr/>
          </p:nvSpPr>
          <p:spPr>
            <a:xfrm>
              <a:off x="5167204" y="2890412"/>
              <a:ext cx="2109838" cy="2851547"/>
            </a:xfrm>
            <a:prstGeom prst="roundRect">
              <a:avLst>
                <a:gd name="adj" fmla="val 5500"/>
              </a:avLst>
            </a:prstGeom>
            <a:solidFill>
              <a:srgbClr val="FFFFFF"/>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a:solidFill>
                  <a:schemeClr val="tx1">
                    <a:lumMod val="75000"/>
                    <a:lumOff val="25000"/>
                  </a:schemeClr>
                </a:solidFill>
              </a:endParaRPr>
            </a:p>
          </p:txBody>
        </p:sp>
        <p:sp>
          <p:nvSpPr>
            <p:cNvPr id="12" name="文本框 11"/>
            <p:cNvSpPr txBox="1"/>
            <p:nvPr/>
          </p:nvSpPr>
          <p:spPr>
            <a:xfrm>
              <a:off x="5167205" y="4118676"/>
              <a:ext cx="2109837" cy="338554"/>
            </a:xfrm>
            <a:prstGeom prst="rect">
              <a:avLst/>
            </a:prstGeom>
            <a:noFill/>
          </p:spPr>
          <p:txBody>
            <a:bodyPr wrap="square" rtlCol="0">
              <a:spAutoFit/>
            </a:bodyPr>
            <a:lstStyle/>
            <a:p>
              <a:pPr algn="ctr"/>
              <a:r>
                <a:rPr lang="zh-CN" altLang="en-US" sz="1600" b="1" dirty="0">
                  <a:solidFill>
                    <a:schemeClr val="tx1">
                      <a:lumMod val="75000"/>
                      <a:lumOff val="25000"/>
                    </a:schemeClr>
                  </a:solidFill>
                </a:rPr>
                <a:t>输入文本</a:t>
              </a:r>
              <a:endParaRPr lang="en-US" altLang="zh-CN" sz="1600" b="1" dirty="0">
                <a:solidFill>
                  <a:schemeClr val="tx1">
                    <a:lumMod val="75000"/>
                    <a:lumOff val="25000"/>
                  </a:schemeClr>
                </a:solidFill>
              </a:endParaRPr>
            </a:p>
          </p:txBody>
        </p:sp>
        <p:grpSp>
          <p:nvGrpSpPr>
            <p:cNvPr id="13" name="组合 12"/>
            <p:cNvGrpSpPr/>
            <p:nvPr/>
          </p:nvGrpSpPr>
          <p:grpSpPr>
            <a:xfrm>
              <a:off x="5908089" y="3191911"/>
              <a:ext cx="622067" cy="622064"/>
              <a:chOff x="10360160" y="4588856"/>
              <a:chExt cx="622067" cy="622064"/>
            </a:xfrm>
          </p:grpSpPr>
          <p:sp>
            <p:nvSpPr>
              <p:cNvPr id="24" name="椭圆 23"/>
              <p:cNvSpPr/>
              <p:nvPr/>
            </p:nvSpPr>
            <p:spPr>
              <a:xfrm>
                <a:off x="10360160" y="4588856"/>
                <a:ext cx="622067" cy="622064"/>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tx1">
                      <a:lumMod val="75000"/>
                      <a:lumOff val="25000"/>
                    </a:schemeClr>
                  </a:solidFill>
                </a:endParaRPr>
              </a:p>
            </p:txBody>
          </p:sp>
          <p:sp>
            <p:nvSpPr>
              <p:cNvPr id="25" name="任意多边形 23"/>
              <p:cNvSpPr/>
              <p:nvPr/>
            </p:nvSpPr>
            <p:spPr>
              <a:xfrm>
                <a:off x="10530737" y="4772675"/>
                <a:ext cx="269680" cy="264863"/>
              </a:xfrm>
              <a:custGeom>
                <a:avLst/>
                <a:gdLst>
                  <a:gd name="connsiteX0" fmla="*/ 343764 w 533400"/>
                  <a:gd name="connsiteY0" fmla="*/ 276846 h 523875"/>
                  <a:gd name="connsiteX1" fmla="*/ 372339 w 533400"/>
                  <a:gd name="connsiteY1" fmla="*/ 305421 h 523875"/>
                  <a:gd name="connsiteX2" fmla="*/ 372339 w 533400"/>
                  <a:gd name="connsiteY2" fmla="*/ 495921 h 523875"/>
                  <a:gd name="connsiteX3" fmla="*/ 343764 w 533400"/>
                  <a:gd name="connsiteY3" fmla="*/ 524496 h 523875"/>
                  <a:gd name="connsiteX4" fmla="*/ 191364 w 533400"/>
                  <a:gd name="connsiteY4" fmla="*/ 524496 h 523875"/>
                  <a:gd name="connsiteX5" fmla="*/ 162789 w 533400"/>
                  <a:gd name="connsiteY5" fmla="*/ 495921 h 523875"/>
                  <a:gd name="connsiteX6" fmla="*/ 162789 w 533400"/>
                  <a:gd name="connsiteY6" fmla="*/ 305421 h 523875"/>
                  <a:gd name="connsiteX7" fmla="*/ 191364 w 533400"/>
                  <a:gd name="connsiteY7" fmla="*/ 276846 h 523875"/>
                  <a:gd name="connsiteX8" fmla="*/ 343764 w 533400"/>
                  <a:gd name="connsiteY8" fmla="*/ 276846 h 523875"/>
                  <a:gd name="connsiteX9" fmla="*/ 143739 w 533400"/>
                  <a:gd name="connsiteY9" fmla="*/ 114921 h 523875"/>
                  <a:gd name="connsiteX10" fmla="*/ 179934 w 533400"/>
                  <a:gd name="connsiteY10" fmla="*/ 153021 h 523875"/>
                  <a:gd name="connsiteX11" fmla="*/ 181839 w 533400"/>
                  <a:gd name="connsiteY11" fmla="*/ 153021 h 523875"/>
                  <a:gd name="connsiteX12" fmla="*/ 353289 w 533400"/>
                  <a:gd name="connsiteY12" fmla="*/ 153021 h 523875"/>
                  <a:gd name="connsiteX13" fmla="*/ 391389 w 533400"/>
                  <a:gd name="connsiteY13" fmla="*/ 116826 h 523875"/>
                  <a:gd name="connsiteX14" fmla="*/ 391389 w 533400"/>
                  <a:gd name="connsiteY14" fmla="*/ 114921 h 523875"/>
                  <a:gd name="connsiteX15" fmla="*/ 505689 w 533400"/>
                  <a:gd name="connsiteY15" fmla="*/ 114921 h 523875"/>
                  <a:gd name="connsiteX16" fmla="*/ 534264 w 533400"/>
                  <a:gd name="connsiteY16" fmla="*/ 143496 h 523875"/>
                  <a:gd name="connsiteX17" fmla="*/ 534264 w 533400"/>
                  <a:gd name="connsiteY17" fmla="*/ 381621 h 523875"/>
                  <a:gd name="connsiteX18" fmla="*/ 505689 w 533400"/>
                  <a:gd name="connsiteY18" fmla="*/ 410196 h 523875"/>
                  <a:gd name="connsiteX19" fmla="*/ 391389 w 533400"/>
                  <a:gd name="connsiteY19" fmla="*/ 410196 h 523875"/>
                  <a:gd name="connsiteX20" fmla="*/ 391389 w 533400"/>
                  <a:gd name="connsiteY20" fmla="*/ 295896 h 523875"/>
                  <a:gd name="connsiteX21" fmla="*/ 355194 w 533400"/>
                  <a:gd name="connsiteY21" fmla="*/ 257796 h 523875"/>
                  <a:gd name="connsiteX22" fmla="*/ 353289 w 533400"/>
                  <a:gd name="connsiteY22" fmla="*/ 257796 h 523875"/>
                  <a:gd name="connsiteX23" fmla="*/ 181839 w 533400"/>
                  <a:gd name="connsiteY23" fmla="*/ 257796 h 523875"/>
                  <a:gd name="connsiteX24" fmla="*/ 143739 w 533400"/>
                  <a:gd name="connsiteY24" fmla="*/ 293991 h 523875"/>
                  <a:gd name="connsiteX25" fmla="*/ 143739 w 533400"/>
                  <a:gd name="connsiteY25" fmla="*/ 295896 h 523875"/>
                  <a:gd name="connsiteX26" fmla="*/ 143739 w 533400"/>
                  <a:gd name="connsiteY26" fmla="*/ 410196 h 523875"/>
                  <a:gd name="connsiteX27" fmla="*/ 29439 w 533400"/>
                  <a:gd name="connsiteY27" fmla="*/ 410196 h 523875"/>
                  <a:gd name="connsiteX28" fmla="*/ 864 w 533400"/>
                  <a:gd name="connsiteY28" fmla="*/ 381621 h 523875"/>
                  <a:gd name="connsiteX29" fmla="*/ 864 w 533400"/>
                  <a:gd name="connsiteY29" fmla="*/ 201408 h 523875"/>
                  <a:gd name="connsiteX30" fmla="*/ 11151 w 533400"/>
                  <a:gd name="connsiteY30" fmla="*/ 175405 h 523875"/>
                  <a:gd name="connsiteX31" fmla="*/ 56300 w 533400"/>
                  <a:gd name="connsiteY31" fmla="*/ 127018 h 523875"/>
                  <a:gd name="connsiteX32" fmla="*/ 84112 w 533400"/>
                  <a:gd name="connsiteY32" fmla="*/ 114921 h 523875"/>
                  <a:gd name="connsiteX33" fmla="*/ 143739 w 533400"/>
                  <a:gd name="connsiteY33" fmla="*/ 114921 h 523875"/>
                  <a:gd name="connsiteX34" fmla="*/ 462827 w 533400"/>
                  <a:gd name="connsiteY34" fmla="*/ 172071 h 523875"/>
                  <a:gd name="connsiteX35" fmla="*/ 448539 w 533400"/>
                  <a:gd name="connsiteY35" fmla="*/ 186359 h 523875"/>
                  <a:gd name="connsiteX36" fmla="*/ 462827 w 533400"/>
                  <a:gd name="connsiteY36" fmla="*/ 200646 h 523875"/>
                  <a:gd name="connsiteX37" fmla="*/ 477114 w 533400"/>
                  <a:gd name="connsiteY37" fmla="*/ 186359 h 523875"/>
                  <a:gd name="connsiteX38" fmla="*/ 462827 w 533400"/>
                  <a:gd name="connsiteY38" fmla="*/ 172071 h 523875"/>
                  <a:gd name="connsiteX39" fmla="*/ 343764 w 533400"/>
                  <a:gd name="connsiteY39" fmla="*/ 621 h 523875"/>
                  <a:gd name="connsiteX40" fmla="*/ 372339 w 533400"/>
                  <a:gd name="connsiteY40" fmla="*/ 29196 h 523875"/>
                  <a:gd name="connsiteX41" fmla="*/ 372339 w 533400"/>
                  <a:gd name="connsiteY41" fmla="*/ 105396 h 523875"/>
                  <a:gd name="connsiteX42" fmla="*/ 343764 w 533400"/>
                  <a:gd name="connsiteY42" fmla="*/ 133971 h 523875"/>
                  <a:gd name="connsiteX43" fmla="*/ 191364 w 533400"/>
                  <a:gd name="connsiteY43" fmla="*/ 133971 h 523875"/>
                  <a:gd name="connsiteX44" fmla="*/ 162789 w 533400"/>
                  <a:gd name="connsiteY44" fmla="*/ 105396 h 523875"/>
                  <a:gd name="connsiteX45" fmla="*/ 162789 w 533400"/>
                  <a:gd name="connsiteY45" fmla="*/ 29196 h 523875"/>
                  <a:gd name="connsiteX46" fmla="*/ 191364 w 533400"/>
                  <a:gd name="connsiteY46" fmla="*/ 621 h 523875"/>
                  <a:gd name="connsiteX47" fmla="*/ 343764 w 533400"/>
                  <a:gd name="connsiteY47" fmla="*/ 621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33400" h="523875">
                    <a:moveTo>
                      <a:pt x="343764" y="276846"/>
                    </a:moveTo>
                    <a:cubicBezTo>
                      <a:pt x="359576" y="276846"/>
                      <a:pt x="372339" y="289610"/>
                      <a:pt x="372339" y="305421"/>
                    </a:cubicBezTo>
                    <a:lnTo>
                      <a:pt x="372339" y="495921"/>
                    </a:lnTo>
                    <a:cubicBezTo>
                      <a:pt x="372339" y="511732"/>
                      <a:pt x="359576" y="524496"/>
                      <a:pt x="343764" y="524496"/>
                    </a:cubicBezTo>
                    <a:lnTo>
                      <a:pt x="191364" y="524496"/>
                    </a:lnTo>
                    <a:cubicBezTo>
                      <a:pt x="175552" y="524496"/>
                      <a:pt x="162789" y="511732"/>
                      <a:pt x="162789" y="495921"/>
                    </a:cubicBezTo>
                    <a:lnTo>
                      <a:pt x="162789" y="305421"/>
                    </a:lnTo>
                    <a:cubicBezTo>
                      <a:pt x="162789" y="289610"/>
                      <a:pt x="175552" y="276846"/>
                      <a:pt x="191364" y="276846"/>
                    </a:cubicBezTo>
                    <a:lnTo>
                      <a:pt x="343764" y="276846"/>
                    </a:lnTo>
                    <a:close/>
                    <a:moveTo>
                      <a:pt x="143739" y="114921"/>
                    </a:moveTo>
                    <a:cubicBezTo>
                      <a:pt x="143739" y="135305"/>
                      <a:pt x="159741" y="151973"/>
                      <a:pt x="179934" y="153021"/>
                    </a:cubicBezTo>
                    <a:lnTo>
                      <a:pt x="181839" y="153021"/>
                    </a:lnTo>
                    <a:lnTo>
                      <a:pt x="353289" y="153021"/>
                    </a:lnTo>
                    <a:cubicBezTo>
                      <a:pt x="373673" y="153021"/>
                      <a:pt x="390341" y="137019"/>
                      <a:pt x="391389" y="116826"/>
                    </a:cubicBezTo>
                    <a:lnTo>
                      <a:pt x="391389" y="114921"/>
                    </a:lnTo>
                    <a:lnTo>
                      <a:pt x="505689" y="114921"/>
                    </a:lnTo>
                    <a:cubicBezTo>
                      <a:pt x="521501" y="114921"/>
                      <a:pt x="534264" y="127685"/>
                      <a:pt x="534264" y="143496"/>
                    </a:cubicBezTo>
                    <a:lnTo>
                      <a:pt x="534264" y="381621"/>
                    </a:lnTo>
                    <a:cubicBezTo>
                      <a:pt x="534264" y="397432"/>
                      <a:pt x="521501" y="410196"/>
                      <a:pt x="505689" y="410196"/>
                    </a:cubicBezTo>
                    <a:lnTo>
                      <a:pt x="391389" y="410196"/>
                    </a:lnTo>
                    <a:lnTo>
                      <a:pt x="391389" y="295896"/>
                    </a:lnTo>
                    <a:cubicBezTo>
                      <a:pt x="391389" y="275512"/>
                      <a:pt x="375387" y="258844"/>
                      <a:pt x="355194" y="257796"/>
                    </a:cubicBezTo>
                    <a:lnTo>
                      <a:pt x="353289" y="257796"/>
                    </a:lnTo>
                    <a:lnTo>
                      <a:pt x="181839" y="257796"/>
                    </a:lnTo>
                    <a:cubicBezTo>
                      <a:pt x="161455" y="257796"/>
                      <a:pt x="144787" y="273798"/>
                      <a:pt x="143739" y="293991"/>
                    </a:cubicBezTo>
                    <a:lnTo>
                      <a:pt x="143739" y="295896"/>
                    </a:lnTo>
                    <a:lnTo>
                      <a:pt x="143739" y="410196"/>
                    </a:lnTo>
                    <a:lnTo>
                      <a:pt x="29439" y="410196"/>
                    </a:lnTo>
                    <a:cubicBezTo>
                      <a:pt x="13627" y="410196"/>
                      <a:pt x="864" y="397432"/>
                      <a:pt x="864" y="381621"/>
                    </a:cubicBezTo>
                    <a:lnTo>
                      <a:pt x="864" y="201408"/>
                    </a:lnTo>
                    <a:cubicBezTo>
                      <a:pt x="864" y="191788"/>
                      <a:pt x="4484" y="182454"/>
                      <a:pt x="11151" y="175405"/>
                    </a:cubicBezTo>
                    <a:lnTo>
                      <a:pt x="56300" y="127018"/>
                    </a:lnTo>
                    <a:cubicBezTo>
                      <a:pt x="63538" y="119303"/>
                      <a:pt x="73635" y="114921"/>
                      <a:pt x="84112" y="114921"/>
                    </a:cubicBezTo>
                    <a:lnTo>
                      <a:pt x="143739" y="114921"/>
                    </a:lnTo>
                    <a:close/>
                    <a:moveTo>
                      <a:pt x="462827" y="172071"/>
                    </a:moveTo>
                    <a:cubicBezTo>
                      <a:pt x="454921" y="172071"/>
                      <a:pt x="448539" y="178453"/>
                      <a:pt x="448539" y="186359"/>
                    </a:cubicBezTo>
                    <a:cubicBezTo>
                      <a:pt x="448539" y="194264"/>
                      <a:pt x="454921" y="200646"/>
                      <a:pt x="462827" y="200646"/>
                    </a:cubicBezTo>
                    <a:cubicBezTo>
                      <a:pt x="470732" y="200646"/>
                      <a:pt x="477114" y="194264"/>
                      <a:pt x="477114" y="186359"/>
                    </a:cubicBezTo>
                    <a:cubicBezTo>
                      <a:pt x="477114" y="178453"/>
                      <a:pt x="470732" y="172071"/>
                      <a:pt x="462827" y="172071"/>
                    </a:cubicBezTo>
                    <a:close/>
                    <a:moveTo>
                      <a:pt x="343764" y="621"/>
                    </a:moveTo>
                    <a:cubicBezTo>
                      <a:pt x="359576" y="621"/>
                      <a:pt x="372339" y="13385"/>
                      <a:pt x="372339" y="29196"/>
                    </a:cubicBezTo>
                    <a:lnTo>
                      <a:pt x="372339" y="105396"/>
                    </a:lnTo>
                    <a:cubicBezTo>
                      <a:pt x="372339" y="121207"/>
                      <a:pt x="359576" y="133971"/>
                      <a:pt x="343764" y="133971"/>
                    </a:cubicBezTo>
                    <a:lnTo>
                      <a:pt x="191364" y="133971"/>
                    </a:lnTo>
                    <a:cubicBezTo>
                      <a:pt x="175552" y="133971"/>
                      <a:pt x="162789" y="121207"/>
                      <a:pt x="162789" y="105396"/>
                    </a:cubicBezTo>
                    <a:lnTo>
                      <a:pt x="162789" y="29196"/>
                    </a:lnTo>
                    <a:cubicBezTo>
                      <a:pt x="162789" y="13385"/>
                      <a:pt x="175552" y="621"/>
                      <a:pt x="191364" y="621"/>
                    </a:cubicBezTo>
                    <a:lnTo>
                      <a:pt x="343764" y="621"/>
                    </a:lnTo>
                    <a:close/>
                  </a:path>
                </a:pathLst>
              </a:custGeom>
              <a:solidFill>
                <a:srgbClr val="FFFFFF"/>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tx1">
                      <a:lumMod val="75000"/>
                      <a:lumOff val="25000"/>
                    </a:schemeClr>
                  </a:solidFill>
                </a:endParaRPr>
              </a:p>
            </p:txBody>
          </p:sp>
        </p:grpSp>
        <p:sp>
          <p:nvSpPr>
            <p:cNvPr id="14" name="文本框 13"/>
            <p:cNvSpPr txBox="1"/>
            <p:nvPr/>
          </p:nvSpPr>
          <p:spPr>
            <a:xfrm>
              <a:off x="5370890" y="4602144"/>
              <a:ext cx="1702467" cy="1054135"/>
            </a:xfrm>
            <a:prstGeom prst="rect">
              <a:avLst/>
            </a:prstGeom>
            <a:noFill/>
          </p:spPr>
          <p:txBody>
            <a:bodyPr wrap="square" rtlCol="0">
              <a:spAutoFit/>
            </a:bodyPr>
            <a:lstStyle>
              <a:defPPr>
                <a:defRPr lang="zh-CN"/>
              </a:defPPr>
              <a:lvl1pPr>
                <a:lnSpc>
                  <a:spcPts val="1500"/>
                </a:lnSpc>
                <a:defRPr sz="900"/>
              </a:lvl1pPr>
            </a:lstStyle>
            <a:p>
              <a:pPr algn="ctr"/>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15" name="圆角矩形 41"/>
            <p:cNvSpPr/>
            <p:nvPr/>
          </p:nvSpPr>
          <p:spPr>
            <a:xfrm rot="21329852">
              <a:off x="8285993" y="2812670"/>
              <a:ext cx="2305624" cy="2997992"/>
            </a:xfrm>
            <a:prstGeom prst="roundRect">
              <a:avLst>
                <a:gd name="adj" fmla="val 5500"/>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a:solidFill>
                  <a:schemeClr val="tx1">
                    <a:lumMod val="75000"/>
                    <a:lumOff val="25000"/>
                  </a:schemeClr>
                </a:solidFill>
              </a:endParaRPr>
            </a:p>
          </p:txBody>
        </p:sp>
        <p:sp>
          <p:nvSpPr>
            <p:cNvPr id="16" name="圆角矩形 42"/>
            <p:cNvSpPr/>
            <p:nvPr/>
          </p:nvSpPr>
          <p:spPr>
            <a:xfrm>
              <a:off x="8384712" y="2890412"/>
              <a:ext cx="2109838" cy="2851547"/>
            </a:xfrm>
            <a:prstGeom prst="roundRect">
              <a:avLst>
                <a:gd name="adj" fmla="val 5500"/>
              </a:avLst>
            </a:prstGeom>
            <a:solidFill>
              <a:srgbClr val="FFFFFF"/>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a:solidFill>
                  <a:schemeClr val="tx1">
                    <a:lumMod val="75000"/>
                    <a:lumOff val="25000"/>
                  </a:schemeClr>
                </a:solidFill>
              </a:endParaRPr>
            </a:p>
          </p:txBody>
        </p:sp>
        <p:sp>
          <p:nvSpPr>
            <p:cNvPr id="17" name="文本框 16"/>
            <p:cNvSpPr txBox="1"/>
            <p:nvPr/>
          </p:nvSpPr>
          <p:spPr>
            <a:xfrm>
              <a:off x="8384713" y="4118676"/>
              <a:ext cx="2109837" cy="338554"/>
            </a:xfrm>
            <a:prstGeom prst="rect">
              <a:avLst/>
            </a:prstGeom>
            <a:noFill/>
          </p:spPr>
          <p:txBody>
            <a:bodyPr wrap="square" rtlCol="0">
              <a:spAutoFit/>
            </a:bodyPr>
            <a:lstStyle/>
            <a:p>
              <a:pPr algn="ctr"/>
              <a:r>
                <a:rPr lang="zh-CN" altLang="en-US" sz="1600" b="1" dirty="0">
                  <a:solidFill>
                    <a:schemeClr val="tx1">
                      <a:lumMod val="75000"/>
                      <a:lumOff val="25000"/>
                    </a:schemeClr>
                  </a:solidFill>
                </a:rPr>
                <a:t>输入文本</a:t>
              </a:r>
              <a:endParaRPr lang="en-US" altLang="zh-CN" sz="1600" b="1" dirty="0">
                <a:solidFill>
                  <a:schemeClr val="tx1">
                    <a:lumMod val="75000"/>
                    <a:lumOff val="25000"/>
                  </a:schemeClr>
                </a:solidFill>
              </a:endParaRPr>
            </a:p>
          </p:txBody>
        </p:sp>
        <p:sp>
          <p:nvSpPr>
            <p:cNvPr id="18" name="文本框 17"/>
            <p:cNvSpPr txBox="1"/>
            <p:nvPr/>
          </p:nvSpPr>
          <p:spPr>
            <a:xfrm>
              <a:off x="8588398" y="4602144"/>
              <a:ext cx="1702467" cy="1054135"/>
            </a:xfrm>
            <a:prstGeom prst="rect">
              <a:avLst/>
            </a:prstGeom>
            <a:noFill/>
          </p:spPr>
          <p:txBody>
            <a:bodyPr wrap="square" rtlCol="0">
              <a:spAutoFit/>
            </a:bodyPr>
            <a:lstStyle>
              <a:defPPr>
                <a:defRPr lang="zh-CN"/>
              </a:defPPr>
              <a:lvl1pPr>
                <a:lnSpc>
                  <a:spcPts val="1500"/>
                </a:lnSpc>
                <a:defRPr sz="900"/>
              </a:lvl1pPr>
            </a:lstStyle>
            <a:p>
              <a:pPr algn="ctr"/>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p:txBody>
        </p:sp>
        <p:grpSp>
          <p:nvGrpSpPr>
            <p:cNvPr id="19" name="组合 18"/>
            <p:cNvGrpSpPr/>
            <p:nvPr/>
          </p:nvGrpSpPr>
          <p:grpSpPr>
            <a:xfrm>
              <a:off x="9125597" y="3202187"/>
              <a:ext cx="622067" cy="622064"/>
              <a:chOff x="10360160" y="4893656"/>
              <a:chExt cx="622067" cy="622064"/>
            </a:xfrm>
          </p:grpSpPr>
          <p:sp>
            <p:nvSpPr>
              <p:cNvPr id="22" name="椭圆 21"/>
              <p:cNvSpPr/>
              <p:nvPr/>
            </p:nvSpPr>
            <p:spPr>
              <a:xfrm>
                <a:off x="10360160" y="4893656"/>
                <a:ext cx="622067" cy="622064"/>
              </a:xfrm>
              <a:prstGeom prst="ellipse">
                <a:avLst/>
              </a:prstGeom>
              <a:solidFill>
                <a:schemeClr val="accent5"/>
              </a:solidFill>
              <a:ln w="12700" cap="rnd">
                <a:noFill/>
                <a:prstDash val="solid"/>
                <a:round/>
              </a:ln>
              <a:effectLst>
                <a:outerShdw blurRad="254000" dist="127000" algn="ctr" rotWithShape="0">
                  <a:schemeClr val="accent5">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tx1">
                      <a:lumMod val="75000"/>
                      <a:lumOff val="25000"/>
                    </a:schemeClr>
                  </a:solidFill>
                </a:endParaRPr>
              </a:p>
            </p:txBody>
          </p:sp>
          <p:sp>
            <p:nvSpPr>
              <p:cNvPr id="23" name="任意多边形 25"/>
              <p:cNvSpPr/>
              <p:nvPr/>
            </p:nvSpPr>
            <p:spPr bwMode="auto">
              <a:xfrm>
                <a:off x="10533889" y="5055837"/>
                <a:ext cx="274609" cy="301015"/>
              </a:xfrm>
              <a:custGeom>
                <a:avLst/>
                <a:gdLst>
                  <a:gd name="connsiteX0" fmla="*/ 248770 w 495300"/>
                  <a:gd name="connsiteY0" fmla="*/ 621 h 542925"/>
                  <a:gd name="connsiteX1" fmla="*/ 496420 w 495300"/>
                  <a:gd name="connsiteY1" fmla="*/ 248271 h 542925"/>
                  <a:gd name="connsiteX2" fmla="*/ 323827 w 495300"/>
                  <a:gd name="connsiteY2" fmla="*/ 484396 h 542925"/>
                  <a:gd name="connsiteX3" fmla="*/ 346973 w 495300"/>
                  <a:gd name="connsiteY3" fmla="*/ 524496 h 542925"/>
                  <a:gd name="connsiteX4" fmla="*/ 420220 w 495300"/>
                  <a:gd name="connsiteY4" fmla="*/ 524496 h 542925"/>
                  <a:gd name="connsiteX5" fmla="*/ 420220 w 495300"/>
                  <a:gd name="connsiteY5" fmla="*/ 543546 h 542925"/>
                  <a:gd name="connsiteX6" fmla="*/ 77320 w 495300"/>
                  <a:gd name="connsiteY6" fmla="*/ 543546 h 542925"/>
                  <a:gd name="connsiteX7" fmla="*/ 77320 w 495300"/>
                  <a:gd name="connsiteY7" fmla="*/ 524496 h 542925"/>
                  <a:gd name="connsiteX8" fmla="*/ 150567 w 495300"/>
                  <a:gd name="connsiteY8" fmla="*/ 524496 h 542925"/>
                  <a:gd name="connsiteX9" fmla="*/ 173713 w 495300"/>
                  <a:gd name="connsiteY9" fmla="*/ 484396 h 542925"/>
                  <a:gd name="connsiteX10" fmla="*/ 1120 w 495300"/>
                  <a:gd name="connsiteY10" fmla="*/ 248271 h 542925"/>
                  <a:gd name="connsiteX11" fmla="*/ 248770 w 495300"/>
                  <a:gd name="connsiteY11" fmla="*/ 621 h 542925"/>
                  <a:gd name="connsiteX12" fmla="*/ 192763 w 495300"/>
                  <a:gd name="connsiteY12" fmla="*/ 489539 h 542925"/>
                  <a:gd name="connsiteX13" fmla="*/ 172570 w 495300"/>
                  <a:gd name="connsiteY13" fmla="*/ 524496 h 542925"/>
                  <a:gd name="connsiteX14" fmla="*/ 324970 w 495300"/>
                  <a:gd name="connsiteY14" fmla="*/ 524496 h 542925"/>
                  <a:gd name="connsiteX15" fmla="*/ 304777 w 495300"/>
                  <a:gd name="connsiteY15" fmla="*/ 489539 h 542925"/>
                  <a:gd name="connsiteX16" fmla="*/ 248770 w 495300"/>
                  <a:gd name="connsiteY16" fmla="*/ 495921 h 542925"/>
                  <a:gd name="connsiteX17" fmla="*/ 192763 w 495300"/>
                  <a:gd name="connsiteY17" fmla="*/ 489539 h 542925"/>
                  <a:gd name="connsiteX18" fmla="*/ 248770 w 495300"/>
                  <a:gd name="connsiteY18" fmla="*/ 143496 h 542925"/>
                  <a:gd name="connsiteX19" fmla="*/ 143995 w 495300"/>
                  <a:gd name="connsiteY19" fmla="*/ 248271 h 542925"/>
                  <a:gd name="connsiteX20" fmla="*/ 248770 w 495300"/>
                  <a:gd name="connsiteY20" fmla="*/ 353046 h 542925"/>
                  <a:gd name="connsiteX21" fmla="*/ 353545 w 495300"/>
                  <a:gd name="connsiteY21" fmla="*/ 248271 h 542925"/>
                  <a:gd name="connsiteX22" fmla="*/ 248770 w 495300"/>
                  <a:gd name="connsiteY22" fmla="*/ 143496 h 542925"/>
                  <a:gd name="connsiteX23" fmla="*/ 367833 w 495300"/>
                  <a:gd name="connsiteY23" fmla="*/ 114921 h 542925"/>
                  <a:gd name="connsiteX24" fmla="*/ 353545 w 495300"/>
                  <a:gd name="connsiteY24" fmla="*/ 129209 h 542925"/>
                  <a:gd name="connsiteX25" fmla="*/ 367833 w 495300"/>
                  <a:gd name="connsiteY25" fmla="*/ 143496 h 542925"/>
                  <a:gd name="connsiteX26" fmla="*/ 382120 w 495300"/>
                  <a:gd name="connsiteY26" fmla="*/ 129209 h 542925"/>
                  <a:gd name="connsiteX27" fmla="*/ 367833 w 495300"/>
                  <a:gd name="connsiteY27" fmla="*/ 114921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95300" h="542925">
                    <a:moveTo>
                      <a:pt x="248770" y="621"/>
                    </a:moveTo>
                    <a:cubicBezTo>
                      <a:pt x="385549" y="621"/>
                      <a:pt x="496420" y="111492"/>
                      <a:pt x="496420" y="248271"/>
                    </a:cubicBezTo>
                    <a:cubicBezTo>
                      <a:pt x="496420" y="358856"/>
                      <a:pt x="423935" y="452582"/>
                      <a:pt x="323827" y="484396"/>
                    </a:cubicBezTo>
                    <a:lnTo>
                      <a:pt x="346973" y="524496"/>
                    </a:lnTo>
                    <a:lnTo>
                      <a:pt x="420220" y="524496"/>
                    </a:lnTo>
                    <a:lnTo>
                      <a:pt x="420220" y="543546"/>
                    </a:lnTo>
                    <a:lnTo>
                      <a:pt x="77320" y="543546"/>
                    </a:lnTo>
                    <a:lnTo>
                      <a:pt x="77320" y="524496"/>
                    </a:lnTo>
                    <a:lnTo>
                      <a:pt x="150567" y="524496"/>
                    </a:lnTo>
                    <a:lnTo>
                      <a:pt x="173713" y="484396"/>
                    </a:lnTo>
                    <a:cubicBezTo>
                      <a:pt x="73605" y="452582"/>
                      <a:pt x="1120" y="358856"/>
                      <a:pt x="1120" y="248271"/>
                    </a:cubicBezTo>
                    <a:cubicBezTo>
                      <a:pt x="1120" y="111492"/>
                      <a:pt x="111991" y="621"/>
                      <a:pt x="248770" y="621"/>
                    </a:cubicBezTo>
                    <a:close/>
                    <a:moveTo>
                      <a:pt x="192763" y="489539"/>
                    </a:moveTo>
                    <a:lnTo>
                      <a:pt x="172570" y="524496"/>
                    </a:lnTo>
                    <a:lnTo>
                      <a:pt x="324970" y="524496"/>
                    </a:lnTo>
                    <a:lnTo>
                      <a:pt x="304777" y="489539"/>
                    </a:lnTo>
                    <a:cubicBezTo>
                      <a:pt x="286775" y="493730"/>
                      <a:pt x="268010" y="495921"/>
                      <a:pt x="248770" y="495921"/>
                    </a:cubicBezTo>
                    <a:cubicBezTo>
                      <a:pt x="229530" y="495921"/>
                      <a:pt x="210765" y="493730"/>
                      <a:pt x="192763" y="489539"/>
                    </a:cubicBezTo>
                    <a:close/>
                    <a:moveTo>
                      <a:pt x="248770" y="143496"/>
                    </a:moveTo>
                    <a:cubicBezTo>
                      <a:pt x="190858" y="143496"/>
                      <a:pt x="143995" y="190359"/>
                      <a:pt x="143995" y="248271"/>
                    </a:cubicBezTo>
                    <a:cubicBezTo>
                      <a:pt x="143995" y="306183"/>
                      <a:pt x="190858" y="353046"/>
                      <a:pt x="248770" y="353046"/>
                    </a:cubicBezTo>
                    <a:cubicBezTo>
                      <a:pt x="306682" y="353046"/>
                      <a:pt x="353545" y="306183"/>
                      <a:pt x="353545" y="248271"/>
                    </a:cubicBezTo>
                    <a:cubicBezTo>
                      <a:pt x="353545" y="190359"/>
                      <a:pt x="306682" y="143496"/>
                      <a:pt x="248770" y="143496"/>
                    </a:cubicBezTo>
                    <a:close/>
                    <a:moveTo>
                      <a:pt x="367833" y="114921"/>
                    </a:moveTo>
                    <a:cubicBezTo>
                      <a:pt x="359927" y="114921"/>
                      <a:pt x="353545" y="121303"/>
                      <a:pt x="353545" y="129209"/>
                    </a:cubicBezTo>
                    <a:cubicBezTo>
                      <a:pt x="353545" y="137114"/>
                      <a:pt x="359927" y="143496"/>
                      <a:pt x="367833" y="143496"/>
                    </a:cubicBezTo>
                    <a:cubicBezTo>
                      <a:pt x="375738" y="143496"/>
                      <a:pt x="382120" y="137114"/>
                      <a:pt x="382120" y="129209"/>
                    </a:cubicBezTo>
                    <a:cubicBezTo>
                      <a:pt x="382120" y="121303"/>
                      <a:pt x="375738" y="114921"/>
                      <a:pt x="367833" y="114921"/>
                    </a:cubicBez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dirty="0">
                  <a:solidFill>
                    <a:schemeClr val="tx1">
                      <a:lumMod val="75000"/>
                      <a:lumOff val="25000"/>
                    </a:schemeClr>
                  </a:solidFill>
                </a:endParaRPr>
              </a:p>
            </p:txBody>
          </p:sp>
        </p:grpSp>
        <p:sp>
          <p:nvSpPr>
            <p:cNvPr id="20" name="文本框 19"/>
            <p:cNvSpPr txBox="1"/>
            <p:nvPr/>
          </p:nvSpPr>
          <p:spPr>
            <a:xfrm>
              <a:off x="6096000" y="1425461"/>
              <a:ext cx="4426389" cy="477054"/>
            </a:xfrm>
            <a:prstGeom prst="rect">
              <a:avLst/>
            </a:prstGeom>
            <a:noFill/>
          </p:spPr>
          <p:txBody>
            <a:bodyPr wrap="square" rtlCol="0">
              <a:spAutoFit/>
            </a:bodyPr>
            <a:lstStyle>
              <a:defPPr>
                <a:defRPr lang="zh-CN"/>
              </a:defPPr>
              <a:lvl1pPr>
                <a:lnSpc>
                  <a:spcPts val="1500"/>
                </a:lnSpc>
                <a:defRPr sz="900"/>
              </a:lvl1pPr>
            </a:lstStyle>
            <a:p>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21" name="圆角矩形 37"/>
            <p:cNvSpPr/>
            <p:nvPr/>
          </p:nvSpPr>
          <p:spPr>
            <a:xfrm>
              <a:off x="1880337" y="1424207"/>
              <a:ext cx="648803" cy="648803"/>
            </a:xfrm>
            <a:prstGeom prst="roundRect">
              <a:avLst>
                <a:gd name="adj" fmla="val 4000"/>
              </a:avLst>
            </a:pr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1600" b="1">
                <a:solidFill>
                  <a:schemeClr val="tx1">
                    <a:lumMod val="75000"/>
                    <a:lumOff val="25000"/>
                  </a:schemeClr>
                </a:solidFill>
              </a:endParaRPr>
            </a:p>
          </p:txBody>
        </p:sp>
      </p:grpSp>
      <p:grpSp>
        <p:nvGrpSpPr>
          <p:cNvPr id="28" name="组合 27"/>
          <p:cNvGrpSpPr/>
          <p:nvPr/>
        </p:nvGrpSpPr>
        <p:grpSpPr>
          <a:xfrm>
            <a:off x="230246" y="159775"/>
            <a:ext cx="2785723" cy="914400"/>
            <a:chOff x="230246" y="159775"/>
            <a:chExt cx="2785723" cy="914400"/>
          </a:xfrm>
        </p:grpSpPr>
        <p:sp>
          <p:nvSpPr>
            <p:cNvPr id="29" name="文本框 28"/>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30" name="图形 29" descr="棕榈树 纯色填充"/>
            <p:cNvPicPr>
              <a:picLocks noChangeAspect="1"/>
            </p:cNvPicPr>
            <p:nvPr/>
          </p:nvPicPr>
          <p:blipFill>
            <a:blip r:embed="rId1" cstate="screen"/>
            <a:stretch>
              <a:fillRect/>
            </a:stretch>
          </p:blipFill>
          <p:spPr>
            <a:xfrm>
              <a:off x="230246" y="159775"/>
              <a:ext cx="914400" cy="914400"/>
            </a:xfrm>
            <a:prstGeom prst="rect">
              <a:avLst/>
            </a:prstGeom>
          </p:spPr>
        </p:pic>
      </p:grpSp>
      <p:sp>
        <p:nvSpPr>
          <p:cNvPr id="32" name="TextBox 31"/>
          <p:cNvSpPr txBox="1"/>
          <p:nvPr/>
        </p:nvSpPr>
        <p:spPr>
          <a:xfrm>
            <a:off x="172815" y="6632264"/>
            <a:ext cx="1440159" cy="123111"/>
          </a:xfrm>
          <a:prstGeom prst="rect">
            <a:avLst/>
          </a:prstGeom>
          <a:noFill/>
        </p:spPr>
        <p:txBody>
          <a:bodyPr wrap="square" rtlCol="0">
            <a:spAutoFit/>
          </a:bodyPr>
          <a:lstStyle/>
          <a:p>
            <a:pPr>
              <a:lnSpc>
                <a:spcPct val="200000"/>
              </a:lnSpc>
            </a:pPr>
            <a:r>
              <a:rPr lang="zh-CN" altLang="en-US" sz="100" dirty="0">
                <a:solidFill>
                  <a:schemeClr val="bg1"/>
                </a:solidFill>
                <a:latin typeface="微软雅黑" panose="020B0503020204020204" pitchFamily="34" charset="-122"/>
                <a:ea typeface="微软雅黑" panose="020B0503020204020204" pitchFamily="34" charset="-122"/>
              </a:rPr>
              <a:t>行</a:t>
            </a:r>
            <a:r>
              <a:rPr lang="zh-CN" altLang="en-US" sz="100" dirty="0" smtClean="0">
                <a:solidFill>
                  <a:schemeClr val="bg1"/>
                </a:solidFill>
                <a:latin typeface="微软雅黑" panose="020B0503020204020204" pitchFamily="34" charset="-122"/>
                <a:ea typeface="微软雅黑" panose="020B0503020204020204" pitchFamily="34" charset="-122"/>
              </a:rPr>
              <a:t>业</a:t>
            </a:r>
            <a:r>
              <a:rPr lang="en-US" altLang="zh-CN" sz="100" dirty="0" smtClean="0">
                <a:solidFill>
                  <a:schemeClr val="bg1"/>
                </a:solidFill>
                <a:latin typeface="微软雅黑" panose="020B0503020204020204" pitchFamily="34" charset="-122"/>
                <a:ea typeface="微软雅黑" panose="020B0503020204020204" pitchFamily="34" charset="-122"/>
              </a:rPr>
              <a:t>PPT</a:t>
            </a:r>
            <a:r>
              <a:rPr lang="zh-CN" altLang="en-US" sz="100" dirty="0" smtClean="0">
                <a:solidFill>
                  <a:schemeClr val="bg1"/>
                </a:solidFill>
                <a:latin typeface="微软雅黑" panose="020B0503020204020204" pitchFamily="34" charset="-122"/>
                <a:ea typeface="微软雅黑" panose="020B0503020204020204" pitchFamily="34" charset="-122"/>
              </a:rPr>
              <a:t>模板</a:t>
            </a:r>
            <a:r>
              <a:rPr lang="en-US" altLang="zh-CN" sz="100" dirty="0">
                <a:solidFill>
                  <a:schemeClr val="bg1"/>
                </a:solidFill>
                <a:latin typeface="微软雅黑" panose="020B0503020204020204" pitchFamily="34" charset="-122"/>
                <a:ea typeface="微软雅黑" panose="020B0503020204020204" pitchFamily="34" charset="-122"/>
              </a:rPr>
              <a:t>http://www.1ppt.com/hangye/</a:t>
            </a:r>
            <a:endParaRPr lang="en-US" altLang="zh-CN" sz="100" dirty="0" smtClean="0">
              <a:solidFill>
                <a:schemeClr val="bg1"/>
              </a:solidFill>
              <a:latin typeface="微软雅黑" panose="020B0503020204020204" pitchFamily="34" charset="-122"/>
              <a:ea typeface="微软雅黑" panose="020B0503020204020204" pitchFamily="34" charset="-122"/>
            </a:endParaRPr>
          </a:p>
        </p:txBody>
      </p:sp>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2)">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487805" y="2167618"/>
            <a:ext cx="8829675" cy="3157304"/>
            <a:chOff x="1558925" y="1558018"/>
            <a:chExt cx="8829675" cy="3157304"/>
          </a:xfrm>
        </p:grpSpPr>
        <p:sp>
          <p:nvSpPr>
            <p:cNvPr id="4" name="任意多边形 1"/>
            <p:cNvSpPr/>
            <p:nvPr/>
          </p:nvSpPr>
          <p:spPr bwMode="auto">
            <a:xfrm>
              <a:off x="5010466" y="1558018"/>
              <a:ext cx="2582723" cy="3157304"/>
            </a:xfrm>
            <a:custGeom>
              <a:avLst/>
              <a:gdLst>
                <a:gd name="connsiteX0" fmla="*/ 916450 w 1910328"/>
                <a:gd name="connsiteY0" fmla="*/ 1111732 h 2335322"/>
                <a:gd name="connsiteX1" fmla="*/ 916450 w 1910328"/>
                <a:gd name="connsiteY1" fmla="*/ 1111863 h 2335322"/>
                <a:gd name="connsiteX2" fmla="*/ 1022330 w 1910328"/>
                <a:gd name="connsiteY2" fmla="*/ 1111863 h 2335322"/>
                <a:gd name="connsiteX3" fmla="*/ 1022330 w 1910328"/>
                <a:gd name="connsiteY3" fmla="*/ 1111732 h 2335322"/>
                <a:gd name="connsiteX4" fmla="*/ 916450 w 1910328"/>
                <a:gd name="connsiteY4" fmla="*/ 1111732 h 2335322"/>
                <a:gd name="connsiteX5" fmla="*/ 676229 w 1910328"/>
                <a:gd name="connsiteY5" fmla="*/ 1080073 h 2335322"/>
                <a:gd name="connsiteX6" fmla="*/ 607651 w 1910328"/>
                <a:gd name="connsiteY6" fmla="*/ 1107822 h 2335322"/>
                <a:gd name="connsiteX7" fmla="*/ 582994 w 1910328"/>
                <a:gd name="connsiteY7" fmla="*/ 1163705 h 2335322"/>
                <a:gd name="connsiteX8" fmla="*/ 592626 w 1910328"/>
                <a:gd name="connsiteY8" fmla="*/ 1213421 h 2335322"/>
                <a:gd name="connsiteX9" fmla="*/ 616127 w 1910328"/>
                <a:gd name="connsiteY9" fmla="*/ 1250805 h 2335322"/>
                <a:gd name="connsiteX10" fmla="*/ 780637 w 1910328"/>
                <a:gd name="connsiteY10" fmla="*/ 1541010 h 2335322"/>
                <a:gd name="connsiteX11" fmla="*/ 603799 w 1910328"/>
                <a:gd name="connsiteY11" fmla="*/ 1541010 h 2335322"/>
                <a:gd name="connsiteX12" fmla="*/ 552943 w 1910328"/>
                <a:gd name="connsiteY12" fmla="*/ 1562978 h 2335322"/>
                <a:gd name="connsiteX13" fmla="*/ 531368 w 1910328"/>
                <a:gd name="connsiteY13" fmla="*/ 1613465 h 2335322"/>
                <a:gd name="connsiteX14" fmla="*/ 552943 w 1910328"/>
                <a:gd name="connsiteY14" fmla="*/ 1666265 h 2335322"/>
                <a:gd name="connsiteX15" fmla="*/ 603799 w 1910328"/>
                <a:gd name="connsiteY15" fmla="*/ 1689389 h 2335322"/>
                <a:gd name="connsiteX16" fmla="*/ 841124 w 1910328"/>
                <a:gd name="connsiteY16" fmla="*/ 1690930 h 2335322"/>
                <a:gd name="connsiteX17" fmla="*/ 841124 w 1910328"/>
                <a:gd name="connsiteY17" fmla="*/ 1768396 h 2335322"/>
                <a:gd name="connsiteX18" fmla="*/ 603799 w 1910328"/>
                <a:gd name="connsiteY18" fmla="*/ 1768396 h 2335322"/>
                <a:gd name="connsiteX19" fmla="*/ 552943 w 1910328"/>
                <a:gd name="connsiteY19" fmla="*/ 1790363 h 2335322"/>
                <a:gd name="connsiteX20" fmla="*/ 531368 w 1910328"/>
                <a:gd name="connsiteY20" fmla="*/ 1840851 h 2335322"/>
                <a:gd name="connsiteX21" fmla="*/ 552943 w 1910328"/>
                <a:gd name="connsiteY21" fmla="*/ 1896733 h 2335322"/>
                <a:gd name="connsiteX22" fmla="*/ 603799 w 1910328"/>
                <a:gd name="connsiteY22" fmla="*/ 1924097 h 2335322"/>
                <a:gd name="connsiteX23" fmla="*/ 841124 w 1910328"/>
                <a:gd name="connsiteY23" fmla="*/ 1924097 h 2335322"/>
                <a:gd name="connsiteX24" fmla="*/ 841124 w 1910328"/>
                <a:gd name="connsiteY24" fmla="*/ 2052049 h 2335322"/>
                <a:gd name="connsiteX25" fmla="*/ 873487 w 1910328"/>
                <a:gd name="connsiteY25" fmla="*/ 2130670 h 2335322"/>
                <a:gd name="connsiteX26" fmla="*/ 957476 w 1910328"/>
                <a:gd name="connsiteY26" fmla="*/ 2156492 h 2335322"/>
                <a:gd name="connsiteX27" fmla="*/ 1071901 w 1910328"/>
                <a:gd name="connsiteY27" fmla="*/ 2052049 h 2335322"/>
                <a:gd name="connsiteX28" fmla="*/ 1071901 w 1910328"/>
                <a:gd name="connsiteY28" fmla="*/ 1921784 h 2335322"/>
                <a:gd name="connsiteX29" fmla="*/ 1307685 w 1910328"/>
                <a:gd name="connsiteY29" fmla="*/ 1922941 h 2335322"/>
                <a:gd name="connsiteX30" fmla="*/ 1358156 w 1910328"/>
                <a:gd name="connsiteY30" fmla="*/ 1899046 h 2335322"/>
                <a:gd name="connsiteX31" fmla="*/ 1378960 w 1910328"/>
                <a:gd name="connsiteY31" fmla="*/ 1845475 h 2335322"/>
                <a:gd name="connsiteX32" fmla="*/ 1358156 w 1910328"/>
                <a:gd name="connsiteY32" fmla="*/ 1792676 h 2335322"/>
                <a:gd name="connsiteX33" fmla="*/ 1307685 w 1910328"/>
                <a:gd name="connsiteY33" fmla="*/ 1768396 h 2335322"/>
                <a:gd name="connsiteX34" fmla="*/ 1071901 w 1910328"/>
                <a:gd name="connsiteY34" fmla="*/ 1768396 h 2335322"/>
                <a:gd name="connsiteX35" fmla="*/ 1071901 w 1910328"/>
                <a:gd name="connsiteY35" fmla="*/ 1693243 h 2335322"/>
                <a:gd name="connsiteX36" fmla="*/ 1306530 w 1910328"/>
                <a:gd name="connsiteY36" fmla="*/ 1692087 h 2335322"/>
                <a:gd name="connsiteX37" fmla="*/ 1357385 w 1910328"/>
                <a:gd name="connsiteY37" fmla="*/ 1667421 h 2335322"/>
                <a:gd name="connsiteX38" fmla="*/ 1378960 w 1910328"/>
                <a:gd name="connsiteY38" fmla="*/ 1613465 h 2335322"/>
                <a:gd name="connsiteX39" fmla="*/ 1358156 w 1910328"/>
                <a:gd name="connsiteY39" fmla="*/ 1562978 h 2335322"/>
                <a:gd name="connsiteX40" fmla="*/ 1307685 w 1910328"/>
                <a:gd name="connsiteY40" fmla="*/ 1541010 h 2335322"/>
                <a:gd name="connsiteX41" fmla="*/ 1126994 w 1910328"/>
                <a:gd name="connsiteY41" fmla="*/ 1541010 h 2335322"/>
                <a:gd name="connsiteX42" fmla="*/ 1317702 w 1910328"/>
                <a:gd name="connsiteY42" fmla="*/ 1231149 h 2335322"/>
                <a:gd name="connsiteX43" fmla="*/ 1341974 w 1910328"/>
                <a:gd name="connsiteY43" fmla="*/ 1163705 h 2335322"/>
                <a:gd name="connsiteX44" fmla="*/ 1330416 w 1910328"/>
                <a:gd name="connsiteY44" fmla="*/ 1121696 h 2335322"/>
                <a:gd name="connsiteX45" fmla="*/ 1310768 w 1910328"/>
                <a:gd name="connsiteY45" fmla="*/ 1097416 h 2335322"/>
                <a:gd name="connsiteX46" fmla="*/ 1283799 w 1910328"/>
                <a:gd name="connsiteY46" fmla="*/ 1085083 h 2335322"/>
                <a:gd name="connsiteX47" fmla="*/ 1249895 w 1910328"/>
                <a:gd name="connsiteY47" fmla="*/ 1080073 h 2335322"/>
                <a:gd name="connsiteX48" fmla="*/ 1197113 w 1910328"/>
                <a:gd name="connsiteY48" fmla="*/ 1099728 h 2335322"/>
                <a:gd name="connsiteX49" fmla="*/ 1158972 w 1910328"/>
                <a:gd name="connsiteY49" fmla="*/ 1136727 h 2335322"/>
                <a:gd name="connsiteX50" fmla="*/ 954008 w 1910328"/>
                <a:gd name="connsiteY50" fmla="*/ 1480503 h 2335322"/>
                <a:gd name="connsiteX51" fmla="*/ 767153 w 1910328"/>
                <a:gd name="connsiteY51" fmla="*/ 1139039 h 2335322"/>
                <a:gd name="connsiteX52" fmla="*/ 729011 w 1910328"/>
                <a:gd name="connsiteY52" fmla="*/ 1100499 h 2335322"/>
                <a:gd name="connsiteX53" fmla="*/ 676229 w 1910328"/>
                <a:gd name="connsiteY53" fmla="*/ 1080073 h 2335322"/>
                <a:gd name="connsiteX54" fmla="*/ 960048 w 1910328"/>
                <a:gd name="connsiteY54" fmla="*/ 630347 h 2335322"/>
                <a:gd name="connsiteX55" fmla="*/ 1888055 w 1910328"/>
                <a:gd name="connsiteY55" fmla="*/ 1751849 h 2335322"/>
                <a:gd name="connsiteX56" fmla="*/ 1798883 w 1910328"/>
                <a:gd name="connsiteY56" fmla="*/ 2272107 h 2335322"/>
                <a:gd name="connsiteX57" fmla="*/ 1736352 w 1910328"/>
                <a:gd name="connsiteY57" fmla="*/ 2335322 h 2335322"/>
                <a:gd name="connsiteX58" fmla="*/ 190152 w 1910328"/>
                <a:gd name="connsiteY58" fmla="*/ 2335322 h 2335322"/>
                <a:gd name="connsiteX59" fmla="*/ 105703 w 1910328"/>
                <a:gd name="connsiteY59" fmla="*/ 2247183 h 2335322"/>
                <a:gd name="connsiteX60" fmla="*/ 32041 w 1910328"/>
                <a:gd name="connsiteY60" fmla="*/ 1720725 h 2335322"/>
                <a:gd name="connsiteX61" fmla="*/ 960048 w 1910328"/>
                <a:gd name="connsiteY61" fmla="*/ 630347 h 2335322"/>
                <a:gd name="connsiteX62" fmla="*/ 776121 w 1910328"/>
                <a:gd name="connsiteY62" fmla="*/ 0 h 2335322"/>
                <a:gd name="connsiteX63" fmla="*/ 989934 w 1910328"/>
                <a:gd name="connsiteY63" fmla="*/ 101517 h 2335322"/>
                <a:gd name="connsiteX64" fmla="*/ 1264984 w 1910328"/>
                <a:gd name="connsiteY64" fmla="*/ 15538 h 2335322"/>
                <a:gd name="connsiteX65" fmla="*/ 1364625 w 1910328"/>
                <a:gd name="connsiteY65" fmla="*/ 255865 h 2335322"/>
                <a:gd name="connsiteX66" fmla="*/ 1489176 w 1910328"/>
                <a:gd name="connsiteY66" fmla="*/ 167814 h 2335322"/>
                <a:gd name="connsiteX67" fmla="*/ 1145623 w 1910328"/>
                <a:gd name="connsiteY67" fmla="*/ 574919 h 2335322"/>
                <a:gd name="connsiteX68" fmla="*/ 769894 w 1910328"/>
                <a:gd name="connsiteY68" fmla="*/ 581134 h 2335322"/>
                <a:gd name="connsiteX69" fmla="*/ 420113 w 1910328"/>
                <a:gd name="connsiteY69" fmla="*/ 309731 h 2335322"/>
                <a:gd name="connsiteX70" fmla="*/ 665063 w 1910328"/>
                <a:gd name="connsiteY70" fmla="*/ 243434 h 2335322"/>
                <a:gd name="connsiteX71" fmla="*/ 776121 w 1910328"/>
                <a:gd name="connsiteY71" fmla="*/ 0 h 2335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910328" h="2335322">
                  <a:moveTo>
                    <a:pt x="916450" y="1111732"/>
                  </a:moveTo>
                  <a:lnTo>
                    <a:pt x="916450" y="1111863"/>
                  </a:lnTo>
                  <a:lnTo>
                    <a:pt x="1022330" y="1111863"/>
                  </a:lnTo>
                  <a:lnTo>
                    <a:pt x="1022330" y="1111732"/>
                  </a:lnTo>
                  <a:cubicBezTo>
                    <a:pt x="1022330" y="1111732"/>
                    <a:pt x="1022330" y="1111732"/>
                    <a:pt x="916450" y="1111732"/>
                  </a:cubicBezTo>
                  <a:close/>
                  <a:moveTo>
                    <a:pt x="676229" y="1080073"/>
                  </a:moveTo>
                  <a:cubicBezTo>
                    <a:pt x="642711" y="1084313"/>
                    <a:pt x="619980" y="1093562"/>
                    <a:pt x="607651" y="1107822"/>
                  </a:cubicBezTo>
                  <a:cubicBezTo>
                    <a:pt x="595323" y="1122082"/>
                    <a:pt x="587232" y="1140581"/>
                    <a:pt x="582994" y="1163705"/>
                  </a:cubicBezTo>
                  <a:cubicBezTo>
                    <a:pt x="582224" y="1181818"/>
                    <a:pt x="585306" y="1198391"/>
                    <a:pt x="592626" y="1213421"/>
                  </a:cubicBezTo>
                  <a:cubicBezTo>
                    <a:pt x="600331" y="1228452"/>
                    <a:pt x="608037" y="1241170"/>
                    <a:pt x="616127" y="1250805"/>
                  </a:cubicBezTo>
                  <a:cubicBezTo>
                    <a:pt x="616127" y="1250805"/>
                    <a:pt x="616127" y="1250805"/>
                    <a:pt x="780637" y="1541010"/>
                  </a:cubicBezTo>
                  <a:cubicBezTo>
                    <a:pt x="780637" y="1541010"/>
                    <a:pt x="780637" y="1541010"/>
                    <a:pt x="603799" y="1541010"/>
                  </a:cubicBezTo>
                  <a:cubicBezTo>
                    <a:pt x="581838" y="1542552"/>
                    <a:pt x="564887" y="1549874"/>
                    <a:pt x="552943" y="1562978"/>
                  </a:cubicBezTo>
                  <a:cubicBezTo>
                    <a:pt x="541000" y="1576081"/>
                    <a:pt x="533680" y="1593039"/>
                    <a:pt x="531368" y="1613465"/>
                  </a:cubicBezTo>
                  <a:cubicBezTo>
                    <a:pt x="533680" y="1634662"/>
                    <a:pt x="541000" y="1652391"/>
                    <a:pt x="552943" y="1666265"/>
                  </a:cubicBezTo>
                  <a:cubicBezTo>
                    <a:pt x="564887" y="1680139"/>
                    <a:pt x="581838" y="1687847"/>
                    <a:pt x="603799" y="1689389"/>
                  </a:cubicBezTo>
                  <a:cubicBezTo>
                    <a:pt x="603799" y="1689389"/>
                    <a:pt x="603799" y="1689389"/>
                    <a:pt x="841124" y="1690930"/>
                  </a:cubicBezTo>
                  <a:cubicBezTo>
                    <a:pt x="841124" y="1690930"/>
                    <a:pt x="841124" y="1690930"/>
                    <a:pt x="841124" y="1768396"/>
                  </a:cubicBezTo>
                  <a:cubicBezTo>
                    <a:pt x="841124" y="1768396"/>
                    <a:pt x="841124" y="1768396"/>
                    <a:pt x="603799" y="1768396"/>
                  </a:cubicBezTo>
                  <a:cubicBezTo>
                    <a:pt x="581838" y="1769937"/>
                    <a:pt x="564887" y="1777260"/>
                    <a:pt x="552943" y="1790363"/>
                  </a:cubicBezTo>
                  <a:cubicBezTo>
                    <a:pt x="541000" y="1803467"/>
                    <a:pt x="533680" y="1820424"/>
                    <a:pt x="531368" y="1840851"/>
                  </a:cubicBezTo>
                  <a:cubicBezTo>
                    <a:pt x="533680" y="1861277"/>
                    <a:pt x="541000" y="1879776"/>
                    <a:pt x="552943" y="1896733"/>
                  </a:cubicBezTo>
                  <a:cubicBezTo>
                    <a:pt x="564887" y="1913306"/>
                    <a:pt x="581838" y="1922555"/>
                    <a:pt x="603799" y="1924097"/>
                  </a:cubicBezTo>
                  <a:cubicBezTo>
                    <a:pt x="603799" y="1924097"/>
                    <a:pt x="603799" y="1924097"/>
                    <a:pt x="841124" y="1924097"/>
                  </a:cubicBezTo>
                  <a:cubicBezTo>
                    <a:pt x="841124" y="1924097"/>
                    <a:pt x="841124" y="1924097"/>
                    <a:pt x="841124" y="2052049"/>
                  </a:cubicBezTo>
                  <a:cubicBezTo>
                    <a:pt x="842666" y="2087506"/>
                    <a:pt x="853453" y="2113713"/>
                    <a:pt x="873487" y="2130670"/>
                  </a:cubicBezTo>
                  <a:cubicBezTo>
                    <a:pt x="893521" y="2148013"/>
                    <a:pt x="921646" y="2156492"/>
                    <a:pt x="957476" y="2156492"/>
                  </a:cubicBezTo>
                  <a:cubicBezTo>
                    <a:pt x="1030677" y="2156492"/>
                    <a:pt x="1068433" y="2121806"/>
                    <a:pt x="1071901" y="2052049"/>
                  </a:cubicBezTo>
                  <a:cubicBezTo>
                    <a:pt x="1071901" y="2052049"/>
                    <a:pt x="1071901" y="2052049"/>
                    <a:pt x="1071901" y="1921784"/>
                  </a:cubicBezTo>
                  <a:cubicBezTo>
                    <a:pt x="1071901" y="1921784"/>
                    <a:pt x="1071901" y="1921784"/>
                    <a:pt x="1307685" y="1922941"/>
                  </a:cubicBezTo>
                  <a:cubicBezTo>
                    <a:pt x="1328875" y="1921399"/>
                    <a:pt x="1345827" y="1913306"/>
                    <a:pt x="1358156" y="1899046"/>
                  </a:cubicBezTo>
                  <a:cubicBezTo>
                    <a:pt x="1370484" y="1884786"/>
                    <a:pt x="1377419" y="1867058"/>
                    <a:pt x="1378960" y="1845475"/>
                  </a:cubicBezTo>
                  <a:cubicBezTo>
                    <a:pt x="1377419" y="1825049"/>
                    <a:pt x="1370484" y="1807706"/>
                    <a:pt x="1358156" y="1792676"/>
                  </a:cubicBezTo>
                  <a:cubicBezTo>
                    <a:pt x="1345827" y="1778031"/>
                    <a:pt x="1328875" y="1769937"/>
                    <a:pt x="1307685" y="1768396"/>
                  </a:cubicBezTo>
                  <a:cubicBezTo>
                    <a:pt x="1307685" y="1768396"/>
                    <a:pt x="1307685" y="1768396"/>
                    <a:pt x="1071901" y="1768396"/>
                  </a:cubicBezTo>
                  <a:cubicBezTo>
                    <a:pt x="1071901" y="1768396"/>
                    <a:pt x="1071901" y="1768396"/>
                    <a:pt x="1071901" y="1693243"/>
                  </a:cubicBezTo>
                  <a:cubicBezTo>
                    <a:pt x="1071901" y="1693243"/>
                    <a:pt x="1071901" y="1693243"/>
                    <a:pt x="1306530" y="1692087"/>
                  </a:cubicBezTo>
                  <a:cubicBezTo>
                    <a:pt x="1327719" y="1690545"/>
                    <a:pt x="1344671" y="1682066"/>
                    <a:pt x="1357385" y="1667421"/>
                  </a:cubicBezTo>
                  <a:cubicBezTo>
                    <a:pt x="1370099" y="1652776"/>
                    <a:pt x="1377419" y="1634662"/>
                    <a:pt x="1378960" y="1613465"/>
                  </a:cubicBezTo>
                  <a:cubicBezTo>
                    <a:pt x="1377419" y="1593039"/>
                    <a:pt x="1370484" y="1576081"/>
                    <a:pt x="1358156" y="1562978"/>
                  </a:cubicBezTo>
                  <a:cubicBezTo>
                    <a:pt x="1345827" y="1549874"/>
                    <a:pt x="1328875" y="1542552"/>
                    <a:pt x="1307685" y="1541010"/>
                  </a:cubicBezTo>
                  <a:cubicBezTo>
                    <a:pt x="1307685" y="1541010"/>
                    <a:pt x="1307685" y="1541010"/>
                    <a:pt x="1126994" y="1541010"/>
                  </a:cubicBezTo>
                  <a:cubicBezTo>
                    <a:pt x="1126994" y="1541010"/>
                    <a:pt x="1126994" y="1541010"/>
                    <a:pt x="1317702" y="1231149"/>
                  </a:cubicBezTo>
                  <a:cubicBezTo>
                    <a:pt x="1333884" y="1209953"/>
                    <a:pt x="1341974" y="1187214"/>
                    <a:pt x="1341974" y="1163705"/>
                  </a:cubicBezTo>
                  <a:cubicBezTo>
                    <a:pt x="1339663" y="1146362"/>
                    <a:pt x="1335810" y="1132487"/>
                    <a:pt x="1330416" y="1121696"/>
                  </a:cubicBezTo>
                  <a:cubicBezTo>
                    <a:pt x="1325023" y="1111290"/>
                    <a:pt x="1318473" y="1103197"/>
                    <a:pt x="1310768" y="1097416"/>
                  </a:cubicBezTo>
                  <a:cubicBezTo>
                    <a:pt x="1303062" y="1091635"/>
                    <a:pt x="1294201" y="1087396"/>
                    <a:pt x="1283799" y="1085083"/>
                  </a:cubicBezTo>
                  <a:cubicBezTo>
                    <a:pt x="1273396" y="1082386"/>
                    <a:pt x="1262224" y="1080844"/>
                    <a:pt x="1249895" y="1080073"/>
                  </a:cubicBezTo>
                  <a:cubicBezTo>
                    <a:pt x="1230246" y="1082386"/>
                    <a:pt x="1212909" y="1088937"/>
                    <a:pt x="1197113" y="1099728"/>
                  </a:cubicBezTo>
                  <a:cubicBezTo>
                    <a:pt x="1181702" y="1110520"/>
                    <a:pt x="1168989" y="1122852"/>
                    <a:pt x="1158972" y="1136727"/>
                  </a:cubicBezTo>
                  <a:cubicBezTo>
                    <a:pt x="1158972" y="1136727"/>
                    <a:pt x="1158972" y="1136727"/>
                    <a:pt x="954008" y="1480503"/>
                  </a:cubicBezTo>
                  <a:cubicBezTo>
                    <a:pt x="954008" y="1480503"/>
                    <a:pt x="954008" y="1480503"/>
                    <a:pt x="767153" y="1139039"/>
                  </a:cubicBezTo>
                  <a:cubicBezTo>
                    <a:pt x="757521" y="1125165"/>
                    <a:pt x="744807" y="1112061"/>
                    <a:pt x="729011" y="1100499"/>
                  </a:cubicBezTo>
                  <a:cubicBezTo>
                    <a:pt x="713600" y="1088552"/>
                    <a:pt x="695878" y="1081615"/>
                    <a:pt x="676229" y="1080073"/>
                  </a:cubicBezTo>
                  <a:close/>
                  <a:moveTo>
                    <a:pt x="960048" y="630347"/>
                  </a:moveTo>
                  <a:cubicBezTo>
                    <a:pt x="1460383" y="630347"/>
                    <a:pt x="1700170" y="967524"/>
                    <a:pt x="1888055" y="1751849"/>
                  </a:cubicBezTo>
                  <a:cubicBezTo>
                    <a:pt x="1939438" y="1965827"/>
                    <a:pt x="1898711" y="2139100"/>
                    <a:pt x="1798883" y="2272107"/>
                  </a:cubicBezTo>
                  <a:lnTo>
                    <a:pt x="1736352" y="2335322"/>
                  </a:lnTo>
                  <a:lnTo>
                    <a:pt x="190152" y="2335322"/>
                  </a:lnTo>
                  <a:lnTo>
                    <a:pt x="105703" y="2247183"/>
                  </a:lnTo>
                  <a:cubicBezTo>
                    <a:pt x="4841" y="2108463"/>
                    <a:pt x="-32577" y="1931591"/>
                    <a:pt x="32041" y="1720725"/>
                  </a:cubicBezTo>
                  <a:cubicBezTo>
                    <a:pt x="226154" y="1088908"/>
                    <a:pt x="419229" y="630347"/>
                    <a:pt x="960048" y="630347"/>
                  </a:cubicBezTo>
                  <a:close/>
                  <a:moveTo>
                    <a:pt x="776121" y="0"/>
                  </a:moveTo>
                  <a:cubicBezTo>
                    <a:pt x="928696" y="0"/>
                    <a:pt x="989934" y="101517"/>
                    <a:pt x="989934" y="101517"/>
                  </a:cubicBezTo>
                  <a:cubicBezTo>
                    <a:pt x="1162229" y="-53866"/>
                    <a:pt x="1264984" y="15538"/>
                    <a:pt x="1264984" y="15538"/>
                  </a:cubicBezTo>
                  <a:cubicBezTo>
                    <a:pt x="1345942" y="88051"/>
                    <a:pt x="1364625" y="255865"/>
                    <a:pt x="1364625" y="255865"/>
                  </a:cubicBezTo>
                  <a:cubicBezTo>
                    <a:pt x="1460114" y="232039"/>
                    <a:pt x="1489176" y="167814"/>
                    <a:pt x="1489176" y="167814"/>
                  </a:cubicBezTo>
                  <a:cubicBezTo>
                    <a:pt x="1550413" y="442325"/>
                    <a:pt x="1145623" y="574919"/>
                    <a:pt x="1145623" y="574919"/>
                  </a:cubicBezTo>
                  <a:cubicBezTo>
                    <a:pt x="890293" y="514837"/>
                    <a:pt x="769894" y="581134"/>
                    <a:pt x="769894" y="581134"/>
                  </a:cubicBezTo>
                  <a:cubicBezTo>
                    <a:pt x="668177" y="479617"/>
                    <a:pt x="420113" y="309731"/>
                    <a:pt x="420113" y="309731"/>
                  </a:cubicBezTo>
                  <a:cubicBezTo>
                    <a:pt x="521830" y="187496"/>
                    <a:pt x="665063" y="243434"/>
                    <a:pt x="665063" y="243434"/>
                  </a:cubicBezTo>
                  <a:cubicBezTo>
                    <a:pt x="653646" y="95302"/>
                    <a:pt x="776121" y="0"/>
                    <a:pt x="776121" y="0"/>
                  </a:cubicBezTo>
                  <a:close/>
                </a:path>
              </a:pathLst>
            </a:custGeom>
            <a:solidFill>
              <a:srgbClr val="00B0F0"/>
            </a:solidFill>
            <a:ln w="12700" cap="rnd">
              <a:noFill/>
              <a:prstDash val="solid"/>
              <a:round/>
            </a:ln>
            <a:effectLst>
              <a:outerShdw blurRad="254000" dist="127000" algn="ctr" rotWithShape="0">
                <a:schemeClr val="accent5">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endParaRPr b="1">
                <a:solidFill>
                  <a:schemeClr val="bg1"/>
                </a:solidFill>
              </a:endParaRPr>
            </a:p>
          </p:txBody>
        </p:sp>
        <p:sp>
          <p:nvSpPr>
            <p:cNvPr id="5" name="任意多边形 2"/>
            <p:cNvSpPr/>
            <p:nvPr/>
          </p:nvSpPr>
          <p:spPr>
            <a:xfrm>
              <a:off x="4459247" y="2223083"/>
              <a:ext cx="1313713" cy="1564095"/>
            </a:xfrm>
            <a:custGeom>
              <a:avLst/>
              <a:gdLst>
                <a:gd name="connsiteX0" fmla="*/ 434351 w 868701"/>
                <a:gd name="connsiteY0" fmla="*/ 0 h 1015496"/>
                <a:gd name="connsiteX1" fmla="*/ 868701 w 868701"/>
                <a:gd name="connsiteY1" fmla="*/ 434350 h 1015496"/>
                <a:gd name="connsiteX2" fmla="*/ 603419 w 868701"/>
                <a:gd name="connsiteY2" fmla="*/ 834567 h 1015496"/>
                <a:gd name="connsiteX3" fmla="*/ 530967 w 868701"/>
                <a:gd name="connsiteY3" fmla="*/ 857057 h 1015496"/>
                <a:gd name="connsiteX4" fmla="*/ 424826 w 868701"/>
                <a:gd name="connsiteY4" fmla="*/ 1015496 h 1015496"/>
                <a:gd name="connsiteX5" fmla="*/ 337733 w 868701"/>
                <a:gd name="connsiteY5" fmla="*/ 857057 h 1015496"/>
                <a:gd name="connsiteX6" fmla="*/ 265282 w 868701"/>
                <a:gd name="connsiteY6" fmla="*/ 834567 h 1015496"/>
                <a:gd name="connsiteX7" fmla="*/ 0 w 868701"/>
                <a:gd name="connsiteY7" fmla="*/ 434350 h 1015496"/>
                <a:gd name="connsiteX8" fmla="*/ 434351 w 868701"/>
                <a:gd name="connsiteY8" fmla="*/ 0 h 1015496"/>
                <a:gd name="connsiteX0-1" fmla="*/ 434351 w 868701"/>
                <a:gd name="connsiteY0-2" fmla="*/ 0 h 1005971"/>
                <a:gd name="connsiteX1-3" fmla="*/ 868701 w 868701"/>
                <a:gd name="connsiteY1-4" fmla="*/ 434350 h 1005971"/>
                <a:gd name="connsiteX2-5" fmla="*/ 603419 w 868701"/>
                <a:gd name="connsiteY2-6" fmla="*/ 834567 h 1005971"/>
                <a:gd name="connsiteX3-7" fmla="*/ 530967 w 868701"/>
                <a:gd name="connsiteY3-8" fmla="*/ 857057 h 1005971"/>
                <a:gd name="connsiteX4-9" fmla="*/ 281951 w 868701"/>
                <a:gd name="connsiteY4-10" fmla="*/ 1005971 h 1005971"/>
                <a:gd name="connsiteX5-11" fmla="*/ 337733 w 868701"/>
                <a:gd name="connsiteY5-12" fmla="*/ 857057 h 1005971"/>
                <a:gd name="connsiteX6-13" fmla="*/ 265282 w 868701"/>
                <a:gd name="connsiteY6-14" fmla="*/ 834567 h 1005971"/>
                <a:gd name="connsiteX7-15" fmla="*/ 0 w 868701"/>
                <a:gd name="connsiteY7-16" fmla="*/ 434350 h 1005971"/>
                <a:gd name="connsiteX8-17" fmla="*/ 434351 w 868701"/>
                <a:gd name="connsiteY8-18" fmla="*/ 0 h 1005971"/>
                <a:gd name="connsiteX0-19" fmla="*/ 434351 w 868701"/>
                <a:gd name="connsiteY0-20" fmla="*/ 0 h 1034267"/>
                <a:gd name="connsiteX1-21" fmla="*/ 868701 w 868701"/>
                <a:gd name="connsiteY1-22" fmla="*/ 434350 h 1034267"/>
                <a:gd name="connsiteX2-23" fmla="*/ 603419 w 868701"/>
                <a:gd name="connsiteY2-24" fmla="*/ 834567 h 1034267"/>
                <a:gd name="connsiteX3-25" fmla="*/ 530967 w 868701"/>
                <a:gd name="connsiteY3-26" fmla="*/ 857057 h 1034267"/>
                <a:gd name="connsiteX4-27" fmla="*/ 536625 w 868701"/>
                <a:gd name="connsiteY4-28" fmla="*/ 1034267 h 1034267"/>
                <a:gd name="connsiteX5-29" fmla="*/ 337733 w 868701"/>
                <a:gd name="connsiteY5-30" fmla="*/ 857057 h 1034267"/>
                <a:gd name="connsiteX6-31" fmla="*/ 265282 w 868701"/>
                <a:gd name="connsiteY6-32" fmla="*/ 834567 h 1034267"/>
                <a:gd name="connsiteX7-33" fmla="*/ 0 w 868701"/>
                <a:gd name="connsiteY7-34" fmla="*/ 434350 h 1034267"/>
                <a:gd name="connsiteX8-35" fmla="*/ 434351 w 868701"/>
                <a:gd name="connsiteY8-36" fmla="*/ 0 h 103426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868701" h="1034267">
                  <a:moveTo>
                    <a:pt x="434351" y="0"/>
                  </a:moveTo>
                  <a:cubicBezTo>
                    <a:pt x="674236" y="0"/>
                    <a:pt x="868701" y="194465"/>
                    <a:pt x="868701" y="434350"/>
                  </a:cubicBezTo>
                  <a:cubicBezTo>
                    <a:pt x="868701" y="614264"/>
                    <a:pt x="759314" y="768629"/>
                    <a:pt x="603419" y="834567"/>
                  </a:cubicBezTo>
                  <a:lnTo>
                    <a:pt x="530967" y="857057"/>
                  </a:lnTo>
                  <a:lnTo>
                    <a:pt x="536625" y="1034267"/>
                  </a:lnTo>
                  <a:lnTo>
                    <a:pt x="337733" y="857057"/>
                  </a:lnTo>
                  <a:lnTo>
                    <a:pt x="265282" y="834567"/>
                  </a:lnTo>
                  <a:cubicBezTo>
                    <a:pt x="109388" y="768629"/>
                    <a:pt x="0" y="614264"/>
                    <a:pt x="0" y="434350"/>
                  </a:cubicBezTo>
                  <a:cubicBezTo>
                    <a:pt x="0" y="194465"/>
                    <a:pt x="194466" y="0"/>
                    <a:pt x="434351" y="0"/>
                  </a:cubicBezTo>
                  <a:close/>
                </a:path>
              </a:pathLst>
            </a:custGeom>
            <a:solidFill>
              <a:schemeClr val="tx1">
                <a:lumMod val="50000"/>
                <a:lumOff val="50000"/>
              </a:schemeClr>
            </a:solidFill>
            <a:ln w="28575" cap="rnd">
              <a:solidFill>
                <a:schemeClr val="bg1"/>
              </a:solidFill>
              <a:prstDash val="solid"/>
              <a:round/>
            </a:ln>
            <a:effectLst>
              <a:outerShdw blurRad="254000" dist="127000" algn="ctr" rotWithShape="0">
                <a:schemeClr val="tx1">
                  <a:lumMod val="50000"/>
                  <a:lumOff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de-DE" altLang="zh-CN" sz="2000" b="1" dirty="0">
                <a:solidFill>
                  <a:schemeClr val="bg1"/>
                </a:solidFill>
              </a:endParaRPr>
            </a:p>
          </p:txBody>
        </p:sp>
        <p:cxnSp>
          <p:nvCxnSpPr>
            <p:cNvPr id="6" name="直接连接符 5"/>
            <p:cNvCxnSpPr/>
            <p:nvPr/>
          </p:nvCxnSpPr>
          <p:spPr>
            <a:xfrm>
              <a:off x="1558925" y="4715322"/>
              <a:ext cx="882967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558925" y="2658147"/>
              <a:ext cx="2554929" cy="338554"/>
            </a:xfrm>
            <a:prstGeom prst="rect">
              <a:avLst/>
            </a:prstGeom>
            <a:noFill/>
          </p:spPr>
          <p:txBody>
            <a:bodyPr wrap="square" rtlCol="0">
              <a:spAutoFit/>
            </a:bodyPr>
            <a:lstStyle/>
            <a:p>
              <a:pPr algn="r"/>
              <a:r>
                <a:rPr lang="zh-CN" altLang="en-US" sz="1600" b="1" dirty="0"/>
                <a:t>输入文本</a:t>
              </a:r>
              <a:endParaRPr lang="en-US" altLang="zh-CN" sz="1600" b="1" dirty="0"/>
            </a:p>
          </p:txBody>
        </p:sp>
        <p:sp>
          <p:nvSpPr>
            <p:cNvPr id="8" name="文本框 7"/>
            <p:cNvSpPr txBox="1"/>
            <p:nvPr/>
          </p:nvSpPr>
          <p:spPr>
            <a:xfrm>
              <a:off x="1558926" y="2973173"/>
              <a:ext cx="2554929" cy="738664"/>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9" name="文本框 8"/>
            <p:cNvSpPr txBox="1"/>
            <p:nvPr/>
          </p:nvSpPr>
          <p:spPr>
            <a:xfrm>
              <a:off x="7732753" y="2658147"/>
              <a:ext cx="2554929" cy="338554"/>
            </a:xfrm>
            <a:prstGeom prst="rect">
              <a:avLst/>
            </a:prstGeom>
            <a:noFill/>
          </p:spPr>
          <p:txBody>
            <a:bodyPr wrap="square" rtlCol="0">
              <a:spAutoFit/>
            </a:bodyPr>
            <a:lstStyle/>
            <a:p>
              <a:r>
                <a:rPr lang="zh-CN" altLang="en-US" sz="1600" b="1" dirty="0"/>
                <a:t>输入文本</a:t>
              </a:r>
              <a:endParaRPr lang="en-US" altLang="zh-CN" sz="1600" b="1" dirty="0"/>
            </a:p>
          </p:txBody>
        </p:sp>
        <p:sp>
          <p:nvSpPr>
            <p:cNvPr id="10" name="文本框 9"/>
            <p:cNvSpPr txBox="1"/>
            <p:nvPr/>
          </p:nvSpPr>
          <p:spPr>
            <a:xfrm>
              <a:off x="7732754" y="2973173"/>
              <a:ext cx="2554929" cy="738664"/>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11" name="文本框 10"/>
            <p:cNvSpPr txBox="1"/>
            <p:nvPr/>
          </p:nvSpPr>
          <p:spPr>
            <a:xfrm>
              <a:off x="4654140" y="2674694"/>
              <a:ext cx="923926" cy="400110"/>
            </a:xfrm>
            <a:prstGeom prst="rect">
              <a:avLst/>
            </a:prstGeom>
            <a:noFill/>
          </p:spPr>
          <p:txBody>
            <a:bodyPr wrap="square">
              <a:spAutoFit/>
            </a:bodyPr>
            <a:lstStyle/>
            <a:p>
              <a:r>
                <a:rPr lang="en-US" altLang="zh-CN" sz="2000" b="1" dirty="0">
                  <a:solidFill>
                    <a:schemeClr val="bg1"/>
                  </a:solidFill>
                </a:rPr>
                <a:t>TEXT</a:t>
              </a:r>
              <a:endParaRPr lang="zh-CN" altLang="en-US" sz="2000" dirty="0">
                <a:solidFill>
                  <a:schemeClr val="bg1"/>
                </a:solidFill>
              </a:endParaRPr>
            </a:p>
          </p:txBody>
        </p:sp>
      </p:grpSp>
      <p:grpSp>
        <p:nvGrpSpPr>
          <p:cNvPr id="12" name="组合 11"/>
          <p:cNvGrpSpPr/>
          <p:nvPr/>
        </p:nvGrpSpPr>
        <p:grpSpPr>
          <a:xfrm>
            <a:off x="230246" y="159775"/>
            <a:ext cx="2785723" cy="914400"/>
            <a:chOff x="230246" y="159775"/>
            <a:chExt cx="2785723" cy="914400"/>
          </a:xfrm>
        </p:grpSpPr>
        <p:sp>
          <p:nvSpPr>
            <p:cNvPr id="13" name="文本框 12"/>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14" name="图形 13" descr="棕榈树 纯色填充"/>
            <p:cNvPicPr>
              <a:picLocks noChangeAspect="1"/>
            </p:cNvPicPr>
            <p:nvPr/>
          </p:nvPicPr>
          <p:blipFill>
            <a:blip r:embed="rId1" cstate="screen"/>
            <a:stretch>
              <a:fillRect/>
            </a:stretch>
          </p:blipFill>
          <p:spPr>
            <a:xfrm>
              <a:off x="230246" y="159775"/>
              <a:ext cx="914400" cy="914400"/>
            </a:xfrm>
            <a:prstGeom prst="rect">
              <a:avLst/>
            </a:prstGeom>
          </p:spPr>
        </p:pic>
      </p:grpSp>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329148" y="1532188"/>
            <a:ext cx="8923081" cy="4150746"/>
            <a:chOff x="1329148" y="1532188"/>
            <a:chExt cx="8923081" cy="4150746"/>
          </a:xfrm>
        </p:grpSpPr>
        <p:sp>
          <p:nvSpPr>
            <p:cNvPr id="4" name="弧形 3"/>
            <p:cNvSpPr/>
            <p:nvPr/>
          </p:nvSpPr>
          <p:spPr>
            <a:xfrm>
              <a:off x="1329148" y="1532188"/>
              <a:ext cx="3873072" cy="3866649"/>
            </a:xfrm>
            <a:prstGeom prst="arc">
              <a:avLst>
                <a:gd name="adj1" fmla="val 16200000"/>
                <a:gd name="adj2" fmla="val 5362391"/>
              </a:avLst>
            </a:prstGeom>
            <a:noFill/>
            <a:ln w="19050" cap="rnd">
              <a:solidFill>
                <a:schemeClr val="tx1">
                  <a:lumMod val="50000"/>
                  <a:lumOff val="50000"/>
                  <a:alpha val="20000"/>
                </a:schemeClr>
              </a:solidFill>
              <a:round/>
            </a:ln>
            <a:effectLst>
              <a:outerShdw sx="1000" sy="1000" algn="ctr" rotWithShape="0">
                <a:schemeClr val="bg1">
                  <a:lumMod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p>
          </p:txBody>
        </p:sp>
        <p:sp>
          <p:nvSpPr>
            <p:cNvPr id="5" name="圆角矩形 1"/>
            <p:cNvSpPr/>
            <p:nvPr/>
          </p:nvSpPr>
          <p:spPr>
            <a:xfrm>
              <a:off x="1662267" y="1864754"/>
              <a:ext cx="3206835" cy="3201517"/>
            </a:xfrm>
            <a:prstGeom prst="roundRect">
              <a:avLst>
                <a:gd name="adj" fmla="val 50000"/>
              </a:avLst>
            </a:prstGeom>
            <a:blipFill>
              <a:blip r:embed="rId1" cstate="screen"/>
              <a:stretch>
                <a:fillRect/>
              </a:stretch>
            </a:blipFill>
            <a:ln w="25400">
              <a:noFill/>
              <a:round/>
            </a:ln>
            <a:effectLst>
              <a:outerShdw sx="1000" sy="1000" algn="ctr" rotWithShape="0">
                <a:schemeClr val="bg1">
                  <a:lumMod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p>
          </p:txBody>
        </p:sp>
        <p:grpSp>
          <p:nvGrpSpPr>
            <p:cNvPr id="6" name="组合 5"/>
            <p:cNvGrpSpPr/>
            <p:nvPr/>
          </p:nvGrpSpPr>
          <p:grpSpPr>
            <a:xfrm>
              <a:off x="5106123" y="1723459"/>
              <a:ext cx="444222" cy="444220"/>
              <a:chOff x="7083963" y="1908128"/>
              <a:chExt cx="444222" cy="444220"/>
            </a:xfrm>
          </p:grpSpPr>
          <p:sp>
            <p:nvSpPr>
              <p:cNvPr id="22" name="椭圆 21"/>
              <p:cNvSpPr/>
              <p:nvPr/>
            </p:nvSpPr>
            <p:spPr>
              <a:xfrm>
                <a:off x="7083963" y="1908128"/>
                <a:ext cx="444222" cy="444220"/>
              </a:xfrm>
              <a:prstGeom prst="ellipse">
                <a:avLst/>
              </a:pr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3" name="任意多边形 7"/>
              <p:cNvSpPr/>
              <p:nvPr/>
            </p:nvSpPr>
            <p:spPr bwMode="auto">
              <a:xfrm>
                <a:off x="7203294" y="2053153"/>
                <a:ext cx="205561" cy="154170"/>
              </a:xfrm>
              <a:custGeom>
                <a:avLst/>
                <a:gdLst>
                  <a:gd name="connsiteX0" fmla="*/ 505433 w 533400"/>
                  <a:gd name="connsiteY0" fmla="*/ 621 h 400050"/>
                  <a:gd name="connsiteX1" fmla="*/ 534008 w 533400"/>
                  <a:gd name="connsiteY1" fmla="*/ 29196 h 400050"/>
                  <a:gd name="connsiteX2" fmla="*/ 534008 w 533400"/>
                  <a:gd name="connsiteY2" fmla="*/ 372096 h 400050"/>
                  <a:gd name="connsiteX3" fmla="*/ 505433 w 533400"/>
                  <a:gd name="connsiteY3" fmla="*/ 400671 h 400050"/>
                  <a:gd name="connsiteX4" fmla="*/ 29183 w 533400"/>
                  <a:gd name="connsiteY4" fmla="*/ 400671 h 400050"/>
                  <a:gd name="connsiteX5" fmla="*/ 608 w 533400"/>
                  <a:gd name="connsiteY5" fmla="*/ 372096 h 400050"/>
                  <a:gd name="connsiteX6" fmla="*/ 608 w 533400"/>
                  <a:gd name="connsiteY6" fmla="*/ 29196 h 400050"/>
                  <a:gd name="connsiteX7" fmla="*/ 29183 w 533400"/>
                  <a:gd name="connsiteY7" fmla="*/ 621 h 400050"/>
                  <a:gd name="connsiteX8" fmla="*/ 505433 w 533400"/>
                  <a:gd name="connsiteY8" fmla="*/ 621 h 400050"/>
                  <a:gd name="connsiteX9" fmla="*/ 391419 w 533400"/>
                  <a:gd name="connsiteY9" fmla="*/ 198646 h 400050"/>
                  <a:gd name="connsiteX10" fmla="*/ 351414 w 533400"/>
                  <a:gd name="connsiteY10" fmla="*/ 204170 h 400050"/>
                  <a:gd name="connsiteX11" fmla="*/ 351414 w 533400"/>
                  <a:gd name="connsiteY11" fmla="*/ 204170 h 400050"/>
                  <a:gd name="connsiteX12" fmla="*/ 267118 w 533400"/>
                  <a:gd name="connsiteY12" fmla="*/ 315613 h 400050"/>
                  <a:gd name="connsiteX13" fmla="*/ 264641 w 533400"/>
                  <a:gd name="connsiteY13" fmla="*/ 318470 h 400050"/>
                  <a:gd name="connsiteX14" fmla="*/ 224255 w 533400"/>
                  <a:gd name="connsiteY14" fmla="*/ 318756 h 400050"/>
                  <a:gd name="connsiteX15" fmla="*/ 224255 w 533400"/>
                  <a:gd name="connsiteY15" fmla="*/ 318756 h 400050"/>
                  <a:gd name="connsiteX16" fmla="*/ 162152 w 533400"/>
                  <a:gd name="connsiteY16" fmla="*/ 257415 h 400050"/>
                  <a:gd name="connsiteX17" fmla="*/ 160247 w 533400"/>
                  <a:gd name="connsiteY17" fmla="*/ 255701 h 400050"/>
                  <a:gd name="connsiteX18" fmla="*/ 120052 w 533400"/>
                  <a:gd name="connsiteY18" fmla="*/ 259606 h 400050"/>
                  <a:gd name="connsiteX19" fmla="*/ 120052 w 533400"/>
                  <a:gd name="connsiteY19" fmla="*/ 259606 h 400050"/>
                  <a:gd name="connsiteX20" fmla="*/ 32517 w 533400"/>
                  <a:gd name="connsiteY20" fmla="*/ 366095 h 400050"/>
                  <a:gd name="connsiteX21" fmla="*/ 30326 w 533400"/>
                  <a:gd name="connsiteY21" fmla="*/ 372096 h 400050"/>
                  <a:gd name="connsiteX22" fmla="*/ 39851 w 533400"/>
                  <a:gd name="connsiteY22" fmla="*/ 381621 h 400050"/>
                  <a:gd name="connsiteX23" fmla="*/ 39851 w 533400"/>
                  <a:gd name="connsiteY23" fmla="*/ 381621 h 400050"/>
                  <a:gd name="connsiteX24" fmla="*/ 497242 w 533400"/>
                  <a:gd name="connsiteY24" fmla="*/ 381621 h 400050"/>
                  <a:gd name="connsiteX25" fmla="*/ 502480 w 533400"/>
                  <a:gd name="connsiteY25" fmla="*/ 380002 h 400050"/>
                  <a:gd name="connsiteX26" fmla="*/ 505147 w 533400"/>
                  <a:gd name="connsiteY26" fmla="*/ 366762 h 400050"/>
                  <a:gd name="connsiteX27" fmla="*/ 505147 w 533400"/>
                  <a:gd name="connsiteY27" fmla="*/ 366762 h 400050"/>
                  <a:gd name="connsiteX28" fmla="*/ 397991 w 533400"/>
                  <a:gd name="connsiteY28" fmla="*/ 205504 h 400050"/>
                  <a:gd name="connsiteX29" fmla="*/ 391419 w 533400"/>
                  <a:gd name="connsiteY29" fmla="*/ 198646 h 400050"/>
                  <a:gd name="connsiteX30" fmla="*/ 95858 w 533400"/>
                  <a:gd name="connsiteY30" fmla="*/ 57771 h 400050"/>
                  <a:gd name="connsiteX31" fmla="*/ 57758 w 533400"/>
                  <a:gd name="connsiteY31" fmla="*/ 95871 h 400050"/>
                  <a:gd name="connsiteX32" fmla="*/ 95858 w 533400"/>
                  <a:gd name="connsiteY32" fmla="*/ 133971 h 400050"/>
                  <a:gd name="connsiteX33" fmla="*/ 133958 w 533400"/>
                  <a:gd name="connsiteY33" fmla="*/ 95871 h 400050"/>
                  <a:gd name="connsiteX34" fmla="*/ 95858 w 533400"/>
                  <a:gd name="connsiteY34"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3400" h="400050">
                    <a:moveTo>
                      <a:pt x="505433" y="621"/>
                    </a:moveTo>
                    <a:cubicBezTo>
                      <a:pt x="521245" y="621"/>
                      <a:pt x="534008" y="13385"/>
                      <a:pt x="534008" y="29196"/>
                    </a:cubicBezTo>
                    <a:lnTo>
                      <a:pt x="534008" y="372096"/>
                    </a:lnTo>
                    <a:cubicBezTo>
                      <a:pt x="534008" y="387907"/>
                      <a:pt x="521245" y="400671"/>
                      <a:pt x="505433" y="400671"/>
                    </a:cubicBezTo>
                    <a:lnTo>
                      <a:pt x="29183" y="400671"/>
                    </a:lnTo>
                    <a:cubicBezTo>
                      <a:pt x="13371" y="400671"/>
                      <a:pt x="608" y="387907"/>
                      <a:pt x="608" y="372096"/>
                    </a:cubicBezTo>
                    <a:lnTo>
                      <a:pt x="608" y="29196"/>
                    </a:lnTo>
                    <a:cubicBezTo>
                      <a:pt x="608" y="13385"/>
                      <a:pt x="13371" y="621"/>
                      <a:pt x="29183" y="621"/>
                    </a:cubicBezTo>
                    <a:lnTo>
                      <a:pt x="505433" y="621"/>
                    </a:lnTo>
                    <a:close/>
                    <a:moveTo>
                      <a:pt x="391419" y="198646"/>
                    </a:moveTo>
                    <a:cubicBezTo>
                      <a:pt x="378846" y="189121"/>
                      <a:pt x="360939" y="191597"/>
                      <a:pt x="351414" y="204170"/>
                    </a:cubicBezTo>
                    <a:lnTo>
                      <a:pt x="351414" y="204170"/>
                    </a:lnTo>
                    <a:lnTo>
                      <a:pt x="267118" y="315613"/>
                    </a:lnTo>
                    <a:cubicBezTo>
                      <a:pt x="266355" y="316660"/>
                      <a:pt x="265498" y="317518"/>
                      <a:pt x="264641" y="318470"/>
                    </a:cubicBezTo>
                    <a:cubicBezTo>
                      <a:pt x="253592" y="329710"/>
                      <a:pt x="235495" y="329805"/>
                      <a:pt x="224255" y="318756"/>
                    </a:cubicBezTo>
                    <a:lnTo>
                      <a:pt x="224255" y="318756"/>
                    </a:lnTo>
                    <a:lnTo>
                      <a:pt x="162152" y="257415"/>
                    </a:lnTo>
                    <a:cubicBezTo>
                      <a:pt x="161485" y="256844"/>
                      <a:pt x="160914" y="256177"/>
                      <a:pt x="160247" y="255701"/>
                    </a:cubicBezTo>
                    <a:cubicBezTo>
                      <a:pt x="148055" y="245699"/>
                      <a:pt x="130053" y="247414"/>
                      <a:pt x="120052" y="259606"/>
                    </a:cubicBezTo>
                    <a:lnTo>
                      <a:pt x="120052" y="259606"/>
                    </a:lnTo>
                    <a:lnTo>
                      <a:pt x="32517" y="366095"/>
                    </a:lnTo>
                    <a:cubicBezTo>
                      <a:pt x="31088" y="367810"/>
                      <a:pt x="30326" y="369905"/>
                      <a:pt x="30326" y="372096"/>
                    </a:cubicBezTo>
                    <a:cubicBezTo>
                      <a:pt x="30326" y="377335"/>
                      <a:pt x="34612" y="381621"/>
                      <a:pt x="39851" y="381621"/>
                    </a:cubicBezTo>
                    <a:lnTo>
                      <a:pt x="39851" y="381621"/>
                    </a:lnTo>
                    <a:lnTo>
                      <a:pt x="497242" y="381621"/>
                    </a:lnTo>
                    <a:cubicBezTo>
                      <a:pt x="499146" y="381621"/>
                      <a:pt x="500956" y="381050"/>
                      <a:pt x="502480" y="380002"/>
                    </a:cubicBezTo>
                    <a:cubicBezTo>
                      <a:pt x="506862" y="377049"/>
                      <a:pt x="508005" y="371144"/>
                      <a:pt x="505147" y="366762"/>
                    </a:cubicBezTo>
                    <a:lnTo>
                      <a:pt x="505147" y="366762"/>
                    </a:lnTo>
                    <a:lnTo>
                      <a:pt x="397991" y="205504"/>
                    </a:lnTo>
                    <a:cubicBezTo>
                      <a:pt x="396181" y="202932"/>
                      <a:pt x="393990" y="200551"/>
                      <a:pt x="391419" y="198646"/>
                    </a:cubicBez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rgbClr val="FFFFFF"/>
              </a:solidFill>
              <a:ln>
                <a:noFill/>
              </a:ln>
            </p:spPr>
            <p:txBody>
              <a:bodyPr/>
              <a:lstStyle/>
              <a:p>
                <a:endParaRPr lang="zh-CN" altLang="en-US"/>
              </a:p>
            </p:txBody>
          </p:sp>
        </p:grpSp>
        <p:sp>
          <p:nvSpPr>
            <p:cNvPr id="7" name="矩形 6"/>
            <p:cNvSpPr/>
            <p:nvPr/>
          </p:nvSpPr>
          <p:spPr>
            <a:xfrm>
              <a:off x="5542219" y="2108313"/>
              <a:ext cx="4126961" cy="523220"/>
            </a:xfrm>
            <a:prstGeom prst="rect">
              <a:avLst/>
            </a:prstGeom>
            <a:ln>
              <a:noFill/>
            </a:ln>
          </p:spPr>
          <p:txBody>
            <a:bodyPr wrap="square" lIns="91440" tIns="45720" rIns="91440" bIns="45720" anchor="t">
              <a:spAutoFit/>
            </a:bodyPr>
            <a:lstStyle/>
            <a:p>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8" name="文本框 7"/>
            <p:cNvSpPr txBox="1"/>
            <p:nvPr/>
          </p:nvSpPr>
          <p:spPr>
            <a:xfrm>
              <a:off x="5542219" y="1776292"/>
              <a:ext cx="1939023" cy="338554"/>
            </a:xfrm>
            <a:prstGeom prst="rect">
              <a:avLst/>
            </a:prstGeom>
            <a:noFill/>
          </p:spPr>
          <p:txBody>
            <a:bodyPr wrap="square" rtlCol="0">
              <a:spAutoFit/>
            </a:bodyPr>
            <a:lstStyle/>
            <a:p>
              <a:r>
                <a:rPr lang="zh-CN" altLang="en-US" sz="1600" b="1" dirty="0"/>
                <a:t>输入文本</a:t>
              </a:r>
              <a:endParaRPr lang="en-US" altLang="zh-CN" sz="1600" b="1" dirty="0"/>
            </a:p>
          </p:txBody>
        </p:sp>
        <p:sp>
          <p:nvSpPr>
            <p:cNvPr id="9" name="椭圆 8"/>
            <p:cNvSpPr/>
            <p:nvPr/>
          </p:nvSpPr>
          <p:spPr>
            <a:xfrm>
              <a:off x="4334689" y="1834514"/>
              <a:ext cx="222111" cy="222110"/>
            </a:xfrm>
            <a:prstGeom prst="ellipse">
              <a:avLst/>
            </a:pr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0" name="椭圆 9"/>
            <p:cNvSpPr/>
            <p:nvPr/>
          </p:nvSpPr>
          <p:spPr>
            <a:xfrm>
              <a:off x="5084213" y="3417991"/>
              <a:ext cx="222111" cy="22211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1" name="椭圆 10"/>
            <p:cNvSpPr/>
            <p:nvPr/>
          </p:nvSpPr>
          <p:spPr>
            <a:xfrm>
              <a:off x="4334689" y="4885915"/>
              <a:ext cx="222111" cy="22211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2" name="矩形 11"/>
            <p:cNvSpPr/>
            <p:nvPr/>
          </p:nvSpPr>
          <p:spPr>
            <a:xfrm>
              <a:off x="5542219" y="5159714"/>
              <a:ext cx="4126961" cy="523220"/>
            </a:xfrm>
            <a:prstGeom prst="rect">
              <a:avLst/>
            </a:prstGeom>
            <a:ln>
              <a:noFill/>
            </a:ln>
          </p:spPr>
          <p:txBody>
            <a:bodyPr wrap="square" lIns="91440" tIns="45720" rIns="91440" bIns="45720" anchor="t">
              <a:spAutoFit/>
            </a:bodyPr>
            <a:lstStyle/>
            <a:p>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13" name="文本框 12"/>
            <p:cNvSpPr txBox="1"/>
            <p:nvPr/>
          </p:nvSpPr>
          <p:spPr>
            <a:xfrm>
              <a:off x="5542219" y="4827693"/>
              <a:ext cx="1939023" cy="338554"/>
            </a:xfrm>
            <a:prstGeom prst="rect">
              <a:avLst/>
            </a:prstGeom>
            <a:noFill/>
          </p:spPr>
          <p:txBody>
            <a:bodyPr wrap="square" rtlCol="0">
              <a:spAutoFit/>
            </a:bodyPr>
            <a:lstStyle/>
            <a:p>
              <a:r>
                <a:rPr lang="zh-CN" altLang="en-US" sz="1600" b="1" dirty="0"/>
                <a:t>输入文本</a:t>
              </a:r>
              <a:endParaRPr lang="en-US" altLang="zh-CN" sz="1600" b="1" dirty="0"/>
            </a:p>
          </p:txBody>
        </p:sp>
        <p:grpSp>
          <p:nvGrpSpPr>
            <p:cNvPr id="14" name="组合 13"/>
            <p:cNvGrpSpPr/>
            <p:nvPr/>
          </p:nvGrpSpPr>
          <p:grpSpPr>
            <a:xfrm>
              <a:off x="5106123" y="4774860"/>
              <a:ext cx="444222" cy="444220"/>
              <a:chOff x="8689969" y="1908128"/>
              <a:chExt cx="444222" cy="444220"/>
            </a:xfrm>
          </p:grpSpPr>
          <p:sp>
            <p:nvSpPr>
              <p:cNvPr id="20" name="椭圆 19"/>
              <p:cNvSpPr/>
              <p:nvPr/>
            </p:nvSpPr>
            <p:spPr>
              <a:xfrm>
                <a:off x="8689969" y="1908128"/>
                <a:ext cx="444222" cy="44422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1" name="任意多边形 17"/>
              <p:cNvSpPr/>
              <p:nvPr/>
            </p:nvSpPr>
            <p:spPr bwMode="auto">
              <a:xfrm>
                <a:off x="8809300" y="2036635"/>
                <a:ext cx="205561" cy="187207"/>
              </a:xfrm>
              <a:custGeom>
                <a:avLst/>
                <a:gdLst>
                  <a:gd name="connsiteX0" fmla="*/ 125329 w 533400"/>
                  <a:gd name="connsiteY0" fmla="*/ 229221 h 485775"/>
                  <a:gd name="connsiteX1" fmla="*/ 125329 w 533400"/>
                  <a:gd name="connsiteY1" fmla="*/ 276846 h 485775"/>
                  <a:gd name="connsiteX2" fmla="*/ 144379 w 533400"/>
                  <a:gd name="connsiteY2" fmla="*/ 276846 h 485775"/>
                  <a:gd name="connsiteX3" fmla="*/ 144379 w 533400"/>
                  <a:gd name="connsiteY3" fmla="*/ 229221 h 485775"/>
                  <a:gd name="connsiteX4" fmla="*/ 392029 w 533400"/>
                  <a:gd name="connsiteY4" fmla="*/ 229221 h 485775"/>
                  <a:gd name="connsiteX5" fmla="*/ 392029 w 533400"/>
                  <a:gd name="connsiteY5" fmla="*/ 276846 h 485775"/>
                  <a:gd name="connsiteX6" fmla="*/ 411079 w 533400"/>
                  <a:gd name="connsiteY6" fmla="*/ 276846 h 485775"/>
                  <a:gd name="connsiteX7" fmla="*/ 411079 w 533400"/>
                  <a:gd name="connsiteY7" fmla="*/ 229221 h 485775"/>
                  <a:gd name="connsiteX8" fmla="*/ 534904 w 533400"/>
                  <a:gd name="connsiteY8" fmla="*/ 229221 h 485775"/>
                  <a:gd name="connsiteX9" fmla="*/ 534904 w 533400"/>
                  <a:gd name="connsiteY9" fmla="*/ 457821 h 485775"/>
                  <a:gd name="connsiteX10" fmla="*/ 506329 w 533400"/>
                  <a:gd name="connsiteY10" fmla="*/ 486396 h 485775"/>
                  <a:gd name="connsiteX11" fmla="*/ 30079 w 533400"/>
                  <a:gd name="connsiteY11" fmla="*/ 486396 h 485775"/>
                  <a:gd name="connsiteX12" fmla="*/ 1504 w 533400"/>
                  <a:gd name="connsiteY12" fmla="*/ 457821 h 485775"/>
                  <a:gd name="connsiteX13" fmla="*/ 1504 w 533400"/>
                  <a:gd name="connsiteY13" fmla="*/ 229221 h 485775"/>
                  <a:gd name="connsiteX14" fmla="*/ 125329 w 533400"/>
                  <a:gd name="connsiteY14" fmla="*/ 229221 h 485775"/>
                  <a:gd name="connsiteX15" fmla="*/ 372979 w 533400"/>
                  <a:gd name="connsiteY15" fmla="*/ 621 h 485775"/>
                  <a:gd name="connsiteX16" fmla="*/ 411079 w 533400"/>
                  <a:gd name="connsiteY16" fmla="*/ 36816 h 485775"/>
                  <a:gd name="connsiteX17" fmla="*/ 411079 w 533400"/>
                  <a:gd name="connsiteY17" fmla="*/ 38721 h 485775"/>
                  <a:gd name="connsiteX18" fmla="*/ 411079 w 533400"/>
                  <a:gd name="connsiteY18" fmla="*/ 114921 h 485775"/>
                  <a:gd name="connsiteX19" fmla="*/ 506329 w 533400"/>
                  <a:gd name="connsiteY19" fmla="*/ 114921 h 485775"/>
                  <a:gd name="connsiteX20" fmla="*/ 534904 w 533400"/>
                  <a:gd name="connsiteY20" fmla="*/ 143496 h 485775"/>
                  <a:gd name="connsiteX21" fmla="*/ 534904 w 533400"/>
                  <a:gd name="connsiteY21" fmla="*/ 210171 h 485775"/>
                  <a:gd name="connsiteX22" fmla="*/ 1504 w 533400"/>
                  <a:gd name="connsiteY22" fmla="*/ 210171 h 485775"/>
                  <a:gd name="connsiteX23" fmla="*/ 1504 w 533400"/>
                  <a:gd name="connsiteY23" fmla="*/ 143496 h 485775"/>
                  <a:gd name="connsiteX24" fmla="*/ 30079 w 533400"/>
                  <a:gd name="connsiteY24" fmla="*/ 114921 h 485775"/>
                  <a:gd name="connsiteX25" fmla="*/ 125329 w 533400"/>
                  <a:gd name="connsiteY25" fmla="*/ 114921 h 485775"/>
                  <a:gd name="connsiteX26" fmla="*/ 125329 w 533400"/>
                  <a:gd name="connsiteY26" fmla="*/ 38721 h 485775"/>
                  <a:gd name="connsiteX27" fmla="*/ 161524 w 533400"/>
                  <a:gd name="connsiteY27" fmla="*/ 621 h 485775"/>
                  <a:gd name="connsiteX28" fmla="*/ 163429 w 533400"/>
                  <a:gd name="connsiteY28" fmla="*/ 621 h 485775"/>
                  <a:gd name="connsiteX29" fmla="*/ 372979 w 533400"/>
                  <a:gd name="connsiteY29" fmla="*/ 621 h 485775"/>
                  <a:gd name="connsiteX30" fmla="*/ 372979 w 533400"/>
                  <a:gd name="connsiteY30" fmla="*/ 19671 h 485775"/>
                  <a:gd name="connsiteX31" fmla="*/ 163429 w 533400"/>
                  <a:gd name="connsiteY31" fmla="*/ 19671 h 485775"/>
                  <a:gd name="connsiteX32" fmla="*/ 144474 w 533400"/>
                  <a:gd name="connsiteY32" fmla="*/ 37292 h 485775"/>
                  <a:gd name="connsiteX33" fmla="*/ 144379 w 533400"/>
                  <a:gd name="connsiteY33" fmla="*/ 38721 h 485775"/>
                  <a:gd name="connsiteX34" fmla="*/ 144379 w 533400"/>
                  <a:gd name="connsiteY34" fmla="*/ 114921 h 485775"/>
                  <a:gd name="connsiteX35" fmla="*/ 392029 w 533400"/>
                  <a:gd name="connsiteY35" fmla="*/ 114921 h 485775"/>
                  <a:gd name="connsiteX36" fmla="*/ 392029 w 533400"/>
                  <a:gd name="connsiteY36" fmla="*/ 38721 h 485775"/>
                  <a:gd name="connsiteX37" fmla="*/ 375836 w 533400"/>
                  <a:gd name="connsiteY37" fmla="*/ 19862 h 485775"/>
                  <a:gd name="connsiteX38" fmla="*/ 374408 w 533400"/>
                  <a:gd name="connsiteY38" fmla="*/ 19671 h 485775"/>
                  <a:gd name="connsiteX39" fmla="*/ 372979 w 533400"/>
                  <a:gd name="connsiteY39" fmla="*/ 1967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33400" h="485775">
                    <a:moveTo>
                      <a:pt x="125329" y="229221"/>
                    </a:moveTo>
                    <a:lnTo>
                      <a:pt x="125329" y="276846"/>
                    </a:lnTo>
                    <a:lnTo>
                      <a:pt x="144379" y="276846"/>
                    </a:lnTo>
                    <a:lnTo>
                      <a:pt x="144379" y="229221"/>
                    </a:lnTo>
                    <a:lnTo>
                      <a:pt x="392029" y="229221"/>
                    </a:lnTo>
                    <a:lnTo>
                      <a:pt x="392029" y="276846"/>
                    </a:lnTo>
                    <a:lnTo>
                      <a:pt x="411079" y="276846"/>
                    </a:lnTo>
                    <a:lnTo>
                      <a:pt x="411079" y="229221"/>
                    </a:lnTo>
                    <a:lnTo>
                      <a:pt x="534904" y="229221"/>
                    </a:lnTo>
                    <a:lnTo>
                      <a:pt x="534904" y="457821"/>
                    </a:lnTo>
                    <a:cubicBezTo>
                      <a:pt x="534904" y="473632"/>
                      <a:pt x="522141" y="486396"/>
                      <a:pt x="506329" y="486396"/>
                    </a:cubicBezTo>
                    <a:lnTo>
                      <a:pt x="30079" y="486396"/>
                    </a:lnTo>
                    <a:cubicBezTo>
                      <a:pt x="14267" y="486396"/>
                      <a:pt x="1504" y="473632"/>
                      <a:pt x="1504" y="457821"/>
                    </a:cubicBezTo>
                    <a:lnTo>
                      <a:pt x="1504" y="229221"/>
                    </a:lnTo>
                    <a:lnTo>
                      <a:pt x="125329" y="229221"/>
                    </a:lnTo>
                    <a:close/>
                    <a:moveTo>
                      <a:pt x="372979" y="621"/>
                    </a:moveTo>
                    <a:cubicBezTo>
                      <a:pt x="393363" y="621"/>
                      <a:pt x="410031" y="16623"/>
                      <a:pt x="411079" y="36816"/>
                    </a:cubicBezTo>
                    <a:lnTo>
                      <a:pt x="411079" y="38721"/>
                    </a:lnTo>
                    <a:lnTo>
                      <a:pt x="411079" y="114921"/>
                    </a:lnTo>
                    <a:lnTo>
                      <a:pt x="506329" y="114921"/>
                    </a:lnTo>
                    <a:cubicBezTo>
                      <a:pt x="522141" y="114921"/>
                      <a:pt x="534904" y="127685"/>
                      <a:pt x="534904" y="143496"/>
                    </a:cubicBezTo>
                    <a:lnTo>
                      <a:pt x="534904" y="210171"/>
                    </a:lnTo>
                    <a:lnTo>
                      <a:pt x="1504" y="210171"/>
                    </a:lnTo>
                    <a:lnTo>
                      <a:pt x="1504" y="143496"/>
                    </a:lnTo>
                    <a:cubicBezTo>
                      <a:pt x="1504" y="127685"/>
                      <a:pt x="14267" y="114921"/>
                      <a:pt x="30079" y="114921"/>
                    </a:cubicBezTo>
                    <a:lnTo>
                      <a:pt x="125329" y="114921"/>
                    </a:lnTo>
                    <a:lnTo>
                      <a:pt x="125329" y="38721"/>
                    </a:lnTo>
                    <a:cubicBezTo>
                      <a:pt x="125329" y="18337"/>
                      <a:pt x="141331" y="1669"/>
                      <a:pt x="161524" y="621"/>
                    </a:cubicBezTo>
                    <a:lnTo>
                      <a:pt x="163429" y="621"/>
                    </a:lnTo>
                    <a:lnTo>
                      <a:pt x="372979" y="621"/>
                    </a:lnTo>
                    <a:close/>
                    <a:moveTo>
                      <a:pt x="372979" y="19671"/>
                    </a:moveTo>
                    <a:lnTo>
                      <a:pt x="163429" y="19671"/>
                    </a:lnTo>
                    <a:cubicBezTo>
                      <a:pt x="153428" y="19671"/>
                      <a:pt x="145141" y="27482"/>
                      <a:pt x="144474" y="37292"/>
                    </a:cubicBezTo>
                    <a:lnTo>
                      <a:pt x="144379" y="38721"/>
                    </a:lnTo>
                    <a:lnTo>
                      <a:pt x="144379" y="114921"/>
                    </a:lnTo>
                    <a:lnTo>
                      <a:pt x="392029" y="114921"/>
                    </a:lnTo>
                    <a:lnTo>
                      <a:pt x="392029" y="38721"/>
                    </a:lnTo>
                    <a:cubicBezTo>
                      <a:pt x="392029" y="29196"/>
                      <a:pt x="384981" y="21290"/>
                      <a:pt x="375836" y="19862"/>
                    </a:cubicBezTo>
                    <a:lnTo>
                      <a:pt x="374408" y="19671"/>
                    </a:lnTo>
                    <a:lnTo>
                      <a:pt x="372979" y="1967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grpSp>
          <p:nvGrpSpPr>
            <p:cNvPr id="15" name="组合 14"/>
            <p:cNvGrpSpPr/>
            <p:nvPr/>
          </p:nvGrpSpPr>
          <p:grpSpPr>
            <a:xfrm>
              <a:off x="5689172" y="3306936"/>
              <a:ext cx="444222" cy="444220"/>
              <a:chOff x="7886966" y="1908128"/>
              <a:chExt cx="444222" cy="444220"/>
            </a:xfrm>
          </p:grpSpPr>
          <p:sp>
            <p:nvSpPr>
              <p:cNvPr id="18" name="椭圆 17"/>
              <p:cNvSpPr/>
              <p:nvPr/>
            </p:nvSpPr>
            <p:spPr>
              <a:xfrm>
                <a:off x="7886966" y="1908128"/>
                <a:ext cx="444222" cy="44422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9" name="任意多边形 23"/>
              <p:cNvSpPr/>
              <p:nvPr/>
            </p:nvSpPr>
            <p:spPr bwMode="auto">
              <a:xfrm>
                <a:off x="8006297" y="2044672"/>
                <a:ext cx="205561" cy="171132"/>
              </a:xfrm>
              <a:custGeom>
                <a:avLst/>
                <a:gdLst>
                  <a:gd name="connsiteX0" fmla="*/ 483573 w 526297"/>
                  <a:gd name="connsiteY0" fmla="*/ 133971 h 438150"/>
                  <a:gd name="connsiteX1" fmla="*/ 527674 w 526297"/>
                  <a:gd name="connsiteY1" fmla="*/ 178072 h 438150"/>
                  <a:gd name="connsiteX2" fmla="*/ 527579 w 526297"/>
                  <a:gd name="connsiteY2" fmla="*/ 181501 h 438150"/>
                  <a:gd name="connsiteX3" fmla="*/ 514244 w 526297"/>
                  <a:gd name="connsiteY3" fmla="*/ 355237 h 438150"/>
                  <a:gd name="connsiteX4" fmla="*/ 485764 w 526297"/>
                  <a:gd name="connsiteY4" fmla="*/ 381621 h 438150"/>
                  <a:gd name="connsiteX5" fmla="*/ 454998 w 526297"/>
                  <a:gd name="connsiteY5" fmla="*/ 381621 h 438150"/>
                  <a:gd name="connsiteX6" fmla="*/ 454998 w 526297"/>
                  <a:gd name="connsiteY6" fmla="*/ 438771 h 438150"/>
                  <a:gd name="connsiteX7" fmla="*/ 435948 w 526297"/>
                  <a:gd name="connsiteY7" fmla="*/ 438771 h 438150"/>
                  <a:gd name="connsiteX8" fmla="*/ 435948 w 526297"/>
                  <a:gd name="connsiteY8" fmla="*/ 381621 h 438150"/>
                  <a:gd name="connsiteX9" fmla="*/ 93048 w 526297"/>
                  <a:gd name="connsiteY9" fmla="*/ 381621 h 438150"/>
                  <a:gd name="connsiteX10" fmla="*/ 93048 w 526297"/>
                  <a:gd name="connsiteY10" fmla="*/ 438771 h 438150"/>
                  <a:gd name="connsiteX11" fmla="*/ 73998 w 526297"/>
                  <a:gd name="connsiteY11" fmla="*/ 438771 h 438150"/>
                  <a:gd name="connsiteX12" fmla="*/ 73998 w 526297"/>
                  <a:gd name="connsiteY12" fmla="*/ 381621 h 438150"/>
                  <a:gd name="connsiteX13" fmla="*/ 43328 w 526297"/>
                  <a:gd name="connsiteY13" fmla="*/ 381621 h 438150"/>
                  <a:gd name="connsiteX14" fmla="*/ 14848 w 526297"/>
                  <a:gd name="connsiteY14" fmla="*/ 355237 h 438150"/>
                  <a:gd name="connsiteX15" fmla="*/ 1513 w 526297"/>
                  <a:gd name="connsiteY15" fmla="*/ 181501 h 438150"/>
                  <a:gd name="connsiteX16" fmla="*/ 42089 w 526297"/>
                  <a:gd name="connsiteY16" fmla="*/ 134162 h 438150"/>
                  <a:gd name="connsiteX17" fmla="*/ 45518 w 526297"/>
                  <a:gd name="connsiteY17" fmla="*/ 134066 h 438150"/>
                  <a:gd name="connsiteX18" fmla="*/ 101906 w 526297"/>
                  <a:gd name="connsiteY18" fmla="*/ 180834 h 438150"/>
                  <a:gd name="connsiteX19" fmla="*/ 121623 w 526297"/>
                  <a:gd name="connsiteY19" fmla="*/ 286371 h 438150"/>
                  <a:gd name="connsiteX20" fmla="*/ 407373 w 526297"/>
                  <a:gd name="connsiteY20" fmla="*/ 286371 h 438150"/>
                  <a:gd name="connsiteX21" fmla="*/ 427185 w 526297"/>
                  <a:gd name="connsiteY21" fmla="*/ 180739 h 438150"/>
                  <a:gd name="connsiteX22" fmla="*/ 483573 w 526297"/>
                  <a:gd name="connsiteY22" fmla="*/ 133971 h 438150"/>
                  <a:gd name="connsiteX23" fmla="*/ 416898 w 526297"/>
                  <a:gd name="connsiteY23" fmla="*/ 621 h 438150"/>
                  <a:gd name="connsiteX24" fmla="*/ 483573 w 526297"/>
                  <a:gd name="connsiteY24" fmla="*/ 67296 h 438150"/>
                  <a:gd name="connsiteX25" fmla="*/ 483573 w 526297"/>
                  <a:gd name="connsiteY25" fmla="*/ 115397 h 438150"/>
                  <a:gd name="connsiteX26" fmla="*/ 476429 w 526297"/>
                  <a:gd name="connsiteY26" fmla="*/ 114921 h 438150"/>
                  <a:gd name="connsiteX27" fmla="*/ 412040 w 526297"/>
                  <a:gd name="connsiteY27" fmla="*/ 166451 h 438150"/>
                  <a:gd name="connsiteX28" fmla="*/ 411564 w 526297"/>
                  <a:gd name="connsiteY28" fmla="*/ 168737 h 438150"/>
                  <a:gd name="connsiteX29" fmla="*/ 393086 w 526297"/>
                  <a:gd name="connsiteY29" fmla="*/ 267321 h 438150"/>
                  <a:gd name="connsiteX30" fmla="*/ 135911 w 526297"/>
                  <a:gd name="connsiteY30" fmla="*/ 267321 h 438150"/>
                  <a:gd name="connsiteX31" fmla="*/ 117432 w 526297"/>
                  <a:gd name="connsiteY31" fmla="*/ 168737 h 438150"/>
                  <a:gd name="connsiteX32" fmla="*/ 52567 w 526297"/>
                  <a:gd name="connsiteY32" fmla="*/ 114921 h 438150"/>
                  <a:gd name="connsiteX33" fmla="*/ 54948 w 526297"/>
                  <a:gd name="connsiteY33" fmla="*/ 67296 h 438150"/>
                  <a:gd name="connsiteX34" fmla="*/ 121623 w 526297"/>
                  <a:gd name="connsiteY34" fmla="*/ 621 h 438150"/>
                  <a:gd name="connsiteX35" fmla="*/ 416898 w 526297"/>
                  <a:gd name="connsiteY3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6297" h="438150">
                    <a:moveTo>
                      <a:pt x="483573" y="133971"/>
                    </a:moveTo>
                    <a:cubicBezTo>
                      <a:pt x="507957" y="133971"/>
                      <a:pt x="527674" y="153688"/>
                      <a:pt x="527674" y="178072"/>
                    </a:cubicBezTo>
                    <a:cubicBezTo>
                      <a:pt x="527674" y="179215"/>
                      <a:pt x="527674" y="180358"/>
                      <a:pt x="527579" y="181501"/>
                    </a:cubicBezTo>
                    <a:lnTo>
                      <a:pt x="514244" y="355237"/>
                    </a:lnTo>
                    <a:cubicBezTo>
                      <a:pt x="513101" y="370096"/>
                      <a:pt x="500718" y="381621"/>
                      <a:pt x="485764" y="381621"/>
                    </a:cubicBezTo>
                    <a:lnTo>
                      <a:pt x="454998" y="381621"/>
                    </a:lnTo>
                    <a:lnTo>
                      <a:pt x="454998" y="438771"/>
                    </a:lnTo>
                    <a:lnTo>
                      <a:pt x="435948" y="438771"/>
                    </a:lnTo>
                    <a:lnTo>
                      <a:pt x="435948" y="381621"/>
                    </a:lnTo>
                    <a:lnTo>
                      <a:pt x="93048" y="381621"/>
                    </a:lnTo>
                    <a:lnTo>
                      <a:pt x="93048" y="438771"/>
                    </a:lnTo>
                    <a:lnTo>
                      <a:pt x="73998" y="438771"/>
                    </a:lnTo>
                    <a:lnTo>
                      <a:pt x="73998" y="381621"/>
                    </a:lnTo>
                    <a:lnTo>
                      <a:pt x="43328" y="381621"/>
                    </a:lnTo>
                    <a:cubicBezTo>
                      <a:pt x="28373" y="381621"/>
                      <a:pt x="15991" y="370096"/>
                      <a:pt x="14848" y="355237"/>
                    </a:cubicBezTo>
                    <a:lnTo>
                      <a:pt x="1513" y="181501"/>
                    </a:lnTo>
                    <a:cubicBezTo>
                      <a:pt x="-392" y="157212"/>
                      <a:pt x="17801" y="135971"/>
                      <a:pt x="42089" y="134162"/>
                    </a:cubicBezTo>
                    <a:cubicBezTo>
                      <a:pt x="43232" y="134066"/>
                      <a:pt x="44375" y="134066"/>
                      <a:pt x="45518" y="134066"/>
                    </a:cubicBezTo>
                    <a:cubicBezTo>
                      <a:pt x="73141" y="134066"/>
                      <a:pt x="96858" y="153688"/>
                      <a:pt x="101906" y="180834"/>
                    </a:cubicBezTo>
                    <a:lnTo>
                      <a:pt x="121623" y="286371"/>
                    </a:lnTo>
                    <a:lnTo>
                      <a:pt x="407373" y="286371"/>
                    </a:lnTo>
                    <a:lnTo>
                      <a:pt x="427185" y="180739"/>
                    </a:lnTo>
                    <a:cubicBezTo>
                      <a:pt x="432233" y="153592"/>
                      <a:pt x="455951" y="133971"/>
                      <a:pt x="483573" y="133971"/>
                    </a:cubicBezTo>
                    <a:close/>
                    <a:moveTo>
                      <a:pt x="416898" y="621"/>
                    </a:moveTo>
                    <a:cubicBezTo>
                      <a:pt x="453760" y="621"/>
                      <a:pt x="483573" y="30434"/>
                      <a:pt x="483573" y="67296"/>
                    </a:cubicBezTo>
                    <a:lnTo>
                      <a:pt x="483573" y="115397"/>
                    </a:lnTo>
                    <a:cubicBezTo>
                      <a:pt x="481192" y="115112"/>
                      <a:pt x="478811" y="114921"/>
                      <a:pt x="476429" y="114921"/>
                    </a:cubicBezTo>
                    <a:cubicBezTo>
                      <a:pt x="445473" y="114921"/>
                      <a:pt x="418803" y="136448"/>
                      <a:pt x="412040" y="166451"/>
                    </a:cubicBezTo>
                    <a:lnTo>
                      <a:pt x="411564" y="168737"/>
                    </a:lnTo>
                    <a:lnTo>
                      <a:pt x="393086" y="267321"/>
                    </a:lnTo>
                    <a:lnTo>
                      <a:pt x="135911" y="267321"/>
                    </a:lnTo>
                    <a:lnTo>
                      <a:pt x="117432" y="168737"/>
                    </a:lnTo>
                    <a:cubicBezTo>
                      <a:pt x="111622" y="137495"/>
                      <a:pt x="84285" y="114921"/>
                      <a:pt x="52567" y="114921"/>
                    </a:cubicBezTo>
                    <a:lnTo>
                      <a:pt x="54948" y="67296"/>
                    </a:lnTo>
                    <a:cubicBezTo>
                      <a:pt x="54948" y="30434"/>
                      <a:pt x="84761" y="621"/>
                      <a:pt x="121623" y="621"/>
                    </a:cubicBezTo>
                    <a:lnTo>
                      <a:pt x="416898" y="62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sp>
          <p:nvSpPr>
            <p:cNvPr id="16" name="矩形 15"/>
            <p:cNvSpPr/>
            <p:nvPr/>
          </p:nvSpPr>
          <p:spPr>
            <a:xfrm>
              <a:off x="6125268" y="3691790"/>
              <a:ext cx="4126961" cy="523220"/>
            </a:xfrm>
            <a:prstGeom prst="rect">
              <a:avLst/>
            </a:prstGeom>
            <a:ln>
              <a:noFill/>
            </a:ln>
          </p:spPr>
          <p:txBody>
            <a:bodyPr wrap="square" lIns="91440" tIns="45720" rIns="91440" bIns="45720" anchor="t">
              <a:spAutoFit/>
            </a:bodyPr>
            <a:lstStyle/>
            <a:p>
              <a:r>
                <a:rPr lang="zh-CN" altLang="en-US" sz="1400" dirty="0">
                  <a:solidFill>
                    <a:schemeClr val="tx1">
                      <a:lumMod val="75000"/>
                      <a:lumOff val="25000"/>
                    </a:schemeClr>
                  </a:solidFill>
                </a:rPr>
                <a:t>请输入摘要内容文本请输入摘要内容文本请输入摘要内容文本请输入摘要内容文本</a:t>
              </a:r>
              <a:endParaRPr lang="en-US" altLang="zh-CN" sz="1400" dirty="0">
                <a:solidFill>
                  <a:schemeClr val="tx1">
                    <a:lumMod val="75000"/>
                    <a:lumOff val="25000"/>
                  </a:schemeClr>
                </a:solidFill>
              </a:endParaRPr>
            </a:p>
          </p:txBody>
        </p:sp>
        <p:sp>
          <p:nvSpPr>
            <p:cNvPr id="17" name="文本框 16"/>
            <p:cNvSpPr txBox="1"/>
            <p:nvPr/>
          </p:nvSpPr>
          <p:spPr>
            <a:xfrm>
              <a:off x="6125268" y="3359769"/>
              <a:ext cx="1939023" cy="338554"/>
            </a:xfrm>
            <a:prstGeom prst="rect">
              <a:avLst/>
            </a:prstGeom>
            <a:noFill/>
          </p:spPr>
          <p:txBody>
            <a:bodyPr wrap="square" rtlCol="0">
              <a:spAutoFit/>
            </a:bodyPr>
            <a:lstStyle/>
            <a:p>
              <a:r>
                <a:rPr lang="zh-CN" altLang="en-US" sz="1600" b="1" dirty="0"/>
                <a:t>输入文本</a:t>
              </a:r>
              <a:endParaRPr lang="en-US" altLang="zh-CN" sz="1600" b="1" dirty="0"/>
            </a:p>
          </p:txBody>
        </p:sp>
      </p:grpSp>
      <p:grpSp>
        <p:nvGrpSpPr>
          <p:cNvPr id="24" name="组合 23"/>
          <p:cNvGrpSpPr/>
          <p:nvPr/>
        </p:nvGrpSpPr>
        <p:grpSpPr>
          <a:xfrm>
            <a:off x="230246" y="159775"/>
            <a:ext cx="2785723" cy="914400"/>
            <a:chOff x="230246" y="159775"/>
            <a:chExt cx="2785723" cy="914400"/>
          </a:xfrm>
        </p:grpSpPr>
        <p:sp>
          <p:nvSpPr>
            <p:cNvPr id="25" name="文本框 24"/>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26" name="图形 25" descr="棕榈树 纯色填充"/>
            <p:cNvPicPr>
              <a:picLocks noChangeAspect="1"/>
            </p:cNvPicPr>
            <p:nvPr/>
          </p:nvPicPr>
          <p:blipFill>
            <a:blip r:embed="rId2" cstate="screen"/>
            <a:stretch>
              <a:fillRect/>
            </a:stretch>
          </p:blipFill>
          <p:spPr>
            <a:xfrm>
              <a:off x="230246" y="159775"/>
              <a:ext cx="914400" cy="914400"/>
            </a:xfrm>
            <a:prstGeom prst="rect">
              <a:avLst/>
            </a:prstGeom>
          </p:spPr>
        </p:pic>
      </p:grpSp>
    </p:spTree>
    <p:custDataLst>
      <p:tags r:id="rId3"/>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海边的风景&#10;&#10;描述已自动生成"/>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20" name="任意多边形: 形状 19"/>
          <p:cNvSpPr/>
          <p:nvPr/>
        </p:nvSpPr>
        <p:spPr>
          <a:xfrm>
            <a:off x="1296365" y="1099595"/>
            <a:ext cx="9595412" cy="4919240"/>
          </a:xfrm>
          <a:custGeom>
            <a:avLst/>
            <a:gdLst>
              <a:gd name="connsiteX0" fmla="*/ 5463250 w 9595412"/>
              <a:gd name="connsiteY0" fmla="*/ 983849 h 4919240"/>
              <a:gd name="connsiteX1" fmla="*/ 5463250 w 9595412"/>
              <a:gd name="connsiteY1" fmla="*/ 3889094 h 4919240"/>
              <a:gd name="connsiteX2" fmla="*/ 8264323 w 9595412"/>
              <a:gd name="connsiteY2" fmla="*/ 3889094 h 4919240"/>
              <a:gd name="connsiteX3" fmla="*/ 8264323 w 9595412"/>
              <a:gd name="connsiteY3" fmla="*/ 983849 h 4919240"/>
              <a:gd name="connsiteX4" fmla="*/ 0 w 9595412"/>
              <a:gd name="connsiteY4" fmla="*/ 0 h 4919240"/>
              <a:gd name="connsiteX5" fmla="*/ 9595412 w 9595412"/>
              <a:gd name="connsiteY5" fmla="*/ 0 h 4919240"/>
              <a:gd name="connsiteX6" fmla="*/ 9595412 w 9595412"/>
              <a:gd name="connsiteY6" fmla="*/ 4919240 h 4919240"/>
              <a:gd name="connsiteX7" fmla="*/ 0 w 9595412"/>
              <a:gd name="connsiteY7" fmla="*/ 4919240 h 491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95412" h="4919240">
                <a:moveTo>
                  <a:pt x="5463250" y="983849"/>
                </a:moveTo>
                <a:lnTo>
                  <a:pt x="5463250" y="3889094"/>
                </a:lnTo>
                <a:lnTo>
                  <a:pt x="8264323" y="3889094"/>
                </a:lnTo>
                <a:lnTo>
                  <a:pt x="8264323" y="983849"/>
                </a:lnTo>
                <a:close/>
                <a:moveTo>
                  <a:pt x="0" y="0"/>
                </a:moveTo>
                <a:lnTo>
                  <a:pt x="9595412" y="0"/>
                </a:lnTo>
                <a:lnTo>
                  <a:pt x="9595412" y="4919240"/>
                </a:lnTo>
                <a:lnTo>
                  <a:pt x="0" y="4919240"/>
                </a:lnTo>
                <a:close/>
              </a:path>
            </a:pathLst>
          </a:cu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22" name="图片 21" descr="图示, 工程绘图&#10;&#10;描述已自动生成"/>
          <p:cNvPicPr>
            <a:picLocks noChangeAspect="1"/>
          </p:cNvPicPr>
          <p:nvPr/>
        </p:nvPicPr>
        <p:blipFill>
          <a:blip r:embed="rId2" cstate="screen"/>
          <a:stretch>
            <a:fillRect/>
          </a:stretch>
        </p:blipFill>
        <p:spPr>
          <a:xfrm>
            <a:off x="815618" y="1099595"/>
            <a:ext cx="6241505" cy="5133372"/>
          </a:xfrm>
          <a:prstGeom prst="rect">
            <a:avLst/>
          </a:prstGeom>
        </p:spPr>
      </p:pic>
      <p:sp>
        <p:nvSpPr>
          <p:cNvPr id="23" name="文本框 22"/>
          <p:cNvSpPr txBox="1"/>
          <p:nvPr/>
        </p:nvSpPr>
        <p:spPr>
          <a:xfrm>
            <a:off x="7846837" y="4540703"/>
            <a:ext cx="2733441" cy="1077218"/>
          </a:xfrm>
          <a:prstGeom prst="rect">
            <a:avLst/>
          </a:prstGeom>
          <a:noFill/>
        </p:spPr>
        <p:txBody>
          <a:bodyPr wrap="none" rtlCol="0">
            <a:spAutoFit/>
          </a:bodyPr>
          <a:lstStyle/>
          <a:p>
            <a:pPr algn="r"/>
            <a:r>
              <a:rPr lang="zh-CN" altLang="en-US" sz="3200" dirty="0">
                <a:solidFill>
                  <a:schemeClr val="tx1">
                    <a:lumMod val="65000"/>
                    <a:lumOff val="35000"/>
                  </a:schemeClr>
                </a:solidFill>
                <a:latin typeface="方正粗黑宋简体" panose="02000000000000000000" pitchFamily="2" charset="-122"/>
                <a:ea typeface="方正粗黑宋简体" panose="02000000000000000000" pitchFamily="2" charset="-122"/>
              </a:rPr>
              <a:t>夏天</a:t>
            </a:r>
            <a:endParaRPr lang="en-US" altLang="zh-CN" sz="3200" dirty="0">
              <a:solidFill>
                <a:schemeClr val="tx1">
                  <a:lumMod val="65000"/>
                  <a:lumOff val="35000"/>
                </a:schemeClr>
              </a:solidFill>
              <a:latin typeface="方正粗黑宋简体" panose="02000000000000000000" pitchFamily="2" charset="-122"/>
              <a:ea typeface="方正粗黑宋简体" panose="02000000000000000000" pitchFamily="2" charset="-122"/>
            </a:endParaRPr>
          </a:p>
          <a:p>
            <a:pPr algn="r"/>
            <a:r>
              <a:rPr lang="zh-CN" altLang="en-US" sz="3200" dirty="0">
                <a:solidFill>
                  <a:schemeClr val="tx1">
                    <a:lumMod val="65000"/>
                    <a:lumOff val="35000"/>
                  </a:schemeClr>
                </a:solidFill>
                <a:latin typeface="方正粗黑宋简体" panose="02000000000000000000" pitchFamily="2" charset="-122"/>
                <a:ea typeface="方正粗黑宋简体" panose="02000000000000000000" pitchFamily="2" charset="-122"/>
              </a:rPr>
              <a:t>欢迎您到海边</a:t>
            </a:r>
            <a:endParaRPr lang="zh-CN" altLang="en-US" sz="3200" dirty="0">
              <a:solidFill>
                <a:schemeClr val="tx1">
                  <a:lumMod val="65000"/>
                  <a:lumOff val="35000"/>
                </a:schemeClr>
              </a:solidFill>
              <a:latin typeface="方正粗黑宋简体" panose="02000000000000000000" pitchFamily="2" charset="-122"/>
              <a:ea typeface="方正粗黑宋简体" panose="02000000000000000000" pitchFamily="2" charset="-122"/>
            </a:endParaRPr>
          </a:p>
        </p:txBody>
      </p:sp>
      <p:pic>
        <p:nvPicPr>
          <p:cNvPr id="25" name="图片 24" descr="卡通人物&#10;&#10;中度可信度描述已自动生成"/>
          <p:cNvPicPr>
            <a:picLocks noChangeAspect="1"/>
          </p:cNvPicPr>
          <p:nvPr/>
        </p:nvPicPr>
        <p:blipFill>
          <a:blip r:embed="rId3" cstate="screen"/>
          <a:stretch>
            <a:fillRect/>
          </a:stretch>
        </p:blipFill>
        <p:spPr>
          <a:xfrm rot="21280690">
            <a:off x="5702223" y="916687"/>
            <a:ext cx="6181357" cy="1249683"/>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down)">
                                      <p:cBhvr>
                                        <p:cTn id="24" dur="580">
                                          <p:stCondLst>
                                            <p:cond delay="0"/>
                                          </p:stCondLst>
                                        </p:cTn>
                                        <p:tgtEl>
                                          <p:spTgt spid="20"/>
                                        </p:tgtEl>
                                      </p:cBhvr>
                                    </p:animEffect>
                                    <p:anim calcmode="lin" valueType="num">
                                      <p:cBhvr>
                                        <p:cTn id="25"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30" dur="26">
                                          <p:stCondLst>
                                            <p:cond delay="650"/>
                                          </p:stCondLst>
                                        </p:cTn>
                                        <p:tgtEl>
                                          <p:spTgt spid="20"/>
                                        </p:tgtEl>
                                      </p:cBhvr>
                                      <p:to x="100000" y="60000"/>
                                    </p:animScale>
                                    <p:animScale>
                                      <p:cBhvr>
                                        <p:cTn id="31" dur="166" decel="50000">
                                          <p:stCondLst>
                                            <p:cond delay="676"/>
                                          </p:stCondLst>
                                        </p:cTn>
                                        <p:tgtEl>
                                          <p:spTgt spid="20"/>
                                        </p:tgtEl>
                                      </p:cBhvr>
                                      <p:to x="100000" y="100000"/>
                                    </p:animScale>
                                    <p:animScale>
                                      <p:cBhvr>
                                        <p:cTn id="32" dur="26">
                                          <p:stCondLst>
                                            <p:cond delay="1312"/>
                                          </p:stCondLst>
                                        </p:cTn>
                                        <p:tgtEl>
                                          <p:spTgt spid="20"/>
                                        </p:tgtEl>
                                      </p:cBhvr>
                                      <p:to x="100000" y="80000"/>
                                    </p:animScale>
                                    <p:animScale>
                                      <p:cBhvr>
                                        <p:cTn id="33" dur="166" decel="50000">
                                          <p:stCondLst>
                                            <p:cond delay="1338"/>
                                          </p:stCondLst>
                                        </p:cTn>
                                        <p:tgtEl>
                                          <p:spTgt spid="20"/>
                                        </p:tgtEl>
                                      </p:cBhvr>
                                      <p:to x="100000" y="100000"/>
                                    </p:animScale>
                                    <p:animScale>
                                      <p:cBhvr>
                                        <p:cTn id="34" dur="26">
                                          <p:stCondLst>
                                            <p:cond delay="1642"/>
                                          </p:stCondLst>
                                        </p:cTn>
                                        <p:tgtEl>
                                          <p:spTgt spid="20"/>
                                        </p:tgtEl>
                                      </p:cBhvr>
                                      <p:to x="100000" y="90000"/>
                                    </p:animScale>
                                    <p:animScale>
                                      <p:cBhvr>
                                        <p:cTn id="35" dur="166" decel="50000">
                                          <p:stCondLst>
                                            <p:cond delay="1668"/>
                                          </p:stCondLst>
                                        </p:cTn>
                                        <p:tgtEl>
                                          <p:spTgt spid="20"/>
                                        </p:tgtEl>
                                      </p:cBhvr>
                                      <p:to x="100000" y="100000"/>
                                    </p:animScale>
                                    <p:animScale>
                                      <p:cBhvr>
                                        <p:cTn id="36" dur="26">
                                          <p:stCondLst>
                                            <p:cond delay="1808"/>
                                          </p:stCondLst>
                                        </p:cTn>
                                        <p:tgtEl>
                                          <p:spTgt spid="20"/>
                                        </p:tgtEl>
                                      </p:cBhvr>
                                      <p:to x="100000" y="95000"/>
                                    </p:animScale>
                                    <p:animScale>
                                      <p:cBhvr>
                                        <p:cTn id="37" dur="166" decel="50000">
                                          <p:stCondLst>
                                            <p:cond delay="1834"/>
                                          </p:stCondLst>
                                        </p:cTn>
                                        <p:tgtEl>
                                          <p:spTgt spid="20"/>
                                        </p:tgtEl>
                                      </p:cBhvr>
                                      <p:to x="100000" y="100000"/>
                                    </p:animScale>
                                  </p:childTnLst>
                                </p:cTn>
                              </p:par>
                            </p:childTnLst>
                          </p:cTn>
                        </p:par>
                        <p:par>
                          <p:cTn id="38" fill="hold">
                            <p:stCondLst>
                              <p:cond delay="4000"/>
                            </p:stCondLst>
                            <p:childTnLst>
                              <p:par>
                                <p:cTn id="39" presetID="26" presetClass="entr" presetSubtype="0"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down)">
                                      <p:cBhvr>
                                        <p:cTn id="41" dur="580">
                                          <p:stCondLst>
                                            <p:cond delay="0"/>
                                          </p:stCondLst>
                                        </p:cTn>
                                        <p:tgtEl>
                                          <p:spTgt spid="22"/>
                                        </p:tgtEl>
                                      </p:cBhvr>
                                    </p:animEffect>
                                    <p:anim calcmode="lin" valueType="num">
                                      <p:cBhvr>
                                        <p:cTn id="42"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47" dur="26">
                                          <p:stCondLst>
                                            <p:cond delay="650"/>
                                          </p:stCondLst>
                                        </p:cTn>
                                        <p:tgtEl>
                                          <p:spTgt spid="22"/>
                                        </p:tgtEl>
                                      </p:cBhvr>
                                      <p:to x="100000" y="60000"/>
                                    </p:animScale>
                                    <p:animScale>
                                      <p:cBhvr>
                                        <p:cTn id="48" dur="166" decel="50000">
                                          <p:stCondLst>
                                            <p:cond delay="676"/>
                                          </p:stCondLst>
                                        </p:cTn>
                                        <p:tgtEl>
                                          <p:spTgt spid="22"/>
                                        </p:tgtEl>
                                      </p:cBhvr>
                                      <p:to x="100000" y="100000"/>
                                    </p:animScale>
                                    <p:animScale>
                                      <p:cBhvr>
                                        <p:cTn id="49" dur="26">
                                          <p:stCondLst>
                                            <p:cond delay="1312"/>
                                          </p:stCondLst>
                                        </p:cTn>
                                        <p:tgtEl>
                                          <p:spTgt spid="22"/>
                                        </p:tgtEl>
                                      </p:cBhvr>
                                      <p:to x="100000" y="80000"/>
                                    </p:animScale>
                                    <p:animScale>
                                      <p:cBhvr>
                                        <p:cTn id="50" dur="166" decel="50000">
                                          <p:stCondLst>
                                            <p:cond delay="1338"/>
                                          </p:stCondLst>
                                        </p:cTn>
                                        <p:tgtEl>
                                          <p:spTgt spid="22"/>
                                        </p:tgtEl>
                                      </p:cBhvr>
                                      <p:to x="100000" y="100000"/>
                                    </p:animScale>
                                    <p:animScale>
                                      <p:cBhvr>
                                        <p:cTn id="51" dur="26">
                                          <p:stCondLst>
                                            <p:cond delay="1642"/>
                                          </p:stCondLst>
                                        </p:cTn>
                                        <p:tgtEl>
                                          <p:spTgt spid="22"/>
                                        </p:tgtEl>
                                      </p:cBhvr>
                                      <p:to x="100000" y="90000"/>
                                    </p:animScale>
                                    <p:animScale>
                                      <p:cBhvr>
                                        <p:cTn id="52" dur="166" decel="50000">
                                          <p:stCondLst>
                                            <p:cond delay="1668"/>
                                          </p:stCondLst>
                                        </p:cTn>
                                        <p:tgtEl>
                                          <p:spTgt spid="22"/>
                                        </p:tgtEl>
                                      </p:cBhvr>
                                      <p:to x="100000" y="100000"/>
                                    </p:animScale>
                                    <p:animScale>
                                      <p:cBhvr>
                                        <p:cTn id="53" dur="26">
                                          <p:stCondLst>
                                            <p:cond delay="1808"/>
                                          </p:stCondLst>
                                        </p:cTn>
                                        <p:tgtEl>
                                          <p:spTgt spid="22"/>
                                        </p:tgtEl>
                                      </p:cBhvr>
                                      <p:to x="100000" y="95000"/>
                                    </p:animScale>
                                    <p:animScale>
                                      <p:cBhvr>
                                        <p:cTn id="54" dur="166" decel="50000">
                                          <p:stCondLst>
                                            <p:cond delay="1834"/>
                                          </p:stCondLst>
                                        </p:cTn>
                                        <p:tgtEl>
                                          <p:spTgt spid="22"/>
                                        </p:tgtEl>
                                      </p:cBhvr>
                                      <p:to x="100000" y="100000"/>
                                    </p:animScale>
                                  </p:childTnLst>
                                </p:cTn>
                              </p:par>
                            </p:childTnLst>
                          </p:cTn>
                        </p:par>
                        <p:par>
                          <p:cTn id="55" fill="hold">
                            <p:stCondLst>
                              <p:cond delay="6000"/>
                            </p:stCondLst>
                            <p:childTnLst>
                              <p:par>
                                <p:cTn id="56" presetID="26" presetClass="entr" presetSubtype="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down)">
                                      <p:cBhvr>
                                        <p:cTn id="58" dur="580">
                                          <p:stCondLst>
                                            <p:cond delay="0"/>
                                          </p:stCondLst>
                                        </p:cTn>
                                        <p:tgtEl>
                                          <p:spTgt spid="23"/>
                                        </p:tgtEl>
                                      </p:cBhvr>
                                    </p:animEffect>
                                    <p:anim calcmode="lin" valueType="num">
                                      <p:cBhvr>
                                        <p:cTn id="59"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64" dur="26">
                                          <p:stCondLst>
                                            <p:cond delay="650"/>
                                          </p:stCondLst>
                                        </p:cTn>
                                        <p:tgtEl>
                                          <p:spTgt spid="23"/>
                                        </p:tgtEl>
                                      </p:cBhvr>
                                      <p:to x="100000" y="60000"/>
                                    </p:animScale>
                                    <p:animScale>
                                      <p:cBhvr>
                                        <p:cTn id="65" dur="166" decel="50000">
                                          <p:stCondLst>
                                            <p:cond delay="676"/>
                                          </p:stCondLst>
                                        </p:cTn>
                                        <p:tgtEl>
                                          <p:spTgt spid="23"/>
                                        </p:tgtEl>
                                      </p:cBhvr>
                                      <p:to x="100000" y="100000"/>
                                    </p:animScale>
                                    <p:animScale>
                                      <p:cBhvr>
                                        <p:cTn id="66" dur="26">
                                          <p:stCondLst>
                                            <p:cond delay="1312"/>
                                          </p:stCondLst>
                                        </p:cTn>
                                        <p:tgtEl>
                                          <p:spTgt spid="23"/>
                                        </p:tgtEl>
                                      </p:cBhvr>
                                      <p:to x="100000" y="80000"/>
                                    </p:animScale>
                                    <p:animScale>
                                      <p:cBhvr>
                                        <p:cTn id="67" dur="166" decel="50000">
                                          <p:stCondLst>
                                            <p:cond delay="1338"/>
                                          </p:stCondLst>
                                        </p:cTn>
                                        <p:tgtEl>
                                          <p:spTgt spid="23"/>
                                        </p:tgtEl>
                                      </p:cBhvr>
                                      <p:to x="100000" y="100000"/>
                                    </p:animScale>
                                    <p:animScale>
                                      <p:cBhvr>
                                        <p:cTn id="68" dur="26">
                                          <p:stCondLst>
                                            <p:cond delay="1642"/>
                                          </p:stCondLst>
                                        </p:cTn>
                                        <p:tgtEl>
                                          <p:spTgt spid="23"/>
                                        </p:tgtEl>
                                      </p:cBhvr>
                                      <p:to x="100000" y="90000"/>
                                    </p:animScale>
                                    <p:animScale>
                                      <p:cBhvr>
                                        <p:cTn id="69" dur="166" decel="50000">
                                          <p:stCondLst>
                                            <p:cond delay="1668"/>
                                          </p:stCondLst>
                                        </p:cTn>
                                        <p:tgtEl>
                                          <p:spTgt spid="23"/>
                                        </p:tgtEl>
                                      </p:cBhvr>
                                      <p:to x="100000" y="100000"/>
                                    </p:animScale>
                                    <p:animScale>
                                      <p:cBhvr>
                                        <p:cTn id="70" dur="26">
                                          <p:stCondLst>
                                            <p:cond delay="1808"/>
                                          </p:stCondLst>
                                        </p:cTn>
                                        <p:tgtEl>
                                          <p:spTgt spid="23"/>
                                        </p:tgtEl>
                                      </p:cBhvr>
                                      <p:to x="100000" y="95000"/>
                                    </p:animScale>
                                    <p:animScale>
                                      <p:cBhvr>
                                        <p:cTn id="71" dur="166" decel="50000">
                                          <p:stCondLst>
                                            <p:cond delay="1834"/>
                                          </p:stCondLst>
                                        </p:cTn>
                                        <p:tgtEl>
                                          <p:spTgt spid="23"/>
                                        </p:tgtEl>
                                      </p:cBhvr>
                                      <p:to x="100000" y="100000"/>
                                    </p:animScale>
                                  </p:childTnLst>
                                </p:cTn>
                              </p:par>
                            </p:childTnLst>
                          </p:cTn>
                        </p:par>
                        <p:par>
                          <p:cTn id="72" fill="hold">
                            <p:stCondLst>
                              <p:cond delay="8000"/>
                            </p:stCondLst>
                            <p:childTnLst>
                              <p:par>
                                <p:cTn id="73" presetID="26" presetClass="entr" presetSubtype="0" fill="hold"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down)">
                                      <p:cBhvr>
                                        <p:cTn id="75" dur="580">
                                          <p:stCondLst>
                                            <p:cond delay="0"/>
                                          </p:stCondLst>
                                        </p:cTn>
                                        <p:tgtEl>
                                          <p:spTgt spid="25"/>
                                        </p:tgtEl>
                                      </p:cBhvr>
                                    </p:animEffect>
                                    <p:anim calcmode="lin" valueType="num">
                                      <p:cBhvr>
                                        <p:cTn id="76"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81" dur="26">
                                          <p:stCondLst>
                                            <p:cond delay="650"/>
                                          </p:stCondLst>
                                        </p:cTn>
                                        <p:tgtEl>
                                          <p:spTgt spid="25"/>
                                        </p:tgtEl>
                                      </p:cBhvr>
                                      <p:to x="100000" y="60000"/>
                                    </p:animScale>
                                    <p:animScale>
                                      <p:cBhvr>
                                        <p:cTn id="82" dur="166" decel="50000">
                                          <p:stCondLst>
                                            <p:cond delay="676"/>
                                          </p:stCondLst>
                                        </p:cTn>
                                        <p:tgtEl>
                                          <p:spTgt spid="25"/>
                                        </p:tgtEl>
                                      </p:cBhvr>
                                      <p:to x="100000" y="100000"/>
                                    </p:animScale>
                                    <p:animScale>
                                      <p:cBhvr>
                                        <p:cTn id="83" dur="26">
                                          <p:stCondLst>
                                            <p:cond delay="1312"/>
                                          </p:stCondLst>
                                        </p:cTn>
                                        <p:tgtEl>
                                          <p:spTgt spid="25"/>
                                        </p:tgtEl>
                                      </p:cBhvr>
                                      <p:to x="100000" y="80000"/>
                                    </p:animScale>
                                    <p:animScale>
                                      <p:cBhvr>
                                        <p:cTn id="84" dur="166" decel="50000">
                                          <p:stCondLst>
                                            <p:cond delay="1338"/>
                                          </p:stCondLst>
                                        </p:cTn>
                                        <p:tgtEl>
                                          <p:spTgt spid="25"/>
                                        </p:tgtEl>
                                      </p:cBhvr>
                                      <p:to x="100000" y="100000"/>
                                    </p:animScale>
                                    <p:animScale>
                                      <p:cBhvr>
                                        <p:cTn id="85" dur="26">
                                          <p:stCondLst>
                                            <p:cond delay="1642"/>
                                          </p:stCondLst>
                                        </p:cTn>
                                        <p:tgtEl>
                                          <p:spTgt spid="25"/>
                                        </p:tgtEl>
                                      </p:cBhvr>
                                      <p:to x="100000" y="90000"/>
                                    </p:animScale>
                                    <p:animScale>
                                      <p:cBhvr>
                                        <p:cTn id="86" dur="166" decel="50000">
                                          <p:stCondLst>
                                            <p:cond delay="1668"/>
                                          </p:stCondLst>
                                        </p:cTn>
                                        <p:tgtEl>
                                          <p:spTgt spid="25"/>
                                        </p:tgtEl>
                                      </p:cBhvr>
                                      <p:to x="100000" y="100000"/>
                                    </p:animScale>
                                    <p:animScale>
                                      <p:cBhvr>
                                        <p:cTn id="87" dur="26">
                                          <p:stCondLst>
                                            <p:cond delay="1808"/>
                                          </p:stCondLst>
                                        </p:cTn>
                                        <p:tgtEl>
                                          <p:spTgt spid="25"/>
                                        </p:tgtEl>
                                      </p:cBhvr>
                                      <p:to x="100000" y="95000"/>
                                    </p:animScale>
                                    <p:animScale>
                                      <p:cBhvr>
                                        <p:cTn id="88" dur="166" decel="50000">
                                          <p:stCondLst>
                                            <p:cond delay="1834"/>
                                          </p:stCondLst>
                                        </p:cTn>
                                        <p:tgtEl>
                                          <p:spTgt spid="2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îṧḻîďê"/>
        <p:cNvGrpSpPr/>
        <p:nvPr/>
      </p:nvGrpSpPr>
      <p:grpSpPr>
        <a:xfrm>
          <a:off x="0" y="0"/>
          <a:ext cx="0" cy="0"/>
          <a:chOff x="0" y="0"/>
          <a:chExt cx="0" cy="0"/>
        </a:xfrm>
      </p:grpSpPr>
      <p:sp>
        <p:nvSpPr>
          <p:cNvPr id="3" name="文本框 2"/>
          <p:cNvSpPr txBox="1"/>
          <p:nvPr/>
        </p:nvSpPr>
        <p:spPr>
          <a:xfrm>
            <a:off x="9281614" y="927269"/>
            <a:ext cx="2258952" cy="2215991"/>
          </a:xfrm>
          <a:prstGeom prst="rect">
            <a:avLst/>
          </a:prstGeom>
          <a:noFill/>
        </p:spPr>
        <p:txBody>
          <a:bodyPr wrap="none" rtlCol="0">
            <a:spAutoFit/>
          </a:bodyPr>
          <a:lstStyle/>
          <a:p>
            <a:r>
              <a:rPr lang="en-US" altLang="zh-CN" sz="13800" dirty="0">
                <a:solidFill>
                  <a:schemeClr val="tx1">
                    <a:lumMod val="50000"/>
                    <a:lumOff val="50000"/>
                  </a:schemeClr>
                </a:solidFill>
                <a:latin typeface="微软雅黑" panose="020B0503020204020204" pitchFamily="34" charset="-122"/>
                <a:ea typeface="微软雅黑" panose="020B0503020204020204" pitchFamily="34" charset="-122"/>
              </a:rPr>
              <a:t>01</a:t>
            </a:r>
            <a:endParaRPr lang="zh-CN" altLang="en-US" sz="13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 name="í$ḻiḋe"/>
          <p:cNvGrpSpPr/>
          <p:nvPr/>
        </p:nvGrpSpPr>
        <p:grpSpPr>
          <a:xfrm>
            <a:off x="0" y="1"/>
            <a:ext cx="11368429" cy="5447680"/>
            <a:chOff x="0" y="1"/>
            <a:chExt cx="11368429" cy="5447680"/>
          </a:xfrm>
        </p:grpSpPr>
        <p:sp>
          <p:nvSpPr>
            <p:cNvPr id="12" name="ïSlïdê"/>
            <p:cNvSpPr/>
            <p:nvPr/>
          </p:nvSpPr>
          <p:spPr>
            <a:xfrm>
              <a:off x="0" y="1"/>
              <a:ext cx="4584700" cy="4809661"/>
            </a:xfrm>
            <a:custGeom>
              <a:avLst/>
              <a:gdLst>
                <a:gd name="connsiteX0" fmla="*/ 0 w 4584700"/>
                <a:gd name="connsiteY0" fmla="*/ 0 h 4809661"/>
                <a:gd name="connsiteX1" fmla="*/ 3661567 w 4584700"/>
                <a:gd name="connsiteY1" fmla="*/ 0 h 4809661"/>
                <a:gd name="connsiteX2" fmla="*/ 3777582 w 4584700"/>
                <a:gd name="connsiteY2" fmla="*/ 105442 h 4809661"/>
                <a:gd name="connsiteX3" fmla="*/ 4584700 w 4584700"/>
                <a:gd name="connsiteY3" fmla="*/ 2053993 h 4809661"/>
                <a:gd name="connsiteX4" fmla="*/ 1829028 w 4584700"/>
                <a:gd name="connsiteY4" fmla="*/ 4809661 h 4809661"/>
                <a:gd name="connsiteX5" fmla="*/ 76165 w 4584700"/>
                <a:gd name="connsiteY5" fmla="*/ 4180400 h 4809661"/>
                <a:gd name="connsiteX6" fmla="*/ 0 w 4584700"/>
                <a:gd name="connsiteY6" fmla="*/ 4111177 h 4809661"/>
                <a:gd name="connsiteX7" fmla="*/ 0 w 4584700"/>
                <a:gd name="connsiteY7" fmla="*/ 0 h 480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84700" h="4809661">
                  <a:moveTo>
                    <a:pt x="0" y="0"/>
                  </a:moveTo>
                  <a:lnTo>
                    <a:pt x="3661567" y="0"/>
                  </a:lnTo>
                  <a:lnTo>
                    <a:pt x="3777582" y="105442"/>
                  </a:lnTo>
                  <a:cubicBezTo>
                    <a:pt x="4276261" y="604120"/>
                    <a:pt x="4584700" y="1293037"/>
                    <a:pt x="4584700" y="2053993"/>
                  </a:cubicBezTo>
                  <a:cubicBezTo>
                    <a:pt x="4584700" y="3575906"/>
                    <a:pt x="3350944" y="4809661"/>
                    <a:pt x="1829028" y="4809661"/>
                  </a:cubicBezTo>
                  <a:cubicBezTo>
                    <a:pt x="1163190" y="4809661"/>
                    <a:pt x="552507" y="4573513"/>
                    <a:pt x="76165" y="4180400"/>
                  </a:cubicBezTo>
                  <a:lnTo>
                    <a:pt x="0" y="4111177"/>
                  </a:lnTo>
                  <a:lnTo>
                    <a:pt x="0" y="0"/>
                  </a:lnTo>
                  <a:close/>
                </a:path>
              </a:pathLst>
            </a:custGeom>
            <a:blipFill>
              <a:blip r:embed="rId1"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p>
          </p:txBody>
        </p:sp>
        <p:sp>
          <p:nvSpPr>
            <p:cNvPr id="16" name="îsļiḑé"/>
            <p:cNvSpPr/>
            <p:nvPr/>
          </p:nvSpPr>
          <p:spPr>
            <a:xfrm>
              <a:off x="3275768" y="3741070"/>
              <a:ext cx="895928" cy="895928"/>
            </a:xfrm>
            <a:prstGeom prst="ellipse">
              <a:avLst/>
            </a:prstGeom>
            <a:gradFill>
              <a:gsLst>
                <a:gs pos="0">
                  <a:srgbClr val="00B0F0"/>
                </a:gs>
                <a:gs pos="60000">
                  <a:schemeClr val="accent5">
                    <a:lumMod val="75000"/>
                  </a:schemeClr>
                </a:gs>
              </a:gsLst>
              <a:lin ang="2700000" scaled="0"/>
            </a:gradFill>
            <a:ln w="57150" cap="rnd">
              <a:noFill/>
              <a:prstDash val="solid"/>
              <a:round/>
            </a:ln>
            <a:effectLst>
              <a:outerShdw blurRad="508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dirty="0">
                <a:solidFill>
                  <a:schemeClr val="bg1"/>
                </a:solidFill>
              </a:endParaRPr>
            </a:p>
          </p:txBody>
        </p:sp>
        <p:sp>
          <p:nvSpPr>
            <p:cNvPr id="18" name="íṣḷîḋe"/>
            <p:cNvSpPr txBox="1"/>
            <p:nvPr/>
          </p:nvSpPr>
          <p:spPr>
            <a:xfrm>
              <a:off x="5707857" y="4170523"/>
              <a:ext cx="5335286" cy="461665"/>
            </a:xfrm>
            <a:prstGeom prst="rect">
              <a:avLst/>
            </a:prstGeom>
            <a:noFill/>
          </p:spPr>
          <p:txBody>
            <a:bodyPr wrap="square" rtlCol="0">
              <a:spAutoFit/>
            </a:bodyPr>
            <a:lstStyle/>
            <a:p>
              <a:r>
                <a:rPr lang="zh-CN" altLang="en-US" sz="2400" b="1" dirty="0"/>
                <a:t>输入标题</a:t>
              </a:r>
              <a:endParaRPr lang="en-US" altLang="zh-CN" sz="2400" b="1" dirty="0">
                <a:solidFill>
                  <a:schemeClr val="accent1"/>
                </a:solidFill>
              </a:endParaRPr>
            </a:p>
          </p:txBody>
        </p:sp>
        <p:sp>
          <p:nvSpPr>
            <p:cNvPr id="20" name="ïṥḷiḋè"/>
            <p:cNvSpPr txBox="1"/>
            <p:nvPr/>
          </p:nvSpPr>
          <p:spPr>
            <a:xfrm>
              <a:off x="5707857" y="4709017"/>
              <a:ext cx="5660572" cy="738664"/>
            </a:xfrm>
            <a:prstGeom prst="rect">
              <a:avLst/>
            </a:prstGeom>
            <a:noFill/>
          </p:spPr>
          <p:txBody>
            <a:bodyPr wrap="square">
              <a:spAutoFit/>
            </a:bodyPr>
            <a:lstStyle/>
            <a:p>
              <a:r>
                <a:rPr lang="zh-CN" altLang="en-US" sz="14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请输入摘要内容文本请输入摘要内容文本请输入摘要内容文本请输入摘要内容文本请输入摘要内容文本请输入摘要内容文本请输入摘要内容文本请输入摘要内容文本请输入摘要内容文本</a:t>
              </a:r>
              <a:endParaRPr lang="en-US" altLang="zh-CN" sz="1400" dirty="0">
                <a:solidFill>
                  <a:schemeClr val="tx1">
                    <a:lumMod val="75000"/>
                    <a:lumOff val="25000"/>
                  </a:schemeClr>
                </a:solidFill>
              </a:endParaRPr>
            </a:p>
          </p:txBody>
        </p:sp>
      </p:grpSp>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heel(1)">
                                      <p:cBhvr>
                                        <p:cTn id="1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87446" y="1310476"/>
            <a:ext cx="10580363" cy="4669086"/>
            <a:chOff x="687446" y="1310476"/>
            <a:chExt cx="10580363" cy="4669086"/>
          </a:xfrm>
        </p:grpSpPr>
        <p:sp>
          <p:nvSpPr>
            <p:cNvPr id="4" name="圆角矩形 31"/>
            <p:cNvSpPr/>
            <p:nvPr/>
          </p:nvSpPr>
          <p:spPr>
            <a:xfrm>
              <a:off x="6413869" y="4764658"/>
              <a:ext cx="2268000" cy="1214904"/>
            </a:xfrm>
            <a:prstGeom prst="roundRect">
              <a:avLst>
                <a:gd name="adj" fmla="val 4500"/>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rgbClr val="00B0F0"/>
                </a:solidFill>
              </a:endParaRPr>
            </a:p>
          </p:txBody>
        </p:sp>
        <p:sp>
          <p:nvSpPr>
            <p:cNvPr id="5" name="圆角矩形 30"/>
            <p:cNvSpPr/>
            <p:nvPr/>
          </p:nvSpPr>
          <p:spPr>
            <a:xfrm>
              <a:off x="8996665" y="1310476"/>
              <a:ext cx="2268000" cy="1214904"/>
            </a:xfrm>
            <a:prstGeom prst="roundRect">
              <a:avLst>
                <a:gd name="adj" fmla="val 4500"/>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rgbClr val="00B0F0"/>
                </a:solidFill>
              </a:endParaRPr>
            </a:p>
          </p:txBody>
        </p:sp>
        <p:sp>
          <p:nvSpPr>
            <p:cNvPr id="6" name="圆角矩形 25"/>
            <p:cNvSpPr/>
            <p:nvPr/>
          </p:nvSpPr>
          <p:spPr>
            <a:xfrm>
              <a:off x="3831074" y="1310476"/>
              <a:ext cx="2268000" cy="1214904"/>
            </a:xfrm>
            <a:prstGeom prst="roundRect">
              <a:avLst>
                <a:gd name="adj" fmla="val 4538"/>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rgbClr val="00B0F0"/>
                </a:solidFill>
              </a:endParaRPr>
            </a:p>
          </p:txBody>
        </p:sp>
        <p:sp>
          <p:nvSpPr>
            <p:cNvPr id="7" name="圆角矩形 3"/>
            <p:cNvSpPr/>
            <p:nvPr/>
          </p:nvSpPr>
          <p:spPr>
            <a:xfrm>
              <a:off x="3834147" y="2628073"/>
              <a:ext cx="2261852" cy="2022396"/>
            </a:xfrm>
            <a:prstGeom prst="roundRect">
              <a:avLst>
                <a:gd name="adj" fmla="val 2100"/>
              </a:avLst>
            </a:prstGeom>
            <a:blipFill>
              <a:blip r:embed="rId1" cstate="screen"/>
              <a:stretch>
                <a:fillRect/>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B0F0"/>
                </a:solidFill>
              </a:endParaRPr>
            </a:p>
          </p:txBody>
        </p:sp>
        <p:sp>
          <p:nvSpPr>
            <p:cNvPr id="8" name="文本框 7"/>
            <p:cNvSpPr txBox="1"/>
            <p:nvPr/>
          </p:nvSpPr>
          <p:spPr>
            <a:xfrm>
              <a:off x="4071425" y="1579374"/>
              <a:ext cx="2024575" cy="338554"/>
            </a:xfrm>
            <a:prstGeom prst="rect">
              <a:avLst/>
            </a:prstGeom>
            <a:noFill/>
          </p:spPr>
          <p:txBody>
            <a:bodyPr wrap="square" rtlCol="0">
              <a:spAutoFit/>
            </a:bodyPr>
            <a:lstStyle/>
            <a:p>
              <a:r>
                <a:rPr lang="zh-CN" altLang="en-US" sz="1600" b="1" dirty="0">
                  <a:solidFill>
                    <a:srgbClr val="00B0F0"/>
                  </a:solidFill>
                </a:rPr>
                <a:t>输入标题</a:t>
              </a:r>
              <a:endParaRPr lang="en-US" altLang="zh-CN" sz="1600" b="1" dirty="0">
                <a:solidFill>
                  <a:srgbClr val="00B0F0"/>
                </a:solidFill>
              </a:endParaRPr>
            </a:p>
          </p:txBody>
        </p:sp>
        <p:sp>
          <p:nvSpPr>
            <p:cNvPr id="9" name="文本框 8"/>
            <p:cNvSpPr txBox="1"/>
            <p:nvPr/>
          </p:nvSpPr>
          <p:spPr>
            <a:xfrm>
              <a:off x="4071425" y="1917928"/>
              <a:ext cx="2024574" cy="646331"/>
            </a:xfrm>
            <a:prstGeom prst="rect">
              <a:avLst/>
            </a:prstGeom>
            <a:noFill/>
          </p:spPr>
          <p:txBody>
            <a:bodyPr wrap="square" rtlCol="0">
              <a:spAutoFit/>
            </a:bodyPr>
            <a:lstStyle/>
            <a:p>
              <a:r>
                <a:rPr lang="zh-CN" altLang="en-US" sz="1200" dirty="0">
                  <a:solidFill>
                    <a:schemeClr val="tx1">
                      <a:lumMod val="75000"/>
                      <a:lumOff val="25000"/>
                    </a:schemeClr>
                  </a:solidFill>
                </a:rPr>
                <a:t>请输入摘要内容文本请输入摘要内容文本请输入摘要内容文本</a:t>
              </a:r>
              <a:endParaRPr lang="en-US" altLang="zh-CN" sz="1200" dirty="0">
                <a:solidFill>
                  <a:schemeClr val="tx1">
                    <a:lumMod val="75000"/>
                    <a:lumOff val="25000"/>
                  </a:schemeClr>
                </a:solidFill>
              </a:endParaRPr>
            </a:p>
          </p:txBody>
        </p:sp>
        <p:sp>
          <p:nvSpPr>
            <p:cNvPr id="10" name="圆角矩形 21"/>
            <p:cNvSpPr/>
            <p:nvPr/>
          </p:nvSpPr>
          <p:spPr>
            <a:xfrm>
              <a:off x="6416908" y="2628073"/>
              <a:ext cx="2261852" cy="2022396"/>
            </a:xfrm>
            <a:prstGeom prst="roundRect">
              <a:avLst>
                <a:gd name="adj" fmla="val 2100"/>
              </a:avLst>
            </a:prstGeom>
            <a:blipFill>
              <a:blip r:embed="rId2" cstate="screen"/>
              <a:stretch>
                <a:fillRect/>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B0F0"/>
                </a:solidFill>
              </a:endParaRPr>
            </a:p>
          </p:txBody>
        </p:sp>
        <p:sp>
          <p:nvSpPr>
            <p:cNvPr id="11" name="文本框 10"/>
            <p:cNvSpPr txBox="1"/>
            <p:nvPr/>
          </p:nvSpPr>
          <p:spPr>
            <a:xfrm>
              <a:off x="6654186" y="4830399"/>
              <a:ext cx="2024574" cy="338554"/>
            </a:xfrm>
            <a:prstGeom prst="rect">
              <a:avLst/>
            </a:prstGeom>
            <a:noFill/>
          </p:spPr>
          <p:txBody>
            <a:bodyPr wrap="square" rtlCol="0">
              <a:spAutoFit/>
            </a:bodyPr>
            <a:lstStyle/>
            <a:p>
              <a:r>
                <a:rPr lang="zh-CN" altLang="en-US" sz="1600" b="1" dirty="0">
                  <a:solidFill>
                    <a:srgbClr val="00B0F0"/>
                  </a:solidFill>
                </a:rPr>
                <a:t>输入标题</a:t>
              </a:r>
              <a:endParaRPr lang="en-US" altLang="zh-CN" sz="1600" b="1" dirty="0">
                <a:solidFill>
                  <a:srgbClr val="00B0F0"/>
                </a:solidFill>
              </a:endParaRPr>
            </a:p>
          </p:txBody>
        </p:sp>
        <p:sp>
          <p:nvSpPr>
            <p:cNvPr id="12" name="文本框 11"/>
            <p:cNvSpPr txBox="1"/>
            <p:nvPr/>
          </p:nvSpPr>
          <p:spPr>
            <a:xfrm>
              <a:off x="6654141" y="5168953"/>
              <a:ext cx="2027763" cy="646331"/>
            </a:xfrm>
            <a:prstGeom prst="rect">
              <a:avLst/>
            </a:prstGeom>
            <a:noFill/>
          </p:spPr>
          <p:txBody>
            <a:bodyPr wrap="square" rtlCol="0">
              <a:spAutoFit/>
            </a:bodyPr>
            <a:lstStyle/>
            <a:p>
              <a:r>
                <a:rPr lang="zh-CN" altLang="en-US" sz="1200" dirty="0">
                  <a:solidFill>
                    <a:schemeClr val="tx1">
                      <a:lumMod val="75000"/>
                      <a:lumOff val="25000"/>
                    </a:schemeClr>
                  </a:solidFill>
                </a:rPr>
                <a:t>请输入摘要内容文本请输入摘要内容文本请输入摘要内容文本</a:t>
              </a:r>
              <a:endParaRPr lang="en-US" altLang="zh-CN" sz="1200" dirty="0">
                <a:solidFill>
                  <a:schemeClr val="tx1">
                    <a:lumMod val="75000"/>
                    <a:lumOff val="25000"/>
                  </a:schemeClr>
                </a:solidFill>
              </a:endParaRPr>
            </a:p>
          </p:txBody>
        </p:sp>
        <p:sp>
          <p:nvSpPr>
            <p:cNvPr id="13" name="圆角矩形 19"/>
            <p:cNvSpPr/>
            <p:nvPr/>
          </p:nvSpPr>
          <p:spPr>
            <a:xfrm>
              <a:off x="9002813" y="2628073"/>
              <a:ext cx="2261852" cy="2022396"/>
            </a:xfrm>
            <a:prstGeom prst="roundRect">
              <a:avLst>
                <a:gd name="adj" fmla="val 2100"/>
              </a:avLst>
            </a:prstGeom>
            <a:blipFill>
              <a:blip r:embed="rId3" cstate="screen"/>
              <a:stretch>
                <a:fillRect/>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B0F0"/>
                </a:solidFill>
              </a:endParaRPr>
            </a:p>
          </p:txBody>
        </p:sp>
        <p:sp>
          <p:nvSpPr>
            <p:cNvPr id="14" name="文本框 13"/>
            <p:cNvSpPr txBox="1"/>
            <p:nvPr/>
          </p:nvSpPr>
          <p:spPr>
            <a:xfrm>
              <a:off x="9240091" y="1579374"/>
              <a:ext cx="2024574" cy="338554"/>
            </a:xfrm>
            <a:prstGeom prst="rect">
              <a:avLst/>
            </a:prstGeom>
            <a:noFill/>
          </p:spPr>
          <p:txBody>
            <a:bodyPr wrap="square" rtlCol="0">
              <a:spAutoFit/>
            </a:bodyPr>
            <a:lstStyle/>
            <a:p>
              <a:r>
                <a:rPr lang="zh-CN" altLang="en-US" sz="1600" b="1" dirty="0">
                  <a:solidFill>
                    <a:srgbClr val="00B0F0"/>
                  </a:solidFill>
                </a:rPr>
                <a:t>输入标题</a:t>
              </a:r>
              <a:endParaRPr lang="en-US" altLang="zh-CN" sz="1600" b="1" dirty="0">
                <a:solidFill>
                  <a:srgbClr val="00B0F0"/>
                </a:solidFill>
              </a:endParaRPr>
            </a:p>
          </p:txBody>
        </p:sp>
        <p:sp>
          <p:nvSpPr>
            <p:cNvPr id="15" name="文本框 14"/>
            <p:cNvSpPr txBox="1"/>
            <p:nvPr/>
          </p:nvSpPr>
          <p:spPr>
            <a:xfrm>
              <a:off x="9240046" y="1917928"/>
              <a:ext cx="2027763" cy="646331"/>
            </a:xfrm>
            <a:prstGeom prst="rect">
              <a:avLst/>
            </a:prstGeom>
            <a:noFill/>
          </p:spPr>
          <p:txBody>
            <a:bodyPr wrap="square" rtlCol="0">
              <a:spAutoFit/>
            </a:bodyPr>
            <a:lstStyle/>
            <a:p>
              <a:r>
                <a:rPr lang="zh-CN" altLang="en-US" sz="1200" dirty="0">
                  <a:solidFill>
                    <a:schemeClr val="tx1">
                      <a:lumMod val="75000"/>
                      <a:lumOff val="25000"/>
                    </a:schemeClr>
                  </a:solidFill>
                </a:rPr>
                <a:t>请输入摘要内容文本请输入摘要内容文本请输入摘要内容文本</a:t>
              </a:r>
              <a:endParaRPr lang="en-US" altLang="zh-CN" sz="1200" dirty="0">
                <a:solidFill>
                  <a:schemeClr val="tx1">
                    <a:lumMod val="75000"/>
                    <a:lumOff val="25000"/>
                  </a:schemeClr>
                </a:solidFill>
              </a:endParaRPr>
            </a:p>
          </p:txBody>
        </p:sp>
        <p:sp>
          <p:nvSpPr>
            <p:cNvPr id="16" name="文本框 15"/>
            <p:cNvSpPr txBox="1"/>
            <p:nvPr/>
          </p:nvSpPr>
          <p:spPr>
            <a:xfrm>
              <a:off x="687446" y="2628073"/>
              <a:ext cx="3146702" cy="584775"/>
            </a:xfrm>
            <a:prstGeom prst="rect">
              <a:avLst/>
            </a:prstGeom>
            <a:noFill/>
          </p:spPr>
          <p:txBody>
            <a:bodyPr wrap="square" rtlCol="0">
              <a:spAutoFit/>
            </a:bodyPr>
            <a:lstStyle/>
            <a:p>
              <a:r>
                <a:rPr lang="zh-CN" altLang="en-US" sz="3200" b="1" dirty="0">
                  <a:solidFill>
                    <a:srgbClr val="00B0F0"/>
                  </a:solidFill>
                </a:rPr>
                <a:t>关键词</a:t>
              </a:r>
              <a:endParaRPr lang="en-US" altLang="zh-CN" sz="3200" b="1" dirty="0">
                <a:solidFill>
                  <a:srgbClr val="00B0F0"/>
                </a:solidFill>
              </a:endParaRPr>
            </a:p>
          </p:txBody>
        </p:sp>
        <p:cxnSp>
          <p:nvCxnSpPr>
            <p:cNvPr id="17" name="直接连接符 16"/>
            <p:cNvCxnSpPr/>
            <p:nvPr/>
          </p:nvCxnSpPr>
          <p:spPr>
            <a:xfrm>
              <a:off x="4071425" y="1394693"/>
              <a:ext cx="0" cy="123337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654141" y="4650469"/>
              <a:ext cx="0" cy="123337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9240046" y="1394693"/>
              <a:ext cx="0" cy="123337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230246" y="159775"/>
            <a:ext cx="2785723" cy="914400"/>
            <a:chOff x="230246" y="159775"/>
            <a:chExt cx="2785723" cy="914400"/>
          </a:xfrm>
        </p:grpSpPr>
        <p:sp>
          <p:nvSpPr>
            <p:cNvPr id="2" name="文本框 1"/>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23" name="图形 22" descr="棕榈树 纯色填充"/>
            <p:cNvPicPr>
              <a:picLocks noChangeAspect="1"/>
            </p:cNvPicPr>
            <p:nvPr/>
          </p:nvPicPr>
          <p:blipFill>
            <a:blip r:embed="rId4" cstate="screen">
              <a:extLst>
                <a:ext uri="{96DAC541-7B7A-43D3-8B79-37D633B846F1}">
                  <asvg:svgBlip xmlns:asvg="http://schemas.microsoft.com/office/drawing/2016/SVG/main" r:embed="rId5"/>
                </a:ext>
              </a:extLst>
            </a:blip>
            <a:stretch>
              <a:fillRect/>
            </a:stretch>
          </p:blipFill>
          <p:spPr>
            <a:xfrm>
              <a:off x="230246" y="159775"/>
              <a:ext cx="914400" cy="914400"/>
            </a:xfrm>
            <a:prstGeom prst="rect">
              <a:avLst/>
            </a:prstGeom>
          </p:spPr>
        </p:pic>
      </p:gr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64818"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nvGrpSpPr>
        <p:grpSpPr>
          <a:xfrm>
            <a:off x="660400" y="1139825"/>
            <a:ext cx="10858500" cy="4984750"/>
            <a:chOff x="660400" y="1139825"/>
            <a:chExt cx="10858500" cy="4984750"/>
          </a:xfrm>
        </p:grpSpPr>
        <p:grpSp>
          <p:nvGrpSpPr>
            <p:cNvPr id="4" name="ïSḷïďe"/>
            <p:cNvGrpSpPr/>
            <p:nvPr/>
          </p:nvGrpSpPr>
          <p:grpSpPr>
            <a:xfrm>
              <a:off x="1625749" y="2143698"/>
              <a:ext cx="3176996" cy="2977003"/>
              <a:chOff x="1625749" y="2143698"/>
              <a:chExt cx="3176996" cy="2977003"/>
            </a:xfrm>
          </p:grpSpPr>
          <p:sp>
            <p:nvSpPr>
              <p:cNvPr id="38" name="išḷïḍé"/>
              <p:cNvSpPr/>
              <p:nvPr/>
            </p:nvSpPr>
            <p:spPr>
              <a:xfrm flipH="1">
                <a:off x="1625749" y="2143698"/>
                <a:ext cx="3174649" cy="1467257"/>
              </a:xfrm>
              <a:prstGeom prst="line">
                <a:avLst/>
              </a:prstGeom>
              <a:noFill/>
              <a:ln w="12700" cap="flat">
                <a:solidFill>
                  <a:schemeClr val="bg1">
                    <a:lumMod val="75000"/>
                  </a:schemeClr>
                </a:solidFill>
                <a:prstDash val="solid"/>
                <a:miter lim="400000"/>
              </a:ln>
              <a:effectLst/>
            </p:spPr>
            <p:txBody>
              <a:bodyPr wrap="square" lIns="91440" tIns="45720" rIns="91440" bIns="45720" numCol="1" anchor="ctr">
                <a:normAutofit fontScale="25000" lnSpcReduction="20000"/>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endParaRPr dirty="0"/>
              </a:p>
            </p:txBody>
          </p:sp>
          <p:sp>
            <p:nvSpPr>
              <p:cNvPr id="39" name="íSľidè"/>
              <p:cNvSpPr/>
              <p:nvPr/>
            </p:nvSpPr>
            <p:spPr>
              <a:xfrm>
                <a:off x="1625749" y="3653594"/>
                <a:ext cx="3176996" cy="1467107"/>
              </a:xfrm>
              <a:prstGeom prst="line">
                <a:avLst/>
              </a:prstGeom>
              <a:noFill/>
              <a:ln w="12700" cap="flat">
                <a:solidFill>
                  <a:schemeClr val="bg1">
                    <a:lumMod val="75000"/>
                  </a:schemeClr>
                </a:solidFill>
                <a:prstDash val="solid"/>
                <a:miter lim="400000"/>
              </a:ln>
              <a:effectLst/>
            </p:spPr>
            <p:txBody>
              <a:bodyPr wrap="square" lIns="91440" tIns="45720" rIns="91440" bIns="45720" numCol="1" anchor="ctr">
                <a:normAutofit fontScale="25000" lnSpcReduction="20000"/>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endParaRPr dirty="0"/>
              </a:p>
            </p:txBody>
          </p:sp>
        </p:grpSp>
        <p:grpSp>
          <p:nvGrpSpPr>
            <p:cNvPr id="5" name="ísḷíḍê"/>
            <p:cNvGrpSpPr/>
            <p:nvPr/>
          </p:nvGrpSpPr>
          <p:grpSpPr>
            <a:xfrm>
              <a:off x="4209018" y="3193355"/>
              <a:ext cx="929978" cy="877689"/>
              <a:chOff x="4209018" y="3193355"/>
              <a:chExt cx="929978" cy="877689"/>
            </a:xfrm>
          </p:grpSpPr>
          <p:sp>
            <p:nvSpPr>
              <p:cNvPr id="36" name="îşḷîde"/>
              <p:cNvSpPr/>
              <p:nvPr/>
            </p:nvSpPr>
            <p:spPr>
              <a:xfrm flipH="1">
                <a:off x="4209018" y="3193355"/>
                <a:ext cx="929978" cy="441557"/>
              </a:xfrm>
              <a:prstGeom prst="line">
                <a:avLst/>
              </a:prstGeom>
              <a:noFill/>
              <a:ln w="12700" cap="flat">
                <a:solidFill>
                  <a:schemeClr val="bg1">
                    <a:lumMod val="75000"/>
                  </a:schemeClr>
                </a:solidFill>
                <a:prstDash val="solid"/>
                <a:miter lim="400000"/>
              </a:ln>
              <a:effectLst/>
            </p:spPr>
            <p:txBody>
              <a:bodyPr wrap="square" lIns="91440" tIns="45720" rIns="91440" bIns="45720" numCol="1" anchor="ctr">
                <a:normAutofit fontScale="25000" lnSpcReduction="20000"/>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endParaRPr dirty="0"/>
              </a:p>
            </p:txBody>
          </p:sp>
          <p:sp>
            <p:nvSpPr>
              <p:cNvPr id="37" name="íŝļiḓe"/>
              <p:cNvSpPr/>
              <p:nvPr/>
            </p:nvSpPr>
            <p:spPr>
              <a:xfrm>
                <a:off x="4209018" y="3677382"/>
                <a:ext cx="929978" cy="393662"/>
              </a:xfrm>
              <a:prstGeom prst="line">
                <a:avLst/>
              </a:prstGeom>
              <a:noFill/>
              <a:ln w="12700" cap="flat">
                <a:solidFill>
                  <a:schemeClr val="bg1">
                    <a:lumMod val="75000"/>
                  </a:schemeClr>
                </a:solidFill>
                <a:prstDash val="solid"/>
                <a:miter lim="400000"/>
              </a:ln>
              <a:effectLst/>
            </p:spPr>
            <p:txBody>
              <a:bodyPr wrap="square" lIns="91440" tIns="45720" rIns="91440" bIns="45720" numCol="1" anchor="ctr">
                <a:normAutofit fontScale="25000" lnSpcReduction="20000"/>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endParaRPr dirty="0"/>
              </a:p>
            </p:txBody>
          </p:sp>
        </p:grpSp>
        <p:sp>
          <p:nvSpPr>
            <p:cNvPr id="6" name="ïsļíḋê"/>
            <p:cNvSpPr/>
            <p:nvPr/>
          </p:nvSpPr>
          <p:spPr>
            <a:xfrm>
              <a:off x="2775499" y="2467908"/>
              <a:ext cx="489282" cy="2328584"/>
            </a:xfrm>
            <a:custGeom>
              <a:avLst/>
              <a:gdLst/>
              <a:ahLst/>
              <a:cxnLst>
                <a:cxn ang="0">
                  <a:pos x="wd2" y="hd2"/>
                </a:cxn>
                <a:cxn ang="5400000">
                  <a:pos x="wd2" y="hd2"/>
                </a:cxn>
                <a:cxn ang="10800000">
                  <a:pos x="wd2" y="hd2"/>
                </a:cxn>
                <a:cxn ang="16200000">
                  <a:pos x="wd2" y="hd2"/>
                </a:cxn>
              </a:cxnLst>
              <a:rect l="0" t="0" r="r" b="b"/>
              <a:pathLst>
                <a:path w="16200" h="21600" extrusionOk="0">
                  <a:moveTo>
                    <a:pt x="125" y="21600"/>
                  </a:moveTo>
                  <a:cubicBezTo>
                    <a:pt x="21600" y="14478"/>
                    <a:pt x="21558" y="7278"/>
                    <a:pt x="0" y="0"/>
                  </a:cubicBezTo>
                </a:path>
              </a:pathLst>
            </a:custGeom>
            <a:noFill/>
            <a:ln w="12700" cap="flat">
              <a:solidFill>
                <a:schemeClr val="bg1">
                  <a:lumMod val="75000"/>
                </a:schemeClr>
              </a:solidFill>
              <a:prstDash val="solid"/>
              <a:miter lim="400000"/>
            </a:ln>
            <a:effectLst/>
          </p:spPr>
          <p:txBody>
            <a:bodyPr wrap="square" lIns="91440" tIns="45720" rIns="91440" bIns="45720">
              <a:normAutofit/>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endParaRPr dirty="0"/>
            </a:p>
          </p:txBody>
        </p:sp>
        <p:sp>
          <p:nvSpPr>
            <p:cNvPr id="7" name="ï$ḷîďè"/>
            <p:cNvSpPr/>
            <p:nvPr/>
          </p:nvSpPr>
          <p:spPr>
            <a:xfrm>
              <a:off x="2795725" y="4035425"/>
              <a:ext cx="536522" cy="536522"/>
            </a:xfrm>
            <a:prstGeom prst="ellipse">
              <a:avLst/>
            </a:prstGeom>
            <a:solidFill>
              <a:schemeClr val="tx1">
                <a:lumMod val="50000"/>
                <a:lumOff val="50000"/>
              </a:schemeClr>
            </a:solidFill>
            <a:ln w="12700" cap="flat">
              <a:solidFill>
                <a:schemeClr val="bg1"/>
              </a:solidFill>
              <a:miter lim="400000"/>
            </a:ln>
            <a:effectLst/>
          </p:spPr>
          <p:txBody>
            <a:bodyPr wrap="square" lIns="91440" tIns="45720" rIns="91440" bIns="45720" numCol="1" anchor="ctr" anchorCtr="0">
              <a:normAutofit/>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defRPr sz="1800" cap="none">
                  <a:solidFill>
                    <a:srgbClr val="000000"/>
                  </a:solidFill>
                </a:defRPr>
              </a:pPr>
              <a:r>
                <a:rPr lang="en-US" altLang="zh-CN" sz="1800" i="1" dirty="0">
                  <a:solidFill>
                    <a:schemeClr val="bg1"/>
                  </a:solidFill>
                </a:rPr>
                <a:t>…</a:t>
              </a:r>
              <a:endParaRPr sz="1800" i="1" dirty="0">
                <a:solidFill>
                  <a:schemeClr val="bg1"/>
                </a:solidFill>
              </a:endParaRPr>
            </a:p>
          </p:txBody>
        </p:sp>
        <p:sp>
          <p:nvSpPr>
            <p:cNvPr id="8" name="ïslíḍé"/>
            <p:cNvSpPr/>
            <p:nvPr/>
          </p:nvSpPr>
          <p:spPr>
            <a:xfrm>
              <a:off x="2795725" y="2692453"/>
              <a:ext cx="536522" cy="536522"/>
            </a:xfrm>
            <a:prstGeom prst="ellipse">
              <a:avLst/>
            </a:prstGeom>
            <a:solidFill>
              <a:schemeClr val="tx1">
                <a:lumMod val="50000"/>
                <a:lumOff val="50000"/>
              </a:schemeClr>
            </a:solidFill>
            <a:ln w="12700" cap="flat">
              <a:solidFill>
                <a:schemeClr val="bg1"/>
              </a:solidFill>
              <a:miter lim="400000"/>
            </a:ln>
            <a:effectLst/>
          </p:spPr>
          <p:txBody>
            <a:bodyPr wrap="square" lIns="91440" tIns="45720" rIns="91440" bIns="45720" numCol="1" anchor="ctr" anchorCtr="0">
              <a:normAutofit/>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defRPr sz="1800" cap="none">
                  <a:solidFill>
                    <a:srgbClr val="000000"/>
                  </a:solidFill>
                </a:defRPr>
              </a:pPr>
              <a:r>
                <a:rPr lang="en-US" altLang="zh-CN" sz="1800" i="1" dirty="0">
                  <a:solidFill>
                    <a:schemeClr val="bg1"/>
                  </a:solidFill>
                </a:rPr>
                <a:t>…</a:t>
              </a:r>
              <a:endParaRPr lang="en-US" altLang="zh-CN" sz="1800" i="1" dirty="0">
                <a:solidFill>
                  <a:schemeClr val="bg1"/>
                </a:solidFill>
              </a:endParaRPr>
            </a:p>
          </p:txBody>
        </p:sp>
        <p:sp>
          <p:nvSpPr>
            <p:cNvPr id="9" name="íṩľíḓè"/>
            <p:cNvSpPr/>
            <p:nvPr/>
          </p:nvSpPr>
          <p:spPr>
            <a:xfrm>
              <a:off x="3450142" y="1832232"/>
              <a:ext cx="756424" cy="3599937"/>
            </a:xfrm>
            <a:custGeom>
              <a:avLst/>
              <a:gdLst/>
              <a:ahLst/>
              <a:cxnLst>
                <a:cxn ang="0">
                  <a:pos x="wd2" y="hd2"/>
                </a:cxn>
                <a:cxn ang="5400000">
                  <a:pos x="wd2" y="hd2"/>
                </a:cxn>
                <a:cxn ang="10800000">
                  <a:pos x="wd2" y="hd2"/>
                </a:cxn>
                <a:cxn ang="16200000">
                  <a:pos x="wd2" y="hd2"/>
                </a:cxn>
              </a:cxnLst>
              <a:rect l="0" t="0" r="r" b="b"/>
              <a:pathLst>
                <a:path w="16200" h="21600" extrusionOk="0">
                  <a:moveTo>
                    <a:pt x="125" y="21600"/>
                  </a:moveTo>
                  <a:cubicBezTo>
                    <a:pt x="21600" y="14478"/>
                    <a:pt x="21558" y="7278"/>
                    <a:pt x="0" y="0"/>
                  </a:cubicBezTo>
                </a:path>
              </a:pathLst>
            </a:custGeom>
            <a:noFill/>
            <a:ln w="12700" cap="flat">
              <a:solidFill>
                <a:schemeClr val="bg1">
                  <a:lumMod val="75000"/>
                </a:schemeClr>
              </a:solidFill>
              <a:prstDash val="solid"/>
              <a:miter lim="400000"/>
            </a:ln>
            <a:effectLst/>
          </p:spPr>
          <p:txBody>
            <a:bodyPr wrap="square" lIns="91440" tIns="45720" rIns="91440" bIns="45720">
              <a:normAutofit/>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endParaRPr dirty="0"/>
            </a:p>
          </p:txBody>
        </p:sp>
        <p:sp>
          <p:nvSpPr>
            <p:cNvPr id="10" name="ïŝḻîḍe"/>
            <p:cNvSpPr/>
            <p:nvPr/>
          </p:nvSpPr>
          <p:spPr>
            <a:xfrm>
              <a:off x="3677312" y="4481404"/>
              <a:ext cx="536522" cy="536522"/>
            </a:xfrm>
            <a:prstGeom prst="ellipse">
              <a:avLst/>
            </a:prstGeom>
            <a:solidFill>
              <a:schemeClr val="tx1">
                <a:lumMod val="50000"/>
                <a:lumOff val="50000"/>
              </a:schemeClr>
            </a:solidFill>
            <a:ln w="12700" cap="flat">
              <a:solidFill>
                <a:schemeClr val="bg1"/>
              </a:solidFill>
              <a:miter lim="400000"/>
            </a:ln>
            <a:effectLst/>
          </p:spPr>
          <p:txBody>
            <a:bodyPr wrap="square" lIns="91440" tIns="45720" rIns="91440" bIns="45720" numCol="1" anchor="ctr" anchorCtr="0">
              <a:normAutofit/>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defRPr sz="1800" cap="none">
                  <a:solidFill>
                    <a:srgbClr val="000000"/>
                  </a:solidFill>
                </a:defRPr>
              </a:pPr>
              <a:r>
                <a:rPr lang="en-US" altLang="zh-CN" sz="1800" i="1" dirty="0">
                  <a:solidFill>
                    <a:schemeClr val="bg1"/>
                  </a:solidFill>
                </a:rPr>
                <a:t>…</a:t>
              </a:r>
              <a:endParaRPr lang="en-US" altLang="zh-CN" sz="1800" i="1" dirty="0">
                <a:solidFill>
                  <a:schemeClr val="bg1"/>
                </a:solidFill>
              </a:endParaRPr>
            </a:p>
          </p:txBody>
        </p:sp>
        <p:sp>
          <p:nvSpPr>
            <p:cNvPr id="11" name="ís1îdè"/>
            <p:cNvSpPr/>
            <p:nvPr/>
          </p:nvSpPr>
          <p:spPr>
            <a:xfrm>
              <a:off x="3677312" y="2246476"/>
              <a:ext cx="536522" cy="536522"/>
            </a:xfrm>
            <a:prstGeom prst="ellipse">
              <a:avLst/>
            </a:prstGeom>
            <a:solidFill>
              <a:schemeClr val="tx1">
                <a:lumMod val="50000"/>
                <a:lumOff val="50000"/>
              </a:schemeClr>
            </a:solidFill>
            <a:ln w="12700" cap="flat">
              <a:solidFill>
                <a:schemeClr val="bg1"/>
              </a:solidFill>
              <a:miter lim="400000"/>
            </a:ln>
            <a:effectLst/>
          </p:spPr>
          <p:txBody>
            <a:bodyPr wrap="square" lIns="91440" tIns="45720" rIns="91440" bIns="45720" numCol="1" anchor="ctr" anchorCtr="0">
              <a:normAutofit/>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defRPr sz="1800" cap="none">
                  <a:solidFill>
                    <a:srgbClr val="000000"/>
                  </a:solidFill>
                </a:defRPr>
              </a:pPr>
              <a:r>
                <a:rPr lang="en-US" altLang="zh-CN" sz="1800" i="1" dirty="0">
                  <a:solidFill>
                    <a:schemeClr val="bg1"/>
                  </a:solidFill>
                </a:rPr>
                <a:t>…</a:t>
              </a:r>
              <a:endParaRPr lang="en-US" altLang="zh-CN" sz="1800" i="1" dirty="0">
                <a:solidFill>
                  <a:schemeClr val="bg1"/>
                </a:solidFill>
              </a:endParaRPr>
            </a:p>
          </p:txBody>
        </p:sp>
        <p:sp>
          <p:nvSpPr>
            <p:cNvPr id="12" name="išḷíḍê"/>
            <p:cNvSpPr/>
            <p:nvPr/>
          </p:nvSpPr>
          <p:spPr>
            <a:xfrm>
              <a:off x="3913016" y="3363940"/>
              <a:ext cx="536522" cy="536522"/>
            </a:xfrm>
            <a:prstGeom prst="ellipse">
              <a:avLst/>
            </a:prstGeom>
            <a:solidFill>
              <a:schemeClr val="tx1">
                <a:lumMod val="50000"/>
                <a:lumOff val="50000"/>
              </a:schemeClr>
            </a:solidFill>
            <a:ln w="12700" cap="flat">
              <a:solidFill>
                <a:schemeClr val="bg1"/>
              </a:solidFill>
              <a:miter lim="400000"/>
            </a:ln>
            <a:effectLst/>
          </p:spPr>
          <p:txBody>
            <a:bodyPr wrap="square" lIns="91440" tIns="45720" rIns="91440" bIns="45720" numCol="1" anchor="ctr" anchorCtr="0">
              <a:normAutofit/>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defRPr sz="1800" cap="none">
                  <a:solidFill>
                    <a:srgbClr val="000000"/>
                  </a:solidFill>
                </a:defRPr>
              </a:pPr>
              <a:r>
                <a:rPr lang="en-US" altLang="zh-CN" sz="1800" i="1" dirty="0">
                  <a:solidFill>
                    <a:schemeClr val="bg1"/>
                  </a:solidFill>
                </a:rPr>
                <a:t>…</a:t>
              </a:r>
              <a:endParaRPr lang="en-US" altLang="zh-CN" sz="1800" i="1" dirty="0">
                <a:solidFill>
                  <a:schemeClr val="bg1"/>
                </a:solidFill>
              </a:endParaRPr>
            </a:p>
          </p:txBody>
        </p:sp>
        <p:sp>
          <p:nvSpPr>
            <p:cNvPr id="13" name="îş1íḑe"/>
            <p:cNvSpPr/>
            <p:nvPr/>
          </p:nvSpPr>
          <p:spPr>
            <a:xfrm>
              <a:off x="4122492" y="1139825"/>
              <a:ext cx="1047407" cy="4984750"/>
            </a:xfrm>
            <a:custGeom>
              <a:avLst/>
              <a:gdLst/>
              <a:ahLst/>
              <a:cxnLst>
                <a:cxn ang="0">
                  <a:pos x="wd2" y="hd2"/>
                </a:cxn>
                <a:cxn ang="5400000">
                  <a:pos x="wd2" y="hd2"/>
                </a:cxn>
                <a:cxn ang="10800000">
                  <a:pos x="wd2" y="hd2"/>
                </a:cxn>
                <a:cxn ang="16200000">
                  <a:pos x="wd2" y="hd2"/>
                </a:cxn>
              </a:cxnLst>
              <a:rect l="0" t="0" r="r" b="b"/>
              <a:pathLst>
                <a:path w="16200" h="21600" extrusionOk="0">
                  <a:moveTo>
                    <a:pt x="125" y="21600"/>
                  </a:moveTo>
                  <a:cubicBezTo>
                    <a:pt x="21600" y="14478"/>
                    <a:pt x="21558" y="7278"/>
                    <a:pt x="0" y="0"/>
                  </a:cubicBezTo>
                </a:path>
              </a:pathLst>
            </a:custGeom>
            <a:noFill/>
            <a:ln w="12700" cap="flat">
              <a:solidFill>
                <a:schemeClr val="bg1">
                  <a:lumMod val="75000"/>
                </a:schemeClr>
              </a:solidFill>
              <a:prstDash val="solid"/>
              <a:miter lim="400000"/>
            </a:ln>
            <a:effectLst/>
          </p:spPr>
          <p:txBody>
            <a:bodyPr wrap="square" lIns="91440" tIns="45720" rIns="91440" bIns="45720">
              <a:normAutofit/>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endParaRPr dirty="0"/>
            </a:p>
          </p:txBody>
        </p:sp>
        <p:sp>
          <p:nvSpPr>
            <p:cNvPr id="14" name="îslïḓè"/>
            <p:cNvSpPr/>
            <p:nvPr/>
          </p:nvSpPr>
          <p:spPr>
            <a:xfrm>
              <a:off x="4896904" y="2850057"/>
              <a:ext cx="536522" cy="536522"/>
            </a:xfrm>
            <a:prstGeom prst="ellipse">
              <a:avLst/>
            </a:prstGeom>
            <a:solidFill>
              <a:schemeClr val="tx1">
                <a:lumMod val="50000"/>
                <a:lumOff val="50000"/>
              </a:schemeClr>
            </a:solidFill>
            <a:ln w="12700" cap="flat">
              <a:solidFill>
                <a:schemeClr val="bg1"/>
              </a:solidFill>
              <a:miter lim="400000"/>
            </a:ln>
            <a:effectLst/>
          </p:spPr>
          <p:txBody>
            <a:bodyPr wrap="square" lIns="91440" tIns="45720" rIns="91440" bIns="45720" numCol="1" anchor="ctr" anchorCtr="0">
              <a:normAutofit/>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defRPr sz="1800" cap="none">
                  <a:solidFill>
                    <a:srgbClr val="000000"/>
                  </a:solidFill>
                </a:defRPr>
              </a:pPr>
              <a:r>
                <a:rPr lang="en-US" altLang="zh-CN" sz="1800" i="1" dirty="0">
                  <a:solidFill>
                    <a:schemeClr val="bg1"/>
                  </a:solidFill>
                </a:rPr>
                <a:t>…</a:t>
              </a:r>
              <a:endParaRPr lang="en-US" altLang="zh-CN" sz="1800" i="1" dirty="0">
                <a:solidFill>
                  <a:schemeClr val="bg1"/>
                </a:solidFill>
              </a:endParaRPr>
            </a:p>
          </p:txBody>
        </p:sp>
        <p:sp>
          <p:nvSpPr>
            <p:cNvPr id="15" name="îṩľiḍé"/>
            <p:cNvSpPr/>
            <p:nvPr/>
          </p:nvSpPr>
          <p:spPr>
            <a:xfrm>
              <a:off x="4896904" y="3877821"/>
              <a:ext cx="536522" cy="536522"/>
            </a:xfrm>
            <a:prstGeom prst="ellipse">
              <a:avLst/>
            </a:prstGeom>
            <a:solidFill>
              <a:schemeClr val="tx1">
                <a:lumMod val="50000"/>
                <a:lumOff val="50000"/>
              </a:schemeClr>
            </a:solidFill>
            <a:ln w="12700" cap="flat">
              <a:solidFill>
                <a:schemeClr val="bg1"/>
              </a:solidFill>
              <a:miter lim="400000"/>
            </a:ln>
            <a:effectLst/>
          </p:spPr>
          <p:txBody>
            <a:bodyPr wrap="square" lIns="91440" tIns="45720" rIns="91440" bIns="45720" numCol="1" anchor="ctr" anchorCtr="0">
              <a:normAutofit/>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defRPr sz="1800" cap="none">
                  <a:solidFill>
                    <a:srgbClr val="000000"/>
                  </a:solidFill>
                </a:defRPr>
              </a:pPr>
              <a:r>
                <a:rPr lang="en-US" altLang="zh-CN" sz="1800" i="1" dirty="0">
                  <a:solidFill>
                    <a:schemeClr val="bg1"/>
                  </a:solidFill>
                </a:rPr>
                <a:t>…</a:t>
              </a:r>
              <a:endParaRPr lang="en-US" altLang="zh-CN" sz="1800" i="1" dirty="0">
                <a:solidFill>
                  <a:schemeClr val="bg1"/>
                </a:solidFill>
              </a:endParaRPr>
            </a:p>
          </p:txBody>
        </p:sp>
        <p:sp>
          <p:nvSpPr>
            <p:cNvPr id="16" name="i$ḷîdê"/>
            <p:cNvSpPr/>
            <p:nvPr/>
          </p:nvSpPr>
          <p:spPr>
            <a:xfrm>
              <a:off x="4558899" y="1822293"/>
              <a:ext cx="536522" cy="536522"/>
            </a:xfrm>
            <a:prstGeom prst="ellipse">
              <a:avLst/>
            </a:prstGeom>
            <a:solidFill>
              <a:schemeClr val="tx1">
                <a:lumMod val="50000"/>
                <a:lumOff val="50000"/>
              </a:schemeClr>
            </a:solidFill>
            <a:ln w="12700" cap="flat">
              <a:solidFill>
                <a:schemeClr val="bg1"/>
              </a:solidFill>
              <a:miter lim="400000"/>
            </a:ln>
            <a:effectLst/>
          </p:spPr>
          <p:txBody>
            <a:bodyPr wrap="square" lIns="91440" tIns="45720" rIns="91440" bIns="45720" numCol="1" anchor="ctr" anchorCtr="0">
              <a:normAutofit/>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defRPr sz="1800" cap="none">
                  <a:solidFill>
                    <a:srgbClr val="000000"/>
                  </a:solidFill>
                </a:defRPr>
              </a:pPr>
              <a:r>
                <a:rPr lang="en-US" altLang="zh-CN" sz="1800" i="1" dirty="0">
                  <a:solidFill>
                    <a:schemeClr val="bg1"/>
                  </a:solidFill>
                </a:rPr>
                <a:t>…</a:t>
              </a:r>
              <a:endParaRPr lang="en-US" altLang="zh-CN" sz="1800" i="1" dirty="0">
                <a:solidFill>
                  <a:schemeClr val="bg1"/>
                </a:solidFill>
              </a:endParaRPr>
            </a:p>
          </p:txBody>
        </p:sp>
        <p:sp>
          <p:nvSpPr>
            <p:cNvPr id="17" name="íśḻïḋé"/>
            <p:cNvSpPr/>
            <p:nvPr/>
          </p:nvSpPr>
          <p:spPr>
            <a:xfrm>
              <a:off x="4558899" y="4905586"/>
              <a:ext cx="536522" cy="536522"/>
            </a:xfrm>
            <a:prstGeom prst="ellipse">
              <a:avLst/>
            </a:prstGeom>
            <a:solidFill>
              <a:schemeClr val="tx1">
                <a:lumMod val="50000"/>
                <a:lumOff val="50000"/>
              </a:schemeClr>
            </a:solidFill>
            <a:ln w="12700" cap="flat">
              <a:solidFill>
                <a:schemeClr val="bg1"/>
              </a:solidFill>
              <a:miter lim="400000"/>
            </a:ln>
            <a:effectLst/>
          </p:spPr>
          <p:txBody>
            <a:bodyPr wrap="square" lIns="91440" tIns="45720" rIns="91440" bIns="45720" numCol="1" anchor="ctr" anchorCtr="0">
              <a:normAutofit/>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defRPr sz="1800" cap="none">
                  <a:solidFill>
                    <a:srgbClr val="000000"/>
                  </a:solidFill>
                </a:defRPr>
              </a:pPr>
              <a:r>
                <a:rPr lang="en-US" altLang="zh-CN" sz="1800" i="1" dirty="0">
                  <a:solidFill>
                    <a:schemeClr val="bg1"/>
                  </a:solidFill>
                </a:rPr>
                <a:t>…</a:t>
              </a:r>
              <a:endParaRPr lang="en-US" altLang="zh-CN" sz="1800" i="1" dirty="0">
                <a:solidFill>
                  <a:schemeClr val="bg1"/>
                </a:solidFill>
              </a:endParaRPr>
            </a:p>
          </p:txBody>
        </p:sp>
        <p:sp>
          <p:nvSpPr>
            <p:cNvPr id="18" name="ïš1îḓé"/>
            <p:cNvSpPr/>
            <p:nvPr/>
          </p:nvSpPr>
          <p:spPr>
            <a:xfrm>
              <a:off x="660400" y="2693299"/>
              <a:ext cx="1877801" cy="1877801"/>
            </a:xfrm>
            <a:prstGeom prst="ellipse">
              <a:avLst/>
            </a:prstGeom>
            <a:solidFill>
              <a:srgbClr val="00B0F0"/>
            </a:solidFill>
            <a:ln w="12700" cap="flat">
              <a:solidFill>
                <a:schemeClr val="bg1"/>
              </a:solidFill>
              <a:miter lim="400000"/>
            </a:ln>
            <a:effectLst/>
          </p:spPr>
          <p:txBody>
            <a:bodyPr wrap="square" lIns="91440" tIns="45720" rIns="91440" bIns="45720" numCol="1" anchor="ctr">
              <a:normAutofit/>
            </a:bodyPr>
            <a:lstStyle>
              <a:defPPr>
                <a:defRPr lang="en-US"/>
              </a:defPPr>
              <a:lvl1pPr marL="0" algn="l" defTabSz="1828165" rtl="0" eaLnBrk="1" latinLnBrk="0" hangingPunct="1">
                <a:defRPr sz="3600" kern="1200">
                  <a:solidFill>
                    <a:schemeClr val="tx1"/>
                  </a:solidFill>
                </a:defRPr>
              </a:lvl1pPr>
              <a:lvl2pPr marL="914400" algn="l" defTabSz="1828165" rtl="0" eaLnBrk="1" latinLnBrk="0" hangingPunct="1">
                <a:defRPr sz="3600" kern="1200">
                  <a:solidFill>
                    <a:schemeClr val="tx1"/>
                  </a:solidFill>
                </a:defRPr>
              </a:lvl2pPr>
              <a:lvl3pPr marL="1828165" algn="l" defTabSz="1828165" rtl="0" eaLnBrk="1" latinLnBrk="0" hangingPunct="1">
                <a:defRPr sz="3600" kern="1200">
                  <a:solidFill>
                    <a:schemeClr val="tx1"/>
                  </a:solidFill>
                </a:defRPr>
              </a:lvl3pPr>
              <a:lvl4pPr marL="2742565" algn="l" defTabSz="1828165" rtl="0" eaLnBrk="1" latinLnBrk="0" hangingPunct="1">
                <a:defRPr sz="3600" kern="1200">
                  <a:solidFill>
                    <a:schemeClr val="tx1"/>
                  </a:solidFill>
                </a:defRPr>
              </a:lvl4pPr>
              <a:lvl5pPr marL="3656965" algn="l" defTabSz="1828165" rtl="0" eaLnBrk="1" latinLnBrk="0" hangingPunct="1">
                <a:defRPr sz="3600" kern="1200">
                  <a:solidFill>
                    <a:schemeClr val="tx1"/>
                  </a:solidFill>
                </a:defRPr>
              </a:lvl5pPr>
              <a:lvl6pPr marL="4571365" algn="l" defTabSz="1828165" rtl="0" eaLnBrk="1" latinLnBrk="0" hangingPunct="1">
                <a:defRPr sz="3600" kern="1200">
                  <a:solidFill>
                    <a:schemeClr val="tx1"/>
                  </a:solidFill>
                </a:defRPr>
              </a:lvl6pPr>
              <a:lvl7pPr marL="5485130" algn="l" defTabSz="1828165" rtl="0" eaLnBrk="1" latinLnBrk="0" hangingPunct="1">
                <a:defRPr sz="3600" kern="1200">
                  <a:solidFill>
                    <a:schemeClr val="tx1"/>
                  </a:solidFill>
                </a:defRPr>
              </a:lvl7pPr>
              <a:lvl8pPr marL="6399530" algn="l" defTabSz="1828165" rtl="0" eaLnBrk="1" latinLnBrk="0" hangingPunct="1">
                <a:defRPr sz="3600" kern="1200">
                  <a:solidFill>
                    <a:schemeClr val="tx1"/>
                  </a:solidFill>
                </a:defRPr>
              </a:lvl8pPr>
              <a:lvl9pPr marL="7313930" algn="l" defTabSz="1828165" rtl="0" eaLnBrk="1" latinLnBrk="0" hangingPunct="1">
                <a:defRPr sz="3600" kern="1200">
                  <a:solidFill>
                    <a:schemeClr val="tx1"/>
                  </a:solidFill>
                </a:defRPr>
              </a:lvl9pPr>
            </a:lstStyle>
            <a:p>
              <a:pPr lvl="0" algn="ctr">
                <a:defRPr sz="1800">
                  <a:solidFill>
                    <a:srgbClr val="000000"/>
                  </a:solidFill>
                </a:defRPr>
              </a:pPr>
              <a:endParaRPr dirty="0"/>
            </a:p>
          </p:txBody>
        </p:sp>
        <p:sp>
          <p:nvSpPr>
            <p:cNvPr id="19" name="íṣlïďè"/>
            <p:cNvSpPr/>
            <p:nvPr/>
          </p:nvSpPr>
          <p:spPr>
            <a:xfrm>
              <a:off x="1217401" y="3312232"/>
              <a:ext cx="763800" cy="639934"/>
            </a:xfrm>
            <a:custGeom>
              <a:avLst/>
              <a:gdLst>
                <a:gd name="connsiteX0" fmla="*/ 552739 w 609615"/>
                <a:gd name="connsiteY0" fmla="*/ 397213 h 510753"/>
                <a:gd name="connsiteX1" fmla="*/ 609615 w 609615"/>
                <a:gd name="connsiteY1" fmla="*/ 453983 h 510753"/>
                <a:gd name="connsiteX2" fmla="*/ 552739 w 609615"/>
                <a:gd name="connsiteY2" fmla="*/ 510753 h 510753"/>
                <a:gd name="connsiteX3" fmla="*/ 495863 w 609615"/>
                <a:gd name="connsiteY3" fmla="*/ 453983 h 510753"/>
                <a:gd name="connsiteX4" fmla="*/ 552739 w 609615"/>
                <a:gd name="connsiteY4" fmla="*/ 397213 h 510753"/>
                <a:gd name="connsiteX5" fmla="*/ 547870 w 609615"/>
                <a:gd name="connsiteY5" fmla="*/ 198571 h 510753"/>
                <a:gd name="connsiteX6" fmla="*/ 604746 w 609615"/>
                <a:gd name="connsiteY6" fmla="*/ 255341 h 510753"/>
                <a:gd name="connsiteX7" fmla="*/ 547870 w 609615"/>
                <a:gd name="connsiteY7" fmla="*/ 312111 h 510753"/>
                <a:gd name="connsiteX8" fmla="*/ 490994 w 609615"/>
                <a:gd name="connsiteY8" fmla="*/ 255341 h 510753"/>
                <a:gd name="connsiteX9" fmla="*/ 547870 w 609615"/>
                <a:gd name="connsiteY9" fmla="*/ 198571 h 510753"/>
                <a:gd name="connsiteX10" fmla="*/ 119644 w 609615"/>
                <a:gd name="connsiteY10" fmla="*/ 191797 h 510753"/>
                <a:gd name="connsiteX11" fmla="*/ 127891 w 609615"/>
                <a:gd name="connsiteY11" fmla="*/ 196674 h 510753"/>
                <a:gd name="connsiteX12" fmla="*/ 121502 w 609615"/>
                <a:gd name="connsiteY12" fmla="*/ 203292 h 510753"/>
                <a:gd name="connsiteX13" fmla="*/ 129982 w 609615"/>
                <a:gd name="connsiteY13" fmla="*/ 212233 h 510753"/>
                <a:gd name="connsiteX14" fmla="*/ 122664 w 609615"/>
                <a:gd name="connsiteY14" fmla="*/ 226050 h 510753"/>
                <a:gd name="connsiteX15" fmla="*/ 115462 w 609615"/>
                <a:gd name="connsiteY15" fmla="*/ 225702 h 510753"/>
                <a:gd name="connsiteX16" fmla="*/ 109306 w 609615"/>
                <a:gd name="connsiteY16" fmla="*/ 211652 h 510753"/>
                <a:gd name="connsiteX17" fmla="*/ 117669 w 609615"/>
                <a:gd name="connsiteY17" fmla="*/ 203176 h 510753"/>
                <a:gd name="connsiteX18" fmla="*/ 111513 w 609615"/>
                <a:gd name="connsiteY18" fmla="*/ 196441 h 510753"/>
                <a:gd name="connsiteX19" fmla="*/ 88250 w 609615"/>
                <a:gd name="connsiteY19" fmla="*/ 191374 h 510753"/>
                <a:gd name="connsiteX20" fmla="*/ 111272 w 609615"/>
                <a:gd name="connsiteY20" fmla="*/ 231774 h 510753"/>
                <a:gd name="connsiteX21" fmla="*/ 119760 w 609615"/>
                <a:gd name="connsiteY21" fmla="*/ 238160 h 510753"/>
                <a:gd name="connsiteX22" fmla="*/ 128364 w 609615"/>
                <a:gd name="connsiteY22" fmla="*/ 231891 h 510753"/>
                <a:gd name="connsiteX23" fmla="*/ 152316 w 609615"/>
                <a:gd name="connsiteY23" fmla="*/ 191490 h 510753"/>
                <a:gd name="connsiteX24" fmla="*/ 195918 w 609615"/>
                <a:gd name="connsiteY24" fmla="*/ 193812 h 510753"/>
                <a:gd name="connsiteX25" fmla="*/ 228241 w 609615"/>
                <a:gd name="connsiteY25" fmla="*/ 204725 h 510753"/>
                <a:gd name="connsiteX26" fmla="*/ 239287 w 609615"/>
                <a:gd name="connsiteY26" fmla="*/ 236302 h 510753"/>
                <a:gd name="connsiteX27" fmla="*/ 239287 w 609615"/>
                <a:gd name="connsiteY27" fmla="*/ 249653 h 510753"/>
                <a:gd name="connsiteX28" fmla="*/ 183360 w 609615"/>
                <a:gd name="connsiteY28" fmla="*/ 461987 h 510753"/>
                <a:gd name="connsiteX29" fmla="*/ 132433 w 609615"/>
                <a:gd name="connsiteY29" fmla="*/ 501227 h 510753"/>
                <a:gd name="connsiteX30" fmla="*/ 122085 w 609615"/>
                <a:gd name="connsiteY30" fmla="*/ 501227 h 510753"/>
                <a:gd name="connsiteX31" fmla="*/ 68949 w 609615"/>
                <a:gd name="connsiteY31" fmla="*/ 462568 h 510753"/>
                <a:gd name="connsiteX32" fmla="*/ 0 w 609615"/>
                <a:gd name="connsiteY32" fmla="*/ 249769 h 510753"/>
                <a:gd name="connsiteX33" fmla="*/ 0 w 609615"/>
                <a:gd name="connsiteY33" fmla="*/ 236302 h 510753"/>
                <a:gd name="connsiteX34" fmla="*/ 11046 w 609615"/>
                <a:gd name="connsiteY34" fmla="*/ 204725 h 510753"/>
                <a:gd name="connsiteX35" fmla="*/ 43369 w 609615"/>
                <a:gd name="connsiteY35" fmla="*/ 193812 h 510753"/>
                <a:gd name="connsiteX36" fmla="*/ 138106 w 609615"/>
                <a:gd name="connsiteY36" fmla="*/ 151894 h 510753"/>
                <a:gd name="connsiteX37" fmla="*/ 143448 w 609615"/>
                <a:gd name="connsiteY37" fmla="*/ 154218 h 510753"/>
                <a:gd name="connsiteX38" fmla="*/ 141125 w 609615"/>
                <a:gd name="connsiteY38" fmla="*/ 159679 h 510753"/>
                <a:gd name="connsiteX39" fmla="*/ 118014 w 609615"/>
                <a:gd name="connsiteY39" fmla="*/ 164559 h 510753"/>
                <a:gd name="connsiteX40" fmla="*/ 98271 w 609615"/>
                <a:gd name="connsiteY40" fmla="*/ 158982 h 510753"/>
                <a:gd name="connsiteX41" fmla="*/ 97691 w 609615"/>
                <a:gd name="connsiteY41" fmla="*/ 153172 h 510753"/>
                <a:gd name="connsiteX42" fmla="*/ 103497 w 609615"/>
                <a:gd name="connsiteY42" fmla="*/ 152591 h 510753"/>
                <a:gd name="connsiteX43" fmla="*/ 138106 w 609615"/>
                <a:gd name="connsiteY43" fmla="*/ 151894 h 510753"/>
                <a:gd name="connsiteX44" fmla="*/ 139648 w 609615"/>
                <a:gd name="connsiteY44" fmla="*/ 119739 h 510753"/>
                <a:gd name="connsiteX45" fmla="*/ 149316 w 609615"/>
                <a:gd name="connsiteY45" fmla="*/ 134921 h 510753"/>
                <a:gd name="connsiteX46" fmla="*/ 129981 w 609615"/>
                <a:gd name="connsiteY46" fmla="*/ 134921 h 510753"/>
                <a:gd name="connsiteX47" fmla="*/ 139648 w 609615"/>
                <a:gd name="connsiteY47" fmla="*/ 119739 h 510753"/>
                <a:gd name="connsiteX48" fmla="*/ 91170 w 609615"/>
                <a:gd name="connsiteY48" fmla="*/ 119739 h 510753"/>
                <a:gd name="connsiteX49" fmla="*/ 100838 w 609615"/>
                <a:gd name="connsiteY49" fmla="*/ 134921 h 510753"/>
                <a:gd name="connsiteX50" fmla="*/ 81503 w 609615"/>
                <a:gd name="connsiteY50" fmla="*/ 134921 h 510753"/>
                <a:gd name="connsiteX51" fmla="*/ 91170 w 609615"/>
                <a:gd name="connsiteY51" fmla="*/ 119739 h 510753"/>
                <a:gd name="connsiteX52" fmla="*/ 95591 w 609615"/>
                <a:gd name="connsiteY52" fmla="*/ 95554 h 510753"/>
                <a:gd name="connsiteX53" fmla="*/ 67686 w 609615"/>
                <a:gd name="connsiteY53" fmla="*/ 130042 h 510753"/>
                <a:gd name="connsiteX54" fmla="*/ 67686 w 609615"/>
                <a:gd name="connsiteY54" fmla="*/ 157679 h 510753"/>
                <a:gd name="connsiteX55" fmla="*/ 84313 w 609615"/>
                <a:gd name="connsiteY55" fmla="*/ 174168 h 510753"/>
                <a:gd name="connsiteX56" fmla="*/ 153379 w 609615"/>
                <a:gd name="connsiteY56" fmla="*/ 174168 h 510753"/>
                <a:gd name="connsiteX57" fmla="*/ 169890 w 609615"/>
                <a:gd name="connsiteY57" fmla="*/ 157562 h 510753"/>
                <a:gd name="connsiteX58" fmla="*/ 169890 w 609615"/>
                <a:gd name="connsiteY58" fmla="*/ 112043 h 510753"/>
                <a:gd name="connsiteX59" fmla="*/ 100359 w 609615"/>
                <a:gd name="connsiteY59" fmla="*/ 95554 h 510753"/>
                <a:gd name="connsiteX60" fmla="*/ 305807 w 609615"/>
                <a:gd name="connsiteY60" fmla="*/ 35565 h 510753"/>
                <a:gd name="connsiteX61" fmla="*/ 415442 w 609615"/>
                <a:gd name="connsiteY61" fmla="*/ 35565 h 510753"/>
                <a:gd name="connsiteX62" fmla="*/ 433695 w 609615"/>
                <a:gd name="connsiteY62" fmla="*/ 53792 h 510753"/>
                <a:gd name="connsiteX63" fmla="*/ 415442 w 609615"/>
                <a:gd name="connsiteY63" fmla="*/ 72018 h 510753"/>
                <a:gd name="connsiteX64" fmla="*/ 324060 w 609615"/>
                <a:gd name="connsiteY64" fmla="*/ 72018 h 510753"/>
                <a:gd name="connsiteX65" fmla="*/ 324060 w 609615"/>
                <a:gd name="connsiteY65" fmla="*/ 237103 h 510753"/>
                <a:gd name="connsiteX66" fmla="*/ 415442 w 609615"/>
                <a:gd name="connsiteY66" fmla="*/ 237103 h 510753"/>
                <a:gd name="connsiteX67" fmla="*/ 433695 w 609615"/>
                <a:gd name="connsiteY67" fmla="*/ 255330 h 510753"/>
                <a:gd name="connsiteX68" fmla="*/ 415442 w 609615"/>
                <a:gd name="connsiteY68" fmla="*/ 273556 h 510753"/>
                <a:gd name="connsiteX69" fmla="*/ 324060 w 609615"/>
                <a:gd name="connsiteY69" fmla="*/ 273556 h 510753"/>
                <a:gd name="connsiteX70" fmla="*/ 324060 w 609615"/>
                <a:gd name="connsiteY70" fmla="*/ 469290 h 510753"/>
                <a:gd name="connsiteX71" fmla="*/ 415442 w 609615"/>
                <a:gd name="connsiteY71" fmla="*/ 469290 h 510753"/>
                <a:gd name="connsiteX72" fmla="*/ 433695 w 609615"/>
                <a:gd name="connsiteY72" fmla="*/ 487516 h 510753"/>
                <a:gd name="connsiteX73" fmla="*/ 415442 w 609615"/>
                <a:gd name="connsiteY73" fmla="*/ 505743 h 510753"/>
                <a:gd name="connsiteX74" fmla="*/ 305807 w 609615"/>
                <a:gd name="connsiteY74" fmla="*/ 505743 h 510753"/>
                <a:gd name="connsiteX75" fmla="*/ 287554 w 609615"/>
                <a:gd name="connsiteY75" fmla="*/ 487516 h 510753"/>
                <a:gd name="connsiteX76" fmla="*/ 287554 w 609615"/>
                <a:gd name="connsiteY76" fmla="*/ 53792 h 510753"/>
                <a:gd name="connsiteX77" fmla="*/ 305807 w 609615"/>
                <a:gd name="connsiteY77" fmla="*/ 35565 h 510753"/>
                <a:gd name="connsiteX78" fmla="*/ 117102 w 609615"/>
                <a:gd name="connsiteY78" fmla="*/ 32037 h 510753"/>
                <a:gd name="connsiteX79" fmla="*/ 179890 w 609615"/>
                <a:gd name="connsiteY79" fmla="*/ 108676 h 510753"/>
                <a:gd name="connsiteX80" fmla="*/ 178262 w 609615"/>
                <a:gd name="connsiteY80" fmla="*/ 109373 h 510753"/>
                <a:gd name="connsiteX81" fmla="*/ 178262 w 609615"/>
                <a:gd name="connsiteY81" fmla="*/ 157679 h 510753"/>
                <a:gd name="connsiteX82" fmla="*/ 153379 w 609615"/>
                <a:gd name="connsiteY82" fmla="*/ 182412 h 510753"/>
                <a:gd name="connsiteX83" fmla="*/ 84313 w 609615"/>
                <a:gd name="connsiteY83" fmla="*/ 182412 h 510753"/>
                <a:gd name="connsiteX84" fmla="*/ 59430 w 609615"/>
                <a:gd name="connsiteY84" fmla="*/ 157562 h 510753"/>
                <a:gd name="connsiteX85" fmla="*/ 59430 w 609615"/>
                <a:gd name="connsiteY85" fmla="*/ 133642 h 510753"/>
                <a:gd name="connsiteX86" fmla="*/ 55593 w 609615"/>
                <a:gd name="connsiteY86" fmla="*/ 134803 h 510753"/>
                <a:gd name="connsiteX87" fmla="*/ 117102 w 609615"/>
                <a:gd name="connsiteY87" fmla="*/ 32037 h 510753"/>
                <a:gd name="connsiteX88" fmla="*/ 543107 w 609615"/>
                <a:gd name="connsiteY88" fmla="*/ 0 h 510753"/>
                <a:gd name="connsiteX89" fmla="*/ 599948 w 609615"/>
                <a:gd name="connsiteY89" fmla="*/ 56770 h 510753"/>
                <a:gd name="connsiteX90" fmla="*/ 543107 w 609615"/>
                <a:gd name="connsiteY90" fmla="*/ 113540 h 510753"/>
                <a:gd name="connsiteX91" fmla="*/ 486266 w 609615"/>
                <a:gd name="connsiteY91" fmla="*/ 56770 h 510753"/>
                <a:gd name="connsiteX92" fmla="*/ 543107 w 609615"/>
                <a:gd name="connsiteY92" fmla="*/ 0 h 510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09615" h="510753">
                  <a:moveTo>
                    <a:pt x="552739" y="397213"/>
                  </a:moveTo>
                  <a:cubicBezTo>
                    <a:pt x="584151" y="397213"/>
                    <a:pt x="609615" y="422630"/>
                    <a:pt x="609615" y="453983"/>
                  </a:cubicBezTo>
                  <a:cubicBezTo>
                    <a:pt x="609615" y="485336"/>
                    <a:pt x="584151" y="510753"/>
                    <a:pt x="552739" y="510753"/>
                  </a:cubicBezTo>
                  <a:cubicBezTo>
                    <a:pt x="521327" y="510753"/>
                    <a:pt x="495863" y="485336"/>
                    <a:pt x="495863" y="453983"/>
                  </a:cubicBezTo>
                  <a:cubicBezTo>
                    <a:pt x="495863" y="422630"/>
                    <a:pt x="521327" y="397213"/>
                    <a:pt x="552739" y="397213"/>
                  </a:cubicBezTo>
                  <a:close/>
                  <a:moveTo>
                    <a:pt x="547870" y="198571"/>
                  </a:moveTo>
                  <a:cubicBezTo>
                    <a:pt x="579282" y="198571"/>
                    <a:pt x="604746" y="223988"/>
                    <a:pt x="604746" y="255341"/>
                  </a:cubicBezTo>
                  <a:cubicBezTo>
                    <a:pt x="604746" y="286694"/>
                    <a:pt x="579282" y="312111"/>
                    <a:pt x="547870" y="312111"/>
                  </a:cubicBezTo>
                  <a:cubicBezTo>
                    <a:pt x="516458" y="312111"/>
                    <a:pt x="490994" y="286694"/>
                    <a:pt x="490994" y="255341"/>
                  </a:cubicBezTo>
                  <a:cubicBezTo>
                    <a:pt x="490994" y="223988"/>
                    <a:pt x="516458" y="198571"/>
                    <a:pt x="547870" y="198571"/>
                  </a:cubicBezTo>
                  <a:close/>
                  <a:moveTo>
                    <a:pt x="119644" y="191797"/>
                  </a:moveTo>
                  <a:lnTo>
                    <a:pt x="127891" y="196674"/>
                  </a:lnTo>
                  <a:lnTo>
                    <a:pt x="121502" y="203292"/>
                  </a:lnTo>
                  <a:lnTo>
                    <a:pt x="129982" y="212233"/>
                  </a:lnTo>
                  <a:lnTo>
                    <a:pt x="122664" y="226050"/>
                  </a:lnTo>
                  <a:cubicBezTo>
                    <a:pt x="120573" y="230114"/>
                    <a:pt x="117321" y="229998"/>
                    <a:pt x="115462" y="225702"/>
                  </a:cubicBezTo>
                  <a:lnTo>
                    <a:pt x="109306" y="211652"/>
                  </a:lnTo>
                  <a:lnTo>
                    <a:pt x="117669" y="203176"/>
                  </a:lnTo>
                  <a:lnTo>
                    <a:pt x="111513" y="196441"/>
                  </a:lnTo>
                  <a:close/>
                  <a:moveTo>
                    <a:pt x="88250" y="191374"/>
                  </a:moveTo>
                  <a:lnTo>
                    <a:pt x="111272" y="231774"/>
                  </a:lnTo>
                  <a:cubicBezTo>
                    <a:pt x="113597" y="235954"/>
                    <a:pt x="116620" y="238160"/>
                    <a:pt x="119760" y="238160"/>
                  </a:cubicBezTo>
                  <a:cubicBezTo>
                    <a:pt x="123015" y="238160"/>
                    <a:pt x="126038" y="235954"/>
                    <a:pt x="128364" y="231891"/>
                  </a:cubicBezTo>
                  <a:lnTo>
                    <a:pt x="152316" y="191490"/>
                  </a:lnTo>
                  <a:lnTo>
                    <a:pt x="195918" y="193812"/>
                  </a:lnTo>
                  <a:cubicBezTo>
                    <a:pt x="207894" y="194392"/>
                    <a:pt x="222195" y="199268"/>
                    <a:pt x="228241" y="204725"/>
                  </a:cubicBezTo>
                  <a:cubicBezTo>
                    <a:pt x="234520" y="210297"/>
                    <a:pt x="239287" y="224112"/>
                    <a:pt x="239287" y="236302"/>
                  </a:cubicBezTo>
                  <a:lnTo>
                    <a:pt x="239287" y="249653"/>
                  </a:lnTo>
                  <a:lnTo>
                    <a:pt x="183360" y="461987"/>
                  </a:lnTo>
                  <a:cubicBezTo>
                    <a:pt x="177663" y="483581"/>
                    <a:pt x="154874" y="501227"/>
                    <a:pt x="132433" y="501227"/>
                  </a:cubicBezTo>
                  <a:lnTo>
                    <a:pt x="122085" y="501227"/>
                  </a:lnTo>
                  <a:cubicBezTo>
                    <a:pt x="99645" y="501227"/>
                    <a:pt x="75925" y="483929"/>
                    <a:pt x="68949" y="462568"/>
                  </a:cubicBezTo>
                  <a:lnTo>
                    <a:pt x="0" y="249769"/>
                  </a:lnTo>
                  <a:lnTo>
                    <a:pt x="0" y="236302"/>
                  </a:lnTo>
                  <a:cubicBezTo>
                    <a:pt x="0" y="224112"/>
                    <a:pt x="4883" y="210297"/>
                    <a:pt x="11046" y="204725"/>
                  </a:cubicBezTo>
                  <a:cubicBezTo>
                    <a:pt x="17208" y="199268"/>
                    <a:pt x="31393" y="194509"/>
                    <a:pt x="43369" y="193812"/>
                  </a:cubicBezTo>
                  <a:close/>
                  <a:moveTo>
                    <a:pt x="138106" y="151894"/>
                  </a:moveTo>
                  <a:cubicBezTo>
                    <a:pt x="140196" y="151081"/>
                    <a:pt x="142635" y="152127"/>
                    <a:pt x="143448" y="154218"/>
                  </a:cubicBezTo>
                  <a:cubicBezTo>
                    <a:pt x="144377" y="156426"/>
                    <a:pt x="143332" y="158866"/>
                    <a:pt x="141125" y="159679"/>
                  </a:cubicBezTo>
                  <a:cubicBezTo>
                    <a:pt x="131950" y="163281"/>
                    <a:pt x="124286" y="164559"/>
                    <a:pt x="118014" y="164559"/>
                  </a:cubicBezTo>
                  <a:cubicBezTo>
                    <a:pt x="105239" y="164559"/>
                    <a:pt x="98620" y="159330"/>
                    <a:pt x="98271" y="158982"/>
                  </a:cubicBezTo>
                  <a:cubicBezTo>
                    <a:pt x="96529" y="157588"/>
                    <a:pt x="96181" y="154915"/>
                    <a:pt x="97691" y="153172"/>
                  </a:cubicBezTo>
                  <a:cubicBezTo>
                    <a:pt x="99084" y="151430"/>
                    <a:pt x="101639" y="151081"/>
                    <a:pt x="103497" y="152591"/>
                  </a:cubicBezTo>
                  <a:cubicBezTo>
                    <a:pt x="103962" y="152940"/>
                    <a:pt x="114995" y="161073"/>
                    <a:pt x="138106" y="151894"/>
                  </a:cubicBezTo>
                  <a:close/>
                  <a:moveTo>
                    <a:pt x="139648" y="119739"/>
                  </a:moveTo>
                  <a:cubicBezTo>
                    <a:pt x="147918" y="120435"/>
                    <a:pt x="149316" y="134921"/>
                    <a:pt x="149316" y="134921"/>
                  </a:cubicBezTo>
                  <a:lnTo>
                    <a:pt x="129981" y="134921"/>
                  </a:lnTo>
                  <a:cubicBezTo>
                    <a:pt x="129981" y="134921"/>
                    <a:pt x="131379" y="119044"/>
                    <a:pt x="139648" y="119739"/>
                  </a:cubicBezTo>
                  <a:close/>
                  <a:moveTo>
                    <a:pt x="91170" y="119739"/>
                  </a:moveTo>
                  <a:cubicBezTo>
                    <a:pt x="99440" y="120435"/>
                    <a:pt x="100838" y="134921"/>
                    <a:pt x="100838" y="134921"/>
                  </a:cubicBezTo>
                  <a:lnTo>
                    <a:pt x="81503" y="134921"/>
                  </a:lnTo>
                  <a:cubicBezTo>
                    <a:pt x="81503" y="134921"/>
                    <a:pt x="82901" y="119044"/>
                    <a:pt x="91170" y="119739"/>
                  </a:cubicBezTo>
                  <a:close/>
                  <a:moveTo>
                    <a:pt x="95591" y="95554"/>
                  </a:moveTo>
                  <a:cubicBezTo>
                    <a:pt x="92685" y="103451"/>
                    <a:pt x="84429" y="120752"/>
                    <a:pt x="67686" y="130042"/>
                  </a:cubicBezTo>
                  <a:lnTo>
                    <a:pt x="67686" y="157679"/>
                  </a:lnTo>
                  <a:cubicBezTo>
                    <a:pt x="67686" y="166736"/>
                    <a:pt x="75127" y="174168"/>
                    <a:pt x="84313" y="174168"/>
                  </a:cubicBezTo>
                  <a:lnTo>
                    <a:pt x="153379" y="174168"/>
                  </a:lnTo>
                  <a:cubicBezTo>
                    <a:pt x="162449" y="174168"/>
                    <a:pt x="169890" y="166736"/>
                    <a:pt x="169890" y="157562"/>
                  </a:cubicBezTo>
                  <a:lnTo>
                    <a:pt x="169890" y="112043"/>
                  </a:lnTo>
                  <a:cubicBezTo>
                    <a:pt x="153961" y="116340"/>
                    <a:pt x="122102" y="120752"/>
                    <a:pt x="100359" y="95554"/>
                  </a:cubicBezTo>
                  <a:close/>
                  <a:moveTo>
                    <a:pt x="305807" y="35565"/>
                  </a:moveTo>
                  <a:lnTo>
                    <a:pt x="415442" y="35565"/>
                  </a:lnTo>
                  <a:cubicBezTo>
                    <a:pt x="425557" y="35565"/>
                    <a:pt x="433695" y="43692"/>
                    <a:pt x="433695" y="53792"/>
                  </a:cubicBezTo>
                  <a:cubicBezTo>
                    <a:pt x="433695" y="63892"/>
                    <a:pt x="425557" y="72018"/>
                    <a:pt x="415442" y="72018"/>
                  </a:cubicBezTo>
                  <a:lnTo>
                    <a:pt x="324060" y="72018"/>
                  </a:lnTo>
                  <a:lnTo>
                    <a:pt x="324060" y="237103"/>
                  </a:lnTo>
                  <a:lnTo>
                    <a:pt x="415442" y="237103"/>
                  </a:lnTo>
                  <a:cubicBezTo>
                    <a:pt x="425557" y="237103"/>
                    <a:pt x="433695" y="245346"/>
                    <a:pt x="433695" y="255330"/>
                  </a:cubicBezTo>
                  <a:cubicBezTo>
                    <a:pt x="433695" y="265430"/>
                    <a:pt x="425557" y="273556"/>
                    <a:pt x="415442" y="273556"/>
                  </a:cubicBezTo>
                  <a:lnTo>
                    <a:pt x="324060" y="273556"/>
                  </a:lnTo>
                  <a:lnTo>
                    <a:pt x="324060" y="469290"/>
                  </a:lnTo>
                  <a:lnTo>
                    <a:pt x="415442" y="469290"/>
                  </a:lnTo>
                  <a:cubicBezTo>
                    <a:pt x="425557" y="469290"/>
                    <a:pt x="433695" y="477416"/>
                    <a:pt x="433695" y="487516"/>
                  </a:cubicBezTo>
                  <a:cubicBezTo>
                    <a:pt x="433695" y="497617"/>
                    <a:pt x="425557" y="505743"/>
                    <a:pt x="415442" y="505743"/>
                  </a:cubicBezTo>
                  <a:lnTo>
                    <a:pt x="305807" y="505743"/>
                  </a:lnTo>
                  <a:cubicBezTo>
                    <a:pt x="295692" y="505743"/>
                    <a:pt x="287554" y="497617"/>
                    <a:pt x="287554" y="487516"/>
                  </a:cubicBezTo>
                  <a:lnTo>
                    <a:pt x="287554" y="53792"/>
                  </a:lnTo>
                  <a:cubicBezTo>
                    <a:pt x="287554" y="43692"/>
                    <a:pt x="295692" y="35565"/>
                    <a:pt x="305807" y="35565"/>
                  </a:cubicBezTo>
                  <a:close/>
                  <a:moveTo>
                    <a:pt x="117102" y="32037"/>
                  </a:moveTo>
                  <a:cubicBezTo>
                    <a:pt x="195819" y="32037"/>
                    <a:pt x="179890" y="108676"/>
                    <a:pt x="179890" y="108676"/>
                  </a:cubicBezTo>
                  <a:cubicBezTo>
                    <a:pt x="179890" y="108676"/>
                    <a:pt x="179308" y="108908"/>
                    <a:pt x="178262" y="109373"/>
                  </a:cubicBezTo>
                  <a:lnTo>
                    <a:pt x="178262" y="157679"/>
                  </a:lnTo>
                  <a:cubicBezTo>
                    <a:pt x="178262" y="171381"/>
                    <a:pt x="167099" y="182412"/>
                    <a:pt x="153379" y="182412"/>
                  </a:cubicBezTo>
                  <a:lnTo>
                    <a:pt x="84313" y="182412"/>
                  </a:lnTo>
                  <a:cubicBezTo>
                    <a:pt x="70593" y="182412"/>
                    <a:pt x="59430" y="171265"/>
                    <a:pt x="59430" y="157562"/>
                  </a:cubicBezTo>
                  <a:lnTo>
                    <a:pt x="59430" y="133642"/>
                  </a:lnTo>
                  <a:cubicBezTo>
                    <a:pt x="58151" y="134106"/>
                    <a:pt x="56872" y="134571"/>
                    <a:pt x="55593" y="134803"/>
                  </a:cubicBezTo>
                  <a:cubicBezTo>
                    <a:pt x="55593" y="134803"/>
                    <a:pt x="34083" y="32153"/>
                    <a:pt x="117102" y="32037"/>
                  </a:cubicBezTo>
                  <a:close/>
                  <a:moveTo>
                    <a:pt x="543107" y="0"/>
                  </a:moveTo>
                  <a:cubicBezTo>
                    <a:pt x="574499" y="0"/>
                    <a:pt x="599948" y="25417"/>
                    <a:pt x="599948" y="56770"/>
                  </a:cubicBezTo>
                  <a:cubicBezTo>
                    <a:pt x="599948" y="88123"/>
                    <a:pt x="574499" y="113540"/>
                    <a:pt x="543107" y="113540"/>
                  </a:cubicBezTo>
                  <a:cubicBezTo>
                    <a:pt x="511715" y="113540"/>
                    <a:pt x="486266" y="88123"/>
                    <a:pt x="486266" y="56770"/>
                  </a:cubicBezTo>
                  <a:cubicBezTo>
                    <a:pt x="486266" y="25417"/>
                    <a:pt x="511715" y="0"/>
                    <a:pt x="543107" y="0"/>
                  </a:cubicBezTo>
                  <a:close/>
                </a:path>
              </a:pathLst>
            </a:custGeom>
            <a:solidFill>
              <a:schemeClr val="bg1"/>
            </a:solidFill>
            <a:ln w="12700" cap="flat">
              <a:noFill/>
              <a:miter lim="400000"/>
            </a:ln>
            <a:effectLst/>
          </p:spPr>
          <p:txBody>
            <a:bodyPr wrap="square" lIns="91440" tIns="45720" rIns="91440" bIns="45720" numCol="1"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defRPr sz="1800">
                  <a:solidFill>
                    <a:srgbClr val="000000"/>
                  </a:solidFill>
                </a:defRPr>
              </a:pPr>
              <a:endParaRPr dirty="0"/>
            </a:p>
          </p:txBody>
        </p:sp>
        <p:grpSp>
          <p:nvGrpSpPr>
            <p:cNvPr id="20" name="ï$ḻîḓè"/>
            <p:cNvGrpSpPr/>
            <p:nvPr/>
          </p:nvGrpSpPr>
          <p:grpSpPr>
            <a:xfrm>
              <a:off x="5371646" y="1727043"/>
              <a:ext cx="4289227" cy="723789"/>
              <a:chOff x="5950147" y="2246476"/>
              <a:chExt cx="4289227" cy="723789"/>
            </a:xfrm>
          </p:grpSpPr>
          <p:sp>
            <p:nvSpPr>
              <p:cNvPr id="34" name="ïṣľïďé"/>
              <p:cNvSpPr txBox="1"/>
              <p:nvPr/>
            </p:nvSpPr>
            <p:spPr>
              <a:xfrm>
                <a:off x="5950147" y="2246476"/>
                <a:ext cx="4289227" cy="342874"/>
              </a:xfrm>
              <a:prstGeom prst="rect">
                <a:avLst/>
              </a:prstGeom>
              <a:noFill/>
              <a:ln w="3175">
                <a:noFill/>
              </a:ln>
            </p:spPr>
            <p:txBody>
              <a:bodyPr wrap="square" lIns="91440" tIns="45720" rIns="91440" bIns="45720" rtlCol="0" anchor="b" anchorCtr="0">
                <a:normAutofit lnSpcReduction="10000"/>
              </a:bodyPr>
              <a:lstStyle>
                <a:defPPr>
                  <a:defRPr lang="zh-CN"/>
                </a:defPPr>
                <a:lvl1pPr algn="ctr">
                  <a:defRPr sz="2000" b="1"/>
                </a:lvl1pPr>
              </a:lstStyle>
              <a:p>
                <a:pPr algn="l"/>
                <a:r>
                  <a:rPr lang="zh-CN" altLang="en-US" sz="1800" dirty="0"/>
                  <a:t>输入标题</a:t>
                </a:r>
                <a:endParaRPr lang="id-ID" sz="1800" dirty="0"/>
              </a:p>
            </p:txBody>
          </p:sp>
          <p:sp>
            <p:nvSpPr>
              <p:cNvPr id="35" name="ïšľiḍè"/>
              <p:cNvSpPr/>
              <p:nvPr/>
            </p:nvSpPr>
            <p:spPr bwMode="auto">
              <a:xfrm>
                <a:off x="5950147" y="2540190"/>
                <a:ext cx="4289227" cy="43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400">
                    <a:solidFill>
                      <a:schemeClr val="tx1">
                        <a:lumMod val="75000"/>
                        <a:lumOff val="25000"/>
                      </a:schemeClr>
                    </a:solidFill>
                  </a:rPr>
                  <a:t>请输入摘要内容文本请输入摘要内容文本请输入摘要内容文本</a:t>
                </a:r>
                <a:endParaRPr lang="en-US" altLang="zh-CN" sz="1400" dirty="0">
                  <a:solidFill>
                    <a:schemeClr val="tx1">
                      <a:lumMod val="75000"/>
                      <a:lumOff val="25000"/>
                    </a:schemeClr>
                  </a:solidFill>
                </a:endParaRPr>
              </a:p>
            </p:txBody>
          </p:sp>
        </p:grpSp>
        <p:grpSp>
          <p:nvGrpSpPr>
            <p:cNvPr id="21" name="ïṣlíďè"/>
            <p:cNvGrpSpPr/>
            <p:nvPr/>
          </p:nvGrpSpPr>
          <p:grpSpPr>
            <a:xfrm>
              <a:off x="5709651" y="2754807"/>
              <a:ext cx="4289227" cy="723789"/>
              <a:chOff x="5950147" y="2246476"/>
              <a:chExt cx="4289227" cy="723789"/>
            </a:xfrm>
          </p:grpSpPr>
          <p:sp>
            <p:nvSpPr>
              <p:cNvPr id="32" name="iSḷíďe"/>
              <p:cNvSpPr txBox="1"/>
              <p:nvPr/>
            </p:nvSpPr>
            <p:spPr>
              <a:xfrm>
                <a:off x="5950147" y="2246476"/>
                <a:ext cx="4289227" cy="342874"/>
              </a:xfrm>
              <a:prstGeom prst="rect">
                <a:avLst/>
              </a:prstGeom>
              <a:noFill/>
              <a:ln w="3175">
                <a:noFill/>
              </a:ln>
            </p:spPr>
            <p:txBody>
              <a:bodyPr wrap="square" lIns="91440" tIns="45720" rIns="91440" bIns="45720" rtlCol="0" anchor="b" anchorCtr="0">
                <a:normAutofit lnSpcReduction="10000"/>
              </a:bodyPr>
              <a:lstStyle>
                <a:defPPr>
                  <a:defRPr lang="zh-CN"/>
                </a:defPPr>
                <a:lvl1pPr algn="ctr">
                  <a:defRPr sz="2000" b="1"/>
                </a:lvl1pPr>
              </a:lstStyle>
              <a:p>
                <a:pPr algn="l"/>
                <a:r>
                  <a:rPr lang="zh-CN" altLang="en-US" sz="1800" dirty="0"/>
                  <a:t>输入标题</a:t>
                </a:r>
                <a:endParaRPr lang="id-ID" altLang="zh-CN" sz="1800" dirty="0"/>
              </a:p>
            </p:txBody>
          </p:sp>
          <p:sp>
            <p:nvSpPr>
              <p:cNvPr id="33" name="iŝḻîďê"/>
              <p:cNvSpPr/>
              <p:nvPr/>
            </p:nvSpPr>
            <p:spPr bwMode="auto">
              <a:xfrm>
                <a:off x="5950147" y="2540190"/>
                <a:ext cx="4289227" cy="43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400" dirty="0">
                    <a:solidFill>
                      <a:schemeClr val="tx1">
                        <a:lumMod val="75000"/>
                        <a:lumOff val="25000"/>
                      </a:schemeClr>
                    </a:solidFill>
                  </a:rPr>
                  <a:t>请输入摘要内容文本请输入摘要内容文本请输入摘要内容文本</a:t>
                </a:r>
                <a:endParaRPr lang="en-US" altLang="zh-CN" sz="1400" dirty="0">
                  <a:solidFill>
                    <a:schemeClr val="tx1">
                      <a:lumMod val="75000"/>
                      <a:lumOff val="25000"/>
                    </a:schemeClr>
                  </a:solidFill>
                </a:endParaRPr>
              </a:p>
            </p:txBody>
          </p:sp>
        </p:grpSp>
        <p:grpSp>
          <p:nvGrpSpPr>
            <p:cNvPr id="22" name="ïŝļîḍe"/>
            <p:cNvGrpSpPr/>
            <p:nvPr/>
          </p:nvGrpSpPr>
          <p:grpSpPr>
            <a:xfrm>
              <a:off x="5709651" y="3782571"/>
              <a:ext cx="4289227" cy="723789"/>
              <a:chOff x="5950147" y="2246476"/>
              <a:chExt cx="4289227" cy="723789"/>
            </a:xfrm>
          </p:grpSpPr>
          <p:sp>
            <p:nvSpPr>
              <p:cNvPr id="30" name="í$ḷîďê"/>
              <p:cNvSpPr txBox="1"/>
              <p:nvPr/>
            </p:nvSpPr>
            <p:spPr>
              <a:xfrm>
                <a:off x="5950147" y="2246476"/>
                <a:ext cx="4289227" cy="342874"/>
              </a:xfrm>
              <a:prstGeom prst="rect">
                <a:avLst/>
              </a:prstGeom>
              <a:noFill/>
              <a:ln w="3175">
                <a:noFill/>
              </a:ln>
            </p:spPr>
            <p:txBody>
              <a:bodyPr wrap="square" lIns="91440" tIns="45720" rIns="91440" bIns="45720" rtlCol="0" anchor="b" anchorCtr="0">
                <a:normAutofit lnSpcReduction="10000"/>
              </a:bodyPr>
              <a:lstStyle>
                <a:defPPr>
                  <a:defRPr lang="zh-CN"/>
                </a:defPPr>
                <a:lvl1pPr algn="ctr">
                  <a:defRPr sz="2000" b="1"/>
                </a:lvl1pPr>
              </a:lstStyle>
              <a:p>
                <a:pPr algn="l"/>
                <a:r>
                  <a:rPr lang="zh-CN" altLang="en-US" sz="1800" dirty="0"/>
                  <a:t>输入标题</a:t>
                </a:r>
                <a:endParaRPr lang="id-ID" altLang="zh-CN" sz="1800" dirty="0"/>
              </a:p>
            </p:txBody>
          </p:sp>
          <p:sp>
            <p:nvSpPr>
              <p:cNvPr id="31" name="íslíďé"/>
              <p:cNvSpPr/>
              <p:nvPr/>
            </p:nvSpPr>
            <p:spPr bwMode="auto">
              <a:xfrm>
                <a:off x="5950147" y="2540190"/>
                <a:ext cx="4289227" cy="43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400" dirty="0">
                    <a:solidFill>
                      <a:schemeClr val="tx1">
                        <a:lumMod val="75000"/>
                        <a:lumOff val="25000"/>
                      </a:schemeClr>
                    </a:solidFill>
                  </a:rPr>
                  <a:t>请输入摘要内容文本请输入摘要内容文本请输入摘要内容文本</a:t>
                </a:r>
                <a:endParaRPr lang="en-US" altLang="zh-CN" sz="1400" dirty="0">
                  <a:solidFill>
                    <a:schemeClr val="tx1">
                      <a:lumMod val="75000"/>
                      <a:lumOff val="25000"/>
                    </a:schemeClr>
                  </a:solidFill>
                </a:endParaRPr>
              </a:p>
            </p:txBody>
          </p:sp>
        </p:grpSp>
        <p:grpSp>
          <p:nvGrpSpPr>
            <p:cNvPr id="23" name="íṥḷiḓê"/>
            <p:cNvGrpSpPr/>
            <p:nvPr/>
          </p:nvGrpSpPr>
          <p:grpSpPr>
            <a:xfrm>
              <a:off x="5371646" y="4810336"/>
              <a:ext cx="4289227" cy="723789"/>
              <a:chOff x="5950147" y="2246476"/>
              <a:chExt cx="4289227" cy="723789"/>
            </a:xfrm>
          </p:grpSpPr>
          <p:sp>
            <p:nvSpPr>
              <p:cNvPr id="28" name="íṥlídè"/>
              <p:cNvSpPr txBox="1"/>
              <p:nvPr/>
            </p:nvSpPr>
            <p:spPr>
              <a:xfrm>
                <a:off x="5950147" y="2246476"/>
                <a:ext cx="4289227" cy="342874"/>
              </a:xfrm>
              <a:prstGeom prst="rect">
                <a:avLst/>
              </a:prstGeom>
              <a:noFill/>
              <a:ln w="3175">
                <a:noFill/>
              </a:ln>
            </p:spPr>
            <p:txBody>
              <a:bodyPr wrap="square" lIns="91440" tIns="45720" rIns="91440" bIns="45720" rtlCol="0" anchor="b" anchorCtr="0">
                <a:normAutofit lnSpcReduction="10000"/>
              </a:bodyPr>
              <a:lstStyle>
                <a:defPPr>
                  <a:defRPr lang="zh-CN"/>
                </a:defPPr>
                <a:lvl1pPr algn="ctr">
                  <a:defRPr sz="2000" b="1"/>
                </a:lvl1pPr>
              </a:lstStyle>
              <a:p>
                <a:pPr algn="l"/>
                <a:r>
                  <a:rPr lang="zh-CN" altLang="en-US" sz="1800" dirty="0"/>
                  <a:t>输入标题</a:t>
                </a:r>
                <a:endParaRPr lang="id-ID" altLang="zh-CN" sz="1800" dirty="0"/>
              </a:p>
            </p:txBody>
          </p:sp>
          <p:sp>
            <p:nvSpPr>
              <p:cNvPr id="29" name="iṧľïḍé"/>
              <p:cNvSpPr/>
              <p:nvPr/>
            </p:nvSpPr>
            <p:spPr bwMode="auto">
              <a:xfrm>
                <a:off x="5950147" y="2540190"/>
                <a:ext cx="4289227" cy="43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400" dirty="0">
                    <a:solidFill>
                      <a:schemeClr val="tx1">
                        <a:lumMod val="75000"/>
                        <a:lumOff val="25000"/>
                      </a:schemeClr>
                    </a:solidFill>
                  </a:rPr>
                  <a:t>请输入摘要内容文本请输入摘要内容文本请输入摘要内容文本</a:t>
                </a:r>
                <a:endParaRPr lang="en-US" altLang="zh-CN" sz="1400" dirty="0">
                  <a:solidFill>
                    <a:schemeClr val="tx1">
                      <a:lumMod val="75000"/>
                      <a:lumOff val="25000"/>
                    </a:schemeClr>
                  </a:solidFill>
                </a:endParaRPr>
              </a:p>
            </p:txBody>
          </p:sp>
        </p:grpSp>
        <p:cxnSp>
          <p:nvCxnSpPr>
            <p:cNvPr id="24" name="直接连接符 23"/>
            <p:cNvCxnSpPr/>
            <p:nvPr/>
          </p:nvCxnSpPr>
          <p:spPr>
            <a:xfrm>
              <a:off x="5472748" y="2499992"/>
              <a:ext cx="6046152"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810250" y="3527756"/>
              <a:ext cx="57086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810250" y="4555520"/>
              <a:ext cx="57086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472748" y="5583285"/>
              <a:ext cx="6046152"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230246" y="159775"/>
            <a:ext cx="2785723" cy="914400"/>
            <a:chOff x="230246" y="159775"/>
            <a:chExt cx="2785723" cy="914400"/>
          </a:xfrm>
        </p:grpSpPr>
        <p:sp>
          <p:nvSpPr>
            <p:cNvPr id="41" name="文本框 40"/>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42" name="图形 41" descr="棕榈树 纯色填充"/>
            <p:cNvPicPr>
              <a:picLocks noChangeAspect="1"/>
            </p:cNvPicPr>
            <p:nvPr/>
          </p:nvPicPr>
          <p:blipFill>
            <a:blip r:embed="rId1" cstate="screen">
              <a:extLst>
                <a:ext uri="{96DAC541-7B7A-43D3-8B79-37D633B846F1}">
                  <asvg:svgBlip xmlns:asvg="http://schemas.microsoft.com/office/drawing/2016/SVG/main" r:embed="rId2"/>
                </a:ext>
              </a:extLst>
            </a:blip>
            <a:stretch>
              <a:fillRect/>
            </a:stretch>
          </p:blipFill>
          <p:spPr>
            <a:xfrm>
              <a:off x="230246" y="159775"/>
              <a:ext cx="914400" cy="914400"/>
            </a:xfrm>
            <a:prstGeom prst="rect">
              <a:avLst/>
            </a:prstGeom>
          </p:spPr>
        </p:pic>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1000"/>
                                        <p:tgtEl>
                                          <p:spTgt spid="40"/>
                                        </p:tgtEl>
                                      </p:cBhvr>
                                    </p:animEffect>
                                    <p:anim calcmode="lin" valueType="num">
                                      <p:cBhvr>
                                        <p:cTn id="13" dur="1000" fill="hold"/>
                                        <p:tgtEl>
                                          <p:spTgt spid="40"/>
                                        </p:tgtEl>
                                        <p:attrNameLst>
                                          <p:attrName>ppt_x</p:attrName>
                                        </p:attrNameLst>
                                      </p:cBhvr>
                                      <p:tavLst>
                                        <p:tav tm="0">
                                          <p:val>
                                            <p:strVal val="#ppt_x"/>
                                          </p:val>
                                        </p:tav>
                                        <p:tav tm="100000">
                                          <p:val>
                                            <p:strVal val="#ppt_x"/>
                                          </p:val>
                                        </p:tav>
                                      </p:tavLst>
                                    </p:anim>
                                    <p:anim calcmode="lin" valueType="num">
                                      <p:cBhvr>
                                        <p:cTn id="1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596566" y="1597893"/>
            <a:ext cx="8992518" cy="4197817"/>
            <a:chOff x="1596566" y="1597893"/>
            <a:chExt cx="8992518" cy="4197817"/>
          </a:xfrm>
        </p:grpSpPr>
        <p:sp>
          <p:nvSpPr>
            <p:cNvPr id="4" name="圆角矩形 1"/>
            <p:cNvSpPr/>
            <p:nvPr/>
          </p:nvSpPr>
          <p:spPr>
            <a:xfrm>
              <a:off x="4447464" y="1597893"/>
              <a:ext cx="3297072" cy="4068614"/>
            </a:xfrm>
            <a:prstGeom prst="roundRect">
              <a:avLst>
                <a:gd name="adj" fmla="val 2100"/>
              </a:avLst>
            </a:prstGeom>
            <a:blipFill>
              <a:blip r:embed="rId1" cstate="screen"/>
              <a:stretch>
                <a:fillRect/>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5" name="组合 4"/>
            <p:cNvGrpSpPr/>
            <p:nvPr/>
          </p:nvGrpSpPr>
          <p:grpSpPr>
            <a:xfrm>
              <a:off x="1596566" y="1800954"/>
              <a:ext cx="1914733" cy="1663836"/>
              <a:chOff x="1348508" y="1681912"/>
              <a:chExt cx="1914733" cy="1663836"/>
            </a:xfrm>
          </p:grpSpPr>
          <p:grpSp>
            <p:nvGrpSpPr>
              <p:cNvPr id="27" name="组合 26"/>
              <p:cNvGrpSpPr/>
              <p:nvPr/>
            </p:nvGrpSpPr>
            <p:grpSpPr>
              <a:xfrm>
                <a:off x="2083764" y="1681912"/>
                <a:ext cx="444222" cy="444220"/>
                <a:chOff x="1363328" y="1432531"/>
                <a:chExt cx="444222" cy="444220"/>
              </a:xfrm>
            </p:grpSpPr>
            <p:sp>
              <p:nvSpPr>
                <p:cNvPr id="30" name="椭圆 29"/>
                <p:cNvSpPr/>
                <p:nvPr/>
              </p:nvSpPr>
              <p:spPr>
                <a:xfrm>
                  <a:off x="1363328" y="1432531"/>
                  <a:ext cx="444222" cy="44422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31" name="任意多边形 15"/>
                <p:cNvSpPr/>
                <p:nvPr/>
              </p:nvSpPr>
              <p:spPr bwMode="auto">
                <a:xfrm>
                  <a:off x="1482659" y="1577556"/>
                  <a:ext cx="205561" cy="154170"/>
                </a:xfrm>
                <a:custGeom>
                  <a:avLst/>
                  <a:gdLst>
                    <a:gd name="connsiteX0" fmla="*/ 505433 w 533400"/>
                    <a:gd name="connsiteY0" fmla="*/ 621 h 400050"/>
                    <a:gd name="connsiteX1" fmla="*/ 534008 w 533400"/>
                    <a:gd name="connsiteY1" fmla="*/ 29196 h 400050"/>
                    <a:gd name="connsiteX2" fmla="*/ 534008 w 533400"/>
                    <a:gd name="connsiteY2" fmla="*/ 372096 h 400050"/>
                    <a:gd name="connsiteX3" fmla="*/ 505433 w 533400"/>
                    <a:gd name="connsiteY3" fmla="*/ 400671 h 400050"/>
                    <a:gd name="connsiteX4" fmla="*/ 29183 w 533400"/>
                    <a:gd name="connsiteY4" fmla="*/ 400671 h 400050"/>
                    <a:gd name="connsiteX5" fmla="*/ 608 w 533400"/>
                    <a:gd name="connsiteY5" fmla="*/ 372096 h 400050"/>
                    <a:gd name="connsiteX6" fmla="*/ 608 w 533400"/>
                    <a:gd name="connsiteY6" fmla="*/ 29196 h 400050"/>
                    <a:gd name="connsiteX7" fmla="*/ 29183 w 533400"/>
                    <a:gd name="connsiteY7" fmla="*/ 621 h 400050"/>
                    <a:gd name="connsiteX8" fmla="*/ 505433 w 533400"/>
                    <a:gd name="connsiteY8" fmla="*/ 621 h 400050"/>
                    <a:gd name="connsiteX9" fmla="*/ 391419 w 533400"/>
                    <a:gd name="connsiteY9" fmla="*/ 198646 h 400050"/>
                    <a:gd name="connsiteX10" fmla="*/ 351414 w 533400"/>
                    <a:gd name="connsiteY10" fmla="*/ 204170 h 400050"/>
                    <a:gd name="connsiteX11" fmla="*/ 351414 w 533400"/>
                    <a:gd name="connsiteY11" fmla="*/ 204170 h 400050"/>
                    <a:gd name="connsiteX12" fmla="*/ 267118 w 533400"/>
                    <a:gd name="connsiteY12" fmla="*/ 315613 h 400050"/>
                    <a:gd name="connsiteX13" fmla="*/ 264641 w 533400"/>
                    <a:gd name="connsiteY13" fmla="*/ 318470 h 400050"/>
                    <a:gd name="connsiteX14" fmla="*/ 224255 w 533400"/>
                    <a:gd name="connsiteY14" fmla="*/ 318756 h 400050"/>
                    <a:gd name="connsiteX15" fmla="*/ 224255 w 533400"/>
                    <a:gd name="connsiteY15" fmla="*/ 318756 h 400050"/>
                    <a:gd name="connsiteX16" fmla="*/ 162152 w 533400"/>
                    <a:gd name="connsiteY16" fmla="*/ 257415 h 400050"/>
                    <a:gd name="connsiteX17" fmla="*/ 160247 w 533400"/>
                    <a:gd name="connsiteY17" fmla="*/ 255701 h 400050"/>
                    <a:gd name="connsiteX18" fmla="*/ 120052 w 533400"/>
                    <a:gd name="connsiteY18" fmla="*/ 259606 h 400050"/>
                    <a:gd name="connsiteX19" fmla="*/ 120052 w 533400"/>
                    <a:gd name="connsiteY19" fmla="*/ 259606 h 400050"/>
                    <a:gd name="connsiteX20" fmla="*/ 32517 w 533400"/>
                    <a:gd name="connsiteY20" fmla="*/ 366095 h 400050"/>
                    <a:gd name="connsiteX21" fmla="*/ 30326 w 533400"/>
                    <a:gd name="connsiteY21" fmla="*/ 372096 h 400050"/>
                    <a:gd name="connsiteX22" fmla="*/ 39851 w 533400"/>
                    <a:gd name="connsiteY22" fmla="*/ 381621 h 400050"/>
                    <a:gd name="connsiteX23" fmla="*/ 39851 w 533400"/>
                    <a:gd name="connsiteY23" fmla="*/ 381621 h 400050"/>
                    <a:gd name="connsiteX24" fmla="*/ 497242 w 533400"/>
                    <a:gd name="connsiteY24" fmla="*/ 381621 h 400050"/>
                    <a:gd name="connsiteX25" fmla="*/ 502480 w 533400"/>
                    <a:gd name="connsiteY25" fmla="*/ 380002 h 400050"/>
                    <a:gd name="connsiteX26" fmla="*/ 505147 w 533400"/>
                    <a:gd name="connsiteY26" fmla="*/ 366762 h 400050"/>
                    <a:gd name="connsiteX27" fmla="*/ 505147 w 533400"/>
                    <a:gd name="connsiteY27" fmla="*/ 366762 h 400050"/>
                    <a:gd name="connsiteX28" fmla="*/ 397991 w 533400"/>
                    <a:gd name="connsiteY28" fmla="*/ 205504 h 400050"/>
                    <a:gd name="connsiteX29" fmla="*/ 391419 w 533400"/>
                    <a:gd name="connsiteY29" fmla="*/ 198646 h 400050"/>
                    <a:gd name="connsiteX30" fmla="*/ 95858 w 533400"/>
                    <a:gd name="connsiteY30" fmla="*/ 57771 h 400050"/>
                    <a:gd name="connsiteX31" fmla="*/ 57758 w 533400"/>
                    <a:gd name="connsiteY31" fmla="*/ 95871 h 400050"/>
                    <a:gd name="connsiteX32" fmla="*/ 95858 w 533400"/>
                    <a:gd name="connsiteY32" fmla="*/ 133971 h 400050"/>
                    <a:gd name="connsiteX33" fmla="*/ 133958 w 533400"/>
                    <a:gd name="connsiteY33" fmla="*/ 95871 h 400050"/>
                    <a:gd name="connsiteX34" fmla="*/ 95858 w 533400"/>
                    <a:gd name="connsiteY34"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3400" h="400050">
                      <a:moveTo>
                        <a:pt x="505433" y="621"/>
                      </a:moveTo>
                      <a:cubicBezTo>
                        <a:pt x="521245" y="621"/>
                        <a:pt x="534008" y="13385"/>
                        <a:pt x="534008" y="29196"/>
                      </a:cubicBezTo>
                      <a:lnTo>
                        <a:pt x="534008" y="372096"/>
                      </a:lnTo>
                      <a:cubicBezTo>
                        <a:pt x="534008" y="387907"/>
                        <a:pt x="521245" y="400671"/>
                        <a:pt x="505433" y="400671"/>
                      </a:cubicBezTo>
                      <a:lnTo>
                        <a:pt x="29183" y="400671"/>
                      </a:lnTo>
                      <a:cubicBezTo>
                        <a:pt x="13371" y="400671"/>
                        <a:pt x="608" y="387907"/>
                        <a:pt x="608" y="372096"/>
                      </a:cubicBezTo>
                      <a:lnTo>
                        <a:pt x="608" y="29196"/>
                      </a:lnTo>
                      <a:cubicBezTo>
                        <a:pt x="608" y="13385"/>
                        <a:pt x="13371" y="621"/>
                        <a:pt x="29183" y="621"/>
                      </a:cubicBezTo>
                      <a:lnTo>
                        <a:pt x="505433" y="621"/>
                      </a:lnTo>
                      <a:close/>
                      <a:moveTo>
                        <a:pt x="391419" y="198646"/>
                      </a:moveTo>
                      <a:cubicBezTo>
                        <a:pt x="378846" y="189121"/>
                        <a:pt x="360939" y="191597"/>
                        <a:pt x="351414" y="204170"/>
                      </a:cubicBezTo>
                      <a:lnTo>
                        <a:pt x="351414" y="204170"/>
                      </a:lnTo>
                      <a:lnTo>
                        <a:pt x="267118" y="315613"/>
                      </a:lnTo>
                      <a:cubicBezTo>
                        <a:pt x="266355" y="316660"/>
                        <a:pt x="265498" y="317518"/>
                        <a:pt x="264641" y="318470"/>
                      </a:cubicBezTo>
                      <a:cubicBezTo>
                        <a:pt x="253592" y="329710"/>
                        <a:pt x="235495" y="329805"/>
                        <a:pt x="224255" y="318756"/>
                      </a:cubicBezTo>
                      <a:lnTo>
                        <a:pt x="224255" y="318756"/>
                      </a:lnTo>
                      <a:lnTo>
                        <a:pt x="162152" y="257415"/>
                      </a:lnTo>
                      <a:cubicBezTo>
                        <a:pt x="161485" y="256844"/>
                        <a:pt x="160914" y="256177"/>
                        <a:pt x="160247" y="255701"/>
                      </a:cubicBezTo>
                      <a:cubicBezTo>
                        <a:pt x="148055" y="245699"/>
                        <a:pt x="130053" y="247414"/>
                        <a:pt x="120052" y="259606"/>
                      </a:cubicBezTo>
                      <a:lnTo>
                        <a:pt x="120052" y="259606"/>
                      </a:lnTo>
                      <a:lnTo>
                        <a:pt x="32517" y="366095"/>
                      </a:lnTo>
                      <a:cubicBezTo>
                        <a:pt x="31088" y="367810"/>
                        <a:pt x="30326" y="369905"/>
                        <a:pt x="30326" y="372096"/>
                      </a:cubicBezTo>
                      <a:cubicBezTo>
                        <a:pt x="30326" y="377335"/>
                        <a:pt x="34612" y="381621"/>
                        <a:pt x="39851" y="381621"/>
                      </a:cubicBezTo>
                      <a:lnTo>
                        <a:pt x="39851" y="381621"/>
                      </a:lnTo>
                      <a:lnTo>
                        <a:pt x="497242" y="381621"/>
                      </a:lnTo>
                      <a:cubicBezTo>
                        <a:pt x="499146" y="381621"/>
                        <a:pt x="500956" y="381050"/>
                        <a:pt x="502480" y="380002"/>
                      </a:cubicBezTo>
                      <a:cubicBezTo>
                        <a:pt x="506862" y="377049"/>
                        <a:pt x="508005" y="371144"/>
                        <a:pt x="505147" y="366762"/>
                      </a:cubicBezTo>
                      <a:lnTo>
                        <a:pt x="505147" y="366762"/>
                      </a:lnTo>
                      <a:lnTo>
                        <a:pt x="397991" y="205504"/>
                      </a:lnTo>
                      <a:cubicBezTo>
                        <a:pt x="396181" y="202932"/>
                        <a:pt x="393990" y="200551"/>
                        <a:pt x="391419" y="198646"/>
                      </a:cubicBez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rgbClr val="FFFFFF"/>
                </a:solidFill>
                <a:ln>
                  <a:noFill/>
                </a:ln>
              </p:spPr>
              <p:txBody>
                <a:bodyPr/>
                <a:lstStyle/>
                <a:p>
                  <a:endParaRPr lang="zh-CN" altLang="en-US"/>
                </a:p>
              </p:txBody>
            </p:sp>
          </p:grpSp>
          <p:sp>
            <p:nvSpPr>
              <p:cNvPr id="28" name="文本框 27"/>
              <p:cNvSpPr txBox="1"/>
              <p:nvPr/>
            </p:nvSpPr>
            <p:spPr>
              <a:xfrm>
                <a:off x="1348508" y="2172312"/>
                <a:ext cx="1914731" cy="369332"/>
              </a:xfrm>
              <a:prstGeom prst="rect">
                <a:avLst/>
              </a:prstGeom>
              <a:noFill/>
            </p:spPr>
            <p:txBody>
              <a:bodyPr wrap="square" rtlCol="0">
                <a:spAutoFit/>
              </a:bodyPr>
              <a:lstStyle/>
              <a:p>
                <a:pPr algn="ctr"/>
                <a:r>
                  <a:rPr lang="zh-CN" altLang="en-US" b="1" dirty="0"/>
                  <a:t>输入标题</a:t>
                </a:r>
                <a:endParaRPr lang="en-US" altLang="zh-CN" b="1" dirty="0"/>
              </a:p>
            </p:txBody>
          </p:sp>
          <p:sp>
            <p:nvSpPr>
              <p:cNvPr id="29" name="文本框 28"/>
              <p:cNvSpPr txBox="1"/>
              <p:nvPr/>
            </p:nvSpPr>
            <p:spPr>
              <a:xfrm flipH="1">
                <a:off x="1348509" y="2607084"/>
                <a:ext cx="1914732" cy="738664"/>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a:t>
                </a:r>
                <a:endParaRPr lang="en-US" altLang="zh-CN" sz="1400" dirty="0">
                  <a:solidFill>
                    <a:schemeClr val="tx1">
                      <a:lumMod val="75000"/>
                      <a:lumOff val="25000"/>
                    </a:schemeClr>
                  </a:solidFill>
                </a:endParaRPr>
              </a:p>
            </p:txBody>
          </p:sp>
        </p:grpSp>
        <p:grpSp>
          <p:nvGrpSpPr>
            <p:cNvPr id="6" name="组合 5"/>
            <p:cNvGrpSpPr/>
            <p:nvPr/>
          </p:nvGrpSpPr>
          <p:grpSpPr>
            <a:xfrm>
              <a:off x="1596566" y="4131874"/>
              <a:ext cx="1914733" cy="1663836"/>
              <a:chOff x="1596566" y="4057335"/>
              <a:chExt cx="1914733" cy="1663836"/>
            </a:xfrm>
          </p:grpSpPr>
          <p:grpSp>
            <p:nvGrpSpPr>
              <p:cNvPr id="22" name="组合 21"/>
              <p:cNvGrpSpPr/>
              <p:nvPr/>
            </p:nvGrpSpPr>
            <p:grpSpPr>
              <a:xfrm>
                <a:off x="2331822" y="4057335"/>
                <a:ext cx="444222" cy="444220"/>
                <a:chOff x="4336316" y="330388"/>
                <a:chExt cx="444222" cy="444220"/>
              </a:xfrm>
            </p:grpSpPr>
            <p:sp>
              <p:nvSpPr>
                <p:cNvPr id="25" name="椭圆 24"/>
                <p:cNvSpPr/>
                <p:nvPr/>
              </p:nvSpPr>
              <p:spPr>
                <a:xfrm>
                  <a:off x="4336316" y="330388"/>
                  <a:ext cx="444222" cy="444220"/>
                </a:xfrm>
                <a:prstGeom prst="ellipse">
                  <a:avLst/>
                </a:prstGeom>
                <a:solidFill>
                  <a:schemeClr val="bg1">
                    <a:lumMod val="75000"/>
                  </a:schemeClr>
                </a:solidFill>
                <a:ln w="12700" cap="rnd">
                  <a:noFill/>
                  <a:prstDash val="solid"/>
                  <a:round/>
                </a:ln>
                <a:effectLst>
                  <a:outerShdw blurRad="254000" dist="127000" algn="ctr" rotWithShape="0">
                    <a:schemeClr val="tx1">
                      <a:lumMod val="65000"/>
                      <a:lumOff val="35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6" name="任意多边形 8"/>
                <p:cNvSpPr/>
                <p:nvPr/>
              </p:nvSpPr>
              <p:spPr bwMode="auto">
                <a:xfrm>
                  <a:off x="4455646" y="458895"/>
                  <a:ext cx="205561" cy="187207"/>
                </a:xfrm>
                <a:custGeom>
                  <a:avLst/>
                  <a:gdLst>
                    <a:gd name="connsiteX0" fmla="*/ 125329 w 533400"/>
                    <a:gd name="connsiteY0" fmla="*/ 229221 h 485775"/>
                    <a:gd name="connsiteX1" fmla="*/ 125329 w 533400"/>
                    <a:gd name="connsiteY1" fmla="*/ 276846 h 485775"/>
                    <a:gd name="connsiteX2" fmla="*/ 144379 w 533400"/>
                    <a:gd name="connsiteY2" fmla="*/ 276846 h 485775"/>
                    <a:gd name="connsiteX3" fmla="*/ 144379 w 533400"/>
                    <a:gd name="connsiteY3" fmla="*/ 229221 h 485775"/>
                    <a:gd name="connsiteX4" fmla="*/ 392029 w 533400"/>
                    <a:gd name="connsiteY4" fmla="*/ 229221 h 485775"/>
                    <a:gd name="connsiteX5" fmla="*/ 392029 w 533400"/>
                    <a:gd name="connsiteY5" fmla="*/ 276846 h 485775"/>
                    <a:gd name="connsiteX6" fmla="*/ 411079 w 533400"/>
                    <a:gd name="connsiteY6" fmla="*/ 276846 h 485775"/>
                    <a:gd name="connsiteX7" fmla="*/ 411079 w 533400"/>
                    <a:gd name="connsiteY7" fmla="*/ 229221 h 485775"/>
                    <a:gd name="connsiteX8" fmla="*/ 534904 w 533400"/>
                    <a:gd name="connsiteY8" fmla="*/ 229221 h 485775"/>
                    <a:gd name="connsiteX9" fmla="*/ 534904 w 533400"/>
                    <a:gd name="connsiteY9" fmla="*/ 457821 h 485775"/>
                    <a:gd name="connsiteX10" fmla="*/ 506329 w 533400"/>
                    <a:gd name="connsiteY10" fmla="*/ 486396 h 485775"/>
                    <a:gd name="connsiteX11" fmla="*/ 30079 w 533400"/>
                    <a:gd name="connsiteY11" fmla="*/ 486396 h 485775"/>
                    <a:gd name="connsiteX12" fmla="*/ 1504 w 533400"/>
                    <a:gd name="connsiteY12" fmla="*/ 457821 h 485775"/>
                    <a:gd name="connsiteX13" fmla="*/ 1504 w 533400"/>
                    <a:gd name="connsiteY13" fmla="*/ 229221 h 485775"/>
                    <a:gd name="connsiteX14" fmla="*/ 125329 w 533400"/>
                    <a:gd name="connsiteY14" fmla="*/ 229221 h 485775"/>
                    <a:gd name="connsiteX15" fmla="*/ 372979 w 533400"/>
                    <a:gd name="connsiteY15" fmla="*/ 621 h 485775"/>
                    <a:gd name="connsiteX16" fmla="*/ 411079 w 533400"/>
                    <a:gd name="connsiteY16" fmla="*/ 36816 h 485775"/>
                    <a:gd name="connsiteX17" fmla="*/ 411079 w 533400"/>
                    <a:gd name="connsiteY17" fmla="*/ 38721 h 485775"/>
                    <a:gd name="connsiteX18" fmla="*/ 411079 w 533400"/>
                    <a:gd name="connsiteY18" fmla="*/ 114921 h 485775"/>
                    <a:gd name="connsiteX19" fmla="*/ 506329 w 533400"/>
                    <a:gd name="connsiteY19" fmla="*/ 114921 h 485775"/>
                    <a:gd name="connsiteX20" fmla="*/ 534904 w 533400"/>
                    <a:gd name="connsiteY20" fmla="*/ 143496 h 485775"/>
                    <a:gd name="connsiteX21" fmla="*/ 534904 w 533400"/>
                    <a:gd name="connsiteY21" fmla="*/ 210171 h 485775"/>
                    <a:gd name="connsiteX22" fmla="*/ 1504 w 533400"/>
                    <a:gd name="connsiteY22" fmla="*/ 210171 h 485775"/>
                    <a:gd name="connsiteX23" fmla="*/ 1504 w 533400"/>
                    <a:gd name="connsiteY23" fmla="*/ 143496 h 485775"/>
                    <a:gd name="connsiteX24" fmla="*/ 30079 w 533400"/>
                    <a:gd name="connsiteY24" fmla="*/ 114921 h 485775"/>
                    <a:gd name="connsiteX25" fmla="*/ 125329 w 533400"/>
                    <a:gd name="connsiteY25" fmla="*/ 114921 h 485775"/>
                    <a:gd name="connsiteX26" fmla="*/ 125329 w 533400"/>
                    <a:gd name="connsiteY26" fmla="*/ 38721 h 485775"/>
                    <a:gd name="connsiteX27" fmla="*/ 161524 w 533400"/>
                    <a:gd name="connsiteY27" fmla="*/ 621 h 485775"/>
                    <a:gd name="connsiteX28" fmla="*/ 163429 w 533400"/>
                    <a:gd name="connsiteY28" fmla="*/ 621 h 485775"/>
                    <a:gd name="connsiteX29" fmla="*/ 372979 w 533400"/>
                    <a:gd name="connsiteY29" fmla="*/ 621 h 485775"/>
                    <a:gd name="connsiteX30" fmla="*/ 372979 w 533400"/>
                    <a:gd name="connsiteY30" fmla="*/ 19671 h 485775"/>
                    <a:gd name="connsiteX31" fmla="*/ 163429 w 533400"/>
                    <a:gd name="connsiteY31" fmla="*/ 19671 h 485775"/>
                    <a:gd name="connsiteX32" fmla="*/ 144474 w 533400"/>
                    <a:gd name="connsiteY32" fmla="*/ 37292 h 485775"/>
                    <a:gd name="connsiteX33" fmla="*/ 144379 w 533400"/>
                    <a:gd name="connsiteY33" fmla="*/ 38721 h 485775"/>
                    <a:gd name="connsiteX34" fmla="*/ 144379 w 533400"/>
                    <a:gd name="connsiteY34" fmla="*/ 114921 h 485775"/>
                    <a:gd name="connsiteX35" fmla="*/ 392029 w 533400"/>
                    <a:gd name="connsiteY35" fmla="*/ 114921 h 485775"/>
                    <a:gd name="connsiteX36" fmla="*/ 392029 w 533400"/>
                    <a:gd name="connsiteY36" fmla="*/ 38721 h 485775"/>
                    <a:gd name="connsiteX37" fmla="*/ 375836 w 533400"/>
                    <a:gd name="connsiteY37" fmla="*/ 19862 h 485775"/>
                    <a:gd name="connsiteX38" fmla="*/ 374408 w 533400"/>
                    <a:gd name="connsiteY38" fmla="*/ 19671 h 485775"/>
                    <a:gd name="connsiteX39" fmla="*/ 372979 w 533400"/>
                    <a:gd name="connsiteY39" fmla="*/ 1967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33400" h="485775">
                      <a:moveTo>
                        <a:pt x="125329" y="229221"/>
                      </a:moveTo>
                      <a:lnTo>
                        <a:pt x="125329" y="276846"/>
                      </a:lnTo>
                      <a:lnTo>
                        <a:pt x="144379" y="276846"/>
                      </a:lnTo>
                      <a:lnTo>
                        <a:pt x="144379" y="229221"/>
                      </a:lnTo>
                      <a:lnTo>
                        <a:pt x="392029" y="229221"/>
                      </a:lnTo>
                      <a:lnTo>
                        <a:pt x="392029" y="276846"/>
                      </a:lnTo>
                      <a:lnTo>
                        <a:pt x="411079" y="276846"/>
                      </a:lnTo>
                      <a:lnTo>
                        <a:pt x="411079" y="229221"/>
                      </a:lnTo>
                      <a:lnTo>
                        <a:pt x="534904" y="229221"/>
                      </a:lnTo>
                      <a:lnTo>
                        <a:pt x="534904" y="457821"/>
                      </a:lnTo>
                      <a:cubicBezTo>
                        <a:pt x="534904" y="473632"/>
                        <a:pt x="522141" y="486396"/>
                        <a:pt x="506329" y="486396"/>
                      </a:cubicBezTo>
                      <a:lnTo>
                        <a:pt x="30079" y="486396"/>
                      </a:lnTo>
                      <a:cubicBezTo>
                        <a:pt x="14267" y="486396"/>
                        <a:pt x="1504" y="473632"/>
                        <a:pt x="1504" y="457821"/>
                      </a:cubicBezTo>
                      <a:lnTo>
                        <a:pt x="1504" y="229221"/>
                      </a:lnTo>
                      <a:lnTo>
                        <a:pt x="125329" y="229221"/>
                      </a:lnTo>
                      <a:close/>
                      <a:moveTo>
                        <a:pt x="372979" y="621"/>
                      </a:moveTo>
                      <a:cubicBezTo>
                        <a:pt x="393363" y="621"/>
                        <a:pt x="410031" y="16623"/>
                        <a:pt x="411079" y="36816"/>
                      </a:cubicBezTo>
                      <a:lnTo>
                        <a:pt x="411079" y="38721"/>
                      </a:lnTo>
                      <a:lnTo>
                        <a:pt x="411079" y="114921"/>
                      </a:lnTo>
                      <a:lnTo>
                        <a:pt x="506329" y="114921"/>
                      </a:lnTo>
                      <a:cubicBezTo>
                        <a:pt x="522141" y="114921"/>
                        <a:pt x="534904" y="127685"/>
                        <a:pt x="534904" y="143496"/>
                      </a:cubicBezTo>
                      <a:lnTo>
                        <a:pt x="534904" y="210171"/>
                      </a:lnTo>
                      <a:lnTo>
                        <a:pt x="1504" y="210171"/>
                      </a:lnTo>
                      <a:lnTo>
                        <a:pt x="1504" y="143496"/>
                      </a:lnTo>
                      <a:cubicBezTo>
                        <a:pt x="1504" y="127685"/>
                        <a:pt x="14267" y="114921"/>
                        <a:pt x="30079" y="114921"/>
                      </a:cubicBezTo>
                      <a:lnTo>
                        <a:pt x="125329" y="114921"/>
                      </a:lnTo>
                      <a:lnTo>
                        <a:pt x="125329" y="38721"/>
                      </a:lnTo>
                      <a:cubicBezTo>
                        <a:pt x="125329" y="18337"/>
                        <a:pt x="141331" y="1669"/>
                        <a:pt x="161524" y="621"/>
                      </a:cubicBezTo>
                      <a:lnTo>
                        <a:pt x="163429" y="621"/>
                      </a:lnTo>
                      <a:lnTo>
                        <a:pt x="372979" y="621"/>
                      </a:lnTo>
                      <a:close/>
                      <a:moveTo>
                        <a:pt x="372979" y="19671"/>
                      </a:moveTo>
                      <a:lnTo>
                        <a:pt x="163429" y="19671"/>
                      </a:lnTo>
                      <a:cubicBezTo>
                        <a:pt x="153428" y="19671"/>
                        <a:pt x="145141" y="27482"/>
                        <a:pt x="144474" y="37292"/>
                      </a:cubicBezTo>
                      <a:lnTo>
                        <a:pt x="144379" y="38721"/>
                      </a:lnTo>
                      <a:lnTo>
                        <a:pt x="144379" y="114921"/>
                      </a:lnTo>
                      <a:lnTo>
                        <a:pt x="392029" y="114921"/>
                      </a:lnTo>
                      <a:lnTo>
                        <a:pt x="392029" y="38721"/>
                      </a:lnTo>
                      <a:cubicBezTo>
                        <a:pt x="392029" y="29196"/>
                        <a:pt x="384981" y="21290"/>
                        <a:pt x="375836" y="19862"/>
                      </a:cubicBezTo>
                      <a:lnTo>
                        <a:pt x="374408" y="19671"/>
                      </a:lnTo>
                      <a:lnTo>
                        <a:pt x="372979" y="1967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sp>
            <p:nvSpPr>
              <p:cNvPr id="23" name="文本框 22"/>
              <p:cNvSpPr txBox="1"/>
              <p:nvPr/>
            </p:nvSpPr>
            <p:spPr>
              <a:xfrm>
                <a:off x="1596566" y="4547735"/>
                <a:ext cx="1914731" cy="369332"/>
              </a:xfrm>
              <a:prstGeom prst="rect">
                <a:avLst/>
              </a:prstGeom>
              <a:noFill/>
            </p:spPr>
            <p:txBody>
              <a:bodyPr wrap="square" rtlCol="0">
                <a:spAutoFit/>
              </a:bodyPr>
              <a:lstStyle/>
              <a:p>
                <a:pPr algn="ctr"/>
                <a:r>
                  <a:rPr lang="zh-CN" altLang="en-US" b="1" dirty="0"/>
                  <a:t>输入标题</a:t>
                </a:r>
                <a:endParaRPr lang="en-US" altLang="zh-CN" b="1" dirty="0"/>
              </a:p>
            </p:txBody>
          </p:sp>
          <p:sp>
            <p:nvSpPr>
              <p:cNvPr id="24" name="文本框 23"/>
              <p:cNvSpPr txBox="1"/>
              <p:nvPr/>
            </p:nvSpPr>
            <p:spPr>
              <a:xfrm flipH="1">
                <a:off x="1596567" y="4982507"/>
                <a:ext cx="1914732" cy="738664"/>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a:t>
                </a:r>
                <a:endParaRPr lang="en-US" altLang="zh-CN" sz="1400" dirty="0">
                  <a:solidFill>
                    <a:schemeClr val="tx1">
                      <a:lumMod val="75000"/>
                      <a:lumOff val="25000"/>
                    </a:schemeClr>
                  </a:solidFill>
                </a:endParaRPr>
              </a:p>
            </p:txBody>
          </p:sp>
        </p:grpSp>
        <p:grpSp>
          <p:nvGrpSpPr>
            <p:cNvPr id="7" name="组合 6"/>
            <p:cNvGrpSpPr/>
            <p:nvPr/>
          </p:nvGrpSpPr>
          <p:grpSpPr>
            <a:xfrm>
              <a:off x="8668002" y="1800954"/>
              <a:ext cx="1914733" cy="3994756"/>
              <a:chOff x="8668002" y="1800954"/>
              <a:chExt cx="1914733" cy="3994756"/>
            </a:xfrm>
          </p:grpSpPr>
          <p:grpSp>
            <p:nvGrpSpPr>
              <p:cNvPr id="10" name="组合 9"/>
              <p:cNvGrpSpPr/>
              <p:nvPr/>
            </p:nvGrpSpPr>
            <p:grpSpPr>
              <a:xfrm>
                <a:off x="8668002" y="1800954"/>
                <a:ext cx="1914733" cy="1663836"/>
                <a:chOff x="8668002" y="1866395"/>
                <a:chExt cx="1914733" cy="1663836"/>
              </a:xfrm>
            </p:grpSpPr>
            <p:grpSp>
              <p:nvGrpSpPr>
                <p:cNvPr id="17" name="组合 16"/>
                <p:cNvGrpSpPr/>
                <p:nvPr/>
              </p:nvGrpSpPr>
              <p:grpSpPr>
                <a:xfrm>
                  <a:off x="9403258" y="1866395"/>
                  <a:ext cx="444222" cy="444220"/>
                  <a:chOff x="3533313" y="330388"/>
                  <a:chExt cx="444222" cy="444220"/>
                </a:xfrm>
              </p:grpSpPr>
              <p:sp>
                <p:nvSpPr>
                  <p:cNvPr id="20" name="椭圆 19"/>
                  <p:cNvSpPr/>
                  <p:nvPr/>
                </p:nvSpPr>
                <p:spPr>
                  <a:xfrm>
                    <a:off x="3533313" y="330388"/>
                    <a:ext cx="444222" cy="444220"/>
                  </a:xfrm>
                  <a:prstGeom prst="ellipse">
                    <a:avLst/>
                  </a:prstGeom>
                  <a:solidFill>
                    <a:schemeClr val="bg1">
                      <a:lumMod val="75000"/>
                    </a:schemeClr>
                  </a:solidFill>
                  <a:ln w="12700" cap="rnd">
                    <a:noFill/>
                    <a:prstDash val="solid"/>
                    <a:round/>
                  </a:ln>
                  <a:effectLst>
                    <a:outerShdw blurRad="254000" dist="127000" algn="ctr" rotWithShape="0">
                      <a:schemeClr val="tx1">
                        <a:lumMod val="65000"/>
                        <a:lumOff val="35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1" name="任意多边形 7"/>
                  <p:cNvSpPr/>
                  <p:nvPr/>
                </p:nvSpPr>
                <p:spPr bwMode="auto">
                  <a:xfrm>
                    <a:off x="3652644" y="466932"/>
                    <a:ext cx="205561" cy="171132"/>
                  </a:xfrm>
                  <a:custGeom>
                    <a:avLst/>
                    <a:gdLst>
                      <a:gd name="connsiteX0" fmla="*/ 483573 w 526297"/>
                      <a:gd name="connsiteY0" fmla="*/ 133971 h 438150"/>
                      <a:gd name="connsiteX1" fmla="*/ 527674 w 526297"/>
                      <a:gd name="connsiteY1" fmla="*/ 178072 h 438150"/>
                      <a:gd name="connsiteX2" fmla="*/ 527579 w 526297"/>
                      <a:gd name="connsiteY2" fmla="*/ 181501 h 438150"/>
                      <a:gd name="connsiteX3" fmla="*/ 514244 w 526297"/>
                      <a:gd name="connsiteY3" fmla="*/ 355237 h 438150"/>
                      <a:gd name="connsiteX4" fmla="*/ 485764 w 526297"/>
                      <a:gd name="connsiteY4" fmla="*/ 381621 h 438150"/>
                      <a:gd name="connsiteX5" fmla="*/ 454998 w 526297"/>
                      <a:gd name="connsiteY5" fmla="*/ 381621 h 438150"/>
                      <a:gd name="connsiteX6" fmla="*/ 454998 w 526297"/>
                      <a:gd name="connsiteY6" fmla="*/ 438771 h 438150"/>
                      <a:gd name="connsiteX7" fmla="*/ 435948 w 526297"/>
                      <a:gd name="connsiteY7" fmla="*/ 438771 h 438150"/>
                      <a:gd name="connsiteX8" fmla="*/ 435948 w 526297"/>
                      <a:gd name="connsiteY8" fmla="*/ 381621 h 438150"/>
                      <a:gd name="connsiteX9" fmla="*/ 93048 w 526297"/>
                      <a:gd name="connsiteY9" fmla="*/ 381621 h 438150"/>
                      <a:gd name="connsiteX10" fmla="*/ 93048 w 526297"/>
                      <a:gd name="connsiteY10" fmla="*/ 438771 h 438150"/>
                      <a:gd name="connsiteX11" fmla="*/ 73998 w 526297"/>
                      <a:gd name="connsiteY11" fmla="*/ 438771 h 438150"/>
                      <a:gd name="connsiteX12" fmla="*/ 73998 w 526297"/>
                      <a:gd name="connsiteY12" fmla="*/ 381621 h 438150"/>
                      <a:gd name="connsiteX13" fmla="*/ 43328 w 526297"/>
                      <a:gd name="connsiteY13" fmla="*/ 381621 h 438150"/>
                      <a:gd name="connsiteX14" fmla="*/ 14848 w 526297"/>
                      <a:gd name="connsiteY14" fmla="*/ 355237 h 438150"/>
                      <a:gd name="connsiteX15" fmla="*/ 1513 w 526297"/>
                      <a:gd name="connsiteY15" fmla="*/ 181501 h 438150"/>
                      <a:gd name="connsiteX16" fmla="*/ 42089 w 526297"/>
                      <a:gd name="connsiteY16" fmla="*/ 134162 h 438150"/>
                      <a:gd name="connsiteX17" fmla="*/ 45518 w 526297"/>
                      <a:gd name="connsiteY17" fmla="*/ 134066 h 438150"/>
                      <a:gd name="connsiteX18" fmla="*/ 101906 w 526297"/>
                      <a:gd name="connsiteY18" fmla="*/ 180834 h 438150"/>
                      <a:gd name="connsiteX19" fmla="*/ 121623 w 526297"/>
                      <a:gd name="connsiteY19" fmla="*/ 286371 h 438150"/>
                      <a:gd name="connsiteX20" fmla="*/ 407373 w 526297"/>
                      <a:gd name="connsiteY20" fmla="*/ 286371 h 438150"/>
                      <a:gd name="connsiteX21" fmla="*/ 427185 w 526297"/>
                      <a:gd name="connsiteY21" fmla="*/ 180739 h 438150"/>
                      <a:gd name="connsiteX22" fmla="*/ 483573 w 526297"/>
                      <a:gd name="connsiteY22" fmla="*/ 133971 h 438150"/>
                      <a:gd name="connsiteX23" fmla="*/ 416898 w 526297"/>
                      <a:gd name="connsiteY23" fmla="*/ 621 h 438150"/>
                      <a:gd name="connsiteX24" fmla="*/ 483573 w 526297"/>
                      <a:gd name="connsiteY24" fmla="*/ 67296 h 438150"/>
                      <a:gd name="connsiteX25" fmla="*/ 483573 w 526297"/>
                      <a:gd name="connsiteY25" fmla="*/ 115397 h 438150"/>
                      <a:gd name="connsiteX26" fmla="*/ 476429 w 526297"/>
                      <a:gd name="connsiteY26" fmla="*/ 114921 h 438150"/>
                      <a:gd name="connsiteX27" fmla="*/ 412040 w 526297"/>
                      <a:gd name="connsiteY27" fmla="*/ 166451 h 438150"/>
                      <a:gd name="connsiteX28" fmla="*/ 411564 w 526297"/>
                      <a:gd name="connsiteY28" fmla="*/ 168737 h 438150"/>
                      <a:gd name="connsiteX29" fmla="*/ 393086 w 526297"/>
                      <a:gd name="connsiteY29" fmla="*/ 267321 h 438150"/>
                      <a:gd name="connsiteX30" fmla="*/ 135911 w 526297"/>
                      <a:gd name="connsiteY30" fmla="*/ 267321 h 438150"/>
                      <a:gd name="connsiteX31" fmla="*/ 117432 w 526297"/>
                      <a:gd name="connsiteY31" fmla="*/ 168737 h 438150"/>
                      <a:gd name="connsiteX32" fmla="*/ 52567 w 526297"/>
                      <a:gd name="connsiteY32" fmla="*/ 114921 h 438150"/>
                      <a:gd name="connsiteX33" fmla="*/ 54948 w 526297"/>
                      <a:gd name="connsiteY33" fmla="*/ 67296 h 438150"/>
                      <a:gd name="connsiteX34" fmla="*/ 121623 w 526297"/>
                      <a:gd name="connsiteY34" fmla="*/ 621 h 438150"/>
                      <a:gd name="connsiteX35" fmla="*/ 416898 w 526297"/>
                      <a:gd name="connsiteY3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6297" h="438150">
                        <a:moveTo>
                          <a:pt x="483573" y="133971"/>
                        </a:moveTo>
                        <a:cubicBezTo>
                          <a:pt x="507957" y="133971"/>
                          <a:pt x="527674" y="153688"/>
                          <a:pt x="527674" y="178072"/>
                        </a:cubicBezTo>
                        <a:cubicBezTo>
                          <a:pt x="527674" y="179215"/>
                          <a:pt x="527674" y="180358"/>
                          <a:pt x="527579" y="181501"/>
                        </a:cubicBezTo>
                        <a:lnTo>
                          <a:pt x="514244" y="355237"/>
                        </a:lnTo>
                        <a:cubicBezTo>
                          <a:pt x="513101" y="370096"/>
                          <a:pt x="500718" y="381621"/>
                          <a:pt x="485764" y="381621"/>
                        </a:cubicBezTo>
                        <a:lnTo>
                          <a:pt x="454998" y="381621"/>
                        </a:lnTo>
                        <a:lnTo>
                          <a:pt x="454998" y="438771"/>
                        </a:lnTo>
                        <a:lnTo>
                          <a:pt x="435948" y="438771"/>
                        </a:lnTo>
                        <a:lnTo>
                          <a:pt x="435948" y="381621"/>
                        </a:lnTo>
                        <a:lnTo>
                          <a:pt x="93048" y="381621"/>
                        </a:lnTo>
                        <a:lnTo>
                          <a:pt x="93048" y="438771"/>
                        </a:lnTo>
                        <a:lnTo>
                          <a:pt x="73998" y="438771"/>
                        </a:lnTo>
                        <a:lnTo>
                          <a:pt x="73998" y="381621"/>
                        </a:lnTo>
                        <a:lnTo>
                          <a:pt x="43328" y="381621"/>
                        </a:lnTo>
                        <a:cubicBezTo>
                          <a:pt x="28373" y="381621"/>
                          <a:pt x="15991" y="370096"/>
                          <a:pt x="14848" y="355237"/>
                        </a:cubicBezTo>
                        <a:lnTo>
                          <a:pt x="1513" y="181501"/>
                        </a:lnTo>
                        <a:cubicBezTo>
                          <a:pt x="-392" y="157212"/>
                          <a:pt x="17801" y="135971"/>
                          <a:pt x="42089" y="134162"/>
                        </a:cubicBezTo>
                        <a:cubicBezTo>
                          <a:pt x="43232" y="134066"/>
                          <a:pt x="44375" y="134066"/>
                          <a:pt x="45518" y="134066"/>
                        </a:cubicBezTo>
                        <a:cubicBezTo>
                          <a:pt x="73141" y="134066"/>
                          <a:pt x="96858" y="153688"/>
                          <a:pt x="101906" y="180834"/>
                        </a:cubicBezTo>
                        <a:lnTo>
                          <a:pt x="121623" y="286371"/>
                        </a:lnTo>
                        <a:lnTo>
                          <a:pt x="407373" y="286371"/>
                        </a:lnTo>
                        <a:lnTo>
                          <a:pt x="427185" y="180739"/>
                        </a:lnTo>
                        <a:cubicBezTo>
                          <a:pt x="432233" y="153592"/>
                          <a:pt x="455951" y="133971"/>
                          <a:pt x="483573" y="133971"/>
                        </a:cubicBezTo>
                        <a:close/>
                        <a:moveTo>
                          <a:pt x="416898" y="621"/>
                        </a:moveTo>
                        <a:cubicBezTo>
                          <a:pt x="453760" y="621"/>
                          <a:pt x="483573" y="30434"/>
                          <a:pt x="483573" y="67296"/>
                        </a:cubicBezTo>
                        <a:lnTo>
                          <a:pt x="483573" y="115397"/>
                        </a:lnTo>
                        <a:cubicBezTo>
                          <a:pt x="481192" y="115112"/>
                          <a:pt x="478811" y="114921"/>
                          <a:pt x="476429" y="114921"/>
                        </a:cubicBezTo>
                        <a:cubicBezTo>
                          <a:pt x="445473" y="114921"/>
                          <a:pt x="418803" y="136448"/>
                          <a:pt x="412040" y="166451"/>
                        </a:cubicBezTo>
                        <a:lnTo>
                          <a:pt x="411564" y="168737"/>
                        </a:lnTo>
                        <a:lnTo>
                          <a:pt x="393086" y="267321"/>
                        </a:lnTo>
                        <a:lnTo>
                          <a:pt x="135911" y="267321"/>
                        </a:lnTo>
                        <a:lnTo>
                          <a:pt x="117432" y="168737"/>
                        </a:lnTo>
                        <a:cubicBezTo>
                          <a:pt x="111622" y="137495"/>
                          <a:pt x="84285" y="114921"/>
                          <a:pt x="52567" y="114921"/>
                        </a:cubicBezTo>
                        <a:lnTo>
                          <a:pt x="54948" y="67296"/>
                        </a:lnTo>
                        <a:cubicBezTo>
                          <a:pt x="54948" y="30434"/>
                          <a:pt x="84761" y="621"/>
                          <a:pt x="121623" y="621"/>
                        </a:cubicBezTo>
                        <a:lnTo>
                          <a:pt x="416898" y="62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sp>
              <p:nvSpPr>
                <p:cNvPr id="18" name="文本框 17"/>
                <p:cNvSpPr txBox="1"/>
                <p:nvPr/>
              </p:nvSpPr>
              <p:spPr>
                <a:xfrm>
                  <a:off x="8668002" y="2356795"/>
                  <a:ext cx="1914731" cy="369332"/>
                </a:xfrm>
                <a:prstGeom prst="rect">
                  <a:avLst/>
                </a:prstGeom>
                <a:noFill/>
              </p:spPr>
              <p:txBody>
                <a:bodyPr wrap="square" rtlCol="0">
                  <a:spAutoFit/>
                </a:bodyPr>
                <a:lstStyle/>
                <a:p>
                  <a:pPr algn="ctr"/>
                  <a:r>
                    <a:rPr lang="zh-CN" altLang="en-US" b="1" dirty="0"/>
                    <a:t>输入标题</a:t>
                  </a:r>
                  <a:endParaRPr lang="en-US" altLang="zh-CN" b="1" dirty="0"/>
                </a:p>
              </p:txBody>
            </p:sp>
            <p:sp>
              <p:nvSpPr>
                <p:cNvPr id="19" name="文本框 18"/>
                <p:cNvSpPr txBox="1"/>
                <p:nvPr/>
              </p:nvSpPr>
              <p:spPr>
                <a:xfrm flipH="1">
                  <a:off x="8668003" y="2791567"/>
                  <a:ext cx="1914732" cy="738664"/>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a:t>
                  </a:r>
                  <a:endParaRPr lang="en-US" altLang="zh-CN" sz="1400" dirty="0">
                    <a:solidFill>
                      <a:schemeClr val="tx1">
                        <a:lumMod val="75000"/>
                        <a:lumOff val="25000"/>
                      </a:schemeClr>
                    </a:solidFill>
                  </a:endParaRPr>
                </a:p>
              </p:txBody>
            </p:sp>
          </p:grpSp>
          <p:grpSp>
            <p:nvGrpSpPr>
              <p:cNvPr id="11" name="组合 10"/>
              <p:cNvGrpSpPr/>
              <p:nvPr/>
            </p:nvGrpSpPr>
            <p:grpSpPr>
              <a:xfrm>
                <a:off x="8668002" y="4131874"/>
                <a:ext cx="1914733" cy="1663836"/>
                <a:chOff x="8668002" y="4057335"/>
                <a:chExt cx="1914733" cy="1663836"/>
              </a:xfrm>
            </p:grpSpPr>
            <p:grpSp>
              <p:nvGrpSpPr>
                <p:cNvPr id="12" name="组合 11"/>
                <p:cNvGrpSpPr/>
                <p:nvPr/>
              </p:nvGrpSpPr>
              <p:grpSpPr>
                <a:xfrm>
                  <a:off x="9403258" y="4057335"/>
                  <a:ext cx="444222" cy="444220"/>
                  <a:chOff x="5139319" y="330388"/>
                  <a:chExt cx="444222" cy="444220"/>
                </a:xfrm>
              </p:grpSpPr>
              <p:sp>
                <p:nvSpPr>
                  <p:cNvPr id="15" name="椭圆 14"/>
                  <p:cNvSpPr/>
                  <p:nvPr/>
                </p:nvSpPr>
                <p:spPr>
                  <a:xfrm>
                    <a:off x="5139319" y="330388"/>
                    <a:ext cx="444222" cy="44422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6" name="任意多边形 9"/>
                  <p:cNvSpPr/>
                  <p:nvPr/>
                </p:nvSpPr>
                <p:spPr bwMode="auto">
                  <a:xfrm>
                    <a:off x="5258649" y="482415"/>
                    <a:ext cx="205561" cy="163687"/>
                  </a:xfrm>
                  <a:custGeom>
                    <a:avLst/>
                    <a:gdLst>
                      <a:gd name="connsiteX0" fmla="*/ 486767 w 514350"/>
                      <a:gd name="connsiteY0" fmla="*/ 621 h 409575"/>
                      <a:gd name="connsiteX1" fmla="*/ 515342 w 514350"/>
                      <a:gd name="connsiteY1" fmla="*/ 29196 h 409575"/>
                      <a:gd name="connsiteX2" fmla="*/ 515342 w 514350"/>
                      <a:gd name="connsiteY2" fmla="*/ 324471 h 409575"/>
                      <a:gd name="connsiteX3" fmla="*/ 486767 w 514350"/>
                      <a:gd name="connsiteY3" fmla="*/ 353046 h 409575"/>
                      <a:gd name="connsiteX4" fmla="*/ 192159 w 514350"/>
                      <a:gd name="connsiteY4" fmla="*/ 353046 h 409575"/>
                      <a:gd name="connsiteX5" fmla="*/ 115387 w 514350"/>
                      <a:gd name="connsiteY5" fmla="*/ 410196 h 409575"/>
                      <a:gd name="connsiteX6" fmla="*/ 115387 w 514350"/>
                      <a:gd name="connsiteY6" fmla="*/ 353046 h 409575"/>
                      <a:gd name="connsiteX7" fmla="*/ 29567 w 514350"/>
                      <a:gd name="connsiteY7" fmla="*/ 353046 h 409575"/>
                      <a:gd name="connsiteX8" fmla="*/ 992 w 514350"/>
                      <a:gd name="connsiteY8" fmla="*/ 324471 h 409575"/>
                      <a:gd name="connsiteX9" fmla="*/ 992 w 514350"/>
                      <a:gd name="connsiteY9" fmla="*/ 29196 h 409575"/>
                      <a:gd name="connsiteX10" fmla="*/ 29567 w 514350"/>
                      <a:gd name="connsiteY10" fmla="*/ 621 h 409575"/>
                      <a:gd name="connsiteX11" fmla="*/ 486767 w 514350"/>
                      <a:gd name="connsiteY11" fmla="*/ 621 h 409575"/>
                      <a:gd name="connsiteX12" fmla="*/ 124817 w 514350"/>
                      <a:gd name="connsiteY12" fmla="*/ 143496 h 409575"/>
                      <a:gd name="connsiteX13" fmla="*/ 91480 w 514350"/>
                      <a:gd name="connsiteY13" fmla="*/ 176834 h 409575"/>
                      <a:gd name="connsiteX14" fmla="*/ 124817 w 514350"/>
                      <a:gd name="connsiteY14" fmla="*/ 210171 h 409575"/>
                      <a:gd name="connsiteX15" fmla="*/ 158155 w 514350"/>
                      <a:gd name="connsiteY15" fmla="*/ 176834 h 409575"/>
                      <a:gd name="connsiteX16" fmla="*/ 124817 w 514350"/>
                      <a:gd name="connsiteY16" fmla="*/ 143496 h 409575"/>
                      <a:gd name="connsiteX17" fmla="*/ 258167 w 514350"/>
                      <a:gd name="connsiteY17" fmla="*/ 143496 h 409575"/>
                      <a:gd name="connsiteX18" fmla="*/ 224830 w 514350"/>
                      <a:gd name="connsiteY18" fmla="*/ 176834 h 409575"/>
                      <a:gd name="connsiteX19" fmla="*/ 258167 w 514350"/>
                      <a:gd name="connsiteY19" fmla="*/ 210171 h 409575"/>
                      <a:gd name="connsiteX20" fmla="*/ 291505 w 514350"/>
                      <a:gd name="connsiteY20" fmla="*/ 176834 h 409575"/>
                      <a:gd name="connsiteX21" fmla="*/ 258167 w 514350"/>
                      <a:gd name="connsiteY21" fmla="*/ 143496 h 409575"/>
                      <a:gd name="connsiteX22" fmla="*/ 391517 w 514350"/>
                      <a:gd name="connsiteY22" fmla="*/ 143496 h 409575"/>
                      <a:gd name="connsiteX23" fmla="*/ 358180 w 514350"/>
                      <a:gd name="connsiteY23" fmla="*/ 176834 h 409575"/>
                      <a:gd name="connsiteX24" fmla="*/ 391517 w 514350"/>
                      <a:gd name="connsiteY24" fmla="*/ 210171 h 409575"/>
                      <a:gd name="connsiteX25" fmla="*/ 424855 w 514350"/>
                      <a:gd name="connsiteY25" fmla="*/ 176834 h 409575"/>
                      <a:gd name="connsiteX26" fmla="*/ 391517 w 514350"/>
                      <a:gd name="connsiteY26" fmla="*/ 14349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4350" h="409575">
                        <a:moveTo>
                          <a:pt x="486767" y="621"/>
                        </a:moveTo>
                        <a:cubicBezTo>
                          <a:pt x="502579" y="621"/>
                          <a:pt x="515342" y="13385"/>
                          <a:pt x="515342" y="29196"/>
                        </a:cubicBezTo>
                        <a:lnTo>
                          <a:pt x="515342" y="324471"/>
                        </a:lnTo>
                        <a:cubicBezTo>
                          <a:pt x="515342" y="340282"/>
                          <a:pt x="502579" y="353046"/>
                          <a:pt x="486767" y="353046"/>
                        </a:cubicBezTo>
                        <a:lnTo>
                          <a:pt x="192159" y="353046"/>
                        </a:lnTo>
                        <a:lnTo>
                          <a:pt x="115387" y="410196"/>
                        </a:lnTo>
                        <a:lnTo>
                          <a:pt x="115387" y="353046"/>
                        </a:lnTo>
                        <a:lnTo>
                          <a:pt x="29567" y="353046"/>
                        </a:lnTo>
                        <a:cubicBezTo>
                          <a:pt x="13755" y="353046"/>
                          <a:pt x="992" y="340282"/>
                          <a:pt x="992" y="324471"/>
                        </a:cubicBezTo>
                        <a:lnTo>
                          <a:pt x="992" y="29196"/>
                        </a:lnTo>
                        <a:cubicBezTo>
                          <a:pt x="992" y="13385"/>
                          <a:pt x="13755" y="621"/>
                          <a:pt x="29567" y="621"/>
                        </a:cubicBezTo>
                        <a:lnTo>
                          <a:pt x="486767" y="621"/>
                        </a:lnTo>
                        <a:close/>
                        <a:moveTo>
                          <a:pt x="124817" y="143496"/>
                        </a:moveTo>
                        <a:cubicBezTo>
                          <a:pt x="106434" y="143496"/>
                          <a:pt x="91480" y="158450"/>
                          <a:pt x="91480" y="176834"/>
                        </a:cubicBezTo>
                        <a:cubicBezTo>
                          <a:pt x="91480" y="195217"/>
                          <a:pt x="106434" y="210171"/>
                          <a:pt x="124817" y="210171"/>
                        </a:cubicBezTo>
                        <a:cubicBezTo>
                          <a:pt x="143200" y="210171"/>
                          <a:pt x="158155" y="195217"/>
                          <a:pt x="158155" y="176834"/>
                        </a:cubicBezTo>
                        <a:cubicBezTo>
                          <a:pt x="158155" y="158450"/>
                          <a:pt x="143200" y="143496"/>
                          <a:pt x="124817" y="143496"/>
                        </a:cubicBezTo>
                        <a:close/>
                        <a:moveTo>
                          <a:pt x="258167" y="143496"/>
                        </a:moveTo>
                        <a:cubicBezTo>
                          <a:pt x="239784" y="143496"/>
                          <a:pt x="224830" y="158450"/>
                          <a:pt x="224830" y="176834"/>
                        </a:cubicBezTo>
                        <a:cubicBezTo>
                          <a:pt x="224830" y="195217"/>
                          <a:pt x="239784" y="210171"/>
                          <a:pt x="258167" y="210171"/>
                        </a:cubicBezTo>
                        <a:cubicBezTo>
                          <a:pt x="276550" y="210171"/>
                          <a:pt x="291505" y="195217"/>
                          <a:pt x="291505" y="176834"/>
                        </a:cubicBezTo>
                        <a:cubicBezTo>
                          <a:pt x="291505" y="158450"/>
                          <a:pt x="276550" y="143496"/>
                          <a:pt x="258167" y="143496"/>
                        </a:cubicBezTo>
                        <a:close/>
                        <a:moveTo>
                          <a:pt x="391517" y="143496"/>
                        </a:moveTo>
                        <a:cubicBezTo>
                          <a:pt x="373134" y="143496"/>
                          <a:pt x="358180" y="158450"/>
                          <a:pt x="358180" y="176834"/>
                        </a:cubicBezTo>
                        <a:cubicBezTo>
                          <a:pt x="358180" y="195217"/>
                          <a:pt x="373134" y="210171"/>
                          <a:pt x="391517" y="210171"/>
                        </a:cubicBezTo>
                        <a:cubicBezTo>
                          <a:pt x="409900" y="210171"/>
                          <a:pt x="424855" y="195217"/>
                          <a:pt x="424855" y="176834"/>
                        </a:cubicBezTo>
                        <a:cubicBezTo>
                          <a:pt x="424855" y="158450"/>
                          <a:pt x="409900" y="143496"/>
                          <a:pt x="391517" y="143496"/>
                        </a:cubicBez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sp>
              <p:nvSpPr>
                <p:cNvPr id="13" name="文本框 12"/>
                <p:cNvSpPr txBox="1"/>
                <p:nvPr/>
              </p:nvSpPr>
              <p:spPr>
                <a:xfrm>
                  <a:off x="8668002" y="4547735"/>
                  <a:ext cx="1914731" cy="369332"/>
                </a:xfrm>
                <a:prstGeom prst="rect">
                  <a:avLst/>
                </a:prstGeom>
                <a:noFill/>
              </p:spPr>
              <p:txBody>
                <a:bodyPr wrap="square" rtlCol="0">
                  <a:spAutoFit/>
                </a:bodyPr>
                <a:lstStyle/>
                <a:p>
                  <a:pPr algn="ctr"/>
                  <a:r>
                    <a:rPr lang="zh-CN" altLang="en-US" b="1" dirty="0"/>
                    <a:t>输入标题</a:t>
                  </a:r>
                  <a:endParaRPr lang="en-US" altLang="zh-CN" b="1" dirty="0"/>
                </a:p>
              </p:txBody>
            </p:sp>
            <p:sp>
              <p:nvSpPr>
                <p:cNvPr id="14" name="文本框 13"/>
                <p:cNvSpPr txBox="1"/>
                <p:nvPr/>
              </p:nvSpPr>
              <p:spPr>
                <a:xfrm flipH="1">
                  <a:off x="8668003" y="4982507"/>
                  <a:ext cx="1914732" cy="738664"/>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a:t>
                  </a:r>
                  <a:endParaRPr lang="en-US" altLang="zh-CN" sz="1400" dirty="0">
                    <a:solidFill>
                      <a:schemeClr val="tx1">
                        <a:lumMod val="75000"/>
                        <a:lumOff val="25000"/>
                      </a:schemeClr>
                    </a:solidFill>
                  </a:endParaRPr>
                </a:p>
              </p:txBody>
            </p:sp>
          </p:grpSp>
        </p:grpSp>
        <p:cxnSp>
          <p:nvCxnSpPr>
            <p:cNvPr id="8" name="直接连接符 7"/>
            <p:cNvCxnSpPr/>
            <p:nvPr/>
          </p:nvCxnSpPr>
          <p:spPr>
            <a:xfrm>
              <a:off x="1596567" y="3636749"/>
              <a:ext cx="1914732" cy="0"/>
            </a:xfrm>
            <a:prstGeom prst="line">
              <a:avLst/>
            </a:prstGeom>
            <a:ln w="19050" cap="flat">
              <a:miter lim="800000"/>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674352" y="3636749"/>
              <a:ext cx="1914732" cy="0"/>
            </a:xfrm>
            <a:prstGeom prst="line">
              <a:avLst/>
            </a:prstGeom>
            <a:ln w="19050" cap="flat">
              <a:miter lim="800000"/>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230246" y="159775"/>
            <a:ext cx="2785723" cy="914400"/>
            <a:chOff x="230246" y="159775"/>
            <a:chExt cx="2785723" cy="914400"/>
          </a:xfrm>
        </p:grpSpPr>
        <p:sp>
          <p:nvSpPr>
            <p:cNvPr id="33" name="文本框 32"/>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34" name="图形 33" descr="棕榈树 纯色填充"/>
            <p:cNvPicPr>
              <a:picLocks noChangeAspect="1"/>
            </p:cNvPicPr>
            <p:nvPr/>
          </p:nvPicPr>
          <p:blipFill>
            <a:blip r:embed="rId2" cstate="screen">
              <a:extLst>
                <a:ext uri="{96DAC541-7B7A-43D3-8B79-37D633B846F1}">
                  <asvg:svgBlip xmlns:asvg="http://schemas.microsoft.com/office/drawing/2016/SVG/main" r:embed="rId3"/>
                </a:ext>
              </a:extLst>
            </a:blip>
            <a:stretch>
              <a:fillRect/>
            </a:stretch>
          </p:blipFill>
          <p:spPr>
            <a:xfrm>
              <a:off x="230246" y="159775"/>
              <a:ext cx="914400" cy="914400"/>
            </a:xfrm>
            <a:prstGeom prst="rect">
              <a:avLst/>
            </a:prstGeom>
          </p:spPr>
        </p:pic>
      </p:grpSp>
    </p:spTree>
    <p:custDataLst>
      <p:tags r:id="rId4"/>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ppt_x"/>
                                          </p:val>
                                        </p:tav>
                                        <p:tav tm="100000">
                                          <p:val>
                                            <p:strVal val="#ppt_x"/>
                                          </p:val>
                                        </p:tav>
                                      </p:tavLst>
                                    </p:anim>
                                    <p:anim calcmode="lin" valueType="num">
                                      <p:cBhvr additive="base">
                                        <p:cTn id="13"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3171" y="1582994"/>
            <a:ext cx="10605658" cy="3921842"/>
            <a:chOff x="793171" y="2212258"/>
            <a:chExt cx="10605658" cy="3921842"/>
          </a:xfrm>
        </p:grpSpPr>
        <p:sp>
          <p:nvSpPr>
            <p:cNvPr id="4" name="圆角矩形 1"/>
            <p:cNvSpPr/>
            <p:nvPr/>
          </p:nvSpPr>
          <p:spPr>
            <a:xfrm>
              <a:off x="7961747" y="2212258"/>
              <a:ext cx="3437082" cy="3921842"/>
            </a:xfrm>
            <a:prstGeom prst="roundRect">
              <a:avLst>
                <a:gd name="adj" fmla="val 2000"/>
              </a:avLst>
            </a:prstGeom>
            <a:blipFill>
              <a:blip r:embed="rId1" cstate="screen"/>
              <a:stretch>
                <a:fillRect/>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 name="组合 5"/>
            <p:cNvGrpSpPr/>
            <p:nvPr/>
          </p:nvGrpSpPr>
          <p:grpSpPr>
            <a:xfrm>
              <a:off x="793171" y="2579647"/>
              <a:ext cx="4479996" cy="858003"/>
              <a:chOff x="869564" y="2522497"/>
              <a:chExt cx="4479996" cy="858003"/>
            </a:xfrm>
          </p:grpSpPr>
          <p:grpSp>
            <p:nvGrpSpPr>
              <p:cNvPr id="19" name="组合 18"/>
              <p:cNvGrpSpPr/>
              <p:nvPr/>
            </p:nvGrpSpPr>
            <p:grpSpPr>
              <a:xfrm>
                <a:off x="869564" y="2522497"/>
                <a:ext cx="444222" cy="444220"/>
                <a:chOff x="3866383" y="1968240"/>
                <a:chExt cx="444222" cy="444220"/>
              </a:xfrm>
            </p:grpSpPr>
            <p:sp>
              <p:nvSpPr>
                <p:cNvPr id="22" name="椭圆 21"/>
                <p:cNvSpPr/>
                <p:nvPr/>
              </p:nvSpPr>
              <p:spPr>
                <a:xfrm>
                  <a:off x="3866383" y="1968240"/>
                  <a:ext cx="444222" cy="44422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3" name="任意多边形 4"/>
                <p:cNvSpPr/>
                <p:nvPr/>
              </p:nvSpPr>
              <p:spPr bwMode="auto">
                <a:xfrm>
                  <a:off x="3985714" y="2113265"/>
                  <a:ext cx="205561" cy="154170"/>
                </a:xfrm>
                <a:custGeom>
                  <a:avLst/>
                  <a:gdLst>
                    <a:gd name="connsiteX0" fmla="*/ 505433 w 533400"/>
                    <a:gd name="connsiteY0" fmla="*/ 621 h 400050"/>
                    <a:gd name="connsiteX1" fmla="*/ 534008 w 533400"/>
                    <a:gd name="connsiteY1" fmla="*/ 29196 h 400050"/>
                    <a:gd name="connsiteX2" fmla="*/ 534008 w 533400"/>
                    <a:gd name="connsiteY2" fmla="*/ 372096 h 400050"/>
                    <a:gd name="connsiteX3" fmla="*/ 505433 w 533400"/>
                    <a:gd name="connsiteY3" fmla="*/ 400671 h 400050"/>
                    <a:gd name="connsiteX4" fmla="*/ 29183 w 533400"/>
                    <a:gd name="connsiteY4" fmla="*/ 400671 h 400050"/>
                    <a:gd name="connsiteX5" fmla="*/ 608 w 533400"/>
                    <a:gd name="connsiteY5" fmla="*/ 372096 h 400050"/>
                    <a:gd name="connsiteX6" fmla="*/ 608 w 533400"/>
                    <a:gd name="connsiteY6" fmla="*/ 29196 h 400050"/>
                    <a:gd name="connsiteX7" fmla="*/ 29183 w 533400"/>
                    <a:gd name="connsiteY7" fmla="*/ 621 h 400050"/>
                    <a:gd name="connsiteX8" fmla="*/ 505433 w 533400"/>
                    <a:gd name="connsiteY8" fmla="*/ 621 h 400050"/>
                    <a:gd name="connsiteX9" fmla="*/ 391419 w 533400"/>
                    <a:gd name="connsiteY9" fmla="*/ 198646 h 400050"/>
                    <a:gd name="connsiteX10" fmla="*/ 351414 w 533400"/>
                    <a:gd name="connsiteY10" fmla="*/ 204170 h 400050"/>
                    <a:gd name="connsiteX11" fmla="*/ 351414 w 533400"/>
                    <a:gd name="connsiteY11" fmla="*/ 204170 h 400050"/>
                    <a:gd name="connsiteX12" fmla="*/ 267118 w 533400"/>
                    <a:gd name="connsiteY12" fmla="*/ 315613 h 400050"/>
                    <a:gd name="connsiteX13" fmla="*/ 264641 w 533400"/>
                    <a:gd name="connsiteY13" fmla="*/ 318470 h 400050"/>
                    <a:gd name="connsiteX14" fmla="*/ 224255 w 533400"/>
                    <a:gd name="connsiteY14" fmla="*/ 318756 h 400050"/>
                    <a:gd name="connsiteX15" fmla="*/ 224255 w 533400"/>
                    <a:gd name="connsiteY15" fmla="*/ 318756 h 400050"/>
                    <a:gd name="connsiteX16" fmla="*/ 162152 w 533400"/>
                    <a:gd name="connsiteY16" fmla="*/ 257415 h 400050"/>
                    <a:gd name="connsiteX17" fmla="*/ 160247 w 533400"/>
                    <a:gd name="connsiteY17" fmla="*/ 255701 h 400050"/>
                    <a:gd name="connsiteX18" fmla="*/ 120052 w 533400"/>
                    <a:gd name="connsiteY18" fmla="*/ 259606 h 400050"/>
                    <a:gd name="connsiteX19" fmla="*/ 120052 w 533400"/>
                    <a:gd name="connsiteY19" fmla="*/ 259606 h 400050"/>
                    <a:gd name="connsiteX20" fmla="*/ 32517 w 533400"/>
                    <a:gd name="connsiteY20" fmla="*/ 366095 h 400050"/>
                    <a:gd name="connsiteX21" fmla="*/ 30326 w 533400"/>
                    <a:gd name="connsiteY21" fmla="*/ 372096 h 400050"/>
                    <a:gd name="connsiteX22" fmla="*/ 39851 w 533400"/>
                    <a:gd name="connsiteY22" fmla="*/ 381621 h 400050"/>
                    <a:gd name="connsiteX23" fmla="*/ 39851 w 533400"/>
                    <a:gd name="connsiteY23" fmla="*/ 381621 h 400050"/>
                    <a:gd name="connsiteX24" fmla="*/ 497242 w 533400"/>
                    <a:gd name="connsiteY24" fmla="*/ 381621 h 400050"/>
                    <a:gd name="connsiteX25" fmla="*/ 502480 w 533400"/>
                    <a:gd name="connsiteY25" fmla="*/ 380002 h 400050"/>
                    <a:gd name="connsiteX26" fmla="*/ 505147 w 533400"/>
                    <a:gd name="connsiteY26" fmla="*/ 366762 h 400050"/>
                    <a:gd name="connsiteX27" fmla="*/ 505147 w 533400"/>
                    <a:gd name="connsiteY27" fmla="*/ 366762 h 400050"/>
                    <a:gd name="connsiteX28" fmla="*/ 397991 w 533400"/>
                    <a:gd name="connsiteY28" fmla="*/ 205504 h 400050"/>
                    <a:gd name="connsiteX29" fmla="*/ 391419 w 533400"/>
                    <a:gd name="connsiteY29" fmla="*/ 198646 h 400050"/>
                    <a:gd name="connsiteX30" fmla="*/ 95858 w 533400"/>
                    <a:gd name="connsiteY30" fmla="*/ 57771 h 400050"/>
                    <a:gd name="connsiteX31" fmla="*/ 57758 w 533400"/>
                    <a:gd name="connsiteY31" fmla="*/ 95871 h 400050"/>
                    <a:gd name="connsiteX32" fmla="*/ 95858 w 533400"/>
                    <a:gd name="connsiteY32" fmla="*/ 133971 h 400050"/>
                    <a:gd name="connsiteX33" fmla="*/ 133958 w 533400"/>
                    <a:gd name="connsiteY33" fmla="*/ 95871 h 400050"/>
                    <a:gd name="connsiteX34" fmla="*/ 95858 w 533400"/>
                    <a:gd name="connsiteY34"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3400" h="400050">
                      <a:moveTo>
                        <a:pt x="505433" y="621"/>
                      </a:moveTo>
                      <a:cubicBezTo>
                        <a:pt x="521245" y="621"/>
                        <a:pt x="534008" y="13385"/>
                        <a:pt x="534008" y="29196"/>
                      </a:cubicBezTo>
                      <a:lnTo>
                        <a:pt x="534008" y="372096"/>
                      </a:lnTo>
                      <a:cubicBezTo>
                        <a:pt x="534008" y="387907"/>
                        <a:pt x="521245" y="400671"/>
                        <a:pt x="505433" y="400671"/>
                      </a:cubicBezTo>
                      <a:lnTo>
                        <a:pt x="29183" y="400671"/>
                      </a:lnTo>
                      <a:cubicBezTo>
                        <a:pt x="13371" y="400671"/>
                        <a:pt x="608" y="387907"/>
                        <a:pt x="608" y="372096"/>
                      </a:cubicBezTo>
                      <a:lnTo>
                        <a:pt x="608" y="29196"/>
                      </a:lnTo>
                      <a:cubicBezTo>
                        <a:pt x="608" y="13385"/>
                        <a:pt x="13371" y="621"/>
                        <a:pt x="29183" y="621"/>
                      </a:cubicBezTo>
                      <a:lnTo>
                        <a:pt x="505433" y="621"/>
                      </a:lnTo>
                      <a:close/>
                      <a:moveTo>
                        <a:pt x="391419" y="198646"/>
                      </a:moveTo>
                      <a:cubicBezTo>
                        <a:pt x="378846" y="189121"/>
                        <a:pt x="360939" y="191597"/>
                        <a:pt x="351414" y="204170"/>
                      </a:cubicBezTo>
                      <a:lnTo>
                        <a:pt x="351414" y="204170"/>
                      </a:lnTo>
                      <a:lnTo>
                        <a:pt x="267118" y="315613"/>
                      </a:lnTo>
                      <a:cubicBezTo>
                        <a:pt x="266355" y="316660"/>
                        <a:pt x="265498" y="317518"/>
                        <a:pt x="264641" y="318470"/>
                      </a:cubicBezTo>
                      <a:cubicBezTo>
                        <a:pt x="253592" y="329710"/>
                        <a:pt x="235495" y="329805"/>
                        <a:pt x="224255" y="318756"/>
                      </a:cubicBezTo>
                      <a:lnTo>
                        <a:pt x="224255" y="318756"/>
                      </a:lnTo>
                      <a:lnTo>
                        <a:pt x="162152" y="257415"/>
                      </a:lnTo>
                      <a:cubicBezTo>
                        <a:pt x="161485" y="256844"/>
                        <a:pt x="160914" y="256177"/>
                        <a:pt x="160247" y="255701"/>
                      </a:cubicBezTo>
                      <a:cubicBezTo>
                        <a:pt x="148055" y="245699"/>
                        <a:pt x="130053" y="247414"/>
                        <a:pt x="120052" y="259606"/>
                      </a:cubicBezTo>
                      <a:lnTo>
                        <a:pt x="120052" y="259606"/>
                      </a:lnTo>
                      <a:lnTo>
                        <a:pt x="32517" y="366095"/>
                      </a:lnTo>
                      <a:cubicBezTo>
                        <a:pt x="31088" y="367810"/>
                        <a:pt x="30326" y="369905"/>
                        <a:pt x="30326" y="372096"/>
                      </a:cubicBezTo>
                      <a:cubicBezTo>
                        <a:pt x="30326" y="377335"/>
                        <a:pt x="34612" y="381621"/>
                        <a:pt x="39851" y="381621"/>
                      </a:cubicBezTo>
                      <a:lnTo>
                        <a:pt x="39851" y="381621"/>
                      </a:lnTo>
                      <a:lnTo>
                        <a:pt x="497242" y="381621"/>
                      </a:lnTo>
                      <a:cubicBezTo>
                        <a:pt x="499146" y="381621"/>
                        <a:pt x="500956" y="381050"/>
                        <a:pt x="502480" y="380002"/>
                      </a:cubicBezTo>
                      <a:cubicBezTo>
                        <a:pt x="506862" y="377049"/>
                        <a:pt x="508005" y="371144"/>
                        <a:pt x="505147" y="366762"/>
                      </a:cubicBezTo>
                      <a:lnTo>
                        <a:pt x="505147" y="366762"/>
                      </a:lnTo>
                      <a:lnTo>
                        <a:pt x="397991" y="205504"/>
                      </a:lnTo>
                      <a:cubicBezTo>
                        <a:pt x="396181" y="202932"/>
                        <a:pt x="393990" y="200551"/>
                        <a:pt x="391419" y="198646"/>
                      </a:cubicBez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rgbClr val="FFFFFF"/>
                </a:solidFill>
                <a:ln>
                  <a:noFill/>
                </a:ln>
              </p:spPr>
              <p:txBody>
                <a:bodyPr/>
                <a:lstStyle/>
                <a:p>
                  <a:endParaRPr lang="zh-CN" altLang="en-US"/>
                </a:p>
              </p:txBody>
            </p:sp>
          </p:grpSp>
          <p:sp>
            <p:nvSpPr>
              <p:cNvPr id="20" name="文本框 19"/>
              <p:cNvSpPr txBox="1"/>
              <p:nvPr/>
            </p:nvSpPr>
            <p:spPr>
              <a:xfrm>
                <a:off x="1378438" y="2559941"/>
                <a:ext cx="3966278" cy="338554"/>
              </a:xfrm>
              <a:prstGeom prst="rect">
                <a:avLst/>
              </a:prstGeom>
              <a:noFill/>
            </p:spPr>
            <p:txBody>
              <a:bodyPr wrap="square" rtlCol="0">
                <a:spAutoFit/>
              </a:bodyPr>
              <a:lstStyle/>
              <a:p>
                <a:r>
                  <a:rPr lang="zh-CN" altLang="en-US" sz="1600" b="1" dirty="0"/>
                  <a:t>输入标题</a:t>
                </a:r>
                <a:endParaRPr lang="zh-CN" altLang="en-US" sz="1600" dirty="0"/>
              </a:p>
            </p:txBody>
          </p:sp>
          <p:sp>
            <p:nvSpPr>
              <p:cNvPr id="21" name="文本框 20"/>
              <p:cNvSpPr txBox="1"/>
              <p:nvPr/>
            </p:nvSpPr>
            <p:spPr>
              <a:xfrm>
                <a:off x="1383281" y="2857280"/>
                <a:ext cx="3966279" cy="523220"/>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a:t>
                </a:r>
                <a:endParaRPr lang="en-US" altLang="zh-CN" sz="1400" dirty="0">
                  <a:solidFill>
                    <a:schemeClr val="tx1">
                      <a:lumMod val="75000"/>
                      <a:lumOff val="25000"/>
                    </a:schemeClr>
                  </a:solidFill>
                </a:endParaRPr>
              </a:p>
            </p:txBody>
          </p:sp>
        </p:grpSp>
        <p:grpSp>
          <p:nvGrpSpPr>
            <p:cNvPr id="7" name="组合 6"/>
            <p:cNvGrpSpPr/>
            <p:nvPr/>
          </p:nvGrpSpPr>
          <p:grpSpPr>
            <a:xfrm>
              <a:off x="1388484" y="3805186"/>
              <a:ext cx="4479996" cy="858003"/>
              <a:chOff x="1580329" y="3696706"/>
              <a:chExt cx="4479996" cy="858003"/>
            </a:xfrm>
          </p:grpSpPr>
          <p:grpSp>
            <p:nvGrpSpPr>
              <p:cNvPr id="14" name="组合 13"/>
              <p:cNvGrpSpPr/>
              <p:nvPr/>
            </p:nvGrpSpPr>
            <p:grpSpPr>
              <a:xfrm>
                <a:off x="1580329" y="3696706"/>
                <a:ext cx="444222" cy="444220"/>
                <a:chOff x="7078395" y="1968240"/>
                <a:chExt cx="444222" cy="444220"/>
              </a:xfrm>
            </p:grpSpPr>
            <p:sp>
              <p:nvSpPr>
                <p:cNvPr id="17" name="椭圆 16"/>
                <p:cNvSpPr/>
                <p:nvPr/>
              </p:nvSpPr>
              <p:spPr>
                <a:xfrm>
                  <a:off x="7078395" y="1968240"/>
                  <a:ext cx="444222" cy="444220"/>
                </a:xfrm>
                <a:prstGeom prst="ellipse">
                  <a:avLst/>
                </a:prstGeom>
                <a:solidFill>
                  <a:srgbClr val="00B0F0"/>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8" name="任意多边形 31"/>
                <p:cNvSpPr/>
                <p:nvPr/>
              </p:nvSpPr>
              <p:spPr bwMode="auto">
                <a:xfrm>
                  <a:off x="7206741" y="2087570"/>
                  <a:ext cx="187529" cy="205561"/>
                </a:xfrm>
                <a:custGeom>
                  <a:avLst/>
                  <a:gdLst>
                    <a:gd name="connsiteX0" fmla="*/ 248770 w 495300"/>
                    <a:gd name="connsiteY0" fmla="*/ 621 h 542925"/>
                    <a:gd name="connsiteX1" fmla="*/ 496420 w 495300"/>
                    <a:gd name="connsiteY1" fmla="*/ 248271 h 542925"/>
                    <a:gd name="connsiteX2" fmla="*/ 323827 w 495300"/>
                    <a:gd name="connsiteY2" fmla="*/ 484396 h 542925"/>
                    <a:gd name="connsiteX3" fmla="*/ 346973 w 495300"/>
                    <a:gd name="connsiteY3" fmla="*/ 524496 h 542925"/>
                    <a:gd name="connsiteX4" fmla="*/ 420220 w 495300"/>
                    <a:gd name="connsiteY4" fmla="*/ 524496 h 542925"/>
                    <a:gd name="connsiteX5" fmla="*/ 420220 w 495300"/>
                    <a:gd name="connsiteY5" fmla="*/ 543546 h 542925"/>
                    <a:gd name="connsiteX6" fmla="*/ 77320 w 495300"/>
                    <a:gd name="connsiteY6" fmla="*/ 543546 h 542925"/>
                    <a:gd name="connsiteX7" fmla="*/ 77320 w 495300"/>
                    <a:gd name="connsiteY7" fmla="*/ 524496 h 542925"/>
                    <a:gd name="connsiteX8" fmla="*/ 150567 w 495300"/>
                    <a:gd name="connsiteY8" fmla="*/ 524496 h 542925"/>
                    <a:gd name="connsiteX9" fmla="*/ 173713 w 495300"/>
                    <a:gd name="connsiteY9" fmla="*/ 484396 h 542925"/>
                    <a:gd name="connsiteX10" fmla="*/ 1120 w 495300"/>
                    <a:gd name="connsiteY10" fmla="*/ 248271 h 542925"/>
                    <a:gd name="connsiteX11" fmla="*/ 248770 w 495300"/>
                    <a:gd name="connsiteY11" fmla="*/ 621 h 542925"/>
                    <a:gd name="connsiteX12" fmla="*/ 192763 w 495300"/>
                    <a:gd name="connsiteY12" fmla="*/ 489539 h 542925"/>
                    <a:gd name="connsiteX13" fmla="*/ 172570 w 495300"/>
                    <a:gd name="connsiteY13" fmla="*/ 524496 h 542925"/>
                    <a:gd name="connsiteX14" fmla="*/ 324970 w 495300"/>
                    <a:gd name="connsiteY14" fmla="*/ 524496 h 542925"/>
                    <a:gd name="connsiteX15" fmla="*/ 304777 w 495300"/>
                    <a:gd name="connsiteY15" fmla="*/ 489539 h 542925"/>
                    <a:gd name="connsiteX16" fmla="*/ 248770 w 495300"/>
                    <a:gd name="connsiteY16" fmla="*/ 495921 h 542925"/>
                    <a:gd name="connsiteX17" fmla="*/ 192763 w 495300"/>
                    <a:gd name="connsiteY17" fmla="*/ 489539 h 542925"/>
                    <a:gd name="connsiteX18" fmla="*/ 248770 w 495300"/>
                    <a:gd name="connsiteY18" fmla="*/ 143496 h 542925"/>
                    <a:gd name="connsiteX19" fmla="*/ 143995 w 495300"/>
                    <a:gd name="connsiteY19" fmla="*/ 248271 h 542925"/>
                    <a:gd name="connsiteX20" fmla="*/ 248770 w 495300"/>
                    <a:gd name="connsiteY20" fmla="*/ 353046 h 542925"/>
                    <a:gd name="connsiteX21" fmla="*/ 353545 w 495300"/>
                    <a:gd name="connsiteY21" fmla="*/ 248271 h 542925"/>
                    <a:gd name="connsiteX22" fmla="*/ 248770 w 495300"/>
                    <a:gd name="connsiteY22" fmla="*/ 143496 h 542925"/>
                    <a:gd name="connsiteX23" fmla="*/ 367833 w 495300"/>
                    <a:gd name="connsiteY23" fmla="*/ 114921 h 542925"/>
                    <a:gd name="connsiteX24" fmla="*/ 353545 w 495300"/>
                    <a:gd name="connsiteY24" fmla="*/ 129209 h 542925"/>
                    <a:gd name="connsiteX25" fmla="*/ 367833 w 495300"/>
                    <a:gd name="connsiteY25" fmla="*/ 143496 h 542925"/>
                    <a:gd name="connsiteX26" fmla="*/ 382120 w 495300"/>
                    <a:gd name="connsiteY26" fmla="*/ 129209 h 542925"/>
                    <a:gd name="connsiteX27" fmla="*/ 367833 w 495300"/>
                    <a:gd name="connsiteY27" fmla="*/ 114921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95300" h="542925">
                      <a:moveTo>
                        <a:pt x="248770" y="621"/>
                      </a:moveTo>
                      <a:cubicBezTo>
                        <a:pt x="385549" y="621"/>
                        <a:pt x="496420" y="111492"/>
                        <a:pt x="496420" y="248271"/>
                      </a:cubicBezTo>
                      <a:cubicBezTo>
                        <a:pt x="496420" y="358856"/>
                        <a:pt x="423935" y="452582"/>
                        <a:pt x="323827" y="484396"/>
                      </a:cubicBezTo>
                      <a:lnTo>
                        <a:pt x="346973" y="524496"/>
                      </a:lnTo>
                      <a:lnTo>
                        <a:pt x="420220" y="524496"/>
                      </a:lnTo>
                      <a:lnTo>
                        <a:pt x="420220" y="543546"/>
                      </a:lnTo>
                      <a:lnTo>
                        <a:pt x="77320" y="543546"/>
                      </a:lnTo>
                      <a:lnTo>
                        <a:pt x="77320" y="524496"/>
                      </a:lnTo>
                      <a:lnTo>
                        <a:pt x="150567" y="524496"/>
                      </a:lnTo>
                      <a:lnTo>
                        <a:pt x="173713" y="484396"/>
                      </a:lnTo>
                      <a:cubicBezTo>
                        <a:pt x="73605" y="452582"/>
                        <a:pt x="1120" y="358856"/>
                        <a:pt x="1120" y="248271"/>
                      </a:cubicBezTo>
                      <a:cubicBezTo>
                        <a:pt x="1120" y="111492"/>
                        <a:pt x="111991" y="621"/>
                        <a:pt x="248770" y="621"/>
                      </a:cubicBezTo>
                      <a:close/>
                      <a:moveTo>
                        <a:pt x="192763" y="489539"/>
                      </a:moveTo>
                      <a:lnTo>
                        <a:pt x="172570" y="524496"/>
                      </a:lnTo>
                      <a:lnTo>
                        <a:pt x="324970" y="524496"/>
                      </a:lnTo>
                      <a:lnTo>
                        <a:pt x="304777" y="489539"/>
                      </a:lnTo>
                      <a:cubicBezTo>
                        <a:pt x="286775" y="493730"/>
                        <a:pt x="268010" y="495921"/>
                        <a:pt x="248770" y="495921"/>
                      </a:cubicBezTo>
                      <a:cubicBezTo>
                        <a:pt x="229530" y="495921"/>
                        <a:pt x="210765" y="493730"/>
                        <a:pt x="192763" y="489539"/>
                      </a:cubicBezTo>
                      <a:close/>
                      <a:moveTo>
                        <a:pt x="248770" y="143496"/>
                      </a:moveTo>
                      <a:cubicBezTo>
                        <a:pt x="190858" y="143496"/>
                        <a:pt x="143995" y="190359"/>
                        <a:pt x="143995" y="248271"/>
                      </a:cubicBezTo>
                      <a:cubicBezTo>
                        <a:pt x="143995" y="306183"/>
                        <a:pt x="190858" y="353046"/>
                        <a:pt x="248770" y="353046"/>
                      </a:cubicBezTo>
                      <a:cubicBezTo>
                        <a:pt x="306682" y="353046"/>
                        <a:pt x="353545" y="306183"/>
                        <a:pt x="353545" y="248271"/>
                      </a:cubicBezTo>
                      <a:cubicBezTo>
                        <a:pt x="353545" y="190359"/>
                        <a:pt x="306682" y="143496"/>
                        <a:pt x="248770" y="143496"/>
                      </a:cubicBezTo>
                      <a:close/>
                      <a:moveTo>
                        <a:pt x="367833" y="114921"/>
                      </a:moveTo>
                      <a:cubicBezTo>
                        <a:pt x="359927" y="114921"/>
                        <a:pt x="353545" y="121303"/>
                        <a:pt x="353545" y="129209"/>
                      </a:cubicBezTo>
                      <a:cubicBezTo>
                        <a:pt x="353545" y="137114"/>
                        <a:pt x="359927" y="143496"/>
                        <a:pt x="367833" y="143496"/>
                      </a:cubicBezTo>
                      <a:cubicBezTo>
                        <a:pt x="375738" y="143496"/>
                        <a:pt x="382120" y="137114"/>
                        <a:pt x="382120" y="129209"/>
                      </a:cubicBezTo>
                      <a:cubicBezTo>
                        <a:pt x="382120" y="121303"/>
                        <a:pt x="375738" y="114921"/>
                        <a:pt x="367833" y="114921"/>
                      </a:cubicBez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sp>
            <p:nvSpPr>
              <p:cNvPr id="15" name="文本框 14"/>
              <p:cNvSpPr txBox="1"/>
              <p:nvPr/>
            </p:nvSpPr>
            <p:spPr>
              <a:xfrm>
                <a:off x="2089202" y="3734150"/>
                <a:ext cx="3966277" cy="338554"/>
              </a:xfrm>
              <a:prstGeom prst="rect">
                <a:avLst/>
              </a:prstGeom>
              <a:noFill/>
            </p:spPr>
            <p:txBody>
              <a:bodyPr wrap="square" rtlCol="0">
                <a:spAutoFit/>
              </a:bodyPr>
              <a:lstStyle/>
              <a:p>
                <a:r>
                  <a:rPr lang="zh-CN" altLang="en-US" sz="1600" b="1" dirty="0"/>
                  <a:t>输入标题</a:t>
                </a:r>
                <a:endParaRPr lang="zh-CN" altLang="en-US" sz="1600" dirty="0"/>
              </a:p>
            </p:txBody>
          </p:sp>
          <p:sp>
            <p:nvSpPr>
              <p:cNvPr id="16" name="文本框 15"/>
              <p:cNvSpPr txBox="1"/>
              <p:nvPr/>
            </p:nvSpPr>
            <p:spPr>
              <a:xfrm>
                <a:off x="2094046" y="4031489"/>
                <a:ext cx="3966279" cy="523220"/>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a:t>
                </a:r>
                <a:endParaRPr lang="en-US" altLang="zh-CN" sz="1400" dirty="0">
                  <a:solidFill>
                    <a:schemeClr val="tx1">
                      <a:lumMod val="75000"/>
                      <a:lumOff val="25000"/>
                    </a:schemeClr>
                  </a:solidFill>
                </a:endParaRPr>
              </a:p>
            </p:txBody>
          </p:sp>
        </p:grpSp>
        <p:grpSp>
          <p:nvGrpSpPr>
            <p:cNvPr id="8" name="组合 7"/>
            <p:cNvGrpSpPr/>
            <p:nvPr/>
          </p:nvGrpSpPr>
          <p:grpSpPr>
            <a:xfrm>
              <a:off x="1983797" y="5030726"/>
              <a:ext cx="4479996" cy="858003"/>
              <a:chOff x="2291094" y="4973576"/>
              <a:chExt cx="4479996" cy="858003"/>
            </a:xfrm>
          </p:grpSpPr>
          <p:grpSp>
            <p:nvGrpSpPr>
              <p:cNvPr id="9" name="组合 8"/>
              <p:cNvGrpSpPr/>
              <p:nvPr/>
            </p:nvGrpSpPr>
            <p:grpSpPr>
              <a:xfrm>
                <a:off x="2291094" y="4973576"/>
                <a:ext cx="444222" cy="444220"/>
                <a:chOff x="6275392" y="1968240"/>
                <a:chExt cx="444222" cy="444220"/>
              </a:xfrm>
            </p:grpSpPr>
            <p:sp>
              <p:nvSpPr>
                <p:cNvPr id="12" name="椭圆 11"/>
                <p:cNvSpPr/>
                <p:nvPr/>
              </p:nvSpPr>
              <p:spPr>
                <a:xfrm>
                  <a:off x="6275392" y="1968240"/>
                  <a:ext cx="444222" cy="444220"/>
                </a:xfrm>
                <a:prstGeom prst="ellipse">
                  <a:avLst/>
                </a:prstGeom>
                <a:solidFill>
                  <a:schemeClr val="bg1">
                    <a:lumMod val="75000"/>
                  </a:schemeClr>
                </a:solidFill>
                <a:ln w="12700" cap="rnd">
                  <a:noFill/>
                  <a:prstDash val="solid"/>
                  <a:round/>
                </a:ln>
                <a:effectLst>
                  <a:outerShdw blurRad="254000" dist="127000" algn="ctr" rotWithShape="0">
                    <a:srgbClr val="00B0F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13" name="任意多边形 34"/>
                <p:cNvSpPr/>
                <p:nvPr/>
              </p:nvSpPr>
              <p:spPr bwMode="auto">
                <a:xfrm>
                  <a:off x="6394722" y="2120267"/>
                  <a:ext cx="205561" cy="163687"/>
                </a:xfrm>
                <a:custGeom>
                  <a:avLst/>
                  <a:gdLst>
                    <a:gd name="connsiteX0" fmla="*/ 486767 w 514350"/>
                    <a:gd name="connsiteY0" fmla="*/ 621 h 409575"/>
                    <a:gd name="connsiteX1" fmla="*/ 515342 w 514350"/>
                    <a:gd name="connsiteY1" fmla="*/ 29196 h 409575"/>
                    <a:gd name="connsiteX2" fmla="*/ 515342 w 514350"/>
                    <a:gd name="connsiteY2" fmla="*/ 324471 h 409575"/>
                    <a:gd name="connsiteX3" fmla="*/ 486767 w 514350"/>
                    <a:gd name="connsiteY3" fmla="*/ 353046 h 409575"/>
                    <a:gd name="connsiteX4" fmla="*/ 192159 w 514350"/>
                    <a:gd name="connsiteY4" fmla="*/ 353046 h 409575"/>
                    <a:gd name="connsiteX5" fmla="*/ 115387 w 514350"/>
                    <a:gd name="connsiteY5" fmla="*/ 410196 h 409575"/>
                    <a:gd name="connsiteX6" fmla="*/ 115387 w 514350"/>
                    <a:gd name="connsiteY6" fmla="*/ 353046 h 409575"/>
                    <a:gd name="connsiteX7" fmla="*/ 29567 w 514350"/>
                    <a:gd name="connsiteY7" fmla="*/ 353046 h 409575"/>
                    <a:gd name="connsiteX8" fmla="*/ 992 w 514350"/>
                    <a:gd name="connsiteY8" fmla="*/ 324471 h 409575"/>
                    <a:gd name="connsiteX9" fmla="*/ 992 w 514350"/>
                    <a:gd name="connsiteY9" fmla="*/ 29196 h 409575"/>
                    <a:gd name="connsiteX10" fmla="*/ 29567 w 514350"/>
                    <a:gd name="connsiteY10" fmla="*/ 621 h 409575"/>
                    <a:gd name="connsiteX11" fmla="*/ 486767 w 514350"/>
                    <a:gd name="connsiteY11" fmla="*/ 621 h 409575"/>
                    <a:gd name="connsiteX12" fmla="*/ 124817 w 514350"/>
                    <a:gd name="connsiteY12" fmla="*/ 143496 h 409575"/>
                    <a:gd name="connsiteX13" fmla="*/ 91480 w 514350"/>
                    <a:gd name="connsiteY13" fmla="*/ 176834 h 409575"/>
                    <a:gd name="connsiteX14" fmla="*/ 124817 w 514350"/>
                    <a:gd name="connsiteY14" fmla="*/ 210171 h 409575"/>
                    <a:gd name="connsiteX15" fmla="*/ 158155 w 514350"/>
                    <a:gd name="connsiteY15" fmla="*/ 176834 h 409575"/>
                    <a:gd name="connsiteX16" fmla="*/ 124817 w 514350"/>
                    <a:gd name="connsiteY16" fmla="*/ 143496 h 409575"/>
                    <a:gd name="connsiteX17" fmla="*/ 258167 w 514350"/>
                    <a:gd name="connsiteY17" fmla="*/ 143496 h 409575"/>
                    <a:gd name="connsiteX18" fmla="*/ 224830 w 514350"/>
                    <a:gd name="connsiteY18" fmla="*/ 176834 h 409575"/>
                    <a:gd name="connsiteX19" fmla="*/ 258167 w 514350"/>
                    <a:gd name="connsiteY19" fmla="*/ 210171 h 409575"/>
                    <a:gd name="connsiteX20" fmla="*/ 291505 w 514350"/>
                    <a:gd name="connsiteY20" fmla="*/ 176834 h 409575"/>
                    <a:gd name="connsiteX21" fmla="*/ 258167 w 514350"/>
                    <a:gd name="connsiteY21" fmla="*/ 143496 h 409575"/>
                    <a:gd name="connsiteX22" fmla="*/ 391517 w 514350"/>
                    <a:gd name="connsiteY22" fmla="*/ 143496 h 409575"/>
                    <a:gd name="connsiteX23" fmla="*/ 358180 w 514350"/>
                    <a:gd name="connsiteY23" fmla="*/ 176834 h 409575"/>
                    <a:gd name="connsiteX24" fmla="*/ 391517 w 514350"/>
                    <a:gd name="connsiteY24" fmla="*/ 210171 h 409575"/>
                    <a:gd name="connsiteX25" fmla="*/ 424855 w 514350"/>
                    <a:gd name="connsiteY25" fmla="*/ 176834 h 409575"/>
                    <a:gd name="connsiteX26" fmla="*/ 391517 w 514350"/>
                    <a:gd name="connsiteY26" fmla="*/ 14349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4350" h="409575">
                      <a:moveTo>
                        <a:pt x="486767" y="621"/>
                      </a:moveTo>
                      <a:cubicBezTo>
                        <a:pt x="502579" y="621"/>
                        <a:pt x="515342" y="13385"/>
                        <a:pt x="515342" y="29196"/>
                      </a:cubicBezTo>
                      <a:lnTo>
                        <a:pt x="515342" y="324471"/>
                      </a:lnTo>
                      <a:cubicBezTo>
                        <a:pt x="515342" y="340282"/>
                        <a:pt x="502579" y="353046"/>
                        <a:pt x="486767" y="353046"/>
                      </a:cubicBezTo>
                      <a:lnTo>
                        <a:pt x="192159" y="353046"/>
                      </a:lnTo>
                      <a:lnTo>
                        <a:pt x="115387" y="410196"/>
                      </a:lnTo>
                      <a:lnTo>
                        <a:pt x="115387" y="353046"/>
                      </a:lnTo>
                      <a:lnTo>
                        <a:pt x="29567" y="353046"/>
                      </a:lnTo>
                      <a:cubicBezTo>
                        <a:pt x="13755" y="353046"/>
                        <a:pt x="992" y="340282"/>
                        <a:pt x="992" y="324471"/>
                      </a:cubicBezTo>
                      <a:lnTo>
                        <a:pt x="992" y="29196"/>
                      </a:lnTo>
                      <a:cubicBezTo>
                        <a:pt x="992" y="13385"/>
                        <a:pt x="13755" y="621"/>
                        <a:pt x="29567" y="621"/>
                      </a:cubicBezTo>
                      <a:lnTo>
                        <a:pt x="486767" y="621"/>
                      </a:lnTo>
                      <a:close/>
                      <a:moveTo>
                        <a:pt x="124817" y="143496"/>
                      </a:moveTo>
                      <a:cubicBezTo>
                        <a:pt x="106434" y="143496"/>
                        <a:pt x="91480" y="158450"/>
                        <a:pt x="91480" y="176834"/>
                      </a:cubicBezTo>
                      <a:cubicBezTo>
                        <a:pt x="91480" y="195217"/>
                        <a:pt x="106434" y="210171"/>
                        <a:pt x="124817" y="210171"/>
                      </a:cubicBezTo>
                      <a:cubicBezTo>
                        <a:pt x="143200" y="210171"/>
                        <a:pt x="158155" y="195217"/>
                        <a:pt x="158155" y="176834"/>
                      </a:cubicBezTo>
                      <a:cubicBezTo>
                        <a:pt x="158155" y="158450"/>
                        <a:pt x="143200" y="143496"/>
                        <a:pt x="124817" y="143496"/>
                      </a:cubicBezTo>
                      <a:close/>
                      <a:moveTo>
                        <a:pt x="258167" y="143496"/>
                      </a:moveTo>
                      <a:cubicBezTo>
                        <a:pt x="239784" y="143496"/>
                        <a:pt x="224830" y="158450"/>
                        <a:pt x="224830" y="176834"/>
                      </a:cubicBezTo>
                      <a:cubicBezTo>
                        <a:pt x="224830" y="195217"/>
                        <a:pt x="239784" y="210171"/>
                        <a:pt x="258167" y="210171"/>
                      </a:cubicBezTo>
                      <a:cubicBezTo>
                        <a:pt x="276550" y="210171"/>
                        <a:pt x="291505" y="195217"/>
                        <a:pt x="291505" y="176834"/>
                      </a:cubicBezTo>
                      <a:cubicBezTo>
                        <a:pt x="291505" y="158450"/>
                        <a:pt x="276550" y="143496"/>
                        <a:pt x="258167" y="143496"/>
                      </a:cubicBezTo>
                      <a:close/>
                      <a:moveTo>
                        <a:pt x="391517" y="143496"/>
                      </a:moveTo>
                      <a:cubicBezTo>
                        <a:pt x="373134" y="143496"/>
                        <a:pt x="358180" y="158450"/>
                        <a:pt x="358180" y="176834"/>
                      </a:cubicBezTo>
                      <a:cubicBezTo>
                        <a:pt x="358180" y="195217"/>
                        <a:pt x="373134" y="210171"/>
                        <a:pt x="391517" y="210171"/>
                      </a:cubicBezTo>
                      <a:cubicBezTo>
                        <a:pt x="409900" y="210171"/>
                        <a:pt x="424855" y="195217"/>
                        <a:pt x="424855" y="176834"/>
                      </a:cubicBezTo>
                      <a:cubicBezTo>
                        <a:pt x="424855" y="158450"/>
                        <a:pt x="409900" y="143496"/>
                        <a:pt x="391517" y="143496"/>
                      </a:cubicBez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p>
              </p:txBody>
            </p:sp>
          </p:grpSp>
          <p:sp>
            <p:nvSpPr>
              <p:cNvPr id="10" name="文本框 9"/>
              <p:cNvSpPr txBox="1"/>
              <p:nvPr/>
            </p:nvSpPr>
            <p:spPr>
              <a:xfrm>
                <a:off x="2799968" y="5011020"/>
                <a:ext cx="3966276" cy="338554"/>
              </a:xfrm>
              <a:prstGeom prst="rect">
                <a:avLst/>
              </a:prstGeom>
              <a:noFill/>
            </p:spPr>
            <p:txBody>
              <a:bodyPr wrap="square" rtlCol="0">
                <a:spAutoFit/>
              </a:bodyPr>
              <a:lstStyle/>
              <a:p>
                <a:r>
                  <a:rPr lang="zh-CN" altLang="en-US" sz="1600" b="1" dirty="0"/>
                  <a:t>输入标题</a:t>
                </a:r>
                <a:endParaRPr lang="zh-CN" altLang="en-US" sz="1600" dirty="0"/>
              </a:p>
            </p:txBody>
          </p:sp>
          <p:sp>
            <p:nvSpPr>
              <p:cNvPr id="11" name="文本框 10"/>
              <p:cNvSpPr txBox="1"/>
              <p:nvPr/>
            </p:nvSpPr>
            <p:spPr>
              <a:xfrm>
                <a:off x="2804811" y="5308359"/>
                <a:ext cx="3966279" cy="523220"/>
              </a:xfrm>
              <a:prstGeom prst="rect">
                <a:avLst/>
              </a:prstGeom>
              <a:noFill/>
            </p:spPr>
            <p:txBody>
              <a:bodyPr wrap="square" rtlCol="0">
                <a:spAutoFit/>
              </a:bodyPr>
              <a:lstStyle/>
              <a:p>
                <a:r>
                  <a:rPr lang="zh-CN" altLang="en-US" sz="1400" dirty="0">
                    <a:solidFill>
                      <a:schemeClr val="tx1">
                        <a:lumMod val="75000"/>
                        <a:lumOff val="25000"/>
                      </a:schemeClr>
                    </a:solidFill>
                  </a:rPr>
                  <a:t>请输入摘要内容文本请输入摘要内容文本请输入摘要内容文本</a:t>
                </a:r>
                <a:endParaRPr lang="en-US" altLang="zh-CN" sz="1400" dirty="0">
                  <a:solidFill>
                    <a:schemeClr val="tx1">
                      <a:lumMod val="75000"/>
                      <a:lumOff val="25000"/>
                    </a:schemeClr>
                  </a:solidFill>
                </a:endParaRPr>
              </a:p>
            </p:txBody>
          </p:sp>
        </p:grpSp>
      </p:grpSp>
      <p:grpSp>
        <p:nvGrpSpPr>
          <p:cNvPr id="29" name="组合 28"/>
          <p:cNvGrpSpPr/>
          <p:nvPr/>
        </p:nvGrpSpPr>
        <p:grpSpPr>
          <a:xfrm>
            <a:off x="230246" y="159775"/>
            <a:ext cx="2785723" cy="914400"/>
            <a:chOff x="230246" y="159775"/>
            <a:chExt cx="2785723" cy="914400"/>
          </a:xfrm>
        </p:grpSpPr>
        <p:sp>
          <p:nvSpPr>
            <p:cNvPr id="30" name="文本框 29"/>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31" name="图形 30" descr="棕榈树 纯色填充"/>
            <p:cNvPicPr>
              <a:picLocks noChangeAspect="1"/>
            </p:cNvPicPr>
            <p:nvPr/>
          </p:nvPicPr>
          <p:blipFill>
            <a:blip r:embed="rId2" cstate="screen">
              <a:extLst>
                <a:ext uri="{96DAC541-7B7A-43D3-8B79-37D633B846F1}">
                  <asvg:svgBlip xmlns:asvg="http://schemas.microsoft.com/office/drawing/2016/SVG/main" r:embed="rId3"/>
                </a:ext>
              </a:extLst>
            </a:blip>
            <a:stretch>
              <a:fillRect/>
            </a:stretch>
          </p:blipFill>
          <p:spPr>
            <a:xfrm>
              <a:off x="230246" y="159775"/>
              <a:ext cx="914400" cy="914400"/>
            </a:xfrm>
            <a:prstGeom prst="rect">
              <a:avLst/>
            </a:prstGeom>
          </p:spPr>
        </p:pic>
      </p:grpSp>
    </p:spTree>
    <p:custDataLst>
      <p:tags r:id="rId4"/>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îṧḻîďê"/>
        <p:cNvGrpSpPr/>
        <p:nvPr/>
      </p:nvGrpSpPr>
      <p:grpSpPr>
        <a:xfrm>
          <a:off x="0" y="0"/>
          <a:ext cx="0" cy="0"/>
          <a:chOff x="0" y="0"/>
          <a:chExt cx="0" cy="0"/>
        </a:xfrm>
      </p:grpSpPr>
      <p:sp>
        <p:nvSpPr>
          <p:cNvPr id="3" name="文本框 2"/>
          <p:cNvSpPr txBox="1"/>
          <p:nvPr/>
        </p:nvSpPr>
        <p:spPr>
          <a:xfrm>
            <a:off x="9281614" y="927269"/>
            <a:ext cx="2258952" cy="2215991"/>
          </a:xfrm>
          <a:prstGeom prst="rect">
            <a:avLst/>
          </a:prstGeom>
          <a:noFill/>
        </p:spPr>
        <p:txBody>
          <a:bodyPr wrap="none" rtlCol="0">
            <a:spAutoFit/>
          </a:bodyPr>
          <a:lstStyle>
            <a:defPPr>
              <a:defRPr lang="zh-CN"/>
            </a:defPPr>
            <a:lvl1pPr>
              <a:defRPr sz="13800">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en-US" altLang="zh-CN" dirty="0"/>
              <a:t>02</a:t>
            </a:r>
            <a:endParaRPr lang="zh-CN" altLang="en-US" dirty="0"/>
          </a:p>
        </p:txBody>
      </p:sp>
      <p:grpSp>
        <p:nvGrpSpPr>
          <p:cNvPr id="2" name="í$ḻiḋe"/>
          <p:cNvGrpSpPr/>
          <p:nvPr/>
        </p:nvGrpSpPr>
        <p:grpSpPr>
          <a:xfrm>
            <a:off x="0" y="1"/>
            <a:ext cx="11368429" cy="5447680"/>
            <a:chOff x="0" y="1"/>
            <a:chExt cx="11368429" cy="5447680"/>
          </a:xfrm>
        </p:grpSpPr>
        <p:sp>
          <p:nvSpPr>
            <p:cNvPr id="12" name="ïSlïdê"/>
            <p:cNvSpPr/>
            <p:nvPr/>
          </p:nvSpPr>
          <p:spPr>
            <a:xfrm>
              <a:off x="0" y="1"/>
              <a:ext cx="4584700" cy="4809661"/>
            </a:xfrm>
            <a:custGeom>
              <a:avLst/>
              <a:gdLst>
                <a:gd name="connsiteX0" fmla="*/ 0 w 4584700"/>
                <a:gd name="connsiteY0" fmla="*/ 0 h 4809661"/>
                <a:gd name="connsiteX1" fmla="*/ 3661567 w 4584700"/>
                <a:gd name="connsiteY1" fmla="*/ 0 h 4809661"/>
                <a:gd name="connsiteX2" fmla="*/ 3777582 w 4584700"/>
                <a:gd name="connsiteY2" fmla="*/ 105442 h 4809661"/>
                <a:gd name="connsiteX3" fmla="*/ 4584700 w 4584700"/>
                <a:gd name="connsiteY3" fmla="*/ 2053993 h 4809661"/>
                <a:gd name="connsiteX4" fmla="*/ 1829028 w 4584700"/>
                <a:gd name="connsiteY4" fmla="*/ 4809661 h 4809661"/>
                <a:gd name="connsiteX5" fmla="*/ 76165 w 4584700"/>
                <a:gd name="connsiteY5" fmla="*/ 4180400 h 4809661"/>
                <a:gd name="connsiteX6" fmla="*/ 0 w 4584700"/>
                <a:gd name="connsiteY6" fmla="*/ 4111177 h 4809661"/>
                <a:gd name="connsiteX7" fmla="*/ 0 w 4584700"/>
                <a:gd name="connsiteY7" fmla="*/ 0 h 480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84700" h="4809661">
                  <a:moveTo>
                    <a:pt x="0" y="0"/>
                  </a:moveTo>
                  <a:lnTo>
                    <a:pt x="3661567" y="0"/>
                  </a:lnTo>
                  <a:lnTo>
                    <a:pt x="3777582" y="105442"/>
                  </a:lnTo>
                  <a:cubicBezTo>
                    <a:pt x="4276261" y="604120"/>
                    <a:pt x="4584700" y="1293037"/>
                    <a:pt x="4584700" y="2053993"/>
                  </a:cubicBezTo>
                  <a:cubicBezTo>
                    <a:pt x="4584700" y="3575906"/>
                    <a:pt x="3350944" y="4809661"/>
                    <a:pt x="1829028" y="4809661"/>
                  </a:cubicBezTo>
                  <a:cubicBezTo>
                    <a:pt x="1163190" y="4809661"/>
                    <a:pt x="552507" y="4573513"/>
                    <a:pt x="76165" y="4180400"/>
                  </a:cubicBezTo>
                  <a:lnTo>
                    <a:pt x="0" y="4111177"/>
                  </a:lnTo>
                  <a:lnTo>
                    <a:pt x="0" y="0"/>
                  </a:lnTo>
                  <a:close/>
                </a:path>
              </a:pathLst>
            </a:custGeom>
            <a:blipFill>
              <a:blip r:embed="rId1"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p>
          </p:txBody>
        </p:sp>
        <p:sp>
          <p:nvSpPr>
            <p:cNvPr id="16" name="îsļiḑé"/>
            <p:cNvSpPr/>
            <p:nvPr/>
          </p:nvSpPr>
          <p:spPr>
            <a:xfrm>
              <a:off x="3275768" y="3741070"/>
              <a:ext cx="895928" cy="895928"/>
            </a:xfrm>
            <a:prstGeom prst="ellipse">
              <a:avLst/>
            </a:prstGeom>
            <a:gradFill>
              <a:gsLst>
                <a:gs pos="0">
                  <a:srgbClr val="00B0F0"/>
                </a:gs>
                <a:gs pos="60000">
                  <a:schemeClr val="accent5">
                    <a:lumMod val="75000"/>
                  </a:schemeClr>
                </a:gs>
              </a:gsLst>
              <a:lin ang="2700000" scaled="0"/>
            </a:gradFill>
            <a:ln w="57150" cap="rnd">
              <a:noFill/>
              <a:prstDash val="solid"/>
              <a:round/>
            </a:ln>
            <a:effectLst>
              <a:outerShdw blurRad="508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dirty="0">
                <a:solidFill>
                  <a:schemeClr val="bg1"/>
                </a:solidFill>
              </a:endParaRPr>
            </a:p>
          </p:txBody>
        </p:sp>
        <p:sp>
          <p:nvSpPr>
            <p:cNvPr id="18" name="íṣḷîḋe"/>
            <p:cNvSpPr txBox="1"/>
            <p:nvPr/>
          </p:nvSpPr>
          <p:spPr>
            <a:xfrm>
              <a:off x="5707857" y="4170523"/>
              <a:ext cx="5335286" cy="461665"/>
            </a:xfrm>
            <a:prstGeom prst="rect">
              <a:avLst/>
            </a:prstGeom>
            <a:noFill/>
          </p:spPr>
          <p:txBody>
            <a:bodyPr wrap="square" rtlCol="0">
              <a:spAutoFit/>
            </a:bodyPr>
            <a:lstStyle/>
            <a:p>
              <a:r>
                <a:rPr lang="zh-CN" altLang="en-US" sz="2400" b="1" dirty="0"/>
                <a:t>输入标题</a:t>
              </a:r>
              <a:endParaRPr lang="en-US" altLang="zh-CN" sz="2400" b="1" dirty="0">
                <a:solidFill>
                  <a:schemeClr val="accent1"/>
                </a:solidFill>
              </a:endParaRPr>
            </a:p>
          </p:txBody>
        </p:sp>
        <p:sp>
          <p:nvSpPr>
            <p:cNvPr id="20" name="ïṥḷiḋè"/>
            <p:cNvSpPr txBox="1"/>
            <p:nvPr/>
          </p:nvSpPr>
          <p:spPr>
            <a:xfrm>
              <a:off x="5707857" y="4709017"/>
              <a:ext cx="5660572" cy="738664"/>
            </a:xfrm>
            <a:prstGeom prst="rect">
              <a:avLst/>
            </a:prstGeom>
            <a:noFill/>
          </p:spPr>
          <p:txBody>
            <a:bodyPr wrap="square">
              <a:spAutoFit/>
            </a:bodyPr>
            <a:lstStyle/>
            <a:p>
              <a:r>
                <a:rPr lang="zh-CN" altLang="en-US" sz="1400" dirty="0">
                  <a:solidFill>
                    <a:schemeClr val="tx1">
                      <a:lumMod val="75000"/>
                      <a:lumOff val="25000"/>
                    </a:schemeClr>
                  </a:solidFill>
                </a:rPr>
                <a:t>请输入摘要内容文本请输入摘要内容文本请输入摘要内容文本请输入摘要内容文本请输入摘要内容文本请输入摘要内容文本请输入摘要内容文本请输入摘要内容文本请输入摘要内容文本</a:t>
              </a:r>
              <a:endParaRPr lang="en-US" altLang="zh-CN" sz="1400" dirty="0">
                <a:solidFill>
                  <a:schemeClr val="tx1">
                    <a:lumMod val="75000"/>
                    <a:lumOff val="25000"/>
                  </a:schemeClr>
                </a:solidFill>
              </a:endParaRPr>
            </a:p>
          </p:txBody>
        </p:sp>
      </p:grpSp>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p:nvPr/>
        </p:nvGraphicFramePr>
        <p:xfrm>
          <a:off x="1955138" y="1732437"/>
          <a:ext cx="4085114" cy="2723410"/>
        </p:xfrm>
        <a:graphic>
          <a:graphicData uri="http://schemas.openxmlformats.org/drawingml/2006/chart">
            <c:chart xmlns:c="http://schemas.openxmlformats.org/drawingml/2006/chart" xmlns:r="http://schemas.openxmlformats.org/officeDocument/2006/relationships" r:id="rId1"/>
          </a:graphicData>
        </a:graphic>
      </p:graphicFrame>
      <p:sp>
        <p:nvSpPr>
          <p:cNvPr id="4" name="文本框 3"/>
          <p:cNvSpPr txBox="1"/>
          <p:nvPr/>
        </p:nvSpPr>
        <p:spPr>
          <a:xfrm>
            <a:off x="2236721" y="4831399"/>
            <a:ext cx="3196803" cy="1169551"/>
          </a:xfrm>
          <a:prstGeom prst="rect">
            <a:avLst/>
          </a:prstGeom>
          <a:noFill/>
        </p:spPr>
        <p:txBody>
          <a:bodyPr wrap="square">
            <a:spAutoFit/>
          </a:bodyPr>
          <a:lstStyle/>
          <a:p>
            <a:r>
              <a:rPr lang="zh-CN" altLang="en-US" sz="1400" dirty="0">
                <a:solidFill>
                  <a:schemeClr val="tx1">
                    <a:lumMod val="75000"/>
                    <a:lumOff val="25000"/>
                  </a:schemeClr>
                </a:solidFill>
              </a:rPr>
              <a:t>请输入摘要内容文本请输入摘要内容文本请输入摘要内容文本请输入摘要内容文本请输入摘要内容文本请输入摘要内容文本</a:t>
            </a:r>
            <a:endParaRPr lang="en-US" altLang="zh-CN" sz="1400" dirty="0">
              <a:solidFill>
                <a:schemeClr val="tx1">
                  <a:lumMod val="75000"/>
                  <a:lumOff val="25000"/>
                </a:schemeClr>
              </a:solidFill>
            </a:endParaRPr>
          </a:p>
          <a:p>
            <a:endParaRPr lang="en-US" altLang="zh-CN" sz="1400" dirty="0">
              <a:solidFill>
                <a:schemeClr val="tx1">
                  <a:lumMod val="75000"/>
                  <a:lumOff val="25000"/>
                </a:schemeClr>
              </a:solidFill>
            </a:endParaRPr>
          </a:p>
        </p:txBody>
      </p:sp>
      <p:sp>
        <p:nvSpPr>
          <p:cNvPr id="5" name="文本框 4"/>
          <p:cNvSpPr txBox="1"/>
          <p:nvPr/>
        </p:nvSpPr>
        <p:spPr>
          <a:xfrm>
            <a:off x="2932045" y="4455847"/>
            <a:ext cx="1806154" cy="307777"/>
          </a:xfrm>
          <a:prstGeom prst="rect">
            <a:avLst/>
          </a:prstGeom>
          <a:noFill/>
        </p:spPr>
        <p:txBody>
          <a:bodyPr wrap="square">
            <a:spAutoFit/>
          </a:bodyPr>
          <a:lstStyle/>
          <a:p>
            <a:pPr marL="0" marR="0" lvl="0" indent="0" algn="ctr" defTabSz="913765" rtl="0" eaLnBrk="1" fontAlgn="auto" latinLnBrk="0" hangingPunct="1">
              <a:spcBef>
                <a:spcPts val="0"/>
              </a:spcBef>
              <a:spcAft>
                <a:spcPts val="0"/>
              </a:spcAft>
              <a:buClrTx/>
              <a:buSzPct val="25000"/>
              <a:buFontTx/>
              <a:buNone/>
              <a:defRPr/>
            </a:pPr>
            <a:r>
              <a:rPr kumimoji="0" lang="zh-CN" altLang="en-US" sz="1400" b="1" i="0" u="none" strike="noStrike" kern="1200" cap="none" spc="0" normalizeH="0" baseline="0" noProof="0" dirty="0">
                <a:ln>
                  <a:noFill/>
                </a:ln>
                <a:effectLst/>
                <a:uLnTx/>
                <a:uFillTx/>
              </a:rPr>
              <a:t>输入标题</a:t>
            </a:r>
            <a:endParaRPr kumimoji="0" lang="en-US" altLang="zh-CN" sz="1400" b="1" i="0" u="none" strike="noStrike" kern="1200" cap="none" spc="0" normalizeH="0" baseline="0" noProof="0" dirty="0">
              <a:ln>
                <a:noFill/>
              </a:ln>
              <a:effectLst/>
              <a:uLnTx/>
              <a:uFillTx/>
            </a:endParaRPr>
          </a:p>
        </p:txBody>
      </p:sp>
      <p:sp>
        <p:nvSpPr>
          <p:cNvPr id="6" name="文本框 5"/>
          <p:cNvSpPr txBox="1"/>
          <p:nvPr/>
        </p:nvSpPr>
        <p:spPr>
          <a:xfrm>
            <a:off x="6497933" y="4831399"/>
            <a:ext cx="3196803" cy="1169551"/>
          </a:xfrm>
          <a:prstGeom prst="rect">
            <a:avLst/>
          </a:prstGeom>
          <a:noFill/>
        </p:spPr>
        <p:txBody>
          <a:bodyPr wrap="square">
            <a:spAutoFit/>
          </a:bodyPr>
          <a:lstStyle/>
          <a:p>
            <a:r>
              <a:rPr lang="zh-CN" altLang="en-US" sz="1400" dirty="0">
                <a:solidFill>
                  <a:schemeClr val="tx1">
                    <a:lumMod val="75000"/>
                    <a:lumOff val="25000"/>
                  </a:schemeClr>
                </a:solidFill>
              </a:rPr>
              <a:t>请输入摘要内容文本请输入摘要内容文本请输入摘要内容文本请输入摘要内容文本请输入摘要内容文本请输入摘要内容文本</a:t>
            </a:r>
            <a:endParaRPr lang="en-US" altLang="zh-CN" sz="1400" dirty="0">
              <a:solidFill>
                <a:schemeClr val="tx1">
                  <a:lumMod val="75000"/>
                  <a:lumOff val="25000"/>
                </a:schemeClr>
              </a:solidFill>
            </a:endParaRPr>
          </a:p>
          <a:p>
            <a:endParaRPr lang="en-US" altLang="zh-CN" sz="1400" dirty="0">
              <a:solidFill>
                <a:schemeClr val="tx1">
                  <a:lumMod val="75000"/>
                  <a:lumOff val="25000"/>
                </a:schemeClr>
              </a:solidFill>
            </a:endParaRPr>
          </a:p>
        </p:txBody>
      </p:sp>
      <p:sp>
        <p:nvSpPr>
          <p:cNvPr id="7" name="文本框 6"/>
          <p:cNvSpPr txBox="1"/>
          <p:nvPr/>
        </p:nvSpPr>
        <p:spPr>
          <a:xfrm>
            <a:off x="7193257" y="4455847"/>
            <a:ext cx="1806154" cy="307777"/>
          </a:xfrm>
          <a:prstGeom prst="rect">
            <a:avLst/>
          </a:prstGeom>
          <a:noFill/>
        </p:spPr>
        <p:txBody>
          <a:bodyPr wrap="square">
            <a:spAutoFit/>
          </a:bodyPr>
          <a:lstStyle/>
          <a:p>
            <a:pPr marL="0" marR="0" lvl="0" indent="0" algn="ctr" defTabSz="913765" rtl="0" eaLnBrk="1" fontAlgn="auto" latinLnBrk="0" hangingPunct="1">
              <a:spcBef>
                <a:spcPts val="0"/>
              </a:spcBef>
              <a:spcAft>
                <a:spcPts val="0"/>
              </a:spcAft>
              <a:buClrTx/>
              <a:buSzPct val="25000"/>
              <a:buFontTx/>
              <a:buNone/>
              <a:defRPr/>
            </a:pPr>
            <a:r>
              <a:rPr kumimoji="0" lang="zh-CN" altLang="en-US" sz="1400" b="1" i="0" u="none" strike="noStrike" kern="1200" cap="none" spc="0" normalizeH="0" baseline="0" noProof="0" dirty="0">
                <a:ln>
                  <a:noFill/>
                </a:ln>
                <a:effectLst/>
                <a:uLnTx/>
                <a:uFillTx/>
              </a:rPr>
              <a:t>输入标题</a:t>
            </a:r>
            <a:endParaRPr kumimoji="0" lang="en-US" altLang="zh-CN" sz="1400" b="1" i="0" u="none" strike="noStrike" kern="1200" cap="none" spc="0" normalizeH="0" baseline="0" noProof="0" dirty="0">
              <a:ln>
                <a:noFill/>
              </a:ln>
              <a:effectLst/>
              <a:uLnTx/>
              <a:uFillTx/>
            </a:endParaRPr>
          </a:p>
        </p:txBody>
      </p:sp>
      <p:graphicFrame>
        <p:nvGraphicFramePr>
          <p:cNvPr id="8" name="图表 7"/>
          <p:cNvGraphicFramePr/>
          <p:nvPr/>
        </p:nvGraphicFramePr>
        <p:xfrm>
          <a:off x="6151749" y="1732437"/>
          <a:ext cx="4085114" cy="2723410"/>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组合 8"/>
          <p:cNvGrpSpPr/>
          <p:nvPr/>
        </p:nvGrpSpPr>
        <p:grpSpPr>
          <a:xfrm>
            <a:off x="230246" y="159775"/>
            <a:ext cx="2785723" cy="914400"/>
            <a:chOff x="230246" y="159775"/>
            <a:chExt cx="2785723" cy="914400"/>
          </a:xfrm>
        </p:grpSpPr>
        <p:sp>
          <p:nvSpPr>
            <p:cNvPr id="10" name="文本框 9"/>
            <p:cNvSpPr txBox="1"/>
            <p:nvPr/>
          </p:nvSpPr>
          <p:spPr>
            <a:xfrm>
              <a:off x="984644" y="499501"/>
              <a:ext cx="2031325" cy="461665"/>
            </a:xfrm>
            <a:prstGeom prst="rect">
              <a:avLst/>
            </a:prstGeom>
            <a:noFill/>
          </p:spPr>
          <p:txBody>
            <a:bodyPr wrap="none" rtlCol="0">
              <a:spAutoFit/>
            </a:bodyPr>
            <a:lstStyle/>
            <a:p>
              <a:r>
                <a:rPr lang="zh-CN" altLang="en-US" sz="2400" dirty="0">
                  <a:solidFill>
                    <a:schemeClr val="tx1">
                      <a:lumMod val="75000"/>
                      <a:lumOff val="25000"/>
                    </a:schemeClr>
                  </a:solidFill>
                </a:rPr>
                <a:t>在此输入标题</a:t>
              </a:r>
              <a:endParaRPr lang="zh-CN" altLang="en-US" sz="2400" dirty="0">
                <a:solidFill>
                  <a:schemeClr val="tx1">
                    <a:lumMod val="75000"/>
                    <a:lumOff val="25000"/>
                  </a:schemeClr>
                </a:solidFill>
              </a:endParaRPr>
            </a:p>
          </p:txBody>
        </p:sp>
        <p:pic>
          <p:nvPicPr>
            <p:cNvPr id="11" name="图形 10" descr="棕榈树 纯色填充"/>
            <p:cNvPicPr>
              <a:picLocks noChangeAspect="1"/>
            </p:cNvPicPr>
            <p:nvPr/>
          </p:nvPicPr>
          <p:blipFill>
            <a:blip r:embed="rId3" cstate="screen">
              <a:extLst>
                <a:ext uri="{96DAC541-7B7A-43D3-8B79-37D633B846F1}">
                  <asvg:svgBlip xmlns:asvg="http://schemas.microsoft.com/office/drawing/2016/SVG/main" r:embed="rId4"/>
                </a:ext>
              </a:extLst>
            </a:blip>
            <a:stretch>
              <a:fillRect/>
            </a:stretch>
          </p:blipFill>
          <p:spPr>
            <a:xfrm>
              <a:off x="230246" y="159775"/>
              <a:ext cx="914400" cy="914400"/>
            </a:xfrm>
            <a:prstGeom prst="rect">
              <a:avLst/>
            </a:prstGeom>
          </p:spPr>
        </p:pic>
      </p:gr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4" grpId="0"/>
      <p:bldP spid="5" grpId="0"/>
      <p:bldP spid="6" grpId="0"/>
      <p:bldP spid="7" grpId="0"/>
      <p:bldGraphic spid="8" grpId="0">
        <p:bldAsOne/>
      </p:bldGraphic>
    </p:bldLst>
  </p:timing>
</p:sld>
</file>

<file path=ppt/tags/tag1.xml><?xml version="1.0" encoding="utf-8"?>
<p:tagLst xmlns:p="http://schemas.openxmlformats.org/presentationml/2006/main">
  <p:tag name="ISLIDE.DIAGRAM" val="#572701;"/>
</p:tagLst>
</file>

<file path=ppt/tags/tag10.xml><?xml version="1.0" encoding="utf-8"?>
<p:tagLst xmlns:p="http://schemas.openxmlformats.org/presentationml/2006/main">
  <p:tag name="ISLIDE.DIAGRAM" val="#572733;"/>
</p:tagLst>
</file>

<file path=ppt/tags/tag11.xml><?xml version="1.0" encoding="utf-8"?>
<p:tagLst xmlns:p="http://schemas.openxmlformats.org/presentationml/2006/main">
  <p:tag name="ISLIDE.DIAGRAM" val="#483815;"/>
</p:tagLst>
</file>

<file path=ppt/tags/tag12.xml><?xml version="1.0" encoding="utf-8"?>
<p:tagLst xmlns:p="http://schemas.openxmlformats.org/presentationml/2006/main">
  <p:tag name="ISLIDE.DIAGRAM" val="#572738;"/>
</p:tagLst>
</file>

<file path=ppt/tags/tag13.xml><?xml version="1.0" encoding="utf-8"?>
<p:tagLst xmlns:p="http://schemas.openxmlformats.org/presentationml/2006/main">
  <p:tag name="ISLIDE.DIAGRAM" val="#572722;"/>
</p:tagLst>
</file>

<file path=ppt/tags/tag14.xml><?xml version="1.0" encoding="utf-8"?>
<p:tagLst xmlns:p="http://schemas.openxmlformats.org/presentationml/2006/main">
  <p:tag name="ISLIDE.DIAGRAM" val="#572716;"/>
</p:tagLst>
</file>

<file path=ppt/tags/tag15.xml><?xml version="1.0" encoding="utf-8"?>
<p:tagLst xmlns:p="http://schemas.openxmlformats.org/presentationml/2006/main">
  <p:tag name="ISLIDE.SMARTDIAGRAM" val="#550197;"/>
</p:tagLst>
</file>

<file path=ppt/tags/tag16.xml><?xml version="1.0" encoding="utf-8"?>
<p:tagLst xmlns:p="http://schemas.openxmlformats.org/presentationml/2006/main">
  <p:tag name="ISLIDE.DIAGRAM" val="#483815;"/>
</p:tagLst>
</file>

<file path=ppt/tags/tag17.xml><?xml version="1.0" encoding="utf-8"?>
<p:tagLst xmlns:p="http://schemas.openxmlformats.org/presentationml/2006/main">
  <p:tag name="ISLIDE.DIAGRAM" val="#572723;"/>
</p:tagLst>
</file>

<file path=ppt/tags/tag18.xml><?xml version="1.0" encoding="utf-8"?>
<p:tagLst xmlns:p="http://schemas.openxmlformats.org/presentationml/2006/main">
  <p:tag name="ISLIDE.DIAGRAM" val="#565238;"/>
</p:tagLst>
</file>

<file path=ppt/tags/tag19.xml><?xml version="1.0" encoding="utf-8"?>
<p:tagLst xmlns:p="http://schemas.openxmlformats.org/presentationml/2006/main">
  <p:tag name="ISLIDE.DIAGRAM" val="#572747;"/>
</p:tagLst>
</file>

<file path=ppt/tags/tag2.xml><?xml version="1.0" encoding="utf-8"?>
<p:tagLst xmlns:p="http://schemas.openxmlformats.org/presentationml/2006/main">
  <p:tag name="ISLIDE.DIAGRAM" val="#483815;"/>
</p:tagLst>
</file>

<file path=ppt/tags/tag20.xml><?xml version="1.0" encoding="utf-8"?>
<p:tagLst xmlns:p="http://schemas.openxmlformats.org/presentationml/2006/main">
  <p:tag name="ISLIDE.DIAGRAM" val="#566856;"/>
</p:tagLst>
</file>

<file path=ppt/tags/tag3.xml><?xml version="1.0" encoding="utf-8"?>
<p:tagLst xmlns:p="http://schemas.openxmlformats.org/presentationml/2006/main">
  <p:tag name="ISLIDE.DIAGRAM" val="#572699;"/>
</p:tagLst>
</file>

<file path=ppt/tags/tag4.xml><?xml version="1.0" encoding="utf-8"?>
<p:tagLst xmlns:p="http://schemas.openxmlformats.org/presentationml/2006/main">
  <p:tag name="ISLIDE.DIAGRAM" val="#572704;"/>
</p:tagLst>
</file>

<file path=ppt/tags/tag5.xml><?xml version="1.0" encoding="utf-8"?>
<p:tagLst xmlns:p="http://schemas.openxmlformats.org/presentationml/2006/main">
  <p:tag name="ISLIDE.DIAGRAM" val="#572695;"/>
</p:tagLst>
</file>

<file path=ppt/tags/tag6.xml><?xml version="1.0" encoding="utf-8"?>
<p:tagLst xmlns:p="http://schemas.openxmlformats.org/presentationml/2006/main">
  <p:tag name="ISLIDE.DIAGRAM" val="#483815;"/>
</p:tagLst>
</file>

<file path=ppt/tags/tag7.xml><?xml version="1.0" encoding="utf-8"?>
<p:tagLst xmlns:p="http://schemas.openxmlformats.org/presentationml/2006/main">
  <p:tag name="ISLIDE.SMARTDIAGRAM" val="#537775;"/>
</p:tagLst>
</file>

<file path=ppt/tags/tag8.xml><?xml version="1.0" encoding="utf-8"?>
<p:tagLst xmlns:p="http://schemas.openxmlformats.org/presentationml/2006/main">
  <p:tag name="ISLIDE.DIAGRAM" val="#572751;"/>
</p:tagLst>
</file>

<file path=ppt/tags/tag9.xml><?xml version="1.0" encoding="utf-8"?>
<p:tagLst xmlns:p="http://schemas.openxmlformats.org/presentationml/2006/main">
  <p:tag name="ISLIDE.DIAGRAM" val="#572712;"/>
</p:tagLst>
</file>

<file path=ppt/theme/theme1.xml><?xml version="1.0" encoding="utf-8"?>
<a:theme xmlns:a="http://schemas.openxmlformats.org/drawingml/2006/main" name="office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pattFill prst="pct5">
          <a:fgClr>
            <a:srgbClr val="E4E6EA"/>
          </a:fgClr>
          <a:bgClr>
            <a:srgbClr val="ADB5BF"/>
          </a:bgClr>
        </a:pattFill>
        <a:ln w="76200" cap="flat" cmpd="sng" algn="ctr">
          <a:noFill/>
          <a:prstDash val="solid"/>
          <a:miter lim="800000"/>
        </a:ln>
      </a:spPr>
      <a:bodyPr rtlCol="0" anchor="ctr"/>
      <a:lstStyle>
        <a:defPPr algn="ctr">
          <a:defRPr dirty="0">
            <a:solidFill>
              <a:srgbClr val="00B0F0"/>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2699</Words>
  <Application>WPS 演示</Application>
  <PresentationFormat>自定义</PresentationFormat>
  <Paragraphs>302</Paragraphs>
  <Slides>23</Slides>
  <Notes>7</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23</vt:i4>
      </vt:variant>
    </vt:vector>
  </HeadingPairs>
  <TitlesOfParts>
    <vt:vector size="34" baseType="lpstr">
      <vt:lpstr>Arial</vt:lpstr>
      <vt:lpstr>宋体</vt:lpstr>
      <vt:lpstr>Wingdings</vt:lpstr>
      <vt:lpstr>微软雅黑</vt:lpstr>
      <vt:lpstr>方正粗黑宋简体</vt:lpstr>
      <vt:lpstr>等线</vt:lpstr>
      <vt:lpstr>Arial Unicode MS</vt:lpstr>
      <vt:lpstr>等线 Light</vt:lpstr>
      <vt:lpstr>Arial</vt:lpstr>
      <vt:lpstr>office主题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诗和远方</dc:title>
  <dc:creator>第一PPT</dc:creator>
  <cp:keywords>www.1ppt.com</cp:keywords>
  <dc:description>www.1ppt.com</dc:description>
  <cp:lastModifiedBy>铭</cp:lastModifiedBy>
  <cp:revision>19</cp:revision>
  <dcterms:created xsi:type="dcterms:W3CDTF">2021-04-09T06:58:00Z</dcterms:created>
  <dcterms:modified xsi:type="dcterms:W3CDTF">2022-02-21T01:26:46Z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4809A9CDC7BC4EECBF872F8D7333F7C7</vt:lpwstr>
  </property>
  <property fmtid="{D5CDD505-2E9C-101B-9397-08002B2CF9AE}" pid="3" name="KSOProductBuildVer">
    <vt:lpwstr>2052-11.1.0.11194</vt:lpwstr>
  </property>
</Properties>
</file>