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handoutMasters/handoutMaster1.xml" ContentType="application/vnd.openxmlformats-officedocument.presentationml.handoutMaster+xml"/>
  <Override PartName="/ppt/ink/ink1.xml" ContentType="application/inkml+xml"/>
  <Override PartName="/ppt/media/image1.svg" ContentType="image/svg+xml"/>
  <Override PartName="/ppt/media/image2.svg" ContentType="image/svg+xml"/>
  <Override PartName="/ppt/media/image3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22"/>
  </p:notesMasterIdLst>
  <p:handoutMasterIdLst>
    <p:handoutMasterId r:id="rId23"/>
  </p:handoutMasterIdLst>
  <p:sldIdLst>
    <p:sldId id="256" r:id="rId4"/>
    <p:sldId id="257" r:id="rId5"/>
    <p:sldId id="260" r:id="rId6"/>
    <p:sldId id="258" r:id="rId7"/>
    <p:sldId id="266" r:id="rId8"/>
    <p:sldId id="303" r:id="rId9"/>
    <p:sldId id="267" r:id="rId10"/>
    <p:sldId id="273" r:id="rId11"/>
    <p:sldId id="274" r:id="rId12"/>
    <p:sldId id="278" r:id="rId13"/>
    <p:sldId id="268" r:id="rId14"/>
    <p:sldId id="275" r:id="rId15"/>
    <p:sldId id="299" r:id="rId16"/>
    <p:sldId id="301" r:id="rId17"/>
    <p:sldId id="270" r:id="rId18"/>
    <p:sldId id="277" r:id="rId19"/>
    <p:sldId id="302" r:id="rId20"/>
    <p:sldId id="279" r:id="rId21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配色1" id="{CFEE319E-AA00-45A9-817C-D54B98C13D46}">
          <p14:sldIdLst>
            <p14:sldId id="256"/>
            <p14:sldId id="257"/>
            <p14:sldId id="258"/>
            <p14:sldId id="266"/>
            <p14:sldId id="303"/>
            <p14:sldId id="267"/>
            <p14:sldId id="273"/>
            <p14:sldId id="274"/>
            <p14:sldId id="278"/>
            <p14:sldId id="268"/>
            <p14:sldId id="275"/>
            <p14:sldId id="299"/>
            <p14:sldId id="277"/>
            <p14:sldId id="302"/>
            <p14:sldId id="279"/>
            <p14:sldId id="270"/>
            <p14:sldId id="301"/>
            <p14:sldId id="260"/>
          </p14:sldIdLst>
        </p14:section>
        <p14:section name="尾页" id="{0E9FEB58-8F56-448C-B9E3-595B56B5BD54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DD6"/>
    <a:srgbClr val="9AD708"/>
    <a:srgbClr val="D1E330"/>
    <a:srgbClr val="897C41"/>
    <a:srgbClr val="3C7234"/>
    <a:srgbClr val="006A4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3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0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279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2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9" Type="http://schemas.microsoft.com/office/2011/relationships/chartColorStyle" Target="colors1.xml"/><Relationship Id="rId8" Type="http://schemas.microsoft.com/office/2011/relationships/chartStyle" Target="style1.xml"/><Relationship Id="rId7" Type="http://schemas.openxmlformats.org/officeDocument/2006/relationships/image" Target="../media/image3.svg"/><Relationship Id="rId6" Type="http://schemas.openxmlformats.org/officeDocument/2006/relationships/image" Target="../media/image21.png"/><Relationship Id="rId5" Type="http://schemas.openxmlformats.org/officeDocument/2006/relationships/image" Target="../media/image2.svg"/><Relationship Id="rId4" Type="http://schemas.openxmlformats.org/officeDocument/2006/relationships/image" Target="../media/image20.png"/><Relationship Id="rId3" Type="http://schemas.openxmlformats.org/officeDocument/2006/relationships/image" Target="../media/image1.svg"/><Relationship Id="rId2" Type="http://schemas.openxmlformats.org/officeDocument/2006/relationships/image" Target="../media/image19.png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/>
              <a:t>近年来销售业绩</a:t>
            </a:r>
            <a:endParaRPr lang="zh-CN" alt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产品1</c:v>
                </c:pt>
              </c:strCache>
            </c:strRef>
          </c:tx>
          <c:spPr>
            <a:blipFill>
              <a:blip xmlns:r="http://schemas.openxmlformats.org/officeDocument/2006/relationships"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-5490" r="-5490"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elete val="1"/>
          </c:dLbls>
          <c:cat>
            <c:strRef>
              <c:f>Sheet1!$A$2:$A$5</c:f>
              <c:strCache>
                <c:ptCount val="4"/>
                <c:pt idx="0">
                  <c:v>20XX</c:v>
                </c:pt>
                <c:pt idx="1">
                  <c:v>20XX</c:v>
                </c:pt>
                <c:pt idx="2">
                  <c:v>20XX</c:v>
                </c:pt>
                <c:pt idx="3">
                  <c:v>20XX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产品12</c:v>
                </c:pt>
              </c:strCache>
            </c:strRef>
          </c:tx>
          <c:spPr>
            <a:blipFill>
              <a:blip xmlns:r="http://schemas.openxmlformats.org/officeDocument/2006/relationships"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5490" r="-5490"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elete val="1"/>
          </c:dLbls>
          <c:cat>
            <c:strRef>
              <c:f>Sheet1!$A$2:$A$5</c:f>
              <c:strCache>
                <c:ptCount val="4"/>
                <c:pt idx="0">
                  <c:v>20XX</c:v>
                </c:pt>
                <c:pt idx="1">
                  <c:v>20XX</c:v>
                </c:pt>
                <c:pt idx="2">
                  <c:v>20XX</c:v>
                </c:pt>
                <c:pt idx="3">
                  <c:v>20XX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产品13</c:v>
                </c:pt>
              </c:strCache>
            </c:strRef>
          </c:tx>
          <c:spPr>
            <a:blipFill>
              <a:blip xmlns:r="http://schemas.openxmlformats.org/officeDocument/2006/relationships"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-5490" r="-5490"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elete val="1"/>
          </c:dLbls>
          <c:cat>
            <c:strRef>
              <c:f>Sheet1!$A$2:$A$5</c:f>
              <c:strCache>
                <c:ptCount val="4"/>
                <c:pt idx="0">
                  <c:v>20XX</c:v>
                </c:pt>
                <c:pt idx="1">
                  <c:v>20XX</c:v>
                </c:pt>
                <c:pt idx="2">
                  <c:v>20XX</c:v>
                </c:pt>
                <c:pt idx="3">
                  <c:v>20XX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001344"/>
        <c:axId val="60012768"/>
      </c:barChart>
      <c:catAx>
        <c:axId val="60001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60012768"/>
        <c:crosses val="autoZero"/>
        <c:auto val="1"/>
        <c:lblAlgn val="ctr"/>
        <c:lblOffset val="100"/>
        <c:noMultiLvlLbl val="0"/>
      </c:catAx>
      <c:valAx>
        <c:axId val="60012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60001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466E0-5A1D-444B-B561-EB02AD6CBA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F7101-58A9-4B61-BA2C-58244FA1EB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566929134" units="1/cm"/>
          <inkml:channelProperty channel="Y" name="resolution" value="28.3464566929134" units="1/cm"/>
        </inkml:channelProperties>
      </inkml:inkSource>
      <inkml:timestamp xml:id="ts0" timeString="2022-01-27T11:08:44"/>
    </inkml:context>
    <inkml:brush xml:id="br0">
      <inkml:brushProperty name="width" value="0.5" units="cm"/>
      <inkml:brushProperty name="height" value="0.05" units="cm"/>
      <inkml:brushProperty name="color" value="#ff4e00"/>
    </inkml:brush>
  </inkml:definitions>
  <inkml:trace contextRef="#ctx0" brushRef="#br0">1 15,'0'0,"6"-6,2-2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EC70E-0D9F-49DA-B1FD-8301C8F7EE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F2A41-A454-43F5-8473-6206B167D5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文框 8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97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 hasCustomPrompt="1"/>
          </p:nvPr>
        </p:nvSpPr>
        <p:spPr>
          <a:xfrm>
            <a:off x="5470525" y="1699018"/>
            <a:ext cx="1250950" cy="67710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400" b="1" spc="0">
                <a:solidFill>
                  <a:srgbClr val="006A4F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763617" y="2444156"/>
            <a:ext cx="4664766" cy="1231106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0" b="1" spc="0">
                <a:solidFill>
                  <a:srgbClr val="000000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1934817" y="4209346"/>
            <a:ext cx="8322366" cy="307777"/>
          </a:xfrm>
          <a:prstGeom prst="rect">
            <a:avLst/>
          </a:prstGeom>
        </p:spPr>
        <p:txBody>
          <a:bodyPr vert="horz" wrap="square" lIns="91440" tIns="45720" rIns="91440" bIns="45720" anchor="t" anchorCtr="0">
            <a:sp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spc="0">
                <a:solidFill>
                  <a:srgbClr val="897C41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4764088" y="2053568"/>
            <a:ext cx="396240" cy="0"/>
          </a:xfrm>
          <a:prstGeom prst="line">
            <a:avLst/>
          </a:prstGeom>
          <a:ln w="66040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7071860" y="2053568"/>
            <a:ext cx="396240" cy="0"/>
          </a:xfrm>
          <a:prstGeom prst="line">
            <a:avLst/>
          </a:prstGeom>
          <a:ln w="66040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文框 8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97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702731" y="751701"/>
            <a:ext cx="114038" cy="0"/>
          </a:xfrm>
          <a:prstGeom prst="line">
            <a:avLst/>
          </a:prstGeom>
          <a:ln w="41605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2845112" y="751701"/>
            <a:ext cx="114038" cy="0"/>
          </a:xfrm>
          <a:prstGeom prst="line">
            <a:avLst/>
          </a:prstGeom>
          <a:ln w="41605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93689" y="474702"/>
            <a:ext cx="1874503" cy="5539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600" b="1" spc="0">
                <a:solidFill>
                  <a:schemeClr val="accent1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使用技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73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Segoe UI Light" panose="020B0502040204020203"/>
              </a:rPr>
              <a:t>模板使用技巧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Segoe UI Light" panose="020B0502040204020203"/>
              </a:rPr>
              <a:t> 1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Segoe UI Light" panose="020B0502040204020203"/>
            </a:endParaRPr>
          </a:p>
        </p:txBody>
      </p:sp>
      <p:sp>
        <p:nvSpPr>
          <p:cNvPr id="5" name="文本框 4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一键调整模板颜色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8" name="文本框 7"/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选择“设计”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“变体”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“颜色”；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选择你喜欢的颜色搭配，模板一秒调整为你选颜色。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使用技巧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73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Segoe UI Light" panose="020B0502040204020203"/>
              </a:rPr>
              <a:t> 2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随时添加模板样式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+mn-ea"/>
                <a:ea typeface="+mn-ea"/>
              </a:rPr>
              <a:t>1.</a:t>
            </a:r>
            <a:r>
              <a:rPr lang="zh-CN" altLang="en-US" sz="1200" spc="150">
                <a:latin typeface="+mn-ea"/>
                <a:ea typeface="+mn-ea"/>
              </a:rPr>
              <a:t> 选择“开始”</a:t>
            </a:r>
            <a:r>
              <a:rPr lang="en-US" altLang="zh-CN" sz="1200" spc="150">
                <a:latin typeface="+mn-ea"/>
                <a:ea typeface="+mn-ea"/>
              </a:rPr>
              <a:t>-</a:t>
            </a:r>
            <a:r>
              <a:rPr lang="zh-CN" altLang="en-US" sz="1200" spc="150">
                <a:latin typeface="+mn-ea"/>
                <a:ea typeface="+mn-ea"/>
              </a:rPr>
              <a:t>“新建幻灯片”；</a:t>
            </a:r>
            <a:endParaRPr lang="en-US" sz="1200" spc="150">
              <a:latin typeface="+mn-ea"/>
              <a:ea typeface="+mn-ea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+mn-ea"/>
                <a:ea typeface="+mn-ea"/>
              </a:rPr>
              <a:t>2.</a:t>
            </a:r>
            <a:r>
              <a:rPr lang="zh-CN" altLang="en-US" sz="1200" spc="150">
                <a:latin typeface="+mn-ea"/>
                <a:ea typeface="+mn-ea"/>
              </a:rPr>
              <a:t> 选择你需要的页面，如封面页，目录页，副标题页，内容页等</a:t>
            </a:r>
            <a:r>
              <a:rPr lang="en-US" altLang="zh-CN" sz="1200" spc="150">
                <a:latin typeface="+mn-ea"/>
                <a:ea typeface="+mn-ea"/>
              </a:rPr>
              <a:t>…</a:t>
            </a:r>
            <a:endParaRPr lang="en-US" sz="1200" spc="150">
              <a:latin typeface="+mn-ea"/>
              <a:ea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" name="iconfont-11815-5643581"/>
          <p:cNvSpPr/>
          <p:nvPr userDrawn="1"/>
        </p:nvSpPr>
        <p:spPr>
          <a:xfrm rot="16544606">
            <a:off x="5164245" y="-314039"/>
            <a:ext cx="1053800" cy="1054099"/>
          </a:xfrm>
          <a:custGeom>
            <a:avLst/>
            <a:gdLst>
              <a:gd name="connsiteX0" fmla="*/ 143038 w 609378"/>
              <a:gd name="connsiteY0" fmla="*/ 381872 h 609551"/>
              <a:gd name="connsiteX1" fmla="*/ 136704 w 609378"/>
              <a:gd name="connsiteY1" fmla="*/ 383729 h 609551"/>
              <a:gd name="connsiteX2" fmla="*/ 165325 w 609378"/>
              <a:gd name="connsiteY2" fmla="*/ 444157 h 609551"/>
              <a:gd name="connsiteX3" fmla="*/ 225806 w 609378"/>
              <a:gd name="connsiteY3" fmla="*/ 472823 h 609551"/>
              <a:gd name="connsiteX4" fmla="*/ 197185 w 609378"/>
              <a:gd name="connsiteY4" fmla="*/ 412348 h 609551"/>
              <a:gd name="connsiteX5" fmla="*/ 143038 w 609378"/>
              <a:gd name="connsiteY5" fmla="*/ 381872 h 609551"/>
              <a:gd name="connsiteX6" fmla="*/ 135235 w 609378"/>
              <a:gd name="connsiteY6" fmla="*/ 352780 h 609551"/>
              <a:gd name="connsiteX7" fmla="*/ 218377 w 609378"/>
              <a:gd name="connsiteY7" fmla="*/ 391157 h 609551"/>
              <a:gd name="connsiteX8" fmla="*/ 246998 w 609378"/>
              <a:gd name="connsiteY8" fmla="*/ 494014 h 609551"/>
              <a:gd name="connsiteX9" fmla="*/ 219662 w 609378"/>
              <a:gd name="connsiteY9" fmla="*/ 504299 h 609551"/>
              <a:gd name="connsiteX10" fmla="*/ 144133 w 609378"/>
              <a:gd name="connsiteY10" fmla="*/ 465395 h 609551"/>
              <a:gd name="connsiteX11" fmla="*/ 115512 w 609378"/>
              <a:gd name="connsiteY11" fmla="*/ 362491 h 609551"/>
              <a:gd name="connsiteX12" fmla="*/ 135235 w 609378"/>
              <a:gd name="connsiteY12" fmla="*/ 352780 h 609551"/>
              <a:gd name="connsiteX13" fmla="*/ 76136 w 609378"/>
              <a:gd name="connsiteY13" fmla="*/ 270086 h 609551"/>
              <a:gd name="connsiteX14" fmla="*/ 41609 w 609378"/>
              <a:gd name="connsiteY14" fmla="*/ 281611 h 609551"/>
              <a:gd name="connsiteX15" fmla="*/ 122950 w 609378"/>
              <a:gd name="connsiteY15" fmla="*/ 486585 h 609551"/>
              <a:gd name="connsiteX16" fmla="*/ 327970 w 609378"/>
              <a:gd name="connsiteY16" fmla="*/ 567975 h 609551"/>
              <a:gd name="connsiteX17" fmla="*/ 246629 w 609378"/>
              <a:gd name="connsiteY17" fmla="*/ 362953 h 609551"/>
              <a:gd name="connsiteX18" fmla="*/ 76136 w 609378"/>
              <a:gd name="connsiteY18" fmla="*/ 270086 h 609551"/>
              <a:gd name="connsiteX19" fmla="*/ 85078 w 609378"/>
              <a:gd name="connsiteY19" fmla="*/ 243194 h 609551"/>
              <a:gd name="connsiteX20" fmla="*/ 126986 w 609378"/>
              <a:gd name="connsiteY20" fmla="*/ 249042 h 609551"/>
              <a:gd name="connsiteX21" fmla="*/ 267822 w 609378"/>
              <a:gd name="connsiteY21" fmla="*/ 341760 h 609551"/>
              <a:gd name="connsiteX22" fmla="*/ 360533 w 609378"/>
              <a:gd name="connsiteY22" fmla="*/ 482573 h 609551"/>
              <a:gd name="connsiteX23" fmla="*/ 366483 w 609378"/>
              <a:gd name="connsiteY23" fmla="*/ 525272 h 609551"/>
              <a:gd name="connsiteX24" fmla="*/ 329800 w 609378"/>
              <a:gd name="connsiteY24" fmla="*/ 566673 h 609551"/>
              <a:gd name="connsiteX25" fmla="*/ 340372 w 609378"/>
              <a:gd name="connsiteY25" fmla="*/ 592290 h 609551"/>
              <a:gd name="connsiteX26" fmla="*/ 349635 w 609378"/>
              <a:gd name="connsiteY26" fmla="*/ 588469 h 609551"/>
              <a:gd name="connsiteX27" fmla="*/ 349163 w 609378"/>
              <a:gd name="connsiteY27" fmla="*/ 589168 h 609551"/>
              <a:gd name="connsiteX28" fmla="*/ 293348 w 609378"/>
              <a:gd name="connsiteY28" fmla="*/ 609551 h 609551"/>
              <a:gd name="connsiteX29" fmla="*/ 101710 w 609378"/>
              <a:gd name="connsiteY29" fmla="*/ 507826 h 609551"/>
              <a:gd name="connsiteX30" fmla="*/ 20368 w 609378"/>
              <a:gd name="connsiteY30" fmla="*/ 260370 h 609551"/>
              <a:gd name="connsiteX31" fmla="*/ 21864 w 609378"/>
              <a:gd name="connsiteY31" fmla="*/ 259361 h 609551"/>
              <a:gd name="connsiteX32" fmla="*/ 17867 w 609378"/>
              <a:gd name="connsiteY32" fmla="*/ 269504 h 609551"/>
              <a:gd name="connsiteX33" fmla="*/ 22255 w 609378"/>
              <a:gd name="connsiteY33" fmla="*/ 279926 h 609551"/>
              <a:gd name="connsiteX34" fmla="*/ 43256 w 609378"/>
              <a:gd name="connsiteY34" fmla="*/ 280164 h 609551"/>
              <a:gd name="connsiteX35" fmla="*/ 305392 w 609378"/>
              <a:gd name="connsiteY35" fmla="*/ 119294 h 609551"/>
              <a:gd name="connsiteX36" fmla="*/ 356566 w 609378"/>
              <a:gd name="connsiteY36" fmla="*/ 124062 h 609551"/>
              <a:gd name="connsiteX37" fmla="*/ 396811 w 609378"/>
              <a:gd name="connsiteY37" fmla="*/ 138547 h 609551"/>
              <a:gd name="connsiteX38" fmla="*/ 393341 w 609378"/>
              <a:gd name="connsiteY38" fmla="*/ 142016 h 609551"/>
              <a:gd name="connsiteX39" fmla="*/ 393341 w 609378"/>
              <a:gd name="connsiteY39" fmla="*/ 163207 h 609551"/>
              <a:gd name="connsiteX40" fmla="*/ 446440 w 609378"/>
              <a:gd name="connsiteY40" fmla="*/ 216254 h 609551"/>
              <a:gd name="connsiteX41" fmla="*/ 457060 w 609378"/>
              <a:gd name="connsiteY41" fmla="*/ 220682 h 609551"/>
              <a:gd name="connsiteX42" fmla="*/ 467632 w 609378"/>
              <a:gd name="connsiteY42" fmla="*/ 216254 h 609551"/>
              <a:gd name="connsiteX43" fmla="*/ 471215 w 609378"/>
              <a:gd name="connsiteY43" fmla="*/ 212676 h 609551"/>
              <a:gd name="connsiteX44" fmla="*/ 485846 w 609378"/>
              <a:gd name="connsiteY44" fmla="*/ 253159 h 609551"/>
              <a:gd name="connsiteX45" fmla="*/ 482953 w 609378"/>
              <a:gd name="connsiteY45" fmla="*/ 363445 h 609551"/>
              <a:gd name="connsiteX46" fmla="*/ 350992 w 609378"/>
              <a:gd name="connsiteY46" fmla="*/ 587910 h 609551"/>
              <a:gd name="connsiteX47" fmla="*/ 349635 w 609378"/>
              <a:gd name="connsiteY47" fmla="*/ 588469 h 609551"/>
              <a:gd name="connsiteX48" fmla="*/ 362822 w 609378"/>
              <a:gd name="connsiteY48" fmla="*/ 568947 h 609551"/>
              <a:gd name="connsiteX49" fmla="*/ 369068 w 609378"/>
              <a:gd name="connsiteY49" fmla="*/ 543827 h 609551"/>
              <a:gd name="connsiteX50" fmla="*/ 366483 w 609378"/>
              <a:gd name="connsiteY50" fmla="*/ 525272 h 609551"/>
              <a:gd name="connsiteX51" fmla="*/ 373632 w 609378"/>
              <a:gd name="connsiteY51" fmla="*/ 517204 h 609551"/>
              <a:gd name="connsiteX52" fmla="*/ 453713 w 609378"/>
              <a:gd name="connsiteY52" fmla="*/ 356779 h 609551"/>
              <a:gd name="connsiteX53" fmla="*/ 419759 w 609378"/>
              <a:gd name="connsiteY53" fmla="*/ 190169 h 609551"/>
              <a:gd name="connsiteX54" fmla="*/ 93065 w 609378"/>
              <a:gd name="connsiteY54" fmla="*/ 236133 h 609551"/>
              <a:gd name="connsiteX55" fmla="*/ 85078 w 609378"/>
              <a:gd name="connsiteY55" fmla="*/ 243194 h 609551"/>
              <a:gd name="connsiteX56" fmla="*/ 65716 w 609378"/>
              <a:gd name="connsiteY56" fmla="*/ 240492 h 609551"/>
              <a:gd name="connsiteX57" fmla="*/ 40592 w 609378"/>
              <a:gd name="connsiteY57" fmla="*/ 246727 h 609551"/>
              <a:gd name="connsiteX58" fmla="*/ 21864 w 609378"/>
              <a:gd name="connsiteY58" fmla="*/ 259361 h 609551"/>
              <a:gd name="connsiteX59" fmla="*/ 22016 w 609378"/>
              <a:gd name="connsiteY59" fmla="*/ 258975 h 609551"/>
              <a:gd name="connsiteX60" fmla="*/ 305392 w 609378"/>
              <a:gd name="connsiteY60" fmla="*/ 119294 h 609551"/>
              <a:gd name="connsiteX61" fmla="*/ 485520 w 609378"/>
              <a:gd name="connsiteY61" fmla="*/ 30720 h 609551"/>
              <a:gd name="connsiteX62" fmla="*/ 465536 w 609378"/>
              <a:gd name="connsiteY62" fmla="*/ 32112 h 609551"/>
              <a:gd name="connsiteX63" fmla="*/ 440963 w 609378"/>
              <a:gd name="connsiteY63" fmla="*/ 61922 h 609551"/>
              <a:gd name="connsiteX64" fmla="*/ 455774 w 609378"/>
              <a:gd name="connsiteY64" fmla="*/ 97636 h 609551"/>
              <a:gd name="connsiteX65" fmla="*/ 457488 w 609378"/>
              <a:gd name="connsiteY65" fmla="*/ 120254 h 609551"/>
              <a:gd name="connsiteX66" fmla="*/ 425153 w 609378"/>
              <a:gd name="connsiteY66" fmla="*/ 152588 h 609551"/>
              <a:gd name="connsiteX67" fmla="*/ 457060 w 609378"/>
              <a:gd name="connsiteY67" fmla="*/ 184444 h 609551"/>
              <a:gd name="connsiteX68" fmla="*/ 489348 w 609378"/>
              <a:gd name="connsiteY68" fmla="*/ 152159 h 609551"/>
              <a:gd name="connsiteX69" fmla="*/ 511921 w 609378"/>
              <a:gd name="connsiteY69" fmla="*/ 153778 h 609551"/>
              <a:gd name="connsiteX70" fmla="*/ 564448 w 609378"/>
              <a:gd name="connsiteY70" fmla="*/ 161254 h 609551"/>
              <a:gd name="connsiteX71" fmla="*/ 571925 w 609378"/>
              <a:gd name="connsiteY71" fmla="*/ 108731 h 609551"/>
              <a:gd name="connsiteX72" fmla="*/ 568496 w 609378"/>
              <a:gd name="connsiteY72" fmla="*/ 104778 h 609551"/>
              <a:gd name="connsiteX73" fmla="*/ 578973 w 609378"/>
              <a:gd name="connsiteY73" fmla="*/ 94064 h 609551"/>
              <a:gd name="connsiteX74" fmla="*/ 568401 w 609378"/>
              <a:gd name="connsiteY74" fmla="*/ 104731 h 609551"/>
              <a:gd name="connsiteX75" fmla="*/ 532684 w 609378"/>
              <a:gd name="connsiteY75" fmla="*/ 95112 h 609551"/>
              <a:gd name="connsiteX76" fmla="*/ 514349 w 609378"/>
              <a:gd name="connsiteY76" fmla="*/ 76826 h 609551"/>
              <a:gd name="connsiteX77" fmla="*/ 503396 w 609378"/>
              <a:gd name="connsiteY77" fmla="*/ 39827 h 609551"/>
              <a:gd name="connsiteX78" fmla="*/ 485520 w 609378"/>
              <a:gd name="connsiteY78" fmla="*/ 30720 h 609551"/>
              <a:gd name="connsiteX79" fmla="*/ 485986 w 609378"/>
              <a:gd name="connsiteY79" fmla="*/ 468 h 609551"/>
              <a:gd name="connsiteX80" fmla="*/ 545494 w 609378"/>
              <a:gd name="connsiteY80" fmla="*/ 64017 h 609551"/>
              <a:gd name="connsiteX81" fmla="*/ 589545 w 609378"/>
              <a:gd name="connsiteY81" fmla="*/ 83445 h 609551"/>
              <a:gd name="connsiteX82" fmla="*/ 589593 w 609378"/>
              <a:gd name="connsiteY82" fmla="*/ 83493 h 609551"/>
              <a:gd name="connsiteX83" fmla="*/ 589735 w 609378"/>
              <a:gd name="connsiteY83" fmla="*/ 83636 h 609551"/>
              <a:gd name="connsiteX84" fmla="*/ 595879 w 609378"/>
              <a:gd name="connsiteY84" fmla="*/ 90731 h 609551"/>
              <a:gd name="connsiteX85" fmla="*/ 588926 w 609378"/>
              <a:gd name="connsiteY85" fmla="*/ 179635 h 609551"/>
              <a:gd name="connsiteX86" fmla="*/ 499872 w 609378"/>
              <a:gd name="connsiteY86" fmla="*/ 184064 h 609551"/>
              <a:gd name="connsiteX87" fmla="*/ 471215 w 609378"/>
              <a:gd name="connsiteY87" fmla="*/ 212676 h 609551"/>
              <a:gd name="connsiteX88" fmla="*/ 469238 w 609378"/>
              <a:gd name="connsiteY88" fmla="*/ 207206 h 609551"/>
              <a:gd name="connsiteX89" fmla="*/ 440950 w 609378"/>
              <a:gd name="connsiteY89" fmla="*/ 168979 h 609551"/>
              <a:gd name="connsiteX90" fmla="*/ 402272 w 609378"/>
              <a:gd name="connsiteY90" fmla="*/ 140512 h 609551"/>
              <a:gd name="connsiteX91" fmla="*/ 396811 w 609378"/>
              <a:gd name="connsiteY91" fmla="*/ 138547 h 609551"/>
              <a:gd name="connsiteX92" fmla="*/ 425486 w 609378"/>
              <a:gd name="connsiteY92" fmla="*/ 109874 h 609551"/>
              <a:gd name="connsiteX93" fmla="*/ 412914 w 609378"/>
              <a:gd name="connsiteY93" fmla="*/ 49922 h 609551"/>
              <a:gd name="connsiteX94" fmla="*/ 453964 w 609378"/>
              <a:gd name="connsiteY94" fmla="*/ 4493 h 609551"/>
              <a:gd name="connsiteX95" fmla="*/ 485986 w 609378"/>
              <a:gd name="connsiteY95" fmla="*/ 468 h 609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609378" h="609551">
                <a:moveTo>
                  <a:pt x="143038" y="381872"/>
                </a:moveTo>
                <a:cubicBezTo>
                  <a:pt x="140085" y="381872"/>
                  <a:pt x="137895" y="382538"/>
                  <a:pt x="136704" y="383729"/>
                </a:cubicBezTo>
                <a:cubicBezTo>
                  <a:pt x="131085" y="389348"/>
                  <a:pt x="137704" y="416538"/>
                  <a:pt x="165325" y="444157"/>
                </a:cubicBezTo>
                <a:cubicBezTo>
                  <a:pt x="192946" y="471823"/>
                  <a:pt x="220186" y="478395"/>
                  <a:pt x="225806" y="472823"/>
                </a:cubicBezTo>
                <a:cubicBezTo>
                  <a:pt x="231425" y="467204"/>
                  <a:pt x="224806" y="439966"/>
                  <a:pt x="197185" y="412348"/>
                </a:cubicBezTo>
                <a:cubicBezTo>
                  <a:pt x="175421" y="390633"/>
                  <a:pt x="153991" y="381872"/>
                  <a:pt x="143038" y="381872"/>
                </a:cubicBezTo>
                <a:close/>
                <a:moveTo>
                  <a:pt x="135235" y="352780"/>
                </a:moveTo>
                <a:cubicBezTo>
                  <a:pt x="158355" y="349086"/>
                  <a:pt x="190268" y="363050"/>
                  <a:pt x="218377" y="391157"/>
                </a:cubicBezTo>
                <a:cubicBezTo>
                  <a:pt x="255855" y="428633"/>
                  <a:pt x="268189" y="472823"/>
                  <a:pt x="246998" y="494014"/>
                </a:cubicBezTo>
                <a:cubicBezTo>
                  <a:pt x="240045" y="500966"/>
                  <a:pt x="230568" y="504299"/>
                  <a:pt x="219662" y="504299"/>
                </a:cubicBezTo>
                <a:cubicBezTo>
                  <a:pt x="197423" y="504299"/>
                  <a:pt x="169278" y="490490"/>
                  <a:pt x="144133" y="465395"/>
                </a:cubicBezTo>
                <a:cubicBezTo>
                  <a:pt x="106655" y="427871"/>
                  <a:pt x="94368" y="383681"/>
                  <a:pt x="115512" y="362491"/>
                </a:cubicBezTo>
                <a:cubicBezTo>
                  <a:pt x="120798" y="357205"/>
                  <a:pt x="127528" y="354012"/>
                  <a:pt x="135235" y="352780"/>
                </a:cubicBezTo>
                <a:close/>
                <a:moveTo>
                  <a:pt x="76136" y="270086"/>
                </a:moveTo>
                <a:cubicBezTo>
                  <a:pt x="61182" y="270086"/>
                  <a:pt x="49276" y="273943"/>
                  <a:pt x="41609" y="281611"/>
                </a:cubicBezTo>
                <a:cubicBezTo>
                  <a:pt x="12368" y="310852"/>
                  <a:pt x="38561" y="402243"/>
                  <a:pt x="122950" y="486585"/>
                </a:cubicBezTo>
                <a:cubicBezTo>
                  <a:pt x="207339" y="570976"/>
                  <a:pt x="298729" y="597169"/>
                  <a:pt x="327970" y="567975"/>
                </a:cubicBezTo>
                <a:cubicBezTo>
                  <a:pt x="357211" y="538734"/>
                  <a:pt x="331018" y="447295"/>
                  <a:pt x="246629" y="362953"/>
                </a:cubicBezTo>
                <a:cubicBezTo>
                  <a:pt x="184337" y="300660"/>
                  <a:pt x="118235" y="270086"/>
                  <a:pt x="76136" y="270086"/>
                </a:cubicBezTo>
                <a:close/>
                <a:moveTo>
                  <a:pt x="85078" y="243194"/>
                </a:moveTo>
                <a:lnTo>
                  <a:pt x="126986" y="249042"/>
                </a:lnTo>
                <a:cubicBezTo>
                  <a:pt x="171503" y="263680"/>
                  <a:pt x="221722" y="295660"/>
                  <a:pt x="267822" y="341760"/>
                </a:cubicBezTo>
                <a:cubicBezTo>
                  <a:pt x="313922" y="387860"/>
                  <a:pt x="345901" y="438068"/>
                  <a:pt x="360533" y="482573"/>
                </a:cubicBezTo>
                <a:lnTo>
                  <a:pt x="366483" y="525272"/>
                </a:lnTo>
                <a:lnTo>
                  <a:pt x="329800" y="566673"/>
                </a:lnTo>
                <a:cubicBezTo>
                  <a:pt x="320323" y="576148"/>
                  <a:pt x="327038" y="592290"/>
                  <a:pt x="340372" y="592290"/>
                </a:cubicBezTo>
                <a:lnTo>
                  <a:pt x="349635" y="588469"/>
                </a:lnTo>
                <a:lnTo>
                  <a:pt x="349163" y="589168"/>
                </a:lnTo>
                <a:cubicBezTo>
                  <a:pt x="335352" y="602979"/>
                  <a:pt x="316064" y="609551"/>
                  <a:pt x="293348" y="609551"/>
                </a:cubicBezTo>
                <a:cubicBezTo>
                  <a:pt x="239533" y="609551"/>
                  <a:pt x="166573" y="572642"/>
                  <a:pt x="101710" y="507826"/>
                </a:cubicBezTo>
                <a:cubicBezTo>
                  <a:pt x="9558" y="415625"/>
                  <a:pt x="-26160" y="306947"/>
                  <a:pt x="20368" y="260370"/>
                </a:cubicBezTo>
                <a:lnTo>
                  <a:pt x="21864" y="259361"/>
                </a:lnTo>
                <a:lnTo>
                  <a:pt x="17867" y="269504"/>
                </a:lnTo>
                <a:cubicBezTo>
                  <a:pt x="17909" y="273283"/>
                  <a:pt x="19374" y="277045"/>
                  <a:pt x="22255" y="279926"/>
                </a:cubicBezTo>
                <a:cubicBezTo>
                  <a:pt x="28017" y="285688"/>
                  <a:pt x="37351" y="285783"/>
                  <a:pt x="43256" y="280164"/>
                </a:cubicBezTo>
                <a:close/>
                <a:moveTo>
                  <a:pt x="305392" y="119294"/>
                </a:moveTo>
                <a:cubicBezTo>
                  <a:pt x="323188" y="118974"/>
                  <a:pt x="340333" y="120544"/>
                  <a:pt x="356566" y="124062"/>
                </a:cubicBezTo>
                <a:lnTo>
                  <a:pt x="396811" y="138547"/>
                </a:lnTo>
                <a:lnTo>
                  <a:pt x="393341" y="142016"/>
                </a:lnTo>
                <a:cubicBezTo>
                  <a:pt x="387483" y="147873"/>
                  <a:pt x="387483" y="157349"/>
                  <a:pt x="393341" y="163207"/>
                </a:cubicBezTo>
                <a:lnTo>
                  <a:pt x="446440" y="216254"/>
                </a:lnTo>
                <a:cubicBezTo>
                  <a:pt x="449250" y="219063"/>
                  <a:pt x="453059" y="220682"/>
                  <a:pt x="457060" y="220682"/>
                </a:cubicBezTo>
                <a:cubicBezTo>
                  <a:pt x="461012" y="220682"/>
                  <a:pt x="464822" y="219063"/>
                  <a:pt x="467632" y="216254"/>
                </a:cubicBezTo>
                <a:lnTo>
                  <a:pt x="471215" y="212676"/>
                </a:lnTo>
                <a:lnTo>
                  <a:pt x="485846" y="253159"/>
                </a:lnTo>
                <a:cubicBezTo>
                  <a:pt x="492966" y="286104"/>
                  <a:pt x="492121" y="323400"/>
                  <a:pt x="482953" y="363445"/>
                </a:cubicBezTo>
                <a:cubicBezTo>
                  <a:pt x="465285" y="440774"/>
                  <a:pt x="418425" y="520437"/>
                  <a:pt x="350992" y="587910"/>
                </a:cubicBezTo>
                <a:lnTo>
                  <a:pt x="349635" y="588469"/>
                </a:lnTo>
                <a:lnTo>
                  <a:pt x="362822" y="568947"/>
                </a:lnTo>
                <a:cubicBezTo>
                  <a:pt x="366123" y="561339"/>
                  <a:pt x="368188" y="552914"/>
                  <a:pt x="369068" y="543827"/>
                </a:cubicBezTo>
                <a:lnTo>
                  <a:pt x="366483" y="525272"/>
                </a:lnTo>
                <a:lnTo>
                  <a:pt x="373632" y="517204"/>
                </a:lnTo>
                <a:cubicBezTo>
                  <a:pt x="413559" y="466086"/>
                  <a:pt x="441391" y="410669"/>
                  <a:pt x="453713" y="356779"/>
                </a:cubicBezTo>
                <a:cubicBezTo>
                  <a:pt x="469619" y="287068"/>
                  <a:pt x="457571" y="227929"/>
                  <a:pt x="419759" y="190169"/>
                </a:cubicBezTo>
                <a:cubicBezTo>
                  <a:pt x="350546" y="121089"/>
                  <a:pt x="212531" y="143333"/>
                  <a:pt x="93065" y="236133"/>
                </a:cubicBezTo>
                <a:lnTo>
                  <a:pt x="85078" y="243194"/>
                </a:lnTo>
                <a:lnTo>
                  <a:pt x="65716" y="240492"/>
                </a:lnTo>
                <a:cubicBezTo>
                  <a:pt x="56627" y="241369"/>
                  <a:pt x="48201" y="243431"/>
                  <a:pt x="40592" y="246727"/>
                </a:cubicBezTo>
                <a:lnTo>
                  <a:pt x="21864" y="259361"/>
                </a:lnTo>
                <a:lnTo>
                  <a:pt x="22016" y="258975"/>
                </a:lnTo>
                <a:cubicBezTo>
                  <a:pt x="111130" y="169783"/>
                  <a:pt x="216409" y="120898"/>
                  <a:pt x="305392" y="119294"/>
                </a:cubicBezTo>
                <a:close/>
                <a:moveTo>
                  <a:pt x="485520" y="30720"/>
                </a:moveTo>
                <a:cubicBezTo>
                  <a:pt x="478966" y="29386"/>
                  <a:pt x="472061" y="29803"/>
                  <a:pt x="465536" y="32112"/>
                </a:cubicBezTo>
                <a:cubicBezTo>
                  <a:pt x="452440" y="36779"/>
                  <a:pt x="443011" y="48207"/>
                  <a:pt x="440963" y="61922"/>
                </a:cubicBezTo>
                <a:cubicBezTo>
                  <a:pt x="438915" y="75636"/>
                  <a:pt x="444630" y="89350"/>
                  <a:pt x="455774" y="97636"/>
                </a:cubicBezTo>
                <a:cubicBezTo>
                  <a:pt x="463108" y="103064"/>
                  <a:pt x="463917" y="113778"/>
                  <a:pt x="457488" y="120254"/>
                </a:cubicBezTo>
                <a:lnTo>
                  <a:pt x="425153" y="152588"/>
                </a:lnTo>
                <a:lnTo>
                  <a:pt x="457060" y="184444"/>
                </a:lnTo>
                <a:lnTo>
                  <a:pt x="489348" y="152159"/>
                </a:lnTo>
                <a:cubicBezTo>
                  <a:pt x="495777" y="145730"/>
                  <a:pt x="506444" y="146445"/>
                  <a:pt x="511921" y="153778"/>
                </a:cubicBezTo>
                <a:cubicBezTo>
                  <a:pt x="524350" y="170349"/>
                  <a:pt x="547875" y="173683"/>
                  <a:pt x="564448" y="161254"/>
                </a:cubicBezTo>
                <a:cubicBezTo>
                  <a:pt x="581020" y="148826"/>
                  <a:pt x="584354" y="125302"/>
                  <a:pt x="571925" y="108731"/>
                </a:cubicBezTo>
                <a:cubicBezTo>
                  <a:pt x="570877" y="107350"/>
                  <a:pt x="569734" y="106017"/>
                  <a:pt x="568496" y="104778"/>
                </a:cubicBezTo>
                <a:lnTo>
                  <a:pt x="578973" y="94064"/>
                </a:lnTo>
                <a:lnTo>
                  <a:pt x="568401" y="104731"/>
                </a:lnTo>
                <a:cubicBezTo>
                  <a:pt x="559019" y="95445"/>
                  <a:pt x="545447" y="91779"/>
                  <a:pt x="532684" y="95112"/>
                </a:cubicBezTo>
                <a:cubicBezTo>
                  <a:pt x="521588" y="97969"/>
                  <a:pt x="511492" y="87921"/>
                  <a:pt x="514349" y="76826"/>
                </a:cubicBezTo>
                <a:cubicBezTo>
                  <a:pt x="517826" y="63398"/>
                  <a:pt x="513587" y="49160"/>
                  <a:pt x="503396" y="39827"/>
                </a:cubicBezTo>
                <a:cubicBezTo>
                  <a:pt x="498276" y="35136"/>
                  <a:pt x="492074" y="32053"/>
                  <a:pt x="485520" y="30720"/>
                </a:cubicBezTo>
                <a:close/>
                <a:moveTo>
                  <a:pt x="485986" y="468"/>
                </a:moveTo>
                <a:cubicBezTo>
                  <a:pt x="517180" y="4187"/>
                  <a:pt x="543672" y="29696"/>
                  <a:pt x="545494" y="64017"/>
                </a:cubicBezTo>
                <a:cubicBezTo>
                  <a:pt x="562067" y="64874"/>
                  <a:pt x="577735" y="71779"/>
                  <a:pt x="589545" y="83445"/>
                </a:cubicBezTo>
                <a:lnTo>
                  <a:pt x="589593" y="83493"/>
                </a:lnTo>
                <a:lnTo>
                  <a:pt x="589735" y="83636"/>
                </a:lnTo>
                <a:cubicBezTo>
                  <a:pt x="591926" y="85874"/>
                  <a:pt x="594021" y="88255"/>
                  <a:pt x="595879" y="90731"/>
                </a:cubicBezTo>
                <a:cubicBezTo>
                  <a:pt x="616261" y="117921"/>
                  <a:pt x="613261" y="155969"/>
                  <a:pt x="588926" y="179635"/>
                </a:cubicBezTo>
                <a:cubicBezTo>
                  <a:pt x="564591" y="203301"/>
                  <a:pt x="526445" y="205206"/>
                  <a:pt x="499872" y="184064"/>
                </a:cubicBezTo>
                <a:lnTo>
                  <a:pt x="471215" y="212676"/>
                </a:lnTo>
                <a:lnTo>
                  <a:pt x="469238" y="207206"/>
                </a:lnTo>
                <a:cubicBezTo>
                  <a:pt x="461741" y="193109"/>
                  <a:pt x="452296" y="180300"/>
                  <a:pt x="440950" y="168979"/>
                </a:cubicBezTo>
                <a:cubicBezTo>
                  <a:pt x="429402" y="157450"/>
                  <a:pt x="416422" y="147980"/>
                  <a:pt x="402272" y="140512"/>
                </a:cubicBezTo>
                <a:lnTo>
                  <a:pt x="396811" y="138547"/>
                </a:lnTo>
                <a:lnTo>
                  <a:pt x="425486" y="109874"/>
                </a:lnTo>
                <a:cubicBezTo>
                  <a:pt x="411961" y="93064"/>
                  <a:pt x="407247" y="70779"/>
                  <a:pt x="412914" y="49922"/>
                </a:cubicBezTo>
                <a:cubicBezTo>
                  <a:pt x="418533" y="29065"/>
                  <a:pt x="433820" y="12208"/>
                  <a:pt x="453964" y="4493"/>
                </a:cubicBezTo>
                <a:cubicBezTo>
                  <a:pt x="464667" y="410"/>
                  <a:pt x="475588" y="-771"/>
                  <a:pt x="485986" y="468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confont-11815-5643581"/>
          <p:cNvSpPr/>
          <p:nvPr userDrawn="1"/>
        </p:nvSpPr>
        <p:spPr>
          <a:xfrm>
            <a:off x="5388673" y="6338539"/>
            <a:ext cx="1362137" cy="1360046"/>
          </a:xfrm>
          <a:custGeom>
            <a:avLst/>
            <a:gdLst>
              <a:gd name="connsiteX0" fmla="*/ 564187 w 607583"/>
              <a:gd name="connsiteY0" fmla="*/ 114824 h 606651"/>
              <a:gd name="connsiteX1" fmla="*/ 348720 w 607583"/>
              <a:gd name="connsiteY1" fmla="*/ 329987 h 606651"/>
              <a:gd name="connsiteX2" fmla="*/ 363405 w 607583"/>
              <a:gd name="connsiteY2" fmla="*/ 332298 h 606651"/>
              <a:gd name="connsiteX3" fmla="*/ 363405 w 607583"/>
              <a:gd name="connsiteY3" fmla="*/ 350161 h 606651"/>
              <a:gd name="connsiteX4" fmla="*/ 345427 w 607583"/>
              <a:gd name="connsiteY4" fmla="*/ 350161 h 606651"/>
              <a:gd name="connsiteX5" fmla="*/ 343113 w 607583"/>
              <a:gd name="connsiteY5" fmla="*/ 335586 h 606651"/>
              <a:gd name="connsiteX6" fmla="*/ 115008 w 607583"/>
              <a:gd name="connsiteY6" fmla="*/ 563369 h 606651"/>
              <a:gd name="connsiteX7" fmla="*/ 121772 w 607583"/>
              <a:gd name="connsiteY7" fmla="*/ 574479 h 606651"/>
              <a:gd name="connsiteX8" fmla="*/ 132897 w 607583"/>
              <a:gd name="connsiteY8" fmla="*/ 581233 h 606651"/>
              <a:gd name="connsiteX9" fmla="*/ 235157 w 607583"/>
              <a:gd name="connsiteY9" fmla="*/ 479117 h 606651"/>
              <a:gd name="connsiteX10" fmla="*/ 231508 w 607583"/>
              <a:gd name="connsiteY10" fmla="*/ 476629 h 606651"/>
              <a:gd name="connsiteX11" fmla="*/ 231508 w 607583"/>
              <a:gd name="connsiteY11" fmla="*/ 458676 h 606651"/>
              <a:gd name="connsiteX12" fmla="*/ 249486 w 607583"/>
              <a:gd name="connsiteY12" fmla="*/ 458676 h 606651"/>
              <a:gd name="connsiteX13" fmla="*/ 251978 w 607583"/>
              <a:gd name="connsiteY13" fmla="*/ 462320 h 606651"/>
              <a:gd name="connsiteX14" fmla="*/ 475633 w 607583"/>
              <a:gd name="connsiteY14" fmla="*/ 238980 h 606651"/>
              <a:gd name="connsiteX15" fmla="*/ 471984 w 607583"/>
              <a:gd name="connsiteY15" fmla="*/ 236403 h 606651"/>
              <a:gd name="connsiteX16" fmla="*/ 471984 w 607583"/>
              <a:gd name="connsiteY16" fmla="*/ 218539 h 606651"/>
              <a:gd name="connsiteX17" fmla="*/ 489961 w 607583"/>
              <a:gd name="connsiteY17" fmla="*/ 218539 h 606651"/>
              <a:gd name="connsiteX18" fmla="*/ 492453 w 607583"/>
              <a:gd name="connsiteY18" fmla="*/ 222183 h 606651"/>
              <a:gd name="connsiteX19" fmla="*/ 582076 w 607583"/>
              <a:gd name="connsiteY19" fmla="*/ 132687 h 606651"/>
              <a:gd name="connsiteX20" fmla="*/ 575312 w 607583"/>
              <a:gd name="connsiteY20" fmla="*/ 121578 h 606651"/>
              <a:gd name="connsiteX21" fmla="*/ 564187 w 607583"/>
              <a:gd name="connsiteY21" fmla="*/ 114824 h 606651"/>
              <a:gd name="connsiteX22" fmla="*/ 562852 w 607583"/>
              <a:gd name="connsiteY22" fmla="*/ 89406 h 606651"/>
              <a:gd name="connsiteX23" fmla="*/ 593200 w 607583"/>
              <a:gd name="connsiteY23" fmla="*/ 103715 h 606651"/>
              <a:gd name="connsiteX24" fmla="*/ 602100 w 607583"/>
              <a:gd name="connsiteY24" fmla="*/ 148418 h 606651"/>
              <a:gd name="connsiteX25" fmla="*/ 459168 w 607583"/>
              <a:gd name="connsiteY25" fmla="*/ 291238 h 606651"/>
              <a:gd name="connsiteX26" fmla="*/ 464597 w 607583"/>
              <a:gd name="connsiteY26" fmla="*/ 294438 h 606651"/>
              <a:gd name="connsiteX27" fmla="*/ 464597 w 607583"/>
              <a:gd name="connsiteY27" fmla="*/ 312301 h 606651"/>
              <a:gd name="connsiteX28" fmla="*/ 446708 w 607583"/>
              <a:gd name="connsiteY28" fmla="*/ 312301 h 606651"/>
              <a:gd name="connsiteX29" fmla="*/ 443504 w 607583"/>
              <a:gd name="connsiteY29" fmla="*/ 306791 h 606651"/>
              <a:gd name="connsiteX30" fmla="*/ 314455 w 607583"/>
              <a:gd name="connsiteY30" fmla="*/ 435658 h 606651"/>
              <a:gd name="connsiteX31" fmla="*/ 312764 w 607583"/>
              <a:gd name="connsiteY31" fmla="*/ 451300 h 606651"/>
              <a:gd name="connsiteX32" fmla="*/ 297100 w 607583"/>
              <a:gd name="connsiteY32" fmla="*/ 453077 h 606651"/>
              <a:gd name="connsiteX33" fmla="*/ 175260 w 607583"/>
              <a:gd name="connsiteY33" fmla="*/ 574656 h 606651"/>
              <a:gd name="connsiteX34" fmla="*/ 173480 w 607583"/>
              <a:gd name="connsiteY34" fmla="*/ 590387 h 606651"/>
              <a:gd name="connsiteX35" fmla="*/ 157817 w 607583"/>
              <a:gd name="connsiteY35" fmla="*/ 592076 h 606651"/>
              <a:gd name="connsiteX36" fmla="*/ 148650 w 607583"/>
              <a:gd name="connsiteY36" fmla="*/ 601319 h 606651"/>
              <a:gd name="connsiteX37" fmla="*/ 134232 w 607583"/>
              <a:gd name="connsiteY37" fmla="*/ 606651 h 606651"/>
              <a:gd name="connsiteX38" fmla="*/ 103883 w 607583"/>
              <a:gd name="connsiteY38" fmla="*/ 592342 h 606651"/>
              <a:gd name="connsiteX39" fmla="*/ 94983 w 607583"/>
              <a:gd name="connsiteY39" fmla="*/ 547639 h 606651"/>
              <a:gd name="connsiteX40" fmla="*/ 141975 w 607583"/>
              <a:gd name="connsiteY40" fmla="*/ 500714 h 606651"/>
              <a:gd name="connsiteX41" fmla="*/ 142954 w 607583"/>
              <a:gd name="connsiteY41" fmla="*/ 484005 h 606651"/>
              <a:gd name="connsiteX42" fmla="*/ 159686 w 607583"/>
              <a:gd name="connsiteY42" fmla="*/ 482939 h 606651"/>
              <a:gd name="connsiteX43" fmla="*/ 268532 w 607583"/>
              <a:gd name="connsiteY43" fmla="*/ 374335 h 606651"/>
              <a:gd name="connsiteX44" fmla="*/ 269510 w 607583"/>
              <a:gd name="connsiteY44" fmla="*/ 357627 h 606651"/>
              <a:gd name="connsiteX45" fmla="*/ 286242 w 607583"/>
              <a:gd name="connsiteY45" fmla="*/ 356560 h 606651"/>
              <a:gd name="connsiteX46" fmla="*/ 344448 w 607583"/>
              <a:gd name="connsiteY46" fmla="*/ 298526 h 606651"/>
              <a:gd name="connsiteX47" fmla="*/ 345427 w 607583"/>
              <a:gd name="connsiteY47" fmla="*/ 281729 h 606651"/>
              <a:gd name="connsiteX48" fmla="*/ 362248 w 607583"/>
              <a:gd name="connsiteY48" fmla="*/ 280751 h 606651"/>
              <a:gd name="connsiteX49" fmla="*/ 496369 w 607583"/>
              <a:gd name="connsiteY49" fmla="*/ 146818 h 606651"/>
              <a:gd name="connsiteX50" fmla="*/ 497348 w 607583"/>
              <a:gd name="connsiteY50" fmla="*/ 130110 h 606651"/>
              <a:gd name="connsiteX51" fmla="*/ 514080 w 607583"/>
              <a:gd name="connsiteY51" fmla="*/ 129133 h 606651"/>
              <a:gd name="connsiteX52" fmla="*/ 548434 w 607583"/>
              <a:gd name="connsiteY52" fmla="*/ 94827 h 606651"/>
              <a:gd name="connsiteX53" fmla="*/ 562852 w 607583"/>
              <a:gd name="connsiteY53" fmla="*/ 89406 h 606651"/>
              <a:gd name="connsiteX54" fmla="*/ 474637 w 607583"/>
              <a:gd name="connsiteY54" fmla="*/ 25417 h 606651"/>
              <a:gd name="connsiteX55" fmla="*/ 25443 w 607583"/>
              <a:gd name="connsiteY55" fmla="*/ 474035 h 606651"/>
              <a:gd name="connsiteX56" fmla="*/ 32296 w 607583"/>
              <a:gd name="connsiteY56" fmla="*/ 485055 h 606651"/>
              <a:gd name="connsiteX57" fmla="*/ 43332 w 607583"/>
              <a:gd name="connsiteY57" fmla="*/ 491809 h 606651"/>
              <a:gd name="connsiteX58" fmla="*/ 208253 w 607583"/>
              <a:gd name="connsiteY58" fmla="*/ 327221 h 606651"/>
              <a:gd name="connsiteX59" fmla="*/ 193568 w 607583"/>
              <a:gd name="connsiteY59" fmla="*/ 324910 h 606651"/>
              <a:gd name="connsiteX60" fmla="*/ 193568 w 607583"/>
              <a:gd name="connsiteY60" fmla="*/ 307047 h 606651"/>
              <a:gd name="connsiteX61" fmla="*/ 211458 w 607583"/>
              <a:gd name="connsiteY61" fmla="*/ 307047 h 606651"/>
              <a:gd name="connsiteX62" fmla="*/ 213772 w 607583"/>
              <a:gd name="connsiteY62" fmla="*/ 321711 h 606651"/>
              <a:gd name="connsiteX63" fmla="*/ 360536 w 607583"/>
              <a:gd name="connsiteY63" fmla="*/ 175164 h 606651"/>
              <a:gd name="connsiteX64" fmla="*/ 358044 w 607583"/>
              <a:gd name="connsiteY64" fmla="*/ 173209 h 606651"/>
              <a:gd name="connsiteX65" fmla="*/ 358044 w 607583"/>
              <a:gd name="connsiteY65" fmla="*/ 155346 h 606651"/>
              <a:gd name="connsiteX66" fmla="*/ 376023 w 607583"/>
              <a:gd name="connsiteY66" fmla="*/ 155346 h 606651"/>
              <a:gd name="connsiteX67" fmla="*/ 377892 w 607583"/>
              <a:gd name="connsiteY67" fmla="*/ 157834 h 606651"/>
              <a:gd name="connsiteX68" fmla="*/ 492615 w 607583"/>
              <a:gd name="connsiteY68" fmla="*/ 43280 h 606651"/>
              <a:gd name="connsiteX69" fmla="*/ 485762 w 607583"/>
              <a:gd name="connsiteY69" fmla="*/ 32260 h 606651"/>
              <a:gd name="connsiteX70" fmla="*/ 474637 w 607583"/>
              <a:gd name="connsiteY70" fmla="*/ 25417 h 606651"/>
              <a:gd name="connsiteX71" fmla="*/ 473302 w 607583"/>
              <a:gd name="connsiteY71" fmla="*/ 0 h 606651"/>
              <a:gd name="connsiteX72" fmla="*/ 503652 w 607583"/>
              <a:gd name="connsiteY72" fmla="*/ 14397 h 606651"/>
              <a:gd name="connsiteX73" fmla="*/ 512641 w 607583"/>
              <a:gd name="connsiteY73" fmla="*/ 59010 h 606651"/>
              <a:gd name="connsiteX74" fmla="*/ 453010 w 607583"/>
              <a:gd name="connsiteY74" fmla="*/ 118642 h 606651"/>
              <a:gd name="connsiteX75" fmla="*/ 451941 w 607583"/>
              <a:gd name="connsiteY75" fmla="*/ 135350 h 606651"/>
              <a:gd name="connsiteX76" fmla="*/ 435209 w 607583"/>
              <a:gd name="connsiteY76" fmla="*/ 136327 h 606651"/>
              <a:gd name="connsiteX77" fmla="*/ 288444 w 607583"/>
              <a:gd name="connsiteY77" fmla="*/ 282875 h 606651"/>
              <a:gd name="connsiteX78" fmla="*/ 287465 w 607583"/>
              <a:gd name="connsiteY78" fmla="*/ 299582 h 606651"/>
              <a:gd name="connsiteX79" fmla="*/ 270644 w 607583"/>
              <a:gd name="connsiteY79" fmla="*/ 300649 h 606651"/>
              <a:gd name="connsiteX80" fmla="*/ 187160 w 607583"/>
              <a:gd name="connsiteY80" fmla="*/ 384009 h 606651"/>
              <a:gd name="connsiteX81" fmla="*/ 186092 w 607583"/>
              <a:gd name="connsiteY81" fmla="*/ 400717 h 606651"/>
              <a:gd name="connsiteX82" fmla="*/ 169449 w 607583"/>
              <a:gd name="connsiteY82" fmla="*/ 401783 h 606651"/>
              <a:gd name="connsiteX83" fmla="*/ 111241 w 607583"/>
              <a:gd name="connsiteY83" fmla="*/ 459816 h 606651"/>
              <a:gd name="connsiteX84" fmla="*/ 110173 w 607583"/>
              <a:gd name="connsiteY84" fmla="*/ 476612 h 606651"/>
              <a:gd name="connsiteX85" fmla="*/ 93441 w 607583"/>
              <a:gd name="connsiteY85" fmla="*/ 477590 h 606651"/>
              <a:gd name="connsiteX86" fmla="*/ 59086 w 607583"/>
              <a:gd name="connsiteY86" fmla="*/ 511894 h 606651"/>
              <a:gd name="connsiteX87" fmla="*/ 44667 w 607583"/>
              <a:gd name="connsiteY87" fmla="*/ 517315 h 606651"/>
              <a:gd name="connsiteX88" fmla="*/ 14407 w 607583"/>
              <a:gd name="connsiteY88" fmla="*/ 502918 h 606651"/>
              <a:gd name="connsiteX89" fmla="*/ 5417 w 607583"/>
              <a:gd name="connsiteY89" fmla="*/ 458216 h 606651"/>
              <a:gd name="connsiteX90" fmla="*/ 27223 w 607583"/>
              <a:gd name="connsiteY90" fmla="*/ 436443 h 606651"/>
              <a:gd name="connsiteX91" fmla="*/ 29003 w 607583"/>
              <a:gd name="connsiteY91" fmla="*/ 420802 h 606651"/>
              <a:gd name="connsiteX92" fmla="*/ 44667 w 607583"/>
              <a:gd name="connsiteY92" fmla="*/ 419024 h 606651"/>
              <a:gd name="connsiteX93" fmla="*/ 90504 w 607583"/>
              <a:gd name="connsiteY93" fmla="*/ 373256 h 606651"/>
              <a:gd name="connsiteX94" fmla="*/ 92284 w 607583"/>
              <a:gd name="connsiteY94" fmla="*/ 357615 h 606651"/>
              <a:gd name="connsiteX95" fmla="*/ 108037 w 607583"/>
              <a:gd name="connsiteY95" fmla="*/ 355837 h 606651"/>
              <a:gd name="connsiteX96" fmla="*/ 255069 w 607583"/>
              <a:gd name="connsiteY96" fmla="*/ 208934 h 606651"/>
              <a:gd name="connsiteX97" fmla="*/ 256849 w 607583"/>
              <a:gd name="connsiteY97" fmla="*/ 193293 h 606651"/>
              <a:gd name="connsiteX98" fmla="*/ 272513 w 607583"/>
              <a:gd name="connsiteY98" fmla="*/ 191516 h 606651"/>
              <a:gd name="connsiteX99" fmla="*/ 406995 w 607583"/>
              <a:gd name="connsiteY99" fmla="*/ 57321 h 606651"/>
              <a:gd name="connsiteX100" fmla="*/ 408775 w 607583"/>
              <a:gd name="connsiteY100" fmla="*/ 41591 h 606651"/>
              <a:gd name="connsiteX101" fmla="*/ 424440 w 607583"/>
              <a:gd name="connsiteY101" fmla="*/ 39903 h 606651"/>
              <a:gd name="connsiteX102" fmla="*/ 458884 w 607583"/>
              <a:gd name="connsiteY102" fmla="*/ 5421 h 606651"/>
              <a:gd name="connsiteX103" fmla="*/ 473302 w 607583"/>
              <a:gd name="connsiteY103" fmla="*/ 0 h 606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583" h="606651">
                <a:moveTo>
                  <a:pt x="564187" y="114824"/>
                </a:moveTo>
                <a:lnTo>
                  <a:pt x="348720" y="329987"/>
                </a:lnTo>
                <a:cubicBezTo>
                  <a:pt x="353437" y="327588"/>
                  <a:pt x="359400" y="328387"/>
                  <a:pt x="363405" y="332298"/>
                </a:cubicBezTo>
                <a:cubicBezTo>
                  <a:pt x="368300" y="337275"/>
                  <a:pt x="368300" y="345273"/>
                  <a:pt x="363405" y="350161"/>
                </a:cubicBezTo>
                <a:cubicBezTo>
                  <a:pt x="358421" y="355138"/>
                  <a:pt x="350411" y="355138"/>
                  <a:pt x="345427" y="350161"/>
                </a:cubicBezTo>
                <a:cubicBezTo>
                  <a:pt x="341511" y="346251"/>
                  <a:pt x="340710" y="340296"/>
                  <a:pt x="343113" y="335586"/>
                </a:cubicBezTo>
                <a:lnTo>
                  <a:pt x="115008" y="563369"/>
                </a:lnTo>
                <a:cubicBezTo>
                  <a:pt x="115542" y="565769"/>
                  <a:pt x="117411" y="570124"/>
                  <a:pt x="121772" y="574479"/>
                </a:cubicBezTo>
                <a:cubicBezTo>
                  <a:pt x="126044" y="578656"/>
                  <a:pt x="130316" y="580700"/>
                  <a:pt x="132897" y="581233"/>
                </a:cubicBezTo>
                <a:lnTo>
                  <a:pt x="235157" y="479117"/>
                </a:lnTo>
                <a:cubicBezTo>
                  <a:pt x="233911" y="478495"/>
                  <a:pt x="232665" y="477695"/>
                  <a:pt x="231508" y="476629"/>
                </a:cubicBezTo>
                <a:cubicBezTo>
                  <a:pt x="226613" y="471652"/>
                  <a:pt x="226613" y="463653"/>
                  <a:pt x="231508" y="458676"/>
                </a:cubicBezTo>
                <a:cubicBezTo>
                  <a:pt x="236492" y="453788"/>
                  <a:pt x="244502" y="453788"/>
                  <a:pt x="249486" y="458676"/>
                </a:cubicBezTo>
                <a:cubicBezTo>
                  <a:pt x="250554" y="459832"/>
                  <a:pt x="251355" y="460987"/>
                  <a:pt x="251978" y="462320"/>
                </a:cubicBezTo>
                <a:lnTo>
                  <a:pt x="475633" y="238980"/>
                </a:lnTo>
                <a:cubicBezTo>
                  <a:pt x="474387" y="238358"/>
                  <a:pt x="473141" y="237558"/>
                  <a:pt x="471984" y="236403"/>
                </a:cubicBezTo>
                <a:cubicBezTo>
                  <a:pt x="467089" y="231515"/>
                  <a:pt x="467089" y="223516"/>
                  <a:pt x="471984" y="218539"/>
                </a:cubicBezTo>
                <a:cubicBezTo>
                  <a:pt x="476968" y="213651"/>
                  <a:pt x="484977" y="213651"/>
                  <a:pt x="489961" y="218539"/>
                </a:cubicBezTo>
                <a:cubicBezTo>
                  <a:pt x="491029" y="219695"/>
                  <a:pt x="491830" y="220850"/>
                  <a:pt x="492453" y="222183"/>
                </a:cubicBezTo>
                <a:lnTo>
                  <a:pt x="582076" y="132687"/>
                </a:lnTo>
                <a:cubicBezTo>
                  <a:pt x="581542" y="130288"/>
                  <a:pt x="579673" y="126022"/>
                  <a:pt x="575312" y="121578"/>
                </a:cubicBezTo>
                <a:cubicBezTo>
                  <a:pt x="571040" y="117401"/>
                  <a:pt x="566768" y="115357"/>
                  <a:pt x="564187" y="114824"/>
                </a:cubicBezTo>
                <a:close/>
                <a:moveTo>
                  <a:pt x="562852" y="89406"/>
                </a:moveTo>
                <a:cubicBezTo>
                  <a:pt x="572464" y="89406"/>
                  <a:pt x="583856" y="94383"/>
                  <a:pt x="593200" y="103715"/>
                </a:cubicBezTo>
                <a:cubicBezTo>
                  <a:pt x="608063" y="118557"/>
                  <a:pt x="612068" y="138553"/>
                  <a:pt x="602100" y="148418"/>
                </a:cubicBezTo>
                <a:lnTo>
                  <a:pt x="459168" y="291238"/>
                </a:lnTo>
                <a:cubicBezTo>
                  <a:pt x="461126" y="291771"/>
                  <a:pt x="463084" y="292838"/>
                  <a:pt x="464597" y="294438"/>
                </a:cubicBezTo>
                <a:cubicBezTo>
                  <a:pt x="469581" y="299326"/>
                  <a:pt x="469581" y="307324"/>
                  <a:pt x="464597" y="312301"/>
                </a:cubicBezTo>
                <a:cubicBezTo>
                  <a:pt x="459702" y="317189"/>
                  <a:pt x="451692" y="317189"/>
                  <a:pt x="446708" y="312301"/>
                </a:cubicBezTo>
                <a:cubicBezTo>
                  <a:pt x="445106" y="310702"/>
                  <a:pt x="444038" y="308835"/>
                  <a:pt x="443504" y="306791"/>
                </a:cubicBezTo>
                <a:lnTo>
                  <a:pt x="314455" y="435658"/>
                </a:lnTo>
                <a:cubicBezTo>
                  <a:pt x="317570" y="440546"/>
                  <a:pt x="316947" y="447034"/>
                  <a:pt x="312764" y="451300"/>
                </a:cubicBezTo>
                <a:cubicBezTo>
                  <a:pt x="308492" y="455566"/>
                  <a:pt x="301906" y="456188"/>
                  <a:pt x="297100" y="453077"/>
                </a:cubicBezTo>
                <a:lnTo>
                  <a:pt x="175260" y="574656"/>
                </a:lnTo>
                <a:cubicBezTo>
                  <a:pt x="178375" y="579545"/>
                  <a:pt x="177752" y="586121"/>
                  <a:pt x="173480" y="590387"/>
                </a:cubicBezTo>
                <a:cubicBezTo>
                  <a:pt x="169208" y="594564"/>
                  <a:pt x="162712" y="595186"/>
                  <a:pt x="157817" y="592076"/>
                </a:cubicBezTo>
                <a:lnTo>
                  <a:pt x="148650" y="601319"/>
                </a:lnTo>
                <a:cubicBezTo>
                  <a:pt x="145001" y="604962"/>
                  <a:pt x="139928" y="606651"/>
                  <a:pt x="134232" y="606651"/>
                </a:cubicBezTo>
                <a:cubicBezTo>
                  <a:pt x="124620" y="606651"/>
                  <a:pt x="113228" y="601674"/>
                  <a:pt x="103883" y="592342"/>
                </a:cubicBezTo>
                <a:cubicBezTo>
                  <a:pt x="89109" y="577500"/>
                  <a:pt x="85015" y="557504"/>
                  <a:pt x="94983" y="547639"/>
                </a:cubicBezTo>
                <a:lnTo>
                  <a:pt x="141975" y="500714"/>
                </a:lnTo>
                <a:cubicBezTo>
                  <a:pt x="138059" y="495737"/>
                  <a:pt x="138326" y="488538"/>
                  <a:pt x="142954" y="484005"/>
                </a:cubicBezTo>
                <a:cubicBezTo>
                  <a:pt x="147493" y="479384"/>
                  <a:pt x="154702" y="479117"/>
                  <a:pt x="159686" y="482939"/>
                </a:cubicBezTo>
                <a:lnTo>
                  <a:pt x="268532" y="374335"/>
                </a:lnTo>
                <a:cubicBezTo>
                  <a:pt x="264616" y="369358"/>
                  <a:pt x="264972" y="362159"/>
                  <a:pt x="269510" y="357627"/>
                </a:cubicBezTo>
                <a:cubicBezTo>
                  <a:pt x="274138" y="353005"/>
                  <a:pt x="281347" y="352739"/>
                  <a:pt x="286242" y="356560"/>
                </a:cubicBezTo>
                <a:lnTo>
                  <a:pt x="344448" y="298526"/>
                </a:lnTo>
                <a:cubicBezTo>
                  <a:pt x="340532" y="293549"/>
                  <a:pt x="340888" y="286350"/>
                  <a:pt x="345427" y="281729"/>
                </a:cubicBezTo>
                <a:cubicBezTo>
                  <a:pt x="350055" y="277196"/>
                  <a:pt x="357264" y="276841"/>
                  <a:pt x="362248" y="280751"/>
                </a:cubicBezTo>
                <a:lnTo>
                  <a:pt x="496369" y="146818"/>
                </a:lnTo>
                <a:cubicBezTo>
                  <a:pt x="492453" y="141841"/>
                  <a:pt x="492809" y="134643"/>
                  <a:pt x="497348" y="130110"/>
                </a:cubicBezTo>
                <a:cubicBezTo>
                  <a:pt x="501887" y="125578"/>
                  <a:pt x="509096" y="125222"/>
                  <a:pt x="514080" y="129133"/>
                </a:cubicBezTo>
                <a:lnTo>
                  <a:pt x="548434" y="94827"/>
                </a:lnTo>
                <a:cubicBezTo>
                  <a:pt x="552083" y="91095"/>
                  <a:pt x="557156" y="89406"/>
                  <a:pt x="562852" y="89406"/>
                </a:cubicBezTo>
                <a:close/>
                <a:moveTo>
                  <a:pt x="474637" y="25417"/>
                </a:moveTo>
                <a:lnTo>
                  <a:pt x="25443" y="474035"/>
                </a:lnTo>
                <a:cubicBezTo>
                  <a:pt x="25977" y="476346"/>
                  <a:pt x="27935" y="480700"/>
                  <a:pt x="32296" y="485055"/>
                </a:cubicBezTo>
                <a:cubicBezTo>
                  <a:pt x="36479" y="489321"/>
                  <a:pt x="40840" y="491276"/>
                  <a:pt x="43332" y="491809"/>
                </a:cubicBezTo>
                <a:lnTo>
                  <a:pt x="208253" y="327221"/>
                </a:lnTo>
                <a:cubicBezTo>
                  <a:pt x="203447" y="329621"/>
                  <a:pt x="197484" y="328910"/>
                  <a:pt x="193568" y="324910"/>
                </a:cubicBezTo>
                <a:cubicBezTo>
                  <a:pt x="188584" y="319934"/>
                  <a:pt x="188584" y="311935"/>
                  <a:pt x="193568" y="307047"/>
                </a:cubicBezTo>
                <a:cubicBezTo>
                  <a:pt x="198463" y="302071"/>
                  <a:pt x="206562" y="302071"/>
                  <a:pt x="211458" y="307047"/>
                </a:cubicBezTo>
                <a:cubicBezTo>
                  <a:pt x="215463" y="310958"/>
                  <a:pt x="216175" y="316912"/>
                  <a:pt x="213772" y="321711"/>
                </a:cubicBezTo>
                <a:lnTo>
                  <a:pt x="360536" y="175164"/>
                </a:lnTo>
                <a:cubicBezTo>
                  <a:pt x="359646" y="174630"/>
                  <a:pt x="358845" y="174008"/>
                  <a:pt x="358044" y="173209"/>
                </a:cubicBezTo>
                <a:cubicBezTo>
                  <a:pt x="353149" y="168321"/>
                  <a:pt x="353149" y="160322"/>
                  <a:pt x="358044" y="155346"/>
                </a:cubicBezTo>
                <a:cubicBezTo>
                  <a:pt x="363028" y="150458"/>
                  <a:pt x="371038" y="150458"/>
                  <a:pt x="376023" y="155346"/>
                </a:cubicBezTo>
                <a:cubicBezTo>
                  <a:pt x="376735" y="156145"/>
                  <a:pt x="377358" y="156945"/>
                  <a:pt x="377892" y="157834"/>
                </a:cubicBezTo>
                <a:lnTo>
                  <a:pt x="492615" y="43280"/>
                </a:lnTo>
                <a:cubicBezTo>
                  <a:pt x="491992" y="40880"/>
                  <a:pt x="490123" y="36615"/>
                  <a:pt x="485762" y="32260"/>
                </a:cubicBezTo>
                <a:cubicBezTo>
                  <a:pt x="481579" y="27994"/>
                  <a:pt x="477218" y="26039"/>
                  <a:pt x="474637" y="25417"/>
                </a:cubicBezTo>
                <a:close/>
                <a:moveTo>
                  <a:pt x="473302" y="0"/>
                </a:moveTo>
                <a:cubicBezTo>
                  <a:pt x="482914" y="0"/>
                  <a:pt x="494307" y="5066"/>
                  <a:pt x="503652" y="14397"/>
                </a:cubicBezTo>
                <a:cubicBezTo>
                  <a:pt x="518515" y="29150"/>
                  <a:pt x="522520" y="49145"/>
                  <a:pt x="512641" y="59010"/>
                </a:cubicBezTo>
                <a:lnTo>
                  <a:pt x="453010" y="118642"/>
                </a:lnTo>
                <a:cubicBezTo>
                  <a:pt x="456837" y="123619"/>
                  <a:pt x="456570" y="130728"/>
                  <a:pt x="451941" y="135350"/>
                </a:cubicBezTo>
                <a:cubicBezTo>
                  <a:pt x="447402" y="139882"/>
                  <a:pt x="440193" y="140238"/>
                  <a:pt x="435209" y="136327"/>
                </a:cubicBezTo>
                <a:lnTo>
                  <a:pt x="288444" y="282875"/>
                </a:lnTo>
                <a:cubicBezTo>
                  <a:pt x="292272" y="287851"/>
                  <a:pt x="292005" y="294961"/>
                  <a:pt x="287465" y="299582"/>
                </a:cubicBezTo>
                <a:cubicBezTo>
                  <a:pt x="282926" y="304204"/>
                  <a:pt x="275628" y="304559"/>
                  <a:pt x="270644" y="300649"/>
                </a:cubicBezTo>
                <a:lnTo>
                  <a:pt x="187160" y="384009"/>
                </a:lnTo>
                <a:cubicBezTo>
                  <a:pt x="190987" y="388986"/>
                  <a:pt x="190720" y="396185"/>
                  <a:pt x="186092" y="400717"/>
                </a:cubicBezTo>
                <a:cubicBezTo>
                  <a:pt x="181553" y="405338"/>
                  <a:pt x="174344" y="405605"/>
                  <a:pt x="169449" y="401783"/>
                </a:cubicBezTo>
                <a:lnTo>
                  <a:pt x="111241" y="459816"/>
                </a:lnTo>
                <a:cubicBezTo>
                  <a:pt x="115157" y="464793"/>
                  <a:pt x="114801" y="471991"/>
                  <a:pt x="110173" y="476612"/>
                </a:cubicBezTo>
                <a:cubicBezTo>
                  <a:pt x="105634" y="481145"/>
                  <a:pt x="98425" y="481500"/>
                  <a:pt x="93441" y="477590"/>
                </a:cubicBezTo>
                <a:lnTo>
                  <a:pt x="59086" y="511894"/>
                </a:lnTo>
                <a:cubicBezTo>
                  <a:pt x="55437" y="515538"/>
                  <a:pt x="50364" y="517315"/>
                  <a:pt x="44667" y="517315"/>
                </a:cubicBezTo>
                <a:cubicBezTo>
                  <a:pt x="35055" y="517315"/>
                  <a:pt x="23663" y="512249"/>
                  <a:pt x="14407" y="502918"/>
                </a:cubicBezTo>
                <a:cubicBezTo>
                  <a:pt x="-457" y="488165"/>
                  <a:pt x="-4462" y="468170"/>
                  <a:pt x="5417" y="458216"/>
                </a:cubicBezTo>
                <a:lnTo>
                  <a:pt x="27223" y="436443"/>
                </a:lnTo>
                <a:cubicBezTo>
                  <a:pt x="24197" y="431555"/>
                  <a:pt x="24731" y="425067"/>
                  <a:pt x="29003" y="420802"/>
                </a:cubicBezTo>
                <a:cubicBezTo>
                  <a:pt x="33275" y="416536"/>
                  <a:pt x="39772" y="415914"/>
                  <a:pt x="44667" y="419024"/>
                </a:cubicBezTo>
                <a:lnTo>
                  <a:pt x="90504" y="373256"/>
                </a:lnTo>
                <a:cubicBezTo>
                  <a:pt x="87478" y="368368"/>
                  <a:pt x="88012" y="361881"/>
                  <a:pt x="92284" y="357615"/>
                </a:cubicBezTo>
                <a:cubicBezTo>
                  <a:pt x="96556" y="353349"/>
                  <a:pt x="103142" y="352727"/>
                  <a:pt x="108037" y="355837"/>
                </a:cubicBezTo>
                <a:lnTo>
                  <a:pt x="255069" y="208934"/>
                </a:lnTo>
                <a:cubicBezTo>
                  <a:pt x="251954" y="204047"/>
                  <a:pt x="252577" y="197559"/>
                  <a:pt x="256849" y="193293"/>
                </a:cubicBezTo>
                <a:cubicBezTo>
                  <a:pt x="261121" y="189027"/>
                  <a:pt x="267618" y="188494"/>
                  <a:pt x="272513" y="191516"/>
                </a:cubicBezTo>
                <a:lnTo>
                  <a:pt x="406995" y="57321"/>
                </a:lnTo>
                <a:cubicBezTo>
                  <a:pt x="403880" y="52434"/>
                  <a:pt x="404503" y="45857"/>
                  <a:pt x="408775" y="41591"/>
                </a:cubicBezTo>
                <a:cubicBezTo>
                  <a:pt x="413048" y="37326"/>
                  <a:pt x="419545" y="36792"/>
                  <a:pt x="424440" y="39903"/>
                </a:cubicBezTo>
                <a:lnTo>
                  <a:pt x="458884" y="5421"/>
                </a:lnTo>
                <a:cubicBezTo>
                  <a:pt x="462622" y="1777"/>
                  <a:pt x="467695" y="0"/>
                  <a:pt x="473302" y="0"/>
                </a:cubicBez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iconfont-11815-5643581"/>
          <p:cNvSpPr/>
          <p:nvPr userDrawn="1"/>
        </p:nvSpPr>
        <p:spPr>
          <a:xfrm rot="17025825">
            <a:off x="-449804" y="5704902"/>
            <a:ext cx="1362137" cy="1360046"/>
          </a:xfrm>
          <a:custGeom>
            <a:avLst/>
            <a:gdLst>
              <a:gd name="connsiteX0" fmla="*/ 564187 w 607583"/>
              <a:gd name="connsiteY0" fmla="*/ 114824 h 606651"/>
              <a:gd name="connsiteX1" fmla="*/ 348720 w 607583"/>
              <a:gd name="connsiteY1" fmla="*/ 329987 h 606651"/>
              <a:gd name="connsiteX2" fmla="*/ 363405 w 607583"/>
              <a:gd name="connsiteY2" fmla="*/ 332298 h 606651"/>
              <a:gd name="connsiteX3" fmla="*/ 363405 w 607583"/>
              <a:gd name="connsiteY3" fmla="*/ 350161 h 606651"/>
              <a:gd name="connsiteX4" fmla="*/ 345427 w 607583"/>
              <a:gd name="connsiteY4" fmla="*/ 350161 h 606651"/>
              <a:gd name="connsiteX5" fmla="*/ 343113 w 607583"/>
              <a:gd name="connsiteY5" fmla="*/ 335586 h 606651"/>
              <a:gd name="connsiteX6" fmla="*/ 115008 w 607583"/>
              <a:gd name="connsiteY6" fmla="*/ 563369 h 606651"/>
              <a:gd name="connsiteX7" fmla="*/ 121772 w 607583"/>
              <a:gd name="connsiteY7" fmla="*/ 574479 h 606651"/>
              <a:gd name="connsiteX8" fmla="*/ 132897 w 607583"/>
              <a:gd name="connsiteY8" fmla="*/ 581233 h 606651"/>
              <a:gd name="connsiteX9" fmla="*/ 235157 w 607583"/>
              <a:gd name="connsiteY9" fmla="*/ 479117 h 606651"/>
              <a:gd name="connsiteX10" fmla="*/ 231508 w 607583"/>
              <a:gd name="connsiteY10" fmla="*/ 476629 h 606651"/>
              <a:gd name="connsiteX11" fmla="*/ 231508 w 607583"/>
              <a:gd name="connsiteY11" fmla="*/ 458676 h 606651"/>
              <a:gd name="connsiteX12" fmla="*/ 249486 w 607583"/>
              <a:gd name="connsiteY12" fmla="*/ 458676 h 606651"/>
              <a:gd name="connsiteX13" fmla="*/ 251978 w 607583"/>
              <a:gd name="connsiteY13" fmla="*/ 462320 h 606651"/>
              <a:gd name="connsiteX14" fmla="*/ 475633 w 607583"/>
              <a:gd name="connsiteY14" fmla="*/ 238980 h 606651"/>
              <a:gd name="connsiteX15" fmla="*/ 471984 w 607583"/>
              <a:gd name="connsiteY15" fmla="*/ 236403 h 606651"/>
              <a:gd name="connsiteX16" fmla="*/ 471984 w 607583"/>
              <a:gd name="connsiteY16" fmla="*/ 218539 h 606651"/>
              <a:gd name="connsiteX17" fmla="*/ 489961 w 607583"/>
              <a:gd name="connsiteY17" fmla="*/ 218539 h 606651"/>
              <a:gd name="connsiteX18" fmla="*/ 492453 w 607583"/>
              <a:gd name="connsiteY18" fmla="*/ 222183 h 606651"/>
              <a:gd name="connsiteX19" fmla="*/ 582076 w 607583"/>
              <a:gd name="connsiteY19" fmla="*/ 132687 h 606651"/>
              <a:gd name="connsiteX20" fmla="*/ 575312 w 607583"/>
              <a:gd name="connsiteY20" fmla="*/ 121578 h 606651"/>
              <a:gd name="connsiteX21" fmla="*/ 564187 w 607583"/>
              <a:gd name="connsiteY21" fmla="*/ 114824 h 606651"/>
              <a:gd name="connsiteX22" fmla="*/ 562852 w 607583"/>
              <a:gd name="connsiteY22" fmla="*/ 89406 h 606651"/>
              <a:gd name="connsiteX23" fmla="*/ 593200 w 607583"/>
              <a:gd name="connsiteY23" fmla="*/ 103715 h 606651"/>
              <a:gd name="connsiteX24" fmla="*/ 602100 w 607583"/>
              <a:gd name="connsiteY24" fmla="*/ 148418 h 606651"/>
              <a:gd name="connsiteX25" fmla="*/ 459168 w 607583"/>
              <a:gd name="connsiteY25" fmla="*/ 291238 h 606651"/>
              <a:gd name="connsiteX26" fmla="*/ 464597 w 607583"/>
              <a:gd name="connsiteY26" fmla="*/ 294438 h 606651"/>
              <a:gd name="connsiteX27" fmla="*/ 464597 w 607583"/>
              <a:gd name="connsiteY27" fmla="*/ 312301 h 606651"/>
              <a:gd name="connsiteX28" fmla="*/ 446708 w 607583"/>
              <a:gd name="connsiteY28" fmla="*/ 312301 h 606651"/>
              <a:gd name="connsiteX29" fmla="*/ 443504 w 607583"/>
              <a:gd name="connsiteY29" fmla="*/ 306791 h 606651"/>
              <a:gd name="connsiteX30" fmla="*/ 314455 w 607583"/>
              <a:gd name="connsiteY30" fmla="*/ 435658 h 606651"/>
              <a:gd name="connsiteX31" fmla="*/ 312764 w 607583"/>
              <a:gd name="connsiteY31" fmla="*/ 451300 h 606651"/>
              <a:gd name="connsiteX32" fmla="*/ 297100 w 607583"/>
              <a:gd name="connsiteY32" fmla="*/ 453077 h 606651"/>
              <a:gd name="connsiteX33" fmla="*/ 175260 w 607583"/>
              <a:gd name="connsiteY33" fmla="*/ 574656 h 606651"/>
              <a:gd name="connsiteX34" fmla="*/ 173480 w 607583"/>
              <a:gd name="connsiteY34" fmla="*/ 590387 h 606651"/>
              <a:gd name="connsiteX35" fmla="*/ 157817 w 607583"/>
              <a:gd name="connsiteY35" fmla="*/ 592076 h 606651"/>
              <a:gd name="connsiteX36" fmla="*/ 148650 w 607583"/>
              <a:gd name="connsiteY36" fmla="*/ 601319 h 606651"/>
              <a:gd name="connsiteX37" fmla="*/ 134232 w 607583"/>
              <a:gd name="connsiteY37" fmla="*/ 606651 h 606651"/>
              <a:gd name="connsiteX38" fmla="*/ 103883 w 607583"/>
              <a:gd name="connsiteY38" fmla="*/ 592342 h 606651"/>
              <a:gd name="connsiteX39" fmla="*/ 94983 w 607583"/>
              <a:gd name="connsiteY39" fmla="*/ 547639 h 606651"/>
              <a:gd name="connsiteX40" fmla="*/ 141975 w 607583"/>
              <a:gd name="connsiteY40" fmla="*/ 500714 h 606651"/>
              <a:gd name="connsiteX41" fmla="*/ 142954 w 607583"/>
              <a:gd name="connsiteY41" fmla="*/ 484005 h 606651"/>
              <a:gd name="connsiteX42" fmla="*/ 159686 w 607583"/>
              <a:gd name="connsiteY42" fmla="*/ 482939 h 606651"/>
              <a:gd name="connsiteX43" fmla="*/ 268532 w 607583"/>
              <a:gd name="connsiteY43" fmla="*/ 374335 h 606651"/>
              <a:gd name="connsiteX44" fmla="*/ 269510 w 607583"/>
              <a:gd name="connsiteY44" fmla="*/ 357627 h 606651"/>
              <a:gd name="connsiteX45" fmla="*/ 286242 w 607583"/>
              <a:gd name="connsiteY45" fmla="*/ 356560 h 606651"/>
              <a:gd name="connsiteX46" fmla="*/ 344448 w 607583"/>
              <a:gd name="connsiteY46" fmla="*/ 298526 h 606651"/>
              <a:gd name="connsiteX47" fmla="*/ 345427 w 607583"/>
              <a:gd name="connsiteY47" fmla="*/ 281729 h 606651"/>
              <a:gd name="connsiteX48" fmla="*/ 362248 w 607583"/>
              <a:gd name="connsiteY48" fmla="*/ 280751 h 606651"/>
              <a:gd name="connsiteX49" fmla="*/ 496369 w 607583"/>
              <a:gd name="connsiteY49" fmla="*/ 146818 h 606651"/>
              <a:gd name="connsiteX50" fmla="*/ 497348 w 607583"/>
              <a:gd name="connsiteY50" fmla="*/ 130110 h 606651"/>
              <a:gd name="connsiteX51" fmla="*/ 514080 w 607583"/>
              <a:gd name="connsiteY51" fmla="*/ 129133 h 606651"/>
              <a:gd name="connsiteX52" fmla="*/ 548434 w 607583"/>
              <a:gd name="connsiteY52" fmla="*/ 94827 h 606651"/>
              <a:gd name="connsiteX53" fmla="*/ 562852 w 607583"/>
              <a:gd name="connsiteY53" fmla="*/ 89406 h 606651"/>
              <a:gd name="connsiteX54" fmla="*/ 474637 w 607583"/>
              <a:gd name="connsiteY54" fmla="*/ 25417 h 606651"/>
              <a:gd name="connsiteX55" fmla="*/ 25443 w 607583"/>
              <a:gd name="connsiteY55" fmla="*/ 474035 h 606651"/>
              <a:gd name="connsiteX56" fmla="*/ 32296 w 607583"/>
              <a:gd name="connsiteY56" fmla="*/ 485055 h 606651"/>
              <a:gd name="connsiteX57" fmla="*/ 43332 w 607583"/>
              <a:gd name="connsiteY57" fmla="*/ 491809 h 606651"/>
              <a:gd name="connsiteX58" fmla="*/ 208253 w 607583"/>
              <a:gd name="connsiteY58" fmla="*/ 327221 h 606651"/>
              <a:gd name="connsiteX59" fmla="*/ 193568 w 607583"/>
              <a:gd name="connsiteY59" fmla="*/ 324910 h 606651"/>
              <a:gd name="connsiteX60" fmla="*/ 193568 w 607583"/>
              <a:gd name="connsiteY60" fmla="*/ 307047 h 606651"/>
              <a:gd name="connsiteX61" fmla="*/ 211458 w 607583"/>
              <a:gd name="connsiteY61" fmla="*/ 307047 h 606651"/>
              <a:gd name="connsiteX62" fmla="*/ 213772 w 607583"/>
              <a:gd name="connsiteY62" fmla="*/ 321711 h 606651"/>
              <a:gd name="connsiteX63" fmla="*/ 360536 w 607583"/>
              <a:gd name="connsiteY63" fmla="*/ 175164 h 606651"/>
              <a:gd name="connsiteX64" fmla="*/ 358044 w 607583"/>
              <a:gd name="connsiteY64" fmla="*/ 173209 h 606651"/>
              <a:gd name="connsiteX65" fmla="*/ 358044 w 607583"/>
              <a:gd name="connsiteY65" fmla="*/ 155346 h 606651"/>
              <a:gd name="connsiteX66" fmla="*/ 376023 w 607583"/>
              <a:gd name="connsiteY66" fmla="*/ 155346 h 606651"/>
              <a:gd name="connsiteX67" fmla="*/ 377892 w 607583"/>
              <a:gd name="connsiteY67" fmla="*/ 157834 h 606651"/>
              <a:gd name="connsiteX68" fmla="*/ 492615 w 607583"/>
              <a:gd name="connsiteY68" fmla="*/ 43280 h 606651"/>
              <a:gd name="connsiteX69" fmla="*/ 485762 w 607583"/>
              <a:gd name="connsiteY69" fmla="*/ 32260 h 606651"/>
              <a:gd name="connsiteX70" fmla="*/ 474637 w 607583"/>
              <a:gd name="connsiteY70" fmla="*/ 25417 h 606651"/>
              <a:gd name="connsiteX71" fmla="*/ 473302 w 607583"/>
              <a:gd name="connsiteY71" fmla="*/ 0 h 606651"/>
              <a:gd name="connsiteX72" fmla="*/ 503652 w 607583"/>
              <a:gd name="connsiteY72" fmla="*/ 14397 h 606651"/>
              <a:gd name="connsiteX73" fmla="*/ 512641 w 607583"/>
              <a:gd name="connsiteY73" fmla="*/ 59010 h 606651"/>
              <a:gd name="connsiteX74" fmla="*/ 453010 w 607583"/>
              <a:gd name="connsiteY74" fmla="*/ 118642 h 606651"/>
              <a:gd name="connsiteX75" fmla="*/ 451941 w 607583"/>
              <a:gd name="connsiteY75" fmla="*/ 135350 h 606651"/>
              <a:gd name="connsiteX76" fmla="*/ 435209 w 607583"/>
              <a:gd name="connsiteY76" fmla="*/ 136327 h 606651"/>
              <a:gd name="connsiteX77" fmla="*/ 288444 w 607583"/>
              <a:gd name="connsiteY77" fmla="*/ 282875 h 606651"/>
              <a:gd name="connsiteX78" fmla="*/ 287465 w 607583"/>
              <a:gd name="connsiteY78" fmla="*/ 299582 h 606651"/>
              <a:gd name="connsiteX79" fmla="*/ 270644 w 607583"/>
              <a:gd name="connsiteY79" fmla="*/ 300649 h 606651"/>
              <a:gd name="connsiteX80" fmla="*/ 187160 w 607583"/>
              <a:gd name="connsiteY80" fmla="*/ 384009 h 606651"/>
              <a:gd name="connsiteX81" fmla="*/ 186092 w 607583"/>
              <a:gd name="connsiteY81" fmla="*/ 400717 h 606651"/>
              <a:gd name="connsiteX82" fmla="*/ 169449 w 607583"/>
              <a:gd name="connsiteY82" fmla="*/ 401783 h 606651"/>
              <a:gd name="connsiteX83" fmla="*/ 111241 w 607583"/>
              <a:gd name="connsiteY83" fmla="*/ 459816 h 606651"/>
              <a:gd name="connsiteX84" fmla="*/ 110173 w 607583"/>
              <a:gd name="connsiteY84" fmla="*/ 476612 h 606651"/>
              <a:gd name="connsiteX85" fmla="*/ 93441 w 607583"/>
              <a:gd name="connsiteY85" fmla="*/ 477590 h 606651"/>
              <a:gd name="connsiteX86" fmla="*/ 59086 w 607583"/>
              <a:gd name="connsiteY86" fmla="*/ 511894 h 606651"/>
              <a:gd name="connsiteX87" fmla="*/ 44667 w 607583"/>
              <a:gd name="connsiteY87" fmla="*/ 517315 h 606651"/>
              <a:gd name="connsiteX88" fmla="*/ 14407 w 607583"/>
              <a:gd name="connsiteY88" fmla="*/ 502918 h 606651"/>
              <a:gd name="connsiteX89" fmla="*/ 5417 w 607583"/>
              <a:gd name="connsiteY89" fmla="*/ 458216 h 606651"/>
              <a:gd name="connsiteX90" fmla="*/ 27223 w 607583"/>
              <a:gd name="connsiteY90" fmla="*/ 436443 h 606651"/>
              <a:gd name="connsiteX91" fmla="*/ 29003 w 607583"/>
              <a:gd name="connsiteY91" fmla="*/ 420802 h 606651"/>
              <a:gd name="connsiteX92" fmla="*/ 44667 w 607583"/>
              <a:gd name="connsiteY92" fmla="*/ 419024 h 606651"/>
              <a:gd name="connsiteX93" fmla="*/ 90504 w 607583"/>
              <a:gd name="connsiteY93" fmla="*/ 373256 h 606651"/>
              <a:gd name="connsiteX94" fmla="*/ 92284 w 607583"/>
              <a:gd name="connsiteY94" fmla="*/ 357615 h 606651"/>
              <a:gd name="connsiteX95" fmla="*/ 108037 w 607583"/>
              <a:gd name="connsiteY95" fmla="*/ 355837 h 606651"/>
              <a:gd name="connsiteX96" fmla="*/ 255069 w 607583"/>
              <a:gd name="connsiteY96" fmla="*/ 208934 h 606651"/>
              <a:gd name="connsiteX97" fmla="*/ 256849 w 607583"/>
              <a:gd name="connsiteY97" fmla="*/ 193293 h 606651"/>
              <a:gd name="connsiteX98" fmla="*/ 272513 w 607583"/>
              <a:gd name="connsiteY98" fmla="*/ 191516 h 606651"/>
              <a:gd name="connsiteX99" fmla="*/ 406995 w 607583"/>
              <a:gd name="connsiteY99" fmla="*/ 57321 h 606651"/>
              <a:gd name="connsiteX100" fmla="*/ 408775 w 607583"/>
              <a:gd name="connsiteY100" fmla="*/ 41591 h 606651"/>
              <a:gd name="connsiteX101" fmla="*/ 424440 w 607583"/>
              <a:gd name="connsiteY101" fmla="*/ 39903 h 606651"/>
              <a:gd name="connsiteX102" fmla="*/ 458884 w 607583"/>
              <a:gd name="connsiteY102" fmla="*/ 5421 h 606651"/>
              <a:gd name="connsiteX103" fmla="*/ 473302 w 607583"/>
              <a:gd name="connsiteY103" fmla="*/ 0 h 606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583" h="606651">
                <a:moveTo>
                  <a:pt x="564187" y="114824"/>
                </a:moveTo>
                <a:lnTo>
                  <a:pt x="348720" y="329987"/>
                </a:lnTo>
                <a:cubicBezTo>
                  <a:pt x="353437" y="327588"/>
                  <a:pt x="359400" y="328387"/>
                  <a:pt x="363405" y="332298"/>
                </a:cubicBezTo>
                <a:cubicBezTo>
                  <a:pt x="368300" y="337275"/>
                  <a:pt x="368300" y="345273"/>
                  <a:pt x="363405" y="350161"/>
                </a:cubicBezTo>
                <a:cubicBezTo>
                  <a:pt x="358421" y="355138"/>
                  <a:pt x="350411" y="355138"/>
                  <a:pt x="345427" y="350161"/>
                </a:cubicBezTo>
                <a:cubicBezTo>
                  <a:pt x="341511" y="346251"/>
                  <a:pt x="340710" y="340296"/>
                  <a:pt x="343113" y="335586"/>
                </a:cubicBezTo>
                <a:lnTo>
                  <a:pt x="115008" y="563369"/>
                </a:lnTo>
                <a:cubicBezTo>
                  <a:pt x="115542" y="565769"/>
                  <a:pt x="117411" y="570124"/>
                  <a:pt x="121772" y="574479"/>
                </a:cubicBezTo>
                <a:cubicBezTo>
                  <a:pt x="126044" y="578656"/>
                  <a:pt x="130316" y="580700"/>
                  <a:pt x="132897" y="581233"/>
                </a:cubicBezTo>
                <a:lnTo>
                  <a:pt x="235157" y="479117"/>
                </a:lnTo>
                <a:cubicBezTo>
                  <a:pt x="233911" y="478495"/>
                  <a:pt x="232665" y="477695"/>
                  <a:pt x="231508" y="476629"/>
                </a:cubicBezTo>
                <a:cubicBezTo>
                  <a:pt x="226613" y="471652"/>
                  <a:pt x="226613" y="463653"/>
                  <a:pt x="231508" y="458676"/>
                </a:cubicBezTo>
                <a:cubicBezTo>
                  <a:pt x="236492" y="453788"/>
                  <a:pt x="244502" y="453788"/>
                  <a:pt x="249486" y="458676"/>
                </a:cubicBezTo>
                <a:cubicBezTo>
                  <a:pt x="250554" y="459832"/>
                  <a:pt x="251355" y="460987"/>
                  <a:pt x="251978" y="462320"/>
                </a:cubicBezTo>
                <a:lnTo>
                  <a:pt x="475633" y="238980"/>
                </a:lnTo>
                <a:cubicBezTo>
                  <a:pt x="474387" y="238358"/>
                  <a:pt x="473141" y="237558"/>
                  <a:pt x="471984" y="236403"/>
                </a:cubicBezTo>
                <a:cubicBezTo>
                  <a:pt x="467089" y="231515"/>
                  <a:pt x="467089" y="223516"/>
                  <a:pt x="471984" y="218539"/>
                </a:cubicBezTo>
                <a:cubicBezTo>
                  <a:pt x="476968" y="213651"/>
                  <a:pt x="484977" y="213651"/>
                  <a:pt x="489961" y="218539"/>
                </a:cubicBezTo>
                <a:cubicBezTo>
                  <a:pt x="491029" y="219695"/>
                  <a:pt x="491830" y="220850"/>
                  <a:pt x="492453" y="222183"/>
                </a:cubicBezTo>
                <a:lnTo>
                  <a:pt x="582076" y="132687"/>
                </a:lnTo>
                <a:cubicBezTo>
                  <a:pt x="581542" y="130288"/>
                  <a:pt x="579673" y="126022"/>
                  <a:pt x="575312" y="121578"/>
                </a:cubicBezTo>
                <a:cubicBezTo>
                  <a:pt x="571040" y="117401"/>
                  <a:pt x="566768" y="115357"/>
                  <a:pt x="564187" y="114824"/>
                </a:cubicBezTo>
                <a:close/>
                <a:moveTo>
                  <a:pt x="562852" y="89406"/>
                </a:moveTo>
                <a:cubicBezTo>
                  <a:pt x="572464" y="89406"/>
                  <a:pt x="583856" y="94383"/>
                  <a:pt x="593200" y="103715"/>
                </a:cubicBezTo>
                <a:cubicBezTo>
                  <a:pt x="608063" y="118557"/>
                  <a:pt x="612068" y="138553"/>
                  <a:pt x="602100" y="148418"/>
                </a:cubicBezTo>
                <a:lnTo>
                  <a:pt x="459168" y="291238"/>
                </a:lnTo>
                <a:cubicBezTo>
                  <a:pt x="461126" y="291771"/>
                  <a:pt x="463084" y="292838"/>
                  <a:pt x="464597" y="294438"/>
                </a:cubicBezTo>
                <a:cubicBezTo>
                  <a:pt x="469581" y="299326"/>
                  <a:pt x="469581" y="307324"/>
                  <a:pt x="464597" y="312301"/>
                </a:cubicBezTo>
                <a:cubicBezTo>
                  <a:pt x="459702" y="317189"/>
                  <a:pt x="451692" y="317189"/>
                  <a:pt x="446708" y="312301"/>
                </a:cubicBezTo>
                <a:cubicBezTo>
                  <a:pt x="445106" y="310702"/>
                  <a:pt x="444038" y="308835"/>
                  <a:pt x="443504" y="306791"/>
                </a:cubicBezTo>
                <a:lnTo>
                  <a:pt x="314455" y="435658"/>
                </a:lnTo>
                <a:cubicBezTo>
                  <a:pt x="317570" y="440546"/>
                  <a:pt x="316947" y="447034"/>
                  <a:pt x="312764" y="451300"/>
                </a:cubicBezTo>
                <a:cubicBezTo>
                  <a:pt x="308492" y="455566"/>
                  <a:pt x="301906" y="456188"/>
                  <a:pt x="297100" y="453077"/>
                </a:cubicBezTo>
                <a:lnTo>
                  <a:pt x="175260" y="574656"/>
                </a:lnTo>
                <a:cubicBezTo>
                  <a:pt x="178375" y="579545"/>
                  <a:pt x="177752" y="586121"/>
                  <a:pt x="173480" y="590387"/>
                </a:cubicBezTo>
                <a:cubicBezTo>
                  <a:pt x="169208" y="594564"/>
                  <a:pt x="162712" y="595186"/>
                  <a:pt x="157817" y="592076"/>
                </a:cubicBezTo>
                <a:lnTo>
                  <a:pt x="148650" y="601319"/>
                </a:lnTo>
                <a:cubicBezTo>
                  <a:pt x="145001" y="604962"/>
                  <a:pt x="139928" y="606651"/>
                  <a:pt x="134232" y="606651"/>
                </a:cubicBezTo>
                <a:cubicBezTo>
                  <a:pt x="124620" y="606651"/>
                  <a:pt x="113228" y="601674"/>
                  <a:pt x="103883" y="592342"/>
                </a:cubicBezTo>
                <a:cubicBezTo>
                  <a:pt x="89109" y="577500"/>
                  <a:pt x="85015" y="557504"/>
                  <a:pt x="94983" y="547639"/>
                </a:cubicBezTo>
                <a:lnTo>
                  <a:pt x="141975" y="500714"/>
                </a:lnTo>
                <a:cubicBezTo>
                  <a:pt x="138059" y="495737"/>
                  <a:pt x="138326" y="488538"/>
                  <a:pt x="142954" y="484005"/>
                </a:cubicBezTo>
                <a:cubicBezTo>
                  <a:pt x="147493" y="479384"/>
                  <a:pt x="154702" y="479117"/>
                  <a:pt x="159686" y="482939"/>
                </a:cubicBezTo>
                <a:lnTo>
                  <a:pt x="268532" y="374335"/>
                </a:lnTo>
                <a:cubicBezTo>
                  <a:pt x="264616" y="369358"/>
                  <a:pt x="264972" y="362159"/>
                  <a:pt x="269510" y="357627"/>
                </a:cubicBezTo>
                <a:cubicBezTo>
                  <a:pt x="274138" y="353005"/>
                  <a:pt x="281347" y="352739"/>
                  <a:pt x="286242" y="356560"/>
                </a:cubicBezTo>
                <a:lnTo>
                  <a:pt x="344448" y="298526"/>
                </a:lnTo>
                <a:cubicBezTo>
                  <a:pt x="340532" y="293549"/>
                  <a:pt x="340888" y="286350"/>
                  <a:pt x="345427" y="281729"/>
                </a:cubicBezTo>
                <a:cubicBezTo>
                  <a:pt x="350055" y="277196"/>
                  <a:pt x="357264" y="276841"/>
                  <a:pt x="362248" y="280751"/>
                </a:cubicBezTo>
                <a:lnTo>
                  <a:pt x="496369" y="146818"/>
                </a:lnTo>
                <a:cubicBezTo>
                  <a:pt x="492453" y="141841"/>
                  <a:pt x="492809" y="134643"/>
                  <a:pt x="497348" y="130110"/>
                </a:cubicBezTo>
                <a:cubicBezTo>
                  <a:pt x="501887" y="125578"/>
                  <a:pt x="509096" y="125222"/>
                  <a:pt x="514080" y="129133"/>
                </a:cubicBezTo>
                <a:lnTo>
                  <a:pt x="548434" y="94827"/>
                </a:lnTo>
                <a:cubicBezTo>
                  <a:pt x="552083" y="91095"/>
                  <a:pt x="557156" y="89406"/>
                  <a:pt x="562852" y="89406"/>
                </a:cubicBezTo>
                <a:close/>
                <a:moveTo>
                  <a:pt x="474637" y="25417"/>
                </a:moveTo>
                <a:lnTo>
                  <a:pt x="25443" y="474035"/>
                </a:lnTo>
                <a:cubicBezTo>
                  <a:pt x="25977" y="476346"/>
                  <a:pt x="27935" y="480700"/>
                  <a:pt x="32296" y="485055"/>
                </a:cubicBezTo>
                <a:cubicBezTo>
                  <a:pt x="36479" y="489321"/>
                  <a:pt x="40840" y="491276"/>
                  <a:pt x="43332" y="491809"/>
                </a:cubicBezTo>
                <a:lnTo>
                  <a:pt x="208253" y="327221"/>
                </a:lnTo>
                <a:cubicBezTo>
                  <a:pt x="203447" y="329621"/>
                  <a:pt x="197484" y="328910"/>
                  <a:pt x="193568" y="324910"/>
                </a:cubicBezTo>
                <a:cubicBezTo>
                  <a:pt x="188584" y="319934"/>
                  <a:pt x="188584" y="311935"/>
                  <a:pt x="193568" y="307047"/>
                </a:cubicBezTo>
                <a:cubicBezTo>
                  <a:pt x="198463" y="302071"/>
                  <a:pt x="206562" y="302071"/>
                  <a:pt x="211458" y="307047"/>
                </a:cubicBezTo>
                <a:cubicBezTo>
                  <a:pt x="215463" y="310958"/>
                  <a:pt x="216175" y="316912"/>
                  <a:pt x="213772" y="321711"/>
                </a:cubicBezTo>
                <a:lnTo>
                  <a:pt x="360536" y="175164"/>
                </a:lnTo>
                <a:cubicBezTo>
                  <a:pt x="359646" y="174630"/>
                  <a:pt x="358845" y="174008"/>
                  <a:pt x="358044" y="173209"/>
                </a:cubicBezTo>
                <a:cubicBezTo>
                  <a:pt x="353149" y="168321"/>
                  <a:pt x="353149" y="160322"/>
                  <a:pt x="358044" y="155346"/>
                </a:cubicBezTo>
                <a:cubicBezTo>
                  <a:pt x="363028" y="150458"/>
                  <a:pt x="371038" y="150458"/>
                  <a:pt x="376023" y="155346"/>
                </a:cubicBezTo>
                <a:cubicBezTo>
                  <a:pt x="376735" y="156145"/>
                  <a:pt x="377358" y="156945"/>
                  <a:pt x="377892" y="157834"/>
                </a:cubicBezTo>
                <a:lnTo>
                  <a:pt x="492615" y="43280"/>
                </a:lnTo>
                <a:cubicBezTo>
                  <a:pt x="491992" y="40880"/>
                  <a:pt x="490123" y="36615"/>
                  <a:pt x="485762" y="32260"/>
                </a:cubicBezTo>
                <a:cubicBezTo>
                  <a:pt x="481579" y="27994"/>
                  <a:pt x="477218" y="26039"/>
                  <a:pt x="474637" y="25417"/>
                </a:cubicBezTo>
                <a:close/>
                <a:moveTo>
                  <a:pt x="473302" y="0"/>
                </a:moveTo>
                <a:cubicBezTo>
                  <a:pt x="482914" y="0"/>
                  <a:pt x="494307" y="5066"/>
                  <a:pt x="503652" y="14397"/>
                </a:cubicBezTo>
                <a:cubicBezTo>
                  <a:pt x="518515" y="29150"/>
                  <a:pt x="522520" y="49145"/>
                  <a:pt x="512641" y="59010"/>
                </a:cubicBezTo>
                <a:lnTo>
                  <a:pt x="453010" y="118642"/>
                </a:lnTo>
                <a:cubicBezTo>
                  <a:pt x="456837" y="123619"/>
                  <a:pt x="456570" y="130728"/>
                  <a:pt x="451941" y="135350"/>
                </a:cubicBezTo>
                <a:cubicBezTo>
                  <a:pt x="447402" y="139882"/>
                  <a:pt x="440193" y="140238"/>
                  <a:pt x="435209" y="136327"/>
                </a:cubicBezTo>
                <a:lnTo>
                  <a:pt x="288444" y="282875"/>
                </a:lnTo>
                <a:cubicBezTo>
                  <a:pt x="292272" y="287851"/>
                  <a:pt x="292005" y="294961"/>
                  <a:pt x="287465" y="299582"/>
                </a:cubicBezTo>
                <a:cubicBezTo>
                  <a:pt x="282926" y="304204"/>
                  <a:pt x="275628" y="304559"/>
                  <a:pt x="270644" y="300649"/>
                </a:cubicBezTo>
                <a:lnTo>
                  <a:pt x="187160" y="384009"/>
                </a:lnTo>
                <a:cubicBezTo>
                  <a:pt x="190987" y="388986"/>
                  <a:pt x="190720" y="396185"/>
                  <a:pt x="186092" y="400717"/>
                </a:cubicBezTo>
                <a:cubicBezTo>
                  <a:pt x="181553" y="405338"/>
                  <a:pt x="174344" y="405605"/>
                  <a:pt x="169449" y="401783"/>
                </a:cubicBezTo>
                <a:lnTo>
                  <a:pt x="111241" y="459816"/>
                </a:lnTo>
                <a:cubicBezTo>
                  <a:pt x="115157" y="464793"/>
                  <a:pt x="114801" y="471991"/>
                  <a:pt x="110173" y="476612"/>
                </a:cubicBezTo>
                <a:cubicBezTo>
                  <a:pt x="105634" y="481145"/>
                  <a:pt x="98425" y="481500"/>
                  <a:pt x="93441" y="477590"/>
                </a:cubicBezTo>
                <a:lnTo>
                  <a:pt x="59086" y="511894"/>
                </a:lnTo>
                <a:cubicBezTo>
                  <a:pt x="55437" y="515538"/>
                  <a:pt x="50364" y="517315"/>
                  <a:pt x="44667" y="517315"/>
                </a:cubicBezTo>
                <a:cubicBezTo>
                  <a:pt x="35055" y="517315"/>
                  <a:pt x="23663" y="512249"/>
                  <a:pt x="14407" y="502918"/>
                </a:cubicBezTo>
                <a:cubicBezTo>
                  <a:pt x="-457" y="488165"/>
                  <a:pt x="-4462" y="468170"/>
                  <a:pt x="5417" y="458216"/>
                </a:cubicBezTo>
                <a:lnTo>
                  <a:pt x="27223" y="436443"/>
                </a:lnTo>
                <a:cubicBezTo>
                  <a:pt x="24197" y="431555"/>
                  <a:pt x="24731" y="425067"/>
                  <a:pt x="29003" y="420802"/>
                </a:cubicBezTo>
                <a:cubicBezTo>
                  <a:pt x="33275" y="416536"/>
                  <a:pt x="39772" y="415914"/>
                  <a:pt x="44667" y="419024"/>
                </a:cubicBezTo>
                <a:lnTo>
                  <a:pt x="90504" y="373256"/>
                </a:lnTo>
                <a:cubicBezTo>
                  <a:pt x="87478" y="368368"/>
                  <a:pt x="88012" y="361881"/>
                  <a:pt x="92284" y="357615"/>
                </a:cubicBezTo>
                <a:cubicBezTo>
                  <a:pt x="96556" y="353349"/>
                  <a:pt x="103142" y="352727"/>
                  <a:pt x="108037" y="355837"/>
                </a:cubicBezTo>
                <a:lnTo>
                  <a:pt x="255069" y="208934"/>
                </a:lnTo>
                <a:cubicBezTo>
                  <a:pt x="251954" y="204047"/>
                  <a:pt x="252577" y="197559"/>
                  <a:pt x="256849" y="193293"/>
                </a:cubicBezTo>
                <a:cubicBezTo>
                  <a:pt x="261121" y="189027"/>
                  <a:pt x="267618" y="188494"/>
                  <a:pt x="272513" y="191516"/>
                </a:cubicBezTo>
                <a:lnTo>
                  <a:pt x="406995" y="57321"/>
                </a:lnTo>
                <a:cubicBezTo>
                  <a:pt x="403880" y="52434"/>
                  <a:pt x="404503" y="45857"/>
                  <a:pt x="408775" y="41591"/>
                </a:cubicBezTo>
                <a:cubicBezTo>
                  <a:pt x="413048" y="37326"/>
                  <a:pt x="419545" y="36792"/>
                  <a:pt x="424440" y="39903"/>
                </a:cubicBezTo>
                <a:lnTo>
                  <a:pt x="458884" y="5421"/>
                </a:lnTo>
                <a:cubicBezTo>
                  <a:pt x="462622" y="1777"/>
                  <a:pt x="467695" y="0"/>
                  <a:pt x="473302" y="0"/>
                </a:cubicBezTo>
                <a:close/>
              </a:path>
            </a:pathLst>
          </a:custGeom>
          <a:solidFill>
            <a:schemeClr val="accent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iconfont-11815-5643581"/>
          <p:cNvSpPr/>
          <p:nvPr userDrawn="1"/>
        </p:nvSpPr>
        <p:spPr>
          <a:xfrm>
            <a:off x="11085683" y="5820954"/>
            <a:ext cx="1126426" cy="1127943"/>
          </a:xfrm>
          <a:custGeom>
            <a:avLst/>
            <a:gdLst>
              <a:gd name="connsiteX0" fmla="*/ 115745 w 608723"/>
              <a:gd name="connsiteY0" fmla="*/ 493784 h 609543"/>
              <a:gd name="connsiteX1" fmla="*/ 54031 w 608723"/>
              <a:gd name="connsiteY1" fmla="*/ 510308 h 609543"/>
              <a:gd name="connsiteX2" fmla="*/ 99221 w 608723"/>
              <a:gd name="connsiteY2" fmla="*/ 555497 h 609543"/>
              <a:gd name="connsiteX3" fmla="*/ 125512 w 608723"/>
              <a:gd name="connsiteY3" fmla="*/ 452972 h 609543"/>
              <a:gd name="connsiteX4" fmla="*/ 134347 w 608723"/>
              <a:gd name="connsiteY4" fmla="*/ 468875 h 609543"/>
              <a:gd name="connsiteX5" fmla="*/ 152679 w 608723"/>
              <a:gd name="connsiteY5" fmla="*/ 482753 h 609543"/>
              <a:gd name="connsiteX6" fmla="*/ 156665 w 608723"/>
              <a:gd name="connsiteY6" fmla="*/ 483642 h 609543"/>
              <a:gd name="connsiteX7" fmla="*/ 126602 w 608723"/>
              <a:gd name="connsiteY7" fmla="*/ 595876 h 609543"/>
              <a:gd name="connsiteX8" fmla="*/ 108745 w 608723"/>
              <a:gd name="connsiteY8" fmla="*/ 609543 h 609543"/>
              <a:gd name="connsiteX9" fmla="*/ 95745 w 608723"/>
              <a:gd name="connsiteY9" fmla="*/ 604114 h 609543"/>
              <a:gd name="connsiteX10" fmla="*/ 5411 w 608723"/>
              <a:gd name="connsiteY10" fmla="*/ 513831 h 609543"/>
              <a:gd name="connsiteX11" fmla="*/ 13697 w 608723"/>
              <a:gd name="connsiteY11" fmla="*/ 482975 h 609543"/>
              <a:gd name="connsiteX12" fmla="*/ 317949 w 608723"/>
              <a:gd name="connsiteY12" fmla="*/ 194899 h 609543"/>
              <a:gd name="connsiteX13" fmla="*/ 331081 w 608723"/>
              <a:gd name="connsiteY13" fmla="*/ 200285 h 609543"/>
              <a:gd name="connsiteX14" fmla="*/ 330938 w 608723"/>
              <a:gd name="connsiteY14" fmla="*/ 226567 h 609543"/>
              <a:gd name="connsiteX15" fmla="*/ 329796 w 608723"/>
              <a:gd name="connsiteY15" fmla="*/ 266750 h 609543"/>
              <a:gd name="connsiteX16" fmla="*/ 370018 w 608723"/>
              <a:gd name="connsiteY16" fmla="*/ 265655 h 609543"/>
              <a:gd name="connsiteX17" fmla="*/ 396389 w 608723"/>
              <a:gd name="connsiteY17" fmla="*/ 265370 h 609543"/>
              <a:gd name="connsiteX18" fmla="*/ 396104 w 608723"/>
              <a:gd name="connsiteY18" fmla="*/ 291746 h 609543"/>
              <a:gd name="connsiteX19" fmla="*/ 350455 w 608723"/>
              <a:gd name="connsiteY19" fmla="*/ 310600 h 609543"/>
              <a:gd name="connsiteX20" fmla="*/ 290858 w 608723"/>
              <a:gd name="connsiteY20" fmla="*/ 270797 h 609543"/>
              <a:gd name="connsiteX21" fmla="*/ 304853 w 608723"/>
              <a:gd name="connsiteY21" fmla="*/ 200476 h 609543"/>
              <a:gd name="connsiteX22" fmla="*/ 317949 w 608723"/>
              <a:gd name="connsiteY22" fmla="*/ 194899 h 609543"/>
              <a:gd name="connsiteX23" fmla="*/ 415119 w 608723"/>
              <a:gd name="connsiteY23" fmla="*/ 75789 h 609543"/>
              <a:gd name="connsiteX24" fmla="*/ 426219 w 608723"/>
              <a:gd name="connsiteY24" fmla="*/ 114725 h 609543"/>
              <a:gd name="connsiteX25" fmla="*/ 494839 w 608723"/>
              <a:gd name="connsiteY25" fmla="*/ 183342 h 609543"/>
              <a:gd name="connsiteX26" fmla="*/ 532730 w 608723"/>
              <a:gd name="connsiteY26" fmla="*/ 194159 h 609543"/>
              <a:gd name="connsiteX27" fmla="*/ 517883 w 608723"/>
              <a:gd name="connsiteY27" fmla="*/ 227708 h 609543"/>
              <a:gd name="connsiteX28" fmla="*/ 478776 w 608723"/>
              <a:gd name="connsiteY28" fmla="*/ 216556 h 609543"/>
              <a:gd name="connsiteX29" fmla="*/ 392984 w 608723"/>
              <a:gd name="connsiteY29" fmla="*/ 130766 h 609543"/>
              <a:gd name="connsiteX30" fmla="*/ 381543 w 608723"/>
              <a:gd name="connsiteY30" fmla="*/ 90649 h 609543"/>
              <a:gd name="connsiteX31" fmla="*/ 571845 w 608723"/>
              <a:gd name="connsiteY31" fmla="*/ 36924 h 609543"/>
              <a:gd name="connsiteX32" fmla="*/ 440180 w 608723"/>
              <a:gd name="connsiteY32" fmla="*/ 64698 h 609543"/>
              <a:gd name="connsiteX33" fmla="*/ 415119 w 608723"/>
              <a:gd name="connsiteY33" fmla="*/ 75789 h 609543"/>
              <a:gd name="connsiteX34" fmla="*/ 412365 w 608723"/>
              <a:gd name="connsiteY34" fmla="*/ 66131 h 609543"/>
              <a:gd name="connsiteX35" fmla="*/ 392079 w 608723"/>
              <a:gd name="connsiteY35" fmla="*/ 49608 h 609543"/>
              <a:gd name="connsiteX36" fmla="*/ 375651 w 608723"/>
              <a:gd name="connsiteY36" fmla="*/ 69988 h 609543"/>
              <a:gd name="connsiteX37" fmla="*/ 381543 w 608723"/>
              <a:gd name="connsiteY37" fmla="*/ 90649 h 609543"/>
              <a:gd name="connsiteX38" fmla="*/ 357076 w 608723"/>
              <a:gd name="connsiteY38" fmla="*/ 101478 h 609543"/>
              <a:gd name="connsiteX39" fmla="*/ 278691 w 608723"/>
              <a:gd name="connsiteY39" fmla="*/ 160543 h 609543"/>
              <a:gd name="connsiteX40" fmla="*/ 157830 w 608723"/>
              <a:gd name="connsiteY40" fmla="*/ 429923 h 609543"/>
              <a:gd name="connsiteX41" fmla="*/ 178831 w 608723"/>
              <a:gd name="connsiteY41" fmla="*/ 450875 h 609543"/>
              <a:gd name="connsiteX42" fmla="*/ 448269 w 608723"/>
              <a:gd name="connsiteY42" fmla="*/ 330019 h 609543"/>
              <a:gd name="connsiteX43" fmla="*/ 507289 w 608723"/>
              <a:gd name="connsiteY43" fmla="*/ 251645 h 609543"/>
              <a:gd name="connsiteX44" fmla="*/ 517883 w 608723"/>
              <a:gd name="connsiteY44" fmla="*/ 227708 h 609543"/>
              <a:gd name="connsiteX45" fmla="*/ 539556 w 608723"/>
              <a:gd name="connsiteY45" fmla="*/ 233888 h 609543"/>
              <a:gd name="connsiteX46" fmla="*/ 541556 w 608723"/>
              <a:gd name="connsiteY46" fmla="*/ 233983 h 609543"/>
              <a:gd name="connsiteX47" fmla="*/ 559984 w 608723"/>
              <a:gd name="connsiteY47" fmla="*/ 216508 h 609543"/>
              <a:gd name="connsiteX48" fmla="*/ 543461 w 608723"/>
              <a:gd name="connsiteY48" fmla="*/ 197223 h 609543"/>
              <a:gd name="connsiteX49" fmla="*/ 532730 w 608723"/>
              <a:gd name="connsiteY49" fmla="*/ 194159 h 609543"/>
              <a:gd name="connsiteX50" fmla="*/ 544058 w 608723"/>
              <a:gd name="connsiteY50" fmla="*/ 168561 h 609543"/>
              <a:gd name="connsiteX51" fmla="*/ 571845 w 608723"/>
              <a:gd name="connsiteY51" fmla="*/ 36924 h 609543"/>
              <a:gd name="connsiteX52" fmla="*/ 568464 w 608723"/>
              <a:gd name="connsiteY52" fmla="*/ 163 h 609543"/>
              <a:gd name="connsiteX53" fmla="*/ 608560 w 608723"/>
              <a:gd name="connsiteY53" fmla="*/ 40258 h 609543"/>
              <a:gd name="connsiteX54" fmla="*/ 474270 w 608723"/>
              <a:gd name="connsiteY54" fmla="*/ 356066 h 609543"/>
              <a:gd name="connsiteX55" fmla="*/ 183783 w 608723"/>
              <a:gd name="connsiteY55" fmla="*/ 487446 h 609543"/>
              <a:gd name="connsiteX56" fmla="*/ 176069 w 608723"/>
              <a:gd name="connsiteY56" fmla="*/ 487970 h 609543"/>
              <a:gd name="connsiteX57" fmla="*/ 156665 w 608723"/>
              <a:gd name="connsiteY57" fmla="*/ 483642 h 609543"/>
              <a:gd name="connsiteX58" fmla="*/ 159650 w 608723"/>
              <a:gd name="connsiteY58" fmla="*/ 472499 h 609543"/>
              <a:gd name="connsiteX59" fmla="*/ 141935 w 608723"/>
              <a:gd name="connsiteY59" fmla="*/ 449262 h 609543"/>
              <a:gd name="connsiteX60" fmla="*/ 141888 w 608723"/>
              <a:gd name="connsiteY60" fmla="*/ 449262 h 609543"/>
              <a:gd name="connsiteX61" fmla="*/ 137031 w 608723"/>
              <a:gd name="connsiteY61" fmla="*/ 449881 h 609543"/>
              <a:gd name="connsiteX62" fmla="*/ 125512 w 608723"/>
              <a:gd name="connsiteY62" fmla="*/ 452972 h 609543"/>
              <a:gd name="connsiteX63" fmla="*/ 123185 w 608723"/>
              <a:gd name="connsiteY63" fmla="*/ 448783 h 609543"/>
              <a:gd name="connsiteX64" fmla="*/ 121305 w 608723"/>
              <a:gd name="connsiteY64" fmla="*/ 424923 h 609543"/>
              <a:gd name="connsiteX65" fmla="*/ 252643 w 608723"/>
              <a:gd name="connsiteY65" fmla="*/ 134448 h 609543"/>
              <a:gd name="connsiteX66" fmla="*/ 568464 w 608723"/>
              <a:gd name="connsiteY66" fmla="*/ 163 h 60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08723" h="609543">
                <a:moveTo>
                  <a:pt x="115745" y="493784"/>
                </a:moveTo>
                <a:lnTo>
                  <a:pt x="54031" y="510308"/>
                </a:lnTo>
                <a:lnTo>
                  <a:pt x="99221" y="555497"/>
                </a:lnTo>
                <a:close/>
                <a:moveTo>
                  <a:pt x="125512" y="452972"/>
                </a:moveTo>
                <a:lnTo>
                  <a:pt x="134347" y="468875"/>
                </a:lnTo>
                <a:cubicBezTo>
                  <a:pt x="139380" y="474673"/>
                  <a:pt x="145608" y="479435"/>
                  <a:pt x="152679" y="482753"/>
                </a:cubicBezTo>
                <a:lnTo>
                  <a:pt x="156665" y="483642"/>
                </a:lnTo>
                <a:lnTo>
                  <a:pt x="126602" y="595876"/>
                </a:lnTo>
                <a:cubicBezTo>
                  <a:pt x="124459" y="603971"/>
                  <a:pt x="117126" y="609590"/>
                  <a:pt x="108745" y="609543"/>
                </a:cubicBezTo>
                <a:cubicBezTo>
                  <a:pt x="103840" y="609543"/>
                  <a:pt x="99173" y="607590"/>
                  <a:pt x="95745" y="604114"/>
                </a:cubicBezTo>
                <a:lnTo>
                  <a:pt x="5411" y="513831"/>
                </a:lnTo>
                <a:cubicBezTo>
                  <a:pt x="-4636" y="503784"/>
                  <a:pt x="-17" y="486642"/>
                  <a:pt x="13697" y="482975"/>
                </a:cubicBezTo>
                <a:close/>
                <a:moveTo>
                  <a:pt x="317949" y="194899"/>
                </a:moveTo>
                <a:cubicBezTo>
                  <a:pt x="322703" y="194869"/>
                  <a:pt x="327464" y="196667"/>
                  <a:pt x="331081" y="200285"/>
                </a:cubicBezTo>
                <a:cubicBezTo>
                  <a:pt x="338364" y="207570"/>
                  <a:pt x="338269" y="219377"/>
                  <a:pt x="330938" y="226567"/>
                </a:cubicBezTo>
                <a:cubicBezTo>
                  <a:pt x="319086" y="237136"/>
                  <a:pt x="318562" y="255514"/>
                  <a:pt x="329796" y="266750"/>
                </a:cubicBezTo>
                <a:cubicBezTo>
                  <a:pt x="341030" y="277987"/>
                  <a:pt x="359404" y="277510"/>
                  <a:pt x="370018" y="265655"/>
                </a:cubicBezTo>
                <a:cubicBezTo>
                  <a:pt x="377159" y="258180"/>
                  <a:pt x="389059" y="258038"/>
                  <a:pt x="396389" y="265370"/>
                </a:cubicBezTo>
                <a:cubicBezTo>
                  <a:pt x="403672" y="272702"/>
                  <a:pt x="403529" y="284557"/>
                  <a:pt x="396104" y="291746"/>
                </a:cubicBezTo>
                <a:cubicBezTo>
                  <a:pt x="384013" y="303839"/>
                  <a:pt x="367591" y="310600"/>
                  <a:pt x="350455" y="310600"/>
                </a:cubicBezTo>
                <a:cubicBezTo>
                  <a:pt x="324369" y="310600"/>
                  <a:pt x="300855" y="294889"/>
                  <a:pt x="290858" y="270797"/>
                </a:cubicBezTo>
                <a:cubicBezTo>
                  <a:pt x="280862" y="246658"/>
                  <a:pt x="286384" y="218901"/>
                  <a:pt x="304853" y="200476"/>
                </a:cubicBezTo>
                <a:cubicBezTo>
                  <a:pt x="308447" y="196786"/>
                  <a:pt x="313195" y="194929"/>
                  <a:pt x="317949" y="194899"/>
                </a:cubicBezTo>
                <a:close/>
                <a:moveTo>
                  <a:pt x="415119" y="75789"/>
                </a:moveTo>
                <a:lnTo>
                  <a:pt x="426219" y="114725"/>
                </a:lnTo>
                <a:cubicBezTo>
                  <a:pt x="440684" y="144629"/>
                  <a:pt x="464922" y="168866"/>
                  <a:pt x="494839" y="183342"/>
                </a:cubicBezTo>
                <a:lnTo>
                  <a:pt x="532730" y="194159"/>
                </a:lnTo>
                <a:lnTo>
                  <a:pt x="517883" y="227708"/>
                </a:lnTo>
                <a:lnTo>
                  <a:pt x="478776" y="216556"/>
                </a:lnTo>
                <a:cubicBezTo>
                  <a:pt x="441377" y="198467"/>
                  <a:pt x="411073" y="168164"/>
                  <a:pt x="392984" y="130766"/>
                </a:cubicBezTo>
                <a:lnTo>
                  <a:pt x="381543" y="90649"/>
                </a:lnTo>
                <a:close/>
                <a:moveTo>
                  <a:pt x="571845" y="36924"/>
                </a:moveTo>
                <a:cubicBezTo>
                  <a:pt x="543749" y="39520"/>
                  <a:pt x="494449" y="46436"/>
                  <a:pt x="440180" y="64698"/>
                </a:cubicBezTo>
                <a:lnTo>
                  <a:pt x="415119" y="75789"/>
                </a:lnTo>
                <a:lnTo>
                  <a:pt x="412365" y="66131"/>
                </a:lnTo>
                <a:cubicBezTo>
                  <a:pt x="411365" y="55941"/>
                  <a:pt x="402222" y="48513"/>
                  <a:pt x="392079" y="49608"/>
                </a:cubicBezTo>
                <a:cubicBezTo>
                  <a:pt x="381889" y="50656"/>
                  <a:pt x="374555" y="59798"/>
                  <a:pt x="375651" y="69988"/>
                </a:cubicBezTo>
                <a:lnTo>
                  <a:pt x="381543" y="90649"/>
                </a:lnTo>
                <a:lnTo>
                  <a:pt x="357076" y="101478"/>
                </a:lnTo>
                <a:cubicBezTo>
                  <a:pt x="329485" y="117159"/>
                  <a:pt x="302681" y="136555"/>
                  <a:pt x="278691" y="160543"/>
                </a:cubicBezTo>
                <a:cubicBezTo>
                  <a:pt x="194117" y="245162"/>
                  <a:pt x="166640" y="365685"/>
                  <a:pt x="157830" y="429923"/>
                </a:cubicBezTo>
                <a:cubicBezTo>
                  <a:pt x="156020" y="442209"/>
                  <a:pt x="166592" y="452732"/>
                  <a:pt x="178831" y="450875"/>
                </a:cubicBezTo>
                <a:cubicBezTo>
                  <a:pt x="243119" y="442066"/>
                  <a:pt x="363647" y="414637"/>
                  <a:pt x="448269" y="330019"/>
                </a:cubicBezTo>
                <a:cubicBezTo>
                  <a:pt x="472234" y="306031"/>
                  <a:pt x="491616" y="279230"/>
                  <a:pt x="507289" y="251645"/>
                </a:cubicBezTo>
                <a:lnTo>
                  <a:pt x="517883" y="227708"/>
                </a:lnTo>
                <a:lnTo>
                  <a:pt x="539556" y="233888"/>
                </a:lnTo>
                <a:cubicBezTo>
                  <a:pt x="540222" y="233983"/>
                  <a:pt x="540889" y="233983"/>
                  <a:pt x="541556" y="233983"/>
                </a:cubicBezTo>
                <a:cubicBezTo>
                  <a:pt x="551365" y="234031"/>
                  <a:pt x="559461" y="226317"/>
                  <a:pt x="559984" y="216508"/>
                </a:cubicBezTo>
                <a:cubicBezTo>
                  <a:pt x="560508" y="206699"/>
                  <a:pt x="553222" y="198223"/>
                  <a:pt x="543461" y="197223"/>
                </a:cubicBezTo>
                <a:lnTo>
                  <a:pt x="532730" y="194159"/>
                </a:lnTo>
                <a:lnTo>
                  <a:pt x="544058" y="168561"/>
                </a:lnTo>
                <a:cubicBezTo>
                  <a:pt x="562321" y="114305"/>
                  <a:pt x="569249" y="65020"/>
                  <a:pt x="571845" y="36924"/>
                </a:cubicBezTo>
                <a:close/>
                <a:moveTo>
                  <a:pt x="568464" y="163"/>
                </a:moveTo>
                <a:cubicBezTo>
                  <a:pt x="591464" y="-1980"/>
                  <a:pt x="610703" y="17258"/>
                  <a:pt x="608560" y="40258"/>
                </a:cubicBezTo>
                <a:cubicBezTo>
                  <a:pt x="602989" y="100400"/>
                  <a:pt x="578750" y="251638"/>
                  <a:pt x="474270" y="356066"/>
                </a:cubicBezTo>
                <a:cubicBezTo>
                  <a:pt x="382029" y="448304"/>
                  <a:pt x="252690" y="477970"/>
                  <a:pt x="183783" y="487446"/>
                </a:cubicBezTo>
                <a:cubicBezTo>
                  <a:pt x="181212" y="487780"/>
                  <a:pt x="178640" y="487970"/>
                  <a:pt x="176069" y="487970"/>
                </a:cubicBezTo>
                <a:lnTo>
                  <a:pt x="156665" y="483642"/>
                </a:lnTo>
                <a:lnTo>
                  <a:pt x="159650" y="472499"/>
                </a:lnTo>
                <a:cubicBezTo>
                  <a:pt x="162793" y="460786"/>
                  <a:pt x="154031" y="449310"/>
                  <a:pt x="141935" y="449262"/>
                </a:cubicBezTo>
                <a:lnTo>
                  <a:pt x="141888" y="449262"/>
                </a:lnTo>
                <a:cubicBezTo>
                  <a:pt x="140269" y="449262"/>
                  <a:pt x="138650" y="449453"/>
                  <a:pt x="137031" y="449881"/>
                </a:cubicBezTo>
                <a:lnTo>
                  <a:pt x="125512" y="452972"/>
                </a:lnTo>
                <a:lnTo>
                  <a:pt x="123185" y="448783"/>
                </a:lnTo>
                <a:cubicBezTo>
                  <a:pt x="120894" y="441322"/>
                  <a:pt x="120150" y="433232"/>
                  <a:pt x="121305" y="424923"/>
                </a:cubicBezTo>
                <a:cubicBezTo>
                  <a:pt x="130734" y="356018"/>
                  <a:pt x="160402" y="226686"/>
                  <a:pt x="252643" y="134448"/>
                </a:cubicBezTo>
                <a:cubicBezTo>
                  <a:pt x="357171" y="29972"/>
                  <a:pt x="508319" y="5734"/>
                  <a:pt x="568464" y="163"/>
                </a:cubicBezTo>
                <a:close/>
              </a:path>
            </a:pathLst>
          </a:cu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iconfont-11815-5643581"/>
          <p:cNvSpPr/>
          <p:nvPr userDrawn="1"/>
        </p:nvSpPr>
        <p:spPr>
          <a:xfrm>
            <a:off x="0" y="69850"/>
            <a:ext cx="1053800" cy="1054099"/>
          </a:xfrm>
          <a:custGeom>
            <a:avLst/>
            <a:gdLst>
              <a:gd name="connsiteX0" fmla="*/ 143038 w 609378"/>
              <a:gd name="connsiteY0" fmla="*/ 381872 h 609551"/>
              <a:gd name="connsiteX1" fmla="*/ 136704 w 609378"/>
              <a:gd name="connsiteY1" fmla="*/ 383729 h 609551"/>
              <a:gd name="connsiteX2" fmla="*/ 165325 w 609378"/>
              <a:gd name="connsiteY2" fmla="*/ 444157 h 609551"/>
              <a:gd name="connsiteX3" fmla="*/ 225806 w 609378"/>
              <a:gd name="connsiteY3" fmla="*/ 472823 h 609551"/>
              <a:gd name="connsiteX4" fmla="*/ 197185 w 609378"/>
              <a:gd name="connsiteY4" fmla="*/ 412348 h 609551"/>
              <a:gd name="connsiteX5" fmla="*/ 143038 w 609378"/>
              <a:gd name="connsiteY5" fmla="*/ 381872 h 609551"/>
              <a:gd name="connsiteX6" fmla="*/ 135235 w 609378"/>
              <a:gd name="connsiteY6" fmla="*/ 352780 h 609551"/>
              <a:gd name="connsiteX7" fmla="*/ 218377 w 609378"/>
              <a:gd name="connsiteY7" fmla="*/ 391157 h 609551"/>
              <a:gd name="connsiteX8" fmla="*/ 246998 w 609378"/>
              <a:gd name="connsiteY8" fmla="*/ 494014 h 609551"/>
              <a:gd name="connsiteX9" fmla="*/ 219662 w 609378"/>
              <a:gd name="connsiteY9" fmla="*/ 504299 h 609551"/>
              <a:gd name="connsiteX10" fmla="*/ 144133 w 609378"/>
              <a:gd name="connsiteY10" fmla="*/ 465395 h 609551"/>
              <a:gd name="connsiteX11" fmla="*/ 115512 w 609378"/>
              <a:gd name="connsiteY11" fmla="*/ 362491 h 609551"/>
              <a:gd name="connsiteX12" fmla="*/ 135235 w 609378"/>
              <a:gd name="connsiteY12" fmla="*/ 352780 h 609551"/>
              <a:gd name="connsiteX13" fmla="*/ 76136 w 609378"/>
              <a:gd name="connsiteY13" fmla="*/ 270086 h 609551"/>
              <a:gd name="connsiteX14" fmla="*/ 41609 w 609378"/>
              <a:gd name="connsiteY14" fmla="*/ 281611 h 609551"/>
              <a:gd name="connsiteX15" fmla="*/ 122950 w 609378"/>
              <a:gd name="connsiteY15" fmla="*/ 486585 h 609551"/>
              <a:gd name="connsiteX16" fmla="*/ 327970 w 609378"/>
              <a:gd name="connsiteY16" fmla="*/ 567975 h 609551"/>
              <a:gd name="connsiteX17" fmla="*/ 246629 w 609378"/>
              <a:gd name="connsiteY17" fmla="*/ 362953 h 609551"/>
              <a:gd name="connsiteX18" fmla="*/ 76136 w 609378"/>
              <a:gd name="connsiteY18" fmla="*/ 270086 h 609551"/>
              <a:gd name="connsiteX19" fmla="*/ 85078 w 609378"/>
              <a:gd name="connsiteY19" fmla="*/ 243194 h 609551"/>
              <a:gd name="connsiteX20" fmla="*/ 126986 w 609378"/>
              <a:gd name="connsiteY20" fmla="*/ 249042 h 609551"/>
              <a:gd name="connsiteX21" fmla="*/ 267822 w 609378"/>
              <a:gd name="connsiteY21" fmla="*/ 341760 h 609551"/>
              <a:gd name="connsiteX22" fmla="*/ 360533 w 609378"/>
              <a:gd name="connsiteY22" fmla="*/ 482573 h 609551"/>
              <a:gd name="connsiteX23" fmla="*/ 366483 w 609378"/>
              <a:gd name="connsiteY23" fmla="*/ 525272 h 609551"/>
              <a:gd name="connsiteX24" fmla="*/ 329800 w 609378"/>
              <a:gd name="connsiteY24" fmla="*/ 566673 h 609551"/>
              <a:gd name="connsiteX25" fmla="*/ 340372 w 609378"/>
              <a:gd name="connsiteY25" fmla="*/ 592290 h 609551"/>
              <a:gd name="connsiteX26" fmla="*/ 349635 w 609378"/>
              <a:gd name="connsiteY26" fmla="*/ 588469 h 609551"/>
              <a:gd name="connsiteX27" fmla="*/ 349163 w 609378"/>
              <a:gd name="connsiteY27" fmla="*/ 589168 h 609551"/>
              <a:gd name="connsiteX28" fmla="*/ 293348 w 609378"/>
              <a:gd name="connsiteY28" fmla="*/ 609551 h 609551"/>
              <a:gd name="connsiteX29" fmla="*/ 101710 w 609378"/>
              <a:gd name="connsiteY29" fmla="*/ 507826 h 609551"/>
              <a:gd name="connsiteX30" fmla="*/ 20368 w 609378"/>
              <a:gd name="connsiteY30" fmla="*/ 260370 h 609551"/>
              <a:gd name="connsiteX31" fmla="*/ 21864 w 609378"/>
              <a:gd name="connsiteY31" fmla="*/ 259361 h 609551"/>
              <a:gd name="connsiteX32" fmla="*/ 17867 w 609378"/>
              <a:gd name="connsiteY32" fmla="*/ 269504 h 609551"/>
              <a:gd name="connsiteX33" fmla="*/ 22255 w 609378"/>
              <a:gd name="connsiteY33" fmla="*/ 279926 h 609551"/>
              <a:gd name="connsiteX34" fmla="*/ 43256 w 609378"/>
              <a:gd name="connsiteY34" fmla="*/ 280164 h 609551"/>
              <a:gd name="connsiteX35" fmla="*/ 305392 w 609378"/>
              <a:gd name="connsiteY35" fmla="*/ 119294 h 609551"/>
              <a:gd name="connsiteX36" fmla="*/ 356566 w 609378"/>
              <a:gd name="connsiteY36" fmla="*/ 124062 h 609551"/>
              <a:gd name="connsiteX37" fmla="*/ 396811 w 609378"/>
              <a:gd name="connsiteY37" fmla="*/ 138547 h 609551"/>
              <a:gd name="connsiteX38" fmla="*/ 393341 w 609378"/>
              <a:gd name="connsiteY38" fmla="*/ 142016 h 609551"/>
              <a:gd name="connsiteX39" fmla="*/ 393341 w 609378"/>
              <a:gd name="connsiteY39" fmla="*/ 163207 h 609551"/>
              <a:gd name="connsiteX40" fmla="*/ 446440 w 609378"/>
              <a:gd name="connsiteY40" fmla="*/ 216254 h 609551"/>
              <a:gd name="connsiteX41" fmla="*/ 457060 w 609378"/>
              <a:gd name="connsiteY41" fmla="*/ 220682 h 609551"/>
              <a:gd name="connsiteX42" fmla="*/ 467632 w 609378"/>
              <a:gd name="connsiteY42" fmla="*/ 216254 h 609551"/>
              <a:gd name="connsiteX43" fmla="*/ 471215 w 609378"/>
              <a:gd name="connsiteY43" fmla="*/ 212676 h 609551"/>
              <a:gd name="connsiteX44" fmla="*/ 485846 w 609378"/>
              <a:gd name="connsiteY44" fmla="*/ 253159 h 609551"/>
              <a:gd name="connsiteX45" fmla="*/ 482953 w 609378"/>
              <a:gd name="connsiteY45" fmla="*/ 363445 h 609551"/>
              <a:gd name="connsiteX46" fmla="*/ 350992 w 609378"/>
              <a:gd name="connsiteY46" fmla="*/ 587910 h 609551"/>
              <a:gd name="connsiteX47" fmla="*/ 349635 w 609378"/>
              <a:gd name="connsiteY47" fmla="*/ 588469 h 609551"/>
              <a:gd name="connsiteX48" fmla="*/ 362822 w 609378"/>
              <a:gd name="connsiteY48" fmla="*/ 568947 h 609551"/>
              <a:gd name="connsiteX49" fmla="*/ 369068 w 609378"/>
              <a:gd name="connsiteY49" fmla="*/ 543827 h 609551"/>
              <a:gd name="connsiteX50" fmla="*/ 366483 w 609378"/>
              <a:gd name="connsiteY50" fmla="*/ 525272 h 609551"/>
              <a:gd name="connsiteX51" fmla="*/ 373632 w 609378"/>
              <a:gd name="connsiteY51" fmla="*/ 517204 h 609551"/>
              <a:gd name="connsiteX52" fmla="*/ 453713 w 609378"/>
              <a:gd name="connsiteY52" fmla="*/ 356779 h 609551"/>
              <a:gd name="connsiteX53" fmla="*/ 419759 w 609378"/>
              <a:gd name="connsiteY53" fmla="*/ 190169 h 609551"/>
              <a:gd name="connsiteX54" fmla="*/ 93065 w 609378"/>
              <a:gd name="connsiteY54" fmla="*/ 236133 h 609551"/>
              <a:gd name="connsiteX55" fmla="*/ 85078 w 609378"/>
              <a:gd name="connsiteY55" fmla="*/ 243194 h 609551"/>
              <a:gd name="connsiteX56" fmla="*/ 65716 w 609378"/>
              <a:gd name="connsiteY56" fmla="*/ 240492 h 609551"/>
              <a:gd name="connsiteX57" fmla="*/ 40592 w 609378"/>
              <a:gd name="connsiteY57" fmla="*/ 246727 h 609551"/>
              <a:gd name="connsiteX58" fmla="*/ 21864 w 609378"/>
              <a:gd name="connsiteY58" fmla="*/ 259361 h 609551"/>
              <a:gd name="connsiteX59" fmla="*/ 22016 w 609378"/>
              <a:gd name="connsiteY59" fmla="*/ 258975 h 609551"/>
              <a:gd name="connsiteX60" fmla="*/ 305392 w 609378"/>
              <a:gd name="connsiteY60" fmla="*/ 119294 h 609551"/>
              <a:gd name="connsiteX61" fmla="*/ 485520 w 609378"/>
              <a:gd name="connsiteY61" fmla="*/ 30720 h 609551"/>
              <a:gd name="connsiteX62" fmla="*/ 465536 w 609378"/>
              <a:gd name="connsiteY62" fmla="*/ 32112 h 609551"/>
              <a:gd name="connsiteX63" fmla="*/ 440963 w 609378"/>
              <a:gd name="connsiteY63" fmla="*/ 61922 h 609551"/>
              <a:gd name="connsiteX64" fmla="*/ 455774 w 609378"/>
              <a:gd name="connsiteY64" fmla="*/ 97636 h 609551"/>
              <a:gd name="connsiteX65" fmla="*/ 457488 w 609378"/>
              <a:gd name="connsiteY65" fmla="*/ 120254 h 609551"/>
              <a:gd name="connsiteX66" fmla="*/ 425153 w 609378"/>
              <a:gd name="connsiteY66" fmla="*/ 152588 h 609551"/>
              <a:gd name="connsiteX67" fmla="*/ 457060 w 609378"/>
              <a:gd name="connsiteY67" fmla="*/ 184444 h 609551"/>
              <a:gd name="connsiteX68" fmla="*/ 489348 w 609378"/>
              <a:gd name="connsiteY68" fmla="*/ 152159 h 609551"/>
              <a:gd name="connsiteX69" fmla="*/ 511921 w 609378"/>
              <a:gd name="connsiteY69" fmla="*/ 153778 h 609551"/>
              <a:gd name="connsiteX70" fmla="*/ 564448 w 609378"/>
              <a:gd name="connsiteY70" fmla="*/ 161254 h 609551"/>
              <a:gd name="connsiteX71" fmla="*/ 571925 w 609378"/>
              <a:gd name="connsiteY71" fmla="*/ 108731 h 609551"/>
              <a:gd name="connsiteX72" fmla="*/ 568496 w 609378"/>
              <a:gd name="connsiteY72" fmla="*/ 104778 h 609551"/>
              <a:gd name="connsiteX73" fmla="*/ 578973 w 609378"/>
              <a:gd name="connsiteY73" fmla="*/ 94064 h 609551"/>
              <a:gd name="connsiteX74" fmla="*/ 568401 w 609378"/>
              <a:gd name="connsiteY74" fmla="*/ 104731 h 609551"/>
              <a:gd name="connsiteX75" fmla="*/ 532684 w 609378"/>
              <a:gd name="connsiteY75" fmla="*/ 95112 h 609551"/>
              <a:gd name="connsiteX76" fmla="*/ 514349 w 609378"/>
              <a:gd name="connsiteY76" fmla="*/ 76826 h 609551"/>
              <a:gd name="connsiteX77" fmla="*/ 503396 w 609378"/>
              <a:gd name="connsiteY77" fmla="*/ 39827 h 609551"/>
              <a:gd name="connsiteX78" fmla="*/ 485520 w 609378"/>
              <a:gd name="connsiteY78" fmla="*/ 30720 h 609551"/>
              <a:gd name="connsiteX79" fmla="*/ 485986 w 609378"/>
              <a:gd name="connsiteY79" fmla="*/ 468 h 609551"/>
              <a:gd name="connsiteX80" fmla="*/ 545494 w 609378"/>
              <a:gd name="connsiteY80" fmla="*/ 64017 h 609551"/>
              <a:gd name="connsiteX81" fmla="*/ 589545 w 609378"/>
              <a:gd name="connsiteY81" fmla="*/ 83445 h 609551"/>
              <a:gd name="connsiteX82" fmla="*/ 589593 w 609378"/>
              <a:gd name="connsiteY82" fmla="*/ 83493 h 609551"/>
              <a:gd name="connsiteX83" fmla="*/ 589735 w 609378"/>
              <a:gd name="connsiteY83" fmla="*/ 83636 h 609551"/>
              <a:gd name="connsiteX84" fmla="*/ 595879 w 609378"/>
              <a:gd name="connsiteY84" fmla="*/ 90731 h 609551"/>
              <a:gd name="connsiteX85" fmla="*/ 588926 w 609378"/>
              <a:gd name="connsiteY85" fmla="*/ 179635 h 609551"/>
              <a:gd name="connsiteX86" fmla="*/ 499872 w 609378"/>
              <a:gd name="connsiteY86" fmla="*/ 184064 h 609551"/>
              <a:gd name="connsiteX87" fmla="*/ 471215 w 609378"/>
              <a:gd name="connsiteY87" fmla="*/ 212676 h 609551"/>
              <a:gd name="connsiteX88" fmla="*/ 469238 w 609378"/>
              <a:gd name="connsiteY88" fmla="*/ 207206 h 609551"/>
              <a:gd name="connsiteX89" fmla="*/ 440950 w 609378"/>
              <a:gd name="connsiteY89" fmla="*/ 168979 h 609551"/>
              <a:gd name="connsiteX90" fmla="*/ 402272 w 609378"/>
              <a:gd name="connsiteY90" fmla="*/ 140512 h 609551"/>
              <a:gd name="connsiteX91" fmla="*/ 396811 w 609378"/>
              <a:gd name="connsiteY91" fmla="*/ 138547 h 609551"/>
              <a:gd name="connsiteX92" fmla="*/ 425486 w 609378"/>
              <a:gd name="connsiteY92" fmla="*/ 109874 h 609551"/>
              <a:gd name="connsiteX93" fmla="*/ 412914 w 609378"/>
              <a:gd name="connsiteY93" fmla="*/ 49922 h 609551"/>
              <a:gd name="connsiteX94" fmla="*/ 453964 w 609378"/>
              <a:gd name="connsiteY94" fmla="*/ 4493 h 609551"/>
              <a:gd name="connsiteX95" fmla="*/ 485986 w 609378"/>
              <a:gd name="connsiteY95" fmla="*/ 468 h 609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609378" h="609551">
                <a:moveTo>
                  <a:pt x="143038" y="381872"/>
                </a:moveTo>
                <a:cubicBezTo>
                  <a:pt x="140085" y="381872"/>
                  <a:pt x="137895" y="382538"/>
                  <a:pt x="136704" y="383729"/>
                </a:cubicBezTo>
                <a:cubicBezTo>
                  <a:pt x="131085" y="389348"/>
                  <a:pt x="137704" y="416538"/>
                  <a:pt x="165325" y="444157"/>
                </a:cubicBezTo>
                <a:cubicBezTo>
                  <a:pt x="192946" y="471823"/>
                  <a:pt x="220186" y="478395"/>
                  <a:pt x="225806" y="472823"/>
                </a:cubicBezTo>
                <a:cubicBezTo>
                  <a:pt x="231425" y="467204"/>
                  <a:pt x="224806" y="439966"/>
                  <a:pt x="197185" y="412348"/>
                </a:cubicBezTo>
                <a:cubicBezTo>
                  <a:pt x="175421" y="390633"/>
                  <a:pt x="153991" y="381872"/>
                  <a:pt x="143038" y="381872"/>
                </a:cubicBezTo>
                <a:close/>
                <a:moveTo>
                  <a:pt x="135235" y="352780"/>
                </a:moveTo>
                <a:cubicBezTo>
                  <a:pt x="158355" y="349086"/>
                  <a:pt x="190268" y="363050"/>
                  <a:pt x="218377" y="391157"/>
                </a:cubicBezTo>
                <a:cubicBezTo>
                  <a:pt x="255855" y="428633"/>
                  <a:pt x="268189" y="472823"/>
                  <a:pt x="246998" y="494014"/>
                </a:cubicBezTo>
                <a:cubicBezTo>
                  <a:pt x="240045" y="500966"/>
                  <a:pt x="230568" y="504299"/>
                  <a:pt x="219662" y="504299"/>
                </a:cubicBezTo>
                <a:cubicBezTo>
                  <a:pt x="197423" y="504299"/>
                  <a:pt x="169278" y="490490"/>
                  <a:pt x="144133" y="465395"/>
                </a:cubicBezTo>
                <a:cubicBezTo>
                  <a:pt x="106655" y="427871"/>
                  <a:pt x="94368" y="383681"/>
                  <a:pt x="115512" y="362491"/>
                </a:cubicBezTo>
                <a:cubicBezTo>
                  <a:pt x="120798" y="357205"/>
                  <a:pt x="127528" y="354012"/>
                  <a:pt x="135235" y="352780"/>
                </a:cubicBezTo>
                <a:close/>
                <a:moveTo>
                  <a:pt x="76136" y="270086"/>
                </a:moveTo>
                <a:cubicBezTo>
                  <a:pt x="61182" y="270086"/>
                  <a:pt x="49276" y="273943"/>
                  <a:pt x="41609" y="281611"/>
                </a:cubicBezTo>
                <a:cubicBezTo>
                  <a:pt x="12368" y="310852"/>
                  <a:pt x="38561" y="402243"/>
                  <a:pt x="122950" y="486585"/>
                </a:cubicBezTo>
                <a:cubicBezTo>
                  <a:pt x="207339" y="570976"/>
                  <a:pt x="298729" y="597169"/>
                  <a:pt x="327970" y="567975"/>
                </a:cubicBezTo>
                <a:cubicBezTo>
                  <a:pt x="357211" y="538734"/>
                  <a:pt x="331018" y="447295"/>
                  <a:pt x="246629" y="362953"/>
                </a:cubicBezTo>
                <a:cubicBezTo>
                  <a:pt x="184337" y="300660"/>
                  <a:pt x="118235" y="270086"/>
                  <a:pt x="76136" y="270086"/>
                </a:cubicBezTo>
                <a:close/>
                <a:moveTo>
                  <a:pt x="85078" y="243194"/>
                </a:moveTo>
                <a:lnTo>
                  <a:pt x="126986" y="249042"/>
                </a:lnTo>
                <a:cubicBezTo>
                  <a:pt x="171503" y="263680"/>
                  <a:pt x="221722" y="295660"/>
                  <a:pt x="267822" y="341760"/>
                </a:cubicBezTo>
                <a:cubicBezTo>
                  <a:pt x="313922" y="387860"/>
                  <a:pt x="345901" y="438068"/>
                  <a:pt x="360533" y="482573"/>
                </a:cubicBezTo>
                <a:lnTo>
                  <a:pt x="366483" y="525272"/>
                </a:lnTo>
                <a:lnTo>
                  <a:pt x="329800" y="566673"/>
                </a:lnTo>
                <a:cubicBezTo>
                  <a:pt x="320323" y="576148"/>
                  <a:pt x="327038" y="592290"/>
                  <a:pt x="340372" y="592290"/>
                </a:cubicBezTo>
                <a:lnTo>
                  <a:pt x="349635" y="588469"/>
                </a:lnTo>
                <a:lnTo>
                  <a:pt x="349163" y="589168"/>
                </a:lnTo>
                <a:cubicBezTo>
                  <a:pt x="335352" y="602979"/>
                  <a:pt x="316064" y="609551"/>
                  <a:pt x="293348" y="609551"/>
                </a:cubicBezTo>
                <a:cubicBezTo>
                  <a:pt x="239533" y="609551"/>
                  <a:pt x="166573" y="572642"/>
                  <a:pt x="101710" y="507826"/>
                </a:cubicBezTo>
                <a:cubicBezTo>
                  <a:pt x="9558" y="415625"/>
                  <a:pt x="-26160" y="306947"/>
                  <a:pt x="20368" y="260370"/>
                </a:cubicBezTo>
                <a:lnTo>
                  <a:pt x="21864" y="259361"/>
                </a:lnTo>
                <a:lnTo>
                  <a:pt x="17867" y="269504"/>
                </a:lnTo>
                <a:cubicBezTo>
                  <a:pt x="17909" y="273283"/>
                  <a:pt x="19374" y="277045"/>
                  <a:pt x="22255" y="279926"/>
                </a:cubicBezTo>
                <a:cubicBezTo>
                  <a:pt x="28017" y="285688"/>
                  <a:pt x="37351" y="285783"/>
                  <a:pt x="43256" y="280164"/>
                </a:cubicBezTo>
                <a:close/>
                <a:moveTo>
                  <a:pt x="305392" y="119294"/>
                </a:moveTo>
                <a:cubicBezTo>
                  <a:pt x="323188" y="118974"/>
                  <a:pt x="340333" y="120544"/>
                  <a:pt x="356566" y="124062"/>
                </a:cubicBezTo>
                <a:lnTo>
                  <a:pt x="396811" y="138547"/>
                </a:lnTo>
                <a:lnTo>
                  <a:pt x="393341" y="142016"/>
                </a:lnTo>
                <a:cubicBezTo>
                  <a:pt x="387483" y="147873"/>
                  <a:pt x="387483" y="157349"/>
                  <a:pt x="393341" y="163207"/>
                </a:cubicBezTo>
                <a:lnTo>
                  <a:pt x="446440" y="216254"/>
                </a:lnTo>
                <a:cubicBezTo>
                  <a:pt x="449250" y="219063"/>
                  <a:pt x="453059" y="220682"/>
                  <a:pt x="457060" y="220682"/>
                </a:cubicBezTo>
                <a:cubicBezTo>
                  <a:pt x="461012" y="220682"/>
                  <a:pt x="464822" y="219063"/>
                  <a:pt x="467632" y="216254"/>
                </a:cubicBezTo>
                <a:lnTo>
                  <a:pt x="471215" y="212676"/>
                </a:lnTo>
                <a:lnTo>
                  <a:pt x="485846" y="253159"/>
                </a:lnTo>
                <a:cubicBezTo>
                  <a:pt x="492966" y="286104"/>
                  <a:pt x="492121" y="323400"/>
                  <a:pt x="482953" y="363445"/>
                </a:cubicBezTo>
                <a:cubicBezTo>
                  <a:pt x="465285" y="440774"/>
                  <a:pt x="418425" y="520437"/>
                  <a:pt x="350992" y="587910"/>
                </a:cubicBezTo>
                <a:lnTo>
                  <a:pt x="349635" y="588469"/>
                </a:lnTo>
                <a:lnTo>
                  <a:pt x="362822" y="568947"/>
                </a:lnTo>
                <a:cubicBezTo>
                  <a:pt x="366123" y="561339"/>
                  <a:pt x="368188" y="552914"/>
                  <a:pt x="369068" y="543827"/>
                </a:cubicBezTo>
                <a:lnTo>
                  <a:pt x="366483" y="525272"/>
                </a:lnTo>
                <a:lnTo>
                  <a:pt x="373632" y="517204"/>
                </a:lnTo>
                <a:cubicBezTo>
                  <a:pt x="413559" y="466086"/>
                  <a:pt x="441391" y="410669"/>
                  <a:pt x="453713" y="356779"/>
                </a:cubicBezTo>
                <a:cubicBezTo>
                  <a:pt x="469619" y="287068"/>
                  <a:pt x="457571" y="227929"/>
                  <a:pt x="419759" y="190169"/>
                </a:cubicBezTo>
                <a:cubicBezTo>
                  <a:pt x="350546" y="121089"/>
                  <a:pt x="212531" y="143333"/>
                  <a:pt x="93065" y="236133"/>
                </a:cubicBezTo>
                <a:lnTo>
                  <a:pt x="85078" y="243194"/>
                </a:lnTo>
                <a:lnTo>
                  <a:pt x="65716" y="240492"/>
                </a:lnTo>
                <a:cubicBezTo>
                  <a:pt x="56627" y="241369"/>
                  <a:pt x="48201" y="243431"/>
                  <a:pt x="40592" y="246727"/>
                </a:cubicBezTo>
                <a:lnTo>
                  <a:pt x="21864" y="259361"/>
                </a:lnTo>
                <a:lnTo>
                  <a:pt x="22016" y="258975"/>
                </a:lnTo>
                <a:cubicBezTo>
                  <a:pt x="111130" y="169783"/>
                  <a:pt x="216409" y="120898"/>
                  <a:pt x="305392" y="119294"/>
                </a:cubicBezTo>
                <a:close/>
                <a:moveTo>
                  <a:pt x="485520" y="30720"/>
                </a:moveTo>
                <a:cubicBezTo>
                  <a:pt x="478966" y="29386"/>
                  <a:pt x="472061" y="29803"/>
                  <a:pt x="465536" y="32112"/>
                </a:cubicBezTo>
                <a:cubicBezTo>
                  <a:pt x="452440" y="36779"/>
                  <a:pt x="443011" y="48207"/>
                  <a:pt x="440963" y="61922"/>
                </a:cubicBezTo>
                <a:cubicBezTo>
                  <a:pt x="438915" y="75636"/>
                  <a:pt x="444630" y="89350"/>
                  <a:pt x="455774" y="97636"/>
                </a:cubicBezTo>
                <a:cubicBezTo>
                  <a:pt x="463108" y="103064"/>
                  <a:pt x="463917" y="113778"/>
                  <a:pt x="457488" y="120254"/>
                </a:cubicBezTo>
                <a:lnTo>
                  <a:pt x="425153" y="152588"/>
                </a:lnTo>
                <a:lnTo>
                  <a:pt x="457060" y="184444"/>
                </a:lnTo>
                <a:lnTo>
                  <a:pt x="489348" y="152159"/>
                </a:lnTo>
                <a:cubicBezTo>
                  <a:pt x="495777" y="145730"/>
                  <a:pt x="506444" y="146445"/>
                  <a:pt x="511921" y="153778"/>
                </a:cubicBezTo>
                <a:cubicBezTo>
                  <a:pt x="524350" y="170349"/>
                  <a:pt x="547875" y="173683"/>
                  <a:pt x="564448" y="161254"/>
                </a:cubicBezTo>
                <a:cubicBezTo>
                  <a:pt x="581020" y="148826"/>
                  <a:pt x="584354" y="125302"/>
                  <a:pt x="571925" y="108731"/>
                </a:cubicBezTo>
                <a:cubicBezTo>
                  <a:pt x="570877" y="107350"/>
                  <a:pt x="569734" y="106017"/>
                  <a:pt x="568496" y="104778"/>
                </a:cubicBezTo>
                <a:lnTo>
                  <a:pt x="578973" y="94064"/>
                </a:lnTo>
                <a:lnTo>
                  <a:pt x="568401" y="104731"/>
                </a:lnTo>
                <a:cubicBezTo>
                  <a:pt x="559019" y="95445"/>
                  <a:pt x="545447" y="91779"/>
                  <a:pt x="532684" y="95112"/>
                </a:cubicBezTo>
                <a:cubicBezTo>
                  <a:pt x="521588" y="97969"/>
                  <a:pt x="511492" y="87921"/>
                  <a:pt x="514349" y="76826"/>
                </a:cubicBezTo>
                <a:cubicBezTo>
                  <a:pt x="517826" y="63398"/>
                  <a:pt x="513587" y="49160"/>
                  <a:pt x="503396" y="39827"/>
                </a:cubicBezTo>
                <a:cubicBezTo>
                  <a:pt x="498276" y="35136"/>
                  <a:pt x="492074" y="32053"/>
                  <a:pt x="485520" y="30720"/>
                </a:cubicBezTo>
                <a:close/>
                <a:moveTo>
                  <a:pt x="485986" y="468"/>
                </a:moveTo>
                <a:cubicBezTo>
                  <a:pt x="517180" y="4187"/>
                  <a:pt x="543672" y="29696"/>
                  <a:pt x="545494" y="64017"/>
                </a:cubicBezTo>
                <a:cubicBezTo>
                  <a:pt x="562067" y="64874"/>
                  <a:pt x="577735" y="71779"/>
                  <a:pt x="589545" y="83445"/>
                </a:cubicBezTo>
                <a:lnTo>
                  <a:pt x="589593" y="83493"/>
                </a:lnTo>
                <a:lnTo>
                  <a:pt x="589735" y="83636"/>
                </a:lnTo>
                <a:cubicBezTo>
                  <a:pt x="591926" y="85874"/>
                  <a:pt x="594021" y="88255"/>
                  <a:pt x="595879" y="90731"/>
                </a:cubicBezTo>
                <a:cubicBezTo>
                  <a:pt x="616261" y="117921"/>
                  <a:pt x="613261" y="155969"/>
                  <a:pt x="588926" y="179635"/>
                </a:cubicBezTo>
                <a:cubicBezTo>
                  <a:pt x="564591" y="203301"/>
                  <a:pt x="526445" y="205206"/>
                  <a:pt x="499872" y="184064"/>
                </a:cubicBezTo>
                <a:lnTo>
                  <a:pt x="471215" y="212676"/>
                </a:lnTo>
                <a:lnTo>
                  <a:pt x="469238" y="207206"/>
                </a:lnTo>
                <a:cubicBezTo>
                  <a:pt x="461741" y="193109"/>
                  <a:pt x="452296" y="180300"/>
                  <a:pt x="440950" y="168979"/>
                </a:cubicBezTo>
                <a:cubicBezTo>
                  <a:pt x="429402" y="157450"/>
                  <a:pt x="416422" y="147980"/>
                  <a:pt x="402272" y="140512"/>
                </a:cubicBezTo>
                <a:lnTo>
                  <a:pt x="396811" y="138547"/>
                </a:lnTo>
                <a:lnTo>
                  <a:pt x="425486" y="109874"/>
                </a:lnTo>
                <a:cubicBezTo>
                  <a:pt x="411961" y="93064"/>
                  <a:pt x="407247" y="70779"/>
                  <a:pt x="412914" y="49922"/>
                </a:cubicBezTo>
                <a:cubicBezTo>
                  <a:pt x="418533" y="29065"/>
                  <a:pt x="433820" y="12208"/>
                  <a:pt x="453964" y="4493"/>
                </a:cubicBezTo>
                <a:cubicBezTo>
                  <a:pt x="464667" y="410"/>
                  <a:pt x="475588" y="-771"/>
                  <a:pt x="485986" y="46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5_1"/>
          <p:cNvSpPr/>
          <p:nvPr userDrawn="1"/>
        </p:nvSpPr>
        <p:spPr>
          <a:xfrm>
            <a:off x="323850" y="596900"/>
            <a:ext cx="11544300" cy="5600700"/>
          </a:xfrm>
          <a:prstGeom prst="round2SameRect">
            <a:avLst>
              <a:gd name="adj1" fmla="val 5067"/>
              <a:gd name="adj2" fmla="val 0"/>
            </a:avLst>
          </a:prstGeom>
          <a:pattFill prst="lgGrid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63500" cap="rnd" cmpd="sng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323850" y="6197600"/>
            <a:ext cx="11544300" cy="3746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0" cap="rnd" cmpd="sng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iconfont-11815-5643581"/>
          <p:cNvSpPr/>
          <p:nvPr userDrawn="1"/>
        </p:nvSpPr>
        <p:spPr>
          <a:xfrm rot="15688795">
            <a:off x="11559353" y="-191812"/>
            <a:ext cx="1126426" cy="1127943"/>
          </a:xfrm>
          <a:custGeom>
            <a:avLst/>
            <a:gdLst>
              <a:gd name="connsiteX0" fmla="*/ 115745 w 608723"/>
              <a:gd name="connsiteY0" fmla="*/ 493784 h 609543"/>
              <a:gd name="connsiteX1" fmla="*/ 54031 w 608723"/>
              <a:gd name="connsiteY1" fmla="*/ 510308 h 609543"/>
              <a:gd name="connsiteX2" fmla="*/ 99221 w 608723"/>
              <a:gd name="connsiteY2" fmla="*/ 555497 h 609543"/>
              <a:gd name="connsiteX3" fmla="*/ 125512 w 608723"/>
              <a:gd name="connsiteY3" fmla="*/ 452972 h 609543"/>
              <a:gd name="connsiteX4" fmla="*/ 134347 w 608723"/>
              <a:gd name="connsiteY4" fmla="*/ 468875 h 609543"/>
              <a:gd name="connsiteX5" fmla="*/ 152679 w 608723"/>
              <a:gd name="connsiteY5" fmla="*/ 482753 h 609543"/>
              <a:gd name="connsiteX6" fmla="*/ 156665 w 608723"/>
              <a:gd name="connsiteY6" fmla="*/ 483642 h 609543"/>
              <a:gd name="connsiteX7" fmla="*/ 126602 w 608723"/>
              <a:gd name="connsiteY7" fmla="*/ 595876 h 609543"/>
              <a:gd name="connsiteX8" fmla="*/ 108745 w 608723"/>
              <a:gd name="connsiteY8" fmla="*/ 609543 h 609543"/>
              <a:gd name="connsiteX9" fmla="*/ 95745 w 608723"/>
              <a:gd name="connsiteY9" fmla="*/ 604114 h 609543"/>
              <a:gd name="connsiteX10" fmla="*/ 5411 w 608723"/>
              <a:gd name="connsiteY10" fmla="*/ 513831 h 609543"/>
              <a:gd name="connsiteX11" fmla="*/ 13697 w 608723"/>
              <a:gd name="connsiteY11" fmla="*/ 482975 h 609543"/>
              <a:gd name="connsiteX12" fmla="*/ 317949 w 608723"/>
              <a:gd name="connsiteY12" fmla="*/ 194899 h 609543"/>
              <a:gd name="connsiteX13" fmla="*/ 331081 w 608723"/>
              <a:gd name="connsiteY13" fmla="*/ 200285 h 609543"/>
              <a:gd name="connsiteX14" fmla="*/ 330938 w 608723"/>
              <a:gd name="connsiteY14" fmla="*/ 226567 h 609543"/>
              <a:gd name="connsiteX15" fmla="*/ 329796 w 608723"/>
              <a:gd name="connsiteY15" fmla="*/ 266750 h 609543"/>
              <a:gd name="connsiteX16" fmla="*/ 370018 w 608723"/>
              <a:gd name="connsiteY16" fmla="*/ 265655 h 609543"/>
              <a:gd name="connsiteX17" fmla="*/ 396389 w 608723"/>
              <a:gd name="connsiteY17" fmla="*/ 265370 h 609543"/>
              <a:gd name="connsiteX18" fmla="*/ 396104 w 608723"/>
              <a:gd name="connsiteY18" fmla="*/ 291746 h 609543"/>
              <a:gd name="connsiteX19" fmla="*/ 350455 w 608723"/>
              <a:gd name="connsiteY19" fmla="*/ 310600 h 609543"/>
              <a:gd name="connsiteX20" fmla="*/ 290858 w 608723"/>
              <a:gd name="connsiteY20" fmla="*/ 270797 h 609543"/>
              <a:gd name="connsiteX21" fmla="*/ 304853 w 608723"/>
              <a:gd name="connsiteY21" fmla="*/ 200476 h 609543"/>
              <a:gd name="connsiteX22" fmla="*/ 317949 w 608723"/>
              <a:gd name="connsiteY22" fmla="*/ 194899 h 609543"/>
              <a:gd name="connsiteX23" fmla="*/ 415119 w 608723"/>
              <a:gd name="connsiteY23" fmla="*/ 75789 h 609543"/>
              <a:gd name="connsiteX24" fmla="*/ 426219 w 608723"/>
              <a:gd name="connsiteY24" fmla="*/ 114725 h 609543"/>
              <a:gd name="connsiteX25" fmla="*/ 494839 w 608723"/>
              <a:gd name="connsiteY25" fmla="*/ 183342 h 609543"/>
              <a:gd name="connsiteX26" fmla="*/ 532730 w 608723"/>
              <a:gd name="connsiteY26" fmla="*/ 194159 h 609543"/>
              <a:gd name="connsiteX27" fmla="*/ 517883 w 608723"/>
              <a:gd name="connsiteY27" fmla="*/ 227708 h 609543"/>
              <a:gd name="connsiteX28" fmla="*/ 478776 w 608723"/>
              <a:gd name="connsiteY28" fmla="*/ 216556 h 609543"/>
              <a:gd name="connsiteX29" fmla="*/ 392984 w 608723"/>
              <a:gd name="connsiteY29" fmla="*/ 130766 h 609543"/>
              <a:gd name="connsiteX30" fmla="*/ 381543 w 608723"/>
              <a:gd name="connsiteY30" fmla="*/ 90649 h 609543"/>
              <a:gd name="connsiteX31" fmla="*/ 571845 w 608723"/>
              <a:gd name="connsiteY31" fmla="*/ 36924 h 609543"/>
              <a:gd name="connsiteX32" fmla="*/ 440180 w 608723"/>
              <a:gd name="connsiteY32" fmla="*/ 64698 h 609543"/>
              <a:gd name="connsiteX33" fmla="*/ 415119 w 608723"/>
              <a:gd name="connsiteY33" fmla="*/ 75789 h 609543"/>
              <a:gd name="connsiteX34" fmla="*/ 412365 w 608723"/>
              <a:gd name="connsiteY34" fmla="*/ 66131 h 609543"/>
              <a:gd name="connsiteX35" fmla="*/ 392079 w 608723"/>
              <a:gd name="connsiteY35" fmla="*/ 49608 h 609543"/>
              <a:gd name="connsiteX36" fmla="*/ 375651 w 608723"/>
              <a:gd name="connsiteY36" fmla="*/ 69988 h 609543"/>
              <a:gd name="connsiteX37" fmla="*/ 381543 w 608723"/>
              <a:gd name="connsiteY37" fmla="*/ 90649 h 609543"/>
              <a:gd name="connsiteX38" fmla="*/ 357076 w 608723"/>
              <a:gd name="connsiteY38" fmla="*/ 101478 h 609543"/>
              <a:gd name="connsiteX39" fmla="*/ 278691 w 608723"/>
              <a:gd name="connsiteY39" fmla="*/ 160543 h 609543"/>
              <a:gd name="connsiteX40" fmla="*/ 157830 w 608723"/>
              <a:gd name="connsiteY40" fmla="*/ 429923 h 609543"/>
              <a:gd name="connsiteX41" fmla="*/ 178831 w 608723"/>
              <a:gd name="connsiteY41" fmla="*/ 450875 h 609543"/>
              <a:gd name="connsiteX42" fmla="*/ 448269 w 608723"/>
              <a:gd name="connsiteY42" fmla="*/ 330019 h 609543"/>
              <a:gd name="connsiteX43" fmla="*/ 507289 w 608723"/>
              <a:gd name="connsiteY43" fmla="*/ 251645 h 609543"/>
              <a:gd name="connsiteX44" fmla="*/ 517883 w 608723"/>
              <a:gd name="connsiteY44" fmla="*/ 227708 h 609543"/>
              <a:gd name="connsiteX45" fmla="*/ 539556 w 608723"/>
              <a:gd name="connsiteY45" fmla="*/ 233888 h 609543"/>
              <a:gd name="connsiteX46" fmla="*/ 541556 w 608723"/>
              <a:gd name="connsiteY46" fmla="*/ 233983 h 609543"/>
              <a:gd name="connsiteX47" fmla="*/ 559984 w 608723"/>
              <a:gd name="connsiteY47" fmla="*/ 216508 h 609543"/>
              <a:gd name="connsiteX48" fmla="*/ 543461 w 608723"/>
              <a:gd name="connsiteY48" fmla="*/ 197223 h 609543"/>
              <a:gd name="connsiteX49" fmla="*/ 532730 w 608723"/>
              <a:gd name="connsiteY49" fmla="*/ 194159 h 609543"/>
              <a:gd name="connsiteX50" fmla="*/ 544058 w 608723"/>
              <a:gd name="connsiteY50" fmla="*/ 168561 h 609543"/>
              <a:gd name="connsiteX51" fmla="*/ 571845 w 608723"/>
              <a:gd name="connsiteY51" fmla="*/ 36924 h 609543"/>
              <a:gd name="connsiteX52" fmla="*/ 568464 w 608723"/>
              <a:gd name="connsiteY52" fmla="*/ 163 h 609543"/>
              <a:gd name="connsiteX53" fmla="*/ 608560 w 608723"/>
              <a:gd name="connsiteY53" fmla="*/ 40258 h 609543"/>
              <a:gd name="connsiteX54" fmla="*/ 474270 w 608723"/>
              <a:gd name="connsiteY54" fmla="*/ 356066 h 609543"/>
              <a:gd name="connsiteX55" fmla="*/ 183783 w 608723"/>
              <a:gd name="connsiteY55" fmla="*/ 487446 h 609543"/>
              <a:gd name="connsiteX56" fmla="*/ 176069 w 608723"/>
              <a:gd name="connsiteY56" fmla="*/ 487970 h 609543"/>
              <a:gd name="connsiteX57" fmla="*/ 156665 w 608723"/>
              <a:gd name="connsiteY57" fmla="*/ 483642 h 609543"/>
              <a:gd name="connsiteX58" fmla="*/ 159650 w 608723"/>
              <a:gd name="connsiteY58" fmla="*/ 472499 h 609543"/>
              <a:gd name="connsiteX59" fmla="*/ 141935 w 608723"/>
              <a:gd name="connsiteY59" fmla="*/ 449262 h 609543"/>
              <a:gd name="connsiteX60" fmla="*/ 141888 w 608723"/>
              <a:gd name="connsiteY60" fmla="*/ 449262 h 609543"/>
              <a:gd name="connsiteX61" fmla="*/ 137031 w 608723"/>
              <a:gd name="connsiteY61" fmla="*/ 449881 h 609543"/>
              <a:gd name="connsiteX62" fmla="*/ 125512 w 608723"/>
              <a:gd name="connsiteY62" fmla="*/ 452972 h 609543"/>
              <a:gd name="connsiteX63" fmla="*/ 123185 w 608723"/>
              <a:gd name="connsiteY63" fmla="*/ 448783 h 609543"/>
              <a:gd name="connsiteX64" fmla="*/ 121305 w 608723"/>
              <a:gd name="connsiteY64" fmla="*/ 424923 h 609543"/>
              <a:gd name="connsiteX65" fmla="*/ 252643 w 608723"/>
              <a:gd name="connsiteY65" fmla="*/ 134448 h 609543"/>
              <a:gd name="connsiteX66" fmla="*/ 568464 w 608723"/>
              <a:gd name="connsiteY66" fmla="*/ 163 h 60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08723" h="609543">
                <a:moveTo>
                  <a:pt x="115745" y="493784"/>
                </a:moveTo>
                <a:lnTo>
                  <a:pt x="54031" y="510308"/>
                </a:lnTo>
                <a:lnTo>
                  <a:pt x="99221" y="555497"/>
                </a:lnTo>
                <a:close/>
                <a:moveTo>
                  <a:pt x="125512" y="452972"/>
                </a:moveTo>
                <a:lnTo>
                  <a:pt x="134347" y="468875"/>
                </a:lnTo>
                <a:cubicBezTo>
                  <a:pt x="139380" y="474673"/>
                  <a:pt x="145608" y="479435"/>
                  <a:pt x="152679" y="482753"/>
                </a:cubicBezTo>
                <a:lnTo>
                  <a:pt x="156665" y="483642"/>
                </a:lnTo>
                <a:lnTo>
                  <a:pt x="126602" y="595876"/>
                </a:lnTo>
                <a:cubicBezTo>
                  <a:pt x="124459" y="603971"/>
                  <a:pt x="117126" y="609590"/>
                  <a:pt x="108745" y="609543"/>
                </a:cubicBezTo>
                <a:cubicBezTo>
                  <a:pt x="103840" y="609543"/>
                  <a:pt x="99173" y="607590"/>
                  <a:pt x="95745" y="604114"/>
                </a:cubicBezTo>
                <a:lnTo>
                  <a:pt x="5411" y="513831"/>
                </a:lnTo>
                <a:cubicBezTo>
                  <a:pt x="-4636" y="503784"/>
                  <a:pt x="-17" y="486642"/>
                  <a:pt x="13697" y="482975"/>
                </a:cubicBezTo>
                <a:close/>
                <a:moveTo>
                  <a:pt x="317949" y="194899"/>
                </a:moveTo>
                <a:cubicBezTo>
                  <a:pt x="322703" y="194869"/>
                  <a:pt x="327464" y="196667"/>
                  <a:pt x="331081" y="200285"/>
                </a:cubicBezTo>
                <a:cubicBezTo>
                  <a:pt x="338364" y="207570"/>
                  <a:pt x="338269" y="219377"/>
                  <a:pt x="330938" y="226567"/>
                </a:cubicBezTo>
                <a:cubicBezTo>
                  <a:pt x="319086" y="237136"/>
                  <a:pt x="318562" y="255514"/>
                  <a:pt x="329796" y="266750"/>
                </a:cubicBezTo>
                <a:cubicBezTo>
                  <a:pt x="341030" y="277987"/>
                  <a:pt x="359404" y="277510"/>
                  <a:pt x="370018" y="265655"/>
                </a:cubicBezTo>
                <a:cubicBezTo>
                  <a:pt x="377159" y="258180"/>
                  <a:pt x="389059" y="258038"/>
                  <a:pt x="396389" y="265370"/>
                </a:cubicBezTo>
                <a:cubicBezTo>
                  <a:pt x="403672" y="272702"/>
                  <a:pt x="403529" y="284557"/>
                  <a:pt x="396104" y="291746"/>
                </a:cubicBezTo>
                <a:cubicBezTo>
                  <a:pt x="384013" y="303839"/>
                  <a:pt x="367591" y="310600"/>
                  <a:pt x="350455" y="310600"/>
                </a:cubicBezTo>
                <a:cubicBezTo>
                  <a:pt x="324369" y="310600"/>
                  <a:pt x="300855" y="294889"/>
                  <a:pt x="290858" y="270797"/>
                </a:cubicBezTo>
                <a:cubicBezTo>
                  <a:pt x="280862" y="246658"/>
                  <a:pt x="286384" y="218901"/>
                  <a:pt x="304853" y="200476"/>
                </a:cubicBezTo>
                <a:cubicBezTo>
                  <a:pt x="308447" y="196786"/>
                  <a:pt x="313195" y="194929"/>
                  <a:pt x="317949" y="194899"/>
                </a:cubicBezTo>
                <a:close/>
                <a:moveTo>
                  <a:pt x="415119" y="75789"/>
                </a:moveTo>
                <a:lnTo>
                  <a:pt x="426219" y="114725"/>
                </a:lnTo>
                <a:cubicBezTo>
                  <a:pt x="440684" y="144629"/>
                  <a:pt x="464922" y="168866"/>
                  <a:pt x="494839" y="183342"/>
                </a:cubicBezTo>
                <a:lnTo>
                  <a:pt x="532730" y="194159"/>
                </a:lnTo>
                <a:lnTo>
                  <a:pt x="517883" y="227708"/>
                </a:lnTo>
                <a:lnTo>
                  <a:pt x="478776" y="216556"/>
                </a:lnTo>
                <a:cubicBezTo>
                  <a:pt x="441377" y="198467"/>
                  <a:pt x="411073" y="168164"/>
                  <a:pt x="392984" y="130766"/>
                </a:cubicBezTo>
                <a:lnTo>
                  <a:pt x="381543" y="90649"/>
                </a:lnTo>
                <a:close/>
                <a:moveTo>
                  <a:pt x="571845" y="36924"/>
                </a:moveTo>
                <a:cubicBezTo>
                  <a:pt x="543749" y="39520"/>
                  <a:pt x="494449" y="46436"/>
                  <a:pt x="440180" y="64698"/>
                </a:cubicBezTo>
                <a:lnTo>
                  <a:pt x="415119" y="75789"/>
                </a:lnTo>
                <a:lnTo>
                  <a:pt x="412365" y="66131"/>
                </a:lnTo>
                <a:cubicBezTo>
                  <a:pt x="411365" y="55941"/>
                  <a:pt x="402222" y="48513"/>
                  <a:pt x="392079" y="49608"/>
                </a:cubicBezTo>
                <a:cubicBezTo>
                  <a:pt x="381889" y="50656"/>
                  <a:pt x="374555" y="59798"/>
                  <a:pt x="375651" y="69988"/>
                </a:cubicBezTo>
                <a:lnTo>
                  <a:pt x="381543" y="90649"/>
                </a:lnTo>
                <a:lnTo>
                  <a:pt x="357076" y="101478"/>
                </a:lnTo>
                <a:cubicBezTo>
                  <a:pt x="329485" y="117159"/>
                  <a:pt x="302681" y="136555"/>
                  <a:pt x="278691" y="160543"/>
                </a:cubicBezTo>
                <a:cubicBezTo>
                  <a:pt x="194117" y="245162"/>
                  <a:pt x="166640" y="365685"/>
                  <a:pt x="157830" y="429923"/>
                </a:cubicBezTo>
                <a:cubicBezTo>
                  <a:pt x="156020" y="442209"/>
                  <a:pt x="166592" y="452732"/>
                  <a:pt x="178831" y="450875"/>
                </a:cubicBezTo>
                <a:cubicBezTo>
                  <a:pt x="243119" y="442066"/>
                  <a:pt x="363647" y="414637"/>
                  <a:pt x="448269" y="330019"/>
                </a:cubicBezTo>
                <a:cubicBezTo>
                  <a:pt x="472234" y="306031"/>
                  <a:pt x="491616" y="279230"/>
                  <a:pt x="507289" y="251645"/>
                </a:cubicBezTo>
                <a:lnTo>
                  <a:pt x="517883" y="227708"/>
                </a:lnTo>
                <a:lnTo>
                  <a:pt x="539556" y="233888"/>
                </a:lnTo>
                <a:cubicBezTo>
                  <a:pt x="540222" y="233983"/>
                  <a:pt x="540889" y="233983"/>
                  <a:pt x="541556" y="233983"/>
                </a:cubicBezTo>
                <a:cubicBezTo>
                  <a:pt x="551365" y="234031"/>
                  <a:pt x="559461" y="226317"/>
                  <a:pt x="559984" y="216508"/>
                </a:cubicBezTo>
                <a:cubicBezTo>
                  <a:pt x="560508" y="206699"/>
                  <a:pt x="553222" y="198223"/>
                  <a:pt x="543461" y="197223"/>
                </a:cubicBezTo>
                <a:lnTo>
                  <a:pt x="532730" y="194159"/>
                </a:lnTo>
                <a:lnTo>
                  <a:pt x="544058" y="168561"/>
                </a:lnTo>
                <a:cubicBezTo>
                  <a:pt x="562321" y="114305"/>
                  <a:pt x="569249" y="65020"/>
                  <a:pt x="571845" y="36924"/>
                </a:cubicBezTo>
                <a:close/>
                <a:moveTo>
                  <a:pt x="568464" y="163"/>
                </a:moveTo>
                <a:cubicBezTo>
                  <a:pt x="591464" y="-1980"/>
                  <a:pt x="610703" y="17258"/>
                  <a:pt x="608560" y="40258"/>
                </a:cubicBezTo>
                <a:cubicBezTo>
                  <a:pt x="602989" y="100400"/>
                  <a:pt x="578750" y="251638"/>
                  <a:pt x="474270" y="356066"/>
                </a:cubicBezTo>
                <a:cubicBezTo>
                  <a:pt x="382029" y="448304"/>
                  <a:pt x="252690" y="477970"/>
                  <a:pt x="183783" y="487446"/>
                </a:cubicBezTo>
                <a:cubicBezTo>
                  <a:pt x="181212" y="487780"/>
                  <a:pt x="178640" y="487970"/>
                  <a:pt x="176069" y="487970"/>
                </a:cubicBezTo>
                <a:lnTo>
                  <a:pt x="156665" y="483642"/>
                </a:lnTo>
                <a:lnTo>
                  <a:pt x="159650" y="472499"/>
                </a:lnTo>
                <a:cubicBezTo>
                  <a:pt x="162793" y="460786"/>
                  <a:pt x="154031" y="449310"/>
                  <a:pt x="141935" y="449262"/>
                </a:cubicBezTo>
                <a:lnTo>
                  <a:pt x="141888" y="449262"/>
                </a:lnTo>
                <a:cubicBezTo>
                  <a:pt x="140269" y="449262"/>
                  <a:pt x="138650" y="449453"/>
                  <a:pt x="137031" y="449881"/>
                </a:cubicBezTo>
                <a:lnTo>
                  <a:pt x="125512" y="452972"/>
                </a:lnTo>
                <a:lnTo>
                  <a:pt x="123185" y="448783"/>
                </a:lnTo>
                <a:cubicBezTo>
                  <a:pt x="120894" y="441322"/>
                  <a:pt x="120150" y="433232"/>
                  <a:pt x="121305" y="424923"/>
                </a:cubicBezTo>
                <a:cubicBezTo>
                  <a:pt x="130734" y="356018"/>
                  <a:pt x="160402" y="226686"/>
                  <a:pt x="252643" y="134448"/>
                </a:cubicBezTo>
                <a:cubicBezTo>
                  <a:pt x="357171" y="29972"/>
                  <a:pt x="508319" y="5734"/>
                  <a:pt x="568464" y="163"/>
                </a:cubicBez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8828087" y="3843271"/>
            <a:ext cx="173832" cy="0"/>
          </a:xfrm>
          <a:prstGeom prst="line">
            <a:avLst/>
          </a:prstGeom>
          <a:ln w="50800" cap="rnd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>
            <a:off x="3208889" y="3843271"/>
            <a:ext cx="173832" cy="0"/>
          </a:xfrm>
          <a:prstGeom prst="line">
            <a:avLst/>
          </a:prstGeom>
          <a:ln w="50800" cap="rnd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>
          <a:xfrm>
            <a:off x="2311400" y="2368604"/>
            <a:ext cx="7569200" cy="1200329"/>
          </a:xfrm>
          <a:prstGeom prst="rect">
            <a:avLst/>
          </a:prstGeom>
        </p:spPr>
        <p:txBody>
          <a:bodyPr vert="horz" wrap="square" lIns="91440" tIns="45720" rIns="91440" bIns="45720" anchor="t" anchorCtr="0">
            <a:spAutoFit/>
          </a:bodyPr>
          <a:lstStyle>
            <a:lvl1pPr mar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7200" b="1" spc="0">
                <a:solidFill>
                  <a:schemeClr val="accent1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1"/>
          </p:nvPr>
        </p:nvSpPr>
        <p:spPr>
          <a:xfrm>
            <a:off x="3524129" y="3704773"/>
            <a:ext cx="5162550" cy="276999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spc="0">
                <a:solidFill>
                  <a:schemeClr val="accent1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" name="Rectangle 5_1"/>
          <p:cNvSpPr/>
          <p:nvPr userDrawn="1"/>
        </p:nvSpPr>
        <p:spPr>
          <a:xfrm>
            <a:off x="323850" y="283936"/>
            <a:ext cx="11544300" cy="6290129"/>
          </a:xfrm>
          <a:prstGeom prst="rect">
            <a:avLst/>
          </a:prstGeom>
          <a:pattFill prst="lgGrid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63500" cap="rnd" cmpd="sng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384005" y="571950"/>
            <a:ext cx="1547814" cy="92333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chemeClr val="accent1"/>
                </a:solidFill>
                <a:latin typeface="+mj-ea"/>
                <a:ea typeface="+mj-ea"/>
              </a:rPr>
              <a:t>目录</a:t>
            </a:r>
            <a:endParaRPr lang="zh-CN" altLang="en-US" sz="60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4764088" y="1052082"/>
            <a:ext cx="396240" cy="0"/>
          </a:xfrm>
          <a:prstGeom prst="line">
            <a:avLst/>
          </a:prstGeom>
          <a:ln w="66040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7155497" y="1052082"/>
            <a:ext cx="396240" cy="0"/>
          </a:xfrm>
          <a:prstGeom prst="line">
            <a:avLst/>
          </a:prstGeom>
          <a:ln w="66040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矩形: 圆顶角 8"/>
          <p:cNvSpPr/>
          <p:nvPr userDrawn="1"/>
        </p:nvSpPr>
        <p:spPr>
          <a:xfrm>
            <a:off x="2577848" y="2336799"/>
            <a:ext cx="2911475" cy="847075"/>
          </a:xfrm>
          <a:custGeom>
            <a:avLst/>
            <a:gdLst>
              <a:gd name="connsiteX0" fmla="*/ 198283 w 2911475"/>
              <a:gd name="connsiteY0" fmla="*/ 0 h 847075"/>
              <a:gd name="connsiteX1" fmla="*/ 2713192 w 2911475"/>
              <a:gd name="connsiteY1" fmla="*/ 0 h 847075"/>
              <a:gd name="connsiteX2" fmla="*/ 2911475 w 2911475"/>
              <a:gd name="connsiteY2" fmla="*/ 198283 h 847075"/>
              <a:gd name="connsiteX3" fmla="*/ 2911475 w 2911475"/>
              <a:gd name="connsiteY3" fmla="*/ 847075 h 847075"/>
              <a:gd name="connsiteX4" fmla="*/ 2911475 w 2911475"/>
              <a:gd name="connsiteY4" fmla="*/ 847075 h 847075"/>
              <a:gd name="connsiteX5" fmla="*/ 0 w 2911475"/>
              <a:gd name="connsiteY5" fmla="*/ 847075 h 847075"/>
              <a:gd name="connsiteX6" fmla="*/ 0 w 2911475"/>
              <a:gd name="connsiteY6" fmla="*/ 847075 h 847075"/>
              <a:gd name="connsiteX7" fmla="*/ 0 w 2911475"/>
              <a:gd name="connsiteY7" fmla="*/ 198283 h 847075"/>
              <a:gd name="connsiteX8" fmla="*/ 198283 w 2911475"/>
              <a:gd name="connsiteY8" fmla="*/ 0 h 847075"/>
              <a:gd name="connsiteX0-1" fmla="*/ 2911475 w 3002915"/>
              <a:gd name="connsiteY0-2" fmla="*/ 847075 h 938515"/>
              <a:gd name="connsiteX1-3" fmla="*/ 0 w 3002915"/>
              <a:gd name="connsiteY1-4" fmla="*/ 847075 h 938515"/>
              <a:gd name="connsiteX2-5" fmla="*/ 0 w 3002915"/>
              <a:gd name="connsiteY2-6" fmla="*/ 847075 h 938515"/>
              <a:gd name="connsiteX3-7" fmla="*/ 0 w 3002915"/>
              <a:gd name="connsiteY3-8" fmla="*/ 198283 h 938515"/>
              <a:gd name="connsiteX4-9" fmla="*/ 198283 w 3002915"/>
              <a:gd name="connsiteY4-10" fmla="*/ 0 h 938515"/>
              <a:gd name="connsiteX5-11" fmla="*/ 2713192 w 3002915"/>
              <a:gd name="connsiteY5-12" fmla="*/ 0 h 938515"/>
              <a:gd name="connsiteX6-13" fmla="*/ 2911475 w 3002915"/>
              <a:gd name="connsiteY6-14" fmla="*/ 198283 h 938515"/>
              <a:gd name="connsiteX7-15" fmla="*/ 2911475 w 3002915"/>
              <a:gd name="connsiteY7-16" fmla="*/ 847075 h 938515"/>
              <a:gd name="connsiteX8-17" fmla="*/ 3002915 w 3002915"/>
              <a:gd name="connsiteY8-18" fmla="*/ 938515 h 938515"/>
              <a:gd name="connsiteX0-19" fmla="*/ 2911475 w 3036252"/>
              <a:gd name="connsiteY0-20" fmla="*/ 847075 h 847075"/>
              <a:gd name="connsiteX1-21" fmla="*/ 0 w 3036252"/>
              <a:gd name="connsiteY1-22" fmla="*/ 847075 h 847075"/>
              <a:gd name="connsiteX2-23" fmla="*/ 0 w 3036252"/>
              <a:gd name="connsiteY2-24" fmla="*/ 847075 h 847075"/>
              <a:gd name="connsiteX3-25" fmla="*/ 0 w 3036252"/>
              <a:gd name="connsiteY3-26" fmla="*/ 198283 h 847075"/>
              <a:gd name="connsiteX4-27" fmla="*/ 198283 w 3036252"/>
              <a:gd name="connsiteY4-28" fmla="*/ 0 h 847075"/>
              <a:gd name="connsiteX5-29" fmla="*/ 2713192 w 3036252"/>
              <a:gd name="connsiteY5-30" fmla="*/ 0 h 847075"/>
              <a:gd name="connsiteX6-31" fmla="*/ 2911475 w 3036252"/>
              <a:gd name="connsiteY6-32" fmla="*/ 198283 h 847075"/>
              <a:gd name="connsiteX7-33" fmla="*/ 2911475 w 3036252"/>
              <a:gd name="connsiteY7-34" fmla="*/ 847075 h 847075"/>
              <a:gd name="connsiteX8-35" fmla="*/ 3036252 w 3036252"/>
              <a:gd name="connsiteY8-36" fmla="*/ 733727 h 847075"/>
              <a:gd name="connsiteX0-37" fmla="*/ 2911475 w 3036252"/>
              <a:gd name="connsiteY0-38" fmla="*/ 847075 h 976615"/>
              <a:gd name="connsiteX1-39" fmla="*/ 0 w 3036252"/>
              <a:gd name="connsiteY1-40" fmla="*/ 847075 h 976615"/>
              <a:gd name="connsiteX2-41" fmla="*/ 0 w 3036252"/>
              <a:gd name="connsiteY2-42" fmla="*/ 847075 h 976615"/>
              <a:gd name="connsiteX3-43" fmla="*/ 0 w 3036252"/>
              <a:gd name="connsiteY3-44" fmla="*/ 198283 h 976615"/>
              <a:gd name="connsiteX4-45" fmla="*/ 198283 w 3036252"/>
              <a:gd name="connsiteY4-46" fmla="*/ 0 h 976615"/>
              <a:gd name="connsiteX5-47" fmla="*/ 2713192 w 3036252"/>
              <a:gd name="connsiteY5-48" fmla="*/ 0 h 976615"/>
              <a:gd name="connsiteX6-49" fmla="*/ 2911475 w 3036252"/>
              <a:gd name="connsiteY6-50" fmla="*/ 198283 h 976615"/>
              <a:gd name="connsiteX7-51" fmla="*/ 2911475 w 3036252"/>
              <a:gd name="connsiteY7-52" fmla="*/ 847075 h 976615"/>
              <a:gd name="connsiteX8-53" fmla="*/ 3036252 w 3036252"/>
              <a:gd name="connsiteY8-54" fmla="*/ 976615 h 976615"/>
              <a:gd name="connsiteX0-55" fmla="*/ 2911475 w 2911475"/>
              <a:gd name="connsiteY0-56" fmla="*/ 847075 h 847075"/>
              <a:gd name="connsiteX1-57" fmla="*/ 0 w 2911475"/>
              <a:gd name="connsiteY1-58" fmla="*/ 847075 h 847075"/>
              <a:gd name="connsiteX2-59" fmla="*/ 0 w 2911475"/>
              <a:gd name="connsiteY2-60" fmla="*/ 847075 h 847075"/>
              <a:gd name="connsiteX3-61" fmla="*/ 0 w 2911475"/>
              <a:gd name="connsiteY3-62" fmla="*/ 198283 h 847075"/>
              <a:gd name="connsiteX4-63" fmla="*/ 198283 w 2911475"/>
              <a:gd name="connsiteY4-64" fmla="*/ 0 h 847075"/>
              <a:gd name="connsiteX5-65" fmla="*/ 2713192 w 2911475"/>
              <a:gd name="connsiteY5-66" fmla="*/ 0 h 847075"/>
              <a:gd name="connsiteX6-67" fmla="*/ 2911475 w 2911475"/>
              <a:gd name="connsiteY6-68" fmla="*/ 198283 h 847075"/>
              <a:gd name="connsiteX7-69" fmla="*/ 2911475 w 2911475"/>
              <a:gd name="connsiteY7-70" fmla="*/ 847075 h 847075"/>
              <a:gd name="connsiteX0-71" fmla="*/ 2911475 w 2911475"/>
              <a:gd name="connsiteY0-72" fmla="*/ 847075 h 847075"/>
              <a:gd name="connsiteX1-73" fmla="*/ 0 w 2911475"/>
              <a:gd name="connsiteY1-74" fmla="*/ 847075 h 847075"/>
              <a:gd name="connsiteX2-75" fmla="*/ 0 w 2911475"/>
              <a:gd name="connsiteY2-76" fmla="*/ 847075 h 847075"/>
              <a:gd name="connsiteX3-77" fmla="*/ 0 w 2911475"/>
              <a:gd name="connsiteY3-78" fmla="*/ 198283 h 847075"/>
              <a:gd name="connsiteX4-79" fmla="*/ 198283 w 2911475"/>
              <a:gd name="connsiteY4-80" fmla="*/ 0 h 847075"/>
              <a:gd name="connsiteX5-81" fmla="*/ 2713192 w 2911475"/>
              <a:gd name="connsiteY5-82" fmla="*/ 0 h 847075"/>
              <a:gd name="connsiteX6-83" fmla="*/ 2911475 w 2911475"/>
              <a:gd name="connsiteY6-84" fmla="*/ 198283 h 847075"/>
              <a:gd name="connsiteX7-85" fmla="*/ 2911475 w 2911475"/>
              <a:gd name="connsiteY7-86" fmla="*/ 766113 h 847075"/>
              <a:gd name="connsiteX0-87" fmla="*/ 2911475 w 2911475"/>
              <a:gd name="connsiteY0-88" fmla="*/ 847075 h 847075"/>
              <a:gd name="connsiteX1-89" fmla="*/ 0 w 2911475"/>
              <a:gd name="connsiteY1-90" fmla="*/ 847075 h 847075"/>
              <a:gd name="connsiteX2-91" fmla="*/ 0 w 2911475"/>
              <a:gd name="connsiteY2-92" fmla="*/ 847075 h 847075"/>
              <a:gd name="connsiteX3-93" fmla="*/ 0 w 2911475"/>
              <a:gd name="connsiteY3-94" fmla="*/ 198283 h 847075"/>
              <a:gd name="connsiteX4-95" fmla="*/ 198283 w 2911475"/>
              <a:gd name="connsiteY4-96" fmla="*/ 0 h 847075"/>
              <a:gd name="connsiteX5-97" fmla="*/ 2713192 w 2911475"/>
              <a:gd name="connsiteY5-98" fmla="*/ 0 h 847075"/>
              <a:gd name="connsiteX6-99" fmla="*/ 2911475 w 2911475"/>
              <a:gd name="connsiteY6-100" fmla="*/ 198283 h 847075"/>
              <a:gd name="connsiteX7-101" fmla="*/ 2911475 w 2911475"/>
              <a:gd name="connsiteY7-102" fmla="*/ 675626 h 847075"/>
              <a:gd name="connsiteX0-103" fmla="*/ 2911475 w 2911475"/>
              <a:gd name="connsiteY0-104" fmla="*/ 847075 h 847075"/>
              <a:gd name="connsiteX1-105" fmla="*/ 0 w 2911475"/>
              <a:gd name="connsiteY1-106" fmla="*/ 847075 h 847075"/>
              <a:gd name="connsiteX2-107" fmla="*/ 0 w 2911475"/>
              <a:gd name="connsiteY2-108" fmla="*/ 847075 h 847075"/>
              <a:gd name="connsiteX3-109" fmla="*/ 0 w 2911475"/>
              <a:gd name="connsiteY3-110" fmla="*/ 198283 h 847075"/>
              <a:gd name="connsiteX4-111" fmla="*/ 198283 w 2911475"/>
              <a:gd name="connsiteY4-112" fmla="*/ 0 h 847075"/>
              <a:gd name="connsiteX5-113" fmla="*/ 2713192 w 2911475"/>
              <a:gd name="connsiteY5-114" fmla="*/ 0 h 847075"/>
              <a:gd name="connsiteX6-115" fmla="*/ 2911475 w 2911475"/>
              <a:gd name="connsiteY6-116" fmla="*/ 198283 h 847075"/>
              <a:gd name="connsiteX7-117" fmla="*/ 2911475 w 2911475"/>
              <a:gd name="connsiteY7-118" fmla="*/ 504176 h 847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911475" h="847075">
                <a:moveTo>
                  <a:pt x="2911475" y="847075"/>
                </a:moveTo>
                <a:lnTo>
                  <a:pt x="0" y="847075"/>
                </a:lnTo>
                <a:lnTo>
                  <a:pt x="0" y="847075"/>
                </a:lnTo>
                <a:lnTo>
                  <a:pt x="0" y="198283"/>
                </a:lnTo>
                <a:cubicBezTo>
                  <a:pt x="0" y="88774"/>
                  <a:pt x="88774" y="0"/>
                  <a:pt x="198283" y="0"/>
                </a:cubicBezTo>
                <a:lnTo>
                  <a:pt x="2713192" y="0"/>
                </a:lnTo>
                <a:cubicBezTo>
                  <a:pt x="2822701" y="0"/>
                  <a:pt x="2911475" y="88774"/>
                  <a:pt x="2911475" y="198283"/>
                </a:cubicBezTo>
                <a:lnTo>
                  <a:pt x="2911475" y="504176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dirty="0"/>
          </a:p>
        </p:txBody>
      </p:sp>
      <p:sp>
        <p:nvSpPr>
          <p:cNvPr id="63" name="文本占位符 27"/>
          <p:cNvSpPr>
            <a:spLocks noGrp="1"/>
          </p:cNvSpPr>
          <p:nvPr>
            <p:ph type="body" sz="quarter" idx="22" hasCustomPrompt="1"/>
          </p:nvPr>
        </p:nvSpPr>
        <p:spPr>
          <a:xfrm>
            <a:off x="3421753" y="2491102"/>
            <a:ext cx="2166938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单击此处</a:t>
            </a:r>
            <a:endParaRPr lang="zh-CN" altLang="en-US" dirty="0"/>
          </a:p>
        </p:txBody>
      </p:sp>
      <p:sp>
        <p:nvSpPr>
          <p:cNvPr id="64" name="文本占位符 27"/>
          <p:cNvSpPr>
            <a:spLocks noGrp="1"/>
          </p:cNvSpPr>
          <p:nvPr>
            <p:ph type="body" sz="quarter" idx="23" hasCustomPrompt="1"/>
          </p:nvPr>
        </p:nvSpPr>
        <p:spPr>
          <a:xfrm>
            <a:off x="2709810" y="2491102"/>
            <a:ext cx="661891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</a:t>
            </a:r>
            <a:endParaRPr lang="zh-CN" altLang="en-US" dirty="0"/>
          </a:p>
        </p:txBody>
      </p:sp>
      <p:sp>
        <p:nvSpPr>
          <p:cNvPr id="65" name="矩形: 圆顶角 8"/>
          <p:cNvSpPr/>
          <p:nvPr userDrawn="1"/>
        </p:nvSpPr>
        <p:spPr>
          <a:xfrm>
            <a:off x="6799856" y="2336799"/>
            <a:ext cx="2911475" cy="847075"/>
          </a:xfrm>
          <a:custGeom>
            <a:avLst/>
            <a:gdLst>
              <a:gd name="connsiteX0" fmla="*/ 198283 w 2911475"/>
              <a:gd name="connsiteY0" fmla="*/ 0 h 847075"/>
              <a:gd name="connsiteX1" fmla="*/ 2713192 w 2911475"/>
              <a:gd name="connsiteY1" fmla="*/ 0 h 847075"/>
              <a:gd name="connsiteX2" fmla="*/ 2911475 w 2911475"/>
              <a:gd name="connsiteY2" fmla="*/ 198283 h 847075"/>
              <a:gd name="connsiteX3" fmla="*/ 2911475 w 2911475"/>
              <a:gd name="connsiteY3" fmla="*/ 847075 h 847075"/>
              <a:gd name="connsiteX4" fmla="*/ 2911475 w 2911475"/>
              <a:gd name="connsiteY4" fmla="*/ 847075 h 847075"/>
              <a:gd name="connsiteX5" fmla="*/ 0 w 2911475"/>
              <a:gd name="connsiteY5" fmla="*/ 847075 h 847075"/>
              <a:gd name="connsiteX6" fmla="*/ 0 w 2911475"/>
              <a:gd name="connsiteY6" fmla="*/ 847075 h 847075"/>
              <a:gd name="connsiteX7" fmla="*/ 0 w 2911475"/>
              <a:gd name="connsiteY7" fmla="*/ 198283 h 847075"/>
              <a:gd name="connsiteX8" fmla="*/ 198283 w 2911475"/>
              <a:gd name="connsiteY8" fmla="*/ 0 h 847075"/>
              <a:gd name="connsiteX0-1" fmla="*/ 2911475 w 3002915"/>
              <a:gd name="connsiteY0-2" fmla="*/ 847075 h 938515"/>
              <a:gd name="connsiteX1-3" fmla="*/ 0 w 3002915"/>
              <a:gd name="connsiteY1-4" fmla="*/ 847075 h 938515"/>
              <a:gd name="connsiteX2-5" fmla="*/ 0 w 3002915"/>
              <a:gd name="connsiteY2-6" fmla="*/ 847075 h 938515"/>
              <a:gd name="connsiteX3-7" fmla="*/ 0 w 3002915"/>
              <a:gd name="connsiteY3-8" fmla="*/ 198283 h 938515"/>
              <a:gd name="connsiteX4-9" fmla="*/ 198283 w 3002915"/>
              <a:gd name="connsiteY4-10" fmla="*/ 0 h 938515"/>
              <a:gd name="connsiteX5-11" fmla="*/ 2713192 w 3002915"/>
              <a:gd name="connsiteY5-12" fmla="*/ 0 h 938515"/>
              <a:gd name="connsiteX6-13" fmla="*/ 2911475 w 3002915"/>
              <a:gd name="connsiteY6-14" fmla="*/ 198283 h 938515"/>
              <a:gd name="connsiteX7-15" fmla="*/ 2911475 w 3002915"/>
              <a:gd name="connsiteY7-16" fmla="*/ 847075 h 938515"/>
              <a:gd name="connsiteX8-17" fmla="*/ 3002915 w 3002915"/>
              <a:gd name="connsiteY8-18" fmla="*/ 938515 h 938515"/>
              <a:gd name="connsiteX0-19" fmla="*/ 2911475 w 3036252"/>
              <a:gd name="connsiteY0-20" fmla="*/ 847075 h 847075"/>
              <a:gd name="connsiteX1-21" fmla="*/ 0 w 3036252"/>
              <a:gd name="connsiteY1-22" fmla="*/ 847075 h 847075"/>
              <a:gd name="connsiteX2-23" fmla="*/ 0 w 3036252"/>
              <a:gd name="connsiteY2-24" fmla="*/ 847075 h 847075"/>
              <a:gd name="connsiteX3-25" fmla="*/ 0 w 3036252"/>
              <a:gd name="connsiteY3-26" fmla="*/ 198283 h 847075"/>
              <a:gd name="connsiteX4-27" fmla="*/ 198283 w 3036252"/>
              <a:gd name="connsiteY4-28" fmla="*/ 0 h 847075"/>
              <a:gd name="connsiteX5-29" fmla="*/ 2713192 w 3036252"/>
              <a:gd name="connsiteY5-30" fmla="*/ 0 h 847075"/>
              <a:gd name="connsiteX6-31" fmla="*/ 2911475 w 3036252"/>
              <a:gd name="connsiteY6-32" fmla="*/ 198283 h 847075"/>
              <a:gd name="connsiteX7-33" fmla="*/ 2911475 w 3036252"/>
              <a:gd name="connsiteY7-34" fmla="*/ 847075 h 847075"/>
              <a:gd name="connsiteX8-35" fmla="*/ 3036252 w 3036252"/>
              <a:gd name="connsiteY8-36" fmla="*/ 733727 h 847075"/>
              <a:gd name="connsiteX0-37" fmla="*/ 2911475 w 3036252"/>
              <a:gd name="connsiteY0-38" fmla="*/ 847075 h 976615"/>
              <a:gd name="connsiteX1-39" fmla="*/ 0 w 3036252"/>
              <a:gd name="connsiteY1-40" fmla="*/ 847075 h 976615"/>
              <a:gd name="connsiteX2-41" fmla="*/ 0 w 3036252"/>
              <a:gd name="connsiteY2-42" fmla="*/ 847075 h 976615"/>
              <a:gd name="connsiteX3-43" fmla="*/ 0 w 3036252"/>
              <a:gd name="connsiteY3-44" fmla="*/ 198283 h 976615"/>
              <a:gd name="connsiteX4-45" fmla="*/ 198283 w 3036252"/>
              <a:gd name="connsiteY4-46" fmla="*/ 0 h 976615"/>
              <a:gd name="connsiteX5-47" fmla="*/ 2713192 w 3036252"/>
              <a:gd name="connsiteY5-48" fmla="*/ 0 h 976615"/>
              <a:gd name="connsiteX6-49" fmla="*/ 2911475 w 3036252"/>
              <a:gd name="connsiteY6-50" fmla="*/ 198283 h 976615"/>
              <a:gd name="connsiteX7-51" fmla="*/ 2911475 w 3036252"/>
              <a:gd name="connsiteY7-52" fmla="*/ 847075 h 976615"/>
              <a:gd name="connsiteX8-53" fmla="*/ 3036252 w 3036252"/>
              <a:gd name="connsiteY8-54" fmla="*/ 976615 h 976615"/>
              <a:gd name="connsiteX0-55" fmla="*/ 2911475 w 2911475"/>
              <a:gd name="connsiteY0-56" fmla="*/ 847075 h 847075"/>
              <a:gd name="connsiteX1-57" fmla="*/ 0 w 2911475"/>
              <a:gd name="connsiteY1-58" fmla="*/ 847075 h 847075"/>
              <a:gd name="connsiteX2-59" fmla="*/ 0 w 2911475"/>
              <a:gd name="connsiteY2-60" fmla="*/ 847075 h 847075"/>
              <a:gd name="connsiteX3-61" fmla="*/ 0 w 2911475"/>
              <a:gd name="connsiteY3-62" fmla="*/ 198283 h 847075"/>
              <a:gd name="connsiteX4-63" fmla="*/ 198283 w 2911475"/>
              <a:gd name="connsiteY4-64" fmla="*/ 0 h 847075"/>
              <a:gd name="connsiteX5-65" fmla="*/ 2713192 w 2911475"/>
              <a:gd name="connsiteY5-66" fmla="*/ 0 h 847075"/>
              <a:gd name="connsiteX6-67" fmla="*/ 2911475 w 2911475"/>
              <a:gd name="connsiteY6-68" fmla="*/ 198283 h 847075"/>
              <a:gd name="connsiteX7-69" fmla="*/ 2911475 w 2911475"/>
              <a:gd name="connsiteY7-70" fmla="*/ 847075 h 847075"/>
              <a:gd name="connsiteX0-71" fmla="*/ 2911475 w 2911475"/>
              <a:gd name="connsiteY0-72" fmla="*/ 847075 h 847075"/>
              <a:gd name="connsiteX1-73" fmla="*/ 0 w 2911475"/>
              <a:gd name="connsiteY1-74" fmla="*/ 847075 h 847075"/>
              <a:gd name="connsiteX2-75" fmla="*/ 0 w 2911475"/>
              <a:gd name="connsiteY2-76" fmla="*/ 847075 h 847075"/>
              <a:gd name="connsiteX3-77" fmla="*/ 0 w 2911475"/>
              <a:gd name="connsiteY3-78" fmla="*/ 198283 h 847075"/>
              <a:gd name="connsiteX4-79" fmla="*/ 198283 w 2911475"/>
              <a:gd name="connsiteY4-80" fmla="*/ 0 h 847075"/>
              <a:gd name="connsiteX5-81" fmla="*/ 2713192 w 2911475"/>
              <a:gd name="connsiteY5-82" fmla="*/ 0 h 847075"/>
              <a:gd name="connsiteX6-83" fmla="*/ 2911475 w 2911475"/>
              <a:gd name="connsiteY6-84" fmla="*/ 198283 h 847075"/>
              <a:gd name="connsiteX7-85" fmla="*/ 2911475 w 2911475"/>
              <a:gd name="connsiteY7-86" fmla="*/ 766113 h 847075"/>
              <a:gd name="connsiteX0-87" fmla="*/ 2911475 w 2911475"/>
              <a:gd name="connsiteY0-88" fmla="*/ 847075 h 847075"/>
              <a:gd name="connsiteX1-89" fmla="*/ 0 w 2911475"/>
              <a:gd name="connsiteY1-90" fmla="*/ 847075 h 847075"/>
              <a:gd name="connsiteX2-91" fmla="*/ 0 w 2911475"/>
              <a:gd name="connsiteY2-92" fmla="*/ 847075 h 847075"/>
              <a:gd name="connsiteX3-93" fmla="*/ 0 w 2911475"/>
              <a:gd name="connsiteY3-94" fmla="*/ 198283 h 847075"/>
              <a:gd name="connsiteX4-95" fmla="*/ 198283 w 2911475"/>
              <a:gd name="connsiteY4-96" fmla="*/ 0 h 847075"/>
              <a:gd name="connsiteX5-97" fmla="*/ 2713192 w 2911475"/>
              <a:gd name="connsiteY5-98" fmla="*/ 0 h 847075"/>
              <a:gd name="connsiteX6-99" fmla="*/ 2911475 w 2911475"/>
              <a:gd name="connsiteY6-100" fmla="*/ 198283 h 847075"/>
              <a:gd name="connsiteX7-101" fmla="*/ 2911475 w 2911475"/>
              <a:gd name="connsiteY7-102" fmla="*/ 675626 h 847075"/>
              <a:gd name="connsiteX0-103" fmla="*/ 2911475 w 2911475"/>
              <a:gd name="connsiteY0-104" fmla="*/ 847075 h 847075"/>
              <a:gd name="connsiteX1-105" fmla="*/ 0 w 2911475"/>
              <a:gd name="connsiteY1-106" fmla="*/ 847075 h 847075"/>
              <a:gd name="connsiteX2-107" fmla="*/ 0 w 2911475"/>
              <a:gd name="connsiteY2-108" fmla="*/ 847075 h 847075"/>
              <a:gd name="connsiteX3-109" fmla="*/ 0 w 2911475"/>
              <a:gd name="connsiteY3-110" fmla="*/ 198283 h 847075"/>
              <a:gd name="connsiteX4-111" fmla="*/ 198283 w 2911475"/>
              <a:gd name="connsiteY4-112" fmla="*/ 0 h 847075"/>
              <a:gd name="connsiteX5-113" fmla="*/ 2713192 w 2911475"/>
              <a:gd name="connsiteY5-114" fmla="*/ 0 h 847075"/>
              <a:gd name="connsiteX6-115" fmla="*/ 2911475 w 2911475"/>
              <a:gd name="connsiteY6-116" fmla="*/ 198283 h 847075"/>
              <a:gd name="connsiteX7-117" fmla="*/ 2911475 w 2911475"/>
              <a:gd name="connsiteY7-118" fmla="*/ 504176 h 847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911475" h="847075">
                <a:moveTo>
                  <a:pt x="2911475" y="847075"/>
                </a:moveTo>
                <a:lnTo>
                  <a:pt x="0" y="847075"/>
                </a:lnTo>
                <a:lnTo>
                  <a:pt x="0" y="847075"/>
                </a:lnTo>
                <a:lnTo>
                  <a:pt x="0" y="198283"/>
                </a:lnTo>
                <a:cubicBezTo>
                  <a:pt x="0" y="88774"/>
                  <a:pt x="88774" y="0"/>
                  <a:pt x="198283" y="0"/>
                </a:cubicBezTo>
                <a:lnTo>
                  <a:pt x="2713192" y="0"/>
                </a:lnTo>
                <a:cubicBezTo>
                  <a:pt x="2822701" y="0"/>
                  <a:pt x="2911475" y="88774"/>
                  <a:pt x="2911475" y="198283"/>
                </a:cubicBezTo>
                <a:lnTo>
                  <a:pt x="2911475" y="504176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dirty="0"/>
          </a:p>
        </p:txBody>
      </p:sp>
      <p:sp>
        <p:nvSpPr>
          <p:cNvPr id="66" name="文本占位符 27"/>
          <p:cNvSpPr>
            <a:spLocks noGrp="1"/>
          </p:cNvSpPr>
          <p:nvPr>
            <p:ph type="body" sz="quarter" idx="24" hasCustomPrompt="1"/>
          </p:nvPr>
        </p:nvSpPr>
        <p:spPr>
          <a:xfrm>
            <a:off x="7643761" y="2491102"/>
            <a:ext cx="2166938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单击此处</a:t>
            </a:r>
            <a:endParaRPr lang="zh-CN" altLang="en-US" dirty="0"/>
          </a:p>
        </p:txBody>
      </p:sp>
      <p:sp>
        <p:nvSpPr>
          <p:cNvPr id="67" name="文本占位符 27"/>
          <p:cNvSpPr>
            <a:spLocks noGrp="1"/>
          </p:cNvSpPr>
          <p:nvPr>
            <p:ph type="body" sz="quarter" idx="25" hasCustomPrompt="1"/>
          </p:nvPr>
        </p:nvSpPr>
        <p:spPr>
          <a:xfrm>
            <a:off x="6931819" y="2491102"/>
            <a:ext cx="661891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</a:t>
            </a:r>
            <a:endParaRPr lang="zh-CN" altLang="en-US" dirty="0"/>
          </a:p>
        </p:txBody>
      </p:sp>
      <p:sp>
        <p:nvSpPr>
          <p:cNvPr id="68" name="矩形: 圆顶角 8"/>
          <p:cNvSpPr/>
          <p:nvPr userDrawn="1"/>
        </p:nvSpPr>
        <p:spPr>
          <a:xfrm>
            <a:off x="2577848" y="3724020"/>
            <a:ext cx="2911475" cy="847075"/>
          </a:xfrm>
          <a:custGeom>
            <a:avLst/>
            <a:gdLst>
              <a:gd name="connsiteX0" fmla="*/ 198283 w 2911475"/>
              <a:gd name="connsiteY0" fmla="*/ 0 h 847075"/>
              <a:gd name="connsiteX1" fmla="*/ 2713192 w 2911475"/>
              <a:gd name="connsiteY1" fmla="*/ 0 h 847075"/>
              <a:gd name="connsiteX2" fmla="*/ 2911475 w 2911475"/>
              <a:gd name="connsiteY2" fmla="*/ 198283 h 847075"/>
              <a:gd name="connsiteX3" fmla="*/ 2911475 w 2911475"/>
              <a:gd name="connsiteY3" fmla="*/ 847075 h 847075"/>
              <a:gd name="connsiteX4" fmla="*/ 2911475 w 2911475"/>
              <a:gd name="connsiteY4" fmla="*/ 847075 h 847075"/>
              <a:gd name="connsiteX5" fmla="*/ 0 w 2911475"/>
              <a:gd name="connsiteY5" fmla="*/ 847075 h 847075"/>
              <a:gd name="connsiteX6" fmla="*/ 0 w 2911475"/>
              <a:gd name="connsiteY6" fmla="*/ 847075 h 847075"/>
              <a:gd name="connsiteX7" fmla="*/ 0 w 2911475"/>
              <a:gd name="connsiteY7" fmla="*/ 198283 h 847075"/>
              <a:gd name="connsiteX8" fmla="*/ 198283 w 2911475"/>
              <a:gd name="connsiteY8" fmla="*/ 0 h 847075"/>
              <a:gd name="connsiteX0-1" fmla="*/ 2911475 w 3002915"/>
              <a:gd name="connsiteY0-2" fmla="*/ 847075 h 938515"/>
              <a:gd name="connsiteX1-3" fmla="*/ 0 w 3002915"/>
              <a:gd name="connsiteY1-4" fmla="*/ 847075 h 938515"/>
              <a:gd name="connsiteX2-5" fmla="*/ 0 w 3002915"/>
              <a:gd name="connsiteY2-6" fmla="*/ 847075 h 938515"/>
              <a:gd name="connsiteX3-7" fmla="*/ 0 w 3002915"/>
              <a:gd name="connsiteY3-8" fmla="*/ 198283 h 938515"/>
              <a:gd name="connsiteX4-9" fmla="*/ 198283 w 3002915"/>
              <a:gd name="connsiteY4-10" fmla="*/ 0 h 938515"/>
              <a:gd name="connsiteX5-11" fmla="*/ 2713192 w 3002915"/>
              <a:gd name="connsiteY5-12" fmla="*/ 0 h 938515"/>
              <a:gd name="connsiteX6-13" fmla="*/ 2911475 w 3002915"/>
              <a:gd name="connsiteY6-14" fmla="*/ 198283 h 938515"/>
              <a:gd name="connsiteX7-15" fmla="*/ 2911475 w 3002915"/>
              <a:gd name="connsiteY7-16" fmla="*/ 847075 h 938515"/>
              <a:gd name="connsiteX8-17" fmla="*/ 3002915 w 3002915"/>
              <a:gd name="connsiteY8-18" fmla="*/ 938515 h 938515"/>
              <a:gd name="connsiteX0-19" fmla="*/ 2911475 w 3036252"/>
              <a:gd name="connsiteY0-20" fmla="*/ 847075 h 847075"/>
              <a:gd name="connsiteX1-21" fmla="*/ 0 w 3036252"/>
              <a:gd name="connsiteY1-22" fmla="*/ 847075 h 847075"/>
              <a:gd name="connsiteX2-23" fmla="*/ 0 w 3036252"/>
              <a:gd name="connsiteY2-24" fmla="*/ 847075 h 847075"/>
              <a:gd name="connsiteX3-25" fmla="*/ 0 w 3036252"/>
              <a:gd name="connsiteY3-26" fmla="*/ 198283 h 847075"/>
              <a:gd name="connsiteX4-27" fmla="*/ 198283 w 3036252"/>
              <a:gd name="connsiteY4-28" fmla="*/ 0 h 847075"/>
              <a:gd name="connsiteX5-29" fmla="*/ 2713192 w 3036252"/>
              <a:gd name="connsiteY5-30" fmla="*/ 0 h 847075"/>
              <a:gd name="connsiteX6-31" fmla="*/ 2911475 w 3036252"/>
              <a:gd name="connsiteY6-32" fmla="*/ 198283 h 847075"/>
              <a:gd name="connsiteX7-33" fmla="*/ 2911475 w 3036252"/>
              <a:gd name="connsiteY7-34" fmla="*/ 847075 h 847075"/>
              <a:gd name="connsiteX8-35" fmla="*/ 3036252 w 3036252"/>
              <a:gd name="connsiteY8-36" fmla="*/ 733727 h 847075"/>
              <a:gd name="connsiteX0-37" fmla="*/ 2911475 w 3036252"/>
              <a:gd name="connsiteY0-38" fmla="*/ 847075 h 976615"/>
              <a:gd name="connsiteX1-39" fmla="*/ 0 w 3036252"/>
              <a:gd name="connsiteY1-40" fmla="*/ 847075 h 976615"/>
              <a:gd name="connsiteX2-41" fmla="*/ 0 w 3036252"/>
              <a:gd name="connsiteY2-42" fmla="*/ 847075 h 976615"/>
              <a:gd name="connsiteX3-43" fmla="*/ 0 w 3036252"/>
              <a:gd name="connsiteY3-44" fmla="*/ 198283 h 976615"/>
              <a:gd name="connsiteX4-45" fmla="*/ 198283 w 3036252"/>
              <a:gd name="connsiteY4-46" fmla="*/ 0 h 976615"/>
              <a:gd name="connsiteX5-47" fmla="*/ 2713192 w 3036252"/>
              <a:gd name="connsiteY5-48" fmla="*/ 0 h 976615"/>
              <a:gd name="connsiteX6-49" fmla="*/ 2911475 w 3036252"/>
              <a:gd name="connsiteY6-50" fmla="*/ 198283 h 976615"/>
              <a:gd name="connsiteX7-51" fmla="*/ 2911475 w 3036252"/>
              <a:gd name="connsiteY7-52" fmla="*/ 847075 h 976615"/>
              <a:gd name="connsiteX8-53" fmla="*/ 3036252 w 3036252"/>
              <a:gd name="connsiteY8-54" fmla="*/ 976615 h 976615"/>
              <a:gd name="connsiteX0-55" fmla="*/ 2911475 w 2911475"/>
              <a:gd name="connsiteY0-56" fmla="*/ 847075 h 847075"/>
              <a:gd name="connsiteX1-57" fmla="*/ 0 w 2911475"/>
              <a:gd name="connsiteY1-58" fmla="*/ 847075 h 847075"/>
              <a:gd name="connsiteX2-59" fmla="*/ 0 w 2911475"/>
              <a:gd name="connsiteY2-60" fmla="*/ 847075 h 847075"/>
              <a:gd name="connsiteX3-61" fmla="*/ 0 w 2911475"/>
              <a:gd name="connsiteY3-62" fmla="*/ 198283 h 847075"/>
              <a:gd name="connsiteX4-63" fmla="*/ 198283 w 2911475"/>
              <a:gd name="connsiteY4-64" fmla="*/ 0 h 847075"/>
              <a:gd name="connsiteX5-65" fmla="*/ 2713192 w 2911475"/>
              <a:gd name="connsiteY5-66" fmla="*/ 0 h 847075"/>
              <a:gd name="connsiteX6-67" fmla="*/ 2911475 w 2911475"/>
              <a:gd name="connsiteY6-68" fmla="*/ 198283 h 847075"/>
              <a:gd name="connsiteX7-69" fmla="*/ 2911475 w 2911475"/>
              <a:gd name="connsiteY7-70" fmla="*/ 847075 h 847075"/>
              <a:gd name="connsiteX0-71" fmla="*/ 2911475 w 2911475"/>
              <a:gd name="connsiteY0-72" fmla="*/ 847075 h 847075"/>
              <a:gd name="connsiteX1-73" fmla="*/ 0 w 2911475"/>
              <a:gd name="connsiteY1-74" fmla="*/ 847075 h 847075"/>
              <a:gd name="connsiteX2-75" fmla="*/ 0 w 2911475"/>
              <a:gd name="connsiteY2-76" fmla="*/ 847075 h 847075"/>
              <a:gd name="connsiteX3-77" fmla="*/ 0 w 2911475"/>
              <a:gd name="connsiteY3-78" fmla="*/ 198283 h 847075"/>
              <a:gd name="connsiteX4-79" fmla="*/ 198283 w 2911475"/>
              <a:gd name="connsiteY4-80" fmla="*/ 0 h 847075"/>
              <a:gd name="connsiteX5-81" fmla="*/ 2713192 w 2911475"/>
              <a:gd name="connsiteY5-82" fmla="*/ 0 h 847075"/>
              <a:gd name="connsiteX6-83" fmla="*/ 2911475 w 2911475"/>
              <a:gd name="connsiteY6-84" fmla="*/ 198283 h 847075"/>
              <a:gd name="connsiteX7-85" fmla="*/ 2911475 w 2911475"/>
              <a:gd name="connsiteY7-86" fmla="*/ 766113 h 847075"/>
              <a:gd name="connsiteX0-87" fmla="*/ 2911475 w 2911475"/>
              <a:gd name="connsiteY0-88" fmla="*/ 847075 h 847075"/>
              <a:gd name="connsiteX1-89" fmla="*/ 0 w 2911475"/>
              <a:gd name="connsiteY1-90" fmla="*/ 847075 h 847075"/>
              <a:gd name="connsiteX2-91" fmla="*/ 0 w 2911475"/>
              <a:gd name="connsiteY2-92" fmla="*/ 847075 h 847075"/>
              <a:gd name="connsiteX3-93" fmla="*/ 0 w 2911475"/>
              <a:gd name="connsiteY3-94" fmla="*/ 198283 h 847075"/>
              <a:gd name="connsiteX4-95" fmla="*/ 198283 w 2911475"/>
              <a:gd name="connsiteY4-96" fmla="*/ 0 h 847075"/>
              <a:gd name="connsiteX5-97" fmla="*/ 2713192 w 2911475"/>
              <a:gd name="connsiteY5-98" fmla="*/ 0 h 847075"/>
              <a:gd name="connsiteX6-99" fmla="*/ 2911475 w 2911475"/>
              <a:gd name="connsiteY6-100" fmla="*/ 198283 h 847075"/>
              <a:gd name="connsiteX7-101" fmla="*/ 2911475 w 2911475"/>
              <a:gd name="connsiteY7-102" fmla="*/ 675626 h 847075"/>
              <a:gd name="connsiteX0-103" fmla="*/ 2911475 w 2911475"/>
              <a:gd name="connsiteY0-104" fmla="*/ 847075 h 847075"/>
              <a:gd name="connsiteX1-105" fmla="*/ 0 w 2911475"/>
              <a:gd name="connsiteY1-106" fmla="*/ 847075 h 847075"/>
              <a:gd name="connsiteX2-107" fmla="*/ 0 w 2911475"/>
              <a:gd name="connsiteY2-108" fmla="*/ 847075 h 847075"/>
              <a:gd name="connsiteX3-109" fmla="*/ 0 w 2911475"/>
              <a:gd name="connsiteY3-110" fmla="*/ 198283 h 847075"/>
              <a:gd name="connsiteX4-111" fmla="*/ 198283 w 2911475"/>
              <a:gd name="connsiteY4-112" fmla="*/ 0 h 847075"/>
              <a:gd name="connsiteX5-113" fmla="*/ 2713192 w 2911475"/>
              <a:gd name="connsiteY5-114" fmla="*/ 0 h 847075"/>
              <a:gd name="connsiteX6-115" fmla="*/ 2911475 w 2911475"/>
              <a:gd name="connsiteY6-116" fmla="*/ 198283 h 847075"/>
              <a:gd name="connsiteX7-117" fmla="*/ 2911475 w 2911475"/>
              <a:gd name="connsiteY7-118" fmla="*/ 504176 h 847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911475" h="847075">
                <a:moveTo>
                  <a:pt x="2911475" y="847075"/>
                </a:moveTo>
                <a:lnTo>
                  <a:pt x="0" y="847075"/>
                </a:lnTo>
                <a:lnTo>
                  <a:pt x="0" y="847075"/>
                </a:lnTo>
                <a:lnTo>
                  <a:pt x="0" y="198283"/>
                </a:lnTo>
                <a:cubicBezTo>
                  <a:pt x="0" y="88774"/>
                  <a:pt x="88774" y="0"/>
                  <a:pt x="198283" y="0"/>
                </a:cubicBezTo>
                <a:lnTo>
                  <a:pt x="2713192" y="0"/>
                </a:lnTo>
                <a:cubicBezTo>
                  <a:pt x="2822701" y="0"/>
                  <a:pt x="2911475" y="88774"/>
                  <a:pt x="2911475" y="198283"/>
                </a:cubicBezTo>
                <a:lnTo>
                  <a:pt x="2911475" y="504176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dirty="0"/>
          </a:p>
        </p:txBody>
      </p:sp>
      <p:sp>
        <p:nvSpPr>
          <p:cNvPr id="69" name="文本占位符 27"/>
          <p:cNvSpPr>
            <a:spLocks noGrp="1"/>
          </p:cNvSpPr>
          <p:nvPr>
            <p:ph type="body" sz="quarter" idx="28" hasCustomPrompt="1"/>
          </p:nvPr>
        </p:nvSpPr>
        <p:spPr>
          <a:xfrm>
            <a:off x="3421753" y="3878323"/>
            <a:ext cx="2166938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单击此处</a:t>
            </a:r>
            <a:endParaRPr lang="zh-CN" altLang="en-US" dirty="0"/>
          </a:p>
        </p:txBody>
      </p:sp>
      <p:sp>
        <p:nvSpPr>
          <p:cNvPr id="70" name="文本占位符 27"/>
          <p:cNvSpPr>
            <a:spLocks noGrp="1"/>
          </p:cNvSpPr>
          <p:nvPr>
            <p:ph type="body" sz="quarter" idx="29" hasCustomPrompt="1"/>
          </p:nvPr>
        </p:nvSpPr>
        <p:spPr>
          <a:xfrm>
            <a:off x="2709811" y="3878323"/>
            <a:ext cx="661891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</a:t>
            </a:r>
            <a:endParaRPr lang="zh-CN" altLang="en-US" dirty="0"/>
          </a:p>
        </p:txBody>
      </p:sp>
      <p:sp>
        <p:nvSpPr>
          <p:cNvPr id="71" name="矩形: 圆顶角 8"/>
          <p:cNvSpPr/>
          <p:nvPr userDrawn="1"/>
        </p:nvSpPr>
        <p:spPr>
          <a:xfrm>
            <a:off x="6799856" y="3724020"/>
            <a:ext cx="2911475" cy="847075"/>
          </a:xfrm>
          <a:custGeom>
            <a:avLst/>
            <a:gdLst>
              <a:gd name="connsiteX0" fmla="*/ 198283 w 2911475"/>
              <a:gd name="connsiteY0" fmla="*/ 0 h 847075"/>
              <a:gd name="connsiteX1" fmla="*/ 2713192 w 2911475"/>
              <a:gd name="connsiteY1" fmla="*/ 0 h 847075"/>
              <a:gd name="connsiteX2" fmla="*/ 2911475 w 2911475"/>
              <a:gd name="connsiteY2" fmla="*/ 198283 h 847075"/>
              <a:gd name="connsiteX3" fmla="*/ 2911475 w 2911475"/>
              <a:gd name="connsiteY3" fmla="*/ 847075 h 847075"/>
              <a:gd name="connsiteX4" fmla="*/ 2911475 w 2911475"/>
              <a:gd name="connsiteY4" fmla="*/ 847075 h 847075"/>
              <a:gd name="connsiteX5" fmla="*/ 0 w 2911475"/>
              <a:gd name="connsiteY5" fmla="*/ 847075 h 847075"/>
              <a:gd name="connsiteX6" fmla="*/ 0 w 2911475"/>
              <a:gd name="connsiteY6" fmla="*/ 847075 h 847075"/>
              <a:gd name="connsiteX7" fmla="*/ 0 w 2911475"/>
              <a:gd name="connsiteY7" fmla="*/ 198283 h 847075"/>
              <a:gd name="connsiteX8" fmla="*/ 198283 w 2911475"/>
              <a:gd name="connsiteY8" fmla="*/ 0 h 847075"/>
              <a:gd name="connsiteX0-1" fmla="*/ 2911475 w 3002915"/>
              <a:gd name="connsiteY0-2" fmla="*/ 847075 h 938515"/>
              <a:gd name="connsiteX1-3" fmla="*/ 0 w 3002915"/>
              <a:gd name="connsiteY1-4" fmla="*/ 847075 h 938515"/>
              <a:gd name="connsiteX2-5" fmla="*/ 0 w 3002915"/>
              <a:gd name="connsiteY2-6" fmla="*/ 847075 h 938515"/>
              <a:gd name="connsiteX3-7" fmla="*/ 0 w 3002915"/>
              <a:gd name="connsiteY3-8" fmla="*/ 198283 h 938515"/>
              <a:gd name="connsiteX4-9" fmla="*/ 198283 w 3002915"/>
              <a:gd name="connsiteY4-10" fmla="*/ 0 h 938515"/>
              <a:gd name="connsiteX5-11" fmla="*/ 2713192 w 3002915"/>
              <a:gd name="connsiteY5-12" fmla="*/ 0 h 938515"/>
              <a:gd name="connsiteX6-13" fmla="*/ 2911475 w 3002915"/>
              <a:gd name="connsiteY6-14" fmla="*/ 198283 h 938515"/>
              <a:gd name="connsiteX7-15" fmla="*/ 2911475 w 3002915"/>
              <a:gd name="connsiteY7-16" fmla="*/ 847075 h 938515"/>
              <a:gd name="connsiteX8-17" fmla="*/ 3002915 w 3002915"/>
              <a:gd name="connsiteY8-18" fmla="*/ 938515 h 938515"/>
              <a:gd name="connsiteX0-19" fmla="*/ 2911475 w 3036252"/>
              <a:gd name="connsiteY0-20" fmla="*/ 847075 h 847075"/>
              <a:gd name="connsiteX1-21" fmla="*/ 0 w 3036252"/>
              <a:gd name="connsiteY1-22" fmla="*/ 847075 h 847075"/>
              <a:gd name="connsiteX2-23" fmla="*/ 0 w 3036252"/>
              <a:gd name="connsiteY2-24" fmla="*/ 847075 h 847075"/>
              <a:gd name="connsiteX3-25" fmla="*/ 0 w 3036252"/>
              <a:gd name="connsiteY3-26" fmla="*/ 198283 h 847075"/>
              <a:gd name="connsiteX4-27" fmla="*/ 198283 w 3036252"/>
              <a:gd name="connsiteY4-28" fmla="*/ 0 h 847075"/>
              <a:gd name="connsiteX5-29" fmla="*/ 2713192 w 3036252"/>
              <a:gd name="connsiteY5-30" fmla="*/ 0 h 847075"/>
              <a:gd name="connsiteX6-31" fmla="*/ 2911475 w 3036252"/>
              <a:gd name="connsiteY6-32" fmla="*/ 198283 h 847075"/>
              <a:gd name="connsiteX7-33" fmla="*/ 2911475 w 3036252"/>
              <a:gd name="connsiteY7-34" fmla="*/ 847075 h 847075"/>
              <a:gd name="connsiteX8-35" fmla="*/ 3036252 w 3036252"/>
              <a:gd name="connsiteY8-36" fmla="*/ 733727 h 847075"/>
              <a:gd name="connsiteX0-37" fmla="*/ 2911475 w 3036252"/>
              <a:gd name="connsiteY0-38" fmla="*/ 847075 h 976615"/>
              <a:gd name="connsiteX1-39" fmla="*/ 0 w 3036252"/>
              <a:gd name="connsiteY1-40" fmla="*/ 847075 h 976615"/>
              <a:gd name="connsiteX2-41" fmla="*/ 0 w 3036252"/>
              <a:gd name="connsiteY2-42" fmla="*/ 847075 h 976615"/>
              <a:gd name="connsiteX3-43" fmla="*/ 0 w 3036252"/>
              <a:gd name="connsiteY3-44" fmla="*/ 198283 h 976615"/>
              <a:gd name="connsiteX4-45" fmla="*/ 198283 w 3036252"/>
              <a:gd name="connsiteY4-46" fmla="*/ 0 h 976615"/>
              <a:gd name="connsiteX5-47" fmla="*/ 2713192 w 3036252"/>
              <a:gd name="connsiteY5-48" fmla="*/ 0 h 976615"/>
              <a:gd name="connsiteX6-49" fmla="*/ 2911475 w 3036252"/>
              <a:gd name="connsiteY6-50" fmla="*/ 198283 h 976615"/>
              <a:gd name="connsiteX7-51" fmla="*/ 2911475 w 3036252"/>
              <a:gd name="connsiteY7-52" fmla="*/ 847075 h 976615"/>
              <a:gd name="connsiteX8-53" fmla="*/ 3036252 w 3036252"/>
              <a:gd name="connsiteY8-54" fmla="*/ 976615 h 976615"/>
              <a:gd name="connsiteX0-55" fmla="*/ 2911475 w 2911475"/>
              <a:gd name="connsiteY0-56" fmla="*/ 847075 h 847075"/>
              <a:gd name="connsiteX1-57" fmla="*/ 0 w 2911475"/>
              <a:gd name="connsiteY1-58" fmla="*/ 847075 h 847075"/>
              <a:gd name="connsiteX2-59" fmla="*/ 0 w 2911475"/>
              <a:gd name="connsiteY2-60" fmla="*/ 847075 h 847075"/>
              <a:gd name="connsiteX3-61" fmla="*/ 0 w 2911475"/>
              <a:gd name="connsiteY3-62" fmla="*/ 198283 h 847075"/>
              <a:gd name="connsiteX4-63" fmla="*/ 198283 w 2911475"/>
              <a:gd name="connsiteY4-64" fmla="*/ 0 h 847075"/>
              <a:gd name="connsiteX5-65" fmla="*/ 2713192 w 2911475"/>
              <a:gd name="connsiteY5-66" fmla="*/ 0 h 847075"/>
              <a:gd name="connsiteX6-67" fmla="*/ 2911475 w 2911475"/>
              <a:gd name="connsiteY6-68" fmla="*/ 198283 h 847075"/>
              <a:gd name="connsiteX7-69" fmla="*/ 2911475 w 2911475"/>
              <a:gd name="connsiteY7-70" fmla="*/ 847075 h 847075"/>
              <a:gd name="connsiteX0-71" fmla="*/ 2911475 w 2911475"/>
              <a:gd name="connsiteY0-72" fmla="*/ 847075 h 847075"/>
              <a:gd name="connsiteX1-73" fmla="*/ 0 w 2911475"/>
              <a:gd name="connsiteY1-74" fmla="*/ 847075 h 847075"/>
              <a:gd name="connsiteX2-75" fmla="*/ 0 w 2911475"/>
              <a:gd name="connsiteY2-76" fmla="*/ 847075 h 847075"/>
              <a:gd name="connsiteX3-77" fmla="*/ 0 w 2911475"/>
              <a:gd name="connsiteY3-78" fmla="*/ 198283 h 847075"/>
              <a:gd name="connsiteX4-79" fmla="*/ 198283 w 2911475"/>
              <a:gd name="connsiteY4-80" fmla="*/ 0 h 847075"/>
              <a:gd name="connsiteX5-81" fmla="*/ 2713192 w 2911475"/>
              <a:gd name="connsiteY5-82" fmla="*/ 0 h 847075"/>
              <a:gd name="connsiteX6-83" fmla="*/ 2911475 w 2911475"/>
              <a:gd name="connsiteY6-84" fmla="*/ 198283 h 847075"/>
              <a:gd name="connsiteX7-85" fmla="*/ 2911475 w 2911475"/>
              <a:gd name="connsiteY7-86" fmla="*/ 766113 h 847075"/>
              <a:gd name="connsiteX0-87" fmla="*/ 2911475 w 2911475"/>
              <a:gd name="connsiteY0-88" fmla="*/ 847075 h 847075"/>
              <a:gd name="connsiteX1-89" fmla="*/ 0 w 2911475"/>
              <a:gd name="connsiteY1-90" fmla="*/ 847075 h 847075"/>
              <a:gd name="connsiteX2-91" fmla="*/ 0 w 2911475"/>
              <a:gd name="connsiteY2-92" fmla="*/ 847075 h 847075"/>
              <a:gd name="connsiteX3-93" fmla="*/ 0 w 2911475"/>
              <a:gd name="connsiteY3-94" fmla="*/ 198283 h 847075"/>
              <a:gd name="connsiteX4-95" fmla="*/ 198283 w 2911475"/>
              <a:gd name="connsiteY4-96" fmla="*/ 0 h 847075"/>
              <a:gd name="connsiteX5-97" fmla="*/ 2713192 w 2911475"/>
              <a:gd name="connsiteY5-98" fmla="*/ 0 h 847075"/>
              <a:gd name="connsiteX6-99" fmla="*/ 2911475 w 2911475"/>
              <a:gd name="connsiteY6-100" fmla="*/ 198283 h 847075"/>
              <a:gd name="connsiteX7-101" fmla="*/ 2911475 w 2911475"/>
              <a:gd name="connsiteY7-102" fmla="*/ 675626 h 847075"/>
              <a:gd name="connsiteX0-103" fmla="*/ 2911475 w 2911475"/>
              <a:gd name="connsiteY0-104" fmla="*/ 847075 h 847075"/>
              <a:gd name="connsiteX1-105" fmla="*/ 0 w 2911475"/>
              <a:gd name="connsiteY1-106" fmla="*/ 847075 h 847075"/>
              <a:gd name="connsiteX2-107" fmla="*/ 0 w 2911475"/>
              <a:gd name="connsiteY2-108" fmla="*/ 847075 h 847075"/>
              <a:gd name="connsiteX3-109" fmla="*/ 0 w 2911475"/>
              <a:gd name="connsiteY3-110" fmla="*/ 198283 h 847075"/>
              <a:gd name="connsiteX4-111" fmla="*/ 198283 w 2911475"/>
              <a:gd name="connsiteY4-112" fmla="*/ 0 h 847075"/>
              <a:gd name="connsiteX5-113" fmla="*/ 2713192 w 2911475"/>
              <a:gd name="connsiteY5-114" fmla="*/ 0 h 847075"/>
              <a:gd name="connsiteX6-115" fmla="*/ 2911475 w 2911475"/>
              <a:gd name="connsiteY6-116" fmla="*/ 198283 h 847075"/>
              <a:gd name="connsiteX7-117" fmla="*/ 2911475 w 2911475"/>
              <a:gd name="connsiteY7-118" fmla="*/ 504176 h 847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911475" h="847075">
                <a:moveTo>
                  <a:pt x="2911475" y="847075"/>
                </a:moveTo>
                <a:lnTo>
                  <a:pt x="0" y="847075"/>
                </a:lnTo>
                <a:lnTo>
                  <a:pt x="0" y="847075"/>
                </a:lnTo>
                <a:lnTo>
                  <a:pt x="0" y="198283"/>
                </a:lnTo>
                <a:cubicBezTo>
                  <a:pt x="0" y="88774"/>
                  <a:pt x="88774" y="0"/>
                  <a:pt x="198283" y="0"/>
                </a:cubicBezTo>
                <a:lnTo>
                  <a:pt x="2713192" y="0"/>
                </a:lnTo>
                <a:cubicBezTo>
                  <a:pt x="2822701" y="0"/>
                  <a:pt x="2911475" y="88774"/>
                  <a:pt x="2911475" y="198283"/>
                </a:cubicBezTo>
                <a:lnTo>
                  <a:pt x="2911475" y="504176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dirty="0"/>
          </a:p>
        </p:txBody>
      </p:sp>
      <p:sp>
        <p:nvSpPr>
          <p:cNvPr id="72" name="文本占位符 27"/>
          <p:cNvSpPr>
            <a:spLocks noGrp="1"/>
          </p:cNvSpPr>
          <p:nvPr>
            <p:ph type="body" sz="quarter" idx="30" hasCustomPrompt="1"/>
          </p:nvPr>
        </p:nvSpPr>
        <p:spPr>
          <a:xfrm>
            <a:off x="7643761" y="3878323"/>
            <a:ext cx="2166938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单击此处</a:t>
            </a:r>
            <a:endParaRPr lang="zh-CN" altLang="en-US" dirty="0"/>
          </a:p>
        </p:txBody>
      </p:sp>
      <p:sp>
        <p:nvSpPr>
          <p:cNvPr id="73" name="文本占位符 27"/>
          <p:cNvSpPr>
            <a:spLocks noGrp="1"/>
          </p:cNvSpPr>
          <p:nvPr>
            <p:ph type="body" sz="quarter" idx="31" hasCustomPrompt="1"/>
          </p:nvPr>
        </p:nvSpPr>
        <p:spPr>
          <a:xfrm>
            <a:off x="6931819" y="3878323"/>
            <a:ext cx="661891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文框 8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97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470525" y="1699018"/>
            <a:ext cx="1250950" cy="67710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400" b="1" spc="0">
                <a:solidFill>
                  <a:schemeClr val="accent1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763617" y="2444156"/>
            <a:ext cx="4664766" cy="1231106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0" b="1" spc="0">
                <a:solidFill>
                  <a:srgbClr val="000000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1934817" y="4209346"/>
            <a:ext cx="8322366" cy="307777"/>
          </a:xfrm>
          <a:prstGeom prst="rect">
            <a:avLst/>
          </a:prstGeom>
        </p:spPr>
        <p:txBody>
          <a:bodyPr vert="horz" wrap="square" lIns="91440" tIns="45720" rIns="91440" bIns="45720" anchor="t" anchorCtr="0">
            <a:sp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spc="0">
                <a:solidFill>
                  <a:srgbClr val="897C41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4764088" y="2053568"/>
            <a:ext cx="396240" cy="0"/>
          </a:xfrm>
          <a:prstGeom prst="line">
            <a:avLst/>
          </a:prstGeom>
          <a:ln w="66040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7071860" y="2053568"/>
            <a:ext cx="396240" cy="0"/>
          </a:xfrm>
          <a:prstGeom prst="line">
            <a:avLst/>
          </a:prstGeom>
          <a:ln w="66040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文框 8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97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702731" y="751701"/>
            <a:ext cx="114038" cy="0"/>
          </a:xfrm>
          <a:prstGeom prst="line">
            <a:avLst/>
          </a:prstGeom>
          <a:ln w="41605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>
            <a:off x="2845112" y="751701"/>
            <a:ext cx="114038" cy="0"/>
          </a:xfrm>
          <a:prstGeom prst="line">
            <a:avLst/>
          </a:prstGeom>
          <a:ln w="41605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93689" y="474702"/>
            <a:ext cx="1874503" cy="5539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600" b="1" spc="0">
                <a:solidFill>
                  <a:schemeClr val="accent1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A21EFE-7879-4DF2-96D2-D3A8518C20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46856D-6626-46AD-A80F-B554AB29A0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" name="iconfont-11815-5643581"/>
          <p:cNvSpPr/>
          <p:nvPr userDrawn="1"/>
        </p:nvSpPr>
        <p:spPr>
          <a:xfrm rot="16544606">
            <a:off x="5164245" y="-314039"/>
            <a:ext cx="1053800" cy="1054099"/>
          </a:xfrm>
          <a:custGeom>
            <a:avLst/>
            <a:gdLst>
              <a:gd name="connsiteX0" fmla="*/ 143038 w 609378"/>
              <a:gd name="connsiteY0" fmla="*/ 381872 h 609551"/>
              <a:gd name="connsiteX1" fmla="*/ 136704 w 609378"/>
              <a:gd name="connsiteY1" fmla="*/ 383729 h 609551"/>
              <a:gd name="connsiteX2" fmla="*/ 165325 w 609378"/>
              <a:gd name="connsiteY2" fmla="*/ 444157 h 609551"/>
              <a:gd name="connsiteX3" fmla="*/ 225806 w 609378"/>
              <a:gd name="connsiteY3" fmla="*/ 472823 h 609551"/>
              <a:gd name="connsiteX4" fmla="*/ 197185 w 609378"/>
              <a:gd name="connsiteY4" fmla="*/ 412348 h 609551"/>
              <a:gd name="connsiteX5" fmla="*/ 143038 w 609378"/>
              <a:gd name="connsiteY5" fmla="*/ 381872 h 609551"/>
              <a:gd name="connsiteX6" fmla="*/ 135235 w 609378"/>
              <a:gd name="connsiteY6" fmla="*/ 352780 h 609551"/>
              <a:gd name="connsiteX7" fmla="*/ 218377 w 609378"/>
              <a:gd name="connsiteY7" fmla="*/ 391157 h 609551"/>
              <a:gd name="connsiteX8" fmla="*/ 246998 w 609378"/>
              <a:gd name="connsiteY8" fmla="*/ 494014 h 609551"/>
              <a:gd name="connsiteX9" fmla="*/ 219662 w 609378"/>
              <a:gd name="connsiteY9" fmla="*/ 504299 h 609551"/>
              <a:gd name="connsiteX10" fmla="*/ 144133 w 609378"/>
              <a:gd name="connsiteY10" fmla="*/ 465395 h 609551"/>
              <a:gd name="connsiteX11" fmla="*/ 115512 w 609378"/>
              <a:gd name="connsiteY11" fmla="*/ 362491 h 609551"/>
              <a:gd name="connsiteX12" fmla="*/ 135235 w 609378"/>
              <a:gd name="connsiteY12" fmla="*/ 352780 h 609551"/>
              <a:gd name="connsiteX13" fmla="*/ 76136 w 609378"/>
              <a:gd name="connsiteY13" fmla="*/ 270086 h 609551"/>
              <a:gd name="connsiteX14" fmla="*/ 41609 w 609378"/>
              <a:gd name="connsiteY14" fmla="*/ 281611 h 609551"/>
              <a:gd name="connsiteX15" fmla="*/ 122950 w 609378"/>
              <a:gd name="connsiteY15" fmla="*/ 486585 h 609551"/>
              <a:gd name="connsiteX16" fmla="*/ 327970 w 609378"/>
              <a:gd name="connsiteY16" fmla="*/ 567975 h 609551"/>
              <a:gd name="connsiteX17" fmla="*/ 246629 w 609378"/>
              <a:gd name="connsiteY17" fmla="*/ 362953 h 609551"/>
              <a:gd name="connsiteX18" fmla="*/ 76136 w 609378"/>
              <a:gd name="connsiteY18" fmla="*/ 270086 h 609551"/>
              <a:gd name="connsiteX19" fmla="*/ 85078 w 609378"/>
              <a:gd name="connsiteY19" fmla="*/ 243194 h 609551"/>
              <a:gd name="connsiteX20" fmla="*/ 126986 w 609378"/>
              <a:gd name="connsiteY20" fmla="*/ 249042 h 609551"/>
              <a:gd name="connsiteX21" fmla="*/ 267822 w 609378"/>
              <a:gd name="connsiteY21" fmla="*/ 341760 h 609551"/>
              <a:gd name="connsiteX22" fmla="*/ 360533 w 609378"/>
              <a:gd name="connsiteY22" fmla="*/ 482573 h 609551"/>
              <a:gd name="connsiteX23" fmla="*/ 366483 w 609378"/>
              <a:gd name="connsiteY23" fmla="*/ 525272 h 609551"/>
              <a:gd name="connsiteX24" fmla="*/ 329800 w 609378"/>
              <a:gd name="connsiteY24" fmla="*/ 566673 h 609551"/>
              <a:gd name="connsiteX25" fmla="*/ 340372 w 609378"/>
              <a:gd name="connsiteY25" fmla="*/ 592290 h 609551"/>
              <a:gd name="connsiteX26" fmla="*/ 349635 w 609378"/>
              <a:gd name="connsiteY26" fmla="*/ 588469 h 609551"/>
              <a:gd name="connsiteX27" fmla="*/ 349163 w 609378"/>
              <a:gd name="connsiteY27" fmla="*/ 589168 h 609551"/>
              <a:gd name="connsiteX28" fmla="*/ 293348 w 609378"/>
              <a:gd name="connsiteY28" fmla="*/ 609551 h 609551"/>
              <a:gd name="connsiteX29" fmla="*/ 101710 w 609378"/>
              <a:gd name="connsiteY29" fmla="*/ 507826 h 609551"/>
              <a:gd name="connsiteX30" fmla="*/ 20368 w 609378"/>
              <a:gd name="connsiteY30" fmla="*/ 260370 h 609551"/>
              <a:gd name="connsiteX31" fmla="*/ 21864 w 609378"/>
              <a:gd name="connsiteY31" fmla="*/ 259361 h 609551"/>
              <a:gd name="connsiteX32" fmla="*/ 17867 w 609378"/>
              <a:gd name="connsiteY32" fmla="*/ 269504 h 609551"/>
              <a:gd name="connsiteX33" fmla="*/ 22255 w 609378"/>
              <a:gd name="connsiteY33" fmla="*/ 279926 h 609551"/>
              <a:gd name="connsiteX34" fmla="*/ 43256 w 609378"/>
              <a:gd name="connsiteY34" fmla="*/ 280164 h 609551"/>
              <a:gd name="connsiteX35" fmla="*/ 305392 w 609378"/>
              <a:gd name="connsiteY35" fmla="*/ 119294 h 609551"/>
              <a:gd name="connsiteX36" fmla="*/ 356566 w 609378"/>
              <a:gd name="connsiteY36" fmla="*/ 124062 h 609551"/>
              <a:gd name="connsiteX37" fmla="*/ 396811 w 609378"/>
              <a:gd name="connsiteY37" fmla="*/ 138547 h 609551"/>
              <a:gd name="connsiteX38" fmla="*/ 393341 w 609378"/>
              <a:gd name="connsiteY38" fmla="*/ 142016 h 609551"/>
              <a:gd name="connsiteX39" fmla="*/ 393341 w 609378"/>
              <a:gd name="connsiteY39" fmla="*/ 163207 h 609551"/>
              <a:gd name="connsiteX40" fmla="*/ 446440 w 609378"/>
              <a:gd name="connsiteY40" fmla="*/ 216254 h 609551"/>
              <a:gd name="connsiteX41" fmla="*/ 457060 w 609378"/>
              <a:gd name="connsiteY41" fmla="*/ 220682 h 609551"/>
              <a:gd name="connsiteX42" fmla="*/ 467632 w 609378"/>
              <a:gd name="connsiteY42" fmla="*/ 216254 h 609551"/>
              <a:gd name="connsiteX43" fmla="*/ 471215 w 609378"/>
              <a:gd name="connsiteY43" fmla="*/ 212676 h 609551"/>
              <a:gd name="connsiteX44" fmla="*/ 485846 w 609378"/>
              <a:gd name="connsiteY44" fmla="*/ 253159 h 609551"/>
              <a:gd name="connsiteX45" fmla="*/ 482953 w 609378"/>
              <a:gd name="connsiteY45" fmla="*/ 363445 h 609551"/>
              <a:gd name="connsiteX46" fmla="*/ 350992 w 609378"/>
              <a:gd name="connsiteY46" fmla="*/ 587910 h 609551"/>
              <a:gd name="connsiteX47" fmla="*/ 349635 w 609378"/>
              <a:gd name="connsiteY47" fmla="*/ 588469 h 609551"/>
              <a:gd name="connsiteX48" fmla="*/ 362822 w 609378"/>
              <a:gd name="connsiteY48" fmla="*/ 568947 h 609551"/>
              <a:gd name="connsiteX49" fmla="*/ 369068 w 609378"/>
              <a:gd name="connsiteY49" fmla="*/ 543827 h 609551"/>
              <a:gd name="connsiteX50" fmla="*/ 366483 w 609378"/>
              <a:gd name="connsiteY50" fmla="*/ 525272 h 609551"/>
              <a:gd name="connsiteX51" fmla="*/ 373632 w 609378"/>
              <a:gd name="connsiteY51" fmla="*/ 517204 h 609551"/>
              <a:gd name="connsiteX52" fmla="*/ 453713 w 609378"/>
              <a:gd name="connsiteY52" fmla="*/ 356779 h 609551"/>
              <a:gd name="connsiteX53" fmla="*/ 419759 w 609378"/>
              <a:gd name="connsiteY53" fmla="*/ 190169 h 609551"/>
              <a:gd name="connsiteX54" fmla="*/ 93065 w 609378"/>
              <a:gd name="connsiteY54" fmla="*/ 236133 h 609551"/>
              <a:gd name="connsiteX55" fmla="*/ 85078 w 609378"/>
              <a:gd name="connsiteY55" fmla="*/ 243194 h 609551"/>
              <a:gd name="connsiteX56" fmla="*/ 65716 w 609378"/>
              <a:gd name="connsiteY56" fmla="*/ 240492 h 609551"/>
              <a:gd name="connsiteX57" fmla="*/ 40592 w 609378"/>
              <a:gd name="connsiteY57" fmla="*/ 246727 h 609551"/>
              <a:gd name="connsiteX58" fmla="*/ 21864 w 609378"/>
              <a:gd name="connsiteY58" fmla="*/ 259361 h 609551"/>
              <a:gd name="connsiteX59" fmla="*/ 22016 w 609378"/>
              <a:gd name="connsiteY59" fmla="*/ 258975 h 609551"/>
              <a:gd name="connsiteX60" fmla="*/ 305392 w 609378"/>
              <a:gd name="connsiteY60" fmla="*/ 119294 h 609551"/>
              <a:gd name="connsiteX61" fmla="*/ 485520 w 609378"/>
              <a:gd name="connsiteY61" fmla="*/ 30720 h 609551"/>
              <a:gd name="connsiteX62" fmla="*/ 465536 w 609378"/>
              <a:gd name="connsiteY62" fmla="*/ 32112 h 609551"/>
              <a:gd name="connsiteX63" fmla="*/ 440963 w 609378"/>
              <a:gd name="connsiteY63" fmla="*/ 61922 h 609551"/>
              <a:gd name="connsiteX64" fmla="*/ 455774 w 609378"/>
              <a:gd name="connsiteY64" fmla="*/ 97636 h 609551"/>
              <a:gd name="connsiteX65" fmla="*/ 457488 w 609378"/>
              <a:gd name="connsiteY65" fmla="*/ 120254 h 609551"/>
              <a:gd name="connsiteX66" fmla="*/ 425153 w 609378"/>
              <a:gd name="connsiteY66" fmla="*/ 152588 h 609551"/>
              <a:gd name="connsiteX67" fmla="*/ 457060 w 609378"/>
              <a:gd name="connsiteY67" fmla="*/ 184444 h 609551"/>
              <a:gd name="connsiteX68" fmla="*/ 489348 w 609378"/>
              <a:gd name="connsiteY68" fmla="*/ 152159 h 609551"/>
              <a:gd name="connsiteX69" fmla="*/ 511921 w 609378"/>
              <a:gd name="connsiteY69" fmla="*/ 153778 h 609551"/>
              <a:gd name="connsiteX70" fmla="*/ 564448 w 609378"/>
              <a:gd name="connsiteY70" fmla="*/ 161254 h 609551"/>
              <a:gd name="connsiteX71" fmla="*/ 571925 w 609378"/>
              <a:gd name="connsiteY71" fmla="*/ 108731 h 609551"/>
              <a:gd name="connsiteX72" fmla="*/ 568496 w 609378"/>
              <a:gd name="connsiteY72" fmla="*/ 104778 h 609551"/>
              <a:gd name="connsiteX73" fmla="*/ 578973 w 609378"/>
              <a:gd name="connsiteY73" fmla="*/ 94064 h 609551"/>
              <a:gd name="connsiteX74" fmla="*/ 568401 w 609378"/>
              <a:gd name="connsiteY74" fmla="*/ 104731 h 609551"/>
              <a:gd name="connsiteX75" fmla="*/ 532684 w 609378"/>
              <a:gd name="connsiteY75" fmla="*/ 95112 h 609551"/>
              <a:gd name="connsiteX76" fmla="*/ 514349 w 609378"/>
              <a:gd name="connsiteY76" fmla="*/ 76826 h 609551"/>
              <a:gd name="connsiteX77" fmla="*/ 503396 w 609378"/>
              <a:gd name="connsiteY77" fmla="*/ 39827 h 609551"/>
              <a:gd name="connsiteX78" fmla="*/ 485520 w 609378"/>
              <a:gd name="connsiteY78" fmla="*/ 30720 h 609551"/>
              <a:gd name="connsiteX79" fmla="*/ 485986 w 609378"/>
              <a:gd name="connsiteY79" fmla="*/ 468 h 609551"/>
              <a:gd name="connsiteX80" fmla="*/ 545494 w 609378"/>
              <a:gd name="connsiteY80" fmla="*/ 64017 h 609551"/>
              <a:gd name="connsiteX81" fmla="*/ 589545 w 609378"/>
              <a:gd name="connsiteY81" fmla="*/ 83445 h 609551"/>
              <a:gd name="connsiteX82" fmla="*/ 589593 w 609378"/>
              <a:gd name="connsiteY82" fmla="*/ 83493 h 609551"/>
              <a:gd name="connsiteX83" fmla="*/ 589735 w 609378"/>
              <a:gd name="connsiteY83" fmla="*/ 83636 h 609551"/>
              <a:gd name="connsiteX84" fmla="*/ 595879 w 609378"/>
              <a:gd name="connsiteY84" fmla="*/ 90731 h 609551"/>
              <a:gd name="connsiteX85" fmla="*/ 588926 w 609378"/>
              <a:gd name="connsiteY85" fmla="*/ 179635 h 609551"/>
              <a:gd name="connsiteX86" fmla="*/ 499872 w 609378"/>
              <a:gd name="connsiteY86" fmla="*/ 184064 h 609551"/>
              <a:gd name="connsiteX87" fmla="*/ 471215 w 609378"/>
              <a:gd name="connsiteY87" fmla="*/ 212676 h 609551"/>
              <a:gd name="connsiteX88" fmla="*/ 469238 w 609378"/>
              <a:gd name="connsiteY88" fmla="*/ 207206 h 609551"/>
              <a:gd name="connsiteX89" fmla="*/ 440950 w 609378"/>
              <a:gd name="connsiteY89" fmla="*/ 168979 h 609551"/>
              <a:gd name="connsiteX90" fmla="*/ 402272 w 609378"/>
              <a:gd name="connsiteY90" fmla="*/ 140512 h 609551"/>
              <a:gd name="connsiteX91" fmla="*/ 396811 w 609378"/>
              <a:gd name="connsiteY91" fmla="*/ 138547 h 609551"/>
              <a:gd name="connsiteX92" fmla="*/ 425486 w 609378"/>
              <a:gd name="connsiteY92" fmla="*/ 109874 h 609551"/>
              <a:gd name="connsiteX93" fmla="*/ 412914 w 609378"/>
              <a:gd name="connsiteY93" fmla="*/ 49922 h 609551"/>
              <a:gd name="connsiteX94" fmla="*/ 453964 w 609378"/>
              <a:gd name="connsiteY94" fmla="*/ 4493 h 609551"/>
              <a:gd name="connsiteX95" fmla="*/ 485986 w 609378"/>
              <a:gd name="connsiteY95" fmla="*/ 468 h 609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609378" h="609551">
                <a:moveTo>
                  <a:pt x="143038" y="381872"/>
                </a:moveTo>
                <a:cubicBezTo>
                  <a:pt x="140085" y="381872"/>
                  <a:pt x="137895" y="382538"/>
                  <a:pt x="136704" y="383729"/>
                </a:cubicBezTo>
                <a:cubicBezTo>
                  <a:pt x="131085" y="389348"/>
                  <a:pt x="137704" y="416538"/>
                  <a:pt x="165325" y="444157"/>
                </a:cubicBezTo>
                <a:cubicBezTo>
                  <a:pt x="192946" y="471823"/>
                  <a:pt x="220186" y="478395"/>
                  <a:pt x="225806" y="472823"/>
                </a:cubicBezTo>
                <a:cubicBezTo>
                  <a:pt x="231425" y="467204"/>
                  <a:pt x="224806" y="439966"/>
                  <a:pt x="197185" y="412348"/>
                </a:cubicBezTo>
                <a:cubicBezTo>
                  <a:pt x="175421" y="390633"/>
                  <a:pt x="153991" y="381872"/>
                  <a:pt x="143038" y="381872"/>
                </a:cubicBezTo>
                <a:close/>
                <a:moveTo>
                  <a:pt x="135235" y="352780"/>
                </a:moveTo>
                <a:cubicBezTo>
                  <a:pt x="158355" y="349086"/>
                  <a:pt x="190268" y="363050"/>
                  <a:pt x="218377" y="391157"/>
                </a:cubicBezTo>
                <a:cubicBezTo>
                  <a:pt x="255855" y="428633"/>
                  <a:pt x="268189" y="472823"/>
                  <a:pt x="246998" y="494014"/>
                </a:cubicBezTo>
                <a:cubicBezTo>
                  <a:pt x="240045" y="500966"/>
                  <a:pt x="230568" y="504299"/>
                  <a:pt x="219662" y="504299"/>
                </a:cubicBezTo>
                <a:cubicBezTo>
                  <a:pt x="197423" y="504299"/>
                  <a:pt x="169278" y="490490"/>
                  <a:pt x="144133" y="465395"/>
                </a:cubicBezTo>
                <a:cubicBezTo>
                  <a:pt x="106655" y="427871"/>
                  <a:pt x="94368" y="383681"/>
                  <a:pt x="115512" y="362491"/>
                </a:cubicBezTo>
                <a:cubicBezTo>
                  <a:pt x="120798" y="357205"/>
                  <a:pt x="127528" y="354012"/>
                  <a:pt x="135235" y="352780"/>
                </a:cubicBezTo>
                <a:close/>
                <a:moveTo>
                  <a:pt x="76136" y="270086"/>
                </a:moveTo>
                <a:cubicBezTo>
                  <a:pt x="61182" y="270086"/>
                  <a:pt x="49276" y="273943"/>
                  <a:pt x="41609" y="281611"/>
                </a:cubicBezTo>
                <a:cubicBezTo>
                  <a:pt x="12368" y="310852"/>
                  <a:pt x="38561" y="402243"/>
                  <a:pt x="122950" y="486585"/>
                </a:cubicBezTo>
                <a:cubicBezTo>
                  <a:pt x="207339" y="570976"/>
                  <a:pt x="298729" y="597169"/>
                  <a:pt x="327970" y="567975"/>
                </a:cubicBezTo>
                <a:cubicBezTo>
                  <a:pt x="357211" y="538734"/>
                  <a:pt x="331018" y="447295"/>
                  <a:pt x="246629" y="362953"/>
                </a:cubicBezTo>
                <a:cubicBezTo>
                  <a:pt x="184337" y="300660"/>
                  <a:pt x="118235" y="270086"/>
                  <a:pt x="76136" y="270086"/>
                </a:cubicBezTo>
                <a:close/>
                <a:moveTo>
                  <a:pt x="85078" y="243194"/>
                </a:moveTo>
                <a:lnTo>
                  <a:pt x="126986" y="249042"/>
                </a:lnTo>
                <a:cubicBezTo>
                  <a:pt x="171503" y="263680"/>
                  <a:pt x="221722" y="295660"/>
                  <a:pt x="267822" y="341760"/>
                </a:cubicBezTo>
                <a:cubicBezTo>
                  <a:pt x="313922" y="387860"/>
                  <a:pt x="345901" y="438068"/>
                  <a:pt x="360533" y="482573"/>
                </a:cubicBezTo>
                <a:lnTo>
                  <a:pt x="366483" y="525272"/>
                </a:lnTo>
                <a:lnTo>
                  <a:pt x="329800" y="566673"/>
                </a:lnTo>
                <a:cubicBezTo>
                  <a:pt x="320323" y="576148"/>
                  <a:pt x="327038" y="592290"/>
                  <a:pt x="340372" y="592290"/>
                </a:cubicBezTo>
                <a:lnTo>
                  <a:pt x="349635" y="588469"/>
                </a:lnTo>
                <a:lnTo>
                  <a:pt x="349163" y="589168"/>
                </a:lnTo>
                <a:cubicBezTo>
                  <a:pt x="335352" y="602979"/>
                  <a:pt x="316064" y="609551"/>
                  <a:pt x="293348" y="609551"/>
                </a:cubicBezTo>
                <a:cubicBezTo>
                  <a:pt x="239533" y="609551"/>
                  <a:pt x="166573" y="572642"/>
                  <a:pt x="101710" y="507826"/>
                </a:cubicBezTo>
                <a:cubicBezTo>
                  <a:pt x="9558" y="415625"/>
                  <a:pt x="-26160" y="306947"/>
                  <a:pt x="20368" y="260370"/>
                </a:cubicBezTo>
                <a:lnTo>
                  <a:pt x="21864" y="259361"/>
                </a:lnTo>
                <a:lnTo>
                  <a:pt x="17867" y="269504"/>
                </a:lnTo>
                <a:cubicBezTo>
                  <a:pt x="17909" y="273283"/>
                  <a:pt x="19374" y="277045"/>
                  <a:pt x="22255" y="279926"/>
                </a:cubicBezTo>
                <a:cubicBezTo>
                  <a:pt x="28017" y="285688"/>
                  <a:pt x="37351" y="285783"/>
                  <a:pt x="43256" y="280164"/>
                </a:cubicBezTo>
                <a:close/>
                <a:moveTo>
                  <a:pt x="305392" y="119294"/>
                </a:moveTo>
                <a:cubicBezTo>
                  <a:pt x="323188" y="118974"/>
                  <a:pt x="340333" y="120544"/>
                  <a:pt x="356566" y="124062"/>
                </a:cubicBezTo>
                <a:lnTo>
                  <a:pt x="396811" y="138547"/>
                </a:lnTo>
                <a:lnTo>
                  <a:pt x="393341" y="142016"/>
                </a:lnTo>
                <a:cubicBezTo>
                  <a:pt x="387483" y="147873"/>
                  <a:pt x="387483" y="157349"/>
                  <a:pt x="393341" y="163207"/>
                </a:cubicBezTo>
                <a:lnTo>
                  <a:pt x="446440" y="216254"/>
                </a:lnTo>
                <a:cubicBezTo>
                  <a:pt x="449250" y="219063"/>
                  <a:pt x="453059" y="220682"/>
                  <a:pt x="457060" y="220682"/>
                </a:cubicBezTo>
                <a:cubicBezTo>
                  <a:pt x="461012" y="220682"/>
                  <a:pt x="464822" y="219063"/>
                  <a:pt x="467632" y="216254"/>
                </a:cubicBezTo>
                <a:lnTo>
                  <a:pt x="471215" y="212676"/>
                </a:lnTo>
                <a:lnTo>
                  <a:pt x="485846" y="253159"/>
                </a:lnTo>
                <a:cubicBezTo>
                  <a:pt x="492966" y="286104"/>
                  <a:pt x="492121" y="323400"/>
                  <a:pt x="482953" y="363445"/>
                </a:cubicBezTo>
                <a:cubicBezTo>
                  <a:pt x="465285" y="440774"/>
                  <a:pt x="418425" y="520437"/>
                  <a:pt x="350992" y="587910"/>
                </a:cubicBezTo>
                <a:lnTo>
                  <a:pt x="349635" y="588469"/>
                </a:lnTo>
                <a:lnTo>
                  <a:pt x="362822" y="568947"/>
                </a:lnTo>
                <a:cubicBezTo>
                  <a:pt x="366123" y="561339"/>
                  <a:pt x="368188" y="552914"/>
                  <a:pt x="369068" y="543827"/>
                </a:cubicBezTo>
                <a:lnTo>
                  <a:pt x="366483" y="525272"/>
                </a:lnTo>
                <a:lnTo>
                  <a:pt x="373632" y="517204"/>
                </a:lnTo>
                <a:cubicBezTo>
                  <a:pt x="413559" y="466086"/>
                  <a:pt x="441391" y="410669"/>
                  <a:pt x="453713" y="356779"/>
                </a:cubicBezTo>
                <a:cubicBezTo>
                  <a:pt x="469619" y="287068"/>
                  <a:pt x="457571" y="227929"/>
                  <a:pt x="419759" y="190169"/>
                </a:cubicBezTo>
                <a:cubicBezTo>
                  <a:pt x="350546" y="121089"/>
                  <a:pt x="212531" y="143333"/>
                  <a:pt x="93065" y="236133"/>
                </a:cubicBezTo>
                <a:lnTo>
                  <a:pt x="85078" y="243194"/>
                </a:lnTo>
                <a:lnTo>
                  <a:pt x="65716" y="240492"/>
                </a:lnTo>
                <a:cubicBezTo>
                  <a:pt x="56627" y="241369"/>
                  <a:pt x="48201" y="243431"/>
                  <a:pt x="40592" y="246727"/>
                </a:cubicBezTo>
                <a:lnTo>
                  <a:pt x="21864" y="259361"/>
                </a:lnTo>
                <a:lnTo>
                  <a:pt x="22016" y="258975"/>
                </a:lnTo>
                <a:cubicBezTo>
                  <a:pt x="111130" y="169783"/>
                  <a:pt x="216409" y="120898"/>
                  <a:pt x="305392" y="119294"/>
                </a:cubicBezTo>
                <a:close/>
                <a:moveTo>
                  <a:pt x="485520" y="30720"/>
                </a:moveTo>
                <a:cubicBezTo>
                  <a:pt x="478966" y="29386"/>
                  <a:pt x="472061" y="29803"/>
                  <a:pt x="465536" y="32112"/>
                </a:cubicBezTo>
                <a:cubicBezTo>
                  <a:pt x="452440" y="36779"/>
                  <a:pt x="443011" y="48207"/>
                  <a:pt x="440963" y="61922"/>
                </a:cubicBezTo>
                <a:cubicBezTo>
                  <a:pt x="438915" y="75636"/>
                  <a:pt x="444630" y="89350"/>
                  <a:pt x="455774" y="97636"/>
                </a:cubicBezTo>
                <a:cubicBezTo>
                  <a:pt x="463108" y="103064"/>
                  <a:pt x="463917" y="113778"/>
                  <a:pt x="457488" y="120254"/>
                </a:cubicBezTo>
                <a:lnTo>
                  <a:pt x="425153" y="152588"/>
                </a:lnTo>
                <a:lnTo>
                  <a:pt x="457060" y="184444"/>
                </a:lnTo>
                <a:lnTo>
                  <a:pt x="489348" y="152159"/>
                </a:lnTo>
                <a:cubicBezTo>
                  <a:pt x="495777" y="145730"/>
                  <a:pt x="506444" y="146445"/>
                  <a:pt x="511921" y="153778"/>
                </a:cubicBezTo>
                <a:cubicBezTo>
                  <a:pt x="524350" y="170349"/>
                  <a:pt x="547875" y="173683"/>
                  <a:pt x="564448" y="161254"/>
                </a:cubicBezTo>
                <a:cubicBezTo>
                  <a:pt x="581020" y="148826"/>
                  <a:pt x="584354" y="125302"/>
                  <a:pt x="571925" y="108731"/>
                </a:cubicBezTo>
                <a:cubicBezTo>
                  <a:pt x="570877" y="107350"/>
                  <a:pt x="569734" y="106017"/>
                  <a:pt x="568496" y="104778"/>
                </a:cubicBezTo>
                <a:lnTo>
                  <a:pt x="578973" y="94064"/>
                </a:lnTo>
                <a:lnTo>
                  <a:pt x="568401" y="104731"/>
                </a:lnTo>
                <a:cubicBezTo>
                  <a:pt x="559019" y="95445"/>
                  <a:pt x="545447" y="91779"/>
                  <a:pt x="532684" y="95112"/>
                </a:cubicBezTo>
                <a:cubicBezTo>
                  <a:pt x="521588" y="97969"/>
                  <a:pt x="511492" y="87921"/>
                  <a:pt x="514349" y="76826"/>
                </a:cubicBezTo>
                <a:cubicBezTo>
                  <a:pt x="517826" y="63398"/>
                  <a:pt x="513587" y="49160"/>
                  <a:pt x="503396" y="39827"/>
                </a:cubicBezTo>
                <a:cubicBezTo>
                  <a:pt x="498276" y="35136"/>
                  <a:pt x="492074" y="32053"/>
                  <a:pt x="485520" y="30720"/>
                </a:cubicBezTo>
                <a:close/>
                <a:moveTo>
                  <a:pt x="485986" y="468"/>
                </a:moveTo>
                <a:cubicBezTo>
                  <a:pt x="517180" y="4187"/>
                  <a:pt x="543672" y="29696"/>
                  <a:pt x="545494" y="64017"/>
                </a:cubicBezTo>
                <a:cubicBezTo>
                  <a:pt x="562067" y="64874"/>
                  <a:pt x="577735" y="71779"/>
                  <a:pt x="589545" y="83445"/>
                </a:cubicBezTo>
                <a:lnTo>
                  <a:pt x="589593" y="83493"/>
                </a:lnTo>
                <a:lnTo>
                  <a:pt x="589735" y="83636"/>
                </a:lnTo>
                <a:cubicBezTo>
                  <a:pt x="591926" y="85874"/>
                  <a:pt x="594021" y="88255"/>
                  <a:pt x="595879" y="90731"/>
                </a:cubicBezTo>
                <a:cubicBezTo>
                  <a:pt x="616261" y="117921"/>
                  <a:pt x="613261" y="155969"/>
                  <a:pt x="588926" y="179635"/>
                </a:cubicBezTo>
                <a:cubicBezTo>
                  <a:pt x="564591" y="203301"/>
                  <a:pt x="526445" y="205206"/>
                  <a:pt x="499872" y="184064"/>
                </a:cubicBezTo>
                <a:lnTo>
                  <a:pt x="471215" y="212676"/>
                </a:lnTo>
                <a:lnTo>
                  <a:pt x="469238" y="207206"/>
                </a:lnTo>
                <a:cubicBezTo>
                  <a:pt x="461741" y="193109"/>
                  <a:pt x="452296" y="180300"/>
                  <a:pt x="440950" y="168979"/>
                </a:cubicBezTo>
                <a:cubicBezTo>
                  <a:pt x="429402" y="157450"/>
                  <a:pt x="416422" y="147980"/>
                  <a:pt x="402272" y="140512"/>
                </a:cubicBezTo>
                <a:lnTo>
                  <a:pt x="396811" y="138547"/>
                </a:lnTo>
                <a:lnTo>
                  <a:pt x="425486" y="109874"/>
                </a:lnTo>
                <a:cubicBezTo>
                  <a:pt x="411961" y="93064"/>
                  <a:pt x="407247" y="70779"/>
                  <a:pt x="412914" y="49922"/>
                </a:cubicBezTo>
                <a:cubicBezTo>
                  <a:pt x="418533" y="29065"/>
                  <a:pt x="433820" y="12208"/>
                  <a:pt x="453964" y="4493"/>
                </a:cubicBezTo>
                <a:cubicBezTo>
                  <a:pt x="464667" y="410"/>
                  <a:pt x="475588" y="-771"/>
                  <a:pt x="485986" y="468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confont-11815-5643581"/>
          <p:cNvSpPr/>
          <p:nvPr userDrawn="1"/>
        </p:nvSpPr>
        <p:spPr>
          <a:xfrm>
            <a:off x="5388673" y="6338539"/>
            <a:ext cx="1362137" cy="1360046"/>
          </a:xfrm>
          <a:custGeom>
            <a:avLst/>
            <a:gdLst>
              <a:gd name="connsiteX0" fmla="*/ 564187 w 607583"/>
              <a:gd name="connsiteY0" fmla="*/ 114824 h 606651"/>
              <a:gd name="connsiteX1" fmla="*/ 348720 w 607583"/>
              <a:gd name="connsiteY1" fmla="*/ 329987 h 606651"/>
              <a:gd name="connsiteX2" fmla="*/ 363405 w 607583"/>
              <a:gd name="connsiteY2" fmla="*/ 332298 h 606651"/>
              <a:gd name="connsiteX3" fmla="*/ 363405 w 607583"/>
              <a:gd name="connsiteY3" fmla="*/ 350161 h 606651"/>
              <a:gd name="connsiteX4" fmla="*/ 345427 w 607583"/>
              <a:gd name="connsiteY4" fmla="*/ 350161 h 606651"/>
              <a:gd name="connsiteX5" fmla="*/ 343113 w 607583"/>
              <a:gd name="connsiteY5" fmla="*/ 335586 h 606651"/>
              <a:gd name="connsiteX6" fmla="*/ 115008 w 607583"/>
              <a:gd name="connsiteY6" fmla="*/ 563369 h 606651"/>
              <a:gd name="connsiteX7" fmla="*/ 121772 w 607583"/>
              <a:gd name="connsiteY7" fmla="*/ 574479 h 606651"/>
              <a:gd name="connsiteX8" fmla="*/ 132897 w 607583"/>
              <a:gd name="connsiteY8" fmla="*/ 581233 h 606651"/>
              <a:gd name="connsiteX9" fmla="*/ 235157 w 607583"/>
              <a:gd name="connsiteY9" fmla="*/ 479117 h 606651"/>
              <a:gd name="connsiteX10" fmla="*/ 231508 w 607583"/>
              <a:gd name="connsiteY10" fmla="*/ 476629 h 606651"/>
              <a:gd name="connsiteX11" fmla="*/ 231508 w 607583"/>
              <a:gd name="connsiteY11" fmla="*/ 458676 h 606651"/>
              <a:gd name="connsiteX12" fmla="*/ 249486 w 607583"/>
              <a:gd name="connsiteY12" fmla="*/ 458676 h 606651"/>
              <a:gd name="connsiteX13" fmla="*/ 251978 w 607583"/>
              <a:gd name="connsiteY13" fmla="*/ 462320 h 606651"/>
              <a:gd name="connsiteX14" fmla="*/ 475633 w 607583"/>
              <a:gd name="connsiteY14" fmla="*/ 238980 h 606651"/>
              <a:gd name="connsiteX15" fmla="*/ 471984 w 607583"/>
              <a:gd name="connsiteY15" fmla="*/ 236403 h 606651"/>
              <a:gd name="connsiteX16" fmla="*/ 471984 w 607583"/>
              <a:gd name="connsiteY16" fmla="*/ 218539 h 606651"/>
              <a:gd name="connsiteX17" fmla="*/ 489961 w 607583"/>
              <a:gd name="connsiteY17" fmla="*/ 218539 h 606651"/>
              <a:gd name="connsiteX18" fmla="*/ 492453 w 607583"/>
              <a:gd name="connsiteY18" fmla="*/ 222183 h 606651"/>
              <a:gd name="connsiteX19" fmla="*/ 582076 w 607583"/>
              <a:gd name="connsiteY19" fmla="*/ 132687 h 606651"/>
              <a:gd name="connsiteX20" fmla="*/ 575312 w 607583"/>
              <a:gd name="connsiteY20" fmla="*/ 121578 h 606651"/>
              <a:gd name="connsiteX21" fmla="*/ 564187 w 607583"/>
              <a:gd name="connsiteY21" fmla="*/ 114824 h 606651"/>
              <a:gd name="connsiteX22" fmla="*/ 562852 w 607583"/>
              <a:gd name="connsiteY22" fmla="*/ 89406 h 606651"/>
              <a:gd name="connsiteX23" fmla="*/ 593200 w 607583"/>
              <a:gd name="connsiteY23" fmla="*/ 103715 h 606651"/>
              <a:gd name="connsiteX24" fmla="*/ 602100 w 607583"/>
              <a:gd name="connsiteY24" fmla="*/ 148418 h 606651"/>
              <a:gd name="connsiteX25" fmla="*/ 459168 w 607583"/>
              <a:gd name="connsiteY25" fmla="*/ 291238 h 606651"/>
              <a:gd name="connsiteX26" fmla="*/ 464597 w 607583"/>
              <a:gd name="connsiteY26" fmla="*/ 294438 h 606651"/>
              <a:gd name="connsiteX27" fmla="*/ 464597 w 607583"/>
              <a:gd name="connsiteY27" fmla="*/ 312301 h 606651"/>
              <a:gd name="connsiteX28" fmla="*/ 446708 w 607583"/>
              <a:gd name="connsiteY28" fmla="*/ 312301 h 606651"/>
              <a:gd name="connsiteX29" fmla="*/ 443504 w 607583"/>
              <a:gd name="connsiteY29" fmla="*/ 306791 h 606651"/>
              <a:gd name="connsiteX30" fmla="*/ 314455 w 607583"/>
              <a:gd name="connsiteY30" fmla="*/ 435658 h 606651"/>
              <a:gd name="connsiteX31" fmla="*/ 312764 w 607583"/>
              <a:gd name="connsiteY31" fmla="*/ 451300 h 606651"/>
              <a:gd name="connsiteX32" fmla="*/ 297100 w 607583"/>
              <a:gd name="connsiteY32" fmla="*/ 453077 h 606651"/>
              <a:gd name="connsiteX33" fmla="*/ 175260 w 607583"/>
              <a:gd name="connsiteY33" fmla="*/ 574656 h 606651"/>
              <a:gd name="connsiteX34" fmla="*/ 173480 w 607583"/>
              <a:gd name="connsiteY34" fmla="*/ 590387 h 606651"/>
              <a:gd name="connsiteX35" fmla="*/ 157817 w 607583"/>
              <a:gd name="connsiteY35" fmla="*/ 592076 h 606651"/>
              <a:gd name="connsiteX36" fmla="*/ 148650 w 607583"/>
              <a:gd name="connsiteY36" fmla="*/ 601319 h 606651"/>
              <a:gd name="connsiteX37" fmla="*/ 134232 w 607583"/>
              <a:gd name="connsiteY37" fmla="*/ 606651 h 606651"/>
              <a:gd name="connsiteX38" fmla="*/ 103883 w 607583"/>
              <a:gd name="connsiteY38" fmla="*/ 592342 h 606651"/>
              <a:gd name="connsiteX39" fmla="*/ 94983 w 607583"/>
              <a:gd name="connsiteY39" fmla="*/ 547639 h 606651"/>
              <a:gd name="connsiteX40" fmla="*/ 141975 w 607583"/>
              <a:gd name="connsiteY40" fmla="*/ 500714 h 606651"/>
              <a:gd name="connsiteX41" fmla="*/ 142954 w 607583"/>
              <a:gd name="connsiteY41" fmla="*/ 484005 h 606651"/>
              <a:gd name="connsiteX42" fmla="*/ 159686 w 607583"/>
              <a:gd name="connsiteY42" fmla="*/ 482939 h 606651"/>
              <a:gd name="connsiteX43" fmla="*/ 268532 w 607583"/>
              <a:gd name="connsiteY43" fmla="*/ 374335 h 606651"/>
              <a:gd name="connsiteX44" fmla="*/ 269510 w 607583"/>
              <a:gd name="connsiteY44" fmla="*/ 357627 h 606651"/>
              <a:gd name="connsiteX45" fmla="*/ 286242 w 607583"/>
              <a:gd name="connsiteY45" fmla="*/ 356560 h 606651"/>
              <a:gd name="connsiteX46" fmla="*/ 344448 w 607583"/>
              <a:gd name="connsiteY46" fmla="*/ 298526 h 606651"/>
              <a:gd name="connsiteX47" fmla="*/ 345427 w 607583"/>
              <a:gd name="connsiteY47" fmla="*/ 281729 h 606651"/>
              <a:gd name="connsiteX48" fmla="*/ 362248 w 607583"/>
              <a:gd name="connsiteY48" fmla="*/ 280751 h 606651"/>
              <a:gd name="connsiteX49" fmla="*/ 496369 w 607583"/>
              <a:gd name="connsiteY49" fmla="*/ 146818 h 606651"/>
              <a:gd name="connsiteX50" fmla="*/ 497348 w 607583"/>
              <a:gd name="connsiteY50" fmla="*/ 130110 h 606651"/>
              <a:gd name="connsiteX51" fmla="*/ 514080 w 607583"/>
              <a:gd name="connsiteY51" fmla="*/ 129133 h 606651"/>
              <a:gd name="connsiteX52" fmla="*/ 548434 w 607583"/>
              <a:gd name="connsiteY52" fmla="*/ 94827 h 606651"/>
              <a:gd name="connsiteX53" fmla="*/ 562852 w 607583"/>
              <a:gd name="connsiteY53" fmla="*/ 89406 h 606651"/>
              <a:gd name="connsiteX54" fmla="*/ 474637 w 607583"/>
              <a:gd name="connsiteY54" fmla="*/ 25417 h 606651"/>
              <a:gd name="connsiteX55" fmla="*/ 25443 w 607583"/>
              <a:gd name="connsiteY55" fmla="*/ 474035 h 606651"/>
              <a:gd name="connsiteX56" fmla="*/ 32296 w 607583"/>
              <a:gd name="connsiteY56" fmla="*/ 485055 h 606651"/>
              <a:gd name="connsiteX57" fmla="*/ 43332 w 607583"/>
              <a:gd name="connsiteY57" fmla="*/ 491809 h 606651"/>
              <a:gd name="connsiteX58" fmla="*/ 208253 w 607583"/>
              <a:gd name="connsiteY58" fmla="*/ 327221 h 606651"/>
              <a:gd name="connsiteX59" fmla="*/ 193568 w 607583"/>
              <a:gd name="connsiteY59" fmla="*/ 324910 h 606651"/>
              <a:gd name="connsiteX60" fmla="*/ 193568 w 607583"/>
              <a:gd name="connsiteY60" fmla="*/ 307047 h 606651"/>
              <a:gd name="connsiteX61" fmla="*/ 211458 w 607583"/>
              <a:gd name="connsiteY61" fmla="*/ 307047 h 606651"/>
              <a:gd name="connsiteX62" fmla="*/ 213772 w 607583"/>
              <a:gd name="connsiteY62" fmla="*/ 321711 h 606651"/>
              <a:gd name="connsiteX63" fmla="*/ 360536 w 607583"/>
              <a:gd name="connsiteY63" fmla="*/ 175164 h 606651"/>
              <a:gd name="connsiteX64" fmla="*/ 358044 w 607583"/>
              <a:gd name="connsiteY64" fmla="*/ 173209 h 606651"/>
              <a:gd name="connsiteX65" fmla="*/ 358044 w 607583"/>
              <a:gd name="connsiteY65" fmla="*/ 155346 h 606651"/>
              <a:gd name="connsiteX66" fmla="*/ 376023 w 607583"/>
              <a:gd name="connsiteY66" fmla="*/ 155346 h 606651"/>
              <a:gd name="connsiteX67" fmla="*/ 377892 w 607583"/>
              <a:gd name="connsiteY67" fmla="*/ 157834 h 606651"/>
              <a:gd name="connsiteX68" fmla="*/ 492615 w 607583"/>
              <a:gd name="connsiteY68" fmla="*/ 43280 h 606651"/>
              <a:gd name="connsiteX69" fmla="*/ 485762 w 607583"/>
              <a:gd name="connsiteY69" fmla="*/ 32260 h 606651"/>
              <a:gd name="connsiteX70" fmla="*/ 474637 w 607583"/>
              <a:gd name="connsiteY70" fmla="*/ 25417 h 606651"/>
              <a:gd name="connsiteX71" fmla="*/ 473302 w 607583"/>
              <a:gd name="connsiteY71" fmla="*/ 0 h 606651"/>
              <a:gd name="connsiteX72" fmla="*/ 503652 w 607583"/>
              <a:gd name="connsiteY72" fmla="*/ 14397 h 606651"/>
              <a:gd name="connsiteX73" fmla="*/ 512641 w 607583"/>
              <a:gd name="connsiteY73" fmla="*/ 59010 h 606651"/>
              <a:gd name="connsiteX74" fmla="*/ 453010 w 607583"/>
              <a:gd name="connsiteY74" fmla="*/ 118642 h 606651"/>
              <a:gd name="connsiteX75" fmla="*/ 451941 w 607583"/>
              <a:gd name="connsiteY75" fmla="*/ 135350 h 606651"/>
              <a:gd name="connsiteX76" fmla="*/ 435209 w 607583"/>
              <a:gd name="connsiteY76" fmla="*/ 136327 h 606651"/>
              <a:gd name="connsiteX77" fmla="*/ 288444 w 607583"/>
              <a:gd name="connsiteY77" fmla="*/ 282875 h 606651"/>
              <a:gd name="connsiteX78" fmla="*/ 287465 w 607583"/>
              <a:gd name="connsiteY78" fmla="*/ 299582 h 606651"/>
              <a:gd name="connsiteX79" fmla="*/ 270644 w 607583"/>
              <a:gd name="connsiteY79" fmla="*/ 300649 h 606651"/>
              <a:gd name="connsiteX80" fmla="*/ 187160 w 607583"/>
              <a:gd name="connsiteY80" fmla="*/ 384009 h 606651"/>
              <a:gd name="connsiteX81" fmla="*/ 186092 w 607583"/>
              <a:gd name="connsiteY81" fmla="*/ 400717 h 606651"/>
              <a:gd name="connsiteX82" fmla="*/ 169449 w 607583"/>
              <a:gd name="connsiteY82" fmla="*/ 401783 h 606651"/>
              <a:gd name="connsiteX83" fmla="*/ 111241 w 607583"/>
              <a:gd name="connsiteY83" fmla="*/ 459816 h 606651"/>
              <a:gd name="connsiteX84" fmla="*/ 110173 w 607583"/>
              <a:gd name="connsiteY84" fmla="*/ 476612 h 606651"/>
              <a:gd name="connsiteX85" fmla="*/ 93441 w 607583"/>
              <a:gd name="connsiteY85" fmla="*/ 477590 h 606651"/>
              <a:gd name="connsiteX86" fmla="*/ 59086 w 607583"/>
              <a:gd name="connsiteY86" fmla="*/ 511894 h 606651"/>
              <a:gd name="connsiteX87" fmla="*/ 44667 w 607583"/>
              <a:gd name="connsiteY87" fmla="*/ 517315 h 606651"/>
              <a:gd name="connsiteX88" fmla="*/ 14407 w 607583"/>
              <a:gd name="connsiteY88" fmla="*/ 502918 h 606651"/>
              <a:gd name="connsiteX89" fmla="*/ 5417 w 607583"/>
              <a:gd name="connsiteY89" fmla="*/ 458216 h 606651"/>
              <a:gd name="connsiteX90" fmla="*/ 27223 w 607583"/>
              <a:gd name="connsiteY90" fmla="*/ 436443 h 606651"/>
              <a:gd name="connsiteX91" fmla="*/ 29003 w 607583"/>
              <a:gd name="connsiteY91" fmla="*/ 420802 h 606651"/>
              <a:gd name="connsiteX92" fmla="*/ 44667 w 607583"/>
              <a:gd name="connsiteY92" fmla="*/ 419024 h 606651"/>
              <a:gd name="connsiteX93" fmla="*/ 90504 w 607583"/>
              <a:gd name="connsiteY93" fmla="*/ 373256 h 606651"/>
              <a:gd name="connsiteX94" fmla="*/ 92284 w 607583"/>
              <a:gd name="connsiteY94" fmla="*/ 357615 h 606651"/>
              <a:gd name="connsiteX95" fmla="*/ 108037 w 607583"/>
              <a:gd name="connsiteY95" fmla="*/ 355837 h 606651"/>
              <a:gd name="connsiteX96" fmla="*/ 255069 w 607583"/>
              <a:gd name="connsiteY96" fmla="*/ 208934 h 606651"/>
              <a:gd name="connsiteX97" fmla="*/ 256849 w 607583"/>
              <a:gd name="connsiteY97" fmla="*/ 193293 h 606651"/>
              <a:gd name="connsiteX98" fmla="*/ 272513 w 607583"/>
              <a:gd name="connsiteY98" fmla="*/ 191516 h 606651"/>
              <a:gd name="connsiteX99" fmla="*/ 406995 w 607583"/>
              <a:gd name="connsiteY99" fmla="*/ 57321 h 606651"/>
              <a:gd name="connsiteX100" fmla="*/ 408775 w 607583"/>
              <a:gd name="connsiteY100" fmla="*/ 41591 h 606651"/>
              <a:gd name="connsiteX101" fmla="*/ 424440 w 607583"/>
              <a:gd name="connsiteY101" fmla="*/ 39903 h 606651"/>
              <a:gd name="connsiteX102" fmla="*/ 458884 w 607583"/>
              <a:gd name="connsiteY102" fmla="*/ 5421 h 606651"/>
              <a:gd name="connsiteX103" fmla="*/ 473302 w 607583"/>
              <a:gd name="connsiteY103" fmla="*/ 0 h 606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583" h="606651">
                <a:moveTo>
                  <a:pt x="564187" y="114824"/>
                </a:moveTo>
                <a:lnTo>
                  <a:pt x="348720" y="329987"/>
                </a:lnTo>
                <a:cubicBezTo>
                  <a:pt x="353437" y="327588"/>
                  <a:pt x="359400" y="328387"/>
                  <a:pt x="363405" y="332298"/>
                </a:cubicBezTo>
                <a:cubicBezTo>
                  <a:pt x="368300" y="337275"/>
                  <a:pt x="368300" y="345273"/>
                  <a:pt x="363405" y="350161"/>
                </a:cubicBezTo>
                <a:cubicBezTo>
                  <a:pt x="358421" y="355138"/>
                  <a:pt x="350411" y="355138"/>
                  <a:pt x="345427" y="350161"/>
                </a:cubicBezTo>
                <a:cubicBezTo>
                  <a:pt x="341511" y="346251"/>
                  <a:pt x="340710" y="340296"/>
                  <a:pt x="343113" y="335586"/>
                </a:cubicBezTo>
                <a:lnTo>
                  <a:pt x="115008" y="563369"/>
                </a:lnTo>
                <a:cubicBezTo>
                  <a:pt x="115542" y="565769"/>
                  <a:pt x="117411" y="570124"/>
                  <a:pt x="121772" y="574479"/>
                </a:cubicBezTo>
                <a:cubicBezTo>
                  <a:pt x="126044" y="578656"/>
                  <a:pt x="130316" y="580700"/>
                  <a:pt x="132897" y="581233"/>
                </a:cubicBezTo>
                <a:lnTo>
                  <a:pt x="235157" y="479117"/>
                </a:lnTo>
                <a:cubicBezTo>
                  <a:pt x="233911" y="478495"/>
                  <a:pt x="232665" y="477695"/>
                  <a:pt x="231508" y="476629"/>
                </a:cubicBezTo>
                <a:cubicBezTo>
                  <a:pt x="226613" y="471652"/>
                  <a:pt x="226613" y="463653"/>
                  <a:pt x="231508" y="458676"/>
                </a:cubicBezTo>
                <a:cubicBezTo>
                  <a:pt x="236492" y="453788"/>
                  <a:pt x="244502" y="453788"/>
                  <a:pt x="249486" y="458676"/>
                </a:cubicBezTo>
                <a:cubicBezTo>
                  <a:pt x="250554" y="459832"/>
                  <a:pt x="251355" y="460987"/>
                  <a:pt x="251978" y="462320"/>
                </a:cubicBezTo>
                <a:lnTo>
                  <a:pt x="475633" y="238980"/>
                </a:lnTo>
                <a:cubicBezTo>
                  <a:pt x="474387" y="238358"/>
                  <a:pt x="473141" y="237558"/>
                  <a:pt x="471984" y="236403"/>
                </a:cubicBezTo>
                <a:cubicBezTo>
                  <a:pt x="467089" y="231515"/>
                  <a:pt x="467089" y="223516"/>
                  <a:pt x="471984" y="218539"/>
                </a:cubicBezTo>
                <a:cubicBezTo>
                  <a:pt x="476968" y="213651"/>
                  <a:pt x="484977" y="213651"/>
                  <a:pt x="489961" y="218539"/>
                </a:cubicBezTo>
                <a:cubicBezTo>
                  <a:pt x="491029" y="219695"/>
                  <a:pt x="491830" y="220850"/>
                  <a:pt x="492453" y="222183"/>
                </a:cubicBezTo>
                <a:lnTo>
                  <a:pt x="582076" y="132687"/>
                </a:lnTo>
                <a:cubicBezTo>
                  <a:pt x="581542" y="130288"/>
                  <a:pt x="579673" y="126022"/>
                  <a:pt x="575312" y="121578"/>
                </a:cubicBezTo>
                <a:cubicBezTo>
                  <a:pt x="571040" y="117401"/>
                  <a:pt x="566768" y="115357"/>
                  <a:pt x="564187" y="114824"/>
                </a:cubicBezTo>
                <a:close/>
                <a:moveTo>
                  <a:pt x="562852" y="89406"/>
                </a:moveTo>
                <a:cubicBezTo>
                  <a:pt x="572464" y="89406"/>
                  <a:pt x="583856" y="94383"/>
                  <a:pt x="593200" y="103715"/>
                </a:cubicBezTo>
                <a:cubicBezTo>
                  <a:pt x="608063" y="118557"/>
                  <a:pt x="612068" y="138553"/>
                  <a:pt x="602100" y="148418"/>
                </a:cubicBezTo>
                <a:lnTo>
                  <a:pt x="459168" y="291238"/>
                </a:lnTo>
                <a:cubicBezTo>
                  <a:pt x="461126" y="291771"/>
                  <a:pt x="463084" y="292838"/>
                  <a:pt x="464597" y="294438"/>
                </a:cubicBezTo>
                <a:cubicBezTo>
                  <a:pt x="469581" y="299326"/>
                  <a:pt x="469581" y="307324"/>
                  <a:pt x="464597" y="312301"/>
                </a:cubicBezTo>
                <a:cubicBezTo>
                  <a:pt x="459702" y="317189"/>
                  <a:pt x="451692" y="317189"/>
                  <a:pt x="446708" y="312301"/>
                </a:cubicBezTo>
                <a:cubicBezTo>
                  <a:pt x="445106" y="310702"/>
                  <a:pt x="444038" y="308835"/>
                  <a:pt x="443504" y="306791"/>
                </a:cubicBezTo>
                <a:lnTo>
                  <a:pt x="314455" y="435658"/>
                </a:lnTo>
                <a:cubicBezTo>
                  <a:pt x="317570" y="440546"/>
                  <a:pt x="316947" y="447034"/>
                  <a:pt x="312764" y="451300"/>
                </a:cubicBezTo>
                <a:cubicBezTo>
                  <a:pt x="308492" y="455566"/>
                  <a:pt x="301906" y="456188"/>
                  <a:pt x="297100" y="453077"/>
                </a:cubicBezTo>
                <a:lnTo>
                  <a:pt x="175260" y="574656"/>
                </a:lnTo>
                <a:cubicBezTo>
                  <a:pt x="178375" y="579545"/>
                  <a:pt x="177752" y="586121"/>
                  <a:pt x="173480" y="590387"/>
                </a:cubicBezTo>
                <a:cubicBezTo>
                  <a:pt x="169208" y="594564"/>
                  <a:pt x="162712" y="595186"/>
                  <a:pt x="157817" y="592076"/>
                </a:cubicBezTo>
                <a:lnTo>
                  <a:pt x="148650" y="601319"/>
                </a:lnTo>
                <a:cubicBezTo>
                  <a:pt x="145001" y="604962"/>
                  <a:pt x="139928" y="606651"/>
                  <a:pt x="134232" y="606651"/>
                </a:cubicBezTo>
                <a:cubicBezTo>
                  <a:pt x="124620" y="606651"/>
                  <a:pt x="113228" y="601674"/>
                  <a:pt x="103883" y="592342"/>
                </a:cubicBezTo>
                <a:cubicBezTo>
                  <a:pt x="89109" y="577500"/>
                  <a:pt x="85015" y="557504"/>
                  <a:pt x="94983" y="547639"/>
                </a:cubicBezTo>
                <a:lnTo>
                  <a:pt x="141975" y="500714"/>
                </a:lnTo>
                <a:cubicBezTo>
                  <a:pt x="138059" y="495737"/>
                  <a:pt x="138326" y="488538"/>
                  <a:pt x="142954" y="484005"/>
                </a:cubicBezTo>
                <a:cubicBezTo>
                  <a:pt x="147493" y="479384"/>
                  <a:pt x="154702" y="479117"/>
                  <a:pt x="159686" y="482939"/>
                </a:cubicBezTo>
                <a:lnTo>
                  <a:pt x="268532" y="374335"/>
                </a:lnTo>
                <a:cubicBezTo>
                  <a:pt x="264616" y="369358"/>
                  <a:pt x="264972" y="362159"/>
                  <a:pt x="269510" y="357627"/>
                </a:cubicBezTo>
                <a:cubicBezTo>
                  <a:pt x="274138" y="353005"/>
                  <a:pt x="281347" y="352739"/>
                  <a:pt x="286242" y="356560"/>
                </a:cubicBezTo>
                <a:lnTo>
                  <a:pt x="344448" y="298526"/>
                </a:lnTo>
                <a:cubicBezTo>
                  <a:pt x="340532" y="293549"/>
                  <a:pt x="340888" y="286350"/>
                  <a:pt x="345427" y="281729"/>
                </a:cubicBezTo>
                <a:cubicBezTo>
                  <a:pt x="350055" y="277196"/>
                  <a:pt x="357264" y="276841"/>
                  <a:pt x="362248" y="280751"/>
                </a:cubicBezTo>
                <a:lnTo>
                  <a:pt x="496369" y="146818"/>
                </a:lnTo>
                <a:cubicBezTo>
                  <a:pt x="492453" y="141841"/>
                  <a:pt x="492809" y="134643"/>
                  <a:pt x="497348" y="130110"/>
                </a:cubicBezTo>
                <a:cubicBezTo>
                  <a:pt x="501887" y="125578"/>
                  <a:pt x="509096" y="125222"/>
                  <a:pt x="514080" y="129133"/>
                </a:cubicBezTo>
                <a:lnTo>
                  <a:pt x="548434" y="94827"/>
                </a:lnTo>
                <a:cubicBezTo>
                  <a:pt x="552083" y="91095"/>
                  <a:pt x="557156" y="89406"/>
                  <a:pt x="562852" y="89406"/>
                </a:cubicBezTo>
                <a:close/>
                <a:moveTo>
                  <a:pt x="474637" y="25417"/>
                </a:moveTo>
                <a:lnTo>
                  <a:pt x="25443" y="474035"/>
                </a:lnTo>
                <a:cubicBezTo>
                  <a:pt x="25977" y="476346"/>
                  <a:pt x="27935" y="480700"/>
                  <a:pt x="32296" y="485055"/>
                </a:cubicBezTo>
                <a:cubicBezTo>
                  <a:pt x="36479" y="489321"/>
                  <a:pt x="40840" y="491276"/>
                  <a:pt x="43332" y="491809"/>
                </a:cubicBezTo>
                <a:lnTo>
                  <a:pt x="208253" y="327221"/>
                </a:lnTo>
                <a:cubicBezTo>
                  <a:pt x="203447" y="329621"/>
                  <a:pt x="197484" y="328910"/>
                  <a:pt x="193568" y="324910"/>
                </a:cubicBezTo>
                <a:cubicBezTo>
                  <a:pt x="188584" y="319934"/>
                  <a:pt x="188584" y="311935"/>
                  <a:pt x="193568" y="307047"/>
                </a:cubicBezTo>
                <a:cubicBezTo>
                  <a:pt x="198463" y="302071"/>
                  <a:pt x="206562" y="302071"/>
                  <a:pt x="211458" y="307047"/>
                </a:cubicBezTo>
                <a:cubicBezTo>
                  <a:pt x="215463" y="310958"/>
                  <a:pt x="216175" y="316912"/>
                  <a:pt x="213772" y="321711"/>
                </a:cubicBezTo>
                <a:lnTo>
                  <a:pt x="360536" y="175164"/>
                </a:lnTo>
                <a:cubicBezTo>
                  <a:pt x="359646" y="174630"/>
                  <a:pt x="358845" y="174008"/>
                  <a:pt x="358044" y="173209"/>
                </a:cubicBezTo>
                <a:cubicBezTo>
                  <a:pt x="353149" y="168321"/>
                  <a:pt x="353149" y="160322"/>
                  <a:pt x="358044" y="155346"/>
                </a:cubicBezTo>
                <a:cubicBezTo>
                  <a:pt x="363028" y="150458"/>
                  <a:pt x="371038" y="150458"/>
                  <a:pt x="376023" y="155346"/>
                </a:cubicBezTo>
                <a:cubicBezTo>
                  <a:pt x="376735" y="156145"/>
                  <a:pt x="377358" y="156945"/>
                  <a:pt x="377892" y="157834"/>
                </a:cubicBezTo>
                <a:lnTo>
                  <a:pt x="492615" y="43280"/>
                </a:lnTo>
                <a:cubicBezTo>
                  <a:pt x="491992" y="40880"/>
                  <a:pt x="490123" y="36615"/>
                  <a:pt x="485762" y="32260"/>
                </a:cubicBezTo>
                <a:cubicBezTo>
                  <a:pt x="481579" y="27994"/>
                  <a:pt x="477218" y="26039"/>
                  <a:pt x="474637" y="25417"/>
                </a:cubicBezTo>
                <a:close/>
                <a:moveTo>
                  <a:pt x="473302" y="0"/>
                </a:moveTo>
                <a:cubicBezTo>
                  <a:pt x="482914" y="0"/>
                  <a:pt x="494307" y="5066"/>
                  <a:pt x="503652" y="14397"/>
                </a:cubicBezTo>
                <a:cubicBezTo>
                  <a:pt x="518515" y="29150"/>
                  <a:pt x="522520" y="49145"/>
                  <a:pt x="512641" y="59010"/>
                </a:cubicBezTo>
                <a:lnTo>
                  <a:pt x="453010" y="118642"/>
                </a:lnTo>
                <a:cubicBezTo>
                  <a:pt x="456837" y="123619"/>
                  <a:pt x="456570" y="130728"/>
                  <a:pt x="451941" y="135350"/>
                </a:cubicBezTo>
                <a:cubicBezTo>
                  <a:pt x="447402" y="139882"/>
                  <a:pt x="440193" y="140238"/>
                  <a:pt x="435209" y="136327"/>
                </a:cubicBezTo>
                <a:lnTo>
                  <a:pt x="288444" y="282875"/>
                </a:lnTo>
                <a:cubicBezTo>
                  <a:pt x="292272" y="287851"/>
                  <a:pt x="292005" y="294961"/>
                  <a:pt x="287465" y="299582"/>
                </a:cubicBezTo>
                <a:cubicBezTo>
                  <a:pt x="282926" y="304204"/>
                  <a:pt x="275628" y="304559"/>
                  <a:pt x="270644" y="300649"/>
                </a:cubicBezTo>
                <a:lnTo>
                  <a:pt x="187160" y="384009"/>
                </a:lnTo>
                <a:cubicBezTo>
                  <a:pt x="190987" y="388986"/>
                  <a:pt x="190720" y="396185"/>
                  <a:pt x="186092" y="400717"/>
                </a:cubicBezTo>
                <a:cubicBezTo>
                  <a:pt x="181553" y="405338"/>
                  <a:pt x="174344" y="405605"/>
                  <a:pt x="169449" y="401783"/>
                </a:cubicBezTo>
                <a:lnTo>
                  <a:pt x="111241" y="459816"/>
                </a:lnTo>
                <a:cubicBezTo>
                  <a:pt x="115157" y="464793"/>
                  <a:pt x="114801" y="471991"/>
                  <a:pt x="110173" y="476612"/>
                </a:cubicBezTo>
                <a:cubicBezTo>
                  <a:pt x="105634" y="481145"/>
                  <a:pt x="98425" y="481500"/>
                  <a:pt x="93441" y="477590"/>
                </a:cubicBezTo>
                <a:lnTo>
                  <a:pt x="59086" y="511894"/>
                </a:lnTo>
                <a:cubicBezTo>
                  <a:pt x="55437" y="515538"/>
                  <a:pt x="50364" y="517315"/>
                  <a:pt x="44667" y="517315"/>
                </a:cubicBezTo>
                <a:cubicBezTo>
                  <a:pt x="35055" y="517315"/>
                  <a:pt x="23663" y="512249"/>
                  <a:pt x="14407" y="502918"/>
                </a:cubicBezTo>
                <a:cubicBezTo>
                  <a:pt x="-457" y="488165"/>
                  <a:pt x="-4462" y="468170"/>
                  <a:pt x="5417" y="458216"/>
                </a:cubicBezTo>
                <a:lnTo>
                  <a:pt x="27223" y="436443"/>
                </a:lnTo>
                <a:cubicBezTo>
                  <a:pt x="24197" y="431555"/>
                  <a:pt x="24731" y="425067"/>
                  <a:pt x="29003" y="420802"/>
                </a:cubicBezTo>
                <a:cubicBezTo>
                  <a:pt x="33275" y="416536"/>
                  <a:pt x="39772" y="415914"/>
                  <a:pt x="44667" y="419024"/>
                </a:cubicBezTo>
                <a:lnTo>
                  <a:pt x="90504" y="373256"/>
                </a:lnTo>
                <a:cubicBezTo>
                  <a:pt x="87478" y="368368"/>
                  <a:pt x="88012" y="361881"/>
                  <a:pt x="92284" y="357615"/>
                </a:cubicBezTo>
                <a:cubicBezTo>
                  <a:pt x="96556" y="353349"/>
                  <a:pt x="103142" y="352727"/>
                  <a:pt x="108037" y="355837"/>
                </a:cubicBezTo>
                <a:lnTo>
                  <a:pt x="255069" y="208934"/>
                </a:lnTo>
                <a:cubicBezTo>
                  <a:pt x="251954" y="204047"/>
                  <a:pt x="252577" y="197559"/>
                  <a:pt x="256849" y="193293"/>
                </a:cubicBezTo>
                <a:cubicBezTo>
                  <a:pt x="261121" y="189027"/>
                  <a:pt x="267618" y="188494"/>
                  <a:pt x="272513" y="191516"/>
                </a:cubicBezTo>
                <a:lnTo>
                  <a:pt x="406995" y="57321"/>
                </a:lnTo>
                <a:cubicBezTo>
                  <a:pt x="403880" y="52434"/>
                  <a:pt x="404503" y="45857"/>
                  <a:pt x="408775" y="41591"/>
                </a:cubicBezTo>
                <a:cubicBezTo>
                  <a:pt x="413048" y="37326"/>
                  <a:pt x="419545" y="36792"/>
                  <a:pt x="424440" y="39903"/>
                </a:cubicBezTo>
                <a:lnTo>
                  <a:pt x="458884" y="5421"/>
                </a:lnTo>
                <a:cubicBezTo>
                  <a:pt x="462622" y="1777"/>
                  <a:pt x="467695" y="0"/>
                  <a:pt x="473302" y="0"/>
                </a:cubicBez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iconfont-11815-5643581"/>
          <p:cNvSpPr/>
          <p:nvPr userDrawn="1"/>
        </p:nvSpPr>
        <p:spPr>
          <a:xfrm rot="17025825">
            <a:off x="-449804" y="5704902"/>
            <a:ext cx="1362137" cy="1360046"/>
          </a:xfrm>
          <a:custGeom>
            <a:avLst/>
            <a:gdLst>
              <a:gd name="connsiteX0" fmla="*/ 564187 w 607583"/>
              <a:gd name="connsiteY0" fmla="*/ 114824 h 606651"/>
              <a:gd name="connsiteX1" fmla="*/ 348720 w 607583"/>
              <a:gd name="connsiteY1" fmla="*/ 329987 h 606651"/>
              <a:gd name="connsiteX2" fmla="*/ 363405 w 607583"/>
              <a:gd name="connsiteY2" fmla="*/ 332298 h 606651"/>
              <a:gd name="connsiteX3" fmla="*/ 363405 w 607583"/>
              <a:gd name="connsiteY3" fmla="*/ 350161 h 606651"/>
              <a:gd name="connsiteX4" fmla="*/ 345427 w 607583"/>
              <a:gd name="connsiteY4" fmla="*/ 350161 h 606651"/>
              <a:gd name="connsiteX5" fmla="*/ 343113 w 607583"/>
              <a:gd name="connsiteY5" fmla="*/ 335586 h 606651"/>
              <a:gd name="connsiteX6" fmla="*/ 115008 w 607583"/>
              <a:gd name="connsiteY6" fmla="*/ 563369 h 606651"/>
              <a:gd name="connsiteX7" fmla="*/ 121772 w 607583"/>
              <a:gd name="connsiteY7" fmla="*/ 574479 h 606651"/>
              <a:gd name="connsiteX8" fmla="*/ 132897 w 607583"/>
              <a:gd name="connsiteY8" fmla="*/ 581233 h 606651"/>
              <a:gd name="connsiteX9" fmla="*/ 235157 w 607583"/>
              <a:gd name="connsiteY9" fmla="*/ 479117 h 606651"/>
              <a:gd name="connsiteX10" fmla="*/ 231508 w 607583"/>
              <a:gd name="connsiteY10" fmla="*/ 476629 h 606651"/>
              <a:gd name="connsiteX11" fmla="*/ 231508 w 607583"/>
              <a:gd name="connsiteY11" fmla="*/ 458676 h 606651"/>
              <a:gd name="connsiteX12" fmla="*/ 249486 w 607583"/>
              <a:gd name="connsiteY12" fmla="*/ 458676 h 606651"/>
              <a:gd name="connsiteX13" fmla="*/ 251978 w 607583"/>
              <a:gd name="connsiteY13" fmla="*/ 462320 h 606651"/>
              <a:gd name="connsiteX14" fmla="*/ 475633 w 607583"/>
              <a:gd name="connsiteY14" fmla="*/ 238980 h 606651"/>
              <a:gd name="connsiteX15" fmla="*/ 471984 w 607583"/>
              <a:gd name="connsiteY15" fmla="*/ 236403 h 606651"/>
              <a:gd name="connsiteX16" fmla="*/ 471984 w 607583"/>
              <a:gd name="connsiteY16" fmla="*/ 218539 h 606651"/>
              <a:gd name="connsiteX17" fmla="*/ 489961 w 607583"/>
              <a:gd name="connsiteY17" fmla="*/ 218539 h 606651"/>
              <a:gd name="connsiteX18" fmla="*/ 492453 w 607583"/>
              <a:gd name="connsiteY18" fmla="*/ 222183 h 606651"/>
              <a:gd name="connsiteX19" fmla="*/ 582076 w 607583"/>
              <a:gd name="connsiteY19" fmla="*/ 132687 h 606651"/>
              <a:gd name="connsiteX20" fmla="*/ 575312 w 607583"/>
              <a:gd name="connsiteY20" fmla="*/ 121578 h 606651"/>
              <a:gd name="connsiteX21" fmla="*/ 564187 w 607583"/>
              <a:gd name="connsiteY21" fmla="*/ 114824 h 606651"/>
              <a:gd name="connsiteX22" fmla="*/ 562852 w 607583"/>
              <a:gd name="connsiteY22" fmla="*/ 89406 h 606651"/>
              <a:gd name="connsiteX23" fmla="*/ 593200 w 607583"/>
              <a:gd name="connsiteY23" fmla="*/ 103715 h 606651"/>
              <a:gd name="connsiteX24" fmla="*/ 602100 w 607583"/>
              <a:gd name="connsiteY24" fmla="*/ 148418 h 606651"/>
              <a:gd name="connsiteX25" fmla="*/ 459168 w 607583"/>
              <a:gd name="connsiteY25" fmla="*/ 291238 h 606651"/>
              <a:gd name="connsiteX26" fmla="*/ 464597 w 607583"/>
              <a:gd name="connsiteY26" fmla="*/ 294438 h 606651"/>
              <a:gd name="connsiteX27" fmla="*/ 464597 w 607583"/>
              <a:gd name="connsiteY27" fmla="*/ 312301 h 606651"/>
              <a:gd name="connsiteX28" fmla="*/ 446708 w 607583"/>
              <a:gd name="connsiteY28" fmla="*/ 312301 h 606651"/>
              <a:gd name="connsiteX29" fmla="*/ 443504 w 607583"/>
              <a:gd name="connsiteY29" fmla="*/ 306791 h 606651"/>
              <a:gd name="connsiteX30" fmla="*/ 314455 w 607583"/>
              <a:gd name="connsiteY30" fmla="*/ 435658 h 606651"/>
              <a:gd name="connsiteX31" fmla="*/ 312764 w 607583"/>
              <a:gd name="connsiteY31" fmla="*/ 451300 h 606651"/>
              <a:gd name="connsiteX32" fmla="*/ 297100 w 607583"/>
              <a:gd name="connsiteY32" fmla="*/ 453077 h 606651"/>
              <a:gd name="connsiteX33" fmla="*/ 175260 w 607583"/>
              <a:gd name="connsiteY33" fmla="*/ 574656 h 606651"/>
              <a:gd name="connsiteX34" fmla="*/ 173480 w 607583"/>
              <a:gd name="connsiteY34" fmla="*/ 590387 h 606651"/>
              <a:gd name="connsiteX35" fmla="*/ 157817 w 607583"/>
              <a:gd name="connsiteY35" fmla="*/ 592076 h 606651"/>
              <a:gd name="connsiteX36" fmla="*/ 148650 w 607583"/>
              <a:gd name="connsiteY36" fmla="*/ 601319 h 606651"/>
              <a:gd name="connsiteX37" fmla="*/ 134232 w 607583"/>
              <a:gd name="connsiteY37" fmla="*/ 606651 h 606651"/>
              <a:gd name="connsiteX38" fmla="*/ 103883 w 607583"/>
              <a:gd name="connsiteY38" fmla="*/ 592342 h 606651"/>
              <a:gd name="connsiteX39" fmla="*/ 94983 w 607583"/>
              <a:gd name="connsiteY39" fmla="*/ 547639 h 606651"/>
              <a:gd name="connsiteX40" fmla="*/ 141975 w 607583"/>
              <a:gd name="connsiteY40" fmla="*/ 500714 h 606651"/>
              <a:gd name="connsiteX41" fmla="*/ 142954 w 607583"/>
              <a:gd name="connsiteY41" fmla="*/ 484005 h 606651"/>
              <a:gd name="connsiteX42" fmla="*/ 159686 w 607583"/>
              <a:gd name="connsiteY42" fmla="*/ 482939 h 606651"/>
              <a:gd name="connsiteX43" fmla="*/ 268532 w 607583"/>
              <a:gd name="connsiteY43" fmla="*/ 374335 h 606651"/>
              <a:gd name="connsiteX44" fmla="*/ 269510 w 607583"/>
              <a:gd name="connsiteY44" fmla="*/ 357627 h 606651"/>
              <a:gd name="connsiteX45" fmla="*/ 286242 w 607583"/>
              <a:gd name="connsiteY45" fmla="*/ 356560 h 606651"/>
              <a:gd name="connsiteX46" fmla="*/ 344448 w 607583"/>
              <a:gd name="connsiteY46" fmla="*/ 298526 h 606651"/>
              <a:gd name="connsiteX47" fmla="*/ 345427 w 607583"/>
              <a:gd name="connsiteY47" fmla="*/ 281729 h 606651"/>
              <a:gd name="connsiteX48" fmla="*/ 362248 w 607583"/>
              <a:gd name="connsiteY48" fmla="*/ 280751 h 606651"/>
              <a:gd name="connsiteX49" fmla="*/ 496369 w 607583"/>
              <a:gd name="connsiteY49" fmla="*/ 146818 h 606651"/>
              <a:gd name="connsiteX50" fmla="*/ 497348 w 607583"/>
              <a:gd name="connsiteY50" fmla="*/ 130110 h 606651"/>
              <a:gd name="connsiteX51" fmla="*/ 514080 w 607583"/>
              <a:gd name="connsiteY51" fmla="*/ 129133 h 606651"/>
              <a:gd name="connsiteX52" fmla="*/ 548434 w 607583"/>
              <a:gd name="connsiteY52" fmla="*/ 94827 h 606651"/>
              <a:gd name="connsiteX53" fmla="*/ 562852 w 607583"/>
              <a:gd name="connsiteY53" fmla="*/ 89406 h 606651"/>
              <a:gd name="connsiteX54" fmla="*/ 474637 w 607583"/>
              <a:gd name="connsiteY54" fmla="*/ 25417 h 606651"/>
              <a:gd name="connsiteX55" fmla="*/ 25443 w 607583"/>
              <a:gd name="connsiteY55" fmla="*/ 474035 h 606651"/>
              <a:gd name="connsiteX56" fmla="*/ 32296 w 607583"/>
              <a:gd name="connsiteY56" fmla="*/ 485055 h 606651"/>
              <a:gd name="connsiteX57" fmla="*/ 43332 w 607583"/>
              <a:gd name="connsiteY57" fmla="*/ 491809 h 606651"/>
              <a:gd name="connsiteX58" fmla="*/ 208253 w 607583"/>
              <a:gd name="connsiteY58" fmla="*/ 327221 h 606651"/>
              <a:gd name="connsiteX59" fmla="*/ 193568 w 607583"/>
              <a:gd name="connsiteY59" fmla="*/ 324910 h 606651"/>
              <a:gd name="connsiteX60" fmla="*/ 193568 w 607583"/>
              <a:gd name="connsiteY60" fmla="*/ 307047 h 606651"/>
              <a:gd name="connsiteX61" fmla="*/ 211458 w 607583"/>
              <a:gd name="connsiteY61" fmla="*/ 307047 h 606651"/>
              <a:gd name="connsiteX62" fmla="*/ 213772 w 607583"/>
              <a:gd name="connsiteY62" fmla="*/ 321711 h 606651"/>
              <a:gd name="connsiteX63" fmla="*/ 360536 w 607583"/>
              <a:gd name="connsiteY63" fmla="*/ 175164 h 606651"/>
              <a:gd name="connsiteX64" fmla="*/ 358044 w 607583"/>
              <a:gd name="connsiteY64" fmla="*/ 173209 h 606651"/>
              <a:gd name="connsiteX65" fmla="*/ 358044 w 607583"/>
              <a:gd name="connsiteY65" fmla="*/ 155346 h 606651"/>
              <a:gd name="connsiteX66" fmla="*/ 376023 w 607583"/>
              <a:gd name="connsiteY66" fmla="*/ 155346 h 606651"/>
              <a:gd name="connsiteX67" fmla="*/ 377892 w 607583"/>
              <a:gd name="connsiteY67" fmla="*/ 157834 h 606651"/>
              <a:gd name="connsiteX68" fmla="*/ 492615 w 607583"/>
              <a:gd name="connsiteY68" fmla="*/ 43280 h 606651"/>
              <a:gd name="connsiteX69" fmla="*/ 485762 w 607583"/>
              <a:gd name="connsiteY69" fmla="*/ 32260 h 606651"/>
              <a:gd name="connsiteX70" fmla="*/ 474637 w 607583"/>
              <a:gd name="connsiteY70" fmla="*/ 25417 h 606651"/>
              <a:gd name="connsiteX71" fmla="*/ 473302 w 607583"/>
              <a:gd name="connsiteY71" fmla="*/ 0 h 606651"/>
              <a:gd name="connsiteX72" fmla="*/ 503652 w 607583"/>
              <a:gd name="connsiteY72" fmla="*/ 14397 h 606651"/>
              <a:gd name="connsiteX73" fmla="*/ 512641 w 607583"/>
              <a:gd name="connsiteY73" fmla="*/ 59010 h 606651"/>
              <a:gd name="connsiteX74" fmla="*/ 453010 w 607583"/>
              <a:gd name="connsiteY74" fmla="*/ 118642 h 606651"/>
              <a:gd name="connsiteX75" fmla="*/ 451941 w 607583"/>
              <a:gd name="connsiteY75" fmla="*/ 135350 h 606651"/>
              <a:gd name="connsiteX76" fmla="*/ 435209 w 607583"/>
              <a:gd name="connsiteY76" fmla="*/ 136327 h 606651"/>
              <a:gd name="connsiteX77" fmla="*/ 288444 w 607583"/>
              <a:gd name="connsiteY77" fmla="*/ 282875 h 606651"/>
              <a:gd name="connsiteX78" fmla="*/ 287465 w 607583"/>
              <a:gd name="connsiteY78" fmla="*/ 299582 h 606651"/>
              <a:gd name="connsiteX79" fmla="*/ 270644 w 607583"/>
              <a:gd name="connsiteY79" fmla="*/ 300649 h 606651"/>
              <a:gd name="connsiteX80" fmla="*/ 187160 w 607583"/>
              <a:gd name="connsiteY80" fmla="*/ 384009 h 606651"/>
              <a:gd name="connsiteX81" fmla="*/ 186092 w 607583"/>
              <a:gd name="connsiteY81" fmla="*/ 400717 h 606651"/>
              <a:gd name="connsiteX82" fmla="*/ 169449 w 607583"/>
              <a:gd name="connsiteY82" fmla="*/ 401783 h 606651"/>
              <a:gd name="connsiteX83" fmla="*/ 111241 w 607583"/>
              <a:gd name="connsiteY83" fmla="*/ 459816 h 606651"/>
              <a:gd name="connsiteX84" fmla="*/ 110173 w 607583"/>
              <a:gd name="connsiteY84" fmla="*/ 476612 h 606651"/>
              <a:gd name="connsiteX85" fmla="*/ 93441 w 607583"/>
              <a:gd name="connsiteY85" fmla="*/ 477590 h 606651"/>
              <a:gd name="connsiteX86" fmla="*/ 59086 w 607583"/>
              <a:gd name="connsiteY86" fmla="*/ 511894 h 606651"/>
              <a:gd name="connsiteX87" fmla="*/ 44667 w 607583"/>
              <a:gd name="connsiteY87" fmla="*/ 517315 h 606651"/>
              <a:gd name="connsiteX88" fmla="*/ 14407 w 607583"/>
              <a:gd name="connsiteY88" fmla="*/ 502918 h 606651"/>
              <a:gd name="connsiteX89" fmla="*/ 5417 w 607583"/>
              <a:gd name="connsiteY89" fmla="*/ 458216 h 606651"/>
              <a:gd name="connsiteX90" fmla="*/ 27223 w 607583"/>
              <a:gd name="connsiteY90" fmla="*/ 436443 h 606651"/>
              <a:gd name="connsiteX91" fmla="*/ 29003 w 607583"/>
              <a:gd name="connsiteY91" fmla="*/ 420802 h 606651"/>
              <a:gd name="connsiteX92" fmla="*/ 44667 w 607583"/>
              <a:gd name="connsiteY92" fmla="*/ 419024 h 606651"/>
              <a:gd name="connsiteX93" fmla="*/ 90504 w 607583"/>
              <a:gd name="connsiteY93" fmla="*/ 373256 h 606651"/>
              <a:gd name="connsiteX94" fmla="*/ 92284 w 607583"/>
              <a:gd name="connsiteY94" fmla="*/ 357615 h 606651"/>
              <a:gd name="connsiteX95" fmla="*/ 108037 w 607583"/>
              <a:gd name="connsiteY95" fmla="*/ 355837 h 606651"/>
              <a:gd name="connsiteX96" fmla="*/ 255069 w 607583"/>
              <a:gd name="connsiteY96" fmla="*/ 208934 h 606651"/>
              <a:gd name="connsiteX97" fmla="*/ 256849 w 607583"/>
              <a:gd name="connsiteY97" fmla="*/ 193293 h 606651"/>
              <a:gd name="connsiteX98" fmla="*/ 272513 w 607583"/>
              <a:gd name="connsiteY98" fmla="*/ 191516 h 606651"/>
              <a:gd name="connsiteX99" fmla="*/ 406995 w 607583"/>
              <a:gd name="connsiteY99" fmla="*/ 57321 h 606651"/>
              <a:gd name="connsiteX100" fmla="*/ 408775 w 607583"/>
              <a:gd name="connsiteY100" fmla="*/ 41591 h 606651"/>
              <a:gd name="connsiteX101" fmla="*/ 424440 w 607583"/>
              <a:gd name="connsiteY101" fmla="*/ 39903 h 606651"/>
              <a:gd name="connsiteX102" fmla="*/ 458884 w 607583"/>
              <a:gd name="connsiteY102" fmla="*/ 5421 h 606651"/>
              <a:gd name="connsiteX103" fmla="*/ 473302 w 607583"/>
              <a:gd name="connsiteY103" fmla="*/ 0 h 606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583" h="606651">
                <a:moveTo>
                  <a:pt x="564187" y="114824"/>
                </a:moveTo>
                <a:lnTo>
                  <a:pt x="348720" y="329987"/>
                </a:lnTo>
                <a:cubicBezTo>
                  <a:pt x="353437" y="327588"/>
                  <a:pt x="359400" y="328387"/>
                  <a:pt x="363405" y="332298"/>
                </a:cubicBezTo>
                <a:cubicBezTo>
                  <a:pt x="368300" y="337275"/>
                  <a:pt x="368300" y="345273"/>
                  <a:pt x="363405" y="350161"/>
                </a:cubicBezTo>
                <a:cubicBezTo>
                  <a:pt x="358421" y="355138"/>
                  <a:pt x="350411" y="355138"/>
                  <a:pt x="345427" y="350161"/>
                </a:cubicBezTo>
                <a:cubicBezTo>
                  <a:pt x="341511" y="346251"/>
                  <a:pt x="340710" y="340296"/>
                  <a:pt x="343113" y="335586"/>
                </a:cubicBezTo>
                <a:lnTo>
                  <a:pt x="115008" y="563369"/>
                </a:lnTo>
                <a:cubicBezTo>
                  <a:pt x="115542" y="565769"/>
                  <a:pt x="117411" y="570124"/>
                  <a:pt x="121772" y="574479"/>
                </a:cubicBezTo>
                <a:cubicBezTo>
                  <a:pt x="126044" y="578656"/>
                  <a:pt x="130316" y="580700"/>
                  <a:pt x="132897" y="581233"/>
                </a:cubicBezTo>
                <a:lnTo>
                  <a:pt x="235157" y="479117"/>
                </a:lnTo>
                <a:cubicBezTo>
                  <a:pt x="233911" y="478495"/>
                  <a:pt x="232665" y="477695"/>
                  <a:pt x="231508" y="476629"/>
                </a:cubicBezTo>
                <a:cubicBezTo>
                  <a:pt x="226613" y="471652"/>
                  <a:pt x="226613" y="463653"/>
                  <a:pt x="231508" y="458676"/>
                </a:cubicBezTo>
                <a:cubicBezTo>
                  <a:pt x="236492" y="453788"/>
                  <a:pt x="244502" y="453788"/>
                  <a:pt x="249486" y="458676"/>
                </a:cubicBezTo>
                <a:cubicBezTo>
                  <a:pt x="250554" y="459832"/>
                  <a:pt x="251355" y="460987"/>
                  <a:pt x="251978" y="462320"/>
                </a:cubicBezTo>
                <a:lnTo>
                  <a:pt x="475633" y="238980"/>
                </a:lnTo>
                <a:cubicBezTo>
                  <a:pt x="474387" y="238358"/>
                  <a:pt x="473141" y="237558"/>
                  <a:pt x="471984" y="236403"/>
                </a:cubicBezTo>
                <a:cubicBezTo>
                  <a:pt x="467089" y="231515"/>
                  <a:pt x="467089" y="223516"/>
                  <a:pt x="471984" y="218539"/>
                </a:cubicBezTo>
                <a:cubicBezTo>
                  <a:pt x="476968" y="213651"/>
                  <a:pt x="484977" y="213651"/>
                  <a:pt x="489961" y="218539"/>
                </a:cubicBezTo>
                <a:cubicBezTo>
                  <a:pt x="491029" y="219695"/>
                  <a:pt x="491830" y="220850"/>
                  <a:pt x="492453" y="222183"/>
                </a:cubicBezTo>
                <a:lnTo>
                  <a:pt x="582076" y="132687"/>
                </a:lnTo>
                <a:cubicBezTo>
                  <a:pt x="581542" y="130288"/>
                  <a:pt x="579673" y="126022"/>
                  <a:pt x="575312" y="121578"/>
                </a:cubicBezTo>
                <a:cubicBezTo>
                  <a:pt x="571040" y="117401"/>
                  <a:pt x="566768" y="115357"/>
                  <a:pt x="564187" y="114824"/>
                </a:cubicBezTo>
                <a:close/>
                <a:moveTo>
                  <a:pt x="562852" y="89406"/>
                </a:moveTo>
                <a:cubicBezTo>
                  <a:pt x="572464" y="89406"/>
                  <a:pt x="583856" y="94383"/>
                  <a:pt x="593200" y="103715"/>
                </a:cubicBezTo>
                <a:cubicBezTo>
                  <a:pt x="608063" y="118557"/>
                  <a:pt x="612068" y="138553"/>
                  <a:pt x="602100" y="148418"/>
                </a:cubicBezTo>
                <a:lnTo>
                  <a:pt x="459168" y="291238"/>
                </a:lnTo>
                <a:cubicBezTo>
                  <a:pt x="461126" y="291771"/>
                  <a:pt x="463084" y="292838"/>
                  <a:pt x="464597" y="294438"/>
                </a:cubicBezTo>
                <a:cubicBezTo>
                  <a:pt x="469581" y="299326"/>
                  <a:pt x="469581" y="307324"/>
                  <a:pt x="464597" y="312301"/>
                </a:cubicBezTo>
                <a:cubicBezTo>
                  <a:pt x="459702" y="317189"/>
                  <a:pt x="451692" y="317189"/>
                  <a:pt x="446708" y="312301"/>
                </a:cubicBezTo>
                <a:cubicBezTo>
                  <a:pt x="445106" y="310702"/>
                  <a:pt x="444038" y="308835"/>
                  <a:pt x="443504" y="306791"/>
                </a:cubicBezTo>
                <a:lnTo>
                  <a:pt x="314455" y="435658"/>
                </a:lnTo>
                <a:cubicBezTo>
                  <a:pt x="317570" y="440546"/>
                  <a:pt x="316947" y="447034"/>
                  <a:pt x="312764" y="451300"/>
                </a:cubicBezTo>
                <a:cubicBezTo>
                  <a:pt x="308492" y="455566"/>
                  <a:pt x="301906" y="456188"/>
                  <a:pt x="297100" y="453077"/>
                </a:cubicBezTo>
                <a:lnTo>
                  <a:pt x="175260" y="574656"/>
                </a:lnTo>
                <a:cubicBezTo>
                  <a:pt x="178375" y="579545"/>
                  <a:pt x="177752" y="586121"/>
                  <a:pt x="173480" y="590387"/>
                </a:cubicBezTo>
                <a:cubicBezTo>
                  <a:pt x="169208" y="594564"/>
                  <a:pt x="162712" y="595186"/>
                  <a:pt x="157817" y="592076"/>
                </a:cubicBezTo>
                <a:lnTo>
                  <a:pt x="148650" y="601319"/>
                </a:lnTo>
                <a:cubicBezTo>
                  <a:pt x="145001" y="604962"/>
                  <a:pt x="139928" y="606651"/>
                  <a:pt x="134232" y="606651"/>
                </a:cubicBezTo>
                <a:cubicBezTo>
                  <a:pt x="124620" y="606651"/>
                  <a:pt x="113228" y="601674"/>
                  <a:pt x="103883" y="592342"/>
                </a:cubicBezTo>
                <a:cubicBezTo>
                  <a:pt x="89109" y="577500"/>
                  <a:pt x="85015" y="557504"/>
                  <a:pt x="94983" y="547639"/>
                </a:cubicBezTo>
                <a:lnTo>
                  <a:pt x="141975" y="500714"/>
                </a:lnTo>
                <a:cubicBezTo>
                  <a:pt x="138059" y="495737"/>
                  <a:pt x="138326" y="488538"/>
                  <a:pt x="142954" y="484005"/>
                </a:cubicBezTo>
                <a:cubicBezTo>
                  <a:pt x="147493" y="479384"/>
                  <a:pt x="154702" y="479117"/>
                  <a:pt x="159686" y="482939"/>
                </a:cubicBezTo>
                <a:lnTo>
                  <a:pt x="268532" y="374335"/>
                </a:lnTo>
                <a:cubicBezTo>
                  <a:pt x="264616" y="369358"/>
                  <a:pt x="264972" y="362159"/>
                  <a:pt x="269510" y="357627"/>
                </a:cubicBezTo>
                <a:cubicBezTo>
                  <a:pt x="274138" y="353005"/>
                  <a:pt x="281347" y="352739"/>
                  <a:pt x="286242" y="356560"/>
                </a:cubicBezTo>
                <a:lnTo>
                  <a:pt x="344448" y="298526"/>
                </a:lnTo>
                <a:cubicBezTo>
                  <a:pt x="340532" y="293549"/>
                  <a:pt x="340888" y="286350"/>
                  <a:pt x="345427" y="281729"/>
                </a:cubicBezTo>
                <a:cubicBezTo>
                  <a:pt x="350055" y="277196"/>
                  <a:pt x="357264" y="276841"/>
                  <a:pt x="362248" y="280751"/>
                </a:cubicBezTo>
                <a:lnTo>
                  <a:pt x="496369" y="146818"/>
                </a:lnTo>
                <a:cubicBezTo>
                  <a:pt x="492453" y="141841"/>
                  <a:pt x="492809" y="134643"/>
                  <a:pt x="497348" y="130110"/>
                </a:cubicBezTo>
                <a:cubicBezTo>
                  <a:pt x="501887" y="125578"/>
                  <a:pt x="509096" y="125222"/>
                  <a:pt x="514080" y="129133"/>
                </a:cubicBezTo>
                <a:lnTo>
                  <a:pt x="548434" y="94827"/>
                </a:lnTo>
                <a:cubicBezTo>
                  <a:pt x="552083" y="91095"/>
                  <a:pt x="557156" y="89406"/>
                  <a:pt x="562852" y="89406"/>
                </a:cubicBezTo>
                <a:close/>
                <a:moveTo>
                  <a:pt x="474637" y="25417"/>
                </a:moveTo>
                <a:lnTo>
                  <a:pt x="25443" y="474035"/>
                </a:lnTo>
                <a:cubicBezTo>
                  <a:pt x="25977" y="476346"/>
                  <a:pt x="27935" y="480700"/>
                  <a:pt x="32296" y="485055"/>
                </a:cubicBezTo>
                <a:cubicBezTo>
                  <a:pt x="36479" y="489321"/>
                  <a:pt x="40840" y="491276"/>
                  <a:pt x="43332" y="491809"/>
                </a:cubicBezTo>
                <a:lnTo>
                  <a:pt x="208253" y="327221"/>
                </a:lnTo>
                <a:cubicBezTo>
                  <a:pt x="203447" y="329621"/>
                  <a:pt x="197484" y="328910"/>
                  <a:pt x="193568" y="324910"/>
                </a:cubicBezTo>
                <a:cubicBezTo>
                  <a:pt x="188584" y="319934"/>
                  <a:pt x="188584" y="311935"/>
                  <a:pt x="193568" y="307047"/>
                </a:cubicBezTo>
                <a:cubicBezTo>
                  <a:pt x="198463" y="302071"/>
                  <a:pt x="206562" y="302071"/>
                  <a:pt x="211458" y="307047"/>
                </a:cubicBezTo>
                <a:cubicBezTo>
                  <a:pt x="215463" y="310958"/>
                  <a:pt x="216175" y="316912"/>
                  <a:pt x="213772" y="321711"/>
                </a:cubicBezTo>
                <a:lnTo>
                  <a:pt x="360536" y="175164"/>
                </a:lnTo>
                <a:cubicBezTo>
                  <a:pt x="359646" y="174630"/>
                  <a:pt x="358845" y="174008"/>
                  <a:pt x="358044" y="173209"/>
                </a:cubicBezTo>
                <a:cubicBezTo>
                  <a:pt x="353149" y="168321"/>
                  <a:pt x="353149" y="160322"/>
                  <a:pt x="358044" y="155346"/>
                </a:cubicBezTo>
                <a:cubicBezTo>
                  <a:pt x="363028" y="150458"/>
                  <a:pt x="371038" y="150458"/>
                  <a:pt x="376023" y="155346"/>
                </a:cubicBezTo>
                <a:cubicBezTo>
                  <a:pt x="376735" y="156145"/>
                  <a:pt x="377358" y="156945"/>
                  <a:pt x="377892" y="157834"/>
                </a:cubicBezTo>
                <a:lnTo>
                  <a:pt x="492615" y="43280"/>
                </a:lnTo>
                <a:cubicBezTo>
                  <a:pt x="491992" y="40880"/>
                  <a:pt x="490123" y="36615"/>
                  <a:pt x="485762" y="32260"/>
                </a:cubicBezTo>
                <a:cubicBezTo>
                  <a:pt x="481579" y="27994"/>
                  <a:pt x="477218" y="26039"/>
                  <a:pt x="474637" y="25417"/>
                </a:cubicBezTo>
                <a:close/>
                <a:moveTo>
                  <a:pt x="473302" y="0"/>
                </a:moveTo>
                <a:cubicBezTo>
                  <a:pt x="482914" y="0"/>
                  <a:pt x="494307" y="5066"/>
                  <a:pt x="503652" y="14397"/>
                </a:cubicBezTo>
                <a:cubicBezTo>
                  <a:pt x="518515" y="29150"/>
                  <a:pt x="522520" y="49145"/>
                  <a:pt x="512641" y="59010"/>
                </a:cubicBezTo>
                <a:lnTo>
                  <a:pt x="453010" y="118642"/>
                </a:lnTo>
                <a:cubicBezTo>
                  <a:pt x="456837" y="123619"/>
                  <a:pt x="456570" y="130728"/>
                  <a:pt x="451941" y="135350"/>
                </a:cubicBezTo>
                <a:cubicBezTo>
                  <a:pt x="447402" y="139882"/>
                  <a:pt x="440193" y="140238"/>
                  <a:pt x="435209" y="136327"/>
                </a:cubicBezTo>
                <a:lnTo>
                  <a:pt x="288444" y="282875"/>
                </a:lnTo>
                <a:cubicBezTo>
                  <a:pt x="292272" y="287851"/>
                  <a:pt x="292005" y="294961"/>
                  <a:pt x="287465" y="299582"/>
                </a:cubicBezTo>
                <a:cubicBezTo>
                  <a:pt x="282926" y="304204"/>
                  <a:pt x="275628" y="304559"/>
                  <a:pt x="270644" y="300649"/>
                </a:cubicBezTo>
                <a:lnTo>
                  <a:pt x="187160" y="384009"/>
                </a:lnTo>
                <a:cubicBezTo>
                  <a:pt x="190987" y="388986"/>
                  <a:pt x="190720" y="396185"/>
                  <a:pt x="186092" y="400717"/>
                </a:cubicBezTo>
                <a:cubicBezTo>
                  <a:pt x="181553" y="405338"/>
                  <a:pt x="174344" y="405605"/>
                  <a:pt x="169449" y="401783"/>
                </a:cubicBezTo>
                <a:lnTo>
                  <a:pt x="111241" y="459816"/>
                </a:lnTo>
                <a:cubicBezTo>
                  <a:pt x="115157" y="464793"/>
                  <a:pt x="114801" y="471991"/>
                  <a:pt x="110173" y="476612"/>
                </a:cubicBezTo>
                <a:cubicBezTo>
                  <a:pt x="105634" y="481145"/>
                  <a:pt x="98425" y="481500"/>
                  <a:pt x="93441" y="477590"/>
                </a:cubicBezTo>
                <a:lnTo>
                  <a:pt x="59086" y="511894"/>
                </a:lnTo>
                <a:cubicBezTo>
                  <a:pt x="55437" y="515538"/>
                  <a:pt x="50364" y="517315"/>
                  <a:pt x="44667" y="517315"/>
                </a:cubicBezTo>
                <a:cubicBezTo>
                  <a:pt x="35055" y="517315"/>
                  <a:pt x="23663" y="512249"/>
                  <a:pt x="14407" y="502918"/>
                </a:cubicBezTo>
                <a:cubicBezTo>
                  <a:pt x="-457" y="488165"/>
                  <a:pt x="-4462" y="468170"/>
                  <a:pt x="5417" y="458216"/>
                </a:cubicBezTo>
                <a:lnTo>
                  <a:pt x="27223" y="436443"/>
                </a:lnTo>
                <a:cubicBezTo>
                  <a:pt x="24197" y="431555"/>
                  <a:pt x="24731" y="425067"/>
                  <a:pt x="29003" y="420802"/>
                </a:cubicBezTo>
                <a:cubicBezTo>
                  <a:pt x="33275" y="416536"/>
                  <a:pt x="39772" y="415914"/>
                  <a:pt x="44667" y="419024"/>
                </a:cubicBezTo>
                <a:lnTo>
                  <a:pt x="90504" y="373256"/>
                </a:lnTo>
                <a:cubicBezTo>
                  <a:pt x="87478" y="368368"/>
                  <a:pt x="88012" y="361881"/>
                  <a:pt x="92284" y="357615"/>
                </a:cubicBezTo>
                <a:cubicBezTo>
                  <a:pt x="96556" y="353349"/>
                  <a:pt x="103142" y="352727"/>
                  <a:pt x="108037" y="355837"/>
                </a:cubicBezTo>
                <a:lnTo>
                  <a:pt x="255069" y="208934"/>
                </a:lnTo>
                <a:cubicBezTo>
                  <a:pt x="251954" y="204047"/>
                  <a:pt x="252577" y="197559"/>
                  <a:pt x="256849" y="193293"/>
                </a:cubicBezTo>
                <a:cubicBezTo>
                  <a:pt x="261121" y="189027"/>
                  <a:pt x="267618" y="188494"/>
                  <a:pt x="272513" y="191516"/>
                </a:cubicBezTo>
                <a:lnTo>
                  <a:pt x="406995" y="57321"/>
                </a:lnTo>
                <a:cubicBezTo>
                  <a:pt x="403880" y="52434"/>
                  <a:pt x="404503" y="45857"/>
                  <a:pt x="408775" y="41591"/>
                </a:cubicBezTo>
                <a:cubicBezTo>
                  <a:pt x="413048" y="37326"/>
                  <a:pt x="419545" y="36792"/>
                  <a:pt x="424440" y="39903"/>
                </a:cubicBezTo>
                <a:lnTo>
                  <a:pt x="458884" y="5421"/>
                </a:lnTo>
                <a:cubicBezTo>
                  <a:pt x="462622" y="1777"/>
                  <a:pt x="467695" y="0"/>
                  <a:pt x="473302" y="0"/>
                </a:cubicBezTo>
                <a:close/>
              </a:path>
            </a:pathLst>
          </a:custGeom>
          <a:solidFill>
            <a:schemeClr val="accent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iconfont-11815-5643581"/>
          <p:cNvSpPr/>
          <p:nvPr userDrawn="1"/>
        </p:nvSpPr>
        <p:spPr>
          <a:xfrm>
            <a:off x="11085683" y="5820954"/>
            <a:ext cx="1126426" cy="1127943"/>
          </a:xfrm>
          <a:custGeom>
            <a:avLst/>
            <a:gdLst>
              <a:gd name="connsiteX0" fmla="*/ 115745 w 608723"/>
              <a:gd name="connsiteY0" fmla="*/ 493784 h 609543"/>
              <a:gd name="connsiteX1" fmla="*/ 54031 w 608723"/>
              <a:gd name="connsiteY1" fmla="*/ 510308 h 609543"/>
              <a:gd name="connsiteX2" fmla="*/ 99221 w 608723"/>
              <a:gd name="connsiteY2" fmla="*/ 555497 h 609543"/>
              <a:gd name="connsiteX3" fmla="*/ 125512 w 608723"/>
              <a:gd name="connsiteY3" fmla="*/ 452972 h 609543"/>
              <a:gd name="connsiteX4" fmla="*/ 134347 w 608723"/>
              <a:gd name="connsiteY4" fmla="*/ 468875 h 609543"/>
              <a:gd name="connsiteX5" fmla="*/ 152679 w 608723"/>
              <a:gd name="connsiteY5" fmla="*/ 482753 h 609543"/>
              <a:gd name="connsiteX6" fmla="*/ 156665 w 608723"/>
              <a:gd name="connsiteY6" fmla="*/ 483642 h 609543"/>
              <a:gd name="connsiteX7" fmla="*/ 126602 w 608723"/>
              <a:gd name="connsiteY7" fmla="*/ 595876 h 609543"/>
              <a:gd name="connsiteX8" fmla="*/ 108745 w 608723"/>
              <a:gd name="connsiteY8" fmla="*/ 609543 h 609543"/>
              <a:gd name="connsiteX9" fmla="*/ 95745 w 608723"/>
              <a:gd name="connsiteY9" fmla="*/ 604114 h 609543"/>
              <a:gd name="connsiteX10" fmla="*/ 5411 w 608723"/>
              <a:gd name="connsiteY10" fmla="*/ 513831 h 609543"/>
              <a:gd name="connsiteX11" fmla="*/ 13697 w 608723"/>
              <a:gd name="connsiteY11" fmla="*/ 482975 h 609543"/>
              <a:gd name="connsiteX12" fmla="*/ 317949 w 608723"/>
              <a:gd name="connsiteY12" fmla="*/ 194899 h 609543"/>
              <a:gd name="connsiteX13" fmla="*/ 331081 w 608723"/>
              <a:gd name="connsiteY13" fmla="*/ 200285 h 609543"/>
              <a:gd name="connsiteX14" fmla="*/ 330938 w 608723"/>
              <a:gd name="connsiteY14" fmla="*/ 226567 h 609543"/>
              <a:gd name="connsiteX15" fmla="*/ 329796 w 608723"/>
              <a:gd name="connsiteY15" fmla="*/ 266750 h 609543"/>
              <a:gd name="connsiteX16" fmla="*/ 370018 w 608723"/>
              <a:gd name="connsiteY16" fmla="*/ 265655 h 609543"/>
              <a:gd name="connsiteX17" fmla="*/ 396389 w 608723"/>
              <a:gd name="connsiteY17" fmla="*/ 265370 h 609543"/>
              <a:gd name="connsiteX18" fmla="*/ 396104 w 608723"/>
              <a:gd name="connsiteY18" fmla="*/ 291746 h 609543"/>
              <a:gd name="connsiteX19" fmla="*/ 350455 w 608723"/>
              <a:gd name="connsiteY19" fmla="*/ 310600 h 609543"/>
              <a:gd name="connsiteX20" fmla="*/ 290858 w 608723"/>
              <a:gd name="connsiteY20" fmla="*/ 270797 h 609543"/>
              <a:gd name="connsiteX21" fmla="*/ 304853 w 608723"/>
              <a:gd name="connsiteY21" fmla="*/ 200476 h 609543"/>
              <a:gd name="connsiteX22" fmla="*/ 317949 w 608723"/>
              <a:gd name="connsiteY22" fmla="*/ 194899 h 609543"/>
              <a:gd name="connsiteX23" fmla="*/ 415119 w 608723"/>
              <a:gd name="connsiteY23" fmla="*/ 75789 h 609543"/>
              <a:gd name="connsiteX24" fmla="*/ 426219 w 608723"/>
              <a:gd name="connsiteY24" fmla="*/ 114725 h 609543"/>
              <a:gd name="connsiteX25" fmla="*/ 494839 w 608723"/>
              <a:gd name="connsiteY25" fmla="*/ 183342 h 609543"/>
              <a:gd name="connsiteX26" fmla="*/ 532730 w 608723"/>
              <a:gd name="connsiteY26" fmla="*/ 194159 h 609543"/>
              <a:gd name="connsiteX27" fmla="*/ 517883 w 608723"/>
              <a:gd name="connsiteY27" fmla="*/ 227708 h 609543"/>
              <a:gd name="connsiteX28" fmla="*/ 478776 w 608723"/>
              <a:gd name="connsiteY28" fmla="*/ 216556 h 609543"/>
              <a:gd name="connsiteX29" fmla="*/ 392984 w 608723"/>
              <a:gd name="connsiteY29" fmla="*/ 130766 h 609543"/>
              <a:gd name="connsiteX30" fmla="*/ 381543 w 608723"/>
              <a:gd name="connsiteY30" fmla="*/ 90649 h 609543"/>
              <a:gd name="connsiteX31" fmla="*/ 571845 w 608723"/>
              <a:gd name="connsiteY31" fmla="*/ 36924 h 609543"/>
              <a:gd name="connsiteX32" fmla="*/ 440180 w 608723"/>
              <a:gd name="connsiteY32" fmla="*/ 64698 h 609543"/>
              <a:gd name="connsiteX33" fmla="*/ 415119 w 608723"/>
              <a:gd name="connsiteY33" fmla="*/ 75789 h 609543"/>
              <a:gd name="connsiteX34" fmla="*/ 412365 w 608723"/>
              <a:gd name="connsiteY34" fmla="*/ 66131 h 609543"/>
              <a:gd name="connsiteX35" fmla="*/ 392079 w 608723"/>
              <a:gd name="connsiteY35" fmla="*/ 49608 h 609543"/>
              <a:gd name="connsiteX36" fmla="*/ 375651 w 608723"/>
              <a:gd name="connsiteY36" fmla="*/ 69988 h 609543"/>
              <a:gd name="connsiteX37" fmla="*/ 381543 w 608723"/>
              <a:gd name="connsiteY37" fmla="*/ 90649 h 609543"/>
              <a:gd name="connsiteX38" fmla="*/ 357076 w 608723"/>
              <a:gd name="connsiteY38" fmla="*/ 101478 h 609543"/>
              <a:gd name="connsiteX39" fmla="*/ 278691 w 608723"/>
              <a:gd name="connsiteY39" fmla="*/ 160543 h 609543"/>
              <a:gd name="connsiteX40" fmla="*/ 157830 w 608723"/>
              <a:gd name="connsiteY40" fmla="*/ 429923 h 609543"/>
              <a:gd name="connsiteX41" fmla="*/ 178831 w 608723"/>
              <a:gd name="connsiteY41" fmla="*/ 450875 h 609543"/>
              <a:gd name="connsiteX42" fmla="*/ 448269 w 608723"/>
              <a:gd name="connsiteY42" fmla="*/ 330019 h 609543"/>
              <a:gd name="connsiteX43" fmla="*/ 507289 w 608723"/>
              <a:gd name="connsiteY43" fmla="*/ 251645 h 609543"/>
              <a:gd name="connsiteX44" fmla="*/ 517883 w 608723"/>
              <a:gd name="connsiteY44" fmla="*/ 227708 h 609543"/>
              <a:gd name="connsiteX45" fmla="*/ 539556 w 608723"/>
              <a:gd name="connsiteY45" fmla="*/ 233888 h 609543"/>
              <a:gd name="connsiteX46" fmla="*/ 541556 w 608723"/>
              <a:gd name="connsiteY46" fmla="*/ 233983 h 609543"/>
              <a:gd name="connsiteX47" fmla="*/ 559984 w 608723"/>
              <a:gd name="connsiteY47" fmla="*/ 216508 h 609543"/>
              <a:gd name="connsiteX48" fmla="*/ 543461 w 608723"/>
              <a:gd name="connsiteY48" fmla="*/ 197223 h 609543"/>
              <a:gd name="connsiteX49" fmla="*/ 532730 w 608723"/>
              <a:gd name="connsiteY49" fmla="*/ 194159 h 609543"/>
              <a:gd name="connsiteX50" fmla="*/ 544058 w 608723"/>
              <a:gd name="connsiteY50" fmla="*/ 168561 h 609543"/>
              <a:gd name="connsiteX51" fmla="*/ 571845 w 608723"/>
              <a:gd name="connsiteY51" fmla="*/ 36924 h 609543"/>
              <a:gd name="connsiteX52" fmla="*/ 568464 w 608723"/>
              <a:gd name="connsiteY52" fmla="*/ 163 h 609543"/>
              <a:gd name="connsiteX53" fmla="*/ 608560 w 608723"/>
              <a:gd name="connsiteY53" fmla="*/ 40258 h 609543"/>
              <a:gd name="connsiteX54" fmla="*/ 474270 w 608723"/>
              <a:gd name="connsiteY54" fmla="*/ 356066 h 609543"/>
              <a:gd name="connsiteX55" fmla="*/ 183783 w 608723"/>
              <a:gd name="connsiteY55" fmla="*/ 487446 h 609543"/>
              <a:gd name="connsiteX56" fmla="*/ 176069 w 608723"/>
              <a:gd name="connsiteY56" fmla="*/ 487970 h 609543"/>
              <a:gd name="connsiteX57" fmla="*/ 156665 w 608723"/>
              <a:gd name="connsiteY57" fmla="*/ 483642 h 609543"/>
              <a:gd name="connsiteX58" fmla="*/ 159650 w 608723"/>
              <a:gd name="connsiteY58" fmla="*/ 472499 h 609543"/>
              <a:gd name="connsiteX59" fmla="*/ 141935 w 608723"/>
              <a:gd name="connsiteY59" fmla="*/ 449262 h 609543"/>
              <a:gd name="connsiteX60" fmla="*/ 141888 w 608723"/>
              <a:gd name="connsiteY60" fmla="*/ 449262 h 609543"/>
              <a:gd name="connsiteX61" fmla="*/ 137031 w 608723"/>
              <a:gd name="connsiteY61" fmla="*/ 449881 h 609543"/>
              <a:gd name="connsiteX62" fmla="*/ 125512 w 608723"/>
              <a:gd name="connsiteY62" fmla="*/ 452972 h 609543"/>
              <a:gd name="connsiteX63" fmla="*/ 123185 w 608723"/>
              <a:gd name="connsiteY63" fmla="*/ 448783 h 609543"/>
              <a:gd name="connsiteX64" fmla="*/ 121305 w 608723"/>
              <a:gd name="connsiteY64" fmla="*/ 424923 h 609543"/>
              <a:gd name="connsiteX65" fmla="*/ 252643 w 608723"/>
              <a:gd name="connsiteY65" fmla="*/ 134448 h 609543"/>
              <a:gd name="connsiteX66" fmla="*/ 568464 w 608723"/>
              <a:gd name="connsiteY66" fmla="*/ 163 h 60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08723" h="609543">
                <a:moveTo>
                  <a:pt x="115745" y="493784"/>
                </a:moveTo>
                <a:lnTo>
                  <a:pt x="54031" y="510308"/>
                </a:lnTo>
                <a:lnTo>
                  <a:pt x="99221" y="555497"/>
                </a:lnTo>
                <a:close/>
                <a:moveTo>
                  <a:pt x="125512" y="452972"/>
                </a:moveTo>
                <a:lnTo>
                  <a:pt x="134347" y="468875"/>
                </a:lnTo>
                <a:cubicBezTo>
                  <a:pt x="139380" y="474673"/>
                  <a:pt x="145608" y="479435"/>
                  <a:pt x="152679" y="482753"/>
                </a:cubicBezTo>
                <a:lnTo>
                  <a:pt x="156665" y="483642"/>
                </a:lnTo>
                <a:lnTo>
                  <a:pt x="126602" y="595876"/>
                </a:lnTo>
                <a:cubicBezTo>
                  <a:pt x="124459" y="603971"/>
                  <a:pt x="117126" y="609590"/>
                  <a:pt x="108745" y="609543"/>
                </a:cubicBezTo>
                <a:cubicBezTo>
                  <a:pt x="103840" y="609543"/>
                  <a:pt x="99173" y="607590"/>
                  <a:pt x="95745" y="604114"/>
                </a:cubicBezTo>
                <a:lnTo>
                  <a:pt x="5411" y="513831"/>
                </a:lnTo>
                <a:cubicBezTo>
                  <a:pt x="-4636" y="503784"/>
                  <a:pt x="-17" y="486642"/>
                  <a:pt x="13697" y="482975"/>
                </a:cubicBezTo>
                <a:close/>
                <a:moveTo>
                  <a:pt x="317949" y="194899"/>
                </a:moveTo>
                <a:cubicBezTo>
                  <a:pt x="322703" y="194869"/>
                  <a:pt x="327464" y="196667"/>
                  <a:pt x="331081" y="200285"/>
                </a:cubicBezTo>
                <a:cubicBezTo>
                  <a:pt x="338364" y="207570"/>
                  <a:pt x="338269" y="219377"/>
                  <a:pt x="330938" y="226567"/>
                </a:cubicBezTo>
                <a:cubicBezTo>
                  <a:pt x="319086" y="237136"/>
                  <a:pt x="318562" y="255514"/>
                  <a:pt x="329796" y="266750"/>
                </a:cubicBezTo>
                <a:cubicBezTo>
                  <a:pt x="341030" y="277987"/>
                  <a:pt x="359404" y="277510"/>
                  <a:pt x="370018" y="265655"/>
                </a:cubicBezTo>
                <a:cubicBezTo>
                  <a:pt x="377159" y="258180"/>
                  <a:pt x="389059" y="258038"/>
                  <a:pt x="396389" y="265370"/>
                </a:cubicBezTo>
                <a:cubicBezTo>
                  <a:pt x="403672" y="272702"/>
                  <a:pt x="403529" y="284557"/>
                  <a:pt x="396104" y="291746"/>
                </a:cubicBezTo>
                <a:cubicBezTo>
                  <a:pt x="384013" y="303839"/>
                  <a:pt x="367591" y="310600"/>
                  <a:pt x="350455" y="310600"/>
                </a:cubicBezTo>
                <a:cubicBezTo>
                  <a:pt x="324369" y="310600"/>
                  <a:pt x="300855" y="294889"/>
                  <a:pt x="290858" y="270797"/>
                </a:cubicBezTo>
                <a:cubicBezTo>
                  <a:pt x="280862" y="246658"/>
                  <a:pt x="286384" y="218901"/>
                  <a:pt x="304853" y="200476"/>
                </a:cubicBezTo>
                <a:cubicBezTo>
                  <a:pt x="308447" y="196786"/>
                  <a:pt x="313195" y="194929"/>
                  <a:pt x="317949" y="194899"/>
                </a:cubicBezTo>
                <a:close/>
                <a:moveTo>
                  <a:pt x="415119" y="75789"/>
                </a:moveTo>
                <a:lnTo>
                  <a:pt x="426219" y="114725"/>
                </a:lnTo>
                <a:cubicBezTo>
                  <a:pt x="440684" y="144629"/>
                  <a:pt x="464922" y="168866"/>
                  <a:pt x="494839" y="183342"/>
                </a:cubicBezTo>
                <a:lnTo>
                  <a:pt x="532730" y="194159"/>
                </a:lnTo>
                <a:lnTo>
                  <a:pt x="517883" y="227708"/>
                </a:lnTo>
                <a:lnTo>
                  <a:pt x="478776" y="216556"/>
                </a:lnTo>
                <a:cubicBezTo>
                  <a:pt x="441377" y="198467"/>
                  <a:pt x="411073" y="168164"/>
                  <a:pt x="392984" y="130766"/>
                </a:cubicBezTo>
                <a:lnTo>
                  <a:pt x="381543" y="90649"/>
                </a:lnTo>
                <a:close/>
                <a:moveTo>
                  <a:pt x="571845" y="36924"/>
                </a:moveTo>
                <a:cubicBezTo>
                  <a:pt x="543749" y="39520"/>
                  <a:pt x="494449" y="46436"/>
                  <a:pt x="440180" y="64698"/>
                </a:cubicBezTo>
                <a:lnTo>
                  <a:pt x="415119" y="75789"/>
                </a:lnTo>
                <a:lnTo>
                  <a:pt x="412365" y="66131"/>
                </a:lnTo>
                <a:cubicBezTo>
                  <a:pt x="411365" y="55941"/>
                  <a:pt x="402222" y="48513"/>
                  <a:pt x="392079" y="49608"/>
                </a:cubicBezTo>
                <a:cubicBezTo>
                  <a:pt x="381889" y="50656"/>
                  <a:pt x="374555" y="59798"/>
                  <a:pt x="375651" y="69988"/>
                </a:cubicBezTo>
                <a:lnTo>
                  <a:pt x="381543" y="90649"/>
                </a:lnTo>
                <a:lnTo>
                  <a:pt x="357076" y="101478"/>
                </a:lnTo>
                <a:cubicBezTo>
                  <a:pt x="329485" y="117159"/>
                  <a:pt x="302681" y="136555"/>
                  <a:pt x="278691" y="160543"/>
                </a:cubicBezTo>
                <a:cubicBezTo>
                  <a:pt x="194117" y="245162"/>
                  <a:pt x="166640" y="365685"/>
                  <a:pt x="157830" y="429923"/>
                </a:cubicBezTo>
                <a:cubicBezTo>
                  <a:pt x="156020" y="442209"/>
                  <a:pt x="166592" y="452732"/>
                  <a:pt x="178831" y="450875"/>
                </a:cubicBezTo>
                <a:cubicBezTo>
                  <a:pt x="243119" y="442066"/>
                  <a:pt x="363647" y="414637"/>
                  <a:pt x="448269" y="330019"/>
                </a:cubicBezTo>
                <a:cubicBezTo>
                  <a:pt x="472234" y="306031"/>
                  <a:pt x="491616" y="279230"/>
                  <a:pt x="507289" y="251645"/>
                </a:cubicBezTo>
                <a:lnTo>
                  <a:pt x="517883" y="227708"/>
                </a:lnTo>
                <a:lnTo>
                  <a:pt x="539556" y="233888"/>
                </a:lnTo>
                <a:cubicBezTo>
                  <a:pt x="540222" y="233983"/>
                  <a:pt x="540889" y="233983"/>
                  <a:pt x="541556" y="233983"/>
                </a:cubicBezTo>
                <a:cubicBezTo>
                  <a:pt x="551365" y="234031"/>
                  <a:pt x="559461" y="226317"/>
                  <a:pt x="559984" y="216508"/>
                </a:cubicBezTo>
                <a:cubicBezTo>
                  <a:pt x="560508" y="206699"/>
                  <a:pt x="553222" y="198223"/>
                  <a:pt x="543461" y="197223"/>
                </a:cubicBezTo>
                <a:lnTo>
                  <a:pt x="532730" y="194159"/>
                </a:lnTo>
                <a:lnTo>
                  <a:pt x="544058" y="168561"/>
                </a:lnTo>
                <a:cubicBezTo>
                  <a:pt x="562321" y="114305"/>
                  <a:pt x="569249" y="65020"/>
                  <a:pt x="571845" y="36924"/>
                </a:cubicBezTo>
                <a:close/>
                <a:moveTo>
                  <a:pt x="568464" y="163"/>
                </a:moveTo>
                <a:cubicBezTo>
                  <a:pt x="591464" y="-1980"/>
                  <a:pt x="610703" y="17258"/>
                  <a:pt x="608560" y="40258"/>
                </a:cubicBezTo>
                <a:cubicBezTo>
                  <a:pt x="602989" y="100400"/>
                  <a:pt x="578750" y="251638"/>
                  <a:pt x="474270" y="356066"/>
                </a:cubicBezTo>
                <a:cubicBezTo>
                  <a:pt x="382029" y="448304"/>
                  <a:pt x="252690" y="477970"/>
                  <a:pt x="183783" y="487446"/>
                </a:cubicBezTo>
                <a:cubicBezTo>
                  <a:pt x="181212" y="487780"/>
                  <a:pt x="178640" y="487970"/>
                  <a:pt x="176069" y="487970"/>
                </a:cubicBezTo>
                <a:lnTo>
                  <a:pt x="156665" y="483642"/>
                </a:lnTo>
                <a:lnTo>
                  <a:pt x="159650" y="472499"/>
                </a:lnTo>
                <a:cubicBezTo>
                  <a:pt x="162793" y="460786"/>
                  <a:pt x="154031" y="449310"/>
                  <a:pt x="141935" y="449262"/>
                </a:cubicBezTo>
                <a:lnTo>
                  <a:pt x="141888" y="449262"/>
                </a:lnTo>
                <a:cubicBezTo>
                  <a:pt x="140269" y="449262"/>
                  <a:pt x="138650" y="449453"/>
                  <a:pt x="137031" y="449881"/>
                </a:cubicBezTo>
                <a:lnTo>
                  <a:pt x="125512" y="452972"/>
                </a:lnTo>
                <a:lnTo>
                  <a:pt x="123185" y="448783"/>
                </a:lnTo>
                <a:cubicBezTo>
                  <a:pt x="120894" y="441322"/>
                  <a:pt x="120150" y="433232"/>
                  <a:pt x="121305" y="424923"/>
                </a:cubicBezTo>
                <a:cubicBezTo>
                  <a:pt x="130734" y="356018"/>
                  <a:pt x="160402" y="226686"/>
                  <a:pt x="252643" y="134448"/>
                </a:cubicBezTo>
                <a:cubicBezTo>
                  <a:pt x="357171" y="29972"/>
                  <a:pt x="508319" y="5734"/>
                  <a:pt x="568464" y="163"/>
                </a:cubicBezTo>
                <a:close/>
              </a:path>
            </a:pathLst>
          </a:custGeom>
          <a:solidFill>
            <a:schemeClr val="accent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iconfont-11815-5643581"/>
          <p:cNvSpPr/>
          <p:nvPr userDrawn="1"/>
        </p:nvSpPr>
        <p:spPr>
          <a:xfrm>
            <a:off x="0" y="69850"/>
            <a:ext cx="1053800" cy="1054099"/>
          </a:xfrm>
          <a:custGeom>
            <a:avLst/>
            <a:gdLst>
              <a:gd name="connsiteX0" fmla="*/ 143038 w 609378"/>
              <a:gd name="connsiteY0" fmla="*/ 381872 h 609551"/>
              <a:gd name="connsiteX1" fmla="*/ 136704 w 609378"/>
              <a:gd name="connsiteY1" fmla="*/ 383729 h 609551"/>
              <a:gd name="connsiteX2" fmla="*/ 165325 w 609378"/>
              <a:gd name="connsiteY2" fmla="*/ 444157 h 609551"/>
              <a:gd name="connsiteX3" fmla="*/ 225806 w 609378"/>
              <a:gd name="connsiteY3" fmla="*/ 472823 h 609551"/>
              <a:gd name="connsiteX4" fmla="*/ 197185 w 609378"/>
              <a:gd name="connsiteY4" fmla="*/ 412348 h 609551"/>
              <a:gd name="connsiteX5" fmla="*/ 143038 w 609378"/>
              <a:gd name="connsiteY5" fmla="*/ 381872 h 609551"/>
              <a:gd name="connsiteX6" fmla="*/ 135235 w 609378"/>
              <a:gd name="connsiteY6" fmla="*/ 352780 h 609551"/>
              <a:gd name="connsiteX7" fmla="*/ 218377 w 609378"/>
              <a:gd name="connsiteY7" fmla="*/ 391157 h 609551"/>
              <a:gd name="connsiteX8" fmla="*/ 246998 w 609378"/>
              <a:gd name="connsiteY8" fmla="*/ 494014 h 609551"/>
              <a:gd name="connsiteX9" fmla="*/ 219662 w 609378"/>
              <a:gd name="connsiteY9" fmla="*/ 504299 h 609551"/>
              <a:gd name="connsiteX10" fmla="*/ 144133 w 609378"/>
              <a:gd name="connsiteY10" fmla="*/ 465395 h 609551"/>
              <a:gd name="connsiteX11" fmla="*/ 115512 w 609378"/>
              <a:gd name="connsiteY11" fmla="*/ 362491 h 609551"/>
              <a:gd name="connsiteX12" fmla="*/ 135235 w 609378"/>
              <a:gd name="connsiteY12" fmla="*/ 352780 h 609551"/>
              <a:gd name="connsiteX13" fmla="*/ 76136 w 609378"/>
              <a:gd name="connsiteY13" fmla="*/ 270086 h 609551"/>
              <a:gd name="connsiteX14" fmla="*/ 41609 w 609378"/>
              <a:gd name="connsiteY14" fmla="*/ 281611 h 609551"/>
              <a:gd name="connsiteX15" fmla="*/ 122950 w 609378"/>
              <a:gd name="connsiteY15" fmla="*/ 486585 h 609551"/>
              <a:gd name="connsiteX16" fmla="*/ 327970 w 609378"/>
              <a:gd name="connsiteY16" fmla="*/ 567975 h 609551"/>
              <a:gd name="connsiteX17" fmla="*/ 246629 w 609378"/>
              <a:gd name="connsiteY17" fmla="*/ 362953 h 609551"/>
              <a:gd name="connsiteX18" fmla="*/ 76136 w 609378"/>
              <a:gd name="connsiteY18" fmla="*/ 270086 h 609551"/>
              <a:gd name="connsiteX19" fmla="*/ 85078 w 609378"/>
              <a:gd name="connsiteY19" fmla="*/ 243194 h 609551"/>
              <a:gd name="connsiteX20" fmla="*/ 126986 w 609378"/>
              <a:gd name="connsiteY20" fmla="*/ 249042 h 609551"/>
              <a:gd name="connsiteX21" fmla="*/ 267822 w 609378"/>
              <a:gd name="connsiteY21" fmla="*/ 341760 h 609551"/>
              <a:gd name="connsiteX22" fmla="*/ 360533 w 609378"/>
              <a:gd name="connsiteY22" fmla="*/ 482573 h 609551"/>
              <a:gd name="connsiteX23" fmla="*/ 366483 w 609378"/>
              <a:gd name="connsiteY23" fmla="*/ 525272 h 609551"/>
              <a:gd name="connsiteX24" fmla="*/ 329800 w 609378"/>
              <a:gd name="connsiteY24" fmla="*/ 566673 h 609551"/>
              <a:gd name="connsiteX25" fmla="*/ 340372 w 609378"/>
              <a:gd name="connsiteY25" fmla="*/ 592290 h 609551"/>
              <a:gd name="connsiteX26" fmla="*/ 349635 w 609378"/>
              <a:gd name="connsiteY26" fmla="*/ 588469 h 609551"/>
              <a:gd name="connsiteX27" fmla="*/ 349163 w 609378"/>
              <a:gd name="connsiteY27" fmla="*/ 589168 h 609551"/>
              <a:gd name="connsiteX28" fmla="*/ 293348 w 609378"/>
              <a:gd name="connsiteY28" fmla="*/ 609551 h 609551"/>
              <a:gd name="connsiteX29" fmla="*/ 101710 w 609378"/>
              <a:gd name="connsiteY29" fmla="*/ 507826 h 609551"/>
              <a:gd name="connsiteX30" fmla="*/ 20368 w 609378"/>
              <a:gd name="connsiteY30" fmla="*/ 260370 h 609551"/>
              <a:gd name="connsiteX31" fmla="*/ 21864 w 609378"/>
              <a:gd name="connsiteY31" fmla="*/ 259361 h 609551"/>
              <a:gd name="connsiteX32" fmla="*/ 17867 w 609378"/>
              <a:gd name="connsiteY32" fmla="*/ 269504 h 609551"/>
              <a:gd name="connsiteX33" fmla="*/ 22255 w 609378"/>
              <a:gd name="connsiteY33" fmla="*/ 279926 h 609551"/>
              <a:gd name="connsiteX34" fmla="*/ 43256 w 609378"/>
              <a:gd name="connsiteY34" fmla="*/ 280164 h 609551"/>
              <a:gd name="connsiteX35" fmla="*/ 305392 w 609378"/>
              <a:gd name="connsiteY35" fmla="*/ 119294 h 609551"/>
              <a:gd name="connsiteX36" fmla="*/ 356566 w 609378"/>
              <a:gd name="connsiteY36" fmla="*/ 124062 h 609551"/>
              <a:gd name="connsiteX37" fmla="*/ 396811 w 609378"/>
              <a:gd name="connsiteY37" fmla="*/ 138547 h 609551"/>
              <a:gd name="connsiteX38" fmla="*/ 393341 w 609378"/>
              <a:gd name="connsiteY38" fmla="*/ 142016 h 609551"/>
              <a:gd name="connsiteX39" fmla="*/ 393341 w 609378"/>
              <a:gd name="connsiteY39" fmla="*/ 163207 h 609551"/>
              <a:gd name="connsiteX40" fmla="*/ 446440 w 609378"/>
              <a:gd name="connsiteY40" fmla="*/ 216254 h 609551"/>
              <a:gd name="connsiteX41" fmla="*/ 457060 w 609378"/>
              <a:gd name="connsiteY41" fmla="*/ 220682 h 609551"/>
              <a:gd name="connsiteX42" fmla="*/ 467632 w 609378"/>
              <a:gd name="connsiteY42" fmla="*/ 216254 h 609551"/>
              <a:gd name="connsiteX43" fmla="*/ 471215 w 609378"/>
              <a:gd name="connsiteY43" fmla="*/ 212676 h 609551"/>
              <a:gd name="connsiteX44" fmla="*/ 485846 w 609378"/>
              <a:gd name="connsiteY44" fmla="*/ 253159 h 609551"/>
              <a:gd name="connsiteX45" fmla="*/ 482953 w 609378"/>
              <a:gd name="connsiteY45" fmla="*/ 363445 h 609551"/>
              <a:gd name="connsiteX46" fmla="*/ 350992 w 609378"/>
              <a:gd name="connsiteY46" fmla="*/ 587910 h 609551"/>
              <a:gd name="connsiteX47" fmla="*/ 349635 w 609378"/>
              <a:gd name="connsiteY47" fmla="*/ 588469 h 609551"/>
              <a:gd name="connsiteX48" fmla="*/ 362822 w 609378"/>
              <a:gd name="connsiteY48" fmla="*/ 568947 h 609551"/>
              <a:gd name="connsiteX49" fmla="*/ 369068 w 609378"/>
              <a:gd name="connsiteY49" fmla="*/ 543827 h 609551"/>
              <a:gd name="connsiteX50" fmla="*/ 366483 w 609378"/>
              <a:gd name="connsiteY50" fmla="*/ 525272 h 609551"/>
              <a:gd name="connsiteX51" fmla="*/ 373632 w 609378"/>
              <a:gd name="connsiteY51" fmla="*/ 517204 h 609551"/>
              <a:gd name="connsiteX52" fmla="*/ 453713 w 609378"/>
              <a:gd name="connsiteY52" fmla="*/ 356779 h 609551"/>
              <a:gd name="connsiteX53" fmla="*/ 419759 w 609378"/>
              <a:gd name="connsiteY53" fmla="*/ 190169 h 609551"/>
              <a:gd name="connsiteX54" fmla="*/ 93065 w 609378"/>
              <a:gd name="connsiteY54" fmla="*/ 236133 h 609551"/>
              <a:gd name="connsiteX55" fmla="*/ 85078 w 609378"/>
              <a:gd name="connsiteY55" fmla="*/ 243194 h 609551"/>
              <a:gd name="connsiteX56" fmla="*/ 65716 w 609378"/>
              <a:gd name="connsiteY56" fmla="*/ 240492 h 609551"/>
              <a:gd name="connsiteX57" fmla="*/ 40592 w 609378"/>
              <a:gd name="connsiteY57" fmla="*/ 246727 h 609551"/>
              <a:gd name="connsiteX58" fmla="*/ 21864 w 609378"/>
              <a:gd name="connsiteY58" fmla="*/ 259361 h 609551"/>
              <a:gd name="connsiteX59" fmla="*/ 22016 w 609378"/>
              <a:gd name="connsiteY59" fmla="*/ 258975 h 609551"/>
              <a:gd name="connsiteX60" fmla="*/ 305392 w 609378"/>
              <a:gd name="connsiteY60" fmla="*/ 119294 h 609551"/>
              <a:gd name="connsiteX61" fmla="*/ 485520 w 609378"/>
              <a:gd name="connsiteY61" fmla="*/ 30720 h 609551"/>
              <a:gd name="connsiteX62" fmla="*/ 465536 w 609378"/>
              <a:gd name="connsiteY62" fmla="*/ 32112 h 609551"/>
              <a:gd name="connsiteX63" fmla="*/ 440963 w 609378"/>
              <a:gd name="connsiteY63" fmla="*/ 61922 h 609551"/>
              <a:gd name="connsiteX64" fmla="*/ 455774 w 609378"/>
              <a:gd name="connsiteY64" fmla="*/ 97636 h 609551"/>
              <a:gd name="connsiteX65" fmla="*/ 457488 w 609378"/>
              <a:gd name="connsiteY65" fmla="*/ 120254 h 609551"/>
              <a:gd name="connsiteX66" fmla="*/ 425153 w 609378"/>
              <a:gd name="connsiteY66" fmla="*/ 152588 h 609551"/>
              <a:gd name="connsiteX67" fmla="*/ 457060 w 609378"/>
              <a:gd name="connsiteY67" fmla="*/ 184444 h 609551"/>
              <a:gd name="connsiteX68" fmla="*/ 489348 w 609378"/>
              <a:gd name="connsiteY68" fmla="*/ 152159 h 609551"/>
              <a:gd name="connsiteX69" fmla="*/ 511921 w 609378"/>
              <a:gd name="connsiteY69" fmla="*/ 153778 h 609551"/>
              <a:gd name="connsiteX70" fmla="*/ 564448 w 609378"/>
              <a:gd name="connsiteY70" fmla="*/ 161254 h 609551"/>
              <a:gd name="connsiteX71" fmla="*/ 571925 w 609378"/>
              <a:gd name="connsiteY71" fmla="*/ 108731 h 609551"/>
              <a:gd name="connsiteX72" fmla="*/ 568496 w 609378"/>
              <a:gd name="connsiteY72" fmla="*/ 104778 h 609551"/>
              <a:gd name="connsiteX73" fmla="*/ 578973 w 609378"/>
              <a:gd name="connsiteY73" fmla="*/ 94064 h 609551"/>
              <a:gd name="connsiteX74" fmla="*/ 568401 w 609378"/>
              <a:gd name="connsiteY74" fmla="*/ 104731 h 609551"/>
              <a:gd name="connsiteX75" fmla="*/ 532684 w 609378"/>
              <a:gd name="connsiteY75" fmla="*/ 95112 h 609551"/>
              <a:gd name="connsiteX76" fmla="*/ 514349 w 609378"/>
              <a:gd name="connsiteY76" fmla="*/ 76826 h 609551"/>
              <a:gd name="connsiteX77" fmla="*/ 503396 w 609378"/>
              <a:gd name="connsiteY77" fmla="*/ 39827 h 609551"/>
              <a:gd name="connsiteX78" fmla="*/ 485520 w 609378"/>
              <a:gd name="connsiteY78" fmla="*/ 30720 h 609551"/>
              <a:gd name="connsiteX79" fmla="*/ 485986 w 609378"/>
              <a:gd name="connsiteY79" fmla="*/ 468 h 609551"/>
              <a:gd name="connsiteX80" fmla="*/ 545494 w 609378"/>
              <a:gd name="connsiteY80" fmla="*/ 64017 h 609551"/>
              <a:gd name="connsiteX81" fmla="*/ 589545 w 609378"/>
              <a:gd name="connsiteY81" fmla="*/ 83445 h 609551"/>
              <a:gd name="connsiteX82" fmla="*/ 589593 w 609378"/>
              <a:gd name="connsiteY82" fmla="*/ 83493 h 609551"/>
              <a:gd name="connsiteX83" fmla="*/ 589735 w 609378"/>
              <a:gd name="connsiteY83" fmla="*/ 83636 h 609551"/>
              <a:gd name="connsiteX84" fmla="*/ 595879 w 609378"/>
              <a:gd name="connsiteY84" fmla="*/ 90731 h 609551"/>
              <a:gd name="connsiteX85" fmla="*/ 588926 w 609378"/>
              <a:gd name="connsiteY85" fmla="*/ 179635 h 609551"/>
              <a:gd name="connsiteX86" fmla="*/ 499872 w 609378"/>
              <a:gd name="connsiteY86" fmla="*/ 184064 h 609551"/>
              <a:gd name="connsiteX87" fmla="*/ 471215 w 609378"/>
              <a:gd name="connsiteY87" fmla="*/ 212676 h 609551"/>
              <a:gd name="connsiteX88" fmla="*/ 469238 w 609378"/>
              <a:gd name="connsiteY88" fmla="*/ 207206 h 609551"/>
              <a:gd name="connsiteX89" fmla="*/ 440950 w 609378"/>
              <a:gd name="connsiteY89" fmla="*/ 168979 h 609551"/>
              <a:gd name="connsiteX90" fmla="*/ 402272 w 609378"/>
              <a:gd name="connsiteY90" fmla="*/ 140512 h 609551"/>
              <a:gd name="connsiteX91" fmla="*/ 396811 w 609378"/>
              <a:gd name="connsiteY91" fmla="*/ 138547 h 609551"/>
              <a:gd name="connsiteX92" fmla="*/ 425486 w 609378"/>
              <a:gd name="connsiteY92" fmla="*/ 109874 h 609551"/>
              <a:gd name="connsiteX93" fmla="*/ 412914 w 609378"/>
              <a:gd name="connsiteY93" fmla="*/ 49922 h 609551"/>
              <a:gd name="connsiteX94" fmla="*/ 453964 w 609378"/>
              <a:gd name="connsiteY94" fmla="*/ 4493 h 609551"/>
              <a:gd name="connsiteX95" fmla="*/ 485986 w 609378"/>
              <a:gd name="connsiteY95" fmla="*/ 468 h 609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609378" h="609551">
                <a:moveTo>
                  <a:pt x="143038" y="381872"/>
                </a:moveTo>
                <a:cubicBezTo>
                  <a:pt x="140085" y="381872"/>
                  <a:pt x="137895" y="382538"/>
                  <a:pt x="136704" y="383729"/>
                </a:cubicBezTo>
                <a:cubicBezTo>
                  <a:pt x="131085" y="389348"/>
                  <a:pt x="137704" y="416538"/>
                  <a:pt x="165325" y="444157"/>
                </a:cubicBezTo>
                <a:cubicBezTo>
                  <a:pt x="192946" y="471823"/>
                  <a:pt x="220186" y="478395"/>
                  <a:pt x="225806" y="472823"/>
                </a:cubicBezTo>
                <a:cubicBezTo>
                  <a:pt x="231425" y="467204"/>
                  <a:pt x="224806" y="439966"/>
                  <a:pt x="197185" y="412348"/>
                </a:cubicBezTo>
                <a:cubicBezTo>
                  <a:pt x="175421" y="390633"/>
                  <a:pt x="153991" y="381872"/>
                  <a:pt x="143038" y="381872"/>
                </a:cubicBezTo>
                <a:close/>
                <a:moveTo>
                  <a:pt x="135235" y="352780"/>
                </a:moveTo>
                <a:cubicBezTo>
                  <a:pt x="158355" y="349086"/>
                  <a:pt x="190268" y="363050"/>
                  <a:pt x="218377" y="391157"/>
                </a:cubicBezTo>
                <a:cubicBezTo>
                  <a:pt x="255855" y="428633"/>
                  <a:pt x="268189" y="472823"/>
                  <a:pt x="246998" y="494014"/>
                </a:cubicBezTo>
                <a:cubicBezTo>
                  <a:pt x="240045" y="500966"/>
                  <a:pt x="230568" y="504299"/>
                  <a:pt x="219662" y="504299"/>
                </a:cubicBezTo>
                <a:cubicBezTo>
                  <a:pt x="197423" y="504299"/>
                  <a:pt x="169278" y="490490"/>
                  <a:pt x="144133" y="465395"/>
                </a:cubicBezTo>
                <a:cubicBezTo>
                  <a:pt x="106655" y="427871"/>
                  <a:pt x="94368" y="383681"/>
                  <a:pt x="115512" y="362491"/>
                </a:cubicBezTo>
                <a:cubicBezTo>
                  <a:pt x="120798" y="357205"/>
                  <a:pt x="127528" y="354012"/>
                  <a:pt x="135235" y="352780"/>
                </a:cubicBezTo>
                <a:close/>
                <a:moveTo>
                  <a:pt x="76136" y="270086"/>
                </a:moveTo>
                <a:cubicBezTo>
                  <a:pt x="61182" y="270086"/>
                  <a:pt x="49276" y="273943"/>
                  <a:pt x="41609" y="281611"/>
                </a:cubicBezTo>
                <a:cubicBezTo>
                  <a:pt x="12368" y="310852"/>
                  <a:pt x="38561" y="402243"/>
                  <a:pt x="122950" y="486585"/>
                </a:cubicBezTo>
                <a:cubicBezTo>
                  <a:pt x="207339" y="570976"/>
                  <a:pt x="298729" y="597169"/>
                  <a:pt x="327970" y="567975"/>
                </a:cubicBezTo>
                <a:cubicBezTo>
                  <a:pt x="357211" y="538734"/>
                  <a:pt x="331018" y="447295"/>
                  <a:pt x="246629" y="362953"/>
                </a:cubicBezTo>
                <a:cubicBezTo>
                  <a:pt x="184337" y="300660"/>
                  <a:pt x="118235" y="270086"/>
                  <a:pt x="76136" y="270086"/>
                </a:cubicBezTo>
                <a:close/>
                <a:moveTo>
                  <a:pt x="85078" y="243194"/>
                </a:moveTo>
                <a:lnTo>
                  <a:pt x="126986" y="249042"/>
                </a:lnTo>
                <a:cubicBezTo>
                  <a:pt x="171503" y="263680"/>
                  <a:pt x="221722" y="295660"/>
                  <a:pt x="267822" y="341760"/>
                </a:cubicBezTo>
                <a:cubicBezTo>
                  <a:pt x="313922" y="387860"/>
                  <a:pt x="345901" y="438068"/>
                  <a:pt x="360533" y="482573"/>
                </a:cubicBezTo>
                <a:lnTo>
                  <a:pt x="366483" y="525272"/>
                </a:lnTo>
                <a:lnTo>
                  <a:pt x="329800" y="566673"/>
                </a:lnTo>
                <a:cubicBezTo>
                  <a:pt x="320323" y="576148"/>
                  <a:pt x="327038" y="592290"/>
                  <a:pt x="340372" y="592290"/>
                </a:cubicBezTo>
                <a:lnTo>
                  <a:pt x="349635" y="588469"/>
                </a:lnTo>
                <a:lnTo>
                  <a:pt x="349163" y="589168"/>
                </a:lnTo>
                <a:cubicBezTo>
                  <a:pt x="335352" y="602979"/>
                  <a:pt x="316064" y="609551"/>
                  <a:pt x="293348" y="609551"/>
                </a:cubicBezTo>
                <a:cubicBezTo>
                  <a:pt x="239533" y="609551"/>
                  <a:pt x="166573" y="572642"/>
                  <a:pt x="101710" y="507826"/>
                </a:cubicBezTo>
                <a:cubicBezTo>
                  <a:pt x="9558" y="415625"/>
                  <a:pt x="-26160" y="306947"/>
                  <a:pt x="20368" y="260370"/>
                </a:cubicBezTo>
                <a:lnTo>
                  <a:pt x="21864" y="259361"/>
                </a:lnTo>
                <a:lnTo>
                  <a:pt x="17867" y="269504"/>
                </a:lnTo>
                <a:cubicBezTo>
                  <a:pt x="17909" y="273283"/>
                  <a:pt x="19374" y="277045"/>
                  <a:pt x="22255" y="279926"/>
                </a:cubicBezTo>
                <a:cubicBezTo>
                  <a:pt x="28017" y="285688"/>
                  <a:pt x="37351" y="285783"/>
                  <a:pt x="43256" y="280164"/>
                </a:cubicBezTo>
                <a:close/>
                <a:moveTo>
                  <a:pt x="305392" y="119294"/>
                </a:moveTo>
                <a:cubicBezTo>
                  <a:pt x="323188" y="118974"/>
                  <a:pt x="340333" y="120544"/>
                  <a:pt x="356566" y="124062"/>
                </a:cubicBezTo>
                <a:lnTo>
                  <a:pt x="396811" y="138547"/>
                </a:lnTo>
                <a:lnTo>
                  <a:pt x="393341" y="142016"/>
                </a:lnTo>
                <a:cubicBezTo>
                  <a:pt x="387483" y="147873"/>
                  <a:pt x="387483" y="157349"/>
                  <a:pt x="393341" y="163207"/>
                </a:cubicBezTo>
                <a:lnTo>
                  <a:pt x="446440" y="216254"/>
                </a:lnTo>
                <a:cubicBezTo>
                  <a:pt x="449250" y="219063"/>
                  <a:pt x="453059" y="220682"/>
                  <a:pt x="457060" y="220682"/>
                </a:cubicBezTo>
                <a:cubicBezTo>
                  <a:pt x="461012" y="220682"/>
                  <a:pt x="464822" y="219063"/>
                  <a:pt x="467632" y="216254"/>
                </a:cubicBezTo>
                <a:lnTo>
                  <a:pt x="471215" y="212676"/>
                </a:lnTo>
                <a:lnTo>
                  <a:pt x="485846" y="253159"/>
                </a:lnTo>
                <a:cubicBezTo>
                  <a:pt x="492966" y="286104"/>
                  <a:pt x="492121" y="323400"/>
                  <a:pt x="482953" y="363445"/>
                </a:cubicBezTo>
                <a:cubicBezTo>
                  <a:pt x="465285" y="440774"/>
                  <a:pt x="418425" y="520437"/>
                  <a:pt x="350992" y="587910"/>
                </a:cubicBezTo>
                <a:lnTo>
                  <a:pt x="349635" y="588469"/>
                </a:lnTo>
                <a:lnTo>
                  <a:pt x="362822" y="568947"/>
                </a:lnTo>
                <a:cubicBezTo>
                  <a:pt x="366123" y="561339"/>
                  <a:pt x="368188" y="552914"/>
                  <a:pt x="369068" y="543827"/>
                </a:cubicBezTo>
                <a:lnTo>
                  <a:pt x="366483" y="525272"/>
                </a:lnTo>
                <a:lnTo>
                  <a:pt x="373632" y="517204"/>
                </a:lnTo>
                <a:cubicBezTo>
                  <a:pt x="413559" y="466086"/>
                  <a:pt x="441391" y="410669"/>
                  <a:pt x="453713" y="356779"/>
                </a:cubicBezTo>
                <a:cubicBezTo>
                  <a:pt x="469619" y="287068"/>
                  <a:pt x="457571" y="227929"/>
                  <a:pt x="419759" y="190169"/>
                </a:cubicBezTo>
                <a:cubicBezTo>
                  <a:pt x="350546" y="121089"/>
                  <a:pt x="212531" y="143333"/>
                  <a:pt x="93065" y="236133"/>
                </a:cubicBezTo>
                <a:lnTo>
                  <a:pt x="85078" y="243194"/>
                </a:lnTo>
                <a:lnTo>
                  <a:pt x="65716" y="240492"/>
                </a:lnTo>
                <a:cubicBezTo>
                  <a:pt x="56627" y="241369"/>
                  <a:pt x="48201" y="243431"/>
                  <a:pt x="40592" y="246727"/>
                </a:cubicBezTo>
                <a:lnTo>
                  <a:pt x="21864" y="259361"/>
                </a:lnTo>
                <a:lnTo>
                  <a:pt x="22016" y="258975"/>
                </a:lnTo>
                <a:cubicBezTo>
                  <a:pt x="111130" y="169783"/>
                  <a:pt x="216409" y="120898"/>
                  <a:pt x="305392" y="119294"/>
                </a:cubicBezTo>
                <a:close/>
                <a:moveTo>
                  <a:pt x="485520" y="30720"/>
                </a:moveTo>
                <a:cubicBezTo>
                  <a:pt x="478966" y="29386"/>
                  <a:pt x="472061" y="29803"/>
                  <a:pt x="465536" y="32112"/>
                </a:cubicBezTo>
                <a:cubicBezTo>
                  <a:pt x="452440" y="36779"/>
                  <a:pt x="443011" y="48207"/>
                  <a:pt x="440963" y="61922"/>
                </a:cubicBezTo>
                <a:cubicBezTo>
                  <a:pt x="438915" y="75636"/>
                  <a:pt x="444630" y="89350"/>
                  <a:pt x="455774" y="97636"/>
                </a:cubicBezTo>
                <a:cubicBezTo>
                  <a:pt x="463108" y="103064"/>
                  <a:pt x="463917" y="113778"/>
                  <a:pt x="457488" y="120254"/>
                </a:cubicBezTo>
                <a:lnTo>
                  <a:pt x="425153" y="152588"/>
                </a:lnTo>
                <a:lnTo>
                  <a:pt x="457060" y="184444"/>
                </a:lnTo>
                <a:lnTo>
                  <a:pt x="489348" y="152159"/>
                </a:lnTo>
                <a:cubicBezTo>
                  <a:pt x="495777" y="145730"/>
                  <a:pt x="506444" y="146445"/>
                  <a:pt x="511921" y="153778"/>
                </a:cubicBezTo>
                <a:cubicBezTo>
                  <a:pt x="524350" y="170349"/>
                  <a:pt x="547875" y="173683"/>
                  <a:pt x="564448" y="161254"/>
                </a:cubicBezTo>
                <a:cubicBezTo>
                  <a:pt x="581020" y="148826"/>
                  <a:pt x="584354" y="125302"/>
                  <a:pt x="571925" y="108731"/>
                </a:cubicBezTo>
                <a:cubicBezTo>
                  <a:pt x="570877" y="107350"/>
                  <a:pt x="569734" y="106017"/>
                  <a:pt x="568496" y="104778"/>
                </a:cubicBezTo>
                <a:lnTo>
                  <a:pt x="578973" y="94064"/>
                </a:lnTo>
                <a:lnTo>
                  <a:pt x="568401" y="104731"/>
                </a:lnTo>
                <a:cubicBezTo>
                  <a:pt x="559019" y="95445"/>
                  <a:pt x="545447" y="91779"/>
                  <a:pt x="532684" y="95112"/>
                </a:cubicBezTo>
                <a:cubicBezTo>
                  <a:pt x="521588" y="97969"/>
                  <a:pt x="511492" y="87921"/>
                  <a:pt x="514349" y="76826"/>
                </a:cubicBezTo>
                <a:cubicBezTo>
                  <a:pt x="517826" y="63398"/>
                  <a:pt x="513587" y="49160"/>
                  <a:pt x="503396" y="39827"/>
                </a:cubicBezTo>
                <a:cubicBezTo>
                  <a:pt x="498276" y="35136"/>
                  <a:pt x="492074" y="32053"/>
                  <a:pt x="485520" y="30720"/>
                </a:cubicBezTo>
                <a:close/>
                <a:moveTo>
                  <a:pt x="485986" y="468"/>
                </a:moveTo>
                <a:cubicBezTo>
                  <a:pt x="517180" y="4187"/>
                  <a:pt x="543672" y="29696"/>
                  <a:pt x="545494" y="64017"/>
                </a:cubicBezTo>
                <a:cubicBezTo>
                  <a:pt x="562067" y="64874"/>
                  <a:pt x="577735" y="71779"/>
                  <a:pt x="589545" y="83445"/>
                </a:cubicBezTo>
                <a:lnTo>
                  <a:pt x="589593" y="83493"/>
                </a:lnTo>
                <a:lnTo>
                  <a:pt x="589735" y="83636"/>
                </a:lnTo>
                <a:cubicBezTo>
                  <a:pt x="591926" y="85874"/>
                  <a:pt x="594021" y="88255"/>
                  <a:pt x="595879" y="90731"/>
                </a:cubicBezTo>
                <a:cubicBezTo>
                  <a:pt x="616261" y="117921"/>
                  <a:pt x="613261" y="155969"/>
                  <a:pt x="588926" y="179635"/>
                </a:cubicBezTo>
                <a:cubicBezTo>
                  <a:pt x="564591" y="203301"/>
                  <a:pt x="526445" y="205206"/>
                  <a:pt x="499872" y="184064"/>
                </a:cubicBezTo>
                <a:lnTo>
                  <a:pt x="471215" y="212676"/>
                </a:lnTo>
                <a:lnTo>
                  <a:pt x="469238" y="207206"/>
                </a:lnTo>
                <a:cubicBezTo>
                  <a:pt x="461741" y="193109"/>
                  <a:pt x="452296" y="180300"/>
                  <a:pt x="440950" y="168979"/>
                </a:cubicBezTo>
                <a:cubicBezTo>
                  <a:pt x="429402" y="157450"/>
                  <a:pt x="416422" y="147980"/>
                  <a:pt x="402272" y="140512"/>
                </a:cubicBezTo>
                <a:lnTo>
                  <a:pt x="396811" y="138547"/>
                </a:lnTo>
                <a:lnTo>
                  <a:pt x="425486" y="109874"/>
                </a:lnTo>
                <a:cubicBezTo>
                  <a:pt x="411961" y="93064"/>
                  <a:pt x="407247" y="70779"/>
                  <a:pt x="412914" y="49922"/>
                </a:cubicBezTo>
                <a:cubicBezTo>
                  <a:pt x="418533" y="29065"/>
                  <a:pt x="433820" y="12208"/>
                  <a:pt x="453964" y="4493"/>
                </a:cubicBezTo>
                <a:cubicBezTo>
                  <a:pt x="464667" y="410"/>
                  <a:pt x="475588" y="-771"/>
                  <a:pt x="485986" y="468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5_1"/>
          <p:cNvSpPr/>
          <p:nvPr userDrawn="1"/>
        </p:nvSpPr>
        <p:spPr>
          <a:xfrm>
            <a:off x="323850" y="596900"/>
            <a:ext cx="11544300" cy="5600700"/>
          </a:xfrm>
          <a:prstGeom prst="round2SameRect">
            <a:avLst>
              <a:gd name="adj1" fmla="val 5067"/>
              <a:gd name="adj2" fmla="val 0"/>
            </a:avLst>
          </a:prstGeom>
          <a:pattFill prst="lgGrid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63500" cap="rnd" cmpd="sng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323850" y="6197600"/>
            <a:ext cx="11544300" cy="3746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0" cap="rnd" cmpd="sng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iconfont-11815-5643581"/>
          <p:cNvSpPr/>
          <p:nvPr userDrawn="1"/>
        </p:nvSpPr>
        <p:spPr>
          <a:xfrm rot="15688795">
            <a:off x="11559353" y="-191812"/>
            <a:ext cx="1126426" cy="1127943"/>
          </a:xfrm>
          <a:custGeom>
            <a:avLst/>
            <a:gdLst>
              <a:gd name="connsiteX0" fmla="*/ 115745 w 608723"/>
              <a:gd name="connsiteY0" fmla="*/ 493784 h 609543"/>
              <a:gd name="connsiteX1" fmla="*/ 54031 w 608723"/>
              <a:gd name="connsiteY1" fmla="*/ 510308 h 609543"/>
              <a:gd name="connsiteX2" fmla="*/ 99221 w 608723"/>
              <a:gd name="connsiteY2" fmla="*/ 555497 h 609543"/>
              <a:gd name="connsiteX3" fmla="*/ 125512 w 608723"/>
              <a:gd name="connsiteY3" fmla="*/ 452972 h 609543"/>
              <a:gd name="connsiteX4" fmla="*/ 134347 w 608723"/>
              <a:gd name="connsiteY4" fmla="*/ 468875 h 609543"/>
              <a:gd name="connsiteX5" fmla="*/ 152679 w 608723"/>
              <a:gd name="connsiteY5" fmla="*/ 482753 h 609543"/>
              <a:gd name="connsiteX6" fmla="*/ 156665 w 608723"/>
              <a:gd name="connsiteY6" fmla="*/ 483642 h 609543"/>
              <a:gd name="connsiteX7" fmla="*/ 126602 w 608723"/>
              <a:gd name="connsiteY7" fmla="*/ 595876 h 609543"/>
              <a:gd name="connsiteX8" fmla="*/ 108745 w 608723"/>
              <a:gd name="connsiteY8" fmla="*/ 609543 h 609543"/>
              <a:gd name="connsiteX9" fmla="*/ 95745 w 608723"/>
              <a:gd name="connsiteY9" fmla="*/ 604114 h 609543"/>
              <a:gd name="connsiteX10" fmla="*/ 5411 w 608723"/>
              <a:gd name="connsiteY10" fmla="*/ 513831 h 609543"/>
              <a:gd name="connsiteX11" fmla="*/ 13697 w 608723"/>
              <a:gd name="connsiteY11" fmla="*/ 482975 h 609543"/>
              <a:gd name="connsiteX12" fmla="*/ 317949 w 608723"/>
              <a:gd name="connsiteY12" fmla="*/ 194899 h 609543"/>
              <a:gd name="connsiteX13" fmla="*/ 331081 w 608723"/>
              <a:gd name="connsiteY13" fmla="*/ 200285 h 609543"/>
              <a:gd name="connsiteX14" fmla="*/ 330938 w 608723"/>
              <a:gd name="connsiteY14" fmla="*/ 226567 h 609543"/>
              <a:gd name="connsiteX15" fmla="*/ 329796 w 608723"/>
              <a:gd name="connsiteY15" fmla="*/ 266750 h 609543"/>
              <a:gd name="connsiteX16" fmla="*/ 370018 w 608723"/>
              <a:gd name="connsiteY16" fmla="*/ 265655 h 609543"/>
              <a:gd name="connsiteX17" fmla="*/ 396389 w 608723"/>
              <a:gd name="connsiteY17" fmla="*/ 265370 h 609543"/>
              <a:gd name="connsiteX18" fmla="*/ 396104 w 608723"/>
              <a:gd name="connsiteY18" fmla="*/ 291746 h 609543"/>
              <a:gd name="connsiteX19" fmla="*/ 350455 w 608723"/>
              <a:gd name="connsiteY19" fmla="*/ 310600 h 609543"/>
              <a:gd name="connsiteX20" fmla="*/ 290858 w 608723"/>
              <a:gd name="connsiteY20" fmla="*/ 270797 h 609543"/>
              <a:gd name="connsiteX21" fmla="*/ 304853 w 608723"/>
              <a:gd name="connsiteY21" fmla="*/ 200476 h 609543"/>
              <a:gd name="connsiteX22" fmla="*/ 317949 w 608723"/>
              <a:gd name="connsiteY22" fmla="*/ 194899 h 609543"/>
              <a:gd name="connsiteX23" fmla="*/ 415119 w 608723"/>
              <a:gd name="connsiteY23" fmla="*/ 75789 h 609543"/>
              <a:gd name="connsiteX24" fmla="*/ 426219 w 608723"/>
              <a:gd name="connsiteY24" fmla="*/ 114725 h 609543"/>
              <a:gd name="connsiteX25" fmla="*/ 494839 w 608723"/>
              <a:gd name="connsiteY25" fmla="*/ 183342 h 609543"/>
              <a:gd name="connsiteX26" fmla="*/ 532730 w 608723"/>
              <a:gd name="connsiteY26" fmla="*/ 194159 h 609543"/>
              <a:gd name="connsiteX27" fmla="*/ 517883 w 608723"/>
              <a:gd name="connsiteY27" fmla="*/ 227708 h 609543"/>
              <a:gd name="connsiteX28" fmla="*/ 478776 w 608723"/>
              <a:gd name="connsiteY28" fmla="*/ 216556 h 609543"/>
              <a:gd name="connsiteX29" fmla="*/ 392984 w 608723"/>
              <a:gd name="connsiteY29" fmla="*/ 130766 h 609543"/>
              <a:gd name="connsiteX30" fmla="*/ 381543 w 608723"/>
              <a:gd name="connsiteY30" fmla="*/ 90649 h 609543"/>
              <a:gd name="connsiteX31" fmla="*/ 571845 w 608723"/>
              <a:gd name="connsiteY31" fmla="*/ 36924 h 609543"/>
              <a:gd name="connsiteX32" fmla="*/ 440180 w 608723"/>
              <a:gd name="connsiteY32" fmla="*/ 64698 h 609543"/>
              <a:gd name="connsiteX33" fmla="*/ 415119 w 608723"/>
              <a:gd name="connsiteY33" fmla="*/ 75789 h 609543"/>
              <a:gd name="connsiteX34" fmla="*/ 412365 w 608723"/>
              <a:gd name="connsiteY34" fmla="*/ 66131 h 609543"/>
              <a:gd name="connsiteX35" fmla="*/ 392079 w 608723"/>
              <a:gd name="connsiteY35" fmla="*/ 49608 h 609543"/>
              <a:gd name="connsiteX36" fmla="*/ 375651 w 608723"/>
              <a:gd name="connsiteY36" fmla="*/ 69988 h 609543"/>
              <a:gd name="connsiteX37" fmla="*/ 381543 w 608723"/>
              <a:gd name="connsiteY37" fmla="*/ 90649 h 609543"/>
              <a:gd name="connsiteX38" fmla="*/ 357076 w 608723"/>
              <a:gd name="connsiteY38" fmla="*/ 101478 h 609543"/>
              <a:gd name="connsiteX39" fmla="*/ 278691 w 608723"/>
              <a:gd name="connsiteY39" fmla="*/ 160543 h 609543"/>
              <a:gd name="connsiteX40" fmla="*/ 157830 w 608723"/>
              <a:gd name="connsiteY40" fmla="*/ 429923 h 609543"/>
              <a:gd name="connsiteX41" fmla="*/ 178831 w 608723"/>
              <a:gd name="connsiteY41" fmla="*/ 450875 h 609543"/>
              <a:gd name="connsiteX42" fmla="*/ 448269 w 608723"/>
              <a:gd name="connsiteY42" fmla="*/ 330019 h 609543"/>
              <a:gd name="connsiteX43" fmla="*/ 507289 w 608723"/>
              <a:gd name="connsiteY43" fmla="*/ 251645 h 609543"/>
              <a:gd name="connsiteX44" fmla="*/ 517883 w 608723"/>
              <a:gd name="connsiteY44" fmla="*/ 227708 h 609543"/>
              <a:gd name="connsiteX45" fmla="*/ 539556 w 608723"/>
              <a:gd name="connsiteY45" fmla="*/ 233888 h 609543"/>
              <a:gd name="connsiteX46" fmla="*/ 541556 w 608723"/>
              <a:gd name="connsiteY46" fmla="*/ 233983 h 609543"/>
              <a:gd name="connsiteX47" fmla="*/ 559984 w 608723"/>
              <a:gd name="connsiteY47" fmla="*/ 216508 h 609543"/>
              <a:gd name="connsiteX48" fmla="*/ 543461 w 608723"/>
              <a:gd name="connsiteY48" fmla="*/ 197223 h 609543"/>
              <a:gd name="connsiteX49" fmla="*/ 532730 w 608723"/>
              <a:gd name="connsiteY49" fmla="*/ 194159 h 609543"/>
              <a:gd name="connsiteX50" fmla="*/ 544058 w 608723"/>
              <a:gd name="connsiteY50" fmla="*/ 168561 h 609543"/>
              <a:gd name="connsiteX51" fmla="*/ 571845 w 608723"/>
              <a:gd name="connsiteY51" fmla="*/ 36924 h 609543"/>
              <a:gd name="connsiteX52" fmla="*/ 568464 w 608723"/>
              <a:gd name="connsiteY52" fmla="*/ 163 h 609543"/>
              <a:gd name="connsiteX53" fmla="*/ 608560 w 608723"/>
              <a:gd name="connsiteY53" fmla="*/ 40258 h 609543"/>
              <a:gd name="connsiteX54" fmla="*/ 474270 w 608723"/>
              <a:gd name="connsiteY54" fmla="*/ 356066 h 609543"/>
              <a:gd name="connsiteX55" fmla="*/ 183783 w 608723"/>
              <a:gd name="connsiteY55" fmla="*/ 487446 h 609543"/>
              <a:gd name="connsiteX56" fmla="*/ 176069 w 608723"/>
              <a:gd name="connsiteY56" fmla="*/ 487970 h 609543"/>
              <a:gd name="connsiteX57" fmla="*/ 156665 w 608723"/>
              <a:gd name="connsiteY57" fmla="*/ 483642 h 609543"/>
              <a:gd name="connsiteX58" fmla="*/ 159650 w 608723"/>
              <a:gd name="connsiteY58" fmla="*/ 472499 h 609543"/>
              <a:gd name="connsiteX59" fmla="*/ 141935 w 608723"/>
              <a:gd name="connsiteY59" fmla="*/ 449262 h 609543"/>
              <a:gd name="connsiteX60" fmla="*/ 141888 w 608723"/>
              <a:gd name="connsiteY60" fmla="*/ 449262 h 609543"/>
              <a:gd name="connsiteX61" fmla="*/ 137031 w 608723"/>
              <a:gd name="connsiteY61" fmla="*/ 449881 h 609543"/>
              <a:gd name="connsiteX62" fmla="*/ 125512 w 608723"/>
              <a:gd name="connsiteY62" fmla="*/ 452972 h 609543"/>
              <a:gd name="connsiteX63" fmla="*/ 123185 w 608723"/>
              <a:gd name="connsiteY63" fmla="*/ 448783 h 609543"/>
              <a:gd name="connsiteX64" fmla="*/ 121305 w 608723"/>
              <a:gd name="connsiteY64" fmla="*/ 424923 h 609543"/>
              <a:gd name="connsiteX65" fmla="*/ 252643 w 608723"/>
              <a:gd name="connsiteY65" fmla="*/ 134448 h 609543"/>
              <a:gd name="connsiteX66" fmla="*/ 568464 w 608723"/>
              <a:gd name="connsiteY66" fmla="*/ 163 h 60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08723" h="609543">
                <a:moveTo>
                  <a:pt x="115745" y="493784"/>
                </a:moveTo>
                <a:lnTo>
                  <a:pt x="54031" y="510308"/>
                </a:lnTo>
                <a:lnTo>
                  <a:pt x="99221" y="555497"/>
                </a:lnTo>
                <a:close/>
                <a:moveTo>
                  <a:pt x="125512" y="452972"/>
                </a:moveTo>
                <a:lnTo>
                  <a:pt x="134347" y="468875"/>
                </a:lnTo>
                <a:cubicBezTo>
                  <a:pt x="139380" y="474673"/>
                  <a:pt x="145608" y="479435"/>
                  <a:pt x="152679" y="482753"/>
                </a:cubicBezTo>
                <a:lnTo>
                  <a:pt x="156665" y="483642"/>
                </a:lnTo>
                <a:lnTo>
                  <a:pt x="126602" y="595876"/>
                </a:lnTo>
                <a:cubicBezTo>
                  <a:pt x="124459" y="603971"/>
                  <a:pt x="117126" y="609590"/>
                  <a:pt x="108745" y="609543"/>
                </a:cubicBezTo>
                <a:cubicBezTo>
                  <a:pt x="103840" y="609543"/>
                  <a:pt x="99173" y="607590"/>
                  <a:pt x="95745" y="604114"/>
                </a:cubicBezTo>
                <a:lnTo>
                  <a:pt x="5411" y="513831"/>
                </a:lnTo>
                <a:cubicBezTo>
                  <a:pt x="-4636" y="503784"/>
                  <a:pt x="-17" y="486642"/>
                  <a:pt x="13697" y="482975"/>
                </a:cubicBezTo>
                <a:close/>
                <a:moveTo>
                  <a:pt x="317949" y="194899"/>
                </a:moveTo>
                <a:cubicBezTo>
                  <a:pt x="322703" y="194869"/>
                  <a:pt x="327464" y="196667"/>
                  <a:pt x="331081" y="200285"/>
                </a:cubicBezTo>
                <a:cubicBezTo>
                  <a:pt x="338364" y="207570"/>
                  <a:pt x="338269" y="219377"/>
                  <a:pt x="330938" y="226567"/>
                </a:cubicBezTo>
                <a:cubicBezTo>
                  <a:pt x="319086" y="237136"/>
                  <a:pt x="318562" y="255514"/>
                  <a:pt x="329796" y="266750"/>
                </a:cubicBezTo>
                <a:cubicBezTo>
                  <a:pt x="341030" y="277987"/>
                  <a:pt x="359404" y="277510"/>
                  <a:pt x="370018" y="265655"/>
                </a:cubicBezTo>
                <a:cubicBezTo>
                  <a:pt x="377159" y="258180"/>
                  <a:pt x="389059" y="258038"/>
                  <a:pt x="396389" y="265370"/>
                </a:cubicBezTo>
                <a:cubicBezTo>
                  <a:pt x="403672" y="272702"/>
                  <a:pt x="403529" y="284557"/>
                  <a:pt x="396104" y="291746"/>
                </a:cubicBezTo>
                <a:cubicBezTo>
                  <a:pt x="384013" y="303839"/>
                  <a:pt x="367591" y="310600"/>
                  <a:pt x="350455" y="310600"/>
                </a:cubicBezTo>
                <a:cubicBezTo>
                  <a:pt x="324369" y="310600"/>
                  <a:pt x="300855" y="294889"/>
                  <a:pt x="290858" y="270797"/>
                </a:cubicBezTo>
                <a:cubicBezTo>
                  <a:pt x="280862" y="246658"/>
                  <a:pt x="286384" y="218901"/>
                  <a:pt x="304853" y="200476"/>
                </a:cubicBezTo>
                <a:cubicBezTo>
                  <a:pt x="308447" y="196786"/>
                  <a:pt x="313195" y="194929"/>
                  <a:pt x="317949" y="194899"/>
                </a:cubicBezTo>
                <a:close/>
                <a:moveTo>
                  <a:pt x="415119" y="75789"/>
                </a:moveTo>
                <a:lnTo>
                  <a:pt x="426219" y="114725"/>
                </a:lnTo>
                <a:cubicBezTo>
                  <a:pt x="440684" y="144629"/>
                  <a:pt x="464922" y="168866"/>
                  <a:pt x="494839" y="183342"/>
                </a:cubicBezTo>
                <a:lnTo>
                  <a:pt x="532730" y="194159"/>
                </a:lnTo>
                <a:lnTo>
                  <a:pt x="517883" y="227708"/>
                </a:lnTo>
                <a:lnTo>
                  <a:pt x="478776" y="216556"/>
                </a:lnTo>
                <a:cubicBezTo>
                  <a:pt x="441377" y="198467"/>
                  <a:pt x="411073" y="168164"/>
                  <a:pt x="392984" y="130766"/>
                </a:cubicBezTo>
                <a:lnTo>
                  <a:pt x="381543" y="90649"/>
                </a:lnTo>
                <a:close/>
                <a:moveTo>
                  <a:pt x="571845" y="36924"/>
                </a:moveTo>
                <a:cubicBezTo>
                  <a:pt x="543749" y="39520"/>
                  <a:pt x="494449" y="46436"/>
                  <a:pt x="440180" y="64698"/>
                </a:cubicBezTo>
                <a:lnTo>
                  <a:pt x="415119" y="75789"/>
                </a:lnTo>
                <a:lnTo>
                  <a:pt x="412365" y="66131"/>
                </a:lnTo>
                <a:cubicBezTo>
                  <a:pt x="411365" y="55941"/>
                  <a:pt x="402222" y="48513"/>
                  <a:pt x="392079" y="49608"/>
                </a:cubicBezTo>
                <a:cubicBezTo>
                  <a:pt x="381889" y="50656"/>
                  <a:pt x="374555" y="59798"/>
                  <a:pt x="375651" y="69988"/>
                </a:cubicBezTo>
                <a:lnTo>
                  <a:pt x="381543" y="90649"/>
                </a:lnTo>
                <a:lnTo>
                  <a:pt x="357076" y="101478"/>
                </a:lnTo>
                <a:cubicBezTo>
                  <a:pt x="329485" y="117159"/>
                  <a:pt x="302681" y="136555"/>
                  <a:pt x="278691" y="160543"/>
                </a:cubicBezTo>
                <a:cubicBezTo>
                  <a:pt x="194117" y="245162"/>
                  <a:pt x="166640" y="365685"/>
                  <a:pt x="157830" y="429923"/>
                </a:cubicBezTo>
                <a:cubicBezTo>
                  <a:pt x="156020" y="442209"/>
                  <a:pt x="166592" y="452732"/>
                  <a:pt x="178831" y="450875"/>
                </a:cubicBezTo>
                <a:cubicBezTo>
                  <a:pt x="243119" y="442066"/>
                  <a:pt x="363647" y="414637"/>
                  <a:pt x="448269" y="330019"/>
                </a:cubicBezTo>
                <a:cubicBezTo>
                  <a:pt x="472234" y="306031"/>
                  <a:pt x="491616" y="279230"/>
                  <a:pt x="507289" y="251645"/>
                </a:cubicBezTo>
                <a:lnTo>
                  <a:pt x="517883" y="227708"/>
                </a:lnTo>
                <a:lnTo>
                  <a:pt x="539556" y="233888"/>
                </a:lnTo>
                <a:cubicBezTo>
                  <a:pt x="540222" y="233983"/>
                  <a:pt x="540889" y="233983"/>
                  <a:pt x="541556" y="233983"/>
                </a:cubicBezTo>
                <a:cubicBezTo>
                  <a:pt x="551365" y="234031"/>
                  <a:pt x="559461" y="226317"/>
                  <a:pt x="559984" y="216508"/>
                </a:cubicBezTo>
                <a:cubicBezTo>
                  <a:pt x="560508" y="206699"/>
                  <a:pt x="553222" y="198223"/>
                  <a:pt x="543461" y="197223"/>
                </a:cubicBezTo>
                <a:lnTo>
                  <a:pt x="532730" y="194159"/>
                </a:lnTo>
                <a:lnTo>
                  <a:pt x="544058" y="168561"/>
                </a:lnTo>
                <a:cubicBezTo>
                  <a:pt x="562321" y="114305"/>
                  <a:pt x="569249" y="65020"/>
                  <a:pt x="571845" y="36924"/>
                </a:cubicBezTo>
                <a:close/>
                <a:moveTo>
                  <a:pt x="568464" y="163"/>
                </a:moveTo>
                <a:cubicBezTo>
                  <a:pt x="591464" y="-1980"/>
                  <a:pt x="610703" y="17258"/>
                  <a:pt x="608560" y="40258"/>
                </a:cubicBezTo>
                <a:cubicBezTo>
                  <a:pt x="602989" y="100400"/>
                  <a:pt x="578750" y="251638"/>
                  <a:pt x="474270" y="356066"/>
                </a:cubicBezTo>
                <a:cubicBezTo>
                  <a:pt x="382029" y="448304"/>
                  <a:pt x="252690" y="477970"/>
                  <a:pt x="183783" y="487446"/>
                </a:cubicBezTo>
                <a:cubicBezTo>
                  <a:pt x="181212" y="487780"/>
                  <a:pt x="178640" y="487970"/>
                  <a:pt x="176069" y="487970"/>
                </a:cubicBezTo>
                <a:lnTo>
                  <a:pt x="156665" y="483642"/>
                </a:lnTo>
                <a:lnTo>
                  <a:pt x="159650" y="472499"/>
                </a:lnTo>
                <a:cubicBezTo>
                  <a:pt x="162793" y="460786"/>
                  <a:pt x="154031" y="449310"/>
                  <a:pt x="141935" y="449262"/>
                </a:cubicBezTo>
                <a:lnTo>
                  <a:pt x="141888" y="449262"/>
                </a:lnTo>
                <a:cubicBezTo>
                  <a:pt x="140269" y="449262"/>
                  <a:pt x="138650" y="449453"/>
                  <a:pt x="137031" y="449881"/>
                </a:cubicBezTo>
                <a:lnTo>
                  <a:pt x="125512" y="452972"/>
                </a:lnTo>
                <a:lnTo>
                  <a:pt x="123185" y="448783"/>
                </a:lnTo>
                <a:cubicBezTo>
                  <a:pt x="120894" y="441322"/>
                  <a:pt x="120150" y="433232"/>
                  <a:pt x="121305" y="424923"/>
                </a:cubicBezTo>
                <a:cubicBezTo>
                  <a:pt x="130734" y="356018"/>
                  <a:pt x="160402" y="226686"/>
                  <a:pt x="252643" y="134448"/>
                </a:cubicBezTo>
                <a:cubicBezTo>
                  <a:pt x="357171" y="29972"/>
                  <a:pt x="508319" y="5734"/>
                  <a:pt x="568464" y="163"/>
                </a:cubicBez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8828087" y="3843271"/>
            <a:ext cx="173832" cy="0"/>
          </a:xfrm>
          <a:prstGeom prst="line">
            <a:avLst/>
          </a:prstGeom>
          <a:ln w="50800" cap="rnd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>
            <a:off x="3208889" y="3843271"/>
            <a:ext cx="173832" cy="0"/>
          </a:xfrm>
          <a:prstGeom prst="line">
            <a:avLst/>
          </a:prstGeom>
          <a:ln w="50800" cap="rnd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>
          <a:xfrm>
            <a:off x="2311400" y="2368604"/>
            <a:ext cx="7569200" cy="1200329"/>
          </a:xfrm>
          <a:prstGeom prst="rect">
            <a:avLst/>
          </a:prstGeom>
        </p:spPr>
        <p:txBody>
          <a:bodyPr vert="horz" wrap="square" lIns="91440" tIns="45720" rIns="91440" bIns="45720" anchor="t" anchorCtr="0">
            <a:spAutoFit/>
          </a:bodyPr>
          <a:lstStyle>
            <a:lvl1pPr mar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7200" b="1" spc="0">
                <a:solidFill>
                  <a:schemeClr val="accent1"/>
                </a:solidFill>
                <a:latin typeface="+mj-ea"/>
                <a:ea typeface="+mj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1"/>
          </p:nvPr>
        </p:nvSpPr>
        <p:spPr>
          <a:xfrm>
            <a:off x="3524129" y="3704773"/>
            <a:ext cx="5162550" cy="276999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spc="0">
                <a:solidFill>
                  <a:schemeClr val="accent5"/>
                </a:solidFill>
                <a:latin typeface="+mn-ea"/>
                <a:ea typeface="+mn-ea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2pPr>
            <a:lvl3pPr marL="914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3pPr>
            <a:lvl4pPr marL="1371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4pPr>
            <a:lvl5pPr marL="1828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/>
            </a:lvl5pPr>
          </a:lstStyle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" name="Rectangle 5_1"/>
          <p:cNvSpPr/>
          <p:nvPr userDrawn="1"/>
        </p:nvSpPr>
        <p:spPr>
          <a:xfrm>
            <a:off x="323850" y="283936"/>
            <a:ext cx="11544300" cy="6290129"/>
          </a:xfrm>
          <a:prstGeom prst="rect">
            <a:avLst/>
          </a:prstGeom>
          <a:pattFill prst="lgGrid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63500" cap="rnd" cmpd="sng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 userDrawn="1"/>
        </p:nvSpPr>
        <p:spPr>
          <a:xfrm>
            <a:off x="5384005" y="571950"/>
            <a:ext cx="1547814" cy="92333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chemeClr val="accent1"/>
                </a:solidFill>
                <a:latin typeface="+mj-ea"/>
                <a:ea typeface="+mj-ea"/>
              </a:rPr>
              <a:t>目录</a:t>
            </a:r>
            <a:endParaRPr lang="zh-CN" altLang="en-US" sz="60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4764088" y="1052082"/>
            <a:ext cx="396240" cy="0"/>
          </a:xfrm>
          <a:prstGeom prst="line">
            <a:avLst/>
          </a:prstGeom>
          <a:ln w="66040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7155497" y="1052082"/>
            <a:ext cx="396240" cy="0"/>
          </a:xfrm>
          <a:prstGeom prst="line">
            <a:avLst/>
          </a:prstGeom>
          <a:ln w="66040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: 圆顶角 8"/>
          <p:cNvSpPr/>
          <p:nvPr userDrawn="1"/>
        </p:nvSpPr>
        <p:spPr>
          <a:xfrm>
            <a:off x="2577848" y="2336799"/>
            <a:ext cx="2911475" cy="847075"/>
          </a:xfrm>
          <a:custGeom>
            <a:avLst/>
            <a:gdLst>
              <a:gd name="connsiteX0" fmla="*/ 198283 w 2911475"/>
              <a:gd name="connsiteY0" fmla="*/ 0 h 847075"/>
              <a:gd name="connsiteX1" fmla="*/ 2713192 w 2911475"/>
              <a:gd name="connsiteY1" fmla="*/ 0 h 847075"/>
              <a:gd name="connsiteX2" fmla="*/ 2911475 w 2911475"/>
              <a:gd name="connsiteY2" fmla="*/ 198283 h 847075"/>
              <a:gd name="connsiteX3" fmla="*/ 2911475 w 2911475"/>
              <a:gd name="connsiteY3" fmla="*/ 847075 h 847075"/>
              <a:gd name="connsiteX4" fmla="*/ 2911475 w 2911475"/>
              <a:gd name="connsiteY4" fmla="*/ 847075 h 847075"/>
              <a:gd name="connsiteX5" fmla="*/ 0 w 2911475"/>
              <a:gd name="connsiteY5" fmla="*/ 847075 h 847075"/>
              <a:gd name="connsiteX6" fmla="*/ 0 w 2911475"/>
              <a:gd name="connsiteY6" fmla="*/ 847075 h 847075"/>
              <a:gd name="connsiteX7" fmla="*/ 0 w 2911475"/>
              <a:gd name="connsiteY7" fmla="*/ 198283 h 847075"/>
              <a:gd name="connsiteX8" fmla="*/ 198283 w 2911475"/>
              <a:gd name="connsiteY8" fmla="*/ 0 h 847075"/>
              <a:gd name="connsiteX0-1" fmla="*/ 2911475 w 3002915"/>
              <a:gd name="connsiteY0-2" fmla="*/ 847075 h 938515"/>
              <a:gd name="connsiteX1-3" fmla="*/ 0 w 3002915"/>
              <a:gd name="connsiteY1-4" fmla="*/ 847075 h 938515"/>
              <a:gd name="connsiteX2-5" fmla="*/ 0 w 3002915"/>
              <a:gd name="connsiteY2-6" fmla="*/ 847075 h 938515"/>
              <a:gd name="connsiteX3-7" fmla="*/ 0 w 3002915"/>
              <a:gd name="connsiteY3-8" fmla="*/ 198283 h 938515"/>
              <a:gd name="connsiteX4-9" fmla="*/ 198283 w 3002915"/>
              <a:gd name="connsiteY4-10" fmla="*/ 0 h 938515"/>
              <a:gd name="connsiteX5-11" fmla="*/ 2713192 w 3002915"/>
              <a:gd name="connsiteY5-12" fmla="*/ 0 h 938515"/>
              <a:gd name="connsiteX6-13" fmla="*/ 2911475 w 3002915"/>
              <a:gd name="connsiteY6-14" fmla="*/ 198283 h 938515"/>
              <a:gd name="connsiteX7-15" fmla="*/ 2911475 w 3002915"/>
              <a:gd name="connsiteY7-16" fmla="*/ 847075 h 938515"/>
              <a:gd name="connsiteX8-17" fmla="*/ 3002915 w 3002915"/>
              <a:gd name="connsiteY8-18" fmla="*/ 938515 h 938515"/>
              <a:gd name="connsiteX0-19" fmla="*/ 2911475 w 3036252"/>
              <a:gd name="connsiteY0-20" fmla="*/ 847075 h 847075"/>
              <a:gd name="connsiteX1-21" fmla="*/ 0 w 3036252"/>
              <a:gd name="connsiteY1-22" fmla="*/ 847075 h 847075"/>
              <a:gd name="connsiteX2-23" fmla="*/ 0 w 3036252"/>
              <a:gd name="connsiteY2-24" fmla="*/ 847075 h 847075"/>
              <a:gd name="connsiteX3-25" fmla="*/ 0 w 3036252"/>
              <a:gd name="connsiteY3-26" fmla="*/ 198283 h 847075"/>
              <a:gd name="connsiteX4-27" fmla="*/ 198283 w 3036252"/>
              <a:gd name="connsiteY4-28" fmla="*/ 0 h 847075"/>
              <a:gd name="connsiteX5-29" fmla="*/ 2713192 w 3036252"/>
              <a:gd name="connsiteY5-30" fmla="*/ 0 h 847075"/>
              <a:gd name="connsiteX6-31" fmla="*/ 2911475 w 3036252"/>
              <a:gd name="connsiteY6-32" fmla="*/ 198283 h 847075"/>
              <a:gd name="connsiteX7-33" fmla="*/ 2911475 w 3036252"/>
              <a:gd name="connsiteY7-34" fmla="*/ 847075 h 847075"/>
              <a:gd name="connsiteX8-35" fmla="*/ 3036252 w 3036252"/>
              <a:gd name="connsiteY8-36" fmla="*/ 733727 h 847075"/>
              <a:gd name="connsiteX0-37" fmla="*/ 2911475 w 3036252"/>
              <a:gd name="connsiteY0-38" fmla="*/ 847075 h 976615"/>
              <a:gd name="connsiteX1-39" fmla="*/ 0 w 3036252"/>
              <a:gd name="connsiteY1-40" fmla="*/ 847075 h 976615"/>
              <a:gd name="connsiteX2-41" fmla="*/ 0 w 3036252"/>
              <a:gd name="connsiteY2-42" fmla="*/ 847075 h 976615"/>
              <a:gd name="connsiteX3-43" fmla="*/ 0 w 3036252"/>
              <a:gd name="connsiteY3-44" fmla="*/ 198283 h 976615"/>
              <a:gd name="connsiteX4-45" fmla="*/ 198283 w 3036252"/>
              <a:gd name="connsiteY4-46" fmla="*/ 0 h 976615"/>
              <a:gd name="connsiteX5-47" fmla="*/ 2713192 w 3036252"/>
              <a:gd name="connsiteY5-48" fmla="*/ 0 h 976615"/>
              <a:gd name="connsiteX6-49" fmla="*/ 2911475 w 3036252"/>
              <a:gd name="connsiteY6-50" fmla="*/ 198283 h 976615"/>
              <a:gd name="connsiteX7-51" fmla="*/ 2911475 w 3036252"/>
              <a:gd name="connsiteY7-52" fmla="*/ 847075 h 976615"/>
              <a:gd name="connsiteX8-53" fmla="*/ 3036252 w 3036252"/>
              <a:gd name="connsiteY8-54" fmla="*/ 976615 h 976615"/>
              <a:gd name="connsiteX0-55" fmla="*/ 2911475 w 2911475"/>
              <a:gd name="connsiteY0-56" fmla="*/ 847075 h 847075"/>
              <a:gd name="connsiteX1-57" fmla="*/ 0 w 2911475"/>
              <a:gd name="connsiteY1-58" fmla="*/ 847075 h 847075"/>
              <a:gd name="connsiteX2-59" fmla="*/ 0 w 2911475"/>
              <a:gd name="connsiteY2-60" fmla="*/ 847075 h 847075"/>
              <a:gd name="connsiteX3-61" fmla="*/ 0 w 2911475"/>
              <a:gd name="connsiteY3-62" fmla="*/ 198283 h 847075"/>
              <a:gd name="connsiteX4-63" fmla="*/ 198283 w 2911475"/>
              <a:gd name="connsiteY4-64" fmla="*/ 0 h 847075"/>
              <a:gd name="connsiteX5-65" fmla="*/ 2713192 w 2911475"/>
              <a:gd name="connsiteY5-66" fmla="*/ 0 h 847075"/>
              <a:gd name="connsiteX6-67" fmla="*/ 2911475 w 2911475"/>
              <a:gd name="connsiteY6-68" fmla="*/ 198283 h 847075"/>
              <a:gd name="connsiteX7-69" fmla="*/ 2911475 w 2911475"/>
              <a:gd name="connsiteY7-70" fmla="*/ 847075 h 847075"/>
              <a:gd name="connsiteX0-71" fmla="*/ 2911475 w 2911475"/>
              <a:gd name="connsiteY0-72" fmla="*/ 847075 h 847075"/>
              <a:gd name="connsiteX1-73" fmla="*/ 0 w 2911475"/>
              <a:gd name="connsiteY1-74" fmla="*/ 847075 h 847075"/>
              <a:gd name="connsiteX2-75" fmla="*/ 0 w 2911475"/>
              <a:gd name="connsiteY2-76" fmla="*/ 847075 h 847075"/>
              <a:gd name="connsiteX3-77" fmla="*/ 0 w 2911475"/>
              <a:gd name="connsiteY3-78" fmla="*/ 198283 h 847075"/>
              <a:gd name="connsiteX4-79" fmla="*/ 198283 w 2911475"/>
              <a:gd name="connsiteY4-80" fmla="*/ 0 h 847075"/>
              <a:gd name="connsiteX5-81" fmla="*/ 2713192 w 2911475"/>
              <a:gd name="connsiteY5-82" fmla="*/ 0 h 847075"/>
              <a:gd name="connsiteX6-83" fmla="*/ 2911475 w 2911475"/>
              <a:gd name="connsiteY6-84" fmla="*/ 198283 h 847075"/>
              <a:gd name="connsiteX7-85" fmla="*/ 2911475 w 2911475"/>
              <a:gd name="connsiteY7-86" fmla="*/ 766113 h 847075"/>
              <a:gd name="connsiteX0-87" fmla="*/ 2911475 w 2911475"/>
              <a:gd name="connsiteY0-88" fmla="*/ 847075 h 847075"/>
              <a:gd name="connsiteX1-89" fmla="*/ 0 w 2911475"/>
              <a:gd name="connsiteY1-90" fmla="*/ 847075 h 847075"/>
              <a:gd name="connsiteX2-91" fmla="*/ 0 w 2911475"/>
              <a:gd name="connsiteY2-92" fmla="*/ 847075 h 847075"/>
              <a:gd name="connsiteX3-93" fmla="*/ 0 w 2911475"/>
              <a:gd name="connsiteY3-94" fmla="*/ 198283 h 847075"/>
              <a:gd name="connsiteX4-95" fmla="*/ 198283 w 2911475"/>
              <a:gd name="connsiteY4-96" fmla="*/ 0 h 847075"/>
              <a:gd name="connsiteX5-97" fmla="*/ 2713192 w 2911475"/>
              <a:gd name="connsiteY5-98" fmla="*/ 0 h 847075"/>
              <a:gd name="connsiteX6-99" fmla="*/ 2911475 w 2911475"/>
              <a:gd name="connsiteY6-100" fmla="*/ 198283 h 847075"/>
              <a:gd name="connsiteX7-101" fmla="*/ 2911475 w 2911475"/>
              <a:gd name="connsiteY7-102" fmla="*/ 675626 h 847075"/>
              <a:gd name="connsiteX0-103" fmla="*/ 2911475 w 2911475"/>
              <a:gd name="connsiteY0-104" fmla="*/ 847075 h 847075"/>
              <a:gd name="connsiteX1-105" fmla="*/ 0 w 2911475"/>
              <a:gd name="connsiteY1-106" fmla="*/ 847075 h 847075"/>
              <a:gd name="connsiteX2-107" fmla="*/ 0 w 2911475"/>
              <a:gd name="connsiteY2-108" fmla="*/ 847075 h 847075"/>
              <a:gd name="connsiteX3-109" fmla="*/ 0 w 2911475"/>
              <a:gd name="connsiteY3-110" fmla="*/ 198283 h 847075"/>
              <a:gd name="connsiteX4-111" fmla="*/ 198283 w 2911475"/>
              <a:gd name="connsiteY4-112" fmla="*/ 0 h 847075"/>
              <a:gd name="connsiteX5-113" fmla="*/ 2713192 w 2911475"/>
              <a:gd name="connsiteY5-114" fmla="*/ 0 h 847075"/>
              <a:gd name="connsiteX6-115" fmla="*/ 2911475 w 2911475"/>
              <a:gd name="connsiteY6-116" fmla="*/ 198283 h 847075"/>
              <a:gd name="connsiteX7-117" fmla="*/ 2911475 w 2911475"/>
              <a:gd name="connsiteY7-118" fmla="*/ 504176 h 847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911475" h="847075">
                <a:moveTo>
                  <a:pt x="2911475" y="847075"/>
                </a:moveTo>
                <a:lnTo>
                  <a:pt x="0" y="847075"/>
                </a:lnTo>
                <a:lnTo>
                  <a:pt x="0" y="847075"/>
                </a:lnTo>
                <a:lnTo>
                  <a:pt x="0" y="198283"/>
                </a:lnTo>
                <a:cubicBezTo>
                  <a:pt x="0" y="88774"/>
                  <a:pt x="88774" y="0"/>
                  <a:pt x="198283" y="0"/>
                </a:cubicBezTo>
                <a:lnTo>
                  <a:pt x="2713192" y="0"/>
                </a:lnTo>
                <a:cubicBezTo>
                  <a:pt x="2822701" y="0"/>
                  <a:pt x="2911475" y="88774"/>
                  <a:pt x="2911475" y="198283"/>
                </a:cubicBezTo>
                <a:lnTo>
                  <a:pt x="2911475" y="504176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文本占位符 27"/>
          <p:cNvSpPr>
            <a:spLocks noGrp="1"/>
          </p:cNvSpPr>
          <p:nvPr>
            <p:ph type="body" sz="quarter" idx="22" hasCustomPrompt="1"/>
          </p:nvPr>
        </p:nvSpPr>
        <p:spPr>
          <a:xfrm>
            <a:off x="3421753" y="2491102"/>
            <a:ext cx="2166938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单击此处</a:t>
            </a:r>
            <a:endParaRPr lang="zh-CN" altLang="en-US" dirty="0"/>
          </a:p>
        </p:txBody>
      </p:sp>
      <p:sp>
        <p:nvSpPr>
          <p:cNvPr id="29" name="文本占位符 27"/>
          <p:cNvSpPr>
            <a:spLocks noGrp="1"/>
          </p:cNvSpPr>
          <p:nvPr>
            <p:ph type="body" sz="quarter" idx="23" hasCustomPrompt="1"/>
          </p:nvPr>
        </p:nvSpPr>
        <p:spPr>
          <a:xfrm>
            <a:off x="2709810" y="2491102"/>
            <a:ext cx="661891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</a:t>
            </a:r>
            <a:endParaRPr lang="zh-CN" altLang="en-US" dirty="0"/>
          </a:p>
        </p:txBody>
      </p:sp>
      <p:sp>
        <p:nvSpPr>
          <p:cNvPr id="30" name="矩形: 圆顶角 8"/>
          <p:cNvSpPr/>
          <p:nvPr userDrawn="1"/>
        </p:nvSpPr>
        <p:spPr>
          <a:xfrm>
            <a:off x="6799856" y="2336799"/>
            <a:ext cx="2911475" cy="847075"/>
          </a:xfrm>
          <a:custGeom>
            <a:avLst/>
            <a:gdLst>
              <a:gd name="connsiteX0" fmla="*/ 198283 w 2911475"/>
              <a:gd name="connsiteY0" fmla="*/ 0 h 847075"/>
              <a:gd name="connsiteX1" fmla="*/ 2713192 w 2911475"/>
              <a:gd name="connsiteY1" fmla="*/ 0 h 847075"/>
              <a:gd name="connsiteX2" fmla="*/ 2911475 w 2911475"/>
              <a:gd name="connsiteY2" fmla="*/ 198283 h 847075"/>
              <a:gd name="connsiteX3" fmla="*/ 2911475 w 2911475"/>
              <a:gd name="connsiteY3" fmla="*/ 847075 h 847075"/>
              <a:gd name="connsiteX4" fmla="*/ 2911475 w 2911475"/>
              <a:gd name="connsiteY4" fmla="*/ 847075 h 847075"/>
              <a:gd name="connsiteX5" fmla="*/ 0 w 2911475"/>
              <a:gd name="connsiteY5" fmla="*/ 847075 h 847075"/>
              <a:gd name="connsiteX6" fmla="*/ 0 w 2911475"/>
              <a:gd name="connsiteY6" fmla="*/ 847075 h 847075"/>
              <a:gd name="connsiteX7" fmla="*/ 0 w 2911475"/>
              <a:gd name="connsiteY7" fmla="*/ 198283 h 847075"/>
              <a:gd name="connsiteX8" fmla="*/ 198283 w 2911475"/>
              <a:gd name="connsiteY8" fmla="*/ 0 h 847075"/>
              <a:gd name="connsiteX0-1" fmla="*/ 2911475 w 3002915"/>
              <a:gd name="connsiteY0-2" fmla="*/ 847075 h 938515"/>
              <a:gd name="connsiteX1-3" fmla="*/ 0 w 3002915"/>
              <a:gd name="connsiteY1-4" fmla="*/ 847075 h 938515"/>
              <a:gd name="connsiteX2-5" fmla="*/ 0 w 3002915"/>
              <a:gd name="connsiteY2-6" fmla="*/ 847075 h 938515"/>
              <a:gd name="connsiteX3-7" fmla="*/ 0 w 3002915"/>
              <a:gd name="connsiteY3-8" fmla="*/ 198283 h 938515"/>
              <a:gd name="connsiteX4-9" fmla="*/ 198283 w 3002915"/>
              <a:gd name="connsiteY4-10" fmla="*/ 0 h 938515"/>
              <a:gd name="connsiteX5-11" fmla="*/ 2713192 w 3002915"/>
              <a:gd name="connsiteY5-12" fmla="*/ 0 h 938515"/>
              <a:gd name="connsiteX6-13" fmla="*/ 2911475 w 3002915"/>
              <a:gd name="connsiteY6-14" fmla="*/ 198283 h 938515"/>
              <a:gd name="connsiteX7-15" fmla="*/ 2911475 w 3002915"/>
              <a:gd name="connsiteY7-16" fmla="*/ 847075 h 938515"/>
              <a:gd name="connsiteX8-17" fmla="*/ 3002915 w 3002915"/>
              <a:gd name="connsiteY8-18" fmla="*/ 938515 h 938515"/>
              <a:gd name="connsiteX0-19" fmla="*/ 2911475 w 3036252"/>
              <a:gd name="connsiteY0-20" fmla="*/ 847075 h 847075"/>
              <a:gd name="connsiteX1-21" fmla="*/ 0 w 3036252"/>
              <a:gd name="connsiteY1-22" fmla="*/ 847075 h 847075"/>
              <a:gd name="connsiteX2-23" fmla="*/ 0 w 3036252"/>
              <a:gd name="connsiteY2-24" fmla="*/ 847075 h 847075"/>
              <a:gd name="connsiteX3-25" fmla="*/ 0 w 3036252"/>
              <a:gd name="connsiteY3-26" fmla="*/ 198283 h 847075"/>
              <a:gd name="connsiteX4-27" fmla="*/ 198283 w 3036252"/>
              <a:gd name="connsiteY4-28" fmla="*/ 0 h 847075"/>
              <a:gd name="connsiteX5-29" fmla="*/ 2713192 w 3036252"/>
              <a:gd name="connsiteY5-30" fmla="*/ 0 h 847075"/>
              <a:gd name="connsiteX6-31" fmla="*/ 2911475 w 3036252"/>
              <a:gd name="connsiteY6-32" fmla="*/ 198283 h 847075"/>
              <a:gd name="connsiteX7-33" fmla="*/ 2911475 w 3036252"/>
              <a:gd name="connsiteY7-34" fmla="*/ 847075 h 847075"/>
              <a:gd name="connsiteX8-35" fmla="*/ 3036252 w 3036252"/>
              <a:gd name="connsiteY8-36" fmla="*/ 733727 h 847075"/>
              <a:gd name="connsiteX0-37" fmla="*/ 2911475 w 3036252"/>
              <a:gd name="connsiteY0-38" fmla="*/ 847075 h 976615"/>
              <a:gd name="connsiteX1-39" fmla="*/ 0 w 3036252"/>
              <a:gd name="connsiteY1-40" fmla="*/ 847075 h 976615"/>
              <a:gd name="connsiteX2-41" fmla="*/ 0 w 3036252"/>
              <a:gd name="connsiteY2-42" fmla="*/ 847075 h 976615"/>
              <a:gd name="connsiteX3-43" fmla="*/ 0 w 3036252"/>
              <a:gd name="connsiteY3-44" fmla="*/ 198283 h 976615"/>
              <a:gd name="connsiteX4-45" fmla="*/ 198283 w 3036252"/>
              <a:gd name="connsiteY4-46" fmla="*/ 0 h 976615"/>
              <a:gd name="connsiteX5-47" fmla="*/ 2713192 w 3036252"/>
              <a:gd name="connsiteY5-48" fmla="*/ 0 h 976615"/>
              <a:gd name="connsiteX6-49" fmla="*/ 2911475 w 3036252"/>
              <a:gd name="connsiteY6-50" fmla="*/ 198283 h 976615"/>
              <a:gd name="connsiteX7-51" fmla="*/ 2911475 w 3036252"/>
              <a:gd name="connsiteY7-52" fmla="*/ 847075 h 976615"/>
              <a:gd name="connsiteX8-53" fmla="*/ 3036252 w 3036252"/>
              <a:gd name="connsiteY8-54" fmla="*/ 976615 h 976615"/>
              <a:gd name="connsiteX0-55" fmla="*/ 2911475 w 2911475"/>
              <a:gd name="connsiteY0-56" fmla="*/ 847075 h 847075"/>
              <a:gd name="connsiteX1-57" fmla="*/ 0 w 2911475"/>
              <a:gd name="connsiteY1-58" fmla="*/ 847075 h 847075"/>
              <a:gd name="connsiteX2-59" fmla="*/ 0 w 2911475"/>
              <a:gd name="connsiteY2-60" fmla="*/ 847075 h 847075"/>
              <a:gd name="connsiteX3-61" fmla="*/ 0 w 2911475"/>
              <a:gd name="connsiteY3-62" fmla="*/ 198283 h 847075"/>
              <a:gd name="connsiteX4-63" fmla="*/ 198283 w 2911475"/>
              <a:gd name="connsiteY4-64" fmla="*/ 0 h 847075"/>
              <a:gd name="connsiteX5-65" fmla="*/ 2713192 w 2911475"/>
              <a:gd name="connsiteY5-66" fmla="*/ 0 h 847075"/>
              <a:gd name="connsiteX6-67" fmla="*/ 2911475 w 2911475"/>
              <a:gd name="connsiteY6-68" fmla="*/ 198283 h 847075"/>
              <a:gd name="connsiteX7-69" fmla="*/ 2911475 w 2911475"/>
              <a:gd name="connsiteY7-70" fmla="*/ 847075 h 847075"/>
              <a:gd name="connsiteX0-71" fmla="*/ 2911475 w 2911475"/>
              <a:gd name="connsiteY0-72" fmla="*/ 847075 h 847075"/>
              <a:gd name="connsiteX1-73" fmla="*/ 0 w 2911475"/>
              <a:gd name="connsiteY1-74" fmla="*/ 847075 h 847075"/>
              <a:gd name="connsiteX2-75" fmla="*/ 0 w 2911475"/>
              <a:gd name="connsiteY2-76" fmla="*/ 847075 h 847075"/>
              <a:gd name="connsiteX3-77" fmla="*/ 0 w 2911475"/>
              <a:gd name="connsiteY3-78" fmla="*/ 198283 h 847075"/>
              <a:gd name="connsiteX4-79" fmla="*/ 198283 w 2911475"/>
              <a:gd name="connsiteY4-80" fmla="*/ 0 h 847075"/>
              <a:gd name="connsiteX5-81" fmla="*/ 2713192 w 2911475"/>
              <a:gd name="connsiteY5-82" fmla="*/ 0 h 847075"/>
              <a:gd name="connsiteX6-83" fmla="*/ 2911475 w 2911475"/>
              <a:gd name="connsiteY6-84" fmla="*/ 198283 h 847075"/>
              <a:gd name="connsiteX7-85" fmla="*/ 2911475 w 2911475"/>
              <a:gd name="connsiteY7-86" fmla="*/ 766113 h 847075"/>
              <a:gd name="connsiteX0-87" fmla="*/ 2911475 w 2911475"/>
              <a:gd name="connsiteY0-88" fmla="*/ 847075 h 847075"/>
              <a:gd name="connsiteX1-89" fmla="*/ 0 w 2911475"/>
              <a:gd name="connsiteY1-90" fmla="*/ 847075 h 847075"/>
              <a:gd name="connsiteX2-91" fmla="*/ 0 w 2911475"/>
              <a:gd name="connsiteY2-92" fmla="*/ 847075 h 847075"/>
              <a:gd name="connsiteX3-93" fmla="*/ 0 w 2911475"/>
              <a:gd name="connsiteY3-94" fmla="*/ 198283 h 847075"/>
              <a:gd name="connsiteX4-95" fmla="*/ 198283 w 2911475"/>
              <a:gd name="connsiteY4-96" fmla="*/ 0 h 847075"/>
              <a:gd name="connsiteX5-97" fmla="*/ 2713192 w 2911475"/>
              <a:gd name="connsiteY5-98" fmla="*/ 0 h 847075"/>
              <a:gd name="connsiteX6-99" fmla="*/ 2911475 w 2911475"/>
              <a:gd name="connsiteY6-100" fmla="*/ 198283 h 847075"/>
              <a:gd name="connsiteX7-101" fmla="*/ 2911475 w 2911475"/>
              <a:gd name="connsiteY7-102" fmla="*/ 675626 h 847075"/>
              <a:gd name="connsiteX0-103" fmla="*/ 2911475 w 2911475"/>
              <a:gd name="connsiteY0-104" fmla="*/ 847075 h 847075"/>
              <a:gd name="connsiteX1-105" fmla="*/ 0 w 2911475"/>
              <a:gd name="connsiteY1-106" fmla="*/ 847075 h 847075"/>
              <a:gd name="connsiteX2-107" fmla="*/ 0 w 2911475"/>
              <a:gd name="connsiteY2-108" fmla="*/ 847075 h 847075"/>
              <a:gd name="connsiteX3-109" fmla="*/ 0 w 2911475"/>
              <a:gd name="connsiteY3-110" fmla="*/ 198283 h 847075"/>
              <a:gd name="connsiteX4-111" fmla="*/ 198283 w 2911475"/>
              <a:gd name="connsiteY4-112" fmla="*/ 0 h 847075"/>
              <a:gd name="connsiteX5-113" fmla="*/ 2713192 w 2911475"/>
              <a:gd name="connsiteY5-114" fmla="*/ 0 h 847075"/>
              <a:gd name="connsiteX6-115" fmla="*/ 2911475 w 2911475"/>
              <a:gd name="connsiteY6-116" fmla="*/ 198283 h 847075"/>
              <a:gd name="connsiteX7-117" fmla="*/ 2911475 w 2911475"/>
              <a:gd name="connsiteY7-118" fmla="*/ 504176 h 847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911475" h="847075">
                <a:moveTo>
                  <a:pt x="2911475" y="847075"/>
                </a:moveTo>
                <a:lnTo>
                  <a:pt x="0" y="847075"/>
                </a:lnTo>
                <a:lnTo>
                  <a:pt x="0" y="847075"/>
                </a:lnTo>
                <a:lnTo>
                  <a:pt x="0" y="198283"/>
                </a:lnTo>
                <a:cubicBezTo>
                  <a:pt x="0" y="88774"/>
                  <a:pt x="88774" y="0"/>
                  <a:pt x="198283" y="0"/>
                </a:cubicBezTo>
                <a:lnTo>
                  <a:pt x="2713192" y="0"/>
                </a:lnTo>
                <a:cubicBezTo>
                  <a:pt x="2822701" y="0"/>
                  <a:pt x="2911475" y="88774"/>
                  <a:pt x="2911475" y="198283"/>
                </a:cubicBezTo>
                <a:lnTo>
                  <a:pt x="2911475" y="504176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dirty="0"/>
          </a:p>
        </p:txBody>
      </p:sp>
      <p:sp>
        <p:nvSpPr>
          <p:cNvPr id="31" name="文本占位符 27"/>
          <p:cNvSpPr>
            <a:spLocks noGrp="1"/>
          </p:cNvSpPr>
          <p:nvPr>
            <p:ph type="body" sz="quarter" idx="24" hasCustomPrompt="1"/>
          </p:nvPr>
        </p:nvSpPr>
        <p:spPr>
          <a:xfrm>
            <a:off x="7643761" y="2491102"/>
            <a:ext cx="2166938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单击此处</a:t>
            </a:r>
            <a:endParaRPr lang="zh-CN" altLang="en-US" dirty="0"/>
          </a:p>
        </p:txBody>
      </p:sp>
      <p:sp>
        <p:nvSpPr>
          <p:cNvPr id="32" name="文本占位符 27"/>
          <p:cNvSpPr>
            <a:spLocks noGrp="1"/>
          </p:cNvSpPr>
          <p:nvPr>
            <p:ph type="body" sz="quarter" idx="25" hasCustomPrompt="1"/>
          </p:nvPr>
        </p:nvSpPr>
        <p:spPr>
          <a:xfrm>
            <a:off x="6931819" y="2491102"/>
            <a:ext cx="661891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</a:t>
            </a:r>
            <a:endParaRPr lang="zh-CN" altLang="en-US" dirty="0"/>
          </a:p>
        </p:txBody>
      </p:sp>
      <p:sp>
        <p:nvSpPr>
          <p:cNvPr id="36" name="矩形: 圆顶角 8"/>
          <p:cNvSpPr/>
          <p:nvPr userDrawn="1"/>
        </p:nvSpPr>
        <p:spPr>
          <a:xfrm>
            <a:off x="2577848" y="3724020"/>
            <a:ext cx="2911475" cy="847075"/>
          </a:xfrm>
          <a:custGeom>
            <a:avLst/>
            <a:gdLst>
              <a:gd name="connsiteX0" fmla="*/ 198283 w 2911475"/>
              <a:gd name="connsiteY0" fmla="*/ 0 h 847075"/>
              <a:gd name="connsiteX1" fmla="*/ 2713192 w 2911475"/>
              <a:gd name="connsiteY1" fmla="*/ 0 h 847075"/>
              <a:gd name="connsiteX2" fmla="*/ 2911475 w 2911475"/>
              <a:gd name="connsiteY2" fmla="*/ 198283 h 847075"/>
              <a:gd name="connsiteX3" fmla="*/ 2911475 w 2911475"/>
              <a:gd name="connsiteY3" fmla="*/ 847075 h 847075"/>
              <a:gd name="connsiteX4" fmla="*/ 2911475 w 2911475"/>
              <a:gd name="connsiteY4" fmla="*/ 847075 h 847075"/>
              <a:gd name="connsiteX5" fmla="*/ 0 w 2911475"/>
              <a:gd name="connsiteY5" fmla="*/ 847075 h 847075"/>
              <a:gd name="connsiteX6" fmla="*/ 0 w 2911475"/>
              <a:gd name="connsiteY6" fmla="*/ 847075 h 847075"/>
              <a:gd name="connsiteX7" fmla="*/ 0 w 2911475"/>
              <a:gd name="connsiteY7" fmla="*/ 198283 h 847075"/>
              <a:gd name="connsiteX8" fmla="*/ 198283 w 2911475"/>
              <a:gd name="connsiteY8" fmla="*/ 0 h 847075"/>
              <a:gd name="connsiteX0-1" fmla="*/ 2911475 w 3002915"/>
              <a:gd name="connsiteY0-2" fmla="*/ 847075 h 938515"/>
              <a:gd name="connsiteX1-3" fmla="*/ 0 w 3002915"/>
              <a:gd name="connsiteY1-4" fmla="*/ 847075 h 938515"/>
              <a:gd name="connsiteX2-5" fmla="*/ 0 w 3002915"/>
              <a:gd name="connsiteY2-6" fmla="*/ 847075 h 938515"/>
              <a:gd name="connsiteX3-7" fmla="*/ 0 w 3002915"/>
              <a:gd name="connsiteY3-8" fmla="*/ 198283 h 938515"/>
              <a:gd name="connsiteX4-9" fmla="*/ 198283 w 3002915"/>
              <a:gd name="connsiteY4-10" fmla="*/ 0 h 938515"/>
              <a:gd name="connsiteX5-11" fmla="*/ 2713192 w 3002915"/>
              <a:gd name="connsiteY5-12" fmla="*/ 0 h 938515"/>
              <a:gd name="connsiteX6-13" fmla="*/ 2911475 w 3002915"/>
              <a:gd name="connsiteY6-14" fmla="*/ 198283 h 938515"/>
              <a:gd name="connsiteX7-15" fmla="*/ 2911475 w 3002915"/>
              <a:gd name="connsiteY7-16" fmla="*/ 847075 h 938515"/>
              <a:gd name="connsiteX8-17" fmla="*/ 3002915 w 3002915"/>
              <a:gd name="connsiteY8-18" fmla="*/ 938515 h 938515"/>
              <a:gd name="connsiteX0-19" fmla="*/ 2911475 w 3036252"/>
              <a:gd name="connsiteY0-20" fmla="*/ 847075 h 847075"/>
              <a:gd name="connsiteX1-21" fmla="*/ 0 w 3036252"/>
              <a:gd name="connsiteY1-22" fmla="*/ 847075 h 847075"/>
              <a:gd name="connsiteX2-23" fmla="*/ 0 w 3036252"/>
              <a:gd name="connsiteY2-24" fmla="*/ 847075 h 847075"/>
              <a:gd name="connsiteX3-25" fmla="*/ 0 w 3036252"/>
              <a:gd name="connsiteY3-26" fmla="*/ 198283 h 847075"/>
              <a:gd name="connsiteX4-27" fmla="*/ 198283 w 3036252"/>
              <a:gd name="connsiteY4-28" fmla="*/ 0 h 847075"/>
              <a:gd name="connsiteX5-29" fmla="*/ 2713192 w 3036252"/>
              <a:gd name="connsiteY5-30" fmla="*/ 0 h 847075"/>
              <a:gd name="connsiteX6-31" fmla="*/ 2911475 w 3036252"/>
              <a:gd name="connsiteY6-32" fmla="*/ 198283 h 847075"/>
              <a:gd name="connsiteX7-33" fmla="*/ 2911475 w 3036252"/>
              <a:gd name="connsiteY7-34" fmla="*/ 847075 h 847075"/>
              <a:gd name="connsiteX8-35" fmla="*/ 3036252 w 3036252"/>
              <a:gd name="connsiteY8-36" fmla="*/ 733727 h 847075"/>
              <a:gd name="connsiteX0-37" fmla="*/ 2911475 w 3036252"/>
              <a:gd name="connsiteY0-38" fmla="*/ 847075 h 976615"/>
              <a:gd name="connsiteX1-39" fmla="*/ 0 w 3036252"/>
              <a:gd name="connsiteY1-40" fmla="*/ 847075 h 976615"/>
              <a:gd name="connsiteX2-41" fmla="*/ 0 w 3036252"/>
              <a:gd name="connsiteY2-42" fmla="*/ 847075 h 976615"/>
              <a:gd name="connsiteX3-43" fmla="*/ 0 w 3036252"/>
              <a:gd name="connsiteY3-44" fmla="*/ 198283 h 976615"/>
              <a:gd name="connsiteX4-45" fmla="*/ 198283 w 3036252"/>
              <a:gd name="connsiteY4-46" fmla="*/ 0 h 976615"/>
              <a:gd name="connsiteX5-47" fmla="*/ 2713192 w 3036252"/>
              <a:gd name="connsiteY5-48" fmla="*/ 0 h 976615"/>
              <a:gd name="connsiteX6-49" fmla="*/ 2911475 w 3036252"/>
              <a:gd name="connsiteY6-50" fmla="*/ 198283 h 976615"/>
              <a:gd name="connsiteX7-51" fmla="*/ 2911475 w 3036252"/>
              <a:gd name="connsiteY7-52" fmla="*/ 847075 h 976615"/>
              <a:gd name="connsiteX8-53" fmla="*/ 3036252 w 3036252"/>
              <a:gd name="connsiteY8-54" fmla="*/ 976615 h 976615"/>
              <a:gd name="connsiteX0-55" fmla="*/ 2911475 w 2911475"/>
              <a:gd name="connsiteY0-56" fmla="*/ 847075 h 847075"/>
              <a:gd name="connsiteX1-57" fmla="*/ 0 w 2911475"/>
              <a:gd name="connsiteY1-58" fmla="*/ 847075 h 847075"/>
              <a:gd name="connsiteX2-59" fmla="*/ 0 w 2911475"/>
              <a:gd name="connsiteY2-60" fmla="*/ 847075 h 847075"/>
              <a:gd name="connsiteX3-61" fmla="*/ 0 w 2911475"/>
              <a:gd name="connsiteY3-62" fmla="*/ 198283 h 847075"/>
              <a:gd name="connsiteX4-63" fmla="*/ 198283 w 2911475"/>
              <a:gd name="connsiteY4-64" fmla="*/ 0 h 847075"/>
              <a:gd name="connsiteX5-65" fmla="*/ 2713192 w 2911475"/>
              <a:gd name="connsiteY5-66" fmla="*/ 0 h 847075"/>
              <a:gd name="connsiteX6-67" fmla="*/ 2911475 w 2911475"/>
              <a:gd name="connsiteY6-68" fmla="*/ 198283 h 847075"/>
              <a:gd name="connsiteX7-69" fmla="*/ 2911475 w 2911475"/>
              <a:gd name="connsiteY7-70" fmla="*/ 847075 h 847075"/>
              <a:gd name="connsiteX0-71" fmla="*/ 2911475 w 2911475"/>
              <a:gd name="connsiteY0-72" fmla="*/ 847075 h 847075"/>
              <a:gd name="connsiteX1-73" fmla="*/ 0 w 2911475"/>
              <a:gd name="connsiteY1-74" fmla="*/ 847075 h 847075"/>
              <a:gd name="connsiteX2-75" fmla="*/ 0 w 2911475"/>
              <a:gd name="connsiteY2-76" fmla="*/ 847075 h 847075"/>
              <a:gd name="connsiteX3-77" fmla="*/ 0 w 2911475"/>
              <a:gd name="connsiteY3-78" fmla="*/ 198283 h 847075"/>
              <a:gd name="connsiteX4-79" fmla="*/ 198283 w 2911475"/>
              <a:gd name="connsiteY4-80" fmla="*/ 0 h 847075"/>
              <a:gd name="connsiteX5-81" fmla="*/ 2713192 w 2911475"/>
              <a:gd name="connsiteY5-82" fmla="*/ 0 h 847075"/>
              <a:gd name="connsiteX6-83" fmla="*/ 2911475 w 2911475"/>
              <a:gd name="connsiteY6-84" fmla="*/ 198283 h 847075"/>
              <a:gd name="connsiteX7-85" fmla="*/ 2911475 w 2911475"/>
              <a:gd name="connsiteY7-86" fmla="*/ 766113 h 847075"/>
              <a:gd name="connsiteX0-87" fmla="*/ 2911475 w 2911475"/>
              <a:gd name="connsiteY0-88" fmla="*/ 847075 h 847075"/>
              <a:gd name="connsiteX1-89" fmla="*/ 0 w 2911475"/>
              <a:gd name="connsiteY1-90" fmla="*/ 847075 h 847075"/>
              <a:gd name="connsiteX2-91" fmla="*/ 0 w 2911475"/>
              <a:gd name="connsiteY2-92" fmla="*/ 847075 h 847075"/>
              <a:gd name="connsiteX3-93" fmla="*/ 0 w 2911475"/>
              <a:gd name="connsiteY3-94" fmla="*/ 198283 h 847075"/>
              <a:gd name="connsiteX4-95" fmla="*/ 198283 w 2911475"/>
              <a:gd name="connsiteY4-96" fmla="*/ 0 h 847075"/>
              <a:gd name="connsiteX5-97" fmla="*/ 2713192 w 2911475"/>
              <a:gd name="connsiteY5-98" fmla="*/ 0 h 847075"/>
              <a:gd name="connsiteX6-99" fmla="*/ 2911475 w 2911475"/>
              <a:gd name="connsiteY6-100" fmla="*/ 198283 h 847075"/>
              <a:gd name="connsiteX7-101" fmla="*/ 2911475 w 2911475"/>
              <a:gd name="connsiteY7-102" fmla="*/ 675626 h 847075"/>
              <a:gd name="connsiteX0-103" fmla="*/ 2911475 w 2911475"/>
              <a:gd name="connsiteY0-104" fmla="*/ 847075 h 847075"/>
              <a:gd name="connsiteX1-105" fmla="*/ 0 w 2911475"/>
              <a:gd name="connsiteY1-106" fmla="*/ 847075 h 847075"/>
              <a:gd name="connsiteX2-107" fmla="*/ 0 w 2911475"/>
              <a:gd name="connsiteY2-108" fmla="*/ 847075 h 847075"/>
              <a:gd name="connsiteX3-109" fmla="*/ 0 w 2911475"/>
              <a:gd name="connsiteY3-110" fmla="*/ 198283 h 847075"/>
              <a:gd name="connsiteX4-111" fmla="*/ 198283 w 2911475"/>
              <a:gd name="connsiteY4-112" fmla="*/ 0 h 847075"/>
              <a:gd name="connsiteX5-113" fmla="*/ 2713192 w 2911475"/>
              <a:gd name="connsiteY5-114" fmla="*/ 0 h 847075"/>
              <a:gd name="connsiteX6-115" fmla="*/ 2911475 w 2911475"/>
              <a:gd name="connsiteY6-116" fmla="*/ 198283 h 847075"/>
              <a:gd name="connsiteX7-117" fmla="*/ 2911475 w 2911475"/>
              <a:gd name="connsiteY7-118" fmla="*/ 504176 h 847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911475" h="847075">
                <a:moveTo>
                  <a:pt x="2911475" y="847075"/>
                </a:moveTo>
                <a:lnTo>
                  <a:pt x="0" y="847075"/>
                </a:lnTo>
                <a:lnTo>
                  <a:pt x="0" y="847075"/>
                </a:lnTo>
                <a:lnTo>
                  <a:pt x="0" y="198283"/>
                </a:lnTo>
                <a:cubicBezTo>
                  <a:pt x="0" y="88774"/>
                  <a:pt x="88774" y="0"/>
                  <a:pt x="198283" y="0"/>
                </a:cubicBezTo>
                <a:lnTo>
                  <a:pt x="2713192" y="0"/>
                </a:lnTo>
                <a:cubicBezTo>
                  <a:pt x="2822701" y="0"/>
                  <a:pt x="2911475" y="88774"/>
                  <a:pt x="2911475" y="198283"/>
                </a:cubicBezTo>
                <a:lnTo>
                  <a:pt x="2911475" y="504176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文本占位符 27"/>
          <p:cNvSpPr>
            <a:spLocks noGrp="1"/>
          </p:cNvSpPr>
          <p:nvPr>
            <p:ph type="body" sz="quarter" idx="28" hasCustomPrompt="1"/>
          </p:nvPr>
        </p:nvSpPr>
        <p:spPr>
          <a:xfrm>
            <a:off x="3421753" y="3878323"/>
            <a:ext cx="2166938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单击此处</a:t>
            </a:r>
            <a:endParaRPr lang="zh-CN" altLang="en-US" dirty="0"/>
          </a:p>
        </p:txBody>
      </p:sp>
      <p:sp>
        <p:nvSpPr>
          <p:cNvPr id="38" name="文本占位符 27"/>
          <p:cNvSpPr>
            <a:spLocks noGrp="1"/>
          </p:cNvSpPr>
          <p:nvPr>
            <p:ph type="body" sz="quarter" idx="29" hasCustomPrompt="1"/>
          </p:nvPr>
        </p:nvSpPr>
        <p:spPr>
          <a:xfrm>
            <a:off x="2709811" y="3878323"/>
            <a:ext cx="661891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</a:t>
            </a:r>
            <a:endParaRPr lang="zh-CN" altLang="en-US" dirty="0"/>
          </a:p>
        </p:txBody>
      </p:sp>
      <p:sp>
        <p:nvSpPr>
          <p:cNvPr id="39" name="矩形: 圆顶角 8"/>
          <p:cNvSpPr/>
          <p:nvPr userDrawn="1"/>
        </p:nvSpPr>
        <p:spPr>
          <a:xfrm>
            <a:off x="6799856" y="3724020"/>
            <a:ext cx="2911475" cy="847075"/>
          </a:xfrm>
          <a:custGeom>
            <a:avLst/>
            <a:gdLst>
              <a:gd name="connsiteX0" fmla="*/ 198283 w 2911475"/>
              <a:gd name="connsiteY0" fmla="*/ 0 h 847075"/>
              <a:gd name="connsiteX1" fmla="*/ 2713192 w 2911475"/>
              <a:gd name="connsiteY1" fmla="*/ 0 h 847075"/>
              <a:gd name="connsiteX2" fmla="*/ 2911475 w 2911475"/>
              <a:gd name="connsiteY2" fmla="*/ 198283 h 847075"/>
              <a:gd name="connsiteX3" fmla="*/ 2911475 w 2911475"/>
              <a:gd name="connsiteY3" fmla="*/ 847075 h 847075"/>
              <a:gd name="connsiteX4" fmla="*/ 2911475 w 2911475"/>
              <a:gd name="connsiteY4" fmla="*/ 847075 h 847075"/>
              <a:gd name="connsiteX5" fmla="*/ 0 w 2911475"/>
              <a:gd name="connsiteY5" fmla="*/ 847075 h 847075"/>
              <a:gd name="connsiteX6" fmla="*/ 0 w 2911475"/>
              <a:gd name="connsiteY6" fmla="*/ 847075 h 847075"/>
              <a:gd name="connsiteX7" fmla="*/ 0 w 2911475"/>
              <a:gd name="connsiteY7" fmla="*/ 198283 h 847075"/>
              <a:gd name="connsiteX8" fmla="*/ 198283 w 2911475"/>
              <a:gd name="connsiteY8" fmla="*/ 0 h 847075"/>
              <a:gd name="connsiteX0-1" fmla="*/ 2911475 w 3002915"/>
              <a:gd name="connsiteY0-2" fmla="*/ 847075 h 938515"/>
              <a:gd name="connsiteX1-3" fmla="*/ 0 w 3002915"/>
              <a:gd name="connsiteY1-4" fmla="*/ 847075 h 938515"/>
              <a:gd name="connsiteX2-5" fmla="*/ 0 w 3002915"/>
              <a:gd name="connsiteY2-6" fmla="*/ 847075 h 938515"/>
              <a:gd name="connsiteX3-7" fmla="*/ 0 w 3002915"/>
              <a:gd name="connsiteY3-8" fmla="*/ 198283 h 938515"/>
              <a:gd name="connsiteX4-9" fmla="*/ 198283 w 3002915"/>
              <a:gd name="connsiteY4-10" fmla="*/ 0 h 938515"/>
              <a:gd name="connsiteX5-11" fmla="*/ 2713192 w 3002915"/>
              <a:gd name="connsiteY5-12" fmla="*/ 0 h 938515"/>
              <a:gd name="connsiteX6-13" fmla="*/ 2911475 w 3002915"/>
              <a:gd name="connsiteY6-14" fmla="*/ 198283 h 938515"/>
              <a:gd name="connsiteX7-15" fmla="*/ 2911475 w 3002915"/>
              <a:gd name="connsiteY7-16" fmla="*/ 847075 h 938515"/>
              <a:gd name="connsiteX8-17" fmla="*/ 3002915 w 3002915"/>
              <a:gd name="connsiteY8-18" fmla="*/ 938515 h 938515"/>
              <a:gd name="connsiteX0-19" fmla="*/ 2911475 w 3036252"/>
              <a:gd name="connsiteY0-20" fmla="*/ 847075 h 847075"/>
              <a:gd name="connsiteX1-21" fmla="*/ 0 w 3036252"/>
              <a:gd name="connsiteY1-22" fmla="*/ 847075 h 847075"/>
              <a:gd name="connsiteX2-23" fmla="*/ 0 w 3036252"/>
              <a:gd name="connsiteY2-24" fmla="*/ 847075 h 847075"/>
              <a:gd name="connsiteX3-25" fmla="*/ 0 w 3036252"/>
              <a:gd name="connsiteY3-26" fmla="*/ 198283 h 847075"/>
              <a:gd name="connsiteX4-27" fmla="*/ 198283 w 3036252"/>
              <a:gd name="connsiteY4-28" fmla="*/ 0 h 847075"/>
              <a:gd name="connsiteX5-29" fmla="*/ 2713192 w 3036252"/>
              <a:gd name="connsiteY5-30" fmla="*/ 0 h 847075"/>
              <a:gd name="connsiteX6-31" fmla="*/ 2911475 w 3036252"/>
              <a:gd name="connsiteY6-32" fmla="*/ 198283 h 847075"/>
              <a:gd name="connsiteX7-33" fmla="*/ 2911475 w 3036252"/>
              <a:gd name="connsiteY7-34" fmla="*/ 847075 h 847075"/>
              <a:gd name="connsiteX8-35" fmla="*/ 3036252 w 3036252"/>
              <a:gd name="connsiteY8-36" fmla="*/ 733727 h 847075"/>
              <a:gd name="connsiteX0-37" fmla="*/ 2911475 w 3036252"/>
              <a:gd name="connsiteY0-38" fmla="*/ 847075 h 976615"/>
              <a:gd name="connsiteX1-39" fmla="*/ 0 w 3036252"/>
              <a:gd name="connsiteY1-40" fmla="*/ 847075 h 976615"/>
              <a:gd name="connsiteX2-41" fmla="*/ 0 w 3036252"/>
              <a:gd name="connsiteY2-42" fmla="*/ 847075 h 976615"/>
              <a:gd name="connsiteX3-43" fmla="*/ 0 w 3036252"/>
              <a:gd name="connsiteY3-44" fmla="*/ 198283 h 976615"/>
              <a:gd name="connsiteX4-45" fmla="*/ 198283 w 3036252"/>
              <a:gd name="connsiteY4-46" fmla="*/ 0 h 976615"/>
              <a:gd name="connsiteX5-47" fmla="*/ 2713192 w 3036252"/>
              <a:gd name="connsiteY5-48" fmla="*/ 0 h 976615"/>
              <a:gd name="connsiteX6-49" fmla="*/ 2911475 w 3036252"/>
              <a:gd name="connsiteY6-50" fmla="*/ 198283 h 976615"/>
              <a:gd name="connsiteX7-51" fmla="*/ 2911475 w 3036252"/>
              <a:gd name="connsiteY7-52" fmla="*/ 847075 h 976615"/>
              <a:gd name="connsiteX8-53" fmla="*/ 3036252 w 3036252"/>
              <a:gd name="connsiteY8-54" fmla="*/ 976615 h 976615"/>
              <a:gd name="connsiteX0-55" fmla="*/ 2911475 w 2911475"/>
              <a:gd name="connsiteY0-56" fmla="*/ 847075 h 847075"/>
              <a:gd name="connsiteX1-57" fmla="*/ 0 w 2911475"/>
              <a:gd name="connsiteY1-58" fmla="*/ 847075 h 847075"/>
              <a:gd name="connsiteX2-59" fmla="*/ 0 w 2911475"/>
              <a:gd name="connsiteY2-60" fmla="*/ 847075 h 847075"/>
              <a:gd name="connsiteX3-61" fmla="*/ 0 w 2911475"/>
              <a:gd name="connsiteY3-62" fmla="*/ 198283 h 847075"/>
              <a:gd name="connsiteX4-63" fmla="*/ 198283 w 2911475"/>
              <a:gd name="connsiteY4-64" fmla="*/ 0 h 847075"/>
              <a:gd name="connsiteX5-65" fmla="*/ 2713192 w 2911475"/>
              <a:gd name="connsiteY5-66" fmla="*/ 0 h 847075"/>
              <a:gd name="connsiteX6-67" fmla="*/ 2911475 w 2911475"/>
              <a:gd name="connsiteY6-68" fmla="*/ 198283 h 847075"/>
              <a:gd name="connsiteX7-69" fmla="*/ 2911475 w 2911475"/>
              <a:gd name="connsiteY7-70" fmla="*/ 847075 h 847075"/>
              <a:gd name="connsiteX0-71" fmla="*/ 2911475 w 2911475"/>
              <a:gd name="connsiteY0-72" fmla="*/ 847075 h 847075"/>
              <a:gd name="connsiteX1-73" fmla="*/ 0 w 2911475"/>
              <a:gd name="connsiteY1-74" fmla="*/ 847075 h 847075"/>
              <a:gd name="connsiteX2-75" fmla="*/ 0 w 2911475"/>
              <a:gd name="connsiteY2-76" fmla="*/ 847075 h 847075"/>
              <a:gd name="connsiteX3-77" fmla="*/ 0 w 2911475"/>
              <a:gd name="connsiteY3-78" fmla="*/ 198283 h 847075"/>
              <a:gd name="connsiteX4-79" fmla="*/ 198283 w 2911475"/>
              <a:gd name="connsiteY4-80" fmla="*/ 0 h 847075"/>
              <a:gd name="connsiteX5-81" fmla="*/ 2713192 w 2911475"/>
              <a:gd name="connsiteY5-82" fmla="*/ 0 h 847075"/>
              <a:gd name="connsiteX6-83" fmla="*/ 2911475 w 2911475"/>
              <a:gd name="connsiteY6-84" fmla="*/ 198283 h 847075"/>
              <a:gd name="connsiteX7-85" fmla="*/ 2911475 w 2911475"/>
              <a:gd name="connsiteY7-86" fmla="*/ 766113 h 847075"/>
              <a:gd name="connsiteX0-87" fmla="*/ 2911475 w 2911475"/>
              <a:gd name="connsiteY0-88" fmla="*/ 847075 h 847075"/>
              <a:gd name="connsiteX1-89" fmla="*/ 0 w 2911475"/>
              <a:gd name="connsiteY1-90" fmla="*/ 847075 h 847075"/>
              <a:gd name="connsiteX2-91" fmla="*/ 0 w 2911475"/>
              <a:gd name="connsiteY2-92" fmla="*/ 847075 h 847075"/>
              <a:gd name="connsiteX3-93" fmla="*/ 0 w 2911475"/>
              <a:gd name="connsiteY3-94" fmla="*/ 198283 h 847075"/>
              <a:gd name="connsiteX4-95" fmla="*/ 198283 w 2911475"/>
              <a:gd name="connsiteY4-96" fmla="*/ 0 h 847075"/>
              <a:gd name="connsiteX5-97" fmla="*/ 2713192 w 2911475"/>
              <a:gd name="connsiteY5-98" fmla="*/ 0 h 847075"/>
              <a:gd name="connsiteX6-99" fmla="*/ 2911475 w 2911475"/>
              <a:gd name="connsiteY6-100" fmla="*/ 198283 h 847075"/>
              <a:gd name="connsiteX7-101" fmla="*/ 2911475 w 2911475"/>
              <a:gd name="connsiteY7-102" fmla="*/ 675626 h 847075"/>
              <a:gd name="connsiteX0-103" fmla="*/ 2911475 w 2911475"/>
              <a:gd name="connsiteY0-104" fmla="*/ 847075 h 847075"/>
              <a:gd name="connsiteX1-105" fmla="*/ 0 w 2911475"/>
              <a:gd name="connsiteY1-106" fmla="*/ 847075 h 847075"/>
              <a:gd name="connsiteX2-107" fmla="*/ 0 w 2911475"/>
              <a:gd name="connsiteY2-108" fmla="*/ 847075 h 847075"/>
              <a:gd name="connsiteX3-109" fmla="*/ 0 w 2911475"/>
              <a:gd name="connsiteY3-110" fmla="*/ 198283 h 847075"/>
              <a:gd name="connsiteX4-111" fmla="*/ 198283 w 2911475"/>
              <a:gd name="connsiteY4-112" fmla="*/ 0 h 847075"/>
              <a:gd name="connsiteX5-113" fmla="*/ 2713192 w 2911475"/>
              <a:gd name="connsiteY5-114" fmla="*/ 0 h 847075"/>
              <a:gd name="connsiteX6-115" fmla="*/ 2911475 w 2911475"/>
              <a:gd name="connsiteY6-116" fmla="*/ 198283 h 847075"/>
              <a:gd name="connsiteX7-117" fmla="*/ 2911475 w 2911475"/>
              <a:gd name="connsiteY7-118" fmla="*/ 504176 h 847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911475" h="847075">
                <a:moveTo>
                  <a:pt x="2911475" y="847075"/>
                </a:moveTo>
                <a:lnTo>
                  <a:pt x="0" y="847075"/>
                </a:lnTo>
                <a:lnTo>
                  <a:pt x="0" y="847075"/>
                </a:lnTo>
                <a:lnTo>
                  <a:pt x="0" y="198283"/>
                </a:lnTo>
                <a:cubicBezTo>
                  <a:pt x="0" y="88774"/>
                  <a:pt x="88774" y="0"/>
                  <a:pt x="198283" y="0"/>
                </a:cubicBezTo>
                <a:lnTo>
                  <a:pt x="2713192" y="0"/>
                </a:lnTo>
                <a:cubicBezTo>
                  <a:pt x="2822701" y="0"/>
                  <a:pt x="2911475" y="88774"/>
                  <a:pt x="2911475" y="198283"/>
                </a:cubicBezTo>
                <a:lnTo>
                  <a:pt x="2911475" y="504176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文本占位符 27"/>
          <p:cNvSpPr>
            <a:spLocks noGrp="1"/>
          </p:cNvSpPr>
          <p:nvPr>
            <p:ph type="body" sz="quarter" idx="30" hasCustomPrompt="1"/>
          </p:nvPr>
        </p:nvSpPr>
        <p:spPr>
          <a:xfrm>
            <a:off x="7643761" y="3878323"/>
            <a:ext cx="2166938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单击此处</a:t>
            </a:r>
            <a:endParaRPr lang="zh-CN" altLang="en-US" dirty="0"/>
          </a:p>
        </p:txBody>
      </p:sp>
      <p:sp>
        <p:nvSpPr>
          <p:cNvPr id="41" name="文本占位符 27"/>
          <p:cNvSpPr>
            <a:spLocks noGrp="1"/>
          </p:cNvSpPr>
          <p:nvPr>
            <p:ph type="body" sz="quarter" idx="31" hasCustomPrompt="1"/>
          </p:nvPr>
        </p:nvSpPr>
        <p:spPr>
          <a:xfrm>
            <a:off x="6931819" y="3878323"/>
            <a:ext cx="661891" cy="554038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buFontTx/>
              <a:buNone/>
              <a:defRPr sz="3600" b="1"/>
            </a:lvl1pPr>
          </a:lstStyle>
          <a:p>
            <a:pPr lvl="0"/>
            <a:r>
              <a:rPr lang="zh-CN" altLang="en-US" dirty="0"/>
              <a:t>单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hemeOverride" Target="../theme/themeOverride3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hemeOverride" Target="../theme/themeOverride10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jpeg"/><Relationship Id="rId8" Type="http://schemas.openxmlformats.org/officeDocument/2006/relationships/image" Target="../media/image13.jpeg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2.jpeg"/><Relationship Id="rId15" Type="http://schemas.openxmlformats.org/officeDocument/2006/relationships/slideLayout" Target="../slideLayouts/slideLayout11.xml"/><Relationship Id="rId14" Type="http://schemas.openxmlformats.org/officeDocument/2006/relationships/image" Target="../media/image18.jpeg"/><Relationship Id="rId13" Type="http://schemas.openxmlformats.org/officeDocument/2006/relationships/image" Target="../media/image17.png"/><Relationship Id="rId12" Type="http://schemas.openxmlformats.org/officeDocument/2006/relationships/customXml" Target="../ink/ink1.xml"/><Relationship Id="rId11" Type="http://schemas.openxmlformats.org/officeDocument/2006/relationships/image" Target="../media/image16.jpeg"/><Relationship Id="rId10" Type="http://schemas.openxmlformats.org/officeDocument/2006/relationships/image" Target="../media/image15.jpeg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hemeOverride" Target="../theme/themeOverride11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hemeOverride" Target="../theme/themeOverride4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hemeOverride" Target="../theme/themeOverride5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hemeOverride" Target="../theme/themeOverride6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themeOverride" Target="../theme/themeOverride7.xml"/><Relationship Id="rId2" Type="http://schemas.openxmlformats.org/officeDocument/2006/relationships/tags" Target="../tags/tag5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.xml"/><Relationship Id="rId6" Type="http://schemas.openxmlformats.org/officeDocument/2006/relationships/themeOverride" Target="../theme/themeOverride8.xml"/><Relationship Id="rId5" Type="http://schemas.openxmlformats.org/officeDocument/2006/relationships/tags" Target="../tags/tag6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hemeOverride" Target="../theme/themeOverride9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confont-11815-5643581"/>
          <p:cNvSpPr/>
          <p:nvPr/>
        </p:nvSpPr>
        <p:spPr>
          <a:xfrm rot="16544606">
            <a:off x="5164245" y="-314039"/>
            <a:ext cx="1053800" cy="1054099"/>
          </a:xfrm>
          <a:custGeom>
            <a:avLst/>
            <a:gdLst>
              <a:gd name="connsiteX0" fmla="*/ 143038 w 609378"/>
              <a:gd name="connsiteY0" fmla="*/ 381872 h 609551"/>
              <a:gd name="connsiteX1" fmla="*/ 136704 w 609378"/>
              <a:gd name="connsiteY1" fmla="*/ 383729 h 609551"/>
              <a:gd name="connsiteX2" fmla="*/ 165325 w 609378"/>
              <a:gd name="connsiteY2" fmla="*/ 444157 h 609551"/>
              <a:gd name="connsiteX3" fmla="*/ 225806 w 609378"/>
              <a:gd name="connsiteY3" fmla="*/ 472823 h 609551"/>
              <a:gd name="connsiteX4" fmla="*/ 197185 w 609378"/>
              <a:gd name="connsiteY4" fmla="*/ 412348 h 609551"/>
              <a:gd name="connsiteX5" fmla="*/ 143038 w 609378"/>
              <a:gd name="connsiteY5" fmla="*/ 381872 h 609551"/>
              <a:gd name="connsiteX6" fmla="*/ 135235 w 609378"/>
              <a:gd name="connsiteY6" fmla="*/ 352780 h 609551"/>
              <a:gd name="connsiteX7" fmla="*/ 218377 w 609378"/>
              <a:gd name="connsiteY7" fmla="*/ 391157 h 609551"/>
              <a:gd name="connsiteX8" fmla="*/ 246998 w 609378"/>
              <a:gd name="connsiteY8" fmla="*/ 494014 h 609551"/>
              <a:gd name="connsiteX9" fmla="*/ 219662 w 609378"/>
              <a:gd name="connsiteY9" fmla="*/ 504299 h 609551"/>
              <a:gd name="connsiteX10" fmla="*/ 144133 w 609378"/>
              <a:gd name="connsiteY10" fmla="*/ 465395 h 609551"/>
              <a:gd name="connsiteX11" fmla="*/ 115512 w 609378"/>
              <a:gd name="connsiteY11" fmla="*/ 362491 h 609551"/>
              <a:gd name="connsiteX12" fmla="*/ 135235 w 609378"/>
              <a:gd name="connsiteY12" fmla="*/ 352780 h 609551"/>
              <a:gd name="connsiteX13" fmla="*/ 76136 w 609378"/>
              <a:gd name="connsiteY13" fmla="*/ 270086 h 609551"/>
              <a:gd name="connsiteX14" fmla="*/ 41609 w 609378"/>
              <a:gd name="connsiteY14" fmla="*/ 281611 h 609551"/>
              <a:gd name="connsiteX15" fmla="*/ 122950 w 609378"/>
              <a:gd name="connsiteY15" fmla="*/ 486585 h 609551"/>
              <a:gd name="connsiteX16" fmla="*/ 327970 w 609378"/>
              <a:gd name="connsiteY16" fmla="*/ 567975 h 609551"/>
              <a:gd name="connsiteX17" fmla="*/ 246629 w 609378"/>
              <a:gd name="connsiteY17" fmla="*/ 362953 h 609551"/>
              <a:gd name="connsiteX18" fmla="*/ 76136 w 609378"/>
              <a:gd name="connsiteY18" fmla="*/ 270086 h 609551"/>
              <a:gd name="connsiteX19" fmla="*/ 85078 w 609378"/>
              <a:gd name="connsiteY19" fmla="*/ 243194 h 609551"/>
              <a:gd name="connsiteX20" fmla="*/ 126986 w 609378"/>
              <a:gd name="connsiteY20" fmla="*/ 249042 h 609551"/>
              <a:gd name="connsiteX21" fmla="*/ 267822 w 609378"/>
              <a:gd name="connsiteY21" fmla="*/ 341760 h 609551"/>
              <a:gd name="connsiteX22" fmla="*/ 360533 w 609378"/>
              <a:gd name="connsiteY22" fmla="*/ 482573 h 609551"/>
              <a:gd name="connsiteX23" fmla="*/ 366483 w 609378"/>
              <a:gd name="connsiteY23" fmla="*/ 525272 h 609551"/>
              <a:gd name="connsiteX24" fmla="*/ 329800 w 609378"/>
              <a:gd name="connsiteY24" fmla="*/ 566673 h 609551"/>
              <a:gd name="connsiteX25" fmla="*/ 340372 w 609378"/>
              <a:gd name="connsiteY25" fmla="*/ 592290 h 609551"/>
              <a:gd name="connsiteX26" fmla="*/ 349635 w 609378"/>
              <a:gd name="connsiteY26" fmla="*/ 588469 h 609551"/>
              <a:gd name="connsiteX27" fmla="*/ 349163 w 609378"/>
              <a:gd name="connsiteY27" fmla="*/ 589168 h 609551"/>
              <a:gd name="connsiteX28" fmla="*/ 293348 w 609378"/>
              <a:gd name="connsiteY28" fmla="*/ 609551 h 609551"/>
              <a:gd name="connsiteX29" fmla="*/ 101710 w 609378"/>
              <a:gd name="connsiteY29" fmla="*/ 507826 h 609551"/>
              <a:gd name="connsiteX30" fmla="*/ 20368 w 609378"/>
              <a:gd name="connsiteY30" fmla="*/ 260370 h 609551"/>
              <a:gd name="connsiteX31" fmla="*/ 21864 w 609378"/>
              <a:gd name="connsiteY31" fmla="*/ 259361 h 609551"/>
              <a:gd name="connsiteX32" fmla="*/ 17867 w 609378"/>
              <a:gd name="connsiteY32" fmla="*/ 269504 h 609551"/>
              <a:gd name="connsiteX33" fmla="*/ 22255 w 609378"/>
              <a:gd name="connsiteY33" fmla="*/ 279926 h 609551"/>
              <a:gd name="connsiteX34" fmla="*/ 43256 w 609378"/>
              <a:gd name="connsiteY34" fmla="*/ 280164 h 609551"/>
              <a:gd name="connsiteX35" fmla="*/ 305392 w 609378"/>
              <a:gd name="connsiteY35" fmla="*/ 119294 h 609551"/>
              <a:gd name="connsiteX36" fmla="*/ 356566 w 609378"/>
              <a:gd name="connsiteY36" fmla="*/ 124062 h 609551"/>
              <a:gd name="connsiteX37" fmla="*/ 396811 w 609378"/>
              <a:gd name="connsiteY37" fmla="*/ 138547 h 609551"/>
              <a:gd name="connsiteX38" fmla="*/ 393341 w 609378"/>
              <a:gd name="connsiteY38" fmla="*/ 142016 h 609551"/>
              <a:gd name="connsiteX39" fmla="*/ 393341 w 609378"/>
              <a:gd name="connsiteY39" fmla="*/ 163207 h 609551"/>
              <a:gd name="connsiteX40" fmla="*/ 446440 w 609378"/>
              <a:gd name="connsiteY40" fmla="*/ 216254 h 609551"/>
              <a:gd name="connsiteX41" fmla="*/ 457060 w 609378"/>
              <a:gd name="connsiteY41" fmla="*/ 220682 h 609551"/>
              <a:gd name="connsiteX42" fmla="*/ 467632 w 609378"/>
              <a:gd name="connsiteY42" fmla="*/ 216254 h 609551"/>
              <a:gd name="connsiteX43" fmla="*/ 471215 w 609378"/>
              <a:gd name="connsiteY43" fmla="*/ 212676 h 609551"/>
              <a:gd name="connsiteX44" fmla="*/ 485846 w 609378"/>
              <a:gd name="connsiteY44" fmla="*/ 253159 h 609551"/>
              <a:gd name="connsiteX45" fmla="*/ 482953 w 609378"/>
              <a:gd name="connsiteY45" fmla="*/ 363445 h 609551"/>
              <a:gd name="connsiteX46" fmla="*/ 350992 w 609378"/>
              <a:gd name="connsiteY46" fmla="*/ 587910 h 609551"/>
              <a:gd name="connsiteX47" fmla="*/ 349635 w 609378"/>
              <a:gd name="connsiteY47" fmla="*/ 588469 h 609551"/>
              <a:gd name="connsiteX48" fmla="*/ 362822 w 609378"/>
              <a:gd name="connsiteY48" fmla="*/ 568947 h 609551"/>
              <a:gd name="connsiteX49" fmla="*/ 369068 w 609378"/>
              <a:gd name="connsiteY49" fmla="*/ 543827 h 609551"/>
              <a:gd name="connsiteX50" fmla="*/ 366483 w 609378"/>
              <a:gd name="connsiteY50" fmla="*/ 525272 h 609551"/>
              <a:gd name="connsiteX51" fmla="*/ 373632 w 609378"/>
              <a:gd name="connsiteY51" fmla="*/ 517204 h 609551"/>
              <a:gd name="connsiteX52" fmla="*/ 453713 w 609378"/>
              <a:gd name="connsiteY52" fmla="*/ 356779 h 609551"/>
              <a:gd name="connsiteX53" fmla="*/ 419759 w 609378"/>
              <a:gd name="connsiteY53" fmla="*/ 190169 h 609551"/>
              <a:gd name="connsiteX54" fmla="*/ 93065 w 609378"/>
              <a:gd name="connsiteY54" fmla="*/ 236133 h 609551"/>
              <a:gd name="connsiteX55" fmla="*/ 85078 w 609378"/>
              <a:gd name="connsiteY55" fmla="*/ 243194 h 609551"/>
              <a:gd name="connsiteX56" fmla="*/ 65716 w 609378"/>
              <a:gd name="connsiteY56" fmla="*/ 240492 h 609551"/>
              <a:gd name="connsiteX57" fmla="*/ 40592 w 609378"/>
              <a:gd name="connsiteY57" fmla="*/ 246727 h 609551"/>
              <a:gd name="connsiteX58" fmla="*/ 21864 w 609378"/>
              <a:gd name="connsiteY58" fmla="*/ 259361 h 609551"/>
              <a:gd name="connsiteX59" fmla="*/ 22016 w 609378"/>
              <a:gd name="connsiteY59" fmla="*/ 258975 h 609551"/>
              <a:gd name="connsiteX60" fmla="*/ 305392 w 609378"/>
              <a:gd name="connsiteY60" fmla="*/ 119294 h 609551"/>
              <a:gd name="connsiteX61" fmla="*/ 485520 w 609378"/>
              <a:gd name="connsiteY61" fmla="*/ 30720 h 609551"/>
              <a:gd name="connsiteX62" fmla="*/ 465536 w 609378"/>
              <a:gd name="connsiteY62" fmla="*/ 32112 h 609551"/>
              <a:gd name="connsiteX63" fmla="*/ 440963 w 609378"/>
              <a:gd name="connsiteY63" fmla="*/ 61922 h 609551"/>
              <a:gd name="connsiteX64" fmla="*/ 455774 w 609378"/>
              <a:gd name="connsiteY64" fmla="*/ 97636 h 609551"/>
              <a:gd name="connsiteX65" fmla="*/ 457488 w 609378"/>
              <a:gd name="connsiteY65" fmla="*/ 120254 h 609551"/>
              <a:gd name="connsiteX66" fmla="*/ 425153 w 609378"/>
              <a:gd name="connsiteY66" fmla="*/ 152588 h 609551"/>
              <a:gd name="connsiteX67" fmla="*/ 457060 w 609378"/>
              <a:gd name="connsiteY67" fmla="*/ 184444 h 609551"/>
              <a:gd name="connsiteX68" fmla="*/ 489348 w 609378"/>
              <a:gd name="connsiteY68" fmla="*/ 152159 h 609551"/>
              <a:gd name="connsiteX69" fmla="*/ 511921 w 609378"/>
              <a:gd name="connsiteY69" fmla="*/ 153778 h 609551"/>
              <a:gd name="connsiteX70" fmla="*/ 564448 w 609378"/>
              <a:gd name="connsiteY70" fmla="*/ 161254 h 609551"/>
              <a:gd name="connsiteX71" fmla="*/ 571925 w 609378"/>
              <a:gd name="connsiteY71" fmla="*/ 108731 h 609551"/>
              <a:gd name="connsiteX72" fmla="*/ 568496 w 609378"/>
              <a:gd name="connsiteY72" fmla="*/ 104778 h 609551"/>
              <a:gd name="connsiteX73" fmla="*/ 578973 w 609378"/>
              <a:gd name="connsiteY73" fmla="*/ 94064 h 609551"/>
              <a:gd name="connsiteX74" fmla="*/ 568401 w 609378"/>
              <a:gd name="connsiteY74" fmla="*/ 104731 h 609551"/>
              <a:gd name="connsiteX75" fmla="*/ 532684 w 609378"/>
              <a:gd name="connsiteY75" fmla="*/ 95112 h 609551"/>
              <a:gd name="connsiteX76" fmla="*/ 514349 w 609378"/>
              <a:gd name="connsiteY76" fmla="*/ 76826 h 609551"/>
              <a:gd name="connsiteX77" fmla="*/ 503396 w 609378"/>
              <a:gd name="connsiteY77" fmla="*/ 39827 h 609551"/>
              <a:gd name="connsiteX78" fmla="*/ 485520 w 609378"/>
              <a:gd name="connsiteY78" fmla="*/ 30720 h 609551"/>
              <a:gd name="connsiteX79" fmla="*/ 485986 w 609378"/>
              <a:gd name="connsiteY79" fmla="*/ 468 h 609551"/>
              <a:gd name="connsiteX80" fmla="*/ 545494 w 609378"/>
              <a:gd name="connsiteY80" fmla="*/ 64017 h 609551"/>
              <a:gd name="connsiteX81" fmla="*/ 589545 w 609378"/>
              <a:gd name="connsiteY81" fmla="*/ 83445 h 609551"/>
              <a:gd name="connsiteX82" fmla="*/ 589593 w 609378"/>
              <a:gd name="connsiteY82" fmla="*/ 83493 h 609551"/>
              <a:gd name="connsiteX83" fmla="*/ 589735 w 609378"/>
              <a:gd name="connsiteY83" fmla="*/ 83636 h 609551"/>
              <a:gd name="connsiteX84" fmla="*/ 595879 w 609378"/>
              <a:gd name="connsiteY84" fmla="*/ 90731 h 609551"/>
              <a:gd name="connsiteX85" fmla="*/ 588926 w 609378"/>
              <a:gd name="connsiteY85" fmla="*/ 179635 h 609551"/>
              <a:gd name="connsiteX86" fmla="*/ 499872 w 609378"/>
              <a:gd name="connsiteY86" fmla="*/ 184064 h 609551"/>
              <a:gd name="connsiteX87" fmla="*/ 471215 w 609378"/>
              <a:gd name="connsiteY87" fmla="*/ 212676 h 609551"/>
              <a:gd name="connsiteX88" fmla="*/ 469238 w 609378"/>
              <a:gd name="connsiteY88" fmla="*/ 207206 h 609551"/>
              <a:gd name="connsiteX89" fmla="*/ 440950 w 609378"/>
              <a:gd name="connsiteY89" fmla="*/ 168979 h 609551"/>
              <a:gd name="connsiteX90" fmla="*/ 402272 w 609378"/>
              <a:gd name="connsiteY90" fmla="*/ 140512 h 609551"/>
              <a:gd name="connsiteX91" fmla="*/ 396811 w 609378"/>
              <a:gd name="connsiteY91" fmla="*/ 138547 h 609551"/>
              <a:gd name="connsiteX92" fmla="*/ 425486 w 609378"/>
              <a:gd name="connsiteY92" fmla="*/ 109874 h 609551"/>
              <a:gd name="connsiteX93" fmla="*/ 412914 w 609378"/>
              <a:gd name="connsiteY93" fmla="*/ 49922 h 609551"/>
              <a:gd name="connsiteX94" fmla="*/ 453964 w 609378"/>
              <a:gd name="connsiteY94" fmla="*/ 4493 h 609551"/>
              <a:gd name="connsiteX95" fmla="*/ 485986 w 609378"/>
              <a:gd name="connsiteY95" fmla="*/ 468 h 609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609378" h="609551">
                <a:moveTo>
                  <a:pt x="143038" y="381872"/>
                </a:moveTo>
                <a:cubicBezTo>
                  <a:pt x="140085" y="381872"/>
                  <a:pt x="137895" y="382538"/>
                  <a:pt x="136704" y="383729"/>
                </a:cubicBezTo>
                <a:cubicBezTo>
                  <a:pt x="131085" y="389348"/>
                  <a:pt x="137704" y="416538"/>
                  <a:pt x="165325" y="444157"/>
                </a:cubicBezTo>
                <a:cubicBezTo>
                  <a:pt x="192946" y="471823"/>
                  <a:pt x="220186" y="478395"/>
                  <a:pt x="225806" y="472823"/>
                </a:cubicBezTo>
                <a:cubicBezTo>
                  <a:pt x="231425" y="467204"/>
                  <a:pt x="224806" y="439966"/>
                  <a:pt x="197185" y="412348"/>
                </a:cubicBezTo>
                <a:cubicBezTo>
                  <a:pt x="175421" y="390633"/>
                  <a:pt x="153991" y="381872"/>
                  <a:pt x="143038" y="381872"/>
                </a:cubicBezTo>
                <a:close/>
                <a:moveTo>
                  <a:pt x="135235" y="352780"/>
                </a:moveTo>
                <a:cubicBezTo>
                  <a:pt x="158355" y="349086"/>
                  <a:pt x="190268" y="363050"/>
                  <a:pt x="218377" y="391157"/>
                </a:cubicBezTo>
                <a:cubicBezTo>
                  <a:pt x="255855" y="428633"/>
                  <a:pt x="268189" y="472823"/>
                  <a:pt x="246998" y="494014"/>
                </a:cubicBezTo>
                <a:cubicBezTo>
                  <a:pt x="240045" y="500966"/>
                  <a:pt x="230568" y="504299"/>
                  <a:pt x="219662" y="504299"/>
                </a:cubicBezTo>
                <a:cubicBezTo>
                  <a:pt x="197423" y="504299"/>
                  <a:pt x="169278" y="490490"/>
                  <a:pt x="144133" y="465395"/>
                </a:cubicBezTo>
                <a:cubicBezTo>
                  <a:pt x="106655" y="427871"/>
                  <a:pt x="94368" y="383681"/>
                  <a:pt x="115512" y="362491"/>
                </a:cubicBezTo>
                <a:cubicBezTo>
                  <a:pt x="120798" y="357205"/>
                  <a:pt x="127528" y="354012"/>
                  <a:pt x="135235" y="352780"/>
                </a:cubicBezTo>
                <a:close/>
                <a:moveTo>
                  <a:pt x="76136" y="270086"/>
                </a:moveTo>
                <a:cubicBezTo>
                  <a:pt x="61182" y="270086"/>
                  <a:pt x="49276" y="273943"/>
                  <a:pt x="41609" y="281611"/>
                </a:cubicBezTo>
                <a:cubicBezTo>
                  <a:pt x="12368" y="310852"/>
                  <a:pt x="38561" y="402243"/>
                  <a:pt x="122950" y="486585"/>
                </a:cubicBezTo>
                <a:cubicBezTo>
                  <a:pt x="207339" y="570976"/>
                  <a:pt x="298729" y="597169"/>
                  <a:pt x="327970" y="567975"/>
                </a:cubicBezTo>
                <a:cubicBezTo>
                  <a:pt x="357211" y="538734"/>
                  <a:pt x="331018" y="447295"/>
                  <a:pt x="246629" y="362953"/>
                </a:cubicBezTo>
                <a:cubicBezTo>
                  <a:pt x="184337" y="300660"/>
                  <a:pt x="118235" y="270086"/>
                  <a:pt x="76136" y="270086"/>
                </a:cubicBezTo>
                <a:close/>
                <a:moveTo>
                  <a:pt x="85078" y="243194"/>
                </a:moveTo>
                <a:lnTo>
                  <a:pt x="126986" y="249042"/>
                </a:lnTo>
                <a:cubicBezTo>
                  <a:pt x="171503" y="263680"/>
                  <a:pt x="221722" y="295660"/>
                  <a:pt x="267822" y="341760"/>
                </a:cubicBezTo>
                <a:cubicBezTo>
                  <a:pt x="313922" y="387860"/>
                  <a:pt x="345901" y="438068"/>
                  <a:pt x="360533" y="482573"/>
                </a:cubicBezTo>
                <a:lnTo>
                  <a:pt x="366483" y="525272"/>
                </a:lnTo>
                <a:lnTo>
                  <a:pt x="329800" y="566673"/>
                </a:lnTo>
                <a:cubicBezTo>
                  <a:pt x="320323" y="576148"/>
                  <a:pt x="327038" y="592290"/>
                  <a:pt x="340372" y="592290"/>
                </a:cubicBezTo>
                <a:lnTo>
                  <a:pt x="349635" y="588469"/>
                </a:lnTo>
                <a:lnTo>
                  <a:pt x="349163" y="589168"/>
                </a:lnTo>
                <a:cubicBezTo>
                  <a:pt x="335352" y="602979"/>
                  <a:pt x="316064" y="609551"/>
                  <a:pt x="293348" y="609551"/>
                </a:cubicBezTo>
                <a:cubicBezTo>
                  <a:pt x="239533" y="609551"/>
                  <a:pt x="166573" y="572642"/>
                  <a:pt x="101710" y="507826"/>
                </a:cubicBezTo>
                <a:cubicBezTo>
                  <a:pt x="9558" y="415625"/>
                  <a:pt x="-26160" y="306947"/>
                  <a:pt x="20368" y="260370"/>
                </a:cubicBezTo>
                <a:lnTo>
                  <a:pt x="21864" y="259361"/>
                </a:lnTo>
                <a:lnTo>
                  <a:pt x="17867" y="269504"/>
                </a:lnTo>
                <a:cubicBezTo>
                  <a:pt x="17909" y="273283"/>
                  <a:pt x="19374" y="277045"/>
                  <a:pt x="22255" y="279926"/>
                </a:cubicBezTo>
                <a:cubicBezTo>
                  <a:pt x="28017" y="285688"/>
                  <a:pt x="37351" y="285783"/>
                  <a:pt x="43256" y="280164"/>
                </a:cubicBezTo>
                <a:close/>
                <a:moveTo>
                  <a:pt x="305392" y="119294"/>
                </a:moveTo>
                <a:cubicBezTo>
                  <a:pt x="323188" y="118974"/>
                  <a:pt x="340333" y="120544"/>
                  <a:pt x="356566" y="124062"/>
                </a:cubicBezTo>
                <a:lnTo>
                  <a:pt x="396811" y="138547"/>
                </a:lnTo>
                <a:lnTo>
                  <a:pt x="393341" y="142016"/>
                </a:lnTo>
                <a:cubicBezTo>
                  <a:pt x="387483" y="147873"/>
                  <a:pt x="387483" y="157349"/>
                  <a:pt x="393341" y="163207"/>
                </a:cubicBezTo>
                <a:lnTo>
                  <a:pt x="446440" y="216254"/>
                </a:lnTo>
                <a:cubicBezTo>
                  <a:pt x="449250" y="219063"/>
                  <a:pt x="453059" y="220682"/>
                  <a:pt x="457060" y="220682"/>
                </a:cubicBezTo>
                <a:cubicBezTo>
                  <a:pt x="461012" y="220682"/>
                  <a:pt x="464822" y="219063"/>
                  <a:pt x="467632" y="216254"/>
                </a:cubicBezTo>
                <a:lnTo>
                  <a:pt x="471215" y="212676"/>
                </a:lnTo>
                <a:lnTo>
                  <a:pt x="485846" y="253159"/>
                </a:lnTo>
                <a:cubicBezTo>
                  <a:pt x="492966" y="286104"/>
                  <a:pt x="492121" y="323400"/>
                  <a:pt x="482953" y="363445"/>
                </a:cubicBezTo>
                <a:cubicBezTo>
                  <a:pt x="465285" y="440774"/>
                  <a:pt x="418425" y="520437"/>
                  <a:pt x="350992" y="587910"/>
                </a:cubicBezTo>
                <a:lnTo>
                  <a:pt x="349635" y="588469"/>
                </a:lnTo>
                <a:lnTo>
                  <a:pt x="362822" y="568947"/>
                </a:lnTo>
                <a:cubicBezTo>
                  <a:pt x="366123" y="561339"/>
                  <a:pt x="368188" y="552914"/>
                  <a:pt x="369068" y="543827"/>
                </a:cubicBezTo>
                <a:lnTo>
                  <a:pt x="366483" y="525272"/>
                </a:lnTo>
                <a:lnTo>
                  <a:pt x="373632" y="517204"/>
                </a:lnTo>
                <a:cubicBezTo>
                  <a:pt x="413559" y="466086"/>
                  <a:pt x="441391" y="410669"/>
                  <a:pt x="453713" y="356779"/>
                </a:cubicBezTo>
                <a:cubicBezTo>
                  <a:pt x="469619" y="287068"/>
                  <a:pt x="457571" y="227929"/>
                  <a:pt x="419759" y="190169"/>
                </a:cubicBezTo>
                <a:cubicBezTo>
                  <a:pt x="350546" y="121089"/>
                  <a:pt x="212531" y="143333"/>
                  <a:pt x="93065" y="236133"/>
                </a:cubicBezTo>
                <a:lnTo>
                  <a:pt x="85078" y="243194"/>
                </a:lnTo>
                <a:lnTo>
                  <a:pt x="65716" y="240492"/>
                </a:lnTo>
                <a:cubicBezTo>
                  <a:pt x="56627" y="241369"/>
                  <a:pt x="48201" y="243431"/>
                  <a:pt x="40592" y="246727"/>
                </a:cubicBezTo>
                <a:lnTo>
                  <a:pt x="21864" y="259361"/>
                </a:lnTo>
                <a:lnTo>
                  <a:pt x="22016" y="258975"/>
                </a:lnTo>
                <a:cubicBezTo>
                  <a:pt x="111130" y="169783"/>
                  <a:pt x="216409" y="120898"/>
                  <a:pt x="305392" y="119294"/>
                </a:cubicBezTo>
                <a:close/>
                <a:moveTo>
                  <a:pt x="485520" y="30720"/>
                </a:moveTo>
                <a:cubicBezTo>
                  <a:pt x="478966" y="29386"/>
                  <a:pt x="472061" y="29803"/>
                  <a:pt x="465536" y="32112"/>
                </a:cubicBezTo>
                <a:cubicBezTo>
                  <a:pt x="452440" y="36779"/>
                  <a:pt x="443011" y="48207"/>
                  <a:pt x="440963" y="61922"/>
                </a:cubicBezTo>
                <a:cubicBezTo>
                  <a:pt x="438915" y="75636"/>
                  <a:pt x="444630" y="89350"/>
                  <a:pt x="455774" y="97636"/>
                </a:cubicBezTo>
                <a:cubicBezTo>
                  <a:pt x="463108" y="103064"/>
                  <a:pt x="463917" y="113778"/>
                  <a:pt x="457488" y="120254"/>
                </a:cubicBezTo>
                <a:lnTo>
                  <a:pt x="425153" y="152588"/>
                </a:lnTo>
                <a:lnTo>
                  <a:pt x="457060" y="184444"/>
                </a:lnTo>
                <a:lnTo>
                  <a:pt x="489348" y="152159"/>
                </a:lnTo>
                <a:cubicBezTo>
                  <a:pt x="495777" y="145730"/>
                  <a:pt x="506444" y="146445"/>
                  <a:pt x="511921" y="153778"/>
                </a:cubicBezTo>
                <a:cubicBezTo>
                  <a:pt x="524350" y="170349"/>
                  <a:pt x="547875" y="173683"/>
                  <a:pt x="564448" y="161254"/>
                </a:cubicBezTo>
                <a:cubicBezTo>
                  <a:pt x="581020" y="148826"/>
                  <a:pt x="584354" y="125302"/>
                  <a:pt x="571925" y="108731"/>
                </a:cubicBezTo>
                <a:cubicBezTo>
                  <a:pt x="570877" y="107350"/>
                  <a:pt x="569734" y="106017"/>
                  <a:pt x="568496" y="104778"/>
                </a:cubicBezTo>
                <a:lnTo>
                  <a:pt x="578973" y="94064"/>
                </a:lnTo>
                <a:lnTo>
                  <a:pt x="568401" y="104731"/>
                </a:lnTo>
                <a:cubicBezTo>
                  <a:pt x="559019" y="95445"/>
                  <a:pt x="545447" y="91779"/>
                  <a:pt x="532684" y="95112"/>
                </a:cubicBezTo>
                <a:cubicBezTo>
                  <a:pt x="521588" y="97969"/>
                  <a:pt x="511492" y="87921"/>
                  <a:pt x="514349" y="76826"/>
                </a:cubicBezTo>
                <a:cubicBezTo>
                  <a:pt x="517826" y="63398"/>
                  <a:pt x="513587" y="49160"/>
                  <a:pt x="503396" y="39827"/>
                </a:cubicBezTo>
                <a:cubicBezTo>
                  <a:pt x="498276" y="35136"/>
                  <a:pt x="492074" y="32053"/>
                  <a:pt x="485520" y="30720"/>
                </a:cubicBezTo>
                <a:close/>
                <a:moveTo>
                  <a:pt x="485986" y="468"/>
                </a:moveTo>
                <a:cubicBezTo>
                  <a:pt x="517180" y="4187"/>
                  <a:pt x="543672" y="29696"/>
                  <a:pt x="545494" y="64017"/>
                </a:cubicBezTo>
                <a:cubicBezTo>
                  <a:pt x="562067" y="64874"/>
                  <a:pt x="577735" y="71779"/>
                  <a:pt x="589545" y="83445"/>
                </a:cubicBezTo>
                <a:lnTo>
                  <a:pt x="589593" y="83493"/>
                </a:lnTo>
                <a:lnTo>
                  <a:pt x="589735" y="83636"/>
                </a:lnTo>
                <a:cubicBezTo>
                  <a:pt x="591926" y="85874"/>
                  <a:pt x="594021" y="88255"/>
                  <a:pt x="595879" y="90731"/>
                </a:cubicBezTo>
                <a:cubicBezTo>
                  <a:pt x="616261" y="117921"/>
                  <a:pt x="613261" y="155969"/>
                  <a:pt x="588926" y="179635"/>
                </a:cubicBezTo>
                <a:cubicBezTo>
                  <a:pt x="564591" y="203301"/>
                  <a:pt x="526445" y="205206"/>
                  <a:pt x="499872" y="184064"/>
                </a:cubicBezTo>
                <a:lnTo>
                  <a:pt x="471215" y="212676"/>
                </a:lnTo>
                <a:lnTo>
                  <a:pt x="469238" y="207206"/>
                </a:lnTo>
                <a:cubicBezTo>
                  <a:pt x="461741" y="193109"/>
                  <a:pt x="452296" y="180300"/>
                  <a:pt x="440950" y="168979"/>
                </a:cubicBezTo>
                <a:cubicBezTo>
                  <a:pt x="429402" y="157450"/>
                  <a:pt x="416422" y="147980"/>
                  <a:pt x="402272" y="140512"/>
                </a:cubicBezTo>
                <a:lnTo>
                  <a:pt x="396811" y="138547"/>
                </a:lnTo>
                <a:lnTo>
                  <a:pt x="425486" y="109874"/>
                </a:lnTo>
                <a:cubicBezTo>
                  <a:pt x="411961" y="93064"/>
                  <a:pt x="407247" y="70779"/>
                  <a:pt x="412914" y="49922"/>
                </a:cubicBezTo>
                <a:cubicBezTo>
                  <a:pt x="418533" y="29065"/>
                  <a:pt x="433820" y="12208"/>
                  <a:pt x="453964" y="4493"/>
                </a:cubicBezTo>
                <a:cubicBezTo>
                  <a:pt x="464667" y="410"/>
                  <a:pt x="475588" y="-771"/>
                  <a:pt x="485986" y="468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confont-11815-5643581"/>
          <p:cNvSpPr/>
          <p:nvPr/>
        </p:nvSpPr>
        <p:spPr>
          <a:xfrm rot="17025825">
            <a:off x="-449804" y="5704902"/>
            <a:ext cx="1362137" cy="1360046"/>
          </a:xfrm>
          <a:custGeom>
            <a:avLst/>
            <a:gdLst>
              <a:gd name="connsiteX0" fmla="*/ 564187 w 607583"/>
              <a:gd name="connsiteY0" fmla="*/ 114824 h 606651"/>
              <a:gd name="connsiteX1" fmla="*/ 348720 w 607583"/>
              <a:gd name="connsiteY1" fmla="*/ 329987 h 606651"/>
              <a:gd name="connsiteX2" fmla="*/ 363405 w 607583"/>
              <a:gd name="connsiteY2" fmla="*/ 332298 h 606651"/>
              <a:gd name="connsiteX3" fmla="*/ 363405 w 607583"/>
              <a:gd name="connsiteY3" fmla="*/ 350161 h 606651"/>
              <a:gd name="connsiteX4" fmla="*/ 345427 w 607583"/>
              <a:gd name="connsiteY4" fmla="*/ 350161 h 606651"/>
              <a:gd name="connsiteX5" fmla="*/ 343113 w 607583"/>
              <a:gd name="connsiteY5" fmla="*/ 335586 h 606651"/>
              <a:gd name="connsiteX6" fmla="*/ 115008 w 607583"/>
              <a:gd name="connsiteY6" fmla="*/ 563369 h 606651"/>
              <a:gd name="connsiteX7" fmla="*/ 121772 w 607583"/>
              <a:gd name="connsiteY7" fmla="*/ 574479 h 606651"/>
              <a:gd name="connsiteX8" fmla="*/ 132897 w 607583"/>
              <a:gd name="connsiteY8" fmla="*/ 581233 h 606651"/>
              <a:gd name="connsiteX9" fmla="*/ 235157 w 607583"/>
              <a:gd name="connsiteY9" fmla="*/ 479117 h 606651"/>
              <a:gd name="connsiteX10" fmla="*/ 231508 w 607583"/>
              <a:gd name="connsiteY10" fmla="*/ 476629 h 606651"/>
              <a:gd name="connsiteX11" fmla="*/ 231508 w 607583"/>
              <a:gd name="connsiteY11" fmla="*/ 458676 h 606651"/>
              <a:gd name="connsiteX12" fmla="*/ 249486 w 607583"/>
              <a:gd name="connsiteY12" fmla="*/ 458676 h 606651"/>
              <a:gd name="connsiteX13" fmla="*/ 251978 w 607583"/>
              <a:gd name="connsiteY13" fmla="*/ 462320 h 606651"/>
              <a:gd name="connsiteX14" fmla="*/ 475633 w 607583"/>
              <a:gd name="connsiteY14" fmla="*/ 238980 h 606651"/>
              <a:gd name="connsiteX15" fmla="*/ 471984 w 607583"/>
              <a:gd name="connsiteY15" fmla="*/ 236403 h 606651"/>
              <a:gd name="connsiteX16" fmla="*/ 471984 w 607583"/>
              <a:gd name="connsiteY16" fmla="*/ 218539 h 606651"/>
              <a:gd name="connsiteX17" fmla="*/ 489961 w 607583"/>
              <a:gd name="connsiteY17" fmla="*/ 218539 h 606651"/>
              <a:gd name="connsiteX18" fmla="*/ 492453 w 607583"/>
              <a:gd name="connsiteY18" fmla="*/ 222183 h 606651"/>
              <a:gd name="connsiteX19" fmla="*/ 582076 w 607583"/>
              <a:gd name="connsiteY19" fmla="*/ 132687 h 606651"/>
              <a:gd name="connsiteX20" fmla="*/ 575312 w 607583"/>
              <a:gd name="connsiteY20" fmla="*/ 121578 h 606651"/>
              <a:gd name="connsiteX21" fmla="*/ 564187 w 607583"/>
              <a:gd name="connsiteY21" fmla="*/ 114824 h 606651"/>
              <a:gd name="connsiteX22" fmla="*/ 562852 w 607583"/>
              <a:gd name="connsiteY22" fmla="*/ 89406 h 606651"/>
              <a:gd name="connsiteX23" fmla="*/ 593200 w 607583"/>
              <a:gd name="connsiteY23" fmla="*/ 103715 h 606651"/>
              <a:gd name="connsiteX24" fmla="*/ 602100 w 607583"/>
              <a:gd name="connsiteY24" fmla="*/ 148418 h 606651"/>
              <a:gd name="connsiteX25" fmla="*/ 459168 w 607583"/>
              <a:gd name="connsiteY25" fmla="*/ 291238 h 606651"/>
              <a:gd name="connsiteX26" fmla="*/ 464597 w 607583"/>
              <a:gd name="connsiteY26" fmla="*/ 294438 h 606651"/>
              <a:gd name="connsiteX27" fmla="*/ 464597 w 607583"/>
              <a:gd name="connsiteY27" fmla="*/ 312301 h 606651"/>
              <a:gd name="connsiteX28" fmla="*/ 446708 w 607583"/>
              <a:gd name="connsiteY28" fmla="*/ 312301 h 606651"/>
              <a:gd name="connsiteX29" fmla="*/ 443504 w 607583"/>
              <a:gd name="connsiteY29" fmla="*/ 306791 h 606651"/>
              <a:gd name="connsiteX30" fmla="*/ 314455 w 607583"/>
              <a:gd name="connsiteY30" fmla="*/ 435658 h 606651"/>
              <a:gd name="connsiteX31" fmla="*/ 312764 w 607583"/>
              <a:gd name="connsiteY31" fmla="*/ 451300 h 606651"/>
              <a:gd name="connsiteX32" fmla="*/ 297100 w 607583"/>
              <a:gd name="connsiteY32" fmla="*/ 453077 h 606651"/>
              <a:gd name="connsiteX33" fmla="*/ 175260 w 607583"/>
              <a:gd name="connsiteY33" fmla="*/ 574656 h 606651"/>
              <a:gd name="connsiteX34" fmla="*/ 173480 w 607583"/>
              <a:gd name="connsiteY34" fmla="*/ 590387 h 606651"/>
              <a:gd name="connsiteX35" fmla="*/ 157817 w 607583"/>
              <a:gd name="connsiteY35" fmla="*/ 592076 h 606651"/>
              <a:gd name="connsiteX36" fmla="*/ 148650 w 607583"/>
              <a:gd name="connsiteY36" fmla="*/ 601319 h 606651"/>
              <a:gd name="connsiteX37" fmla="*/ 134232 w 607583"/>
              <a:gd name="connsiteY37" fmla="*/ 606651 h 606651"/>
              <a:gd name="connsiteX38" fmla="*/ 103883 w 607583"/>
              <a:gd name="connsiteY38" fmla="*/ 592342 h 606651"/>
              <a:gd name="connsiteX39" fmla="*/ 94983 w 607583"/>
              <a:gd name="connsiteY39" fmla="*/ 547639 h 606651"/>
              <a:gd name="connsiteX40" fmla="*/ 141975 w 607583"/>
              <a:gd name="connsiteY40" fmla="*/ 500714 h 606651"/>
              <a:gd name="connsiteX41" fmla="*/ 142954 w 607583"/>
              <a:gd name="connsiteY41" fmla="*/ 484005 h 606651"/>
              <a:gd name="connsiteX42" fmla="*/ 159686 w 607583"/>
              <a:gd name="connsiteY42" fmla="*/ 482939 h 606651"/>
              <a:gd name="connsiteX43" fmla="*/ 268532 w 607583"/>
              <a:gd name="connsiteY43" fmla="*/ 374335 h 606651"/>
              <a:gd name="connsiteX44" fmla="*/ 269510 w 607583"/>
              <a:gd name="connsiteY44" fmla="*/ 357627 h 606651"/>
              <a:gd name="connsiteX45" fmla="*/ 286242 w 607583"/>
              <a:gd name="connsiteY45" fmla="*/ 356560 h 606651"/>
              <a:gd name="connsiteX46" fmla="*/ 344448 w 607583"/>
              <a:gd name="connsiteY46" fmla="*/ 298526 h 606651"/>
              <a:gd name="connsiteX47" fmla="*/ 345427 w 607583"/>
              <a:gd name="connsiteY47" fmla="*/ 281729 h 606651"/>
              <a:gd name="connsiteX48" fmla="*/ 362248 w 607583"/>
              <a:gd name="connsiteY48" fmla="*/ 280751 h 606651"/>
              <a:gd name="connsiteX49" fmla="*/ 496369 w 607583"/>
              <a:gd name="connsiteY49" fmla="*/ 146818 h 606651"/>
              <a:gd name="connsiteX50" fmla="*/ 497348 w 607583"/>
              <a:gd name="connsiteY50" fmla="*/ 130110 h 606651"/>
              <a:gd name="connsiteX51" fmla="*/ 514080 w 607583"/>
              <a:gd name="connsiteY51" fmla="*/ 129133 h 606651"/>
              <a:gd name="connsiteX52" fmla="*/ 548434 w 607583"/>
              <a:gd name="connsiteY52" fmla="*/ 94827 h 606651"/>
              <a:gd name="connsiteX53" fmla="*/ 562852 w 607583"/>
              <a:gd name="connsiteY53" fmla="*/ 89406 h 606651"/>
              <a:gd name="connsiteX54" fmla="*/ 474637 w 607583"/>
              <a:gd name="connsiteY54" fmla="*/ 25417 h 606651"/>
              <a:gd name="connsiteX55" fmla="*/ 25443 w 607583"/>
              <a:gd name="connsiteY55" fmla="*/ 474035 h 606651"/>
              <a:gd name="connsiteX56" fmla="*/ 32296 w 607583"/>
              <a:gd name="connsiteY56" fmla="*/ 485055 h 606651"/>
              <a:gd name="connsiteX57" fmla="*/ 43332 w 607583"/>
              <a:gd name="connsiteY57" fmla="*/ 491809 h 606651"/>
              <a:gd name="connsiteX58" fmla="*/ 208253 w 607583"/>
              <a:gd name="connsiteY58" fmla="*/ 327221 h 606651"/>
              <a:gd name="connsiteX59" fmla="*/ 193568 w 607583"/>
              <a:gd name="connsiteY59" fmla="*/ 324910 h 606651"/>
              <a:gd name="connsiteX60" fmla="*/ 193568 w 607583"/>
              <a:gd name="connsiteY60" fmla="*/ 307047 h 606651"/>
              <a:gd name="connsiteX61" fmla="*/ 211458 w 607583"/>
              <a:gd name="connsiteY61" fmla="*/ 307047 h 606651"/>
              <a:gd name="connsiteX62" fmla="*/ 213772 w 607583"/>
              <a:gd name="connsiteY62" fmla="*/ 321711 h 606651"/>
              <a:gd name="connsiteX63" fmla="*/ 360536 w 607583"/>
              <a:gd name="connsiteY63" fmla="*/ 175164 h 606651"/>
              <a:gd name="connsiteX64" fmla="*/ 358044 w 607583"/>
              <a:gd name="connsiteY64" fmla="*/ 173209 h 606651"/>
              <a:gd name="connsiteX65" fmla="*/ 358044 w 607583"/>
              <a:gd name="connsiteY65" fmla="*/ 155346 h 606651"/>
              <a:gd name="connsiteX66" fmla="*/ 376023 w 607583"/>
              <a:gd name="connsiteY66" fmla="*/ 155346 h 606651"/>
              <a:gd name="connsiteX67" fmla="*/ 377892 w 607583"/>
              <a:gd name="connsiteY67" fmla="*/ 157834 h 606651"/>
              <a:gd name="connsiteX68" fmla="*/ 492615 w 607583"/>
              <a:gd name="connsiteY68" fmla="*/ 43280 h 606651"/>
              <a:gd name="connsiteX69" fmla="*/ 485762 w 607583"/>
              <a:gd name="connsiteY69" fmla="*/ 32260 h 606651"/>
              <a:gd name="connsiteX70" fmla="*/ 474637 w 607583"/>
              <a:gd name="connsiteY70" fmla="*/ 25417 h 606651"/>
              <a:gd name="connsiteX71" fmla="*/ 473302 w 607583"/>
              <a:gd name="connsiteY71" fmla="*/ 0 h 606651"/>
              <a:gd name="connsiteX72" fmla="*/ 503652 w 607583"/>
              <a:gd name="connsiteY72" fmla="*/ 14397 h 606651"/>
              <a:gd name="connsiteX73" fmla="*/ 512641 w 607583"/>
              <a:gd name="connsiteY73" fmla="*/ 59010 h 606651"/>
              <a:gd name="connsiteX74" fmla="*/ 453010 w 607583"/>
              <a:gd name="connsiteY74" fmla="*/ 118642 h 606651"/>
              <a:gd name="connsiteX75" fmla="*/ 451941 w 607583"/>
              <a:gd name="connsiteY75" fmla="*/ 135350 h 606651"/>
              <a:gd name="connsiteX76" fmla="*/ 435209 w 607583"/>
              <a:gd name="connsiteY76" fmla="*/ 136327 h 606651"/>
              <a:gd name="connsiteX77" fmla="*/ 288444 w 607583"/>
              <a:gd name="connsiteY77" fmla="*/ 282875 h 606651"/>
              <a:gd name="connsiteX78" fmla="*/ 287465 w 607583"/>
              <a:gd name="connsiteY78" fmla="*/ 299582 h 606651"/>
              <a:gd name="connsiteX79" fmla="*/ 270644 w 607583"/>
              <a:gd name="connsiteY79" fmla="*/ 300649 h 606651"/>
              <a:gd name="connsiteX80" fmla="*/ 187160 w 607583"/>
              <a:gd name="connsiteY80" fmla="*/ 384009 h 606651"/>
              <a:gd name="connsiteX81" fmla="*/ 186092 w 607583"/>
              <a:gd name="connsiteY81" fmla="*/ 400717 h 606651"/>
              <a:gd name="connsiteX82" fmla="*/ 169449 w 607583"/>
              <a:gd name="connsiteY82" fmla="*/ 401783 h 606651"/>
              <a:gd name="connsiteX83" fmla="*/ 111241 w 607583"/>
              <a:gd name="connsiteY83" fmla="*/ 459816 h 606651"/>
              <a:gd name="connsiteX84" fmla="*/ 110173 w 607583"/>
              <a:gd name="connsiteY84" fmla="*/ 476612 h 606651"/>
              <a:gd name="connsiteX85" fmla="*/ 93441 w 607583"/>
              <a:gd name="connsiteY85" fmla="*/ 477590 h 606651"/>
              <a:gd name="connsiteX86" fmla="*/ 59086 w 607583"/>
              <a:gd name="connsiteY86" fmla="*/ 511894 h 606651"/>
              <a:gd name="connsiteX87" fmla="*/ 44667 w 607583"/>
              <a:gd name="connsiteY87" fmla="*/ 517315 h 606651"/>
              <a:gd name="connsiteX88" fmla="*/ 14407 w 607583"/>
              <a:gd name="connsiteY88" fmla="*/ 502918 h 606651"/>
              <a:gd name="connsiteX89" fmla="*/ 5417 w 607583"/>
              <a:gd name="connsiteY89" fmla="*/ 458216 h 606651"/>
              <a:gd name="connsiteX90" fmla="*/ 27223 w 607583"/>
              <a:gd name="connsiteY90" fmla="*/ 436443 h 606651"/>
              <a:gd name="connsiteX91" fmla="*/ 29003 w 607583"/>
              <a:gd name="connsiteY91" fmla="*/ 420802 h 606651"/>
              <a:gd name="connsiteX92" fmla="*/ 44667 w 607583"/>
              <a:gd name="connsiteY92" fmla="*/ 419024 h 606651"/>
              <a:gd name="connsiteX93" fmla="*/ 90504 w 607583"/>
              <a:gd name="connsiteY93" fmla="*/ 373256 h 606651"/>
              <a:gd name="connsiteX94" fmla="*/ 92284 w 607583"/>
              <a:gd name="connsiteY94" fmla="*/ 357615 h 606651"/>
              <a:gd name="connsiteX95" fmla="*/ 108037 w 607583"/>
              <a:gd name="connsiteY95" fmla="*/ 355837 h 606651"/>
              <a:gd name="connsiteX96" fmla="*/ 255069 w 607583"/>
              <a:gd name="connsiteY96" fmla="*/ 208934 h 606651"/>
              <a:gd name="connsiteX97" fmla="*/ 256849 w 607583"/>
              <a:gd name="connsiteY97" fmla="*/ 193293 h 606651"/>
              <a:gd name="connsiteX98" fmla="*/ 272513 w 607583"/>
              <a:gd name="connsiteY98" fmla="*/ 191516 h 606651"/>
              <a:gd name="connsiteX99" fmla="*/ 406995 w 607583"/>
              <a:gd name="connsiteY99" fmla="*/ 57321 h 606651"/>
              <a:gd name="connsiteX100" fmla="*/ 408775 w 607583"/>
              <a:gd name="connsiteY100" fmla="*/ 41591 h 606651"/>
              <a:gd name="connsiteX101" fmla="*/ 424440 w 607583"/>
              <a:gd name="connsiteY101" fmla="*/ 39903 h 606651"/>
              <a:gd name="connsiteX102" fmla="*/ 458884 w 607583"/>
              <a:gd name="connsiteY102" fmla="*/ 5421 h 606651"/>
              <a:gd name="connsiteX103" fmla="*/ 473302 w 607583"/>
              <a:gd name="connsiteY103" fmla="*/ 0 h 606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583" h="606651">
                <a:moveTo>
                  <a:pt x="564187" y="114824"/>
                </a:moveTo>
                <a:lnTo>
                  <a:pt x="348720" y="329987"/>
                </a:lnTo>
                <a:cubicBezTo>
                  <a:pt x="353437" y="327588"/>
                  <a:pt x="359400" y="328387"/>
                  <a:pt x="363405" y="332298"/>
                </a:cubicBezTo>
                <a:cubicBezTo>
                  <a:pt x="368300" y="337275"/>
                  <a:pt x="368300" y="345273"/>
                  <a:pt x="363405" y="350161"/>
                </a:cubicBezTo>
                <a:cubicBezTo>
                  <a:pt x="358421" y="355138"/>
                  <a:pt x="350411" y="355138"/>
                  <a:pt x="345427" y="350161"/>
                </a:cubicBezTo>
                <a:cubicBezTo>
                  <a:pt x="341511" y="346251"/>
                  <a:pt x="340710" y="340296"/>
                  <a:pt x="343113" y="335586"/>
                </a:cubicBezTo>
                <a:lnTo>
                  <a:pt x="115008" y="563369"/>
                </a:lnTo>
                <a:cubicBezTo>
                  <a:pt x="115542" y="565769"/>
                  <a:pt x="117411" y="570124"/>
                  <a:pt x="121772" y="574479"/>
                </a:cubicBezTo>
                <a:cubicBezTo>
                  <a:pt x="126044" y="578656"/>
                  <a:pt x="130316" y="580700"/>
                  <a:pt x="132897" y="581233"/>
                </a:cubicBezTo>
                <a:lnTo>
                  <a:pt x="235157" y="479117"/>
                </a:lnTo>
                <a:cubicBezTo>
                  <a:pt x="233911" y="478495"/>
                  <a:pt x="232665" y="477695"/>
                  <a:pt x="231508" y="476629"/>
                </a:cubicBezTo>
                <a:cubicBezTo>
                  <a:pt x="226613" y="471652"/>
                  <a:pt x="226613" y="463653"/>
                  <a:pt x="231508" y="458676"/>
                </a:cubicBezTo>
                <a:cubicBezTo>
                  <a:pt x="236492" y="453788"/>
                  <a:pt x="244502" y="453788"/>
                  <a:pt x="249486" y="458676"/>
                </a:cubicBezTo>
                <a:cubicBezTo>
                  <a:pt x="250554" y="459832"/>
                  <a:pt x="251355" y="460987"/>
                  <a:pt x="251978" y="462320"/>
                </a:cubicBezTo>
                <a:lnTo>
                  <a:pt x="475633" y="238980"/>
                </a:lnTo>
                <a:cubicBezTo>
                  <a:pt x="474387" y="238358"/>
                  <a:pt x="473141" y="237558"/>
                  <a:pt x="471984" y="236403"/>
                </a:cubicBezTo>
                <a:cubicBezTo>
                  <a:pt x="467089" y="231515"/>
                  <a:pt x="467089" y="223516"/>
                  <a:pt x="471984" y="218539"/>
                </a:cubicBezTo>
                <a:cubicBezTo>
                  <a:pt x="476968" y="213651"/>
                  <a:pt x="484977" y="213651"/>
                  <a:pt x="489961" y="218539"/>
                </a:cubicBezTo>
                <a:cubicBezTo>
                  <a:pt x="491029" y="219695"/>
                  <a:pt x="491830" y="220850"/>
                  <a:pt x="492453" y="222183"/>
                </a:cubicBezTo>
                <a:lnTo>
                  <a:pt x="582076" y="132687"/>
                </a:lnTo>
                <a:cubicBezTo>
                  <a:pt x="581542" y="130288"/>
                  <a:pt x="579673" y="126022"/>
                  <a:pt x="575312" y="121578"/>
                </a:cubicBezTo>
                <a:cubicBezTo>
                  <a:pt x="571040" y="117401"/>
                  <a:pt x="566768" y="115357"/>
                  <a:pt x="564187" y="114824"/>
                </a:cubicBezTo>
                <a:close/>
                <a:moveTo>
                  <a:pt x="562852" y="89406"/>
                </a:moveTo>
                <a:cubicBezTo>
                  <a:pt x="572464" y="89406"/>
                  <a:pt x="583856" y="94383"/>
                  <a:pt x="593200" y="103715"/>
                </a:cubicBezTo>
                <a:cubicBezTo>
                  <a:pt x="608063" y="118557"/>
                  <a:pt x="612068" y="138553"/>
                  <a:pt x="602100" y="148418"/>
                </a:cubicBezTo>
                <a:lnTo>
                  <a:pt x="459168" y="291238"/>
                </a:lnTo>
                <a:cubicBezTo>
                  <a:pt x="461126" y="291771"/>
                  <a:pt x="463084" y="292838"/>
                  <a:pt x="464597" y="294438"/>
                </a:cubicBezTo>
                <a:cubicBezTo>
                  <a:pt x="469581" y="299326"/>
                  <a:pt x="469581" y="307324"/>
                  <a:pt x="464597" y="312301"/>
                </a:cubicBezTo>
                <a:cubicBezTo>
                  <a:pt x="459702" y="317189"/>
                  <a:pt x="451692" y="317189"/>
                  <a:pt x="446708" y="312301"/>
                </a:cubicBezTo>
                <a:cubicBezTo>
                  <a:pt x="445106" y="310702"/>
                  <a:pt x="444038" y="308835"/>
                  <a:pt x="443504" y="306791"/>
                </a:cubicBezTo>
                <a:lnTo>
                  <a:pt x="314455" y="435658"/>
                </a:lnTo>
                <a:cubicBezTo>
                  <a:pt x="317570" y="440546"/>
                  <a:pt x="316947" y="447034"/>
                  <a:pt x="312764" y="451300"/>
                </a:cubicBezTo>
                <a:cubicBezTo>
                  <a:pt x="308492" y="455566"/>
                  <a:pt x="301906" y="456188"/>
                  <a:pt x="297100" y="453077"/>
                </a:cubicBezTo>
                <a:lnTo>
                  <a:pt x="175260" y="574656"/>
                </a:lnTo>
                <a:cubicBezTo>
                  <a:pt x="178375" y="579545"/>
                  <a:pt x="177752" y="586121"/>
                  <a:pt x="173480" y="590387"/>
                </a:cubicBezTo>
                <a:cubicBezTo>
                  <a:pt x="169208" y="594564"/>
                  <a:pt x="162712" y="595186"/>
                  <a:pt x="157817" y="592076"/>
                </a:cubicBezTo>
                <a:lnTo>
                  <a:pt x="148650" y="601319"/>
                </a:lnTo>
                <a:cubicBezTo>
                  <a:pt x="145001" y="604962"/>
                  <a:pt x="139928" y="606651"/>
                  <a:pt x="134232" y="606651"/>
                </a:cubicBezTo>
                <a:cubicBezTo>
                  <a:pt x="124620" y="606651"/>
                  <a:pt x="113228" y="601674"/>
                  <a:pt x="103883" y="592342"/>
                </a:cubicBezTo>
                <a:cubicBezTo>
                  <a:pt x="89109" y="577500"/>
                  <a:pt x="85015" y="557504"/>
                  <a:pt x="94983" y="547639"/>
                </a:cubicBezTo>
                <a:lnTo>
                  <a:pt x="141975" y="500714"/>
                </a:lnTo>
                <a:cubicBezTo>
                  <a:pt x="138059" y="495737"/>
                  <a:pt x="138326" y="488538"/>
                  <a:pt x="142954" y="484005"/>
                </a:cubicBezTo>
                <a:cubicBezTo>
                  <a:pt x="147493" y="479384"/>
                  <a:pt x="154702" y="479117"/>
                  <a:pt x="159686" y="482939"/>
                </a:cubicBezTo>
                <a:lnTo>
                  <a:pt x="268532" y="374335"/>
                </a:lnTo>
                <a:cubicBezTo>
                  <a:pt x="264616" y="369358"/>
                  <a:pt x="264972" y="362159"/>
                  <a:pt x="269510" y="357627"/>
                </a:cubicBezTo>
                <a:cubicBezTo>
                  <a:pt x="274138" y="353005"/>
                  <a:pt x="281347" y="352739"/>
                  <a:pt x="286242" y="356560"/>
                </a:cubicBezTo>
                <a:lnTo>
                  <a:pt x="344448" y="298526"/>
                </a:lnTo>
                <a:cubicBezTo>
                  <a:pt x="340532" y="293549"/>
                  <a:pt x="340888" y="286350"/>
                  <a:pt x="345427" y="281729"/>
                </a:cubicBezTo>
                <a:cubicBezTo>
                  <a:pt x="350055" y="277196"/>
                  <a:pt x="357264" y="276841"/>
                  <a:pt x="362248" y="280751"/>
                </a:cubicBezTo>
                <a:lnTo>
                  <a:pt x="496369" y="146818"/>
                </a:lnTo>
                <a:cubicBezTo>
                  <a:pt x="492453" y="141841"/>
                  <a:pt x="492809" y="134643"/>
                  <a:pt x="497348" y="130110"/>
                </a:cubicBezTo>
                <a:cubicBezTo>
                  <a:pt x="501887" y="125578"/>
                  <a:pt x="509096" y="125222"/>
                  <a:pt x="514080" y="129133"/>
                </a:cubicBezTo>
                <a:lnTo>
                  <a:pt x="548434" y="94827"/>
                </a:lnTo>
                <a:cubicBezTo>
                  <a:pt x="552083" y="91095"/>
                  <a:pt x="557156" y="89406"/>
                  <a:pt x="562852" y="89406"/>
                </a:cubicBezTo>
                <a:close/>
                <a:moveTo>
                  <a:pt x="474637" y="25417"/>
                </a:moveTo>
                <a:lnTo>
                  <a:pt x="25443" y="474035"/>
                </a:lnTo>
                <a:cubicBezTo>
                  <a:pt x="25977" y="476346"/>
                  <a:pt x="27935" y="480700"/>
                  <a:pt x="32296" y="485055"/>
                </a:cubicBezTo>
                <a:cubicBezTo>
                  <a:pt x="36479" y="489321"/>
                  <a:pt x="40840" y="491276"/>
                  <a:pt x="43332" y="491809"/>
                </a:cubicBezTo>
                <a:lnTo>
                  <a:pt x="208253" y="327221"/>
                </a:lnTo>
                <a:cubicBezTo>
                  <a:pt x="203447" y="329621"/>
                  <a:pt x="197484" y="328910"/>
                  <a:pt x="193568" y="324910"/>
                </a:cubicBezTo>
                <a:cubicBezTo>
                  <a:pt x="188584" y="319934"/>
                  <a:pt x="188584" y="311935"/>
                  <a:pt x="193568" y="307047"/>
                </a:cubicBezTo>
                <a:cubicBezTo>
                  <a:pt x="198463" y="302071"/>
                  <a:pt x="206562" y="302071"/>
                  <a:pt x="211458" y="307047"/>
                </a:cubicBezTo>
                <a:cubicBezTo>
                  <a:pt x="215463" y="310958"/>
                  <a:pt x="216175" y="316912"/>
                  <a:pt x="213772" y="321711"/>
                </a:cubicBezTo>
                <a:lnTo>
                  <a:pt x="360536" y="175164"/>
                </a:lnTo>
                <a:cubicBezTo>
                  <a:pt x="359646" y="174630"/>
                  <a:pt x="358845" y="174008"/>
                  <a:pt x="358044" y="173209"/>
                </a:cubicBezTo>
                <a:cubicBezTo>
                  <a:pt x="353149" y="168321"/>
                  <a:pt x="353149" y="160322"/>
                  <a:pt x="358044" y="155346"/>
                </a:cubicBezTo>
                <a:cubicBezTo>
                  <a:pt x="363028" y="150458"/>
                  <a:pt x="371038" y="150458"/>
                  <a:pt x="376023" y="155346"/>
                </a:cubicBezTo>
                <a:cubicBezTo>
                  <a:pt x="376735" y="156145"/>
                  <a:pt x="377358" y="156945"/>
                  <a:pt x="377892" y="157834"/>
                </a:cubicBezTo>
                <a:lnTo>
                  <a:pt x="492615" y="43280"/>
                </a:lnTo>
                <a:cubicBezTo>
                  <a:pt x="491992" y="40880"/>
                  <a:pt x="490123" y="36615"/>
                  <a:pt x="485762" y="32260"/>
                </a:cubicBezTo>
                <a:cubicBezTo>
                  <a:pt x="481579" y="27994"/>
                  <a:pt x="477218" y="26039"/>
                  <a:pt x="474637" y="25417"/>
                </a:cubicBezTo>
                <a:close/>
                <a:moveTo>
                  <a:pt x="473302" y="0"/>
                </a:moveTo>
                <a:cubicBezTo>
                  <a:pt x="482914" y="0"/>
                  <a:pt x="494307" y="5066"/>
                  <a:pt x="503652" y="14397"/>
                </a:cubicBezTo>
                <a:cubicBezTo>
                  <a:pt x="518515" y="29150"/>
                  <a:pt x="522520" y="49145"/>
                  <a:pt x="512641" y="59010"/>
                </a:cubicBezTo>
                <a:lnTo>
                  <a:pt x="453010" y="118642"/>
                </a:lnTo>
                <a:cubicBezTo>
                  <a:pt x="456837" y="123619"/>
                  <a:pt x="456570" y="130728"/>
                  <a:pt x="451941" y="135350"/>
                </a:cubicBezTo>
                <a:cubicBezTo>
                  <a:pt x="447402" y="139882"/>
                  <a:pt x="440193" y="140238"/>
                  <a:pt x="435209" y="136327"/>
                </a:cubicBezTo>
                <a:lnTo>
                  <a:pt x="288444" y="282875"/>
                </a:lnTo>
                <a:cubicBezTo>
                  <a:pt x="292272" y="287851"/>
                  <a:pt x="292005" y="294961"/>
                  <a:pt x="287465" y="299582"/>
                </a:cubicBezTo>
                <a:cubicBezTo>
                  <a:pt x="282926" y="304204"/>
                  <a:pt x="275628" y="304559"/>
                  <a:pt x="270644" y="300649"/>
                </a:cubicBezTo>
                <a:lnTo>
                  <a:pt x="187160" y="384009"/>
                </a:lnTo>
                <a:cubicBezTo>
                  <a:pt x="190987" y="388986"/>
                  <a:pt x="190720" y="396185"/>
                  <a:pt x="186092" y="400717"/>
                </a:cubicBezTo>
                <a:cubicBezTo>
                  <a:pt x="181553" y="405338"/>
                  <a:pt x="174344" y="405605"/>
                  <a:pt x="169449" y="401783"/>
                </a:cubicBezTo>
                <a:lnTo>
                  <a:pt x="111241" y="459816"/>
                </a:lnTo>
                <a:cubicBezTo>
                  <a:pt x="115157" y="464793"/>
                  <a:pt x="114801" y="471991"/>
                  <a:pt x="110173" y="476612"/>
                </a:cubicBezTo>
                <a:cubicBezTo>
                  <a:pt x="105634" y="481145"/>
                  <a:pt x="98425" y="481500"/>
                  <a:pt x="93441" y="477590"/>
                </a:cubicBezTo>
                <a:lnTo>
                  <a:pt x="59086" y="511894"/>
                </a:lnTo>
                <a:cubicBezTo>
                  <a:pt x="55437" y="515538"/>
                  <a:pt x="50364" y="517315"/>
                  <a:pt x="44667" y="517315"/>
                </a:cubicBezTo>
                <a:cubicBezTo>
                  <a:pt x="35055" y="517315"/>
                  <a:pt x="23663" y="512249"/>
                  <a:pt x="14407" y="502918"/>
                </a:cubicBezTo>
                <a:cubicBezTo>
                  <a:pt x="-457" y="488165"/>
                  <a:pt x="-4462" y="468170"/>
                  <a:pt x="5417" y="458216"/>
                </a:cubicBezTo>
                <a:lnTo>
                  <a:pt x="27223" y="436443"/>
                </a:lnTo>
                <a:cubicBezTo>
                  <a:pt x="24197" y="431555"/>
                  <a:pt x="24731" y="425067"/>
                  <a:pt x="29003" y="420802"/>
                </a:cubicBezTo>
                <a:cubicBezTo>
                  <a:pt x="33275" y="416536"/>
                  <a:pt x="39772" y="415914"/>
                  <a:pt x="44667" y="419024"/>
                </a:cubicBezTo>
                <a:lnTo>
                  <a:pt x="90504" y="373256"/>
                </a:lnTo>
                <a:cubicBezTo>
                  <a:pt x="87478" y="368368"/>
                  <a:pt x="88012" y="361881"/>
                  <a:pt x="92284" y="357615"/>
                </a:cubicBezTo>
                <a:cubicBezTo>
                  <a:pt x="96556" y="353349"/>
                  <a:pt x="103142" y="352727"/>
                  <a:pt x="108037" y="355837"/>
                </a:cubicBezTo>
                <a:lnTo>
                  <a:pt x="255069" y="208934"/>
                </a:lnTo>
                <a:cubicBezTo>
                  <a:pt x="251954" y="204047"/>
                  <a:pt x="252577" y="197559"/>
                  <a:pt x="256849" y="193293"/>
                </a:cubicBezTo>
                <a:cubicBezTo>
                  <a:pt x="261121" y="189027"/>
                  <a:pt x="267618" y="188494"/>
                  <a:pt x="272513" y="191516"/>
                </a:cubicBezTo>
                <a:lnTo>
                  <a:pt x="406995" y="57321"/>
                </a:lnTo>
                <a:cubicBezTo>
                  <a:pt x="403880" y="52434"/>
                  <a:pt x="404503" y="45857"/>
                  <a:pt x="408775" y="41591"/>
                </a:cubicBezTo>
                <a:cubicBezTo>
                  <a:pt x="413048" y="37326"/>
                  <a:pt x="419545" y="36792"/>
                  <a:pt x="424440" y="39903"/>
                </a:cubicBezTo>
                <a:lnTo>
                  <a:pt x="458884" y="5421"/>
                </a:lnTo>
                <a:cubicBezTo>
                  <a:pt x="462622" y="1777"/>
                  <a:pt x="467695" y="0"/>
                  <a:pt x="473302" y="0"/>
                </a:cubicBezTo>
                <a:close/>
              </a:path>
            </a:pathLst>
          </a:custGeom>
          <a:solidFill>
            <a:schemeClr val="accent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8828087" y="3843271"/>
            <a:ext cx="173832" cy="0"/>
          </a:xfrm>
          <a:prstGeom prst="line">
            <a:avLst/>
          </a:prstGeom>
          <a:ln w="50800" cap="rnd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208889" y="3843271"/>
            <a:ext cx="173832" cy="0"/>
          </a:xfrm>
          <a:prstGeom prst="line">
            <a:avLst/>
          </a:prstGeom>
          <a:ln w="50800" cap="rnd"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餐饮企业介绍模板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ENTERPRISE INTRODUCTION TEMPLATE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企业目标</a:t>
            </a:r>
            <a:endParaRPr lang="zh-CN" altLang="en-US" dirty="0"/>
          </a:p>
        </p:txBody>
      </p:sp>
      <p:sp>
        <p:nvSpPr>
          <p:cNvPr id="4" name="标题 1"/>
          <p:cNvSpPr txBox="1"/>
          <p:nvPr>
            <p:custDataLst>
              <p:tags r:id="rId1"/>
            </p:custDataLst>
          </p:nvPr>
        </p:nvSpPr>
        <p:spPr>
          <a:xfrm>
            <a:off x="480152" y="2534114"/>
            <a:ext cx="10515600" cy="8851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defRPr>
            </a:lvl1pPr>
          </a:lstStyle>
          <a:p>
            <a:pPr algn="ctr"/>
            <a:endParaRPr lang="zh-CN" altLang="en-US" dirty="0">
              <a:solidFill>
                <a:srgbClr val="000099"/>
              </a:solidFill>
              <a:latin typeface="+mn-ea"/>
              <a:ea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60400" y="2513409"/>
            <a:ext cx="108585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2113424" y="2459409"/>
            <a:ext cx="108000" cy="1080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986827" y="1742103"/>
            <a:ext cx="361194" cy="361194"/>
          </a:xfrm>
          <a:prstGeom prst="ellipse">
            <a:avLst/>
          </a:prstGeom>
          <a:solidFill>
            <a:schemeClr val="accent1"/>
          </a:solidFill>
          <a:ln w="6350">
            <a:gradFill flip="none" rotWithShape="1">
              <a:gsLst>
                <a:gs pos="0">
                  <a:schemeClr val="accent2">
                    <a:lumMod val="100000"/>
                    <a:alpha val="0"/>
                  </a:schemeClr>
                </a:gs>
                <a:gs pos="100000">
                  <a:schemeClr val="accent2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effectLst>
                  <a:outerShdw blurRad="50800" dist="38100" dir="2700000" algn="tl" rotWithShape="0">
                    <a:schemeClr val="accent2">
                      <a:lumMod val="50000"/>
                      <a:alpha val="15000"/>
                    </a:schemeClr>
                  </a:outerShdw>
                </a:effectLst>
                <a:latin typeface="+mj-ea"/>
                <a:ea typeface="+mj-ea"/>
              </a:rPr>
              <a:t>1</a:t>
            </a:r>
            <a:endParaRPr lang="zh-CN" altLang="en-US" sz="1050" b="1" dirty="0">
              <a:effectLst>
                <a:outerShdw blurRad="50800" dist="38100" dir="2700000" algn="tl" rotWithShape="0">
                  <a:schemeClr val="accent2">
                    <a:lumMod val="50000"/>
                    <a:alpha val="15000"/>
                  </a:scheme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2167424" y="2163430"/>
            <a:ext cx="0" cy="24120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4732157" y="2459409"/>
            <a:ext cx="108000" cy="1080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605560" y="1742103"/>
            <a:ext cx="361194" cy="361194"/>
          </a:xfrm>
          <a:prstGeom prst="ellipse">
            <a:avLst/>
          </a:prstGeom>
          <a:solidFill>
            <a:schemeClr val="accent1"/>
          </a:solidFill>
          <a:ln w="6350">
            <a:gradFill flip="none" rotWithShape="1">
              <a:gsLst>
                <a:gs pos="0">
                  <a:schemeClr val="accent2">
                    <a:lumMod val="100000"/>
                    <a:alpha val="0"/>
                  </a:schemeClr>
                </a:gs>
                <a:gs pos="100000">
                  <a:schemeClr val="accent2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effectLst>
                  <a:outerShdw blurRad="50800" dist="38100" dir="2700000" algn="tl" rotWithShape="0">
                    <a:schemeClr val="accent2">
                      <a:lumMod val="50000"/>
                      <a:alpha val="15000"/>
                    </a:schemeClr>
                  </a:outerShdw>
                </a:effectLst>
                <a:latin typeface="+mj-ea"/>
                <a:ea typeface="+mj-ea"/>
              </a:rPr>
              <a:t>2</a:t>
            </a:r>
            <a:endParaRPr lang="zh-CN" altLang="en-US" sz="1050" b="1" dirty="0">
              <a:effectLst>
                <a:outerShdw blurRad="50800" dist="38100" dir="2700000" algn="tl" rotWithShape="0">
                  <a:schemeClr val="accent2">
                    <a:lumMod val="50000"/>
                    <a:alpha val="15000"/>
                  </a:scheme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4786157" y="2163430"/>
            <a:ext cx="0" cy="24120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7350890" y="2459409"/>
            <a:ext cx="108000" cy="1080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224293" y="1742103"/>
            <a:ext cx="361194" cy="361194"/>
          </a:xfrm>
          <a:prstGeom prst="ellipse">
            <a:avLst/>
          </a:prstGeom>
          <a:solidFill>
            <a:schemeClr val="accent1"/>
          </a:solidFill>
          <a:ln w="6350">
            <a:gradFill flip="none" rotWithShape="1">
              <a:gsLst>
                <a:gs pos="0">
                  <a:schemeClr val="accent2">
                    <a:lumMod val="100000"/>
                    <a:alpha val="0"/>
                  </a:schemeClr>
                </a:gs>
                <a:gs pos="100000">
                  <a:schemeClr val="accent2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effectLst>
                  <a:outerShdw blurRad="50800" dist="38100" dir="2700000" algn="tl" rotWithShape="0">
                    <a:schemeClr val="accent2">
                      <a:lumMod val="50000"/>
                      <a:alpha val="15000"/>
                    </a:schemeClr>
                  </a:outerShdw>
                </a:effectLst>
                <a:latin typeface="+mj-ea"/>
                <a:ea typeface="+mj-ea"/>
              </a:rPr>
              <a:t>3</a:t>
            </a:r>
            <a:endParaRPr lang="zh-CN" altLang="en-US" sz="1050" b="1" dirty="0">
              <a:effectLst>
                <a:outerShdw blurRad="50800" dist="38100" dir="2700000" algn="tl" rotWithShape="0">
                  <a:schemeClr val="accent2">
                    <a:lumMod val="50000"/>
                    <a:alpha val="15000"/>
                  </a:scheme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404890" y="2163430"/>
            <a:ext cx="0" cy="24120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9969624" y="2459409"/>
            <a:ext cx="108000" cy="1080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843027" y="1742103"/>
            <a:ext cx="361194" cy="361194"/>
          </a:xfrm>
          <a:prstGeom prst="ellipse">
            <a:avLst/>
          </a:prstGeom>
          <a:solidFill>
            <a:schemeClr val="accent1"/>
          </a:solidFill>
          <a:ln w="6350">
            <a:gradFill flip="none" rotWithShape="1">
              <a:gsLst>
                <a:gs pos="0">
                  <a:schemeClr val="accent2">
                    <a:lumMod val="100000"/>
                    <a:alpha val="0"/>
                  </a:schemeClr>
                </a:gs>
                <a:gs pos="100000">
                  <a:schemeClr val="accent2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effectLst>
                  <a:outerShdw blurRad="50800" dist="38100" dir="2700000" algn="tl" rotWithShape="0">
                    <a:schemeClr val="accent2">
                      <a:lumMod val="50000"/>
                      <a:alpha val="15000"/>
                    </a:schemeClr>
                  </a:outerShdw>
                </a:effectLst>
                <a:latin typeface="+mj-ea"/>
                <a:ea typeface="+mj-ea"/>
              </a:rPr>
              <a:t>4</a:t>
            </a:r>
            <a:endParaRPr lang="zh-CN" altLang="en-US" sz="1050" b="1" dirty="0">
              <a:effectLst>
                <a:outerShdw blurRad="50800" dist="38100" dir="2700000" algn="tl" rotWithShape="0">
                  <a:schemeClr val="accent2">
                    <a:lumMod val="50000"/>
                    <a:alpha val="15000"/>
                  </a:scheme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023624" y="2163430"/>
            <a:ext cx="0" cy="24120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任意多边形: 形状 35"/>
          <p:cNvSpPr/>
          <p:nvPr/>
        </p:nvSpPr>
        <p:spPr>
          <a:xfrm>
            <a:off x="1196248" y="2687676"/>
            <a:ext cx="1942352" cy="2428220"/>
          </a:xfrm>
          <a:custGeom>
            <a:avLst/>
            <a:gdLst>
              <a:gd name="connsiteX0" fmla="*/ 1165600 w 2331198"/>
              <a:gd name="connsiteY0" fmla="*/ 0 h 3215958"/>
              <a:gd name="connsiteX1" fmla="*/ 1232697 w 2331198"/>
              <a:gd name="connsiteY1" fmla="*/ 115685 h 3215958"/>
              <a:gd name="connsiteX2" fmla="*/ 2190603 w 2331198"/>
              <a:gd name="connsiteY2" fmla="*/ 115685 h 3215958"/>
              <a:gd name="connsiteX3" fmla="*/ 2331198 w 2331198"/>
              <a:gd name="connsiteY3" fmla="*/ 256280 h 3215958"/>
              <a:gd name="connsiteX4" fmla="*/ 2331198 w 2331198"/>
              <a:gd name="connsiteY4" fmla="*/ 3075363 h 3215958"/>
              <a:gd name="connsiteX5" fmla="*/ 2190603 w 2331198"/>
              <a:gd name="connsiteY5" fmla="*/ 3215958 h 3215958"/>
              <a:gd name="connsiteX6" fmla="*/ 140595 w 2331198"/>
              <a:gd name="connsiteY6" fmla="*/ 3215958 h 3215958"/>
              <a:gd name="connsiteX7" fmla="*/ 0 w 2331198"/>
              <a:gd name="connsiteY7" fmla="*/ 3075363 h 3215958"/>
              <a:gd name="connsiteX8" fmla="*/ 0 w 2331198"/>
              <a:gd name="connsiteY8" fmla="*/ 256280 h 3215958"/>
              <a:gd name="connsiteX9" fmla="*/ 140595 w 2331198"/>
              <a:gd name="connsiteY9" fmla="*/ 115685 h 3215958"/>
              <a:gd name="connsiteX10" fmla="*/ 1098503 w 2331198"/>
              <a:gd name="connsiteY10" fmla="*/ 115685 h 321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31198" h="3215958">
                <a:moveTo>
                  <a:pt x="1165600" y="0"/>
                </a:moveTo>
                <a:lnTo>
                  <a:pt x="1232697" y="115685"/>
                </a:lnTo>
                <a:lnTo>
                  <a:pt x="2190603" y="115685"/>
                </a:lnTo>
                <a:cubicBezTo>
                  <a:pt x="2268251" y="115685"/>
                  <a:pt x="2331198" y="178632"/>
                  <a:pt x="2331198" y="256280"/>
                </a:cubicBezTo>
                <a:lnTo>
                  <a:pt x="2331198" y="3075363"/>
                </a:lnTo>
                <a:cubicBezTo>
                  <a:pt x="2331198" y="3153011"/>
                  <a:pt x="2268251" y="3215958"/>
                  <a:pt x="2190603" y="3215958"/>
                </a:cubicBezTo>
                <a:lnTo>
                  <a:pt x="140595" y="3215958"/>
                </a:lnTo>
                <a:cubicBezTo>
                  <a:pt x="62947" y="3215958"/>
                  <a:pt x="0" y="3153011"/>
                  <a:pt x="0" y="3075363"/>
                </a:cubicBezTo>
                <a:lnTo>
                  <a:pt x="0" y="256280"/>
                </a:lnTo>
                <a:cubicBezTo>
                  <a:pt x="0" y="178632"/>
                  <a:pt x="62947" y="115685"/>
                  <a:pt x="140595" y="115685"/>
                </a:cubicBezTo>
                <a:lnTo>
                  <a:pt x="1098503" y="115685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7" name="任意多边形: 形状 36"/>
          <p:cNvSpPr/>
          <p:nvPr/>
        </p:nvSpPr>
        <p:spPr>
          <a:xfrm>
            <a:off x="1197200" y="4980959"/>
            <a:ext cx="1940449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410507" y="3006698"/>
            <a:ext cx="1513835" cy="1092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深入美食发源地探寻美食的根源，足迹遍及欧洲、亚洲以及全国各地，。</a:t>
            </a:r>
            <a:endParaRPr lang="fr-FR" altLang="zh-CN" dirty="0"/>
          </a:p>
        </p:txBody>
      </p:sp>
      <p:sp>
        <p:nvSpPr>
          <p:cNvPr id="39" name="文本框 38"/>
          <p:cNvSpPr txBox="1"/>
          <p:nvPr/>
        </p:nvSpPr>
        <p:spPr>
          <a:xfrm>
            <a:off x="1250526" y="4257484"/>
            <a:ext cx="1833797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研发目标</a:t>
            </a:r>
            <a:endParaRPr lang="zh-CN" altLang="en-US" sz="32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29" name="任意多边形: 形状 28"/>
          <p:cNvSpPr/>
          <p:nvPr/>
        </p:nvSpPr>
        <p:spPr>
          <a:xfrm>
            <a:off x="3814981" y="2687676"/>
            <a:ext cx="1942352" cy="2428220"/>
          </a:xfrm>
          <a:custGeom>
            <a:avLst/>
            <a:gdLst>
              <a:gd name="connsiteX0" fmla="*/ 1165600 w 2331198"/>
              <a:gd name="connsiteY0" fmla="*/ 0 h 3215958"/>
              <a:gd name="connsiteX1" fmla="*/ 1232697 w 2331198"/>
              <a:gd name="connsiteY1" fmla="*/ 115685 h 3215958"/>
              <a:gd name="connsiteX2" fmla="*/ 2190603 w 2331198"/>
              <a:gd name="connsiteY2" fmla="*/ 115685 h 3215958"/>
              <a:gd name="connsiteX3" fmla="*/ 2331198 w 2331198"/>
              <a:gd name="connsiteY3" fmla="*/ 256280 h 3215958"/>
              <a:gd name="connsiteX4" fmla="*/ 2331198 w 2331198"/>
              <a:gd name="connsiteY4" fmla="*/ 3075363 h 3215958"/>
              <a:gd name="connsiteX5" fmla="*/ 2190603 w 2331198"/>
              <a:gd name="connsiteY5" fmla="*/ 3215958 h 3215958"/>
              <a:gd name="connsiteX6" fmla="*/ 140595 w 2331198"/>
              <a:gd name="connsiteY6" fmla="*/ 3215958 h 3215958"/>
              <a:gd name="connsiteX7" fmla="*/ 0 w 2331198"/>
              <a:gd name="connsiteY7" fmla="*/ 3075363 h 3215958"/>
              <a:gd name="connsiteX8" fmla="*/ 0 w 2331198"/>
              <a:gd name="connsiteY8" fmla="*/ 256280 h 3215958"/>
              <a:gd name="connsiteX9" fmla="*/ 140595 w 2331198"/>
              <a:gd name="connsiteY9" fmla="*/ 115685 h 3215958"/>
              <a:gd name="connsiteX10" fmla="*/ 1098503 w 2331198"/>
              <a:gd name="connsiteY10" fmla="*/ 115685 h 321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31198" h="3215958">
                <a:moveTo>
                  <a:pt x="1165600" y="0"/>
                </a:moveTo>
                <a:lnTo>
                  <a:pt x="1232697" y="115685"/>
                </a:lnTo>
                <a:lnTo>
                  <a:pt x="2190603" y="115685"/>
                </a:lnTo>
                <a:cubicBezTo>
                  <a:pt x="2268251" y="115685"/>
                  <a:pt x="2331198" y="178632"/>
                  <a:pt x="2331198" y="256280"/>
                </a:cubicBezTo>
                <a:lnTo>
                  <a:pt x="2331198" y="3075363"/>
                </a:lnTo>
                <a:cubicBezTo>
                  <a:pt x="2331198" y="3153011"/>
                  <a:pt x="2268251" y="3215958"/>
                  <a:pt x="2190603" y="3215958"/>
                </a:cubicBezTo>
                <a:lnTo>
                  <a:pt x="140595" y="3215958"/>
                </a:lnTo>
                <a:cubicBezTo>
                  <a:pt x="62947" y="3215958"/>
                  <a:pt x="0" y="3153011"/>
                  <a:pt x="0" y="3075363"/>
                </a:cubicBezTo>
                <a:lnTo>
                  <a:pt x="0" y="256280"/>
                </a:lnTo>
                <a:cubicBezTo>
                  <a:pt x="0" y="178632"/>
                  <a:pt x="62947" y="115685"/>
                  <a:pt x="140595" y="115685"/>
                </a:cubicBezTo>
                <a:lnTo>
                  <a:pt x="1098503" y="115685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0" name="任意多边形: 形状 29"/>
          <p:cNvSpPr/>
          <p:nvPr/>
        </p:nvSpPr>
        <p:spPr>
          <a:xfrm>
            <a:off x="3815933" y="4980959"/>
            <a:ext cx="1940449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029241" y="3006698"/>
            <a:ext cx="1513835" cy="1092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从配方到原料，每一道流程严格把控，使得餐饮项目个个都是经典之作。</a:t>
            </a:r>
            <a:endParaRPr lang="fr-FR" altLang="zh-CN" dirty="0"/>
          </a:p>
        </p:txBody>
      </p:sp>
      <p:sp>
        <p:nvSpPr>
          <p:cNvPr id="35" name="文本框 34"/>
          <p:cNvSpPr txBox="1"/>
          <p:nvPr/>
        </p:nvSpPr>
        <p:spPr>
          <a:xfrm>
            <a:off x="3869258" y="4257484"/>
            <a:ext cx="1833797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营销目标</a:t>
            </a:r>
            <a:endParaRPr lang="zh-CN" altLang="en-US" sz="32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22" name="任意多边形: 形状 21"/>
          <p:cNvSpPr/>
          <p:nvPr/>
        </p:nvSpPr>
        <p:spPr>
          <a:xfrm>
            <a:off x="6433714" y="2687676"/>
            <a:ext cx="1942352" cy="2428220"/>
          </a:xfrm>
          <a:custGeom>
            <a:avLst/>
            <a:gdLst>
              <a:gd name="connsiteX0" fmla="*/ 1165600 w 2331198"/>
              <a:gd name="connsiteY0" fmla="*/ 0 h 3215958"/>
              <a:gd name="connsiteX1" fmla="*/ 1232697 w 2331198"/>
              <a:gd name="connsiteY1" fmla="*/ 115685 h 3215958"/>
              <a:gd name="connsiteX2" fmla="*/ 2190603 w 2331198"/>
              <a:gd name="connsiteY2" fmla="*/ 115685 h 3215958"/>
              <a:gd name="connsiteX3" fmla="*/ 2331198 w 2331198"/>
              <a:gd name="connsiteY3" fmla="*/ 256280 h 3215958"/>
              <a:gd name="connsiteX4" fmla="*/ 2331198 w 2331198"/>
              <a:gd name="connsiteY4" fmla="*/ 3075363 h 3215958"/>
              <a:gd name="connsiteX5" fmla="*/ 2190603 w 2331198"/>
              <a:gd name="connsiteY5" fmla="*/ 3215958 h 3215958"/>
              <a:gd name="connsiteX6" fmla="*/ 140595 w 2331198"/>
              <a:gd name="connsiteY6" fmla="*/ 3215958 h 3215958"/>
              <a:gd name="connsiteX7" fmla="*/ 0 w 2331198"/>
              <a:gd name="connsiteY7" fmla="*/ 3075363 h 3215958"/>
              <a:gd name="connsiteX8" fmla="*/ 0 w 2331198"/>
              <a:gd name="connsiteY8" fmla="*/ 256280 h 3215958"/>
              <a:gd name="connsiteX9" fmla="*/ 140595 w 2331198"/>
              <a:gd name="connsiteY9" fmla="*/ 115685 h 3215958"/>
              <a:gd name="connsiteX10" fmla="*/ 1098503 w 2331198"/>
              <a:gd name="connsiteY10" fmla="*/ 115685 h 321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31198" h="3215958">
                <a:moveTo>
                  <a:pt x="1165600" y="0"/>
                </a:moveTo>
                <a:lnTo>
                  <a:pt x="1232697" y="115685"/>
                </a:lnTo>
                <a:lnTo>
                  <a:pt x="2190603" y="115685"/>
                </a:lnTo>
                <a:cubicBezTo>
                  <a:pt x="2268251" y="115685"/>
                  <a:pt x="2331198" y="178632"/>
                  <a:pt x="2331198" y="256280"/>
                </a:cubicBezTo>
                <a:lnTo>
                  <a:pt x="2331198" y="3075363"/>
                </a:lnTo>
                <a:cubicBezTo>
                  <a:pt x="2331198" y="3153011"/>
                  <a:pt x="2268251" y="3215958"/>
                  <a:pt x="2190603" y="3215958"/>
                </a:cubicBezTo>
                <a:lnTo>
                  <a:pt x="140595" y="3215958"/>
                </a:lnTo>
                <a:cubicBezTo>
                  <a:pt x="62947" y="3215958"/>
                  <a:pt x="0" y="3153011"/>
                  <a:pt x="0" y="3075363"/>
                </a:cubicBezTo>
                <a:lnTo>
                  <a:pt x="0" y="256280"/>
                </a:lnTo>
                <a:cubicBezTo>
                  <a:pt x="0" y="178632"/>
                  <a:pt x="62947" y="115685"/>
                  <a:pt x="140595" y="115685"/>
                </a:cubicBezTo>
                <a:lnTo>
                  <a:pt x="1098503" y="115685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3" name="任意多边形: 形状 22"/>
          <p:cNvSpPr/>
          <p:nvPr/>
        </p:nvSpPr>
        <p:spPr>
          <a:xfrm>
            <a:off x="6434666" y="4980959"/>
            <a:ext cx="1940449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647975" y="3006698"/>
            <a:ext cx="1513835" cy="812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始终将客户的利益放在首位，视客户的成功为最高目标。</a:t>
            </a:r>
            <a:endParaRPr lang="fr-FR" altLang="zh-CN" dirty="0"/>
          </a:p>
        </p:txBody>
      </p:sp>
      <p:sp>
        <p:nvSpPr>
          <p:cNvPr id="46" name="文本框 45"/>
          <p:cNvSpPr txBox="1"/>
          <p:nvPr/>
        </p:nvSpPr>
        <p:spPr>
          <a:xfrm>
            <a:off x="6487990" y="4257484"/>
            <a:ext cx="1833797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服务目标</a:t>
            </a:r>
            <a:endParaRPr lang="zh-CN" altLang="en-US" sz="32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9052448" y="2687676"/>
            <a:ext cx="1942352" cy="2428220"/>
          </a:xfrm>
          <a:custGeom>
            <a:avLst/>
            <a:gdLst>
              <a:gd name="connsiteX0" fmla="*/ 1165600 w 2331198"/>
              <a:gd name="connsiteY0" fmla="*/ 0 h 3215958"/>
              <a:gd name="connsiteX1" fmla="*/ 1232697 w 2331198"/>
              <a:gd name="connsiteY1" fmla="*/ 115685 h 3215958"/>
              <a:gd name="connsiteX2" fmla="*/ 2190603 w 2331198"/>
              <a:gd name="connsiteY2" fmla="*/ 115685 h 3215958"/>
              <a:gd name="connsiteX3" fmla="*/ 2331198 w 2331198"/>
              <a:gd name="connsiteY3" fmla="*/ 256280 h 3215958"/>
              <a:gd name="connsiteX4" fmla="*/ 2331198 w 2331198"/>
              <a:gd name="connsiteY4" fmla="*/ 3075363 h 3215958"/>
              <a:gd name="connsiteX5" fmla="*/ 2190603 w 2331198"/>
              <a:gd name="connsiteY5" fmla="*/ 3215958 h 3215958"/>
              <a:gd name="connsiteX6" fmla="*/ 140595 w 2331198"/>
              <a:gd name="connsiteY6" fmla="*/ 3215958 h 3215958"/>
              <a:gd name="connsiteX7" fmla="*/ 0 w 2331198"/>
              <a:gd name="connsiteY7" fmla="*/ 3075363 h 3215958"/>
              <a:gd name="connsiteX8" fmla="*/ 0 w 2331198"/>
              <a:gd name="connsiteY8" fmla="*/ 256280 h 3215958"/>
              <a:gd name="connsiteX9" fmla="*/ 140595 w 2331198"/>
              <a:gd name="connsiteY9" fmla="*/ 115685 h 3215958"/>
              <a:gd name="connsiteX10" fmla="*/ 1098503 w 2331198"/>
              <a:gd name="connsiteY10" fmla="*/ 115685 h 321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31198" h="3215958">
                <a:moveTo>
                  <a:pt x="1165600" y="0"/>
                </a:moveTo>
                <a:lnTo>
                  <a:pt x="1232697" y="115685"/>
                </a:lnTo>
                <a:lnTo>
                  <a:pt x="2190603" y="115685"/>
                </a:lnTo>
                <a:cubicBezTo>
                  <a:pt x="2268251" y="115685"/>
                  <a:pt x="2331198" y="178632"/>
                  <a:pt x="2331198" y="256280"/>
                </a:cubicBezTo>
                <a:lnTo>
                  <a:pt x="2331198" y="3075363"/>
                </a:lnTo>
                <a:cubicBezTo>
                  <a:pt x="2331198" y="3153011"/>
                  <a:pt x="2268251" y="3215958"/>
                  <a:pt x="2190603" y="3215958"/>
                </a:cubicBezTo>
                <a:lnTo>
                  <a:pt x="140595" y="3215958"/>
                </a:lnTo>
                <a:cubicBezTo>
                  <a:pt x="62947" y="3215958"/>
                  <a:pt x="0" y="3153011"/>
                  <a:pt x="0" y="3075363"/>
                </a:cubicBezTo>
                <a:lnTo>
                  <a:pt x="0" y="256280"/>
                </a:lnTo>
                <a:cubicBezTo>
                  <a:pt x="0" y="178632"/>
                  <a:pt x="62947" y="115685"/>
                  <a:pt x="140595" y="115685"/>
                </a:cubicBezTo>
                <a:lnTo>
                  <a:pt x="1098503" y="115685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6" name="任意多边形: 形状 15"/>
          <p:cNvSpPr/>
          <p:nvPr/>
        </p:nvSpPr>
        <p:spPr>
          <a:xfrm>
            <a:off x="9053400" y="4980959"/>
            <a:ext cx="1940449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266709" y="3006698"/>
            <a:ext cx="1513835" cy="8129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在尊重博大精深的传统饮食文化基础上，不断探索出新。</a:t>
            </a:r>
            <a:endParaRPr lang="fr-FR" altLang="zh-CN" dirty="0"/>
          </a:p>
        </p:txBody>
      </p:sp>
      <p:sp>
        <p:nvSpPr>
          <p:cNvPr id="47" name="文本框 46"/>
          <p:cNvSpPr txBox="1"/>
          <p:nvPr/>
        </p:nvSpPr>
        <p:spPr>
          <a:xfrm>
            <a:off x="9106722" y="4257484"/>
            <a:ext cx="1833797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员工风采</a:t>
            </a:r>
            <a:endParaRPr lang="zh-CN" altLang="en-US" sz="32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图文框 4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97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en-US" altLang="zh-CN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主要产品</a:t>
            </a:r>
            <a:endParaRPr lang="zh-CN" altLang="en-US" dirty="0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934817" y="4209346"/>
            <a:ext cx="8322366" cy="523220"/>
          </a:xfrm>
        </p:spPr>
        <p:txBody>
          <a:bodyPr/>
          <a:lstStyle/>
          <a:p>
            <a:r>
              <a:rPr lang="zh-CN" altLang="en-US" dirty="0"/>
              <a:t>立志做中国高校食堂第一品牌，专业经营高校食堂，秉承“诚信敬业，创新求实”的发展理念，以餐饮管理服务作为主要发展目标。</a:t>
            </a:r>
            <a:endParaRPr lang="zh-CN" altLang="en-US" dirty="0"/>
          </a:p>
        </p:txBody>
      </p: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主要业务</a:t>
            </a:r>
            <a:endParaRPr lang="zh-CN" altLang="en-US" dirty="0"/>
          </a:p>
        </p:txBody>
      </p:sp>
      <p:sp>
        <p:nvSpPr>
          <p:cNvPr id="4" name="矩形: 圆角 3"/>
          <p:cNvSpPr/>
          <p:nvPr/>
        </p:nvSpPr>
        <p:spPr>
          <a:xfrm>
            <a:off x="660400" y="1968817"/>
            <a:ext cx="2331198" cy="3326885"/>
          </a:xfrm>
          <a:prstGeom prst="roundRect">
            <a:avLst>
              <a:gd name="adj" fmla="val 6031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圆角矩形 3"/>
          <p:cNvSpPr/>
          <p:nvPr/>
        </p:nvSpPr>
        <p:spPr>
          <a:xfrm>
            <a:off x="836464" y="2127726"/>
            <a:ext cx="754403" cy="590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煎饼</a:t>
            </a:r>
            <a:endParaRPr lang="zh-CN" altLang="en-US" sz="40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850750" y="2789555"/>
            <a:ext cx="196478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任意多边形: 形状 10"/>
          <p:cNvSpPr/>
          <p:nvPr/>
        </p:nvSpPr>
        <p:spPr>
          <a:xfrm>
            <a:off x="661542" y="5160765"/>
            <a:ext cx="2328914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8" name="圆角矩形 3"/>
          <p:cNvSpPr/>
          <p:nvPr/>
        </p:nvSpPr>
        <p:spPr>
          <a:xfrm>
            <a:off x="1636316" y="2418169"/>
            <a:ext cx="130983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ln>
                  <a:gradFill>
                    <a:gsLst>
                      <a:gs pos="0">
                        <a:schemeClr val="accent1">
                          <a:alpha val="30000"/>
                        </a:schemeClr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5400000" scaled="1"/>
                  </a:gradFill>
                </a:ln>
                <a:noFill/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Pancakes</a:t>
            </a:r>
            <a:endParaRPr lang="zh-CN" altLang="en-US" sz="2000" b="1" dirty="0">
              <a:ln>
                <a:gradFill>
                  <a:gsLst>
                    <a:gs pos="0">
                      <a:schemeClr val="accent1">
                        <a:alpha val="30000"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</a:ln>
              <a:noFill/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88134" y="2934371"/>
            <a:ext cx="202740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采用小米、玉米、高粱、小麦、黄豆几种面混合使用，制成面糊，做出的煎饼，薄脆可口，含粗纤维多，能够清除体内垃圾，还能促进血液循环降血脂，健脾养胃促进消化，是一种健康食品。</a:t>
            </a:r>
            <a:endParaRPr lang="en-US" altLang="zh-CN" sz="1400" dirty="0">
              <a:latin typeface="+mn-ea"/>
            </a:endParaRPr>
          </a:p>
        </p:txBody>
      </p:sp>
      <p:sp>
        <p:nvSpPr>
          <p:cNvPr id="51" name="矩形: 圆角 50"/>
          <p:cNvSpPr/>
          <p:nvPr/>
        </p:nvSpPr>
        <p:spPr>
          <a:xfrm>
            <a:off x="3502834" y="1968817"/>
            <a:ext cx="2331198" cy="3326885"/>
          </a:xfrm>
          <a:prstGeom prst="roundRect">
            <a:avLst>
              <a:gd name="adj" fmla="val 6031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2" name="圆角矩形 3"/>
          <p:cNvSpPr/>
          <p:nvPr/>
        </p:nvSpPr>
        <p:spPr>
          <a:xfrm>
            <a:off x="3678898" y="2127726"/>
            <a:ext cx="931202" cy="590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zh-CN" altLang="en-US" sz="28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烤肉</a:t>
            </a:r>
            <a:endParaRPr lang="zh-CN" altLang="en-US" sz="28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3693184" y="2789555"/>
            <a:ext cx="196478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任意多边形: 形状 53"/>
          <p:cNvSpPr/>
          <p:nvPr/>
        </p:nvSpPr>
        <p:spPr>
          <a:xfrm>
            <a:off x="3503976" y="5160765"/>
            <a:ext cx="2328914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5" name="圆角矩形 3"/>
          <p:cNvSpPr/>
          <p:nvPr/>
        </p:nvSpPr>
        <p:spPr>
          <a:xfrm>
            <a:off x="4478749" y="2418169"/>
            <a:ext cx="1369569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ln>
                  <a:gradFill>
                    <a:gsLst>
                      <a:gs pos="0">
                        <a:schemeClr val="accent1">
                          <a:alpha val="30000"/>
                        </a:schemeClr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5400000" scaled="1"/>
                  </a:gradFill>
                </a:ln>
                <a:noFill/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barbecue</a:t>
            </a:r>
            <a:endParaRPr lang="zh-CN" altLang="en-US" sz="2000" b="1" dirty="0">
              <a:ln>
                <a:gradFill>
                  <a:gsLst>
                    <a:gs pos="0">
                      <a:schemeClr val="accent1">
                        <a:alpha val="30000"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</a:ln>
              <a:noFill/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630568" y="2934371"/>
            <a:ext cx="202740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烤肉是利用十余种调料对牛、羊、鸡等肉类进行浸泡腌制后。采用旋转式烤肉机，电加热烤熟后从烤肉柱上一片片削下，佐以沙拉、配料装入特制的米饭上。</a:t>
            </a:r>
            <a:endParaRPr lang="en-US" altLang="zh-CN" sz="1400" dirty="0">
              <a:latin typeface="+mn-ea"/>
            </a:endParaRPr>
          </a:p>
        </p:txBody>
      </p:sp>
      <p:sp>
        <p:nvSpPr>
          <p:cNvPr id="58" name="矩形: 圆角 57"/>
          <p:cNvSpPr/>
          <p:nvPr/>
        </p:nvSpPr>
        <p:spPr>
          <a:xfrm>
            <a:off x="6345268" y="1968817"/>
            <a:ext cx="2331198" cy="3326885"/>
          </a:xfrm>
          <a:prstGeom prst="roundRect">
            <a:avLst>
              <a:gd name="adj" fmla="val 6031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9" name="圆角矩形 3"/>
          <p:cNvSpPr/>
          <p:nvPr/>
        </p:nvSpPr>
        <p:spPr>
          <a:xfrm>
            <a:off x="6521332" y="2127726"/>
            <a:ext cx="754403" cy="590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zh-CN" altLang="en-US" sz="28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馅饼</a:t>
            </a:r>
            <a:endParaRPr lang="zh-CN" altLang="en-US" sz="28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6535618" y="2789555"/>
            <a:ext cx="196478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任意多边形: 形状 60"/>
          <p:cNvSpPr/>
          <p:nvPr/>
        </p:nvSpPr>
        <p:spPr>
          <a:xfrm>
            <a:off x="6346410" y="5160765"/>
            <a:ext cx="2328914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62" name="圆角矩形 3"/>
          <p:cNvSpPr/>
          <p:nvPr/>
        </p:nvSpPr>
        <p:spPr>
          <a:xfrm>
            <a:off x="7321184" y="2356614"/>
            <a:ext cx="130983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ln>
                  <a:gradFill>
                    <a:gsLst>
                      <a:gs pos="0">
                        <a:schemeClr val="accent1">
                          <a:alpha val="30000"/>
                        </a:schemeClr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5400000" scaled="1"/>
                  </a:gradFill>
                </a:ln>
                <a:noFill/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Pie</a:t>
            </a:r>
            <a:endParaRPr lang="zh-CN" altLang="en-US" sz="2400" b="1" dirty="0">
              <a:ln>
                <a:gradFill>
                  <a:gsLst>
                    <a:gs pos="0">
                      <a:schemeClr val="accent1">
                        <a:alpha val="30000"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</a:ln>
              <a:noFill/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473002" y="2934371"/>
            <a:ext cx="202740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挑选优质面粉及肉馅素馅作为食材，运用现代设备及独特的烤制技术，使出炉的馅饼色泽诱人，外酥内嫩，口感酥软，香气四溢，讲究营养饮食的心理，种类新颖，甜香、肉香、咸香、麻辣十几种口味一应俱全，令人留恋往返。</a:t>
            </a:r>
            <a:endParaRPr lang="en-US" altLang="zh-CN" sz="1400" dirty="0">
              <a:latin typeface="+mn-ea"/>
            </a:endParaRPr>
          </a:p>
        </p:txBody>
      </p:sp>
      <p:sp>
        <p:nvSpPr>
          <p:cNvPr id="65" name="矩形: 圆角 64"/>
          <p:cNvSpPr/>
          <p:nvPr/>
        </p:nvSpPr>
        <p:spPr>
          <a:xfrm>
            <a:off x="9187702" y="1968817"/>
            <a:ext cx="2331198" cy="3326885"/>
          </a:xfrm>
          <a:prstGeom prst="roundRect">
            <a:avLst>
              <a:gd name="adj" fmla="val 6031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6" name="圆角矩形 3"/>
          <p:cNvSpPr/>
          <p:nvPr/>
        </p:nvSpPr>
        <p:spPr>
          <a:xfrm>
            <a:off x="9363766" y="2127726"/>
            <a:ext cx="754403" cy="590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zh-CN" altLang="en-US" sz="28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面条</a:t>
            </a:r>
            <a:endParaRPr lang="zh-CN" altLang="en-US" sz="28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9378052" y="2789555"/>
            <a:ext cx="196478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任意多边形: 形状 67"/>
          <p:cNvSpPr/>
          <p:nvPr/>
        </p:nvSpPr>
        <p:spPr>
          <a:xfrm>
            <a:off x="9188844" y="5160765"/>
            <a:ext cx="2328914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69" name="圆角矩形 3"/>
          <p:cNvSpPr/>
          <p:nvPr/>
        </p:nvSpPr>
        <p:spPr>
          <a:xfrm>
            <a:off x="10163618" y="2356614"/>
            <a:ext cx="130983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ln>
                  <a:gradFill>
                    <a:gsLst>
                      <a:gs pos="0">
                        <a:schemeClr val="accent1">
                          <a:alpha val="30000"/>
                        </a:schemeClr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5400000" scaled="1"/>
                  </a:gradFill>
                </a:ln>
                <a:noFill/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takeout</a:t>
            </a:r>
            <a:endParaRPr lang="zh-CN" altLang="en-US" sz="2400" b="1" dirty="0">
              <a:ln>
                <a:gradFill>
                  <a:gsLst>
                    <a:gs pos="0">
                      <a:schemeClr val="accent1">
                        <a:alpha val="30000"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</a:ln>
              <a:noFill/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315436" y="2934371"/>
            <a:ext cx="202740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削筋面在和面的时候面要揉硬，然后擀厚，切成长短均匀的细条就好了，做好后吃起来非常筋道。削筋面具有筋而不硬，滑而不嫩，油而不腻，辣香爽口，咸酸适口，味道香醇，吃在嘴里爽滑立朗。</a:t>
            </a:r>
            <a:endParaRPr lang="en-US" altLang="zh-CN" sz="1400" dirty="0">
              <a:latin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主要产品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1553963" y="1493135"/>
            <a:ext cx="2520000" cy="2236056"/>
            <a:chOff x="627988" y="1493135"/>
            <a:chExt cx="2520000" cy="2236056"/>
          </a:xfrm>
        </p:grpSpPr>
        <p:sp>
          <p:nvSpPr>
            <p:cNvPr id="28" name="矩形: 圆角 27"/>
            <p:cNvSpPr/>
            <p:nvPr/>
          </p:nvSpPr>
          <p:spPr>
            <a:xfrm>
              <a:off x="627988" y="1493135"/>
              <a:ext cx="2520000" cy="2236056"/>
            </a:xfrm>
            <a:prstGeom prst="roundRect">
              <a:avLst>
                <a:gd name="adj" fmla="val 4188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0" name="Rectangle 36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271949" y="3283632"/>
              <a:ext cx="1232078" cy="354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0">
              <a:norm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沙拉拼盘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886850" y="3408955"/>
              <a:ext cx="2011448" cy="91802"/>
              <a:chOff x="886850" y="3428999"/>
              <a:chExt cx="2011448" cy="91802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886850" y="3428999"/>
                <a:ext cx="385176" cy="91802"/>
                <a:chOff x="786064" y="3428999"/>
                <a:chExt cx="385176" cy="91802"/>
              </a:xfrm>
            </p:grpSpPr>
            <p:sp>
              <p:nvSpPr>
                <p:cNvPr id="37" name="椭圆 36"/>
                <p:cNvSpPr/>
                <p:nvPr/>
              </p:nvSpPr>
              <p:spPr>
                <a:xfrm>
                  <a:off x="1079438" y="3428999"/>
                  <a:ext cx="91802" cy="9180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921088" y="3436078"/>
                  <a:ext cx="77644" cy="77644"/>
                </a:xfrm>
                <a:prstGeom prst="ellips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786064" y="3447741"/>
                  <a:ext cx="54318" cy="54318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 flipH="1">
                <a:off x="2513122" y="3428999"/>
                <a:ext cx="385176" cy="91802"/>
                <a:chOff x="786064" y="3428999"/>
                <a:chExt cx="385176" cy="91802"/>
              </a:xfrm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1079438" y="3428999"/>
                  <a:ext cx="91802" cy="9180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921088" y="3436078"/>
                  <a:ext cx="77644" cy="77644"/>
                </a:xfrm>
                <a:prstGeom prst="ellips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786064" y="3447741"/>
                  <a:ext cx="54318" cy="54318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  <p:pic>
          <p:nvPicPr>
            <p:cNvPr id="3" name="图片 2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75" b="1175"/>
            <a:stretch>
              <a:fillRect/>
            </a:stretch>
          </p:blipFill>
          <p:spPr>
            <a:xfrm>
              <a:off x="699988" y="1614384"/>
              <a:ext cx="2376000" cy="1548000"/>
            </a:xfrm>
            <a:prstGeom prst="rect">
              <a:avLst/>
            </a:prstGeom>
          </p:spPr>
        </p:pic>
      </p:grpSp>
      <p:sp>
        <p:nvSpPr>
          <p:cNvPr id="44" name="矩形: 圆角 43"/>
          <p:cNvSpPr/>
          <p:nvPr/>
        </p:nvSpPr>
        <p:spPr>
          <a:xfrm>
            <a:off x="4725426" y="1493135"/>
            <a:ext cx="2520000" cy="2236056"/>
          </a:xfrm>
          <a:prstGeom prst="roundRect">
            <a:avLst>
              <a:gd name="adj" fmla="val 4188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Rectangle 3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69387" y="3283632"/>
            <a:ext cx="1232078" cy="354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>
            <a:norm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可丽饼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984288" y="3408955"/>
            <a:ext cx="2011448" cy="91802"/>
            <a:chOff x="886850" y="3428999"/>
            <a:chExt cx="2011448" cy="91802"/>
          </a:xfrm>
        </p:grpSpPr>
        <p:grpSp>
          <p:nvGrpSpPr>
            <p:cNvPr id="64" name="组合 63"/>
            <p:cNvGrpSpPr/>
            <p:nvPr/>
          </p:nvGrpSpPr>
          <p:grpSpPr>
            <a:xfrm>
              <a:off x="886850" y="3428999"/>
              <a:ext cx="385176" cy="91802"/>
              <a:chOff x="786064" y="3428999"/>
              <a:chExt cx="385176" cy="91802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1079438" y="3428999"/>
                <a:ext cx="91802" cy="918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921088" y="3436078"/>
                <a:ext cx="77644" cy="77644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786064" y="3447741"/>
                <a:ext cx="54318" cy="54318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 flipH="1">
              <a:off x="2513122" y="3428999"/>
              <a:ext cx="385176" cy="91802"/>
              <a:chOff x="786064" y="3428999"/>
              <a:chExt cx="385176" cy="91802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1079438" y="3428999"/>
                <a:ext cx="91802" cy="918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921088" y="3436078"/>
                <a:ext cx="77644" cy="77644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786064" y="3447741"/>
                <a:ext cx="54318" cy="54318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sp>
        <p:nvSpPr>
          <p:cNvPr id="79" name="矩形: 圆角 78"/>
          <p:cNvSpPr/>
          <p:nvPr/>
        </p:nvSpPr>
        <p:spPr>
          <a:xfrm>
            <a:off x="7896889" y="1493135"/>
            <a:ext cx="2520000" cy="2236056"/>
          </a:xfrm>
          <a:prstGeom prst="roundRect">
            <a:avLst>
              <a:gd name="adj" fmla="val 4188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0" name="Rectangle 3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540850" y="3283632"/>
            <a:ext cx="1232078" cy="354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>
            <a:norm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香煎鱼肉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8155751" y="3408955"/>
            <a:ext cx="2011448" cy="91802"/>
            <a:chOff x="886850" y="3428999"/>
            <a:chExt cx="2011448" cy="91802"/>
          </a:xfrm>
        </p:grpSpPr>
        <p:grpSp>
          <p:nvGrpSpPr>
            <p:cNvPr id="83" name="组合 82"/>
            <p:cNvGrpSpPr/>
            <p:nvPr/>
          </p:nvGrpSpPr>
          <p:grpSpPr>
            <a:xfrm>
              <a:off x="886850" y="3428999"/>
              <a:ext cx="385176" cy="91802"/>
              <a:chOff x="786064" y="3428999"/>
              <a:chExt cx="385176" cy="91802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1079438" y="3428999"/>
                <a:ext cx="91802" cy="918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921088" y="3436078"/>
                <a:ext cx="77644" cy="77644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786064" y="3447741"/>
                <a:ext cx="54318" cy="54318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 flipH="1">
              <a:off x="2513122" y="3428999"/>
              <a:ext cx="385176" cy="91802"/>
              <a:chOff x="786064" y="3428999"/>
              <a:chExt cx="385176" cy="91802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1079438" y="3428999"/>
                <a:ext cx="91802" cy="918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921088" y="3436078"/>
                <a:ext cx="77644" cy="77644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786064" y="3447741"/>
                <a:ext cx="54318" cy="54318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sp>
        <p:nvSpPr>
          <p:cNvPr id="92" name="矩形: 圆角 91"/>
          <p:cNvSpPr/>
          <p:nvPr/>
        </p:nvSpPr>
        <p:spPr>
          <a:xfrm>
            <a:off x="1553963" y="4051140"/>
            <a:ext cx="2520000" cy="2236056"/>
          </a:xfrm>
          <a:prstGeom prst="roundRect">
            <a:avLst>
              <a:gd name="adj" fmla="val 4188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3" name="Rectangle 3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197924" y="5841637"/>
            <a:ext cx="1232078" cy="354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>
            <a:norm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低温牛肉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1812825" y="5966960"/>
            <a:ext cx="2011448" cy="91802"/>
            <a:chOff x="886850" y="3428999"/>
            <a:chExt cx="2011448" cy="91802"/>
          </a:xfrm>
        </p:grpSpPr>
        <p:grpSp>
          <p:nvGrpSpPr>
            <p:cNvPr id="96" name="组合 95"/>
            <p:cNvGrpSpPr/>
            <p:nvPr/>
          </p:nvGrpSpPr>
          <p:grpSpPr>
            <a:xfrm>
              <a:off x="886850" y="3428999"/>
              <a:ext cx="385176" cy="91802"/>
              <a:chOff x="786064" y="3428999"/>
              <a:chExt cx="385176" cy="91802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1079438" y="3428999"/>
                <a:ext cx="91802" cy="918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921088" y="3436078"/>
                <a:ext cx="77644" cy="77644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786064" y="3447741"/>
                <a:ext cx="54318" cy="54318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 flipH="1">
              <a:off x="2513122" y="3428999"/>
              <a:ext cx="385176" cy="91802"/>
              <a:chOff x="786064" y="3428999"/>
              <a:chExt cx="385176" cy="91802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1079438" y="3428999"/>
                <a:ext cx="91802" cy="918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921088" y="3436078"/>
                <a:ext cx="77644" cy="77644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786064" y="3447741"/>
                <a:ext cx="54318" cy="54318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sp>
        <p:nvSpPr>
          <p:cNvPr id="105" name="矩形: 圆角 104"/>
          <p:cNvSpPr/>
          <p:nvPr/>
        </p:nvSpPr>
        <p:spPr>
          <a:xfrm>
            <a:off x="4725426" y="4051140"/>
            <a:ext cx="2520000" cy="2236056"/>
          </a:xfrm>
          <a:prstGeom prst="roundRect">
            <a:avLst>
              <a:gd name="adj" fmla="val 4188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6" name="Rectangle 3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69387" y="5841637"/>
            <a:ext cx="1232078" cy="354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>
            <a:norm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榴莲披萨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4984288" y="5966960"/>
            <a:ext cx="2011448" cy="91802"/>
            <a:chOff x="886850" y="3428999"/>
            <a:chExt cx="2011448" cy="91802"/>
          </a:xfrm>
        </p:grpSpPr>
        <p:grpSp>
          <p:nvGrpSpPr>
            <p:cNvPr id="109" name="组合 108"/>
            <p:cNvGrpSpPr/>
            <p:nvPr/>
          </p:nvGrpSpPr>
          <p:grpSpPr>
            <a:xfrm>
              <a:off x="886850" y="3428999"/>
              <a:ext cx="385176" cy="91802"/>
              <a:chOff x="786064" y="3428999"/>
              <a:chExt cx="385176" cy="91802"/>
            </a:xfrm>
          </p:grpSpPr>
          <p:sp>
            <p:nvSpPr>
              <p:cNvPr id="114" name="椭圆 113"/>
              <p:cNvSpPr/>
              <p:nvPr/>
            </p:nvSpPr>
            <p:spPr>
              <a:xfrm>
                <a:off x="1079438" y="3428999"/>
                <a:ext cx="91802" cy="918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921088" y="3436078"/>
                <a:ext cx="77644" cy="77644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786064" y="3447741"/>
                <a:ext cx="54318" cy="54318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 flipH="1">
              <a:off x="2513122" y="3428999"/>
              <a:ext cx="385176" cy="91802"/>
              <a:chOff x="786064" y="3428999"/>
              <a:chExt cx="385176" cy="91802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1079438" y="3428999"/>
                <a:ext cx="91802" cy="918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921088" y="3436078"/>
                <a:ext cx="77644" cy="77644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786064" y="3447741"/>
                <a:ext cx="54318" cy="54318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sp>
        <p:nvSpPr>
          <p:cNvPr id="118" name="矩形: 圆角 117"/>
          <p:cNvSpPr/>
          <p:nvPr/>
        </p:nvSpPr>
        <p:spPr>
          <a:xfrm>
            <a:off x="7896889" y="4051140"/>
            <a:ext cx="2520000" cy="2236056"/>
          </a:xfrm>
          <a:prstGeom prst="roundRect">
            <a:avLst>
              <a:gd name="adj" fmla="val 4188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9" name="Rectangle 3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540850" y="5841637"/>
            <a:ext cx="1232078" cy="354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>
            <a:norm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手工水饺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8155751" y="5966960"/>
            <a:ext cx="2011448" cy="91802"/>
            <a:chOff x="886850" y="3428999"/>
            <a:chExt cx="2011448" cy="91802"/>
          </a:xfrm>
        </p:grpSpPr>
        <p:grpSp>
          <p:nvGrpSpPr>
            <p:cNvPr id="122" name="组合 121"/>
            <p:cNvGrpSpPr/>
            <p:nvPr/>
          </p:nvGrpSpPr>
          <p:grpSpPr>
            <a:xfrm>
              <a:off x="886850" y="3428999"/>
              <a:ext cx="385176" cy="91802"/>
              <a:chOff x="786064" y="3428999"/>
              <a:chExt cx="385176" cy="91802"/>
            </a:xfrm>
          </p:grpSpPr>
          <p:sp>
            <p:nvSpPr>
              <p:cNvPr id="127" name="椭圆 126"/>
              <p:cNvSpPr/>
              <p:nvPr/>
            </p:nvSpPr>
            <p:spPr>
              <a:xfrm>
                <a:off x="1079438" y="3428999"/>
                <a:ext cx="91802" cy="918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921088" y="3436078"/>
                <a:ext cx="77644" cy="77644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786064" y="3447741"/>
                <a:ext cx="54318" cy="54318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3" name="组合 122"/>
            <p:cNvGrpSpPr/>
            <p:nvPr/>
          </p:nvGrpSpPr>
          <p:grpSpPr>
            <a:xfrm flipH="1">
              <a:off x="2513122" y="3428999"/>
              <a:ext cx="385176" cy="91802"/>
              <a:chOff x="786064" y="3428999"/>
              <a:chExt cx="385176" cy="91802"/>
            </a:xfrm>
          </p:grpSpPr>
          <p:sp>
            <p:nvSpPr>
              <p:cNvPr id="124" name="椭圆 123"/>
              <p:cNvSpPr/>
              <p:nvPr/>
            </p:nvSpPr>
            <p:spPr>
              <a:xfrm>
                <a:off x="1079438" y="3428999"/>
                <a:ext cx="91802" cy="918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/>
              <p:nvPr/>
            </p:nvSpPr>
            <p:spPr>
              <a:xfrm>
                <a:off x="921088" y="3436078"/>
                <a:ext cx="77644" cy="77644"/>
              </a:xfrm>
              <a:prstGeom prst="ellipse">
                <a:avLst/>
              </a:prstGeom>
              <a:noFill/>
              <a:ln w="127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786064" y="3447741"/>
                <a:ext cx="54318" cy="54318"/>
              </a:xfrm>
              <a:prstGeom prst="ellipse">
                <a:avLst/>
              </a:prstGeom>
              <a:noFill/>
              <a:ln w="9525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pic>
        <p:nvPicPr>
          <p:cNvPr id="8" name="图片 7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" r="1715"/>
          <a:stretch>
            <a:fillRect/>
          </a:stretch>
        </p:blipFill>
        <p:spPr>
          <a:xfrm>
            <a:off x="4797426" y="1614384"/>
            <a:ext cx="2376000" cy="1548000"/>
          </a:xfrm>
          <a:prstGeom prst="rect">
            <a:avLst/>
          </a:prstGeom>
        </p:spPr>
      </p:pic>
      <p:pic>
        <p:nvPicPr>
          <p:cNvPr id="10" name="图片 9" descr="盘子里有食物&#10;&#10;描述已自动生成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" b="1098"/>
          <a:stretch>
            <a:fillRect/>
          </a:stretch>
        </p:blipFill>
        <p:spPr>
          <a:xfrm>
            <a:off x="7968889" y="1614384"/>
            <a:ext cx="2376000" cy="1548000"/>
          </a:xfrm>
          <a:prstGeom prst="rect">
            <a:avLst/>
          </a:prstGeom>
        </p:spPr>
      </p:pic>
      <p:pic>
        <p:nvPicPr>
          <p:cNvPr id="130" name="图片 129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963" y="4172389"/>
            <a:ext cx="2376000" cy="1548000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" r="4833"/>
          <a:stretch>
            <a:fillRect/>
          </a:stretch>
        </p:blipFill>
        <p:spPr>
          <a:xfrm>
            <a:off x="4797426" y="4172389"/>
            <a:ext cx="2376000" cy="154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r:id="rId12" p14:bwMode="auto">
            <p14:nvContentPartPr>
              <p14:cNvPr id="16" name="墨迹 15"/>
              <p14:cNvContentPartPr/>
              <p14:nvPr/>
            </p14:nvContentPartPr>
            <p14:xfrm>
              <a:off x="4939700" y="-615240"/>
              <a:ext cx="5760" cy="5400"/>
            </p14:xfrm>
          </p:contentPart>
        </mc:Choice>
        <mc:Fallback xmlns="">
          <p:pic>
            <p:nvPicPr>
              <p:cNvPr id="16" name="墨迹 15"/>
            </p:nvPicPr>
            <p:blipFill>
              <a:blip r:embed="rId13"/>
            </p:blipFill>
            <p:spPr>
              <a:xfrm>
                <a:off x="4939700" y="-615240"/>
                <a:ext cx="5760" cy="5400"/>
              </a:xfrm>
              <a:prstGeom prst="rect"/>
            </p:spPr>
          </p:pic>
        </mc:Fallback>
      </mc:AlternateContent>
      <p:pic>
        <p:nvPicPr>
          <p:cNvPr id="18" name="图片 17" descr="正在做意大利方形饺子的人"/>
          <p:cNvPicPr/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" b="1137"/>
          <a:stretch>
            <a:fillRect/>
          </a:stretch>
        </p:blipFill>
        <p:spPr>
          <a:xfrm>
            <a:off x="7968889" y="4172389"/>
            <a:ext cx="2376000" cy="154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近年业绩</a:t>
            </a:r>
            <a:endParaRPr lang="zh-CN" altLang="en-US" dirty="0"/>
          </a:p>
        </p:txBody>
      </p:sp>
      <p:graphicFrame>
        <p:nvGraphicFramePr>
          <p:cNvPr id="7" name="图表 6"/>
          <p:cNvGraphicFramePr/>
          <p:nvPr/>
        </p:nvGraphicFramePr>
        <p:xfrm>
          <a:off x="660400" y="1342662"/>
          <a:ext cx="5800725" cy="4942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1" name="矩形: 圆角 90"/>
          <p:cNvSpPr/>
          <p:nvPr/>
        </p:nvSpPr>
        <p:spPr>
          <a:xfrm>
            <a:off x="6635248" y="1537288"/>
            <a:ext cx="4883651" cy="1252211"/>
          </a:xfrm>
          <a:prstGeom prst="roundRect">
            <a:avLst>
              <a:gd name="adj" fmla="val 4188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8071349" y="1684181"/>
            <a:ext cx="2011448" cy="354442"/>
            <a:chOff x="6894111" y="1684181"/>
            <a:chExt cx="2011448" cy="354442"/>
          </a:xfrm>
        </p:grpSpPr>
        <p:sp>
          <p:nvSpPr>
            <p:cNvPr id="95" name="Rectangle 36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7279210" y="1684181"/>
              <a:ext cx="1232078" cy="354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0">
              <a:norm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主要问题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6894111" y="1809504"/>
              <a:ext cx="2011448" cy="91802"/>
              <a:chOff x="886850" y="3428999"/>
              <a:chExt cx="2011448" cy="91802"/>
            </a:xfrm>
          </p:grpSpPr>
          <p:grpSp>
            <p:nvGrpSpPr>
              <p:cNvPr id="131" name="组合 130"/>
              <p:cNvGrpSpPr/>
              <p:nvPr/>
            </p:nvGrpSpPr>
            <p:grpSpPr>
              <a:xfrm>
                <a:off x="886850" y="3428999"/>
                <a:ext cx="385176" cy="91802"/>
                <a:chOff x="786064" y="3428999"/>
                <a:chExt cx="385176" cy="91802"/>
              </a:xfrm>
            </p:grpSpPr>
            <p:sp>
              <p:nvSpPr>
                <p:cNvPr id="136" name="椭圆 135"/>
                <p:cNvSpPr/>
                <p:nvPr/>
              </p:nvSpPr>
              <p:spPr>
                <a:xfrm>
                  <a:off x="1079438" y="3428999"/>
                  <a:ext cx="91802" cy="9180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7" name="椭圆 136"/>
                <p:cNvSpPr/>
                <p:nvPr/>
              </p:nvSpPr>
              <p:spPr>
                <a:xfrm>
                  <a:off x="921088" y="3436078"/>
                  <a:ext cx="77644" cy="77644"/>
                </a:xfrm>
                <a:prstGeom prst="ellips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8" name="椭圆 137"/>
                <p:cNvSpPr/>
                <p:nvPr/>
              </p:nvSpPr>
              <p:spPr>
                <a:xfrm>
                  <a:off x="786064" y="3447741"/>
                  <a:ext cx="54318" cy="54318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2" name="组合 131"/>
              <p:cNvGrpSpPr/>
              <p:nvPr/>
            </p:nvGrpSpPr>
            <p:grpSpPr>
              <a:xfrm flipH="1">
                <a:off x="2513122" y="3428999"/>
                <a:ext cx="385176" cy="91802"/>
                <a:chOff x="786064" y="3428999"/>
                <a:chExt cx="385176" cy="91802"/>
              </a:xfrm>
            </p:grpSpPr>
            <p:sp>
              <p:nvSpPr>
                <p:cNvPr id="133" name="椭圆 132"/>
                <p:cNvSpPr/>
                <p:nvPr/>
              </p:nvSpPr>
              <p:spPr>
                <a:xfrm>
                  <a:off x="1079438" y="3428999"/>
                  <a:ext cx="91802" cy="9180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4" name="椭圆 133"/>
                <p:cNvSpPr/>
                <p:nvPr/>
              </p:nvSpPr>
              <p:spPr>
                <a:xfrm>
                  <a:off x="921088" y="3436078"/>
                  <a:ext cx="77644" cy="77644"/>
                </a:xfrm>
                <a:prstGeom prst="ellips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5" name="椭圆 134"/>
                <p:cNvSpPr/>
                <p:nvPr/>
              </p:nvSpPr>
              <p:spPr>
                <a:xfrm>
                  <a:off x="786064" y="3447741"/>
                  <a:ext cx="54318" cy="54318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</p:grpSp>
      <p:sp>
        <p:nvSpPr>
          <p:cNvPr id="139" name="圆角矩形 3"/>
          <p:cNvSpPr/>
          <p:nvPr/>
        </p:nvSpPr>
        <p:spPr>
          <a:xfrm>
            <a:off x="6933235" y="2124779"/>
            <a:ext cx="4467792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产品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1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的销售业绩严重下滑，同比下滑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20%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，应考虑下架该类产品。</a:t>
            </a:r>
            <a:endParaRPr lang="zh-CN" altLang="en-US" sz="1600" dirty="0">
              <a:solidFill>
                <a:schemeClr val="tx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141" name="矩形: 圆角 140"/>
          <p:cNvSpPr/>
          <p:nvPr/>
        </p:nvSpPr>
        <p:spPr>
          <a:xfrm>
            <a:off x="6635248" y="3285065"/>
            <a:ext cx="4883651" cy="1252211"/>
          </a:xfrm>
          <a:prstGeom prst="roundRect">
            <a:avLst>
              <a:gd name="adj" fmla="val 4188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42" name="组合 141"/>
          <p:cNvGrpSpPr/>
          <p:nvPr/>
        </p:nvGrpSpPr>
        <p:grpSpPr>
          <a:xfrm>
            <a:off x="8071349" y="3431958"/>
            <a:ext cx="2011448" cy="354442"/>
            <a:chOff x="6894111" y="1684181"/>
            <a:chExt cx="2011448" cy="354442"/>
          </a:xfrm>
        </p:grpSpPr>
        <p:sp>
          <p:nvSpPr>
            <p:cNvPr id="144" name="Rectangle 36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279210" y="1684181"/>
              <a:ext cx="1232078" cy="354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0">
              <a:norm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解决方案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6894111" y="1809504"/>
              <a:ext cx="2011448" cy="91802"/>
              <a:chOff x="886850" y="3428999"/>
              <a:chExt cx="2011448" cy="91802"/>
            </a:xfrm>
          </p:grpSpPr>
          <p:grpSp>
            <p:nvGrpSpPr>
              <p:cNvPr id="146" name="组合 145"/>
              <p:cNvGrpSpPr/>
              <p:nvPr/>
            </p:nvGrpSpPr>
            <p:grpSpPr>
              <a:xfrm>
                <a:off x="886850" y="3428999"/>
                <a:ext cx="385176" cy="91802"/>
                <a:chOff x="786064" y="3428999"/>
                <a:chExt cx="385176" cy="91802"/>
              </a:xfrm>
            </p:grpSpPr>
            <p:sp>
              <p:nvSpPr>
                <p:cNvPr id="151" name="椭圆 150"/>
                <p:cNvSpPr/>
                <p:nvPr/>
              </p:nvSpPr>
              <p:spPr>
                <a:xfrm>
                  <a:off x="1079438" y="3428999"/>
                  <a:ext cx="91802" cy="9180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2" name="椭圆 151"/>
                <p:cNvSpPr/>
                <p:nvPr/>
              </p:nvSpPr>
              <p:spPr>
                <a:xfrm>
                  <a:off x="921088" y="3436078"/>
                  <a:ext cx="77644" cy="77644"/>
                </a:xfrm>
                <a:prstGeom prst="ellips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3" name="椭圆 152"/>
                <p:cNvSpPr/>
                <p:nvPr/>
              </p:nvSpPr>
              <p:spPr>
                <a:xfrm>
                  <a:off x="786064" y="3447741"/>
                  <a:ext cx="54318" cy="54318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7" name="组合 146"/>
              <p:cNvGrpSpPr/>
              <p:nvPr/>
            </p:nvGrpSpPr>
            <p:grpSpPr>
              <a:xfrm flipH="1">
                <a:off x="2513122" y="3428999"/>
                <a:ext cx="385176" cy="91802"/>
                <a:chOff x="786064" y="3428999"/>
                <a:chExt cx="385176" cy="91802"/>
              </a:xfrm>
            </p:grpSpPr>
            <p:sp>
              <p:nvSpPr>
                <p:cNvPr id="148" name="椭圆 147"/>
                <p:cNvSpPr/>
                <p:nvPr/>
              </p:nvSpPr>
              <p:spPr>
                <a:xfrm>
                  <a:off x="1079438" y="3428999"/>
                  <a:ext cx="91802" cy="9180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9" name="椭圆 148"/>
                <p:cNvSpPr/>
                <p:nvPr/>
              </p:nvSpPr>
              <p:spPr>
                <a:xfrm>
                  <a:off x="921088" y="3436078"/>
                  <a:ext cx="77644" cy="77644"/>
                </a:xfrm>
                <a:prstGeom prst="ellips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0" name="椭圆 149"/>
                <p:cNvSpPr/>
                <p:nvPr/>
              </p:nvSpPr>
              <p:spPr>
                <a:xfrm>
                  <a:off x="786064" y="3447741"/>
                  <a:ext cx="54318" cy="54318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</p:grpSp>
      <p:sp>
        <p:nvSpPr>
          <p:cNvPr id="143" name="圆角矩形 3"/>
          <p:cNvSpPr/>
          <p:nvPr/>
        </p:nvSpPr>
        <p:spPr>
          <a:xfrm>
            <a:off x="6933235" y="3872556"/>
            <a:ext cx="4467792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下架产品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1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，在此基础上研发新的产品线，推出收客户欢迎的产品。</a:t>
            </a:r>
            <a:endParaRPr lang="zh-CN" altLang="en-US" sz="1600" dirty="0">
              <a:solidFill>
                <a:schemeClr val="tx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155" name="矩形: 圆角 154"/>
          <p:cNvSpPr/>
          <p:nvPr/>
        </p:nvSpPr>
        <p:spPr>
          <a:xfrm>
            <a:off x="6635248" y="5032842"/>
            <a:ext cx="4883651" cy="1252211"/>
          </a:xfrm>
          <a:prstGeom prst="roundRect">
            <a:avLst>
              <a:gd name="adj" fmla="val 4188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6" name="组合 155"/>
          <p:cNvGrpSpPr/>
          <p:nvPr/>
        </p:nvGrpSpPr>
        <p:grpSpPr>
          <a:xfrm>
            <a:off x="8071349" y="5179735"/>
            <a:ext cx="2011448" cy="354442"/>
            <a:chOff x="6894111" y="1684181"/>
            <a:chExt cx="2011448" cy="354442"/>
          </a:xfrm>
        </p:grpSpPr>
        <p:sp>
          <p:nvSpPr>
            <p:cNvPr id="158" name="Rectangle 36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7279210" y="1684181"/>
              <a:ext cx="1232078" cy="354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0">
              <a:norm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实施路径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6894111" y="1809504"/>
              <a:ext cx="2011448" cy="91802"/>
              <a:chOff x="886850" y="3428999"/>
              <a:chExt cx="2011448" cy="91802"/>
            </a:xfrm>
          </p:grpSpPr>
          <p:grpSp>
            <p:nvGrpSpPr>
              <p:cNvPr id="160" name="组合 159"/>
              <p:cNvGrpSpPr/>
              <p:nvPr/>
            </p:nvGrpSpPr>
            <p:grpSpPr>
              <a:xfrm>
                <a:off x="886850" y="3428999"/>
                <a:ext cx="385176" cy="91802"/>
                <a:chOff x="786064" y="3428999"/>
                <a:chExt cx="385176" cy="91802"/>
              </a:xfrm>
            </p:grpSpPr>
            <p:sp>
              <p:nvSpPr>
                <p:cNvPr id="165" name="椭圆 164"/>
                <p:cNvSpPr/>
                <p:nvPr/>
              </p:nvSpPr>
              <p:spPr>
                <a:xfrm>
                  <a:off x="1079438" y="3428999"/>
                  <a:ext cx="91802" cy="9180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6" name="椭圆 165"/>
                <p:cNvSpPr/>
                <p:nvPr/>
              </p:nvSpPr>
              <p:spPr>
                <a:xfrm>
                  <a:off x="921088" y="3436078"/>
                  <a:ext cx="77644" cy="77644"/>
                </a:xfrm>
                <a:prstGeom prst="ellips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7" name="椭圆 166"/>
                <p:cNvSpPr/>
                <p:nvPr/>
              </p:nvSpPr>
              <p:spPr>
                <a:xfrm>
                  <a:off x="786064" y="3447741"/>
                  <a:ext cx="54318" cy="54318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61" name="组合 160"/>
              <p:cNvGrpSpPr/>
              <p:nvPr/>
            </p:nvGrpSpPr>
            <p:grpSpPr>
              <a:xfrm flipH="1">
                <a:off x="2513122" y="3428999"/>
                <a:ext cx="385176" cy="91802"/>
                <a:chOff x="786064" y="3428999"/>
                <a:chExt cx="385176" cy="91802"/>
              </a:xfrm>
            </p:grpSpPr>
            <p:sp>
              <p:nvSpPr>
                <p:cNvPr id="162" name="椭圆 161"/>
                <p:cNvSpPr/>
                <p:nvPr/>
              </p:nvSpPr>
              <p:spPr>
                <a:xfrm>
                  <a:off x="1079438" y="3428999"/>
                  <a:ext cx="91802" cy="91802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3" name="椭圆 162"/>
                <p:cNvSpPr/>
                <p:nvPr/>
              </p:nvSpPr>
              <p:spPr>
                <a:xfrm>
                  <a:off x="921088" y="3436078"/>
                  <a:ext cx="77644" cy="77644"/>
                </a:xfrm>
                <a:prstGeom prst="ellipse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4" name="椭圆 163"/>
                <p:cNvSpPr/>
                <p:nvPr/>
              </p:nvSpPr>
              <p:spPr>
                <a:xfrm>
                  <a:off x="786064" y="3447741"/>
                  <a:ext cx="54318" cy="54318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</p:grpSp>
      <p:sp>
        <p:nvSpPr>
          <p:cNvPr id="157" name="圆角矩形 3"/>
          <p:cNvSpPr/>
          <p:nvPr/>
        </p:nvSpPr>
        <p:spPr>
          <a:xfrm>
            <a:off x="6933235" y="5620333"/>
            <a:ext cx="4467792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采用原有的生产线路，联合著名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IP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，研发新的产品，推出新的产品代言人。</a:t>
            </a:r>
            <a:endParaRPr lang="zh-CN" altLang="en-US" sz="1600" dirty="0">
              <a:solidFill>
                <a:schemeClr val="tx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708738" y="2789499"/>
            <a:ext cx="0" cy="495566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>
            <a:off x="10556110" y="2789499"/>
            <a:ext cx="0" cy="495566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/>
          <p:nvPr/>
        </p:nvCxnSpPr>
        <p:spPr>
          <a:xfrm>
            <a:off x="7708738" y="4537276"/>
            <a:ext cx="0" cy="495566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>
            <a:off x="10556110" y="4537276"/>
            <a:ext cx="0" cy="495566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图文框 4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97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en-US" altLang="zh-CN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部门构成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934817" y="4209346"/>
            <a:ext cx="8322366" cy="307777"/>
          </a:xfrm>
        </p:spPr>
        <p:txBody>
          <a:bodyPr/>
          <a:lstStyle/>
          <a:p>
            <a:r>
              <a:rPr lang="zh-CN" altLang="en-US" dirty="0"/>
              <a:t>餐饮管理公司的组织机构一般采用职能部制，只有开展连锁经营业务的公司，采取事业部制。</a:t>
            </a:r>
            <a:endParaRPr lang="zh-CN" altLang="en-US" dirty="0"/>
          </a:p>
        </p:txBody>
      </p: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部门构成</a:t>
            </a:r>
            <a:endParaRPr lang="zh-CN" altLang="en-US" dirty="0"/>
          </a:p>
        </p:txBody>
      </p:sp>
      <p:sp>
        <p:nvSpPr>
          <p:cNvPr id="31" name="任意多边形: 形状 30"/>
          <p:cNvSpPr/>
          <p:nvPr/>
        </p:nvSpPr>
        <p:spPr bwMode="auto">
          <a:xfrm>
            <a:off x="970608" y="1546767"/>
            <a:ext cx="2919027" cy="1815557"/>
          </a:xfrm>
          <a:custGeom>
            <a:avLst/>
            <a:gdLst>
              <a:gd name="connsiteX0" fmla="*/ 73728 w 2635351"/>
              <a:gd name="connsiteY0" fmla="*/ 0 h 1639118"/>
              <a:gd name="connsiteX1" fmla="*/ 2561623 w 2635351"/>
              <a:gd name="connsiteY1" fmla="*/ 0 h 1639118"/>
              <a:gd name="connsiteX2" fmla="*/ 2635351 w 2635351"/>
              <a:gd name="connsiteY2" fmla="*/ 73728 h 1639118"/>
              <a:gd name="connsiteX3" fmla="*/ 2635351 w 2635351"/>
              <a:gd name="connsiteY3" fmla="*/ 1057529 h 1639118"/>
              <a:gd name="connsiteX4" fmla="*/ 2631969 w 2635351"/>
              <a:gd name="connsiteY4" fmla="*/ 1056846 h 1639118"/>
              <a:gd name="connsiteX5" fmla="*/ 2577969 w 2635351"/>
              <a:gd name="connsiteY5" fmla="*/ 1110846 h 1639118"/>
              <a:gd name="connsiteX6" fmla="*/ 2631969 w 2635351"/>
              <a:gd name="connsiteY6" fmla="*/ 1164846 h 1639118"/>
              <a:gd name="connsiteX7" fmla="*/ 2635351 w 2635351"/>
              <a:gd name="connsiteY7" fmla="*/ 1164163 h 1639118"/>
              <a:gd name="connsiteX8" fmla="*/ 2635351 w 2635351"/>
              <a:gd name="connsiteY8" fmla="*/ 1565390 h 1639118"/>
              <a:gd name="connsiteX9" fmla="*/ 2561623 w 2635351"/>
              <a:gd name="connsiteY9" fmla="*/ 1639118 h 1639118"/>
              <a:gd name="connsiteX10" fmla="*/ 73728 w 2635351"/>
              <a:gd name="connsiteY10" fmla="*/ 1639118 h 1639118"/>
              <a:gd name="connsiteX11" fmla="*/ 0 w 2635351"/>
              <a:gd name="connsiteY11" fmla="*/ 1565390 h 1639118"/>
              <a:gd name="connsiteX12" fmla="*/ 0 w 2635351"/>
              <a:gd name="connsiteY12" fmla="*/ 1164163 h 1639118"/>
              <a:gd name="connsiteX13" fmla="*/ 3382 w 2635351"/>
              <a:gd name="connsiteY13" fmla="*/ 1164846 h 1639118"/>
              <a:gd name="connsiteX14" fmla="*/ 57382 w 2635351"/>
              <a:gd name="connsiteY14" fmla="*/ 1110846 h 1639118"/>
              <a:gd name="connsiteX15" fmla="*/ 3382 w 2635351"/>
              <a:gd name="connsiteY15" fmla="*/ 1056846 h 1639118"/>
              <a:gd name="connsiteX16" fmla="*/ 0 w 2635351"/>
              <a:gd name="connsiteY16" fmla="*/ 1057529 h 1639118"/>
              <a:gd name="connsiteX17" fmla="*/ 0 w 2635351"/>
              <a:gd name="connsiteY17" fmla="*/ 73728 h 1639118"/>
              <a:gd name="connsiteX18" fmla="*/ 73728 w 2635351"/>
              <a:gd name="connsiteY18" fmla="*/ 0 h 163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35351" h="1639118">
                <a:moveTo>
                  <a:pt x="73728" y="0"/>
                </a:moveTo>
                <a:lnTo>
                  <a:pt x="2561623" y="0"/>
                </a:lnTo>
                <a:cubicBezTo>
                  <a:pt x="2602342" y="0"/>
                  <a:pt x="2635351" y="33009"/>
                  <a:pt x="2635351" y="73728"/>
                </a:cubicBezTo>
                <a:lnTo>
                  <a:pt x="2635351" y="1057529"/>
                </a:lnTo>
                <a:lnTo>
                  <a:pt x="2631969" y="1056846"/>
                </a:lnTo>
                <a:cubicBezTo>
                  <a:pt x="2602146" y="1056846"/>
                  <a:pt x="2577969" y="1081023"/>
                  <a:pt x="2577969" y="1110846"/>
                </a:cubicBezTo>
                <a:cubicBezTo>
                  <a:pt x="2577969" y="1140669"/>
                  <a:pt x="2602146" y="1164846"/>
                  <a:pt x="2631969" y="1164846"/>
                </a:cubicBezTo>
                <a:lnTo>
                  <a:pt x="2635351" y="1164163"/>
                </a:lnTo>
                <a:lnTo>
                  <a:pt x="2635351" y="1565390"/>
                </a:lnTo>
                <a:cubicBezTo>
                  <a:pt x="2635351" y="1606109"/>
                  <a:pt x="2602342" y="1639118"/>
                  <a:pt x="2561623" y="1639118"/>
                </a:cubicBezTo>
                <a:lnTo>
                  <a:pt x="73728" y="1639118"/>
                </a:lnTo>
                <a:cubicBezTo>
                  <a:pt x="33009" y="1639118"/>
                  <a:pt x="0" y="1606109"/>
                  <a:pt x="0" y="1565390"/>
                </a:cubicBezTo>
                <a:lnTo>
                  <a:pt x="0" y="1164163"/>
                </a:lnTo>
                <a:lnTo>
                  <a:pt x="3382" y="1164846"/>
                </a:lnTo>
                <a:cubicBezTo>
                  <a:pt x="33205" y="1164846"/>
                  <a:pt x="57382" y="1140669"/>
                  <a:pt x="57382" y="1110846"/>
                </a:cubicBezTo>
                <a:cubicBezTo>
                  <a:pt x="57382" y="1081023"/>
                  <a:pt x="33205" y="1056846"/>
                  <a:pt x="3382" y="1056846"/>
                </a:cubicBezTo>
                <a:lnTo>
                  <a:pt x="0" y="1057529"/>
                </a:lnTo>
                <a:lnTo>
                  <a:pt x="0" y="73728"/>
                </a:lnTo>
                <a:cubicBezTo>
                  <a:pt x="0" y="33009"/>
                  <a:pt x="33009" y="0"/>
                  <a:pt x="73728" y="0"/>
                </a:cubicBezTo>
                <a:close/>
              </a:path>
            </a:pathLst>
          </a:custGeom>
          <a:solidFill>
            <a:schemeClr val="bg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234032" y="2777187"/>
            <a:ext cx="2392180" cy="0"/>
          </a:xfrm>
          <a:prstGeom prst="line">
            <a:avLst/>
          </a:prstGeom>
          <a:ln w="25400" cap="rnd">
            <a:solidFill>
              <a:schemeClr val="accent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圆角矩形 3"/>
          <p:cNvSpPr/>
          <p:nvPr/>
        </p:nvSpPr>
        <p:spPr>
          <a:xfrm>
            <a:off x="1234031" y="2882383"/>
            <a:ext cx="239218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管理部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167292" y="1729481"/>
            <a:ext cx="2525658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制定企业管理制度和运营程序，指导并规范有关企业和部门，开展正常的企业管理工作，监督、考核企业的运营状态和未来趋势。</a:t>
            </a:r>
            <a:endParaRPr lang="en-US" altLang="zh-CN" sz="1400" dirty="0">
              <a:latin typeface="+mn-ea"/>
            </a:endParaRPr>
          </a:p>
        </p:txBody>
      </p:sp>
      <p:sp>
        <p:nvSpPr>
          <p:cNvPr id="72" name="任意多边形: 形状 71"/>
          <p:cNvSpPr/>
          <p:nvPr/>
        </p:nvSpPr>
        <p:spPr bwMode="auto">
          <a:xfrm>
            <a:off x="4636486" y="1546767"/>
            <a:ext cx="2919027" cy="1815557"/>
          </a:xfrm>
          <a:custGeom>
            <a:avLst/>
            <a:gdLst>
              <a:gd name="connsiteX0" fmla="*/ 73728 w 2635351"/>
              <a:gd name="connsiteY0" fmla="*/ 0 h 1639118"/>
              <a:gd name="connsiteX1" fmla="*/ 2561623 w 2635351"/>
              <a:gd name="connsiteY1" fmla="*/ 0 h 1639118"/>
              <a:gd name="connsiteX2" fmla="*/ 2635351 w 2635351"/>
              <a:gd name="connsiteY2" fmla="*/ 73728 h 1639118"/>
              <a:gd name="connsiteX3" fmla="*/ 2635351 w 2635351"/>
              <a:gd name="connsiteY3" fmla="*/ 1057529 h 1639118"/>
              <a:gd name="connsiteX4" fmla="*/ 2631969 w 2635351"/>
              <a:gd name="connsiteY4" fmla="*/ 1056846 h 1639118"/>
              <a:gd name="connsiteX5" fmla="*/ 2577969 w 2635351"/>
              <a:gd name="connsiteY5" fmla="*/ 1110846 h 1639118"/>
              <a:gd name="connsiteX6" fmla="*/ 2631969 w 2635351"/>
              <a:gd name="connsiteY6" fmla="*/ 1164846 h 1639118"/>
              <a:gd name="connsiteX7" fmla="*/ 2635351 w 2635351"/>
              <a:gd name="connsiteY7" fmla="*/ 1164163 h 1639118"/>
              <a:gd name="connsiteX8" fmla="*/ 2635351 w 2635351"/>
              <a:gd name="connsiteY8" fmla="*/ 1565390 h 1639118"/>
              <a:gd name="connsiteX9" fmla="*/ 2561623 w 2635351"/>
              <a:gd name="connsiteY9" fmla="*/ 1639118 h 1639118"/>
              <a:gd name="connsiteX10" fmla="*/ 73728 w 2635351"/>
              <a:gd name="connsiteY10" fmla="*/ 1639118 h 1639118"/>
              <a:gd name="connsiteX11" fmla="*/ 0 w 2635351"/>
              <a:gd name="connsiteY11" fmla="*/ 1565390 h 1639118"/>
              <a:gd name="connsiteX12" fmla="*/ 0 w 2635351"/>
              <a:gd name="connsiteY12" fmla="*/ 1164163 h 1639118"/>
              <a:gd name="connsiteX13" fmla="*/ 3382 w 2635351"/>
              <a:gd name="connsiteY13" fmla="*/ 1164846 h 1639118"/>
              <a:gd name="connsiteX14" fmla="*/ 57382 w 2635351"/>
              <a:gd name="connsiteY14" fmla="*/ 1110846 h 1639118"/>
              <a:gd name="connsiteX15" fmla="*/ 3382 w 2635351"/>
              <a:gd name="connsiteY15" fmla="*/ 1056846 h 1639118"/>
              <a:gd name="connsiteX16" fmla="*/ 0 w 2635351"/>
              <a:gd name="connsiteY16" fmla="*/ 1057529 h 1639118"/>
              <a:gd name="connsiteX17" fmla="*/ 0 w 2635351"/>
              <a:gd name="connsiteY17" fmla="*/ 73728 h 1639118"/>
              <a:gd name="connsiteX18" fmla="*/ 73728 w 2635351"/>
              <a:gd name="connsiteY18" fmla="*/ 0 h 163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35351" h="1639118">
                <a:moveTo>
                  <a:pt x="73728" y="0"/>
                </a:moveTo>
                <a:lnTo>
                  <a:pt x="2561623" y="0"/>
                </a:lnTo>
                <a:cubicBezTo>
                  <a:pt x="2602342" y="0"/>
                  <a:pt x="2635351" y="33009"/>
                  <a:pt x="2635351" y="73728"/>
                </a:cubicBezTo>
                <a:lnTo>
                  <a:pt x="2635351" y="1057529"/>
                </a:lnTo>
                <a:lnTo>
                  <a:pt x="2631969" y="1056846"/>
                </a:lnTo>
                <a:cubicBezTo>
                  <a:pt x="2602146" y="1056846"/>
                  <a:pt x="2577969" y="1081023"/>
                  <a:pt x="2577969" y="1110846"/>
                </a:cubicBezTo>
                <a:cubicBezTo>
                  <a:pt x="2577969" y="1140669"/>
                  <a:pt x="2602146" y="1164846"/>
                  <a:pt x="2631969" y="1164846"/>
                </a:cubicBezTo>
                <a:lnTo>
                  <a:pt x="2635351" y="1164163"/>
                </a:lnTo>
                <a:lnTo>
                  <a:pt x="2635351" y="1565390"/>
                </a:lnTo>
                <a:cubicBezTo>
                  <a:pt x="2635351" y="1606109"/>
                  <a:pt x="2602342" y="1639118"/>
                  <a:pt x="2561623" y="1639118"/>
                </a:cubicBezTo>
                <a:lnTo>
                  <a:pt x="73728" y="1639118"/>
                </a:lnTo>
                <a:cubicBezTo>
                  <a:pt x="33009" y="1639118"/>
                  <a:pt x="0" y="1606109"/>
                  <a:pt x="0" y="1565390"/>
                </a:cubicBezTo>
                <a:lnTo>
                  <a:pt x="0" y="1164163"/>
                </a:lnTo>
                <a:lnTo>
                  <a:pt x="3382" y="1164846"/>
                </a:lnTo>
                <a:cubicBezTo>
                  <a:pt x="33205" y="1164846"/>
                  <a:pt x="57382" y="1140669"/>
                  <a:pt x="57382" y="1110846"/>
                </a:cubicBezTo>
                <a:cubicBezTo>
                  <a:pt x="57382" y="1081023"/>
                  <a:pt x="33205" y="1056846"/>
                  <a:pt x="3382" y="1056846"/>
                </a:cubicBezTo>
                <a:lnTo>
                  <a:pt x="0" y="1057529"/>
                </a:lnTo>
                <a:lnTo>
                  <a:pt x="0" y="73728"/>
                </a:lnTo>
                <a:cubicBezTo>
                  <a:pt x="0" y="33009"/>
                  <a:pt x="33009" y="0"/>
                  <a:pt x="73728" y="0"/>
                </a:cubicBezTo>
                <a:close/>
              </a:path>
            </a:pathLst>
          </a:custGeom>
          <a:solidFill>
            <a:schemeClr val="bg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4899910" y="2777187"/>
            <a:ext cx="2392180" cy="0"/>
          </a:xfrm>
          <a:prstGeom prst="line">
            <a:avLst/>
          </a:prstGeom>
          <a:ln w="25400" cap="rnd">
            <a:solidFill>
              <a:schemeClr val="accent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圆角矩形 3"/>
          <p:cNvSpPr/>
          <p:nvPr/>
        </p:nvSpPr>
        <p:spPr>
          <a:xfrm>
            <a:off x="4899909" y="2882383"/>
            <a:ext cx="239218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培训部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833170" y="1729481"/>
            <a:ext cx="2525658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根据企业的整体需要，开展爱岗敬业、礼貌礼仪、仪容仪表、技能技巧、店史店貌以及管理技术培训等。</a:t>
            </a:r>
            <a:endParaRPr lang="en-US" altLang="zh-CN" sz="1400" dirty="0">
              <a:latin typeface="+mn-ea"/>
            </a:endParaRPr>
          </a:p>
        </p:txBody>
      </p:sp>
      <p:sp>
        <p:nvSpPr>
          <p:cNvPr id="78" name="任意多边形: 形状 77"/>
          <p:cNvSpPr/>
          <p:nvPr/>
        </p:nvSpPr>
        <p:spPr bwMode="auto">
          <a:xfrm>
            <a:off x="8302364" y="1546767"/>
            <a:ext cx="2919027" cy="1815557"/>
          </a:xfrm>
          <a:custGeom>
            <a:avLst/>
            <a:gdLst>
              <a:gd name="connsiteX0" fmla="*/ 73728 w 2635351"/>
              <a:gd name="connsiteY0" fmla="*/ 0 h 1639118"/>
              <a:gd name="connsiteX1" fmla="*/ 2561623 w 2635351"/>
              <a:gd name="connsiteY1" fmla="*/ 0 h 1639118"/>
              <a:gd name="connsiteX2" fmla="*/ 2635351 w 2635351"/>
              <a:gd name="connsiteY2" fmla="*/ 73728 h 1639118"/>
              <a:gd name="connsiteX3" fmla="*/ 2635351 w 2635351"/>
              <a:gd name="connsiteY3" fmla="*/ 1057529 h 1639118"/>
              <a:gd name="connsiteX4" fmla="*/ 2631969 w 2635351"/>
              <a:gd name="connsiteY4" fmla="*/ 1056846 h 1639118"/>
              <a:gd name="connsiteX5" fmla="*/ 2577969 w 2635351"/>
              <a:gd name="connsiteY5" fmla="*/ 1110846 h 1639118"/>
              <a:gd name="connsiteX6" fmla="*/ 2631969 w 2635351"/>
              <a:gd name="connsiteY6" fmla="*/ 1164846 h 1639118"/>
              <a:gd name="connsiteX7" fmla="*/ 2635351 w 2635351"/>
              <a:gd name="connsiteY7" fmla="*/ 1164163 h 1639118"/>
              <a:gd name="connsiteX8" fmla="*/ 2635351 w 2635351"/>
              <a:gd name="connsiteY8" fmla="*/ 1565390 h 1639118"/>
              <a:gd name="connsiteX9" fmla="*/ 2561623 w 2635351"/>
              <a:gd name="connsiteY9" fmla="*/ 1639118 h 1639118"/>
              <a:gd name="connsiteX10" fmla="*/ 73728 w 2635351"/>
              <a:gd name="connsiteY10" fmla="*/ 1639118 h 1639118"/>
              <a:gd name="connsiteX11" fmla="*/ 0 w 2635351"/>
              <a:gd name="connsiteY11" fmla="*/ 1565390 h 1639118"/>
              <a:gd name="connsiteX12" fmla="*/ 0 w 2635351"/>
              <a:gd name="connsiteY12" fmla="*/ 1164163 h 1639118"/>
              <a:gd name="connsiteX13" fmla="*/ 3382 w 2635351"/>
              <a:gd name="connsiteY13" fmla="*/ 1164846 h 1639118"/>
              <a:gd name="connsiteX14" fmla="*/ 57382 w 2635351"/>
              <a:gd name="connsiteY14" fmla="*/ 1110846 h 1639118"/>
              <a:gd name="connsiteX15" fmla="*/ 3382 w 2635351"/>
              <a:gd name="connsiteY15" fmla="*/ 1056846 h 1639118"/>
              <a:gd name="connsiteX16" fmla="*/ 0 w 2635351"/>
              <a:gd name="connsiteY16" fmla="*/ 1057529 h 1639118"/>
              <a:gd name="connsiteX17" fmla="*/ 0 w 2635351"/>
              <a:gd name="connsiteY17" fmla="*/ 73728 h 1639118"/>
              <a:gd name="connsiteX18" fmla="*/ 73728 w 2635351"/>
              <a:gd name="connsiteY18" fmla="*/ 0 h 163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35351" h="1639118">
                <a:moveTo>
                  <a:pt x="73728" y="0"/>
                </a:moveTo>
                <a:lnTo>
                  <a:pt x="2561623" y="0"/>
                </a:lnTo>
                <a:cubicBezTo>
                  <a:pt x="2602342" y="0"/>
                  <a:pt x="2635351" y="33009"/>
                  <a:pt x="2635351" y="73728"/>
                </a:cubicBezTo>
                <a:lnTo>
                  <a:pt x="2635351" y="1057529"/>
                </a:lnTo>
                <a:lnTo>
                  <a:pt x="2631969" y="1056846"/>
                </a:lnTo>
                <a:cubicBezTo>
                  <a:pt x="2602146" y="1056846"/>
                  <a:pt x="2577969" y="1081023"/>
                  <a:pt x="2577969" y="1110846"/>
                </a:cubicBezTo>
                <a:cubicBezTo>
                  <a:pt x="2577969" y="1140669"/>
                  <a:pt x="2602146" y="1164846"/>
                  <a:pt x="2631969" y="1164846"/>
                </a:cubicBezTo>
                <a:lnTo>
                  <a:pt x="2635351" y="1164163"/>
                </a:lnTo>
                <a:lnTo>
                  <a:pt x="2635351" y="1565390"/>
                </a:lnTo>
                <a:cubicBezTo>
                  <a:pt x="2635351" y="1606109"/>
                  <a:pt x="2602342" y="1639118"/>
                  <a:pt x="2561623" y="1639118"/>
                </a:cubicBezTo>
                <a:lnTo>
                  <a:pt x="73728" y="1639118"/>
                </a:lnTo>
                <a:cubicBezTo>
                  <a:pt x="33009" y="1639118"/>
                  <a:pt x="0" y="1606109"/>
                  <a:pt x="0" y="1565390"/>
                </a:cubicBezTo>
                <a:lnTo>
                  <a:pt x="0" y="1164163"/>
                </a:lnTo>
                <a:lnTo>
                  <a:pt x="3382" y="1164846"/>
                </a:lnTo>
                <a:cubicBezTo>
                  <a:pt x="33205" y="1164846"/>
                  <a:pt x="57382" y="1140669"/>
                  <a:pt x="57382" y="1110846"/>
                </a:cubicBezTo>
                <a:cubicBezTo>
                  <a:pt x="57382" y="1081023"/>
                  <a:pt x="33205" y="1056846"/>
                  <a:pt x="3382" y="1056846"/>
                </a:cubicBezTo>
                <a:lnTo>
                  <a:pt x="0" y="1057529"/>
                </a:lnTo>
                <a:lnTo>
                  <a:pt x="0" y="73728"/>
                </a:lnTo>
                <a:cubicBezTo>
                  <a:pt x="0" y="33009"/>
                  <a:pt x="33009" y="0"/>
                  <a:pt x="73728" y="0"/>
                </a:cubicBezTo>
                <a:close/>
              </a:path>
            </a:pathLst>
          </a:custGeom>
          <a:solidFill>
            <a:schemeClr val="bg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8565788" y="2777187"/>
            <a:ext cx="2392180" cy="0"/>
          </a:xfrm>
          <a:prstGeom prst="line">
            <a:avLst/>
          </a:prstGeom>
          <a:ln w="25400" cap="rnd">
            <a:solidFill>
              <a:schemeClr val="accent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圆角矩形 3"/>
          <p:cNvSpPr/>
          <p:nvPr/>
        </p:nvSpPr>
        <p:spPr>
          <a:xfrm>
            <a:off x="8565787" y="2882383"/>
            <a:ext cx="239218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研发部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499048" y="1729481"/>
            <a:ext cx="2525658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研究竞争对手和当前市场流行菜品的设计理念和制作配方，按规定时间，策划、创新菜和应季菜，组织厨师开展创新菜评比活动。</a:t>
            </a:r>
            <a:endParaRPr lang="en-US" altLang="zh-CN" sz="1400" dirty="0">
              <a:latin typeface="+mn-ea"/>
            </a:endParaRPr>
          </a:p>
        </p:txBody>
      </p:sp>
      <p:sp>
        <p:nvSpPr>
          <p:cNvPr id="84" name="任意多边形: 形状 83"/>
          <p:cNvSpPr/>
          <p:nvPr/>
        </p:nvSpPr>
        <p:spPr bwMode="auto">
          <a:xfrm>
            <a:off x="970608" y="4017012"/>
            <a:ext cx="2919027" cy="1815557"/>
          </a:xfrm>
          <a:custGeom>
            <a:avLst/>
            <a:gdLst>
              <a:gd name="connsiteX0" fmla="*/ 73728 w 2635351"/>
              <a:gd name="connsiteY0" fmla="*/ 0 h 1639118"/>
              <a:gd name="connsiteX1" fmla="*/ 2561623 w 2635351"/>
              <a:gd name="connsiteY1" fmla="*/ 0 h 1639118"/>
              <a:gd name="connsiteX2" fmla="*/ 2635351 w 2635351"/>
              <a:gd name="connsiteY2" fmla="*/ 73728 h 1639118"/>
              <a:gd name="connsiteX3" fmla="*/ 2635351 w 2635351"/>
              <a:gd name="connsiteY3" fmla="*/ 1057529 h 1639118"/>
              <a:gd name="connsiteX4" fmla="*/ 2631969 w 2635351"/>
              <a:gd name="connsiteY4" fmla="*/ 1056846 h 1639118"/>
              <a:gd name="connsiteX5" fmla="*/ 2577969 w 2635351"/>
              <a:gd name="connsiteY5" fmla="*/ 1110846 h 1639118"/>
              <a:gd name="connsiteX6" fmla="*/ 2631969 w 2635351"/>
              <a:gd name="connsiteY6" fmla="*/ 1164846 h 1639118"/>
              <a:gd name="connsiteX7" fmla="*/ 2635351 w 2635351"/>
              <a:gd name="connsiteY7" fmla="*/ 1164163 h 1639118"/>
              <a:gd name="connsiteX8" fmla="*/ 2635351 w 2635351"/>
              <a:gd name="connsiteY8" fmla="*/ 1565390 h 1639118"/>
              <a:gd name="connsiteX9" fmla="*/ 2561623 w 2635351"/>
              <a:gd name="connsiteY9" fmla="*/ 1639118 h 1639118"/>
              <a:gd name="connsiteX10" fmla="*/ 73728 w 2635351"/>
              <a:gd name="connsiteY10" fmla="*/ 1639118 h 1639118"/>
              <a:gd name="connsiteX11" fmla="*/ 0 w 2635351"/>
              <a:gd name="connsiteY11" fmla="*/ 1565390 h 1639118"/>
              <a:gd name="connsiteX12" fmla="*/ 0 w 2635351"/>
              <a:gd name="connsiteY12" fmla="*/ 1164163 h 1639118"/>
              <a:gd name="connsiteX13" fmla="*/ 3382 w 2635351"/>
              <a:gd name="connsiteY13" fmla="*/ 1164846 h 1639118"/>
              <a:gd name="connsiteX14" fmla="*/ 57382 w 2635351"/>
              <a:gd name="connsiteY14" fmla="*/ 1110846 h 1639118"/>
              <a:gd name="connsiteX15" fmla="*/ 3382 w 2635351"/>
              <a:gd name="connsiteY15" fmla="*/ 1056846 h 1639118"/>
              <a:gd name="connsiteX16" fmla="*/ 0 w 2635351"/>
              <a:gd name="connsiteY16" fmla="*/ 1057529 h 1639118"/>
              <a:gd name="connsiteX17" fmla="*/ 0 w 2635351"/>
              <a:gd name="connsiteY17" fmla="*/ 73728 h 1639118"/>
              <a:gd name="connsiteX18" fmla="*/ 73728 w 2635351"/>
              <a:gd name="connsiteY18" fmla="*/ 0 h 163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35351" h="1639118">
                <a:moveTo>
                  <a:pt x="73728" y="0"/>
                </a:moveTo>
                <a:lnTo>
                  <a:pt x="2561623" y="0"/>
                </a:lnTo>
                <a:cubicBezTo>
                  <a:pt x="2602342" y="0"/>
                  <a:pt x="2635351" y="33009"/>
                  <a:pt x="2635351" y="73728"/>
                </a:cubicBezTo>
                <a:lnTo>
                  <a:pt x="2635351" y="1057529"/>
                </a:lnTo>
                <a:lnTo>
                  <a:pt x="2631969" y="1056846"/>
                </a:lnTo>
                <a:cubicBezTo>
                  <a:pt x="2602146" y="1056846"/>
                  <a:pt x="2577969" y="1081023"/>
                  <a:pt x="2577969" y="1110846"/>
                </a:cubicBezTo>
                <a:cubicBezTo>
                  <a:pt x="2577969" y="1140669"/>
                  <a:pt x="2602146" y="1164846"/>
                  <a:pt x="2631969" y="1164846"/>
                </a:cubicBezTo>
                <a:lnTo>
                  <a:pt x="2635351" y="1164163"/>
                </a:lnTo>
                <a:lnTo>
                  <a:pt x="2635351" y="1565390"/>
                </a:lnTo>
                <a:cubicBezTo>
                  <a:pt x="2635351" y="1606109"/>
                  <a:pt x="2602342" y="1639118"/>
                  <a:pt x="2561623" y="1639118"/>
                </a:cubicBezTo>
                <a:lnTo>
                  <a:pt x="73728" y="1639118"/>
                </a:lnTo>
                <a:cubicBezTo>
                  <a:pt x="33009" y="1639118"/>
                  <a:pt x="0" y="1606109"/>
                  <a:pt x="0" y="1565390"/>
                </a:cubicBezTo>
                <a:lnTo>
                  <a:pt x="0" y="1164163"/>
                </a:lnTo>
                <a:lnTo>
                  <a:pt x="3382" y="1164846"/>
                </a:lnTo>
                <a:cubicBezTo>
                  <a:pt x="33205" y="1164846"/>
                  <a:pt x="57382" y="1140669"/>
                  <a:pt x="57382" y="1110846"/>
                </a:cubicBezTo>
                <a:cubicBezTo>
                  <a:pt x="57382" y="1081023"/>
                  <a:pt x="33205" y="1056846"/>
                  <a:pt x="3382" y="1056846"/>
                </a:cubicBezTo>
                <a:lnTo>
                  <a:pt x="0" y="1057529"/>
                </a:lnTo>
                <a:lnTo>
                  <a:pt x="0" y="73728"/>
                </a:lnTo>
                <a:cubicBezTo>
                  <a:pt x="0" y="33009"/>
                  <a:pt x="33009" y="0"/>
                  <a:pt x="73728" y="0"/>
                </a:cubicBezTo>
                <a:close/>
              </a:path>
            </a:pathLst>
          </a:custGeom>
          <a:solidFill>
            <a:schemeClr val="bg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1234032" y="5247432"/>
            <a:ext cx="2392180" cy="0"/>
          </a:xfrm>
          <a:prstGeom prst="line">
            <a:avLst/>
          </a:prstGeom>
          <a:ln w="25400" cap="rnd">
            <a:solidFill>
              <a:schemeClr val="accent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3"/>
          <p:cNvSpPr/>
          <p:nvPr/>
        </p:nvSpPr>
        <p:spPr>
          <a:xfrm>
            <a:off x="1234031" y="5352628"/>
            <a:ext cx="239218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后勤部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167292" y="4199726"/>
            <a:ext cx="2525658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负责公司的物品、车辆、设施、环境的使用和保养。处理好环保、工商、市政、消防、公安、执法等部门的关系。</a:t>
            </a:r>
            <a:endParaRPr lang="en-US" altLang="zh-CN" sz="1400" dirty="0">
              <a:latin typeface="+mn-ea"/>
            </a:endParaRPr>
          </a:p>
        </p:txBody>
      </p:sp>
      <p:sp>
        <p:nvSpPr>
          <p:cNvPr id="90" name="任意多边形: 形状 89"/>
          <p:cNvSpPr/>
          <p:nvPr/>
        </p:nvSpPr>
        <p:spPr bwMode="auto">
          <a:xfrm>
            <a:off x="4636486" y="4017012"/>
            <a:ext cx="2919027" cy="1815557"/>
          </a:xfrm>
          <a:custGeom>
            <a:avLst/>
            <a:gdLst>
              <a:gd name="connsiteX0" fmla="*/ 73728 w 2635351"/>
              <a:gd name="connsiteY0" fmla="*/ 0 h 1639118"/>
              <a:gd name="connsiteX1" fmla="*/ 2561623 w 2635351"/>
              <a:gd name="connsiteY1" fmla="*/ 0 h 1639118"/>
              <a:gd name="connsiteX2" fmla="*/ 2635351 w 2635351"/>
              <a:gd name="connsiteY2" fmla="*/ 73728 h 1639118"/>
              <a:gd name="connsiteX3" fmla="*/ 2635351 w 2635351"/>
              <a:gd name="connsiteY3" fmla="*/ 1057529 h 1639118"/>
              <a:gd name="connsiteX4" fmla="*/ 2631969 w 2635351"/>
              <a:gd name="connsiteY4" fmla="*/ 1056846 h 1639118"/>
              <a:gd name="connsiteX5" fmla="*/ 2577969 w 2635351"/>
              <a:gd name="connsiteY5" fmla="*/ 1110846 h 1639118"/>
              <a:gd name="connsiteX6" fmla="*/ 2631969 w 2635351"/>
              <a:gd name="connsiteY6" fmla="*/ 1164846 h 1639118"/>
              <a:gd name="connsiteX7" fmla="*/ 2635351 w 2635351"/>
              <a:gd name="connsiteY7" fmla="*/ 1164163 h 1639118"/>
              <a:gd name="connsiteX8" fmla="*/ 2635351 w 2635351"/>
              <a:gd name="connsiteY8" fmla="*/ 1565390 h 1639118"/>
              <a:gd name="connsiteX9" fmla="*/ 2561623 w 2635351"/>
              <a:gd name="connsiteY9" fmla="*/ 1639118 h 1639118"/>
              <a:gd name="connsiteX10" fmla="*/ 73728 w 2635351"/>
              <a:gd name="connsiteY10" fmla="*/ 1639118 h 1639118"/>
              <a:gd name="connsiteX11" fmla="*/ 0 w 2635351"/>
              <a:gd name="connsiteY11" fmla="*/ 1565390 h 1639118"/>
              <a:gd name="connsiteX12" fmla="*/ 0 w 2635351"/>
              <a:gd name="connsiteY12" fmla="*/ 1164163 h 1639118"/>
              <a:gd name="connsiteX13" fmla="*/ 3382 w 2635351"/>
              <a:gd name="connsiteY13" fmla="*/ 1164846 h 1639118"/>
              <a:gd name="connsiteX14" fmla="*/ 57382 w 2635351"/>
              <a:gd name="connsiteY14" fmla="*/ 1110846 h 1639118"/>
              <a:gd name="connsiteX15" fmla="*/ 3382 w 2635351"/>
              <a:gd name="connsiteY15" fmla="*/ 1056846 h 1639118"/>
              <a:gd name="connsiteX16" fmla="*/ 0 w 2635351"/>
              <a:gd name="connsiteY16" fmla="*/ 1057529 h 1639118"/>
              <a:gd name="connsiteX17" fmla="*/ 0 w 2635351"/>
              <a:gd name="connsiteY17" fmla="*/ 73728 h 1639118"/>
              <a:gd name="connsiteX18" fmla="*/ 73728 w 2635351"/>
              <a:gd name="connsiteY18" fmla="*/ 0 h 163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35351" h="1639118">
                <a:moveTo>
                  <a:pt x="73728" y="0"/>
                </a:moveTo>
                <a:lnTo>
                  <a:pt x="2561623" y="0"/>
                </a:lnTo>
                <a:cubicBezTo>
                  <a:pt x="2602342" y="0"/>
                  <a:pt x="2635351" y="33009"/>
                  <a:pt x="2635351" y="73728"/>
                </a:cubicBezTo>
                <a:lnTo>
                  <a:pt x="2635351" y="1057529"/>
                </a:lnTo>
                <a:lnTo>
                  <a:pt x="2631969" y="1056846"/>
                </a:lnTo>
                <a:cubicBezTo>
                  <a:pt x="2602146" y="1056846"/>
                  <a:pt x="2577969" y="1081023"/>
                  <a:pt x="2577969" y="1110846"/>
                </a:cubicBezTo>
                <a:cubicBezTo>
                  <a:pt x="2577969" y="1140669"/>
                  <a:pt x="2602146" y="1164846"/>
                  <a:pt x="2631969" y="1164846"/>
                </a:cubicBezTo>
                <a:lnTo>
                  <a:pt x="2635351" y="1164163"/>
                </a:lnTo>
                <a:lnTo>
                  <a:pt x="2635351" y="1565390"/>
                </a:lnTo>
                <a:cubicBezTo>
                  <a:pt x="2635351" y="1606109"/>
                  <a:pt x="2602342" y="1639118"/>
                  <a:pt x="2561623" y="1639118"/>
                </a:cubicBezTo>
                <a:lnTo>
                  <a:pt x="73728" y="1639118"/>
                </a:lnTo>
                <a:cubicBezTo>
                  <a:pt x="33009" y="1639118"/>
                  <a:pt x="0" y="1606109"/>
                  <a:pt x="0" y="1565390"/>
                </a:cubicBezTo>
                <a:lnTo>
                  <a:pt x="0" y="1164163"/>
                </a:lnTo>
                <a:lnTo>
                  <a:pt x="3382" y="1164846"/>
                </a:lnTo>
                <a:cubicBezTo>
                  <a:pt x="33205" y="1164846"/>
                  <a:pt x="57382" y="1140669"/>
                  <a:pt x="57382" y="1110846"/>
                </a:cubicBezTo>
                <a:cubicBezTo>
                  <a:pt x="57382" y="1081023"/>
                  <a:pt x="33205" y="1056846"/>
                  <a:pt x="3382" y="1056846"/>
                </a:cubicBezTo>
                <a:lnTo>
                  <a:pt x="0" y="1057529"/>
                </a:lnTo>
                <a:lnTo>
                  <a:pt x="0" y="73728"/>
                </a:lnTo>
                <a:cubicBezTo>
                  <a:pt x="0" y="33009"/>
                  <a:pt x="33009" y="0"/>
                  <a:pt x="73728" y="0"/>
                </a:cubicBezTo>
                <a:close/>
              </a:path>
            </a:pathLst>
          </a:custGeom>
          <a:solidFill>
            <a:schemeClr val="bg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cxnSp>
        <p:nvCxnSpPr>
          <p:cNvPr id="91" name="直接连接符 90"/>
          <p:cNvCxnSpPr/>
          <p:nvPr/>
        </p:nvCxnSpPr>
        <p:spPr>
          <a:xfrm>
            <a:off x="4899910" y="5247432"/>
            <a:ext cx="2392180" cy="0"/>
          </a:xfrm>
          <a:prstGeom prst="line">
            <a:avLst/>
          </a:prstGeom>
          <a:ln w="25400" cap="rnd">
            <a:solidFill>
              <a:schemeClr val="accent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圆角矩形 3"/>
          <p:cNvSpPr/>
          <p:nvPr/>
        </p:nvSpPr>
        <p:spPr>
          <a:xfrm>
            <a:off x="4899909" y="5352628"/>
            <a:ext cx="239218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人力资源部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4833170" y="4199726"/>
            <a:ext cx="2525658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Pellentesque habitant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morbi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tristique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senectus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 et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netus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 et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malesuada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 fames ac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turpis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egestas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. Proin pharetra</a:t>
            </a:r>
            <a:endParaRPr lang="en-US" altLang="zh-CN" sz="1400" dirty="0">
              <a:latin typeface="+mn-ea"/>
            </a:endParaRPr>
          </a:p>
        </p:txBody>
      </p:sp>
      <p:sp>
        <p:nvSpPr>
          <p:cNvPr id="96" name="任意多边形: 形状 95"/>
          <p:cNvSpPr/>
          <p:nvPr/>
        </p:nvSpPr>
        <p:spPr bwMode="auto">
          <a:xfrm>
            <a:off x="8302364" y="4017012"/>
            <a:ext cx="2919027" cy="1815557"/>
          </a:xfrm>
          <a:custGeom>
            <a:avLst/>
            <a:gdLst>
              <a:gd name="connsiteX0" fmla="*/ 73728 w 2635351"/>
              <a:gd name="connsiteY0" fmla="*/ 0 h 1639118"/>
              <a:gd name="connsiteX1" fmla="*/ 2561623 w 2635351"/>
              <a:gd name="connsiteY1" fmla="*/ 0 h 1639118"/>
              <a:gd name="connsiteX2" fmla="*/ 2635351 w 2635351"/>
              <a:gd name="connsiteY2" fmla="*/ 73728 h 1639118"/>
              <a:gd name="connsiteX3" fmla="*/ 2635351 w 2635351"/>
              <a:gd name="connsiteY3" fmla="*/ 1057529 h 1639118"/>
              <a:gd name="connsiteX4" fmla="*/ 2631969 w 2635351"/>
              <a:gd name="connsiteY4" fmla="*/ 1056846 h 1639118"/>
              <a:gd name="connsiteX5" fmla="*/ 2577969 w 2635351"/>
              <a:gd name="connsiteY5" fmla="*/ 1110846 h 1639118"/>
              <a:gd name="connsiteX6" fmla="*/ 2631969 w 2635351"/>
              <a:gd name="connsiteY6" fmla="*/ 1164846 h 1639118"/>
              <a:gd name="connsiteX7" fmla="*/ 2635351 w 2635351"/>
              <a:gd name="connsiteY7" fmla="*/ 1164163 h 1639118"/>
              <a:gd name="connsiteX8" fmla="*/ 2635351 w 2635351"/>
              <a:gd name="connsiteY8" fmla="*/ 1565390 h 1639118"/>
              <a:gd name="connsiteX9" fmla="*/ 2561623 w 2635351"/>
              <a:gd name="connsiteY9" fmla="*/ 1639118 h 1639118"/>
              <a:gd name="connsiteX10" fmla="*/ 73728 w 2635351"/>
              <a:gd name="connsiteY10" fmla="*/ 1639118 h 1639118"/>
              <a:gd name="connsiteX11" fmla="*/ 0 w 2635351"/>
              <a:gd name="connsiteY11" fmla="*/ 1565390 h 1639118"/>
              <a:gd name="connsiteX12" fmla="*/ 0 w 2635351"/>
              <a:gd name="connsiteY12" fmla="*/ 1164163 h 1639118"/>
              <a:gd name="connsiteX13" fmla="*/ 3382 w 2635351"/>
              <a:gd name="connsiteY13" fmla="*/ 1164846 h 1639118"/>
              <a:gd name="connsiteX14" fmla="*/ 57382 w 2635351"/>
              <a:gd name="connsiteY14" fmla="*/ 1110846 h 1639118"/>
              <a:gd name="connsiteX15" fmla="*/ 3382 w 2635351"/>
              <a:gd name="connsiteY15" fmla="*/ 1056846 h 1639118"/>
              <a:gd name="connsiteX16" fmla="*/ 0 w 2635351"/>
              <a:gd name="connsiteY16" fmla="*/ 1057529 h 1639118"/>
              <a:gd name="connsiteX17" fmla="*/ 0 w 2635351"/>
              <a:gd name="connsiteY17" fmla="*/ 73728 h 1639118"/>
              <a:gd name="connsiteX18" fmla="*/ 73728 w 2635351"/>
              <a:gd name="connsiteY18" fmla="*/ 0 h 163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635351" h="1639118">
                <a:moveTo>
                  <a:pt x="73728" y="0"/>
                </a:moveTo>
                <a:lnTo>
                  <a:pt x="2561623" y="0"/>
                </a:lnTo>
                <a:cubicBezTo>
                  <a:pt x="2602342" y="0"/>
                  <a:pt x="2635351" y="33009"/>
                  <a:pt x="2635351" y="73728"/>
                </a:cubicBezTo>
                <a:lnTo>
                  <a:pt x="2635351" y="1057529"/>
                </a:lnTo>
                <a:lnTo>
                  <a:pt x="2631969" y="1056846"/>
                </a:lnTo>
                <a:cubicBezTo>
                  <a:pt x="2602146" y="1056846"/>
                  <a:pt x="2577969" y="1081023"/>
                  <a:pt x="2577969" y="1110846"/>
                </a:cubicBezTo>
                <a:cubicBezTo>
                  <a:pt x="2577969" y="1140669"/>
                  <a:pt x="2602146" y="1164846"/>
                  <a:pt x="2631969" y="1164846"/>
                </a:cubicBezTo>
                <a:lnTo>
                  <a:pt x="2635351" y="1164163"/>
                </a:lnTo>
                <a:lnTo>
                  <a:pt x="2635351" y="1565390"/>
                </a:lnTo>
                <a:cubicBezTo>
                  <a:pt x="2635351" y="1606109"/>
                  <a:pt x="2602342" y="1639118"/>
                  <a:pt x="2561623" y="1639118"/>
                </a:cubicBezTo>
                <a:lnTo>
                  <a:pt x="73728" y="1639118"/>
                </a:lnTo>
                <a:cubicBezTo>
                  <a:pt x="33009" y="1639118"/>
                  <a:pt x="0" y="1606109"/>
                  <a:pt x="0" y="1565390"/>
                </a:cubicBezTo>
                <a:lnTo>
                  <a:pt x="0" y="1164163"/>
                </a:lnTo>
                <a:lnTo>
                  <a:pt x="3382" y="1164846"/>
                </a:lnTo>
                <a:cubicBezTo>
                  <a:pt x="33205" y="1164846"/>
                  <a:pt x="57382" y="1140669"/>
                  <a:pt x="57382" y="1110846"/>
                </a:cubicBezTo>
                <a:cubicBezTo>
                  <a:pt x="57382" y="1081023"/>
                  <a:pt x="33205" y="1056846"/>
                  <a:pt x="3382" y="1056846"/>
                </a:cubicBezTo>
                <a:lnTo>
                  <a:pt x="0" y="1057529"/>
                </a:lnTo>
                <a:lnTo>
                  <a:pt x="0" y="73728"/>
                </a:lnTo>
                <a:cubicBezTo>
                  <a:pt x="0" y="33009"/>
                  <a:pt x="33009" y="0"/>
                  <a:pt x="73728" y="0"/>
                </a:cubicBezTo>
                <a:close/>
              </a:path>
            </a:pathLst>
          </a:custGeom>
          <a:solidFill>
            <a:schemeClr val="bg1"/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cxnSp>
        <p:nvCxnSpPr>
          <p:cNvPr id="97" name="直接连接符 96"/>
          <p:cNvCxnSpPr/>
          <p:nvPr/>
        </p:nvCxnSpPr>
        <p:spPr>
          <a:xfrm>
            <a:off x="8565788" y="5247432"/>
            <a:ext cx="2392180" cy="0"/>
          </a:xfrm>
          <a:prstGeom prst="line">
            <a:avLst/>
          </a:prstGeom>
          <a:ln w="25400" cap="rnd">
            <a:solidFill>
              <a:schemeClr val="accent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圆角矩形 3"/>
          <p:cNvSpPr/>
          <p:nvPr/>
        </p:nvSpPr>
        <p:spPr>
          <a:xfrm>
            <a:off x="8565787" y="5352628"/>
            <a:ext cx="239218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营销部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499048" y="4199726"/>
            <a:ext cx="2525658" cy="8617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按照公司的整体战略规划，分析客户需求，挖掘潜在客户，建立业务关系，反馈服务效果，系统开展营销活动。</a:t>
            </a:r>
            <a:endParaRPr lang="en-US" altLang="zh-CN" sz="1400" dirty="0">
              <a:latin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产业布局</a:t>
            </a:r>
            <a:endParaRPr lang="zh-CN" altLang="en-US" dirty="0"/>
          </a:p>
        </p:txBody>
      </p:sp>
      <p:pic>
        <p:nvPicPr>
          <p:cNvPr id="7" name="图片 6" descr="面包店的两个面包师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/>
          <a:stretch>
            <a:fillRect/>
          </a:stretch>
        </p:blipFill>
        <p:spPr>
          <a:xfrm>
            <a:off x="4430699" y="2100249"/>
            <a:ext cx="3330602" cy="3330602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grpSp>
        <p:nvGrpSpPr>
          <p:cNvPr id="54" name="组合 53"/>
          <p:cNvGrpSpPr/>
          <p:nvPr/>
        </p:nvGrpSpPr>
        <p:grpSpPr>
          <a:xfrm rot="5400000">
            <a:off x="9384501" y="678651"/>
            <a:ext cx="712799" cy="3556002"/>
            <a:chOff x="660402" y="1739705"/>
            <a:chExt cx="2332339" cy="3556002"/>
          </a:xfrm>
        </p:grpSpPr>
        <p:sp>
          <p:nvSpPr>
            <p:cNvPr id="55" name="矩形: 圆角 54"/>
            <p:cNvSpPr/>
            <p:nvPr/>
          </p:nvSpPr>
          <p:spPr>
            <a:xfrm>
              <a:off x="660402" y="1739705"/>
              <a:ext cx="2331199" cy="3555998"/>
            </a:xfrm>
            <a:prstGeom prst="roundRect">
              <a:avLst>
                <a:gd name="adj" fmla="val 6031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  <a:effectLst>
              <a:outerShdw blurRad="127000" sx="102000" sy="102000" algn="ctr" rotWithShape="0">
                <a:schemeClr val="accent2">
                  <a:lumMod val="50000"/>
                  <a:alpha val="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6" name="任意多边形: 形状 55"/>
            <p:cNvSpPr/>
            <p:nvPr/>
          </p:nvSpPr>
          <p:spPr>
            <a:xfrm>
              <a:off x="661543" y="5181406"/>
              <a:ext cx="2331198" cy="114301"/>
            </a:xfrm>
            <a:custGeom>
              <a:avLst/>
              <a:gdLst>
                <a:gd name="connsiteX0" fmla="*/ 0 w 2328914"/>
                <a:gd name="connsiteY0" fmla="*/ 0 h 134937"/>
                <a:gd name="connsiteX1" fmla="*/ 2328914 w 2328914"/>
                <a:gd name="connsiteY1" fmla="*/ 0 h 134937"/>
                <a:gd name="connsiteX2" fmla="*/ 2319007 w 2328914"/>
                <a:gd name="connsiteY2" fmla="*/ 49068 h 134937"/>
                <a:gd name="connsiteX3" fmla="*/ 2189461 w 2328914"/>
                <a:gd name="connsiteY3" fmla="*/ 134937 h 134937"/>
                <a:gd name="connsiteX4" fmla="*/ 139453 w 2328914"/>
                <a:gd name="connsiteY4" fmla="*/ 134937 h 134937"/>
                <a:gd name="connsiteX5" fmla="*/ 9907 w 2328914"/>
                <a:gd name="connsiteY5" fmla="*/ 49068 h 13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8914" h="134937">
                  <a:moveTo>
                    <a:pt x="0" y="0"/>
                  </a:moveTo>
                  <a:lnTo>
                    <a:pt x="2328914" y="0"/>
                  </a:lnTo>
                  <a:lnTo>
                    <a:pt x="2319007" y="49068"/>
                  </a:lnTo>
                  <a:cubicBezTo>
                    <a:pt x="2297664" y="99530"/>
                    <a:pt x="2247697" y="134937"/>
                    <a:pt x="2189461" y="134937"/>
                  </a:cubicBezTo>
                  <a:lnTo>
                    <a:pt x="139453" y="134937"/>
                  </a:lnTo>
                  <a:cubicBezTo>
                    <a:pt x="81217" y="134937"/>
                    <a:pt x="31250" y="99530"/>
                    <a:pt x="9907" y="49068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 rot="5400000">
            <a:off x="9384501" y="3296449"/>
            <a:ext cx="712799" cy="3556002"/>
            <a:chOff x="660402" y="1739705"/>
            <a:chExt cx="2332339" cy="3556002"/>
          </a:xfrm>
        </p:grpSpPr>
        <p:sp>
          <p:nvSpPr>
            <p:cNvPr id="61" name="矩形: 圆角 60"/>
            <p:cNvSpPr/>
            <p:nvPr/>
          </p:nvSpPr>
          <p:spPr>
            <a:xfrm>
              <a:off x="660402" y="1739705"/>
              <a:ext cx="2331199" cy="3555998"/>
            </a:xfrm>
            <a:prstGeom prst="roundRect">
              <a:avLst>
                <a:gd name="adj" fmla="val 6031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  <a:effectLst>
              <a:outerShdw blurRad="127000" sx="102000" sy="102000" algn="ctr" rotWithShape="0">
                <a:schemeClr val="accent2">
                  <a:lumMod val="50000"/>
                  <a:alpha val="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2" name="任意多边形: 形状 61"/>
            <p:cNvSpPr/>
            <p:nvPr/>
          </p:nvSpPr>
          <p:spPr>
            <a:xfrm>
              <a:off x="661543" y="5181406"/>
              <a:ext cx="2331198" cy="114301"/>
            </a:xfrm>
            <a:custGeom>
              <a:avLst/>
              <a:gdLst>
                <a:gd name="connsiteX0" fmla="*/ 0 w 2328914"/>
                <a:gd name="connsiteY0" fmla="*/ 0 h 134937"/>
                <a:gd name="connsiteX1" fmla="*/ 2328914 w 2328914"/>
                <a:gd name="connsiteY1" fmla="*/ 0 h 134937"/>
                <a:gd name="connsiteX2" fmla="*/ 2319007 w 2328914"/>
                <a:gd name="connsiteY2" fmla="*/ 49068 h 134937"/>
                <a:gd name="connsiteX3" fmla="*/ 2189461 w 2328914"/>
                <a:gd name="connsiteY3" fmla="*/ 134937 h 134937"/>
                <a:gd name="connsiteX4" fmla="*/ 139453 w 2328914"/>
                <a:gd name="connsiteY4" fmla="*/ 134937 h 134937"/>
                <a:gd name="connsiteX5" fmla="*/ 9907 w 2328914"/>
                <a:gd name="connsiteY5" fmla="*/ 49068 h 13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8914" h="134937">
                  <a:moveTo>
                    <a:pt x="0" y="0"/>
                  </a:moveTo>
                  <a:lnTo>
                    <a:pt x="2328914" y="0"/>
                  </a:lnTo>
                  <a:lnTo>
                    <a:pt x="2319007" y="49068"/>
                  </a:lnTo>
                  <a:cubicBezTo>
                    <a:pt x="2297664" y="99530"/>
                    <a:pt x="2247697" y="134937"/>
                    <a:pt x="2189461" y="134937"/>
                  </a:cubicBezTo>
                  <a:lnTo>
                    <a:pt x="139453" y="134937"/>
                  </a:lnTo>
                  <a:cubicBezTo>
                    <a:pt x="81217" y="134937"/>
                    <a:pt x="31250" y="99530"/>
                    <a:pt x="9907" y="49068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 rot="5400000">
            <a:off x="2081999" y="678650"/>
            <a:ext cx="712799" cy="3556002"/>
            <a:chOff x="660402" y="1739705"/>
            <a:chExt cx="2332339" cy="3556002"/>
          </a:xfrm>
        </p:grpSpPr>
        <p:sp>
          <p:nvSpPr>
            <p:cNvPr id="46" name="矩形: 圆角 45"/>
            <p:cNvSpPr/>
            <p:nvPr/>
          </p:nvSpPr>
          <p:spPr>
            <a:xfrm>
              <a:off x="660402" y="1739705"/>
              <a:ext cx="2331199" cy="3555998"/>
            </a:xfrm>
            <a:prstGeom prst="roundRect">
              <a:avLst>
                <a:gd name="adj" fmla="val 6031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  <a:effectLst>
              <a:outerShdw blurRad="127000" sx="102000" sy="102000" algn="ctr" rotWithShape="0">
                <a:schemeClr val="accent2">
                  <a:lumMod val="50000"/>
                  <a:alpha val="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7" name="任意多边形: 形状 46"/>
            <p:cNvSpPr/>
            <p:nvPr/>
          </p:nvSpPr>
          <p:spPr>
            <a:xfrm>
              <a:off x="661543" y="5181406"/>
              <a:ext cx="2331198" cy="114301"/>
            </a:xfrm>
            <a:custGeom>
              <a:avLst/>
              <a:gdLst>
                <a:gd name="connsiteX0" fmla="*/ 0 w 2328914"/>
                <a:gd name="connsiteY0" fmla="*/ 0 h 134937"/>
                <a:gd name="connsiteX1" fmla="*/ 2328914 w 2328914"/>
                <a:gd name="connsiteY1" fmla="*/ 0 h 134937"/>
                <a:gd name="connsiteX2" fmla="*/ 2319007 w 2328914"/>
                <a:gd name="connsiteY2" fmla="*/ 49068 h 134937"/>
                <a:gd name="connsiteX3" fmla="*/ 2189461 w 2328914"/>
                <a:gd name="connsiteY3" fmla="*/ 134937 h 134937"/>
                <a:gd name="connsiteX4" fmla="*/ 139453 w 2328914"/>
                <a:gd name="connsiteY4" fmla="*/ 134937 h 134937"/>
                <a:gd name="connsiteX5" fmla="*/ 9907 w 2328914"/>
                <a:gd name="connsiteY5" fmla="*/ 49068 h 13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8914" h="134937">
                  <a:moveTo>
                    <a:pt x="0" y="0"/>
                  </a:moveTo>
                  <a:lnTo>
                    <a:pt x="2328914" y="0"/>
                  </a:lnTo>
                  <a:lnTo>
                    <a:pt x="2319007" y="49068"/>
                  </a:lnTo>
                  <a:cubicBezTo>
                    <a:pt x="2297664" y="99530"/>
                    <a:pt x="2247697" y="134937"/>
                    <a:pt x="2189461" y="134937"/>
                  </a:cubicBezTo>
                  <a:lnTo>
                    <a:pt x="139453" y="134937"/>
                  </a:lnTo>
                  <a:cubicBezTo>
                    <a:pt x="81217" y="134937"/>
                    <a:pt x="31250" y="99530"/>
                    <a:pt x="9907" y="49068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893689" y="2271985"/>
            <a:ext cx="58580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01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681090" y="2271985"/>
            <a:ext cx="233465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京津冀区域</a:t>
            </a:r>
            <a:endParaRPr lang="zh-CN" altLang="en-US" sz="2400" b="1" dirty="0"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grpSp>
        <p:nvGrpSpPr>
          <p:cNvPr id="48" name="组合 47"/>
          <p:cNvGrpSpPr/>
          <p:nvPr/>
        </p:nvGrpSpPr>
        <p:grpSpPr>
          <a:xfrm rot="5400000">
            <a:off x="2081999" y="1987549"/>
            <a:ext cx="712799" cy="3556002"/>
            <a:chOff x="660402" y="1739705"/>
            <a:chExt cx="2332339" cy="3556002"/>
          </a:xfrm>
        </p:grpSpPr>
        <p:sp>
          <p:nvSpPr>
            <p:cNvPr id="49" name="矩形: 圆角 48"/>
            <p:cNvSpPr/>
            <p:nvPr/>
          </p:nvSpPr>
          <p:spPr>
            <a:xfrm>
              <a:off x="660402" y="1739705"/>
              <a:ext cx="2331199" cy="3555998"/>
            </a:xfrm>
            <a:prstGeom prst="roundRect">
              <a:avLst>
                <a:gd name="adj" fmla="val 6031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  <a:effectLst>
              <a:outerShdw blurRad="127000" sx="102000" sy="102000" algn="ctr" rotWithShape="0">
                <a:schemeClr val="accent2">
                  <a:lumMod val="50000"/>
                  <a:alpha val="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661543" y="5181406"/>
              <a:ext cx="2331198" cy="114301"/>
            </a:xfrm>
            <a:custGeom>
              <a:avLst/>
              <a:gdLst>
                <a:gd name="connsiteX0" fmla="*/ 0 w 2328914"/>
                <a:gd name="connsiteY0" fmla="*/ 0 h 134937"/>
                <a:gd name="connsiteX1" fmla="*/ 2328914 w 2328914"/>
                <a:gd name="connsiteY1" fmla="*/ 0 h 134937"/>
                <a:gd name="connsiteX2" fmla="*/ 2319007 w 2328914"/>
                <a:gd name="connsiteY2" fmla="*/ 49068 h 134937"/>
                <a:gd name="connsiteX3" fmla="*/ 2189461 w 2328914"/>
                <a:gd name="connsiteY3" fmla="*/ 134937 h 134937"/>
                <a:gd name="connsiteX4" fmla="*/ 139453 w 2328914"/>
                <a:gd name="connsiteY4" fmla="*/ 134937 h 134937"/>
                <a:gd name="connsiteX5" fmla="*/ 9907 w 2328914"/>
                <a:gd name="connsiteY5" fmla="*/ 49068 h 13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8914" h="134937">
                  <a:moveTo>
                    <a:pt x="0" y="0"/>
                  </a:moveTo>
                  <a:lnTo>
                    <a:pt x="2328914" y="0"/>
                  </a:lnTo>
                  <a:lnTo>
                    <a:pt x="2319007" y="49068"/>
                  </a:lnTo>
                  <a:cubicBezTo>
                    <a:pt x="2297664" y="99530"/>
                    <a:pt x="2247697" y="134937"/>
                    <a:pt x="2189461" y="134937"/>
                  </a:cubicBezTo>
                  <a:lnTo>
                    <a:pt x="139453" y="134937"/>
                  </a:lnTo>
                  <a:cubicBezTo>
                    <a:pt x="81217" y="134937"/>
                    <a:pt x="31250" y="99530"/>
                    <a:pt x="9907" y="49068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893689" y="3580884"/>
            <a:ext cx="58580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02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681090" y="3580884"/>
            <a:ext cx="233465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长三角区域</a:t>
            </a:r>
            <a:endParaRPr lang="zh-CN" altLang="en-US" sz="2400" b="1" dirty="0"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grpSp>
        <p:nvGrpSpPr>
          <p:cNvPr id="51" name="组合 50"/>
          <p:cNvGrpSpPr/>
          <p:nvPr/>
        </p:nvGrpSpPr>
        <p:grpSpPr>
          <a:xfrm rot="5400000">
            <a:off x="2081999" y="3296448"/>
            <a:ext cx="712799" cy="3556002"/>
            <a:chOff x="660402" y="1739705"/>
            <a:chExt cx="2332339" cy="3556002"/>
          </a:xfrm>
        </p:grpSpPr>
        <p:sp>
          <p:nvSpPr>
            <p:cNvPr id="52" name="矩形: 圆角 51"/>
            <p:cNvSpPr/>
            <p:nvPr/>
          </p:nvSpPr>
          <p:spPr>
            <a:xfrm>
              <a:off x="660402" y="1739705"/>
              <a:ext cx="2331199" cy="3555998"/>
            </a:xfrm>
            <a:prstGeom prst="roundRect">
              <a:avLst>
                <a:gd name="adj" fmla="val 6031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  <a:effectLst>
              <a:outerShdw blurRad="127000" sx="102000" sy="102000" algn="ctr" rotWithShape="0">
                <a:schemeClr val="accent2">
                  <a:lumMod val="50000"/>
                  <a:alpha val="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3" name="任意多边形: 形状 52"/>
            <p:cNvSpPr/>
            <p:nvPr/>
          </p:nvSpPr>
          <p:spPr>
            <a:xfrm>
              <a:off x="661543" y="5181406"/>
              <a:ext cx="2331198" cy="114301"/>
            </a:xfrm>
            <a:custGeom>
              <a:avLst/>
              <a:gdLst>
                <a:gd name="connsiteX0" fmla="*/ 0 w 2328914"/>
                <a:gd name="connsiteY0" fmla="*/ 0 h 134937"/>
                <a:gd name="connsiteX1" fmla="*/ 2328914 w 2328914"/>
                <a:gd name="connsiteY1" fmla="*/ 0 h 134937"/>
                <a:gd name="connsiteX2" fmla="*/ 2319007 w 2328914"/>
                <a:gd name="connsiteY2" fmla="*/ 49068 h 134937"/>
                <a:gd name="connsiteX3" fmla="*/ 2189461 w 2328914"/>
                <a:gd name="connsiteY3" fmla="*/ 134937 h 134937"/>
                <a:gd name="connsiteX4" fmla="*/ 139453 w 2328914"/>
                <a:gd name="connsiteY4" fmla="*/ 134937 h 134937"/>
                <a:gd name="connsiteX5" fmla="*/ 9907 w 2328914"/>
                <a:gd name="connsiteY5" fmla="*/ 49068 h 13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8914" h="134937">
                  <a:moveTo>
                    <a:pt x="0" y="0"/>
                  </a:moveTo>
                  <a:lnTo>
                    <a:pt x="2328914" y="0"/>
                  </a:lnTo>
                  <a:lnTo>
                    <a:pt x="2319007" y="49068"/>
                  </a:lnTo>
                  <a:cubicBezTo>
                    <a:pt x="2297664" y="99530"/>
                    <a:pt x="2247697" y="134937"/>
                    <a:pt x="2189461" y="134937"/>
                  </a:cubicBezTo>
                  <a:lnTo>
                    <a:pt x="139453" y="134937"/>
                  </a:lnTo>
                  <a:cubicBezTo>
                    <a:pt x="81217" y="134937"/>
                    <a:pt x="31250" y="99530"/>
                    <a:pt x="9907" y="49068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893689" y="4889783"/>
            <a:ext cx="58580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03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681090" y="4889783"/>
            <a:ext cx="233465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成渝城市群</a:t>
            </a:r>
            <a:endParaRPr lang="zh-CN" altLang="en-US" sz="2400" b="1" dirty="0"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8278799" y="4889783"/>
            <a:ext cx="58580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06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9066200" y="4889783"/>
            <a:ext cx="233465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珠三角城市群</a:t>
            </a:r>
            <a:endParaRPr lang="zh-CN" altLang="en-US" sz="2400" b="1" dirty="0"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grpSp>
        <p:nvGrpSpPr>
          <p:cNvPr id="57" name="组合 56"/>
          <p:cNvGrpSpPr/>
          <p:nvPr/>
        </p:nvGrpSpPr>
        <p:grpSpPr>
          <a:xfrm rot="5400000">
            <a:off x="9384501" y="1987550"/>
            <a:ext cx="712799" cy="3556002"/>
            <a:chOff x="660402" y="1739705"/>
            <a:chExt cx="2332339" cy="3556002"/>
          </a:xfrm>
        </p:grpSpPr>
        <p:sp>
          <p:nvSpPr>
            <p:cNvPr id="58" name="矩形: 圆角 57"/>
            <p:cNvSpPr/>
            <p:nvPr/>
          </p:nvSpPr>
          <p:spPr>
            <a:xfrm>
              <a:off x="660402" y="1739705"/>
              <a:ext cx="2331199" cy="3555998"/>
            </a:xfrm>
            <a:prstGeom prst="roundRect">
              <a:avLst>
                <a:gd name="adj" fmla="val 6031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  <a:effectLst>
              <a:outerShdw blurRad="127000" sx="102000" sy="102000" algn="ctr" rotWithShape="0">
                <a:schemeClr val="accent2">
                  <a:lumMod val="50000"/>
                  <a:alpha val="7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661543" y="5181406"/>
              <a:ext cx="2331198" cy="114301"/>
            </a:xfrm>
            <a:custGeom>
              <a:avLst/>
              <a:gdLst>
                <a:gd name="connsiteX0" fmla="*/ 0 w 2328914"/>
                <a:gd name="connsiteY0" fmla="*/ 0 h 134937"/>
                <a:gd name="connsiteX1" fmla="*/ 2328914 w 2328914"/>
                <a:gd name="connsiteY1" fmla="*/ 0 h 134937"/>
                <a:gd name="connsiteX2" fmla="*/ 2319007 w 2328914"/>
                <a:gd name="connsiteY2" fmla="*/ 49068 h 134937"/>
                <a:gd name="connsiteX3" fmla="*/ 2189461 w 2328914"/>
                <a:gd name="connsiteY3" fmla="*/ 134937 h 134937"/>
                <a:gd name="connsiteX4" fmla="*/ 139453 w 2328914"/>
                <a:gd name="connsiteY4" fmla="*/ 134937 h 134937"/>
                <a:gd name="connsiteX5" fmla="*/ 9907 w 2328914"/>
                <a:gd name="connsiteY5" fmla="*/ 49068 h 13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8914" h="134937">
                  <a:moveTo>
                    <a:pt x="0" y="0"/>
                  </a:moveTo>
                  <a:lnTo>
                    <a:pt x="2328914" y="0"/>
                  </a:lnTo>
                  <a:lnTo>
                    <a:pt x="2319007" y="49068"/>
                  </a:lnTo>
                  <a:cubicBezTo>
                    <a:pt x="2297664" y="99530"/>
                    <a:pt x="2247697" y="134937"/>
                    <a:pt x="2189461" y="134937"/>
                  </a:cubicBezTo>
                  <a:lnTo>
                    <a:pt x="139453" y="134937"/>
                  </a:lnTo>
                  <a:cubicBezTo>
                    <a:pt x="81217" y="134937"/>
                    <a:pt x="31250" y="99530"/>
                    <a:pt x="9907" y="49068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9" name="文本框 98"/>
          <p:cNvSpPr txBox="1"/>
          <p:nvPr/>
        </p:nvSpPr>
        <p:spPr>
          <a:xfrm>
            <a:off x="8278799" y="3580884"/>
            <a:ext cx="58580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05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066200" y="3580884"/>
            <a:ext cx="233465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中原城市群</a:t>
            </a:r>
            <a:endParaRPr lang="zh-CN" altLang="en-US" sz="2400" b="1" dirty="0"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8278799" y="2272173"/>
            <a:ext cx="585803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04</a:t>
            </a:r>
            <a:endParaRPr lang="zh-CN" altLang="en-US" sz="2400" b="1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9066200" y="2272173"/>
            <a:ext cx="2334650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50800" dist="38100" dir="5400000" algn="t" rotWithShape="0">
                    <a:schemeClr val="accent2">
                      <a:lumMod val="50000"/>
                      <a:alpha val="11000"/>
                    </a:schemeClr>
                  </a:outerShdw>
                </a:effectLst>
                <a:latin typeface="+mj-ea"/>
                <a:ea typeface="+mj-ea"/>
                <a:cs typeface="+mj-cs"/>
              </a:rPr>
              <a:t>哈长城市群</a:t>
            </a:r>
            <a:endParaRPr lang="zh-CN" altLang="en-US" sz="2400" b="1" dirty="0">
              <a:effectLst>
                <a:outerShdw blurRad="50800" dist="38100" dir="5400000" algn="t" rotWithShape="0">
                  <a:schemeClr val="accent2">
                    <a:lumMod val="50000"/>
                    <a:alpha val="11000"/>
                  </a:schemeClr>
                </a:outerShdw>
              </a:effectLst>
              <a:latin typeface="+mj-ea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l"/>
            <a:r>
              <a:rPr lang="zh-CN" altLang="en-US" dirty="0"/>
              <a:t>联系我们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60400" y="1422522"/>
            <a:ext cx="10521421" cy="4609788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1923591" y="1926031"/>
            <a:ext cx="2161540" cy="10153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kumimoji="0" lang="en-US" altLang="zh-CN" sz="6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25000">
                      <a:schemeClr val="accent1"/>
                    </a:gs>
                    <a:gs pos="100000">
                      <a:schemeClr val="accent1"/>
                    </a:gs>
                  </a:gsLst>
                  <a:lin ang="5400000" scaled="1"/>
                  <a:tileRect/>
                </a:gradFill>
                <a:uLnTx/>
                <a:uFillTx/>
                <a:latin typeface="+mj-ea"/>
                <a:ea typeface="+mj-ea"/>
                <a:cs typeface="+mn-cs"/>
              </a:rPr>
              <a:t>XXXX</a:t>
            </a:r>
            <a:endParaRPr kumimoji="0" lang="en-US" altLang="zh-CN" sz="66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5000">
                    <a:schemeClr val="accent1"/>
                  </a:gs>
                  <a:gs pos="100000">
                    <a:schemeClr val="accent1"/>
                  </a:gs>
                </a:gsLst>
                <a:lin ang="5400000" scaled="1"/>
                <a:tileRect/>
              </a:gradFill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1439830" y="2941694"/>
            <a:ext cx="4741875" cy="677108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25000">
                      <a:schemeClr val="accent1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uLnTx/>
                <a:uFillTx/>
                <a:latin typeface="+mj-ea"/>
                <a:ea typeface="+mj-ea"/>
                <a:cs typeface="+mn-cs"/>
              </a:rPr>
              <a:t>餐饮文化有限公司</a:t>
            </a:r>
            <a:endParaRPr lang="zh-CN" altLang="en-US" sz="4400" dirty="0">
              <a:gradFill>
                <a:gsLst>
                  <a:gs pos="25000">
                    <a:schemeClr val="accent1"/>
                  </a:gs>
                  <a:gs pos="100000">
                    <a:schemeClr val="accent1"/>
                  </a:gs>
                </a:gsLst>
                <a:lin ang="5400000" scaled="1"/>
              </a:gradFill>
              <a:latin typeface="+mj-ea"/>
              <a:ea typeface="+mj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28353" y="4655678"/>
            <a:ext cx="2175907" cy="324000"/>
            <a:chOff x="1428353" y="4530182"/>
            <a:chExt cx="2175907" cy="324000"/>
          </a:xfrm>
        </p:grpSpPr>
        <p:sp>
          <p:nvSpPr>
            <p:cNvPr id="10" name="椭圆 9"/>
            <p:cNvSpPr/>
            <p:nvPr/>
          </p:nvSpPr>
          <p:spPr>
            <a:xfrm>
              <a:off x="1428353" y="4530182"/>
              <a:ext cx="324000" cy="324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872610" y="4584460"/>
              <a:ext cx="173165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1"/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solidFill>
                    <a:schemeClr val="tx1"/>
                  </a:solidFill>
                </a:rPr>
                <a:t>姓名 </a:t>
              </a:r>
              <a:r>
                <a:rPr lang="en-US" altLang="zh-CN" dirty="0">
                  <a:solidFill>
                    <a:schemeClr val="tx1"/>
                  </a:solidFill>
                </a:rPr>
                <a:t>13××××××××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iconfont-11607-6151138"/>
            <p:cNvSpPr/>
            <p:nvPr/>
          </p:nvSpPr>
          <p:spPr>
            <a:xfrm>
              <a:off x="1498746" y="4600576"/>
              <a:ext cx="183214" cy="183212"/>
            </a:xfrm>
            <a:custGeom>
              <a:avLst/>
              <a:gdLst>
                <a:gd name="T0" fmla="*/ 7028 w 11200"/>
                <a:gd name="T1" fmla="*/ 8870 h 11200"/>
                <a:gd name="T2" fmla="*/ 7502 w 11200"/>
                <a:gd name="T3" fmla="*/ 7981 h 11200"/>
                <a:gd name="T4" fmla="*/ 8402 w 11200"/>
                <a:gd name="T5" fmla="*/ 7581 h 11200"/>
                <a:gd name="T6" fmla="*/ 10586 w 11200"/>
                <a:gd name="T7" fmla="*/ 8125 h 11200"/>
                <a:gd name="T8" fmla="*/ 11192 w 11200"/>
                <a:gd name="T9" fmla="*/ 8901 h 11200"/>
                <a:gd name="T10" fmla="*/ 11192 w 11200"/>
                <a:gd name="T11" fmla="*/ 9800 h 11200"/>
                <a:gd name="T12" fmla="*/ 11200 w 11200"/>
                <a:gd name="T13" fmla="*/ 9800 h 11200"/>
                <a:gd name="T14" fmla="*/ 11200 w 11200"/>
                <a:gd name="T15" fmla="*/ 11200 h 11200"/>
                <a:gd name="T16" fmla="*/ 0 w 11200"/>
                <a:gd name="T17" fmla="*/ 0 h 11200"/>
                <a:gd name="T18" fmla="*/ 1400 w 11200"/>
                <a:gd name="T19" fmla="*/ 0 h 11200"/>
                <a:gd name="T20" fmla="*/ 1400 w 11200"/>
                <a:gd name="T21" fmla="*/ 3 h 11200"/>
                <a:gd name="T22" fmla="*/ 2280 w 11200"/>
                <a:gd name="T23" fmla="*/ 3 h 11200"/>
                <a:gd name="T24" fmla="*/ 3056 w 11200"/>
                <a:gd name="T25" fmla="*/ 610 h 11200"/>
                <a:gd name="T26" fmla="*/ 3600 w 11200"/>
                <a:gd name="T27" fmla="*/ 2794 h 11200"/>
                <a:gd name="T28" fmla="*/ 3200 w 11200"/>
                <a:gd name="T29" fmla="*/ 3694 h 11200"/>
                <a:gd name="T30" fmla="*/ 2324 w 11200"/>
                <a:gd name="T31" fmla="*/ 4160 h 11200"/>
                <a:gd name="T32" fmla="*/ 7028 w 11200"/>
                <a:gd name="T33" fmla="*/ 8870 h 1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00" h="11200">
                  <a:moveTo>
                    <a:pt x="7028" y="8870"/>
                  </a:moveTo>
                  <a:lnTo>
                    <a:pt x="7502" y="7981"/>
                  </a:lnTo>
                  <a:cubicBezTo>
                    <a:pt x="7674" y="7657"/>
                    <a:pt x="8045" y="7492"/>
                    <a:pt x="8402" y="7581"/>
                  </a:cubicBezTo>
                  <a:lnTo>
                    <a:pt x="10586" y="8125"/>
                  </a:lnTo>
                  <a:cubicBezTo>
                    <a:pt x="10942" y="8214"/>
                    <a:pt x="11192" y="8534"/>
                    <a:pt x="11192" y="8901"/>
                  </a:cubicBezTo>
                  <a:lnTo>
                    <a:pt x="11192" y="9800"/>
                  </a:lnTo>
                  <a:lnTo>
                    <a:pt x="11200" y="9800"/>
                  </a:lnTo>
                  <a:lnTo>
                    <a:pt x="11200" y="11200"/>
                  </a:lnTo>
                  <a:cubicBezTo>
                    <a:pt x="5014" y="11200"/>
                    <a:pt x="0" y="6186"/>
                    <a:pt x="0" y="0"/>
                  </a:cubicBezTo>
                  <a:lnTo>
                    <a:pt x="1400" y="0"/>
                  </a:lnTo>
                  <a:lnTo>
                    <a:pt x="1400" y="3"/>
                  </a:lnTo>
                  <a:lnTo>
                    <a:pt x="2280" y="3"/>
                  </a:lnTo>
                  <a:cubicBezTo>
                    <a:pt x="2647" y="3"/>
                    <a:pt x="2967" y="253"/>
                    <a:pt x="3056" y="610"/>
                  </a:cubicBezTo>
                  <a:lnTo>
                    <a:pt x="3600" y="2794"/>
                  </a:lnTo>
                  <a:cubicBezTo>
                    <a:pt x="3689" y="3150"/>
                    <a:pt x="3524" y="3521"/>
                    <a:pt x="3200" y="3694"/>
                  </a:cubicBezTo>
                  <a:lnTo>
                    <a:pt x="2324" y="4160"/>
                  </a:lnTo>
                  <a:cubicBezTo>
                    <a:pt x="3297" y="6229"/>
                    <a:pt x="4960" y="7895"/>
                    <a:pt x="7028" y="88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28353" y="5111478"/>
            <a:ext cx="2777887" cy="324000"/>
            <a:chOff x="1428353" y="5106236"/>
            <a:chExt cx="2777887" cy="324000"/>
          </a:xfrm>
        </p:grpSpPr>
        <p:sp>
          <p:nvSpPr>
            <p:cNvPr id="14" name="椭圆 13"/>
            <p:cNvSpPr/>
            <p:nvPr/>
          </p:nvSpPr>
          <p:spPr>
            <a:xfrm>
              <a:off x="1428353" y="5106236"/>
              <a:ext cx="324000" cy="324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iconfont-11607-6151138"/>
            <p:cNvSpPr/>
            <p:nvPr/>
          </p:nvSpPr>
          <p:spPr>
            <a:xfrm>
              <a:off x="1498746" y="5200374"/>
              <a:ext cx="183214" cy="135725"/>
            </a:xfrm>
            <a:custGeom>
              <a:avLst/>
              <a:gdLst>
                <a:gd name="T0" fmla="*/ 9508 w 9516"/>
                <a:gd name="T1" fmla="*/ 868 h 7050"/>
                <a:gd name="T2" fmla="*/ 9227 w 9516"/>
                <a:gd name="T3" fmla="*/ 1449 h 7050"/>
                <a:gd name="T4" fmla="*/ 5459 w 9516"/>
                <a:gd name="T5" fmla="*/ 5217 h 7050"/>
                <a:gd name="T6" fmla="*/ 4057 w 9516"/>
                <a:gd name="T7" fmla="*/ 5217 h 7050"/>
                <a:gd name="T8" fmla="*/ 289 w 9516"/>
                <a:gd name="T9" fmla="*/ 1449 h 7050"/>
                <a:gd name="T10" fmla="*/ 8 w 9516"/>
                <a:gd name="T11" fmla="*/ 868 h 7050"/>
                <a:gd name="T12" fmla="*/ 0 w 9516"/>
                <a:gd name="T13" fmla="*/ 991 h 7050"/>
                <a:gd name="T14" fmla="*/ 0 w 9516"/>
                <a:gd name="T15" fmla="*/ 6058 h 7050"/>
                <a:gd name="T16" fmla="*/ 991 w 9516"/>
                <a:gd name="T17" fmla="*/ 7050 h 7050"/>
                <a:gd name="T18" fmla="*/ 8525 w 9516"/>
                <a:gd name="T19" fmla="*/ 7050 h 7050"/>
                <a:gd name="T20" fmla="*/ 9516 w 9516"/>
                <a:gd name="T21" fmla="*/ 6058 h 7050"/>
                <a:gd name="T22" fmla="*/ 9516 w 9516"/>
                <a:gd name="T23" fmla="*/ 991 h 7050"/>
                <a:gd name="T24" fmla="*/ 9508 w 9516"/>
                <a:gd name="T25" fmla="*/ 868 h 7050"/>
                <a:gd name="T26" fmla="*/ 9508 w 9516"/>
                <a:gd name="T27" fmla="*/ 868 h 7050"/>
                <a:gd name="T28" fmla="*/ 5459 w 9516"/>
                <a:gd name="T29" fmla="*/ 4495 h 7050"/>
                <a:gd name="T30" fmla="*/ 9409 w 9516"/>
                <a:gd name="T31" fmla="*/ 545 h 7050"/>
                <a:gd name="T32" fmla="*/ 8525 w 9516"/>
                <a:gd name="T33" fmla="*/ 0 h 7050"/>
                <a:gd name="T34" fmla="*/ 991 w 9516"/>
                <a:gd name="T35" fmla="*/ 0 h 7050"/>
                <a:gd name="T36" fmla="*/ 107 w 9516"/>
                <a:gd name="T37" fmla="*/ 545 h 7050"/>
                <a:gd name="T38" fmla="*/ 4057 w 9516"/>
                <a:gd name="T39" fmla="*/ 4495 h 7050"/>
                <a:gd name="T40" fmla="*/ 5459 w 9516"/>
                <a:gd name="T41" fmla="*/ 4495 h 7050"/>
                <a:gd name="T42" fmla="*/ 5459 w 9516"/>
                <a:gd name="T43" fmla="*/ 4495 h 7050"/>
                <a:gd name="T44" fmla="*/ 5459 w 9516"/>
                <a:gd name="T45" fmla="*/ 4495 h 7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16" h="7050">
                  <a:moveTo>
                    <a:pt x="9508" y="868"/>
                  </a:moveTo>
                  <a:cubicBezTo>
                    <a:pt x="9483" y="1081"/>
                    <a:pt x="9388" y="1286"/>
                    <a:pt x="9227" y="1449"/>
                  </a:cubicBezTo>
                  <a:lnTo>
                    <a:pt x="5459" y="5217"/>
                  </a:lnTo>
                  <a:cubicBezTo>
                    <a:pt x="5073" y="5602"/>
                    <a:pt x="4443" y="5602"/>
                    <a:pt x="4057" y="5217"/>
                  </a:cubicBezTo>
                  <a:lnTo>
                    <a:pt x="289" y="1449"/>
                  </a:lnTo>
                  <a:cubicBezTo>
                    <a:pt x="127" y="1286"/>
                    <a:pt x="32" y="1080"/>
                    <a:pt x="8" y="868"/>
                  </a:cubicBezTo>
                  <a:cubicBezTo>
                    <a:pt x="3" y="909"/>
                    <a:pt x="0" y="949"/>
                    <a:pt x="0" y="991"/>
                  </a:cubicBezTo>
                  <a:lnTo>
                    <a:pt x="0" y="6058"/>
                  </a:lnTo>
                  <a:cubicBezTo>
                    <a:pt x="0" y="6603"/>
                    <a:pt x="446" y="7050"/>
                    <a:pt x="991" y="7050"/>
                  </a:cubicBezTo>
                  <a:lnTo>
                    <a:pt x="8525" y="7050"/>
                  </a:lnTo>
                  <a:cubicBezTo>
                    <a:pt x="9070" y="7050"/>
                    <a:pt x="9516" y="6603"/>
                    <a:pt x="9516" y="6058"/>
                  </a:cubicBezTo>
                  <a:lnTo>
                    <a:pt x="9516" y="991"/>
                  </a:lnTo>
                  <a:cubicBezTo>
                    <a:pt x="9516" y="949"/>
                    <a:pt x="9513" y="909"/>
                    <a:pt x="9508" y="868"/>
                  </a:cubicBezTo>
                  <a:lnTo>
                    <a:pt x="9508" y="868"/>
                  </a:lnTo>
                  <a:close/>
                  <a:moveTo>
                    <a:pt x="5459" y="4495"/>
                  </a:moveTo>
                  <a:lnTo>
                    <a:pt x="9409" y="545"/>
                  </a:lnTo>
                  <a:cubicBezTo>
                    <a:pt x="9246" y="222"/>
                    <a:pt x="8910" y="0"/>
                    <a:pt x="8525" y="0"/>
                  </a:cubicBezTo>
                  <a:lnTo>
                    <a:pt x="991" y="0"/>
                  </a:lnTo>
                  <a:cubicBezTo>
                    <a:pt x="607" y="0"/>
                    <a:pt x="270" y="222"/>
                    <a:pt x="107" y="545"/>
                  </a:cubicBezTo>
                  <a:lnTo>
                    <a:pt x="4057" y="4495"/>
                  </a:lnTo>
                  <a:cubicBezTo>
                    <a:pt x="4443" y="4881"/>
                    <a:pt x="5073" y="4881"/>
                    <a:pt x="5459" y="4495"/>
                  </a:cubicBezTo>
                  <a:lnTo>
                    <a:pt x="5459" y="4495"/>
                  </a:lnTo>
                  <a:close/>
                  <a:moveTo>
                    <a:pt x="5459" y="449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872610" y="5160514"/>
              <a:ext cx="233363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1"/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solidFill>
                    <a:schemeClr val="tx1"/>
                  </a:solidFill>
                </a:rPr>
                <a:t>邮箱 </a:t>
              </a:r>
              <a:r>
                <a:rPr lang="en-US" altLang="zh-CN" dirty="0">
                  <a:solidFill>
                    <a:schemeClr val="tx1"/>
                  </a:solidFill>
                </a:rPr>
                <a:t>××××××@qq.com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439830" y="3855784"/>
            <a:ext cx="4948269" cy="2047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bg1"/>
                </a:solidFill>
                <a:latin typeface="+mn-ea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65000"/>
                  </a:schemeClr>
                </a:solidFill>
              </a:rPr>
              <a:t>能打动您的，不仅仅是我们的专业，我们愿意在成长中锻炼，在锻炼中成长</a:t>
            </a:r>
            <a:endParaRPr lang="zh-CN" altLang="zh-CN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10400" y="1837416"/>
            <a:ext cx="3780000" cy="378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+mj-ea"/>
                <a:ea typeface="+mj-ea"/>
              </a:rPr>
              <a:t>这里是二维码</a:t>
            </a:r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占位符 4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zh-CN" altLang="en-US" dirty="0"/>
              <a:t>企业简介</a:t>
            </a:r>
            <a:endParaRPr lang="zh-CN" altLang="en-US" dirty="0"/>
          </a:p>
        </p:txBody>
      </p:sp>
      <p:sp>
        <p:nvSpPr>
          <p:cNvPr id="33" name="文本占位符 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45" name="文本占位符 4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zh-CN" altLang="en-US" dirty="0"/>
              <a:t>发展历程</a:t>
            </a:r>
            <a:endParaRPr lang="zh-CN" altLang="en-US" dirty="0"/>
          </a:p>
        </p:txBody>
      </p:sp>
      <p:sp>
        <p:nvSpPr>
          <p:cNvPr id="46" name="文本占位符 4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49" name="文本占位符 4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主要产品</a:t>
            </a:r>
            <a:endParaRPr lang="zh-CN" altLang="en-US" dirty="0"/>
          </a:p>
        </p:txBody>
      </p:sp>
      <p:sp>
        <p:nvSpPr>
          <p:cNvPr id="50" name="文本占位符 4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51" name="文本占位符 5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zh-CN" altLang="en-US" dirty="0"/>
              <a:t>部门构成</a:t>
            </a:r>
            <a:endParaRPr lang="zh-CN" altLang="en-US" dirty="0"/>
          </a:p>
        </p:txBody>
      </p:sp>
      <p:sp>
        <p:nvSpPr>
          <p:cNvPr id="52" name="文本占位符 5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图文框 4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97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企业简介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934817" y="4209346"/>
            <a:ext cx="8322366" cy="737235"/>
          </a:xfrm>
        </p:spPr>
        <p:txBody>
          <a:bodyPr/>
          <a:lstStyle/>
          <a:p>
            <a:r>
              <a:rPr lang="en-US" altLang="zh-CN" dirty="0"/>
              <a:t>XX</a:t>
            </a:r>
            <a:r>
              <a:rPr lang="zh-CN" altLang="en-US" dirty="0"/>
              <a:t>餐饮管理有限公司成立于</a:t>
            </a:r>
            <a:r>
              <a:rPr lang="en-US" altLang="zh-CN" dirty="0"/>
              <a:t>2004</a:t>
            </a:r>
            <a:r>
              <a:rPr lang="zh-CN" altLang="en-US" dirty="0"/>
              <a:t>年</a:t>
            </a:r>
            <a:r>
              <a:rPr lang="en-US" altLang="zh-CN" dirty="0"/>
              <a:t>6</a:t>
            </a:r>
            <a:r>
              <a:rPr lang="zh-CN" altLang="en-US" dirty="0"/>
              <a:t>月，注册资本壹百万元，公司现有员工</a:t>
            </a:r>
            <a:r>
              <a:rPr lang="en-US" altLang="zh-CN" dirty="0"/>
              <a:t>1500</a:t>
            </a:r>
            <a:r>
              <a:rPr lang="zh-CN" altLang="en-US" dirty="0"/>
              <a:t>余人，有高、中级厨师</a:t>
            </a:r>
            <a:r>
              <a:rPr lang="en-US" altLang="zh-CN" dirty="0"/>
              <a:t>150</a:t>
            </a:r>
            <a:r>
              <a:rPr lang="zh-CN" altLang="en-US" dirty="0"/>
              <a:t>多人，专业管理技术人员</a:t>
            </a:r>
            <a:r>
              <a:rPr lang="en-US" altLang="zh-CN" dirty="0"/>
              <a:t>100</a:t>
            </a:r>
            <a:r>
              <a:rPr lang="zh-CN" altLang="en-US" dirty="0"/>
              <a:t>余人，大中专管理人员占</a:t>
            </a:r>
            <a:r>
              <a:rPr lang="en-US" altLang="zh-CN" dirty="0"/>
              <a:t>15%</a:t>
            </a:r>
            <a:r>
              <a:rPr lang="zh-CN" altLang="en-US" dirty="0"/>
              <a:t>，技术力量雄厚的炊、管队伍为公司的发展壮大做出了巨大的贡献。</a:t>
            </a:r>
            <a:endParaRPr lang="zh-CN" altLang="en-US" dirty="0"/>
          </a:p>
        </p:txBody>
      </p: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直接连接符 37"/>
          <p:cNvCxnSpPr/>
          <p:nvPr/>
        </p:nvCxnSpPr>
        <p:spPr>
          <a:xfrm>
            <a:off x="702731" y="751701"/>
            <a:ext cx="114038" cy="0"/>
          </a:xfrm>
          <a:prstGeom prst="line">
            <a:avLst/>
          </a:prstGeom>
          <a:ln w="41605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845112" y="751701"/>
            <a:ext cx="114038" cy="0"/>
          </a:xfrm>
          <a:prstGeom prst="line">
            <a:avLst/>
          </a:prstGeom>
          <a:ln w="41605" cap="rnd"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: 圆顶角 8"/>
          <p:cNvSpPr/>
          <p:nvPr/>
        </p:nvSpPr>
        <p:spPr>
          <a:xfrm>
            <a:off x="660400" y="1661133"/>
            <a:ext cx="3089823" cy="3838520"/>
          </a:xfrm>
          <a:prstGeom prst="round2SameRect">
            <a:avLst>
              <a:gd name="adj1" fmla="val 11188"/>
              <a:gd name="adj2" fmla="val 0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7" name="矩形: 圆顶角 8_1"/>
          <p:cNvSpPr/>
          <p:nvPr/>
        </p:nvSpPr>
        <p:spPr>
          <a:xfrm>
            <a:off x="660400" y="5257179"/>
            <a:ext cx="3089823" cy="4849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+mj-ea"/>
                <a:ea typeface="+mj-ea"/>
              </a:rPr>
              <a:t>- 01 -</a:t>
            </a:r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451473" y="1822102"/>
            <a:ext cx="1507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latin typeface="+mj-ea"/>
                <a:ea typeface="+mj-ea"/>
              </a:rPr>
              <a:t>业务职能</a:t>
            </a:r>
            <a:endParaRPr lang="en-US" altLang="zh-CN" sz="2400" b="1" dirty="0">
              <a:latin typeface="+mj-ea"/>
              <a:ea typeface="+mj-ea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2085975" y="2293647"/>
            <a:ext cx="228600" cy="0"/>
          </a:xfrm>
          <a:prstGeom prst="line">
            <a:avLst/>
          </a:prstGeom>
          <a:ln w="38100" cap="rnd">
            <a:solidFill>
              <a:schemeClr val="tx1"/>
            </a:solidFill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885545" y="2453071"/>
            <a:ext cx="264251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+mn-ea"/>
              </a:rPr>
              <a:t>搜集整理和组织研发餐饮管理技术，总结归纳餐饮运营规律，出版餐饮管理类图书和各类数码产品。</a:t>
            </a:r>
            <a:endParaRPr lang="en-US" altLang="zh-CN" sz="1600" dirty="0">
              <a:latin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85545" y="3699593"/>
            <a:ext cx="264251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600">
                <a:latin typeface="+mn-ea"/>
              </a:defRPr>
            </a:lvl1pPr>
          </a:lstStyle>
          <a:p>
            <a:r>
              <a:rPr lang="zh-CN" altLang="en-US" dirty="0"/>
              <a:t>创新烹饪技术，研发经典饮食，整理和申报专利产品</a:t>
            </a:r>
            <a:r>
              <a:rPr lang="en-US" altLang="zh-CN" dirty="0"/>
              <a:t>; </a:t>
            </a:r>
            <a:r>
              <a:rPr lang="zh-CN" altLang="en-US" dirty="0"/>
              <a:t>运营商标和专利产品，开展餐饮连锁经营业务</a:t>
            </a:r>
            <a:endParaRPr lang="en-US" altLang="zh-CN" dirty="0"/>
          </a:p>
        </p:txBody>
      </p:sp>
      <p:sp>
        <p:nvSpPr>
          <p:cNvPr id="60" name="矩形: 圆顶角 8"/>
          <p:cNvSpPr/>
          <p:nvPr/>
        </p:nvSpPr>
        <p:spPr>
          <a:xfrm>
            <a:off x="4544738" y="1661133"/>
            <a:ext cx="3089823" cy="3838520"/>
          </a:xfrm>
          <a:prstGeom prst="round2SameRect">
            <a:avLst>
              <a:gd name="adj1" fmla="val 11188"/>
              <a:gd name="adj2" fmla="val 0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1" name="矩形: 圆顶角 8_1"/>
          <p:cNvSpPr/>
          <p:nvPr/>
        </p:nvSpPr>
        <p:spPr>
          <a:xfrm>
            <a:off x="4544738" y="5257179"/>
            <a:ext cx="3089823" cy="4849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+mj-ea"/>
                <a:ea typeface="+mj-ea"/>
              </a:rPr>
              <a:t>- 02 -</a:t>
            </a:r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335811" y="1822102"/>
            <a:ext cx="1507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latin typeface="+mj-ea"/>
                <a:ea typeface="+mj-ea"/>
              </a:rPr>
              <a:t>组织机构</a:t>
            </a:r>
            <a:endParaRPr lang="en-US" altLang="zh-CN" sz="2400" b="1" dirty="0">
              <a:latin typeface="+mj-ea"/>
              <a:ea typeface="+mj-ea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5970313" y="2293647"/>
            <a:ext cx="228600" cy="0"/>
          </a:xfrm>
          <a:prstGeom prst="line">
            <a:avLst/>
          </a:prstGeom>
          <a:ln w="38100" cap="rnd">
            <a:solidFill>
              <a:schemeClr val="tx1"/>
            </a:solidFill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4769883" y="2453071"/>
            <a:ext cx="264251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+mn-ea"/>
              </a:rPr>
              <a:t>餐饮管理公司的组织机构一般采用职能部制，只有开展连锁经营业务的公司，采取事业部制。</a:t>
            </a:r>
            <a:endParaRPr lang="en-US" altLang="zh-CN" sz="1600" dirty="0">
              <a:latin typeface="+mn-ea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769883" y="3699593"/>
            <a:ext cx="264251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600">
                <a:latin typeface="+mn-ea"/>
              </a:defRPr>
            </a:lvl1pPr>
          </a:lstStyle>
          <a:p>
            <a:r>
              <a:rPr lang="zh-CN" altLang="en-US" dirty="0"/>
              <a:t>总经理办公室。是餐饮管理公司的管理核心，负责策划、组织、调配、协调企业的人力和资源，制定工作计划，开展经营业务。</a:t>
            </a:r>
            <a:endParaRPr lang="en-US" altLang="zh-CN" dirty="0"/>
          </a:p>
        </p:txBody>
      </p:sp>
      <p:sp>
        <p:nvSpPr>
          <p:cNvPr id="67" name="矩形: 圆顶角 8"/>
          <p:cNvSpPr/>
          <p:nvPr/>
        </p:nvSpPr>
        <p:spPr>
          <a:xfrm>
            <a:off x="8429077" y="1661133"/>
            <a:ext cx="3089823" cy="3838520"/>
          </a:xfrm>
          <a:prstGeom prst="round2SameRect">
            <a:avLst>
              <a:gd name="adj1" fmla="val 11188"/>
              <a:gd name="adj2" fmla="val 0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8" name="矩形: 圆顶角 8_1"/>
          <p:cNvSpPr/>
          <p:nvPr/>
        </p:nvSpPr>
        <p:spPr>
          <a:xfrm>
            <a:off x="8429077" y="5257179"/>
            <a:ext cx="3089823" cy="4849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latin typeface="+mj-ea"/>
                <a:ea typeface="+mj-ea"/>
              </a:rPr>
              <a:t>- 03 -</a:t>
            </a:r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9220150" y="1822102"/>
            <a:ext cx="1507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latin typeface="+mj-ea"/>
                <a:ea typeface="+mj-ea"/>
              </a:rPr>
              <a:t>运营理念</a:t>
            </a:r>
            <a:endParaRPr lang="en-US" altLang="zh-CN" sz="2400" b="1" dirty="0">
              <a:latin typeface="+mj-ea"/>
              <a:ea typeface="+mj-ea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9854652" y="2293647"/>
            <a:ext cx="228600" cy="0"/>
          </a:xfrm>
          <a:prstGeom prst="line">
            <a:avLst/>
          </a:prstGeom>
          <a:ln w="38100" cap="rnd">
            <a:solidFill>
              <a:schemeClr val="tx1"/>
            </a:solidFill>
            <a:bevel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8654222" y="2453071"/>
            <a:ext cx="26425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+mn-ea"/>
              </a:rPr>
              <a:t>以顾客需求为导向</a:t>
            </a:r>
            <a:r>
              <a:rPr lang="en-US" altLang="zh-CN" sz="1600" dirty="0">
                <a:latin typeface="+mn-ea"/>
              </a:rPr>
              <a:t>;</a:t>
            </a:r>
            <a:r>
              <a:rPr lang="zh-CN" altLang="en-US" sz="1600" dirty="0">
                <a:latin typeface="+mn-ea"/>
              </a:rPr>
              <a:t>以效益优先为导向</a:t>
            </a:r>
            <a:r>
              <a:rPr lang="en-US" altLang="zh-CN" sz="1600" dirty="0">
                <a:latin typeface="+mn-ea"/>
              </a:rPr>
              <a:t>;</a:t>
            </a:r>
            <a:r>
              <a:rPr lang="zh-CN" altLang="en-US" sz="1600" dirty="0">
                <a:latin typeface="+mn-ea"/>
              </a:rPr>
              <a:t>以市场占有为导向</a:t>
            </a:r>
            <a:r>
              <a:rPr lang="en-US" altLang="zh-CN" sz="1600" dirty="0">
                <a:latin typeface="+mn-ea"/>
              </a:rPr>
              <a:t>;</a:t>
            </a:r>
            <a:r>
              <a:rPr lang="zh-CN" altLang="en-US" sz="1600" dirty="0">
                <a:latin typeface="+mn-ea"/>
              </a:rPr>
              <a:t>以品牌建立为导向。</a:t>
            </a:r>
            <a:endParaRPr lang="en-US" altLang="zh-CN" sz="1600" dirty="0">
              <a:latin typeface="+mn-ea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654222" y="3699593"/>
            <a:ext cx="264251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0" i="0" dirty="0">
                <a:solidFill>
                  <a:srgbClr val="222222"/>
                </a:solidFill>
                <a:effectLst/>
                <a:latin typeface="+mn-ea"/>
              </a:rPr>
              <a:t>做好经营案例的归纳整理工作。做好知名度和美誉度的推广工作。寻找自身的核心竞争力。建立切实可行的盈利模式。</a:t>
            </a:r>
            <a:endParaRPr lang="en-US" altLang="zh-CN" sz="1600" dirty="0">
              <a:latin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企业简介</a:t>
            </a:r>
            <a:endParaRPr lang="zh-CN" altLang="en-US" dirty="0"/>
          </a:p>
        </p:txBody>
      </p: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02731" y="1130300"/>
            <a:ext cx="3552032" cy="525299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pic>
        <p:nvPicPr>
          <p:cNvPr id="3" name="图片 2" descr="餐厅里的人们&#10;&#10;低可信度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32" y="1333714"/>
            <a:ext cx="3235830" cy="484617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544738" y="1130300"/>
            <a:ext cx="6944531" cy="1527174"/>
            <a:chOff x="4544738" y="1130300"/>
            <a:chExt cx="6944531" cy="1527174"/>
          </a:xfrm>
        </p:grpSpPr>
        <p:sp>
          <p:nvSpPr>
            <p:cNvPr id="31" name="矩形: 圆顶角 8"/>
            <p:cNvSpPr/>
            <p:nvPr/>
          </p:nvSpPr>
          <p:spPr>
            <a:xfrm flipV="1">
              <a:off x="4544738" y="1601991"/>
              <a:ext cx="6944531" cy="1055483"/>
            </a:xfrm>
            <a:prstGeom prst="round2SameRect">
              <a:avLst>
                <a:gd name="adj1" fmla="val 11188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2" name="矩形: 圆顶角 8_1"/>
            <p:cNvSpPr/>
            <p:nvPr/>
          </p:nvSpPr>
          <p:spPr>
            <a:xfrm>
              <a:off x="4544738" y="1130300"/>
              <a:ext cx="6944531" cy="48494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tx1"/>
                  </a:solidFill>
                  <a:latin typeface="+mj-ea"/>
                  <a:ea typeface="+mj-ea"/>
                </a:rPr>
                <a:t>01</a:t>
              </a:r>
              <a:r>
                <a:rPr lang="en-US" altLang="zh-CN" sz="2400" b="1" dirty="0">
                  <a:solidFill>
                    <a:schemeClr val="accent1"/>
                  </a:solidFill>
                  <a:latin typeface="+mj-ea"/>
                  <a:ea typeface="+mj-ea"/>
                </a:rPr>
                <a:t> </a:t>
              </a:r>
              <a:r>
                <a:rPr lang="zh-CN" altLang="en-US" sz="2400" b="1" dirty="0">
                  <a:solidFill>
                    <a:schemeClr val="tx1"/>
                  </a:solidFill>
                  <a:latin typeface="+mj-ea"/>
                  <a:ea typeface="+mj-ea"/>
                </a:rPr>
                <a:t>组织简介</a:t>
              </a:r>
              <a:endParaRPr lang="zh-CN" altLang="en-US" sz="24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769883" y="1714234"/>
              <a:ext cx="656128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+mn-ea"/>
                </a:rPr>
                <a:t>我们组织是伴随着本人在大学食堂多年的工作经历成立的，目前我们组织由最初的几个人发展到现在十四人左右，由于我们多年在大学食堂工作，经常与大学生接触，我们理解学生的不满。</a:t>
              </a:r>
              <a:endParaRPr lang="en-US" altLang="zh-CN" sz="1600" dirty="0">
                <a:latin typeface="+mn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544738" y="2993212"/>
            <a:ext cx="6944531" cy="1527174"/>
            <a:chOff x="4544738" y="1130300"/>
            <a:chExt cx="6944531" cy="1527174"/>
          </a:xfrm>
        </p:grpSpPr>
        <p:sp>
          <p:nvSpPr>
            <p:cNvPr id="51" name="矩形: 圆顶角 8"/>
            <p:cNvSpPr/>
            <p:nvPr/>
          </p:nvSpPr>
          <p:spPr>
            <a:xfrm flipV="1">
              <a:off x="4544738" y="1601991"/>
              <a:ext cx="6944531" cy="1055483"/>
            </a:xfrm>
            <a:prstGeom prst="round2SameRect">
              <a:avLst>
                <a:gd name="adj1" fmla="val 11188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2" name="矩形: 圆顶角 8_1"/>
            <p:cNvSpPr/>
            <p:nvPr/>
          </p:nvSpPr>
          <p:spPr>
            <a:xfrm>
              <a:off x="4544738" y="1130300"/>
              <a:ext cx="6944531" cy="48494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tx1"/>
                  </a:solidFill>
                  <a:latin typeface="+mn-ea"/>
                </a:rPr>
                <a:t>02</a:t>
              </a:r>
              <a:r>
                <a:rPr lang="en-US" altLang="zh-CN" sz="2400" b="1" dirty="0">
                  <a:solidFill>
                    <a:schemeClr val="accent1"/>
                  </a:solidFill>
                  <a:latin typeface="+mn-ea"/>
                </a:rPr>
                <a:t> </a:t>
              </a:r>
              <a:r>
                <a:rPr lang="zh-CN" altLang="en-US" sz="2400" b="1" dirty="0">
                  <a:solidFill>
                    <a:srgbClr val="222222"/>
                  </a:solidFill>
                  <a:latin typeface="+mn-ea"/>
                </a:rPr>
                <a:t>主要</a:t>
              </a:r>
              <a:r>
                <a:rPr lang="zh-CN" altLang="en-US" sz="2400" b="1" i="0" dirty="0">
                  <a:solidFill>
                    <a:srgbClr val="222222"/>
                  </a:solidFill>
                  <a:effectLst/>
                  <a:latin typeface="+mn-ea"/>
                </a:rPr>
                <a:t>产品</a:t>
              </a:r>
              <a:endParaRPr lang="zh-CN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4769883" y="1714234"/>
              <a:ext cx="656128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cs typeface="+mn-cs"/>
                </a:rPr>
                <a:t>我们组织主要经营各种面食、各种炒菜、炒米饭等特色快餐，以及临夏风味炒面、山西刀削面、西府削筋面等面食，还有山东杂粮煎饼、麦香馅饼、陕西腊汁肉夹馍等地方小吃。</a:t>
              </a:r>
              <a:endParaRPr lang="en-US" altLang="zh-CN" sz="1600" dirty="0">
                <a:latin typeface="+mn-ea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544738" y="4856124"/>
            <a:ext cx="6944531" cy="1527174"/>
            <a:chOff x="4544738" y="1130300"/>
            <a:chExt cx="6944531" cy="1527174"/>
          </a:xfrm>
        </p:grpSpPr>
        <p:sp>
          <p:nvSpPr>
            <p:cNvPr id="73" name="矩形: 圆顶角 8"/>
            <p:cNvSpPr/>
            <p:nvPr/>
          </p:nvSpPr>
          <p:spPr>
            <a:xfrm flipV="1">
              <a:off x="4544738" y="1601991"/>
              <a:ext cx="6944531" cy="1055483"/>
            </a:xfrm>
            <a:prstGeom prst="round2SameRect">
              <a:avLst>
                <a:gd name="adj1" fmla="val 11188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4" name="矩形: 圆顶角 8_1"/>
            <p:cNvSpPr/>
            <p:nvPr/>
          </p:nvSpPr>
          <p:spPr>
            <a:xfrm>
              <a:off x="4544738" y="1130300"/>
              <a:ext cx="6944531" cy="48494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tx1"/>
                  </a:solidFill>
                  <a:latin typeface="+mj-ea"/>
                  <a:ea typeface="+mj-ea"/>
                </a:rPr>
                <a:t>03</a:t>
              </a:r>
              <a:r>
                <a:rPr lang="en-US" altLang="zh-CN" sz="2400" b="1" dirty="0">
                  <a:solidFill>
                    <a:schemeClr val="accent1"/>
                  </a:solidFill>
                  <a:latin typeface="+mj-ea"/>
                  <a:ea typeface="+mj-ea"/>
                </a:rPr>
                <a:t> </a:t>
              </a:r>
              <a:r>
                <a:rPr lang="zh-CN" altLang="en-US" sz="2400" b="1" dirty="0">
                  <a:solidFill>
                    <a:schemeClr val="tx1"/>
                  </a:solidFill>
                  <a:latin typeface="+mj-ea"/>
                  <a:ea typeface="+mj-ea"/>
                </a:rPr>
                <a:t>组织构成</a:t>
              </a:r>
              <a:endParaRPr lang="zh-CN" altLang="en-US" sz="24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4769883" y="1714234"/>
              <a:ext cx="656128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ea"/>
                  <a:cs typeface="+mn-cs"/>
                </a:rPr>
                <a:t>我们组织由管事员、厨师、厨师助手、采购员、保洁员等组成，对我们组织人员，严格制定个人卫生制度，并且严格遵守学校食堂与学生集体用餐管理卫生规定。</a:t>
              </a:r>
              <a:endParaRPr lang="en-US" altLang="zh-CN" sz="1600" dirty="0">
                <a:latin typeface="+mn-ea"/>
              </a:endParaRPr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企业简介</a:t>
            </a:r>
            <a:endParaRPr lang="zh-CN" altLang="en-US" dirty="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团队成员</a:t>
            </a:r>
            <a:endParaRPr lang="zh-CN" altLang="en-US" dirty="0"/>
          </a:p>
        </p:txBody>
      </p:sp>
      <p:sp>
        <p:nvSpPr>
          <p:cNvPr id="17" name="矩形: 圆角 16"/>
          <p:cNvSpPr/>
          <p:nvPr/>
        </p:nvSpPr>
        <p:spPr>
          <a:xfrm>
            <a:off x="893689" y="1968817"/>
            <a:ext cx="2331198" cy="3326885"/>
          </a:xfrm>
          <a:prstGeom prst="roundRect">
            <a:avLst>
              <a:gd name="adj" fmla="val 6031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任意多边形: 形状 17"/>
          <p:cNvSpPr/>
          <p:nvPr/>
        </p:nvSpPr>
        <p:spPr>
          <a:xfrm>
            <a:off x="894831" y="5160765"/>
            <a:ext cx="2328914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pic>
        <p:nvPicPr>
          <p:cNvPr id="22" name="图片 21" descr="男人戴着墨镜&#10;&#10;描述已自动生成"/>
          <p:cNvPicPr/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1348138" y="2209959"/>
            <a:ext cx="1422300" cy="1422300"/>
          </a:xfrm>
          <a:prstGeom prst="ellipse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1476749" y="3742758"/>
            <a:ext cx="11650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b="1" dirty="0" err="1">
                <a:latin typeface="+mj-ea"/>
                <a:ea typeface="+mj-ea"/>
              </a:rPr>
              <a:t>Jacson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76749" y="4112926"/>
            <a:ext cx="116507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dirty="0">
                <a:latin typeface="+mn-ea"/>
              </a:rPr>
              <a:t>总经理</a:t>
            </a:r>
            <a:endParaRPr lang="zh-CN" altLang="en-US" sz="1400" dirty="0">
              <a:latin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70577" y="4433928"/>
            <a:ext cx="19774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latin typeface="+mj-ea"/>
                <a:ea typeface="+mj-ea"/>
              </a:rPr>
              <a:t>负责策划、组织、调配、协调企业的人力和资源，制定工作计划，开展经营业务。</a:t>
            </a:r>
            <a:endParaRPr lang="zh-CN" altLang="en-US" sz="1200" dirty="0">
              <a:latin typeface="+mj-ea"/>
              <a:ea typeface="+mj-ea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3532717" y="1968817"/>
            <a:ext cx="2331198" cy="3326885"/>
          </a:xfrm>
          <a:prstGeom prst="roundRect">
            <a:avLst>
              <a:gd name="adj" fmla="val 6031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任意多边形: 形状 28"/>
          <p:cNvSpPr/>
          <p:nvPr/>
        </p:nvSpPr>
        <p:spPr>
          <a:xfrm>
            <a:off x="3533859" y="5160765"/>
            <a:ext cx="2328914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15777" y="3742758"/>
            <a:ext cx="11650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b="1" dirty="0">
                <a:latin typeface="+mj-ea"/>
                <a:ea typeface="+mj-ea"/>
              </a:rPr>
              <a:t>Lisa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115777" y="4112926"/>
            <a:ext cx="116507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0" i="0" dirty="0">
                <a:solidFill>
                  <a:srgbClr val="222222"/>
                </a:solidFill>
                <a:effectLst/>
                <a:latin typeface="+mn-ea"/>
              </a:rPr>
              <a:t>财务</a:t>
            </a:r>
            <a:r>
              <a:rPr lang="zh-CN" altLang="en-US" sz="1400" dirty="0">
                <a:latin typeface="+mn-ea"/>
              </a:rPr>
              <a:t>经理</a:t>
            </a:r>
            <a:endParaRPr lang="zh-CN" altLang="en-US" sz="1400" dirty="0">
              <a:latin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09605" y="4433928"/>
            <a:ext cx="19774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latin typeface="+mj-ea"/>
                <a:ea typeface="+mj-ea"/>
              </a:rPr>
              <a:t>负责策划、组织、调配、协调企业的人力和资源，制定工作计划，开展经营业务。</a:t>
            </a:r>
            <a:endParaRPr lang="zh-CN" altLang="en-US" sz="1200" dirty="0">
              <a:latin typeface="+mj-ea"/>
              <a:ea typeface="+mj-ea"/>
            </a:endParaRPr>
          </a:p>
        </p:txBody>
      </p:sp>
      <p:sp>
        <p:nvSpPr>
          <p:cNvPr id="38" name="矩形: 圆角 37"/>
          <p:cNvSpPr/>
          <p:nvPr/>
        </p:nvSpPr>
        <p:spPr>
          <a:xfrm>
            <a:off x="6171745" y="1968817"/>
            <a:ext cx="2331198" cy="3326885"/>
          </a:xfrm>
          <a:prstGeom prst="roundRect">
            <a:avLst>
              <a:gd name="adj" fmla="val 6031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任意多边形: 形状 38"/>
          <p:cNvSpPr/>
          <p:nvPr/>
        </p:nvSpPr>
        <p:spPr>
          <a:xfrm>
            <a:off x="6172887" y="5160765"/>
            <a:ext cx="2328914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754805" y="3742758"/>
            <a:ext cx="11650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b="1" dirty="0">
                <a:latin typeface="+mj-ea"/>
                <a:ea typeface="+mj-ea"/>
              </a:rPr>
              <a:t>Bob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754805" y="4112926"/>
            <a:ext cx="116507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0" i="0" dirty="0">
                <a:solidFill>
                  <a:srgbClr val="222222"/>
                </a:solidFill>
                <a:effectLst/>
                <a:latin typeface="+mn-ea"/>
              </a:rPr>
              <a:t>企划</a:t>
            </a:r>
            <a:r>
              <a:rPr lang="zh-CN" altLang="en-US" sz="1400" dirty="0">
                <a:latin typeface="+mn-ea"/>
              </a:rPr>
              <a:t>经理</a:t>
            </a:r>
            <a:endParaRPr lang="zh-CN" altLang="en-US" sz="1400" dirty="0">
              <a:latin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348633" y="4433928"/>
            <a:ext cx="19774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latin typeface="+mj-ea"/>
                <a:ea typeface="+mj-ea"/>
              </a:rPr>
              <a:t>制定营销规划，策划营销活动，建立媒体关系，展示企业形象。</a:t>
            </a:r>
            <a:endParaRPr lang="zh-CN" altLang="en-US" sz="1200" dirty="0">
              <a:latin typeface="+mj-ea"/>
              <a:ea typeface="+mj-ea"/>
            </a:endParaRPr>
          </a:p>
        </p:txBody>
      </p:sp>
      <p:sp>
        <p:nvSpPr>
          <p:cNvPr id="45" name="矩形: 圆角 44"/>
          <p:cNvSpPr/>
          <p:nvPr/>
        </p:nvSpPr>
        <p:spPr>
          <a:xfrm>
            <a:off x="8810773" y="1968817"/>
            <a:ext cx="2331198" cy="3326885"/>
          </a:xfrm>
          <a:prstGeom prst="roundRect">
            <a:avLst>
              <a:gd name="adj" fmla="val 6031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  <a:effectLst>
            <a:outerShdw blurRad="127000" sx="102000" sy="102000" algn="ctr" rotWithShape="0">
              <a:schemeClr val="accent2">
                <a:lumMod val="50000"/>
                <a:alpha val="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任意多边形: 形状 45"/>
          <p:cNvSpPr/>
          <p:nvPr/>
        </p:nvSpPr>
        <p:spPr>
          <a:xfrm>
            <a:off x="8811915" y="5160765"/>
            <a:ext cx="2328914" cy="134937"/>
          </a:xfrm>
          <a:custGeom>
            <a:avLst/>
            <a:gdLst>
              <a:gd name="connsiteX0" fmla="*/ 0 w 2328914"/>
              <a:gd name="connsiteY0" fmla="*/ 0 h 134937"/>
              <a:gd name="connsiteX1" fmla="*/ 2328914 w 2328914"/>
              <a:gd name="connsiteY1" fmla="*/ 0 h 134937"/>
              <a:gd name="connsiteX2" fmla="*/ 2319007 w 2328914"/>
              <a:gd name="connsiteY2" fmla="*/ 49068 h 134937"/>
              <a:gd name="connsiteX3" fmla="*/ 2189461 w 2328914"/>
              <a:gd name="connsiteY3" fmla="*/ 134937 h 134937"/>
              <a:gd name="connsiteX4" fmla="*/ 139453 w 2328914"/>
              <a:gd name="connsiteY4" fmla="*/ 134937 h 134937"/>
              <a:gd name="connsiteX5" fmla="*/ 9907 w 2328914"/>
              <a:gd name="connsiteY5" fmla="*/ 49068 h 13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8914" h="134937">
                <a:moveTo>
                  <a:pt x="0" y="0"/>
                </a:moveTo>
                <a:lnTo>
                  <a:pt x="2328914" y="0"/>
                </a:lnTo>
                <a:lnTo>
                  <a:pt x="2319007" y="49068"/>
                </a:lnTo>
                <a:cubicBezTo>
                  <a:pt x="2297664" y="99530"/>
                  <a:pt x="2247697" y="134937"/>
                  <a:pt x="2189461" y="134937"/>
                </a:cubicBezTo>
                <a:lnTo>
                  <a:pt x="139453" y="134937"/>
                </a:lnTo>
                <a:cubicBezTo>
                  <a:pt x="81217" y="134937"/>
                  <a:pt x="31250" y="99530"/>
                  <a:pt x="9907" y="49068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393833" y="3742758"/>
            <a:ext cx="11650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b="1" dirty="0" err="1">
                <a:latin typeface="+mj-ea"/>
                <a:ea typeface="+mj-ea"/>
              </a:rPr>
              <a:t>jesscia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393833" y="4112926"/>
            <a:ext cx="116507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0" i="0" dirty="0">
                <a:solidFill>
                  <a:srgbClr val="222222"/>
                </a:solidFill>
                <a:effectLst/>
                <a:latin typeface="+mn-ea"/>
              </a:rPr>
              <a:t>培训</a:t>
            </a:r>
            <a:r>
              <a:rPr lang="zh-CN" altLang="en-US" sz="1400" dirty="0">
                <a:latin typeface="+mn-ea"/>
              </a:rPr>
              <a:t>经理</a:t>
            </a:r>
            <a:endParaRPr lang="zh-CN" altLang="en-US" sz="1400" dirty="0">
              <a:latin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987661" y="4433928"/>
            <a:ext cx="19774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latin typeface="+mj-ea"/>
                <a:ea typeface="+mj-ea"/>
              </a:rPr>
              <a:t>根据企业的整体需要，开展爱岗敬业、技能技巧、店史店貌以及管理技术培训等。</a:t>
            </a:r>
            <a:endParaRPr lang="zh-CN" altLang="en-US" sz="1200" dirty="0">
              <a:latin typeface="+mj-ea"/>
              <a:ea typeface="+mj-ea"/>
            </a:endParaRPr>
          </a:p>
        </p:txBody>
      </p:sp>
      <p:pic>
        <p:nvPicPr>
          <p:cNvPr id="11" name="图片 10" descr="人穿着比基尼&#10;&#10;描述已自动生成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3987166" y="2209959"/>
            <a:ext cx="1422300" cy="1422300"/>
          </a:xfrm>
          <a:prstGeom prst="ellipse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</p:pic>
      <p:pic>
        <p:nvPicPr>
          <p:cNvPr id="13" name="图片 12" descr="穿着黑色衣服的人&#10;&#10;描述已自动生成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4"/>
          <a:stretch>
            <a:fillRect/>
          </a:stretch>
        </p:blipFill>
        <p:spPr>
          <a:xfrm>
            <a:off x="9265222" y="2209959"/>
            <a:ext cx="1422300" cy="1422300"/>
          </a:xfrm>
          <a:prstGeom prst="ellipse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</p:pic>
      <p:pic>
        <p:nvPicPr>
          <p:cNvPr id="15" name="图片 14" descr="男人在厨房里&#10;&#10;描述已自动生成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6626194" y="2209959"/>
            <a:ext cx="1422300" cy="1422300"/>
          </a:xfrm>
          <a:prstGeom prst="ellipse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</p:pic>
    </p:spTree>
    <p:custDataLst>
      <p:tags r:id="rId5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图文框 4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97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发展历程</a:t>
            </a:r>
            <a:endParaRPr lang="zh-CN" altLang="en-US" dirty="0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638300" y="4209346"/>
            <a:ext cx="8915400" cy="307777"/>
          </a:xfrm>
        </p:spPr>
        <p:txBody>
          <a:bodyPr/>
          <a:lstStyle/>
          <a:p>
            <a:r>
              <a:rPr lang="zh-CN" altLang="en-US" dirty="0"/>
              <a:t>经过几年的辛勤努力，我们组织积累了丰富的经验，餐饮集团化初具规模，在餐饮服务方面具有多重优势。</a:t>
            </a:r>
            <a:endParaRPr lang="zh-CN" altLang="en-US" dirty="0"/>
          </a:p>
        </p:txBody>
      </p: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6105477" y="3162300"/>
            <a:ext cx="177800" cy="1778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235088" y="1678851"/>
            <a:ext cx="3721824" cy="3721824"/>
          </a:xfrm>
          <a:prstGeom prst="ellipse">
            <a:avLst/>
          </a:prstGeom>
          <a:noFill/>
          <a:ln w="38100">
            <a:gradFill flip="none" rotWithShape="1">
              <a:gsLst>
                <a:gs pos="0">
                  <a:schemeClr val="accent1"/>
                </a:gs>
                <a:gs pos="80000">
                  <a:srgbClr val="006A4F">
                    <a:alpha val="0"/>
                  </a:srgbClr>
                </a:gs>
                <a:gs pos="20000">
                  <a:srgbClr val="006A4F">
                    <a:alpha val="0"/>
                  </a:srgbClr>
                </a:gs>
                <a:gs pos="59000">
                  <a:srgbClr val="006A4F">
                    <a:alpha val="0"/>
                  </a:srgbClr>
                </a:gs>
                <a:gs pos="100000">
                  <a:schemeClr val="accent1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pic>
        <p:nvPicPr>
          <p:cNvPr id="20" name="图片 19" descr="桌子上放着蓝色的球&#10;&#10;中度可信度描述已自动生成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89" t="27499" r="36894" b="28791"/>
          <a:stretch>
            <a:fillRect/>
          </a:stretch>
        </p:blipFill>
        <p:spPr>
          <a:xfrm>
            <a:off x="4593185" y="2040959"/>
            <a:ext cx="3005631" cy="2997608"/>
          </a:xfrm>
          <a:custGeom>
            <a:avLst/>
            <a:gdLst>
              <a:gd name="connsiteX0" fmla="*/ 1503062 w 3005631"/>
              <a:gd name="connsiteY0" fmla="*/ 0 h 2997608"/>
              <a:gd name="connsiteX1" fmla="*/ 2998364 w 3005631"/>
              <a:gd name="connsiteY1" fmla="*/ 1349383 h 2997608"/>
              <a:gd name="connsiteX2" fmla="*/ 3005631 w 3005631"/>
              <a:gd name="connsiteY2" fmla="*/ 1493292 h 2997608"/>
              <a:gd name="connsiteX3" fmla="*/ 2998306 w 3005631"/>
              <a:gd name="connsiteY3" fmla="*/ 1638347 h 2997608"/>
              <a:gd name="connsiteX4" fmla="*/ 1492057 w 3005631"/>
              <a:gd name="connsiteY4" fmla="*/ 2997608 h 2997608"/>
              <a:gd name="connsiteX5" fmla="*/ 902714 w 3005631"/>
              <a:gd name="connsiteY5" fmla="*/ 2878626 h 2997608"/>
              <a:gd name="connsiteX6" fmla="*/ 770589 w 3005631"/>
              <a:gd name="connsiteY6" fmla="*/ 2814978 h 2997608"/>
              <a:gd name="connsiteX7" fmla="*/ 662686 w 3005631"/>
              <a:gd name="connsiteY7" fmla="*/ 2749425 h 2997608"/>
              <a:gd name="connsiteX8" fmla="*/ 0 w 3005631"/>
              <a:gd name="connsiteY8" fmla="*/ 1503062 h 2997608"/>
              <a:gd name="connsiteX9" fmla="*/ 1503062 w 3005631"/>
              <a:gd name="connsiteY9" fmla="*/ 0 h 299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05631" h="2997608">
                <a:moveTo>
                  <a:pt x="1503062" y="0"/>
                </a:moveTo>
                <a:cubicBezTo>
                  <a:pt x="2281298" y="0"/>
                  <a:pt x="2921392" y="591455"/>
                  <a:pt x="2998364" y="1349383"/>
                </a:cubicBezTo>
                <a:lnTo>
                  <a:pt x="3005631" y="1493292"/>
                </a:lnTo>
                <a:lnTo>
                  <a:pt x="2998306" y="1638347"/>
                </a:lnTo>
                <a:cubicBezTo>
                  <a:pt x="2920771" y="2401824"/>
                  <a:pt x="2275991" y="2997608"/>
                  <a:pt x="1492057" y="2997608"/>
                </a:cubicBezTo>
                <a:cubicBezTo>
                  <a:pt x="1283008" y="2997608"/>
                  <a:pt x="1083855" y="2955241"/>
                  <a:pt x="902714" y="2878626"/>
                </a:cubicBezTo>
                <a:lnTo>
                  <a:pt x="770589" y="2814978"/>
                </a:lnTo>
                <a:lnTo>
                  <a:pt x="662686" y="2749425"/>
                </a:lnTo>
                <a:cubicBezTo>
                  <a:pt x="262869" y="2479314"/>
                  <a:pt x="0" y="2021886"/>
                  <a:pt x="0" y="1503062"/>
                </a:cubicBezTo>
                <a:cubicBezTo>
                  <a:pt x="0" y="672944"/>
                  <a:pt x="672944" y="0"/>
                  <a:pt x="1503062" y="0"/>
                </a:cubicBezTo>
                <a:close/>
              </a:path>
            </a:pathLst>
          </a:custGeom>
          <a:ln w="50800">
            <a:solidFill>
              <a:schemeClr val="accent1"/>
            </a:solidFill>
          </a:ln>
        </p:spPr>
      </p:pic>
      <p:grpSp>
        <p:nvGrpSpPr>
          <p:cNvPr id="22" name="组合 21"/>
          <p:cNvGrpSpPr/>
          <p:nvPr/>
        </p:nvGrpSpPr>
        <p:grpSpPr>
          <a:xfrm flipH="1">
            <a:off x="4146189" y="2420576"/>
            <a:ext cx="446996" cy="2134933"/>
            <a:chOff x="7598816" y="2420576"/>
            <a:chExt cx="446996" cy="2134933"/>
          </a:xfrm>
        </p:grpSpPr>
        <p:sp>
          <p:nvSpPr>
            <p:cNvPr id="23" name="椭圆 22"/>
            <p:cNvSpPr/>
            <p:nvPr/>
          </p:nvSpPr>
          <p:spPr>
            <a:xfrm>
              <a:off x="7598816" y="2420576"/>
              <a:ext cx="177800" cy="1778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7598816" y="4377709"/>
              <a:ext cx="177800" cy="1778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7868012" y="3399143"/>
              <a:ext cx="177800" cy="1778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598815" y="2420576"/>
            <a:ext cx="446996" cy="2134933"/>
            <a:chOff x="7598816" y="2420576"/>
            <a:chExt cx="446996" cy="2134933"/>
          </a:xfrm>
        </p:grpSpPr>
        <p:sp>
          <p:nvSpPr>
            <p:cNvPr id="30" name="椭圆 29"/>
            <p:cNvSpPr/>
            <p:nvPr/>
          </p:nvSpPr>
          <p:spPr>
            <a:xfrm>
              <a:off x="7598816" y="2420576"/>
              <a:ext cx="177800" cy="1778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7598816" y="4377709"/>
              <a:ext cx="177800" cy="1778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868012" y="3399143"/>
              <a:ext cx="177800" cy="1778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140557" y="1955478"/>
            <a:ext cx="3005631" cy="553998"/>
            <a:chOff x="1140557" y="1955478"/>
            <a:chExt cx="3005631" cy="553998"/>
          </a:xfrm>
        </p:grpSpPr>
        <p:sp>
          <p:nvSpPr>
            <p:cNvPr id="26" name="对话气泡: 矩形 25"/>
            <p:cNvSpPr/>
            <p:nvPr/>
          </p:nvSpPr>
          <p:spPr>
            <a:xfrm>
              <a:off x="1140557" y="1955478"/>
              <a:ext cx="3005631" cy="553998"/>
            </a:xfrm>
            <a:prstGeom prst="wedgeRectCallout">
              <a:avLst>
                <a:gd name="adj1" fmla="val 55687"/>
                <a:gd name="adj2" fmla="val 29167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39617" y="2093978"/>
              <a:ext cx="604423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1800" b="1" dirty="0">
                  <a:solidFill>
                    <a:schemeClr val="tx1"/>
                  </a:solidFill>
                  <a:latin typeface="+mj-ea"/>
                  <a:ea typeface="+mj-ea"/>
                </a:rPr>
                <a:t>20XX</a:t>
              </a:r>
              <a:endParaRPr lang="zh-CN" altLang="en-US" sz="18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932940" y="2093978"/>
              <a:ext cx="2124350" cy="27686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latin typeface="+mn-ea"/>
                </a:rPr>
                <a:t>承接</a:t>
              </a:r>
              <a:r>
                <a:rPr lang="en-US" altLang="zh-CN" dirty="0">
                  <a:latin typeface="+mn-ea"/>
                </a:rPr>
                <a:t>XX</a:t>
              </a:r>
              <a:r>
                <a:rPr lang="zh-CN" altLang="en-US" dirty="0">
                  <a:latin typeface="+mn-ea"/>
                </a:rPr>
                <a:t>商学院食堂</a:t>
              </a:r>
              <a:endParaRPr lang="en-US" altLang="zh-CN" sz="1800" dirty="0">
                <a:solidFill>
                  <a:schemeClr val="tx1"/>
                </a:solidFill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00353" y="3299944"/>
            <a:ext cx="3176639" cy="553998"/>
            <a:chOff x="700353" y="3299944"/>
            <a:chExt cx="3176639" cy="553998"/>
          </a:xfrm>
        </p:grpSpPr>
        <p:sp>
          <p:nvSpPr>
            <p:cNvPr id="27" name="对话气泡: 矩形 26"/>
            <p:cNvSpPr/>
            <p:nvPr/>
          </p:nvSpPr>
          <p:spPr>
            <a:xfrm>
              <a:off x="700353" y="3299944"/>
              <a:ext cx="3176639" cy="553998"/>
            </a:xfrm>
            <a:prstGeom prst="wedgeRectCallout">
              <a:avLst>
                <a:gd name="adj1" fmla="val 53429"/>
                <a:gd name="adj2" fmla="val -15700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38345" y="3438443"/>
              <a:ext cx="604423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1800" b="1" dirty="0">
                  <a:solidFill>
                    <a:schemeClr val="tx1"/>
                  </a:solidFill>
                  <a:latin typeface="+mj-ea"/>
                  <a:ea typeface="+mj-ea"/>
                </a:rPr>
                <a:t>20XX</a:t>
              </a:r>
              <a:endParaRPr lang="zh-CN" altLang="en-US" sz="18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531668" y="3438443"/>
              <a:ext cx="2124350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latin typeface="+mn-ea"/>
                </a:rPr>
                <a:t>被评为食堂先进单位</a:t>
              </a:r>
              <a:endParaRPr lang="en-US" altLang="zh-CN" sz="1800" dirty="0">
                <a:solidFill>
                  <a:schemeClr val="tx1"/>
                </a:solidFill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40557" y="4377709"/>
            <a:ext cx="3005631" cy="553998"/>
            <a:chOff x="1140557" y="4377709"/>
            <a:chExt cx="3005631" cy="553998"/>
          </a:xfrm>
        </p:grpSpPr>
        <p:sp>
          <p:nvSpPr>
            <p:cNvPr id="28" name="对话气泡: 矩形 27"/>
            <p:cNvSpPr/>
            <p:nvPr/>
          </p:nvSpPr>
          <p:spPr>
            <a:xfrm flipV="1">
              <a:off x="1140557" y="4377709"/>
              <a:ext cx="3005631" cy="553998"/>
            </a:xfrm>
            <a:prstGeom prst="wedgeRectCallout">
              <a:avLst>
                <a:gd name="adj1" fmla="val 55687"/>
                <a:gd name="adj2" fmla="val 29167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239617" y="4516208"/>
              <a:ext cx="604423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1800" b="1" dirty="0">
                  <a:solidFill>
                    <a:schemeClr val="tx1"/>
                  </a:solidFill>
                  <a:latin typeface="+mj-ea"/>
                  <a:ea typeface="+mj-ea"/>
                </a:rPr>
                <a:t>20XX</a:t>
              </a:r>
              <a:endParaRPr lang="zh-CN" altLang="en-US" sz="18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932940" y="4516208"/>
              <a:ext cx="2124350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latin typeface="+mn-ea"/>
                </a:rPr>
                <a:t>业务逐渐走向社会</a:t>
              </a:r>
              <a:endParaRPr lang="en-US" altLang="zh-CN" sz="1800" dirty="0">
                <a:solidFill>
                  <a:schemeClr val="tx1"/>
                </a:solidFill>
                <a:latin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045812" y="1955478"/>
            <a:ext cx="3005631" cy="553998"/>
            <a:chOff x="8045812" y="1955478"/>
            <a:chExt cx="3005631" cy="553998"/>
          </a:xfrm>
        </p:grpSpPr>
        <p:sp>
          <p:nvSpPr>
            <p:cNvPr id="40" name="对话气泡: 矩形 39"/>
            <p:cNvSpPr/>
            <p:nvPr/>
          </p:nvSpPr>
          <p:spPr>
            <a:xfrm flipH="1">
              <a:off x="8045812" y="1955478"/>
              <a:ext cx="3005631" cy="553998"/>
            </a:xfrm>
            <a:prstGeom prst="wedgeRectCallout">
              <a:avLst>
                <a:gd name="adj1" fmla="val 55687"/>
                <a:gd name="adj2" fmla="val 29167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 flipH="1">
              <a:off x="8144872" y="2093978"/>
              <a:ext cx="604423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1800" b="1" dirty="0">
                  <a:solidFill>
                    <a:schemeClr val="tx1"/>
                  </a:solidFill>
                  <a:latin typeface="+mj-ea"/>
                  <a:ea typeface="+mj-ea"/>
                </a:rPr>
                <a:t>20XX</a:t>
              </a:r>
              <a:endParaRPr lang="zh-CN" altLang="en-US" sz="18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 flipH="1">
              <a:off x="8838195" y="2093978"/>
              <a:ext cx="2124350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sz="1800" dirty="0">
                  <a:solidFill>
                    <a:schemeClr val="tx1"/>
                  </a:solidFill>
                  <a:latin typeface="+mn-ea"/>
                </a:rPr>
                <a:t>中标多家高校食堂</a:t>
              </a:r>
              <a:endParaRPr lang="en-US" altLang="zh-CN" sz="1800" dirty="0">
                <a:solidFill>
                  <a:schemeClr val="tx1"/>
                </a:solidFill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315006" y="3299944"/>
            <a:ext cx="3176639" cy="553998"/>
            <a:chOff x="8315006" y="3299944"/>
            <a:chExt cx="3176639" cy="553998"/>
          </a:xfrm>
        </p:grpSpPr>
        <p:sp>
          <p:nvSpPr>
            <p:cNvPr id="41" name="对话气泡: 矩形 40"/>
            <p:cNvSpPr/>
            <p:nvPr/>
          </p:nvSpPr>
          <p:spPr>
            <a:xfrm flipH="1">
              <a:off x="8315006" y="3299944"/>
              <a:ext cx="3176639" cy="553998"/>
            </a:xfrm>
            <a:prstGeom prst="wedgeRectCallout">
              <a:avLst>
                <a:gd name="adj1" fmla="val 53429"/>
                <a:gd name="adj2" fmla="val -15700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 flipH="1">
              <a:off x="8452998" y="3438443"/>
              <a:ext cx="604423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1800" b="1" dirty="0">
                  <a:solidFill>
                    <a:schemeClr val="tx1"/>
                  </a:solidFill>
                  <a:latin typeface="+mj-ea"/>
                  <a:ea typeface="+mj-ea"/>
                </a:rPr>
                <a:t>20XX</a:t>
              </a:r>
              <a:endParaRPr lang="zh-CN" altLang="en-US" sz="18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 flipH="1">
              <a:off x="9146321" y="3438443"/>
              <a:ext cx="2124350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latin typeface="+mn-ea"/>
                </a:rPr>
                <a:t>在这里填写你的内容</a:t>
              </a:r>
              <a:endParaRPr lang="en-US" altLang="zh-CN" sz="1800" dirty="0">
                <a:solidFill>
                  <a:schemeClr val="tx1"/>
                </a:solidFill>
                <a:latin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045812" y="4377709"/>
            <a:ext cx="3005631" cy="553998"/>
            <a:chOff x="8045812" y="4377709"/>
            <a:chExt cx="3005631" cy="553998"/>
          </a:xfrm>
        </p:grpSpPr>
        <p:sp>
          <p:nvSpPr>
            <p:cNvPr id="42" name="对话气泡: 矩形 41"/>
            <p:cNvSpPr/>
            <p:nvPr/>
          </p:nvSpPr>
          <p:spPr>
            <a:xfrm flipH="1" flipV="1">
              <a:off x="8045812" y="4377709"/>
              <a:ext cx="3005631" cy="553998"/>
            </a:xfrm>
            <a:prstGeom prst="wedgeRectCallout">
              <a:avLst>
                <a:gd name="adj1" fmla="val 55687"/>
                <a:gd name="adj2" fmla="val 29167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accent1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 flipH="1">
              <a:off x="8144872" y="4516208"/>
              <a:ext cx="604423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en-US" altLang="zh-CN" sz="1800" b="1" dirty="0">
                  <a:solidFill>
                    <a:schemeClr val="tx1"/>
                  </a:solidFill>
                  <a:latin typeface="+mj-ea"/>
                  <a:ea typeface="+mj-ea"/>
                </a:rPr>
                <a:t>2020</a:t>
              </a:r>
              <a:endParaRPr lang="zh-CN" altLang="en-US" sz="18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 flipH="1">
              <a:off x="8838195" y="4516208"/>
              <a:ext cx="2124350" cy="27699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r>
                <a:rPr lang="zh-CN" altLang="en-US" dirty="0">
                  <a:latin typeface="+mn-ea"/>
                </a:rPr>
                <a:t>在这里填写你的内容</a:t>
              </a:r>
              <a:endParaRPr lang="en-US" altLang="zh-CN" sz="18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发展历程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任意多边形: 形状 50"/>
          <p:cNvSpPr/>
          <p:nvPr/>
        </p:nvSpPr>
        <p:spPr>
          <a:xfrm>
            <a:off x="204094" y="3087451"/>
            <a:ext cx="11783812" cy="4137955"/>
          </a:xfrm>
          <a:custGeom>
            <a:avLst/>
            <a:gdLst>
              <a:gd name="connsiteX0" fmla="*/ 11783812 w 11783812"/>
              <a:gd name="connsiteY0" fmla="*/ 0 h 4137955"/>
              <a:gd name="connsiteX1" fmla="*/ 11783812 w 11783812"/>
              <a:gd name="connsiteY1" fmla="*/ 4137955 h 4137955"/>
              <a:gd name="connsiteX2" fmla="*/ 0 w 11783812"/>
              <a:gd name="connsiteY2" fmla="*/ 4137955 h 4137955"/>
              <a:gd name="connsiteX3" fmla="*/ 0 w 11783812"/>
              <a:gd name="connsiteY3" fmla="*/ 1096116 h 4137955"/>
              <a:gd name="connsiteX4" fmla="*/ 31158 w 11783812"/>
              <a:gd name="connsiteY4" fmla="*/ 1067681 h 4137955"/>
              <a:gd name="connsiteX5" fmla="*/ 1501879 w 11783812"/>
              <a:gd name="connsiteY5" fmla="*/ 145363 h 4137955"/>
              <a:gd name="connsiteX6" fmla="*/ 3903884 w 11783812"/>
              <a:gd name="connsiteY6" fmla="*/ 1005172 h 4137955"/>
              <a:gd name="connsiteX7" fmla="*/ 6428720 w 11783812"/>
              <a:gd name="connsiteY7" fmla="*/ 36180 h 4137955"/>
              <a:gd name="connsiteX8" fmla="*/ 9431227 w 11783812"/>
              <a:gd name="connsiteY8" fmla="*/ 1291775 h 4137955"/>
              <a:gd name="connsiteX9" fmla="*/ 11605146 w 11783812"/>
              <a:gd name="connsiteY9" fmla="*/ 173025 h 413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83812" h="4137955">
                <a:moveTo>
                  <a:pt x="11783812" y="0"/>
                </a:moveTo>
                <a:lnTo>
                  <a:pt x="11783812" y="4137955"/>
                </a:lnTo>
                <a:lnTo>
                  <a:pt x="0" y="4137955"/>
                </a:lnTo>
                <a:lnTo>
                  <a:pt x="0" y="1096116"/>
                </a:lnTo>
                <a:lnTo>
                  <a:pt x="31158" y="1067681"/>
                </a:lnTo>
                <a:cubicBezTo>
                  <a:pt x="374342" y="750078"/>
                  <a:pt x="950750" y="176743"/>
                  <a:pt x="1501879" y="145363"/>
                </a:cubicBezTo>
                <a:cubicBezTo>
                  <a:pt x="2180192" y="106742"/>
                  <a:pt x="3082744" y="1023369"/>
                  <a:pt x="3903884" y="1005172"/>
                </a:cubicBezTo>
                <a:cubicBezTo>
                  <a:pt x="4725026" y="986975"/>
                  <a:pt x="5507496" y="-11587"/>
                  <a:pt x="6428720" y="36180"/>
                </a:cubicBezTo>
                <a:cubicBezTo>
                  <a:pt x="7349944" y="83947"/>
                  <a:pt x="8519102" y="1316796"/>
                  <a:pt x="9431227" y="1291775"/>
                </a:cubicBezTo>
                <a:cubicBezTo>
                  <a:pt x="10229336" y="1269882"/>
                  <a:pt x="10915119" y="816964"/>
                  <a:pt x="11605146" y="17302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28000"/>
                </a:schemeClr>
              </a:gs>
              <a:gs pos="82000">
                <a:schemeClr val="accent1">
                  <a:alpha val="0"/>
                </a:schemeClr>
              </a:gs>
            </a:gsLst>
            <a:lin ang="5400000" scaled="1"/>
            <a:tileRect/>
          </a:gra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发展历程</a:t>
            </a:r>
            <a:endParaRPr lang="zh-CN" altLang="en-US" dirty="0"/>
          </a:p>
        </p:txBody>
      </p:sp>
      <p:sp>
        <p:nvSpPr>
          <p:cNvPr id="52" name="椭圆 51"/>
          <p:cNvSpPr/>
          <p:nvPr/>
        </p:nvSpPr>
        <p:spPr>
          <a:xfrm flipH="1">
            <a:off x="881709" y="3453228"/>
            <a:ext cx="177800" cy="1778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402612" y="3840570"/>
            <a:ext cx="177800" cy="1778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6533209" y="3023951"/>
            <a:ext cx="177800" cy="1778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56" name="椭圆 55"/>
          <p:cNvSpPr/>
          <p:nvPr/>
        </p:nvSpPr>
        <p:spPr>
          <a:xfrm flipH="1">
            <a:off x="8913786" y="4140142"/>
            <a:ext cx="177800" cy="1778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970609" y="1864647"/>
            <a:ext cx="0" cy="15885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: 圆顶角 8"/>
          <p:cNvSpPr/>
          <p:nvPr/>
        </p:nvSpPr>
        <p:spPr>
          <a:xfrm flipV="1">
            <a:off x="1059509" y="2220600"/>
            <a:ext cx="1988470" cy="701767"/>
          </a:xfrm>
          <a:prstGeom prst="round2SameRect">
            <a:avLst>
              <a:gd name="adj1" fmla="val 11188"/>
              <a:gd name="adj2" fmla="val 0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0" name="矩形: 圆顶角 8_1"/>
          <p:cNvSpPr/>
          <p:nvPr/>
        </p:nvSpPr>
        <p:spPr>
          <a:xfrm>
            <a:off x="1059509" y="1864647"/>
            <a:ext cx="1988470" cy="3659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  <a:latin typeface="+mj-ea"/>
                <a:ea typeface="+mj-ea"/>
              </a:rPr>
              <a:t>01</a:t>
            </a:r>
            <a:r>
              <a:rPr lang="en-US" altLang="zh-CN" b="1" dirty="0">
                <a:solidFill>
                  <a:schemeClr val="accent1"/>
                </a:solidFill>
                <a:latin typeface="+mj-ea"/>
                <a:ea typeface="+mj-ea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+mj-ea"/>
                <a:ea typeface="+mj-ea"/>
              </a:rPr>
              <a:t>第一阶段</a:t>
            </a:r>
            <a:endParaRPr lang="zh-CN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123976" y="2340651"/>
            <a:ext cx="18787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完成了由个体经营向现代化公司经营的转变。</a:t>
            </a:r>
            <a:endParaRPr lang="en-US" altLang="zh-CN" sz="1200" dirty="0">
              <a:latin typeface="+mn-ea"/>
            </a:endParaRPr>
          </a:p>
        </p:txBody>
      </p:sp>
      <p:cxnSp>
        <p:nvCxnSpPr>
          <p:cNvPr id="63" name="直接连接符 62"/>
          <p:cNvCxnSpPr/>
          <p:nvPr/>
        </p:nvCxnSpPr>
        <p:spPr>
          <a:xfrm flipV="1">
            <a:off x="3491512" y="2257528"/>
            <a:ext cx="0" cy="15885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: 圆顶角 8"/>
          <p:cNvSpPr/>
          <p:nvPr/>
        </p:nvSpPr>
        <p:spPr>
          <a:xfrm flipV="1">
            <a:off x="3580411" y="2613481"/>
            <a:ext cx="2077370" cy="701767"/>
          </a:xfrm>
          <a:prstGeom prst="round2SameRect">
            <a:avLst>
              <a:gd name="adj1" fmla="val 11188"/>
              <a:gd name="adj2" fmla="val 0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" name="矩形: 圆顶角 8_1"/>
          <p:cNvSpPr/>
          <p:nvPr/>
        </p:nvSpPr>
        <p:spPr>
          <a:xfrm>
            <a:off x="3580411" y="2257528"/>
            <a:ext cx="2077370" cy="3659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  <a:latin typeface="+mj-ea"/>
                <a:ea typeface="+mj-ea"/>
              </a:rPr>
              <a:t>02</a:t>
            </a:r>
            <a:r>
              <a:rPr lang="en-US" altLang="zh-CN" b="1" dirty="0">
                <a:solidFill>
                  <a:schemeClr val="accent1"/>
                </a:solidFill>
                <a:latin typeface="+mj-ea"/>
                <a:ea typeface="+mj-ea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+mj-ea"/>
                <a:ea typeface="+mj-ea"/>
              </a:rPr>
              <a:t>第二阶段</a:t>
            </a:r>
            <a:endParaRPr lang="zh-CN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647759" y="2668917"/>
            <a:ext cx="19627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业务由高校食堂走向医院食堂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这对公司既是挑战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更是机遇。</a:t>
            </a:r>
            <a:endParaRPr lang="en-US" altLang="zh-CN" sz="1200" dirty="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6622109" y="1418329"/>
            <a:ext cx="0" cy="15885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矩形: 圆顶角 8"/>
          <p:cNvSpPr/>
          <p:nvPr/>
        </p:nvSpPr>
        <p:spPr>
          <a:xfrm flipV="1">
            <a:off x="6711009" y="1774282"/>
            <a:ext cx="2077370" cy="701767"/>
          </a:xfrm>
          <a:prstGeom prst="round2SameRect">
            <a:avLst>
              <a:gd name="adj1" fmla="val 11188"/>
              <a:gd name="adj2" fmla="val 0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0" name="矩形: 圆顶角 8_1"/>
          <p:cNvSpPr/>
          <p:nvPr/>
        </p:nvSpPr>
        <p:spPr>
          <a:xfrm>
            <a:off x="6711009" y="1418329"/>
            <a:ext cx="2077370" cy="3659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  <a:latin typeface="+mj-ea"/>
                <a:ea typeface="+mj-ea"/>
              </a:rPr>
              <a:t>03</a:t>
            </a:r>
            <a:r>
              <a:rPr lang="en-US" altLang="zh-CN" b="1" dirty="0">
                <a:solidFill>
                  <a:schemeClr val="accent1"/>
                </a:solidFill>
                <a:latin typeface="+mj-ea"/>
                <a:ea typeface="+mj-ea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+mj-ea"/>
                <a:ea typeface="+mj-ea"/>
              </a:rPr>
              <a:t>第三阶段</a:t>
            </a:r>
            <a:endParaRPr lang="zh-CN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6778357" y="1894333"/>
            <a:ext cx="19627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公司的经营管理受到客户的肯定和好评。</a:t>
            </a:r>
            <a:endParaRPr lang="en-US" altLang="zh-CN" sz="1200" dirty="0">
              <a:latin typeface="+mn-ea"/>
            </a:endParaRPr>
          </a:p>
        </p:txBody>
      </p:sp>
      <p:cxnSp>
        <p:nvCxnSpPr>
          <p:cNvPr id="72" name="直接连接符 71"/>
          <p:cNvCxnSpPr/>
          <p:nvPr/>
        </p:nvCxnSpPr>
        <p:spPr>
          <a:xfrm flipV="1">
            <a:off x="9002686" y="2558591"/>
            <a:ext cx="0" cy="15885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: 圆顶角 8"/>
          <p:cNvSpPr/>
          <p:nvPr/>
        </p:nvSpPr>
        <p:spPr>
          <a:xfrm flipV="1">
            <a:off x="9091586" y="2914544"/>
            <a:ext cx="2077370" cy="701767"/>
          </a:xfrm>
          <a:prstGeom prst="round2SameRect">
            <a:avLst>
              <a:gd name="adj1" fmla="val 11188"/>
              <a:gd name="adj2" fmla="val 0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5" name="矩形: 圆顶角 8_1"/>
          <p:cNvSpPr/>
          <p:nvPr/>
        </p:nvSpPr>
        <p:spPr>
          <a:xfrm>
            <a:off x="9091586" y="2558591"/>
            <a:ext cx="2077370" cy="3659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tx1"/>
                </a:solidFill>
                <a:latin typeface="+mj-ea"/>
                <a:ea typeface="+mj-ea"/>
              </a:rPr>
              <a:t>04</a:t>
            </a:r>
            <a:r>
              <a:rPr lang="en-US" altLang="zh-CN" b="1" dirty="0">
                <a:solidFill>
                  <a:schemeClr val="accent1"/>
                </a:solidFill>
                <a:latin typeface="+mj-ea"/>
                <a:ea typeface="+mj-ea"/>
              </a:rPr>
              <a:t> </a:t>
            </a:r>
            <a:r>
              <a:rPr lang="zh-CN" altLang="en-US" b="1" dirty="0">
                <a:solidFill>
                  <a:schemeClr val="tx1"/>
                </a:solidFill>
                <a:latin typeface="+mj-ea"/>
                <a:ea typeface="+mj-ea"/>
              </a:rPr>
              <a:t>第四阶段</a:t>
            </a:r>
            <a:endParaRPr lang="zh-CN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158934" y="3034595"/>
            <a:ext cx="19627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公司的业务从北京扩展到全国地区。</a:t>
            </a:r>
            <a:endParaRPr lang="en-US" altLang="zh-CN" sz="1200" dirty="0">
              <a:latin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ISLIDE.ICON" val="#404487;#404483;#404484;#55977;#176250;#155006;#156781;"/>
</p:tagLst>
</file>

<file path=ppt/tags/tag10.xml><?xml version="1.0" encoding="utf-8"?>
<p:tagLst xmlns:p="http://schemas.openxmlformats.org/presentationml/2006/main">
  <p:tag name="KSO_WM_UNIT_RELATE_UNITID" val="diagram20168681_5*l_h_f*1_1_1"/>
  <p:tag name="KSO_WM_UNIT_PRESET_TEXT" val="Option 01"/>
  <p:tag name="KSO_WM_UNIT_NOCLEAR" val="0"/>
  <p:tag name="KSO_WM_UNIT_VALUE" val="5"/>
  <p:tag name="KSO_WM_UNIT_HIGHLIGHT" val="0"/>
  <p:tag name="KSO_WM_UNIT_COMPATIBLE" val="1"/>
  <p:tag name="KSO_WM_UNIT_DIAGRAM_ISNUMVISUAL" val="0"/>
  <p:tag name="KSO_WM_UNIT_DIAGRAM_ISREFERUNIT" val="0"/>
  <p:tag name="KSO_WM_DIAGRAM_GROUP_CODE" val="l1-1"/>
  <p:tag name="KSO_WM_UNIT_TYPE" val="l_h_g"/>
  <p:tag name="KSO_WM_UNIT_INDEX" val="1_1_1"/>
  <p:tag name="KSO_WM_UNIT_ID" val="diagram20168681_5*l_h_g*1_1_1"/>
  <p:tag name="KSO_WM_TEMPLATE_CATEGORY" val="diagram"/>
  <p:tag name="KSO_WM_TEMPLATE_INDEX" val="2016868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1.xml><?xml version="1.0" encoding="utf-8"?>
<p:tagLst xmlns:p="http://schemas.openxmlformats.org/presentationml/2006/main">
  <p:tag name="KSO_WM_UNIT_RELATE_UNITID" val="diagram20168681_5*l_h_f*1_1_1"/>
  <p:tag name="KSO_WM_UNIT_PRESET_TEXT" val="Option 01"/>
  <p:tag name="KSO_WM_UNIT_NOCLEAR" val="0"/>
  <p:tag name="KSO_WM_UNIT_VALUE" val="5"/>
  <p:tag name="KSO_WM_UNIT_HIGHLIGHT" val="0"/>
  <p:tag name="KSO_WM_UNIT_COMPATIBLE" val="1"/>
  <p:tag name="KSO_WM_UNIT_DIAGRAM_ISNUMVISUAL" val="0"/>
  <p:tag name="KSO_WM_UNIT_DIAGRAM_ISREFERUNIT" val="0"/>
  <p:tag name="KSO_WM_DIAGRAM_GROUP_CODE" val="l1-1"/>
  <p:tag name="KSO_WM_UNIT_TYPE" val="l_h_g"/>
  <p:tag name="KSO_WM_UNIT_INDEX" val="1_1_1"/>
  <p:tag name="KSO_WM_UNIT_ID" val="diagram20168681_5*l_h_g*1_1_1"/>
  <p:tag name="KSO_WM_TEMPLATE_CATEGORY" val="diagram"/>
  <p:tag name="KSO_WM_TEMPLATE_INDEX" val="2016868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2.xml><?xml version="1.0" encoding="utf-8"?>
<p:tagLst xmlns:p="http://schemas.openxmlformats.org/presentationml/2006/main">
  <p:tag name="KSO_WM_UNIT_RELATE_UNITID" val="diagram20168681_5*l_h_f*1_1_1"/>
  <p:tag name="KSO_WM_UNIT_PRESET_TEXT" val="Option 01"/>
  <p:tag name="KSO_WM_UNIT_NOCLEAR" val="0"/>
  <p:tag name="KSO_WM_UNIT_VALUE" val="5"/>
  <p:tag name="KSO_WM_UNIT_HIGHLIGHT" val="0"/>
  <p:tag name="KSO_WM_UNIT_COMPATIBLE" val="1"/>
  <p:tag name="KSO_WM_UNIT_DIAGRAM_ISNUMVISUAL" val="0"/>
  <p:tag name="KSO_WM_UNIT_DIAGRAM_ISREFERUNIT" val="0"/>
  <p:tag name="KSO_WM_DIAGRAM_GROUP_CODE" val="l1-1"/>
  <p:tag name="KSO_WM_UNIT_TYPE" val="l_h_g"/>
  <p:tag name="KSO_WM_UNIT_INDEX" val="1_1_1"/>
  <p:tag name="KSO_WM_UNIT_ID" val="diagram20168681_5*l_h_g*1_1_1"/>
  <p:tag name="KSO_WM_TEMPLATE_CATEGORY" val="diagram"/>
  <p:tag name="KSO_WM_TEMPLATE_INDEX" val="2016868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3.xml><?xml version="1.0" encoding="utf-8"?>
<p:tagLst xmlns:p="http://schemas.openxmlformats.org/presentationml/2006/main">
  <p:tag name="KSO_WM_UNIT_RELATE_UNITID" val="diagram20168681_5*l_h_f*1_1_1"/>
  <p:tag name="KSO_WM_UNIT_PRESET_TEXT" val="Option 01"/>
  <p:tag name="KSO_WM_UNIT_NOCLEAR" val="0"/>
  <p:tag name="KSO_WM_UNIT_VALUE" val="5"/>
  <p:tag name="KSO_WM_UNIT_HIGHLIGHT" val="0"/>
  <p:tag name="KSO_WM_UNIT_COMPATIBLE" val="1"/>
  <p:tag name="KSO_WM_UNIT_DIAGRAM_ISNUMVISUAL" val="0"/>
  <p:tag name="KSO_WM_UNIT_DIAGRAM_ISREFERUNIT" val="0"/>
  <p:tag name="KSO_WM_DIAGRAM_GROUP_CODE" val="l1-1"/>
  <p:tag name="KSO_WM_UNIT_TYPE" val="l_h_g"/>
  <p:tag name="KSO_WM_UNIT_INDEX" val="1_1_1"/>
  <p:tag name="KSO_WM_UNIT_ID" val="diagram20168681_5*l_h_g*1_1_1"/>
  <p:tag name="KSO_WM_TEMPLATE_CATEGORY" val="diagram"/>
  <p:tag name="KSO_WM_TEMPLATE_INDEX" val="2016868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4.xml><?xml version="1.0" encoding="utf-8"?>
<p:tagLst xmlns:p="http://schemas.openxmlformats.org/presentationml/2006/main">
  <p:tag name="KSO_WM_UNIT_RELATE_UNITID" val="diagram20168681_5*l_h_f*1_1_1"/>
  <p:tag name="KSO_WM_UNIT_PRESET_TEXT" val="Option 01"/>
  <p:tag name="KSO_WM_UNIT_NOCLEAR" val="0"/>
  <p:tag name="KSO_WM_UNIT_VALUE" val="5"/>
  <p:tag name="KSO_WM_UNIT_HIGHLIGHT" val="0"/>
  <p:tag name="KSO_WM_UNIT_COMPATIBLE" val="1"/>
  <p:tag name="KSO_WM_UNIT_DIAGRAM_ISNUMVISUAL" val="0"/>
  <p:tag name="KSO_WM_UNIT_DIAGRAM_ISREFERUNIT" val="0"/>
  <p:tag name="KSO_WM_DIAGRAM_GROUP_CODE" val="l1-1"/>
  <p:tag name="KSO_WM_UNIT_TYPE" val="l_h_g"/>
  <p:tag name="KSO_WM_UNIT_INDEX" val="1_1_1"/>
  <p:tag name="KSO_WM_UNIT_ID" val="diagram20168681_5*l_h_g*1_1_1"/>
  <p:tag name="KSO_WM_TEMPLATE_CATEGORY" val="diagram"/>
  <p:tag name="KSO_WM_TEMPLATE_INDEX" val="2016868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5.xml><?xml version="1.0" encoding="utf-8"?>
<p:tagLst xmlns:p="http://schemas.openxmlformats.org/presentationml/2006/main">
  <p:tag name="KSO_WM_UNIT_RELATE_UNITID" val="diagram20168681_5*l_h_f*1_1_1"/>
  <p:tag name="KSO_WM_UNIT_PRESET_TEXT" val="Option 01"/>
  <p:tag name="KSO_WM_UNIT_NOCLEAR" val="0"/>
  <p:tag name="KSO_WM_UNIT_VALUE" val="5"/>
  <p:tag name="KSO_WM_UNIT_HIGHLIGHT" val="0"/>
  <p:tag name="KSO_WM_UNIT_COMPATIBLE" val="1"/>
  <p:tag name="KSO_WM_UNIT_DIAGRAM_ISNUMVISUAL" val="0"/>
  <p:tag name="KSO_WM_UNIT_DIAGRAM_ISREFERUNIT" val="0"/>
  <p:tag name="KSO_WM_DIAGRAM_GROUP_CODE" val="l1-1"/>
  <p:tag name="KSO_WM_UNIT_TYPE" val="l_h_g"/>
  <p:tag name="KSO_WM_UNIT_INDEX" val="1_1_1"/>
  <p:tag name="KSO_WM_UNIT_ID" val="diagram20168681_5*l_h_g*1_1_1"/>
  <p:tag name="KSO_WM_TEMPLATE_CATEGORY" val="diagram"/>
  <p:tag name="KSO_WM_TEMPLATE_INDEX" val="2016868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6.xml><?xml version="1.0" encoding="utf-8"?>
<p:tagLst xmlns:p="http://schemas.openxmlformats.org/presentationml/2006/main">
  <p:tag name="KSO_WM_UNIT_RELATE_UNITID" val="diagram20168681_5*l_h_f*1_1_1"/>
  <p:tag name="KSO_WM_UNIT_PRESET_TEXT" val="Option 01"/>
  <p:tag name="KSO_WM_UNIT_NOCLEAR" val="0"/>
  <p:tag name="KSO_WM_UNIT_VALUE" val="5"/>
  <p:tag name="KSO_WM_UNIT_HIGHLIGHT" val="0"/>
  <p:tag name="KSO_WM_UNIT_COMPATIBLE" val="1"/>
  <p:tag name="KSO_WM_UNIT_DIAGRAM_ISNUMVISUAL" val="0"/>
  <p:tag name="KSO_WM_UNIT_DIAGRAM_ISREFERUNIT" val="0"/>
  <p:tag name="KSO_WM_DIAGRAM_GROUP_CODE" val="l1-1"/>
  <p:tag name="KSO_WM_UNIT_TYPE" val="l_h_g"/>
  <p:tag name="KSO_WM_UNIT_INDEX" val="1_1_1"/>
  <p:tag name="KSO_WM_UNIT_ID" val="diagram20168681_5*l_h_g*1_1_1"/>
  <p:tag name="KSO_WM_TEMPLATE_CATEGORY" val="diagram"/>
  <p:tag name="KSO_WM_TEMPLATE_INDEX" val="2016868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7.xml><?xml version="1.0" encoding="utf-8"?>
<p:tagLst xmlns:p="http://schemas.openxmlformats.org/presentationml/2006/main">
  <p:tag name="KSO_WM_UNIT_RELATE_UNITID" val="diagram20168681_5*l_h_f*1_1_1"/>
  <p:tag name="KSO_WM_UNIT_PRESET_TEXT" val="Option 01"/>
  <p:tag name="KSO_WM_UNIT_NOCLEAR" val="0"/>
  <p:tag name="KSO_WM_UNIT_VALUE" val="5"/>
  <p:tag name="KSO_WM_UNIT_HIGHLIGHT" val="0"/>
  <p:tag name="KSO_WM_UNIT_COMPATIBLE" val="1"/>
  <p:tag name="KSO_WM_UNIT_DIAGRAM_ISNUMVISUAL" val="0"/>
  <p:tag name="KSO_WM_UNIT_DIAGRAM_ISREFERUNIT" val="0"/>
  <p:tag name="KSO_WM_DIAGRAM_GROUP_CODE" val="l1-1"/>
  <p:tag name="KSO_WM_UNIT_TYPE" val="l_h_g"/>
  <p:tag name="KSO_WM_UNIT_INDEX" val="1_1_1"/>
  <p:tag name="KSO_WM_UNIT_ID" val="diagram20168681_5*l_h_g*1_1_1"/>
  <p:tag name="KSO_WM_TEMPLATE_CATEGORY" val="diagram"/>
  <p:tag name="KSO_WM_TEMPLATE_INDEX" val="2016868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8.xml><?xml version="1.0" encoding="utf-8"?>
<p:tagLst xmlns:p="http://schemas.openxmlformats.org/presentationml/2006/main">
  <p:tag name="KSO_WM_UNIT_RELATE_UNITID" val="diagram20168681_5*l_h_f*1_1_1"/>
  <p:tag name="KSO_WM_UNIT_PRESET_TEXT" val="Option 01"/>
  <p:tag name="KSO_WM_UNIT_NOCLEAR" val="0"/>
  <p:tag name="KSO_WM_UNIT_VALUE" val="5"/>
  <p:tag name="KSO_WM_UNIT_HIGHLIGHT" val="0"/>
  <p:tag name="KSO_WM_UNIT_COMPATIBLE" val="1"/>
  <p:tag name="KSO_WM_UNIT_DIAGRAM_ISNUMVISUAL" val="0"/>
  <p:tag name="KSO_WM_UNIT_DIAGRAM_ISREFERUNIT" val="0"/>
  <p:tag name="KSO_WM_DIAGRAM_GROUP_CODE" val="l1-1"/>
  <p:tag name="KSO_WM_UNIT_TYPE" val="l_h_g"/>
  <p:tag name="KSO_WM_UNIT_INDEX" val="1_1_1"/>
  <p:tag name="KSO_WM_UNIT_ID" val="diagram20168681_5*l_h_g*1_1_1"/>
  <p:tag name="KSO_WM_TEMPLATE_CATEGORY" val="diagram"/>
  <p:tag name="KSO_WM_TEMPLATE_INDEX" val="20168681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9.xml><?xml version="1.0" encoding="utf-8"?>
<p:tagLst xmlns:p="http://schemas.openxmlformats.org/presentationml/2006/main">
  <p:tag name="ISLIDE.ICON" val="#372708;"/>
</p:tagLst>
</file>

<file path=ppt/tags/tag2.xml><?xml version="1.0" encoding="utf-8"?>
<p:tagLst xmlns:p="http://schemas.openxmlformats.org/presentationml/2006/main">
  <p:tag name="ISLIDE.ICON" val="#372708;"/>
</p:tagLst>
</file>

<file path=ppt/tags/tag20.xml><?xml version="1.0" encoding="utf-8"?>
<p:tagLst xmlns:p="http://schemas.openxmlformats.org/presentationml/2006/main">
  <p:tag name="TEXTSHADOWSIZE" val="100"/>
</p:tagLst>
</file>

<file path=ppt/tags/tag21.xml><?xml version="1.0" encoding="utf-8"?>
<p:tagLst xmlns:p="http://schemas.openxmlformats.org/presentationml/2006/main">
  <p:tag name="TEXTSHADOWSIZE" val="100"/>
</p:tagLst>
</file>

<file path=ppt/tags/tag22.xml><?xml version="1.0" encoding="utf-8"?>
<p:tagLst xmlns:p="http://schemas.openxmlformats.org/presentationml/2006/main">
  <p:tag name="ISLIDE.GUIDESSETTING" val="{&quot;Id&quot;:&quot;49449610-4d21-4612-bfcb-8cb65b9511af&quot;,&quot;Name&quot;:&quot;自定义&quot;,&quot;Kind&quot;:&quot;Custom&quot;,&quot;OldGuidesSetting&quot;:{&quot;HeaderHeight&quot;:15.0,&quot;FooterHeight&quot;:5.0,&quot;SideMargin&quot;:5.5,&quot;TopMargin&quot;:0.0,&quot;BottomMargin&quot;:0.0,&quot;IntervalMargin&quot;:1.5}}"/>
</p:tagLst>
</file>

<file path=ppt/tags/tag3.xml><?xml version="1.0" encoding="utf-8"?>
<p:tagLst xmlns:p="http://schemas.openxmlformats.org/presentationml/2006/main">
  <p:tag name="ISLIDE.ICON" val="#372708;"/>
</p:tagLst>
</file>

<file path=ppt/tags/tag4.xml><?xml version="1.0" encoding="utf-8"?>
<p:tagLst xmlns:p="http://schemas.openxmlformats.org/presentationml/2006/main">
  <p:tag name="ISLIDE.ICON" val="#372708;"/>
</p:tagLst>
</file>

<file path=ppt/tags/tag5.xml><?xml version="1.0" encoding="utf-8"?>
<p:tagLst xmlns:p="http://schemas.openxmlformats.org/presentationml/2006/main">
  <p:tag name="ISLIDE.ICON" val="#372708;"/>
</p:tagLst>
</file>

<file path=ppt/tags/tag6.xml><?xml version="1.0" encoding="utf-8"?>
<p:tagLst xmlns:p="http://schemas.openxmlformats.org/presentationml/2006/main">
  <p:tag name="ISLIDE.ICON" val="#372708;"/>
</p:tagLst>
</file>

<file path=ppt/tags/tag7.xml><?xml version="1.0" encoding="utf-8"?>
<p:tagLst xmlns:p="http://schemas.openxmlformats.org/presentationml/2006/main">
  <p:tag name="ISLIDE.ICON" val="#372708;"/>
</p:tagLst>
</file>

<file path=ppt/tags/tag8.xml><?xml version="1.0" encoding="utf-8"?>
<p:tagLst xmlns:p="http://schemas.openxmlformats.org/presentationml/2006/main">
  <p:tag name="BPVOTE_SLIDETITLE_AUTOSET" val="0"/>
</p:tagLst>
</file>

<file path=ppt/tags/tag9.xml><?xml version="1.0" encoding="utf-8"?>
<p:tagLst xmlns:p="http://schemas.openxmlformats.org/presentationml/2006/main">
  <p:tag name="ISLIDE.ICON" val="#372708;"/>
</p:tagLst>
</file>

<file path=ppt/theme/theme1.xml><?xml version="1.0" encoding="utf-8"?>
<a:theme xmlns:a="http://schemas.openxmlformats.org/drawingml/2006/main" name="配色二">
  <a:themeElements>
    <a:clrScheme name="蓝绿色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绿色清新风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A4F"/>
      </a:accent1>
      <a:accent2>
        <a:srgbClr val="D1E330"/>
      </a:accent2>
      <a:accent3>
        <a:srgbClr val="9AD708"/>
      </a:accent3>
      <a:accent4>
        <a:srgbClr val="3C7234"/>
      </a:accent4>
      <a:accent5>
        <a:srgbClr val="897C41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>
            <a:lumMod val="20000"/>
            <a:lumOff val="80000"/>
          </a:schemeClr>
        </a:solidFill>
        <a:ln w="38100">
          <a:solidFill>
            <a:schemeClr val="accent1"/>
          </a:solidFill>
        </a:ln>
      </a:spPr>
      <a:bodyPr rtlCol="0" anchor="ctr"/>
      <a:lstStyle>
        <a:defPPr algn="ctr">
          <a:defRPr sz="2400">
            <a:solidFill>
              <a:schemeClr val="accent1"/>
            </a:solidFill>
            <a:latin typeface="+mj-ea"/>
            <a:ea typeface="+mj-ea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ctr">
          <a:defRPr sz="1400" dirty="0" smtClean="0">
            <a:latin typeface="+mj-ea"/>
            <a:ea typeface="+mj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绿色清新风">
    <a:dk1>
      <a:srgbClr val="000000"/>
    </a:dk1>
    <a:lt1>
      <a:srgbClr val="FFFFFF"/>
    </a:lt1>
    <a:dk2>
      <a:srgbClr val="44546A"/>
    </a:dk2>
    <a:lt2>
      <a:srgbClr val="E7E6E6"/>
    </a:lt2>
    <a:accent1>
      <a:srgbClr val="006A4F"/>
    </a:accent1>
    <a:accent2>
      <a:srgbClr val="D1E330"/>
    </a:accent2>
    <a:accent3>
      <a:srgbClr val="9AD708"/>
    </a:accent3>
    <a:accent4>
      <a:srgbClr val="3C7234"/>
    </a:accent4>
    <a:accent5>
      <a:srgbClr val="897C41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2463</Words>
  <Application>WPS 演示</Application>
  <PresentationFormat>宽屏</PresentationFormat>
  <Paragraphs>304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5" baseType="lpstr">
      <vt:lpstr>Arial</vt:lpstr>
      <vt:lpstr>宋体</vt:lpstr>
      <vt:lpstr>Wingdings</vt:lpstr>
      <vt:lpstr>Segoe UI Light</vt:lpstr>
      <vt:lpstr>微软雅黑</vt:lpstr>
      <vt:lpstr>黑体</vt:lpstr>
      <vt:lpstr>Arial Unicode MS</vt:lpstr>
      <vt:lpstr>等线</vt:lpstr>
      <vt:lpstr>腾讯体 W7</vt:lpstr>
      <vt:lpstr>腾讯体 W3</vt:lpstr>
      <vt:lpstr>优设好身体</vt:lpstr>
      <vt:lpstr>腾讯体 W7</vt:lpstr>
      <vt:lpstr>阿里巴巴普惠体 B</vt:lpstr>
      <vt:lpstr>Menk Amglang Tig</vt:lpstr>
      <vt:lpstr>汉仪雅酷黑 45W</vt:lpstr>
      <vt:lpstr>配色二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www.51pptmoban.com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简约清新风餐饮公司介绍ppt模板</dc:title>
  <dc:creator>鲍 占宇;阿鲍</dc:creator>
  <cp:keywords>P界达人</cp:keywords>
  <dc:description>www.51pptmoban.com</dc:description>
  <cp:lastModifiedBy>铭</cp:lastModifiedBy>
  <cp:revision>103</cp:revision>
  <dcterms:created xsi:type="dcterms:W3CDTF">2021-06-09T15:23:00Z</dcterms:created>
  <dcterms:modified xsi:type="dcterms:W3CDTF">2022-01-27T03:12:59Z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55E04AB200EC4EDF8AE60521B3A0BC08</vt:lpwstr>
  </property>
  <property fmtid="{D5CDD505-2E9C-101B-9397-08002B2CF9AE}" pid="3" name="KSOProductBuildVer">
    <vt:lpwstr>2052-11.1.0.11194</vt:lpwstr>
  </property>
</Properties>
</file>