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7" r:id="rId5"/>
    <p:sldId id="262" r:id="rId6"/>
    <p:sldId id="263" r:id="rId7"/>
    <p:sldId id="264" r:id="rId8"/>
    <p:sldId id="259" r:id="rId9"/>
    <p:sldId id="265" r:id="rId10"/>
    <p:sldId id="266" r:id="rId11"/>
    <p:sldId id="267" r:id="rId12"/>
    <p:sldId id="260" r:id="rId13"/>
    <p:sldId id="268" r:id="rId14"/>
    <p:sldId id="269" r:id="rId15"/>
    <p:sldId id="270" r:id="rId16"/>
    <p:sldId id="261" r:id="rId17"/>
    <p:sldId id="271" r:id="rId18"/>
    <p:sldId id="272" r:id="rId19"/>
    <p:sldId id="273" r:id="rId20"/>
    <p:sldId id="27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9C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80" d="100"/>
          <a:sy n="80" d="100"/>
        </p:scale>
        <p:origin x="269"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solidFill>
              <a:srgbClr val="44546A">
                <a:lumMod val="50000"/>
              </a:srgbClr>
            </a:solidFill>
          </c:spPr>
          <c:explosion val="0"/>
          <c:dPt>
            <c:idx val="0"/>
            <c:bubble3D val="0"/>
            <c:spPr>
              <a:solidFill>
                <a:srgbClr val="1F9C96"/>
              </a:solidFill>
            </c:spPr>
          </c:dPt>
          <c:dPt>
            <c:idx val="1"/>
            <c:bubble3D val="0"/>
            <c:spPr>
              <a:solidFill>
                <a:schemeClr val="tx1">
                  <a:lumMod val="50000"/>
                  <a:lumOff val="50000"/>
                </a:schemeClr>
              </a:solidFill>
            </c:spPr>
          </c:dPt>
          <c:dLbls>
            <c:delete val="1"/>
          </c:dLbls>
          <c:cat>
            <c:numRef>
              <c:f>Sheet1!$A$2:$A$3</c:f>
              <c:numCache>
                <c:formatCode>General</c:formatCode>
                <c:ptCount val="2"/>
              </c:numCache>
            </c:numRef>
          </c:cat>
          <c:val>
            <c:numRef>
              <c:f>Sheet1!$B$2:$B$3</c:f>
              <c:numCache>
                <c:formatCode>General</c:formatCode>
                <c:ptCount val="2"/>
                <c:pt idx="0">
                  <c:v>65</c:v>
                </c:pt>
                <c:pt idx="1">
                  <c:v>35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explosion val="0"/>
          <c:dPt>
            <c:idx val="0"/>
            <c:bubble3D val="0"/>
            <c:spPr>
              <a:solidFill>
                <a:srgbClr val="1F9C96"/>
              </a:solidFill>
            </c:spPr>
          </c:dPt>
          <c:dPt>
            <c:idx val="1"/>
            <c:bubble3D val="0"/>
            <c:spPr>
              <a:solidFill>
                <a:sysClr val="windowText" lastClr="000000">
                  <a:lumMod val="50000"/>
                  <a:lumOff val="50000"/>
                </a:sysClr>
              </a:solidFill>
            </c:spPr>
          </c:dPt>
          <c:dLbls>
            <c:delete val="1"/>
          </c:dLbls>
          <c:val>
            <c:numRef>
              <c:f>Sheet1!$B$2:$B$3</c:f>
              <c:numCache>
                <c:formatCode>General</c:formatCode>
                <c:ptCount val="2"/>
                <c:pt idx="0">
                  <c:v>87</c:v>
                </c:pt>
                <c:pt idx="1">
                  <c:v>13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explosion val="0"/>
          <c:dPt>
            <c:idx val="0"/>
            <c:bubble3D val="0"/>
            <c:spPr>
              <a:solidFill>
                <a:srgbClr val="1F9C96"/>
              </a:solidFill>
            </c:spPr>
          </c:dPt>
          <c:dPt>
            <c:idx val="1"/>
            <c:bubble3D val="0"/>
            <c:spPr>
              <a:solidFill>
                <a:sysClr val="windowText" lastClr="000000">
                  <a:lumMod val="50000"/>
                  <a:lumOff val="50000"/>
                </a:sysClr>
              </a:solidFill>
            </c:spPr>
          </c:dPt>
          <c:dLbls>
            <c:delete val="1"/>
          </c:dLbls>
          <c:val>
            <c:numRef>
              <c:f>Sheet1!$B$2:$B$3</c:f>
              <c:numCache>
                <c:formatCode>General</c:formatCode>
                <c:ptCount val="2"/>
                <c:pt idx="0">
                  <c:v>35</c:v>
                </c:pt>
                <c:pt idx="1">
                  <c:v>65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D1D95D7-3902-4FD1-8C8A-72774F9FB1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E2AC64-7E0E-450D-AEBA-B2020D1BB33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1D95D7-3902-4FD1-8C8A-72774F9FB12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E2AC64-7E0E-450D-AEBA-B2020D1BB33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13.svg"/><Relationship Id="rId8" Type="http://schemas.openxmlformats.org/officeDocument/2006/relationships/image" Target="../media/image14.png"/><Relationship Id="rId7" Type="http://schemas.openxmlformats.org/officeDocument/2006/relationships/image" Target="../media/image12.svg"/><Relationship Id="rId6" Type="http://schemas.openxmlformats.org/officeDocument/2006/relationships/image" Target="../media/image11.png"/><Relationship Id="rId5" Type="http://schemas.openxmlformats.org/officeDocument/2006/relationships/image" Target="../media/image11.svg"/><Relationship Id="rId4" Type="http://schemas.openxmlformats.org/officeDocument/2006/relationships/image" Target="../media/image13.png"/><Relationship Id="rId3" Type="http://schemas.openxmlformats.org/officeDocument/2006/relationships/image" Target="../media/image10.svg"/><Relationship Id="rId2" Type="http://schemas.openxmlformats.org/officeDocument/2006/relationships/image" Target="../media/image12.png"/><Relationship Id="rId10" Type="http://schemas.openxmlformats.org/officeDocument/2006/relationships/slideLayout" Target="../slideLayouts/slideLayout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svg"/><Relationship Id="rId5" Type="http://schemas.openxmlformats.org/officeDocument/2006/relationships/image" Target="../media/image7.png"/><Relationship Id="rId4" Type="http://schemas.openxmlformats.org/officeDocument/2006/relationships/image" Target="../media/image1.svg"/><Relationship Id="rId3" Type="http://schemas.openxmlformats.org/officeDocument/2006/relationships/image" Target="../media/image6.png"/><Relationship Id="rId2" Type="http://schemas.openxmlformats.org/officeDocument/2006/relationships/image" Target="../media/image15.jpe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3.png"/><Relationship Id="rId3" Type="http://schemas.openxmlformats.org/officeDocument/2006/relationships/image" Target="../media/image10.svg"/><Relationship Id="rId2" Type="http://schemas.openxmlformats.org/officeDocument/2006/relationships/image" Target="../media/image12.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3.png"/><Relationship Id="rId3" Type="http://schemas.openxmlformats.org/officeDocument/2006/relationships/image" Target="../media/image10.svg"/><Relationship Id="rId2" Type="http://schemas.openxmlformats.org/officeDocument/2006/relationships/image" Target="../media/image12.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svg"/><Relationship Id="rId2" Type="http://schemas.openxmlformats.org/officeDocument/2006/relationships/image" Target="../media/image16.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image" Target="../media/image14.svg"/><Relationship Id="rId8" Type="http://schemas.openxmlformats.org/officeDocument/2006/relationships/image" Target="../media/image16.png"/><Relationship Id="rId7" Type="http://schemas.openxmlformats.org/officeDocument/2006/relationships/image" Target="../media/image15.svg"/><Relationship Id="rId6" Type="http://schemas.openxmlformats.org/officeDocument/2006/relationships/image" Target="../media/image8.png"/><Relationship Id="rId5" Type="http://schemas.openxmlformats.org/officeDocument/2006/relationships/image" Target="../media/image11.svg"/><Relationship Id="rId4" Type="http://schemas.openxmlformats.org/officeDocument/2006/relationships/image" Target="../media/image13.png"/><Relationship Id="rId3" Type="http://schemas.openxmlformats.org/officeDocument/2006/relationships/image" Target="../media/image10.svg"/><Relationship Id="rId2" Type="http://schemas.openxmlformats.org/officeDocument/2006/relationships/image" Target="../media/image12.png"/><Relationship Id="rId10" Type="http://schemas.openxmlformats.org/officeDocument/2006/relationships/slideLayout" Target="../slideLayouts/slideLayout7.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3.png"/><Relationship Id="rId4" Type="http://schemas.openxmlformats.org/officeDocument/2006/relationships/image" Target="../media/image10.svg"/><Relationship Id="rId3" Type="http://schemas.openxmlformats.org/officeDocument/2006/relationships/image" Target="../media/image12.png"/><Relationship Id="rId2" Type="http://schemas.openxmlformats.org/officeDocument/2006/relationships/image" Target="../media/image17.jpe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svg"/><Relationship Id="rId4" Type="http://schemas.openxmlformats.org/officeDocument/2006/relationships/image" Target="../media/image7.png"/><Relationship Id="rId3" Type="http://schemas.openxmlformats.org/officeDocument/2006/relationships/image" Target="../media/image1.svg"/><Relationship Id="rId2" Type="http://schemas.openxmlformats.org/officeDocument/2006/relationships/image" Target="../media/image6.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5.svg"/><Relationship Id="rId6" Type="http://schemas.openxmlformats.org/officeDocument/2006/relationships/image" Target="../media/image10.png"/><Relationship Id="rId5" Type="http://schemas.openxmlformats.org/officeDocument/2006/relationships/image" Target="../media/image4.svg"/><Relationship Id="rId4" Type="http://schemas.openxmlformats.org/officeDocument/2006/relationships/image" Target="../media/image9.png"/><Relationship Id="rId3" Type="http://schemas.openxmlformats.org/officeDocument/2006/relationships/image" Target="../media/image3.svg"/><Relationship Id="rId2" Type="http://schemas.openxmlformats.org/officeDocument/2006/relationships/image" Target="../media/image8.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9" Type="http://schemas.openxmlformats.org/officeDocument/2006/relationships/image" Target="../media/image9.svg"/><Relationship Id="rId8" Type="http://schemas.openxmlformats.org/officeDocument/2006/relationships/image" Target="../media/image14.png"/><Relationship Id="rId7" Type="http://schemas.openxmlformats.org/officeDocument/2006/relationships/image" Target="../media/image8.svg"/><Relationship Id="rId6" Type="http://schemas.openxmlformats.org/officeDocument/2006/relationships/image" Target="../media/image13.png"/><Relationship Id="rId5" Type="http://schemas.openxmlformats.org/officeDocument/2006/relationships/image" Target="../media/image7.svg"/><Relationship Id="rId4" Type="http://schemas.openxmlformats.org/officeDocument/2006/relationships/image" Target="../media/image12.png"/><Relationship Id="rId3" Type="http://schemas.openxmlformats.org/officeDocument/2006/relationships/image" Target="../media/image6.svg"/><Relationship Id="rId2" Type="http://schemas.openxmlformats.org/officeDocument/2006/relationships/image" Target="../media/image11.png"/><Relationship Id="rId10" Type="http://schemas.openxmlformats.org/officeDocument/2006/relationships/slideLayout" Target="../slideLayouts/slideLayout7.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文本框 5"/>
          <p:cNvSpPr txBox="1"/>
          <p:nvPr/>
        </p:nvSpPr>
        <p:spPr>
          <a:xfrm>
            <a:off x="2486662" y="2951946"/>
            <a:ext cx="7218676" cy="769441"/>
          </a:xfrm>
          <a:prstGeom prst="rect">
            <a:avLst/>
          </a:prstGeom>
          <a:noFill/>
        </p:spPr>
        <p:txBody>
          <a:bodyPr wrap="square" rtlCol="0">
            <a:spAutoFit/>
          </a:bodyPr>
          <a:lstStyle/>
          <a:p>
            <a:pPr algn="ctr"/>
            <a:r>
              <a:rPr lang="zh-CN" altLang="en-US" sz="4400" spc="300" dirty="0">
                <a:solidFill>
                  <a:srgbClr val="1F9C96"/>
                </a:solidFill>
              </a:rPr>
              <a:t>清新简约</a:t>
            </a:r>
            <a:r>
              <a:rPr lang="zh-CN" altLang="en-US" sz="4400" spc="300" dirty="0"/>
              <a:t>花卉教学</a:t>
            </a:r>
            <a:r>
              <a:rPr lang="en-US" altLang="zh-CN" sz="4400" spc="300" dirty="0"/>
              <a:t>PPT</a:t>
            </a:r>
            <a:r>
              <a:rPr lang="zh-CN" altLang="en-US" sz="4400" spc="300" dirty="0"/>
              <a:t>模板</a:t>
            </a:r>
            <a:endParaRPr lang="zh-CN" altLang="en-US" sz="4400" spc="300" dirty="0"/>
          </a:p>
        </p:txBody>
      </p:sp>
      <p:sp>
        <p:nvSpPr>
          <p:cNvPr id="7" name="文本框 6"/>
          <p:cNvSpPr txBox="1"/>
          <p:nvPr/>
        </p:nvSpPr>
        <p:spPr>
          <a:xfrm>
            <a:off x="3981368" y="3721387"/>
            <a:ext cx="4551680" cy="369332"/>
          </a:xfrm>
          <a:prstGeom prst="rect">
            <a:avLst/>
          </a:prstGeom>
          <a:noFill/>
        </p:spPr>
        <p:txBody>
          <a:bodyPr wrap="square" rtlCol="0">
            <a:spAutoFit/>
          </a:bodyPr>
          <a:lstStyle/>
          <a:p>
            <a:pPr algn="ctr"/>
            <a:r>
              <a:rPr lang="en-US" altLang="zh-CN" dirty="0">
                <a:solidFill>
                  <a:schemeClr val="tx1">
                    <a:lumMod val="95000"/>
                    <a:lumOff val="5000"/>
                  </a:schemeClr>
                </a:solidFill>
              </a:rPr>
              <a:t>Fresh and simple flower ppt template</a:t>
            </a:r>
            <a:endParaRPr lang="zh-CN" altLang="en-US" dirty="0">
              <a:solidFill>
                <a:schemeClr val="tx1">
                  <a:lumMod val="95000"/>
                  <a:lumOff val="5000"/>
                </a:schemeClr>
              </a:solidFill>
            </a:endParaRPr>
          </a:p>
        </p:txBody>
      </p:sp>
      <p:grpSp>
        <p:nvGrpSpPr>
          <p:cNvPr id="11" name="组合 10"/>
          <p:cNvGrpSpPr/>
          <p:nvPr/>
        </p:nvGrpSpPr>
        <p:grpSpPr>
          <a:xfrm>
            <a:off x="6408517" y="4294208"/>
            <a:ext cx="2437048" cy="369332"/>
            <a:chOff x="6385368" y="4433104"/>
            <a:chExt cx="2437048" cy="369332"/>
          </a:xfrm>
        </p:grpSpPr>
        <p:sp>
          <p:nvSpPr>
            <p:cNvPr id="9" name="矩形: 圆角 8"/>
            <p:cNvSpPr/>
            <p:nvPr/>
          </p:nvSpPr>
          <p:spPr>
            <a:xfrm>
              <a:off x="6385368" y="4433104"/>
              <a:ext cx="2437048" cy="369332"/>
            </a:xfrm>
            <a:prstGeom prst="roundRect">
              <a:avLst>
                <a:gd name="adj" fmla="val 34473"/>
              </a:avLst>
            </a:prstGeom>
            <a:solidFill>
              <a:srgbClr val="1F9C9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385368" y="4433104"/>
              <a:ext cx="2437048" cy="368300"/>
            </a:xfrm>
            <a:prstGeom prst="rect">
              <a:avLst/>
            </a:prstGeom>
            <a:noFill/>
          </p:spPr>
          <p:txBody>
            <a:bodyPr wrap="square" rtlCol="0">
              <a:spAutoFit/>
            </a:bodyPr>
            <a:lstStyle/>
            <a:p>
              <a:r>
                <a:rPr lang="zh-CN" altLang="en-US" spc="300" dirty="0">
                  <a:solidFill>
                    <a:schemeClr val="bg1">
                      <a:lumMod val="95000"/>
                    </a:schemeClr>
                  </a:solidFill>
                </a:rPr>
                <a:t>授课人：</a:t>
              </a:r>
              <a:endParaRPr lang="zh-CN" altLang="en-US" spc="300" dirty="0">
                <a:solidFill>
                  <a:schemeClr val="bg1">
                    <a:lumMod val="95000"/>
                  </a:schemeClr>
                </a:solidFil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教学不足反思</a:t>
            </a:r>
            <a:endParaRPr lang="zh-CN" altLang="en-US" sz="2400" spc="600" dirty="0">
              <a:solidFill>
                <a:schemeClr val="tx1">
                  <a:lumMod val="85000"/>
                  <a:lumOff val="15000"/>
                </a:schemeClr>
              </a:solidFill>
            </a:endParaRPr>
          </a:p>
        </p:txBody>
      </p:sp>
      <p:sp>
        <p:nvSpPr>
          <p:cNvPr id="8" name="Nicole4"/>
          <p:cNvSpPr/>
          <p:nvPr/>
        </p:nvSpPr>
        <p:spPr>
          <a:xfrm>
            <a:off x="3137351" y="-2890827"/>
            <a:ext cx="389103" cy="385914"/>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chemeClr val="bg1"/>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987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1468997" y="1667503"/>
            <a:ext cx="988555" cy="988555"/>
          </a:xfrm>
          <a:prstGeom prst="rect">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75000"/>
                  <a:lumOff val="25000"/>
                </a:schemeClr>
              </a:solidFill>
            </a:endParaRPr>
          </a:p>
        </p:txBody>
      </p:sp>
      <p:sp>
        <p:nvSpPr>
          <p:cNvPr id="5" name="Nicole3"/>
          <p:cNvSpPr/>
          <p:nvPr/>
        </p:nvSpPr>
        <p:spPr bwMode="auto">
          <a:xfrm>
            <a:off x="1742605" y="1943025"/>
            <a:ext cx="405674" cy="357999"/>
          </a:xfrm>
          <a:custGeom>
            <a:avLst/>
            <a:gdLst>
              <a:gd name="T0" fmla="*/ 1835 w 3607"/>
              <a:gd name="T1" fmla="*/ 3 h 3185"/>
              <a:gd name="T2" fmla="*/ 1893 w 3607"/>
              <a:gd name="T3" fmla="*/ 28 h 3185"/>
              <a:gd name="T4" fmla="*/ 1921 w 3607"/>
              <a:gd name="T5" fmla="*/ 51 h 3185"/>
              <a:gd name="T6" fmla="*/ 1926 w 3607"/>
              <a:gd name="T7" fmla="*/ 56 h 3185"/>
              <a:gd name="T8" fmla="*/ 1928 w 3607"/>
              <a:gd name="T9" fmla="*/ 59 h 3185"/>
              <a:gd name="T10" fmla="*/ 1931 w 3607"/>
              <a:gd name="T11" fmla="*/ 62 h 3185"/>
              <a:gd name="T12" fmla="*/ 1940 w 3607"/>
              <a:gd name="T13" fmla="*/ 70 h 3185"/>
              <a:gd name="T14" fmla="*/ 2016 w 3607"/>
              <a:gd name="T15" fmla="*/ 141 h 3185"/>
              <a:gd name="T16" fmla="*/ 2319 w 3607"/>
              <a:gd name="T17" fmla="*/ 426 h 3185"/>
              <a:gd name="T18" fmla="*/ 2462 w 3607"/>
              <a:gd name="T19" fmla="*/ 156 h 3185"/>
              <a:gd name="T20" fmla="*/ 2941 w 3607"/>
              <a:gd name="T21" fmla="*/ 1006 h 3185"/>
              <a:gd name="T22" fmla="*/ 3549 w 3607"/>
              <a:gd name="T23" fmla="*/ 1573 h 3185"/>
              <a:gd name="T24" fmla="*/ 3585 w 3607"/>
              <a:gd name="T25" fmla="*/ 1623 h 3185"/>
              <a:gd name="T26" fmla="*/ 3605 w 3607"/>
              <a:gd name="T27" fmla="*/ 1685 h 3185"/>
              <a:gd name="T28" fmla="*/ 3605 w 3607"/>
              <a:gd name="T29" fmla="*/ 1755 h 3185"/>
              <a:gd name="T30" fmla="*/ 3583 w 3607"/>
              <a:gd name="T31" fmla="*/ 1819 h 3185"/>
              <a:gd name="T32" fmla="*/ 3544 w 3607"/>
              <a:gd name="T33" fmla="*/ 1870 h 3185"/>
              <a:gd name="T34" fmla="*/ 3492 w 3607"/>
              <a:gd name="T35" fmla="*/ 1905 h 3185"/>
              <a:gd name="T36" fmla="*/ 3431 w 3607"/>
              <a:gd name="T37" fmla="*/ 1917 h 3185"/>
              <a:gd name="T38" fmla="*/ 3373 w 3607"/>
              <a:gd name="T39" fmla="*/ 1906 h 3185"/>
              <a:gd name="T40" fmla="*/ 3322 w 3607"/>
              <a:gd name="T41" fmla="*/ 1875 h 3185"/>
              <a:gd name="T42" fmla="*/ 3164 w 3607"/>
              <a:gd name="T43" fmla="*/ 1725 h 3185"/>
              <a:gd name="T44" fmla="*/ 3175 w 3607"/>
              <a:gd name="T45" fmla="*/ 1791 h 3185"/>
              <a:gd name="T46" fmla="*/ 3177 w 3607"/>
              <a:gd name="T47" fmla="*/ 3017 h 3185"/>
              <a:gd name="T48" fmla="*/ 3165 w 3607"/>
              <a:gd name="T49" fmla="*/ 3083 h 3185"/>
              <a:gd name="T50" fmla="*/ 3133 w 3607"/>
              <a:gd name="T51" fmla="*/ 3136 h 3185"/>
              <a:gd name="T52" fmla="*/ 3085 w 3607"/>
              <a:gd name="T53" fmla="*/ 3172 h 3185"/>
              <a:gd name="T54" fmla="*/ 3027 w 3607"/>
              <a:gd name="T55" fmla="*/ 3185 h 3185"/>
              <a:gd name="T56" fmla="*/ 2226 w 3607"/>
              <a:gd name="T57" fmla="*/ 1835 h 3185"/>
              <a:gd name="T58" fmla="*/ 1374 w 3607"/>
              <a:gd name="T59" fmla="*/ 3185 h 3185"/>
              <a:gd name="T60" fmla="*/ 549 w 3607"/>
              <a:gd name="T61" fmla="*/ 3182 h 3185"/>
              <a:gd name="T62" fmla="*/ 496 w 3607"/>
              <a:gd name="T63" fmla="*/ 3156 h 3185"/>
              <a:gd name="T64" fmla="*/ 455 w 3607"/>
              <a:gd name="T65" fmla="*/ 3111 h 3185"/>
              <a:gd name="T66" fmla="*/ 432 w 3607"/>
              <a:gd name="T67" fmla="*/ 3051 h 3185"/>
              <a:gd name="T68" fmla="*/ 429 w 3607"/>
              <a:gd name="T69" fmla="*/ 1821 h 3185"/>
              <a:gd name="T70" fmla="*/ 436 w 3607"/>
              <a:gd name="T71" fmla="*/ 1758 h 3185"/>
              <a:gd name="T72" fmla="*/ 310 w 3607"/>
              <a:gd name="T73" fmla="*/ 1849 h 3185"/>
              <a:gd name="T74" fmla="*/ 264 w 3607"/>
              <a:gd name="T75" fmla="*/ 1891 h 3185"/>
              <a:gd name="T76" fmla="*/ 208 w 3607"/>
              <a:gd name="T77" fmla="*/ 1914 h 3185"/>
              <a:gd name="T78" fmla="*/ 145 w 3607"/>
              <a:gd name="T79" fmla="*/ 1914 h 3185"/>
              <a:gd name="T80" fmla="*/ 87 w 3607"/>
              <a:gd name="T81" fmla="*/ 1890 h 3185"/>
              <a:gd name="T82" fmla="*/ 41 w 3607"/>
              <a:gd name="T83" fmla="*/ 1847 h 3185"/>
              <a:gd name="T84" fmla="*/ 11 w 3607"/>
              <a:gd name="T85" fmla="*/ 1788 h 3185"/>
              <a:gd name="T86" fmla="*/ 0 w 3607"/>
              <a:gd name="T87" fmla="*/ 1719 h 3185"/>
              <a:gd name="T88" fmla="*/ 9 w 3607"/>
              <a:gd name="T89" fmla="*/ 1658 h 3185"/>
              <a:gd name="T90" fmla="*/ 23 w 3607"/>
              <a:gd name="T91" fmla="*/ 1619 h 3185"/>
              <a:gd name="T92" fmla="*/ 39 w 3607"/>
              <a:gd name="T93" fmla="*/ 1596 h 3185"/>
              <a:gd name="T94" fmla="*/ 78 w 3607"/>
              <a:gd name="T95" fmla="*/ 1555 h 3185"/>
              <a:gd name="T96" fmla="*/ 1695 w 3607"/>
              <a:gd name="T97" fmla="*/ 42 h 3185"/>
              <a:gd name="T98" fmla="*/ 1744 w 3607"/>
              <a:gd name="T99" fmla="*/ 11 h 3185"/>
              <a:gd name="T100" fmla="*/ 1803 w 3607"/>
              <a:gd name="T101" fmla="*/ 0 h 3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07" h="3185">
                <a:moveTo>
                  <a:pt x="1803" y="0"/>
                </a:moveTo>
                <a:lnTo>
                  <a:pt x="1835" y="3"/>
                </a:lnTo>
                <a:lnTo>
                  <a:pt x="1865" y="12"/>
                </a:lnTo>
                <a:lnTo>
                  <a:pt x="1893" y="28"/>
                </a:lnTo>
                <a:lnTo>
                  <a:pt x="1917" y="48"/>
                </a:lnTo>
                <a:lnTo>
                  <a:pt x="1921" y="51"/>
                </a:lnTo>
                <a:lnTo>
                  <a:pt x="1923" y="53"/>
                </a:lnTo>
                <a:lnTo>
                  <a:pt x="1926" y="56"/>
                </a:lnTo>
                <a:lnTo>
                  <a:pt x="1927" y="58"/>
                </a:lnTo>
                <a:lnTo>
                  <a:pt x="1928" y="59"/>
                </a:lnTo>
                <a:lnTo>
                  <a:pt x="1929" y="60"/>
                </a:lnTo>
                <a:lnTo>
                  <a:pt x="1931" y="62"/>
                </a:lnTo>
                <a:lnTo>
                  <a:pt x="1932" y="63"/>
                </a:lnTo>
                <a:lnTo>
                  <a:pt x="1940" y="70"/>
                </a:lnTo>
                <a:lnTo>
                  <a:pt x="1965" y="95"/>
                </a:lnTo>
                <a:lnTo>
                  <a:pt x="2016" y="141"/>
                </a:lnTo>
                <a:lnTo>
                  <a:pt x="2117" y="237"/>
                </a:lnTo>
                <a:lnTo>
                  <a:pt x="2319" y="426"/>
                </a:lnTo>
                <a:lnTo>
                  <a:pt x="2462" y="559"/>
                </a:lnTo>
                <a:lnTo>
                  <a:pt x="2462" y="156"/>
                </a:lnTo>
                <a:lnTo>
                  <a:pt x="2941" y="156"/>
                </a:lnTo>
                <a:lnTo>
                  <a:pt x="2941" y="1006"/>
                </a:lnTo>
                <a:lnTo>
                  <a:pt x="3525" y="1553"/>
                </a:lnTo>
                <a:lnTo>
                  <a:pt x="3549" y="1573"/>
                </a:lnTo>
                <a:lnTo>
                  <a:pt x="3568" y="1596"/>
                </a:lnTo>
                <a:lnTo>
                  <a:pt x="3585" y="1623"/>
                </a:lnTo>
                <a:lnTo>
                  <a:pt x="3597" y="1653"/>
                </a:lnTo>
                <a:lnTo>
                  <a:pt x="3605" y="1685"/>
                </a:lnTo>
                <a:lnTo>
                  <a:pt x="3607" y="1719"/>
                </a:lnTo>
                <a:lnTo>
                  <a:pt x="3605" y="1755"/>
                </a:lnTo>
                <a:lnTo>
                  <a:pt x="3596" y="1788"/>
                </a:lnTo>
                <a:lnTo>
                  <a:pt x="3583" y="1819"/>
                </a:lnTo>
                <a:lnTo>
                  <a:pt x="3566" y="1847"/>
                </a:lnTo>
                <a:lnTo>
                  <a:pt x="3544" y="1870"/>
                </a:lnTo>
                <a:lnTo>
                  <a:pt x="3520" y="1890"/>
                </a:lnTo>
                <a:lnTo>
                  <a:pt x="3492" y="1905"/>
                </a:lnTo>
                <a:lnTo>
                  <a:pt x="3463" y="1914"/>
                </a:lnTo>
                <a:lnTo>
                  <a:pt x="3431" y="1917"/>
                </a:lnTo>
                <a:lnTo>
                  <a:pt x="3401" y="1914"/>
                </a:lnTo>
                <a:lnTo>
                  <a:pt x="3373" y="1906"/>
                </a:lnTo>
                <a:lnTo>
                  <a:pt x="3346" y="1893"/>
                </a:lnTo>
                <a:lnTo>
                  <a:pt x="3322" y="1875"/>
                </a:lnTo>
                <a:lnTo>
                  <a:pt x="3301" y="1853"/>
                </a:lnTo>
                <a:lnTo>
                  <a:pt x="3164" y="1725"/>
                </a:lnTo>
                <a:lnTo>
                  <a:pt x="3172" y="1758"/>
                </a:lnTo>
                <a:lnTo>
                  <a:pt x="3175" y="1791"/>
                </a:lnTo>
                <a:lnTo>
                  <a:pt x="3177" y="1821"/>
                </a:lnTo>
                <a:lnTo>
                  <a:pt x="3177" y="3017"/>
                </a:lnTo>
                <a:lnTo>
                  <a:pt x="3174" y="3051"/>
                </a:lnTo>
                <a:lnTo>
                  <a:pt x="3165" y="3083"/>
                </a:lnTo>
                <a:lnTo>
                  <a:pt x="3152" y="3111"/>
                </a:lnTo>
                <a:lnTo>
                  <a:pt x="3133" y="3136"/>
                </a:lnTo>
                <a:lnTo>
                  <a:pt x="3111" y="3156"/>
                </a:lnTo>
                <a:lnTo>
                  <a:pt x="3085" y="3172"/>
                </a:lnTo>
                <a:lnTo>
                  <a:pt x="3057" y="3182"/>
                </a:lnTo>
                <a:lnTo>
                  <a:pt x="3027" y="3185"/>
                </a:lnTo>
                <a:lnTo>
                  <a:pt x="2226" y="3185"/>
                </a:lnTo>
                <a:lnTo>
                  <a:pt x="2226" y="1835"/>
                </a:lnTo>
                <a:lnTo>
                  <a:pt x="1374" y="1835"/>
                </a:lnTo>
                <a:lnTo>
                  <a:pt x="1374" y="3185"/>
                </a:lnTo>
                <a:lnTo>
                  <a:pt x="580" y="3185"/>
                </a:lnTo>
                <a:lnTo>
                  <a:pt x="549" y="3182"/>
                </a:lnTo>
                <a:lnTo>
                  <a:pt x="522" y="3172"/>
                </a:lnTo>
                <a:lnTo>
                  <a:pt x="496" y="3156"/>
                </a:lnTo>
                <a:lnTo>
                  <a:pt x="473" y="3136"/>
                </a:lnTo>
                <a:lnTo>
                  <a:pt x="455" y="3111"/>
                </a:lnTo>
                <a:lnTo>
                  <a:pt x="441" y="3083"/>
                </a:lnTo>
                <a:lnTo>
                  <a:pt x="432" y="3051"/>
                </a:lnTo>
                <a:lnTo>
                  <a:pt x="429" y="3017"/>
                </a:lnTo>
                <a:lnTo>
                  <a:pt x="429" y="1821"/>
                </a:lnTo>
                <a:lnTo>
                  <a:pt x="431" y="1791"/>
                </a:lnTo>
                <a:lnTo>
                  <a:pt x="436" y="1758"/>
                </a:lnTo>
                <a:lnTo>
                  <a:pt x="442" y="1725"/>
                </a:lnTo>
                <a:lnTo>
                  <a:pt x="310" y="1849"/>
                </a:lnTo>
                <a:lnTo>
                  <a:pt x="287" y="1871"/>
                </a:lnTo>
                <a:lnTo>
                  <a:pt x="264" y="1891"/>
                </a:lnTo>
                <a:lnTo>
                  <a:pt x="237" y="1905"/>
                </a:lnTo>
                <a:lnTo>
                  <a:pt x="208" y="1914"/>
                </a:lnTo>
                <a:lnTo>
                  <a:pt x="176" y="1917"/>
                </a:lnTo>
                <a:lnTo>
                  <a:pt x="145" y="1914"/>
                </a:lnTo>
                <a:lnTo>
                  <a:pt x="115" y="1905"/>
                </a:lnTo>
                <a:lnTo>
                  <a:pt x="87" y="1890"/>
                </a:lnTo>
                <a:lnTo>
                  <a:pt x="63" y="1870"/>
                </a:lnTo>
                <a:lnTo>
                  <a:pt x="41" y="1847"/>
                </a:lnTo>
                <a:lnTo>
                  <a:pt x="24" y="1819"/>
                </a:lnTo>
                <a:lnTo>
                  <a:pt x="11" y="1788"/>
                </a:lnTo>
                <a:lnTo>
                  <a:pt x="3" y="1755"/>
                </a:lnTo>
                <a:lnTo>
                  <a:pt x="0" y="1719"/>
                </a:lnTo>
                <a:lnTo>
                  <a:pt x="2" y="1688"/>
                </a:lnTo>
                <a:lnTo>
                  <a:pt x="9" y="1658"/>
                </a:lnTo>
                <a:lnTo>
                  <a:pt x="19" y="1630"/>
                </a:lnTo>
                <a:lnTo>
                  <a:pt x="23" y="1619"/>
                </a:lnTo>
                <a:lnTo>
                  <a:pt x="30" y="1608"/>
                </a:lnTo>
                <a:lnTo>
                  <a:pt x="39" y="1596"/>
                </a:lnTo>
                <a:lnTo>
                  <a:pt x="57" y="1574"/>
                </a:lnTo>
                <a:lnTo>
                  <a:pt x="78" y="1555"/>
                </a:lnTo>
                <a:lnTo>
                  <a:pt x="1674" y="65"/>
                </a:lnTo>
                <a:lnTo>
                  <a:pt x="1695" y="42"/>
                </a:lnTo>
                <a:lnTo>
                  <a:pt x="1718" y="25"/>
                </a:lnTo>
                <a:lnTo>
                  <a:pt x="1744" y="11"/>
                </a:lnTo>
                <a:lnTo>
                  <a:pt x="1773" y="3"/>
                </a:lnTo>
                <a:lnTo>
                  <a:pt x="1803" y="0"/>
                </a:lnTo>
                <a:close/>
              </a:path>
            </a:pathLst>
          </a:custGeom>
          <a:solidFill>
            <a:schemeClr val="bg1"/>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1468997" y="4201941"/>
            <a:ext cx="988555" cy="988555"/>
          </a:xfrm>
          <a:prstGeom prst="rect">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75000"/>
                  <a:lumOff val="25000"/>
                </a:schemeClr>
              </a:solidFill>
            </a:endParaRPr>
          </a:p>
        </p:txBody>
      </p:sp>
      <p:sp>
        <p:nvSpPr>
          <p:cNvPr id="11" name="Nicole2"/>
          <p:cNvSpPr>
            <a:spLocks noEditPoints="1"/>
          </p:cNvSpPr>
          <p:nvPr/>
        </p:nvSpPr>
        <p:spPr bwMode="auto">
          <a:xfrm>
            <a:off x="1677536" y="4476422"/>
            <a:ext cx="545737" cy="343507"/>
          </a:xfrm>
          <a:custGeom>
            <a:avLst/>
            <a:gdLst>
              <a:gd name="T0" fmla="*/ 3132 w 3545"/>
              <a:gd name="T1" fmla="*/ 1485 h 2230"/>
              <a:gd name="T2" fmla="*/ 3354 w 3545"/>
              <a:gd name="T3" fmla="*/ 1626 h 2230"/>
              <a:gd name="T4" fmla="*/ 3495 w 3545"/>
              <a:gd name="T5" fmla="*/ 1875 h 2230"/>
              <a:gd name="T6" fmla="*/ 3545 w 3545"/>
              <a:gd name="T7" fmla="*/ 2230 h 2230"/>
              <a:gd name="T8" fmla="*/ 2292 w 3545"/>
              <a:gd name="T9" fmla="*/ 1938 h 2230"/>
              <a:gd name="T10" fmla="*/ 2416 w 3545"/>
              <a:gd name="T11" fmla="*/ 1667 h 2230"/>
              <a:gd name="T12" fmla="*/ 2622 w 3545"/>
              <a:gd name="T13" fmla="*/ 1505 h 2230"/>
              <a:gd name="T14" fmla="*/ 2903 w 3545"/>
              <a:gd name="T15" fmla="*/ 1449 h 2230"/>
              <a:gd name="T16" fmla="*/ 872 w 3545"/>
              <a:gd name="T17" fmla="*/ 1485 h 2230"/>
              <a:gd name="T18" fmla="*/ 1094 w 3545"/>
              <a:gd name="T19" fmla="*/ 1626 h 2230"/>
              <a:gd name="T20" fmla="*/ 1235 w 3545"/>
              <a:gd name="T21" fmla="*/ 1875 h 2230"/>
              <a:gd name="T22" fmla="*/ 1285 w 3545"/>
              <a:gd name="T23" fmla="*/ 2230 h 2230"/>
              <a:gd name="T24" fmla="*/ 31 w 3545"/>
              <a:gd name="T25" fmla="*/ 1938 h 2230"/>
              <a:gd name="T26" fmla="*/ 154 w 3545"/>
              <a:gd name="T27" fmla="*/ 1667 h 2230"/>
              <a:gd name="T28" fmla="*/ 362 w 3545"/>
              <a:gd name="T29" fmla="*/ 1505 h 2230"/>
              <a:gd name="T30" fmla="*/ 642 w 3545"/>
              <a:gd name="T31" fmla="*/ 1449 h 2230"/>
              <a:gd name="T32" fmla="*/ 1995 w 3545"/>
              <a:gd name="T33" fmla="*/ 1092 h 2230"/>
              <a:gd name="T34" fmla="*/ 2289 w 3545"/>
              <a:gd name="T35" fmla="*/ 1177 h 2230"/>
              <a:gd name="T36" fmla="*/ 2534 w 3545"/>
              <a:gd name="T37" fmla="*/ 1320 h 2230"/>
              <a:gd name="T38" fmla="*/ 2361 w 3545"/>
              <a:gd name="T39" fmla="*/ 1494 h 2230"/>
              <a:gd name="T40" fmla="*/ 2182 w 3545"/>
              <a:gd name="T41" fmla="*/ 1768 h 2230"/>
              <a:gd name="T42" fmla="*/ 2106 w 3545"/>
              <a:gd name="T43" fmla="*/ 2143 h 2230"/>
              <a:gd name="T44" fmla="*/ 1433 w 3545"/>
              <a:gd name="T45" fmla="*/ 1981 h 2230"/>
              <a:gd name="T46" fmla="*/ 1315 w 3545"/>
              <a:gd name="T47" fmla="*/ 1645 h 2230"/>
              <a:gd name="T48" fmla="*/ 1099 w 3545"/>
              <a:gd name="T49" fmla="*/ 1415 h 2230"/>
              <a:gd name="T50" fmla="*/ 1107 w 3545"/>
              <a:gd name="T51" fmla="*/ 1256 h 2230"/>
              <a:gd name="T52" fmla="*/ 1376 w 3545"/>
              <a:gd name="T53" fmla="*/ 1136 h 2230"/>
              <a:gd name="T54" fmla="*/ 1670 w 3545"/>
              <a:gd name="T55" fmla="*/ 1077 h 2230"/>
              <a:gd name="T56" fmla="*/ 2967 w 3545"/>
              <a:gd name="T57" fmla="*/ 741 h 2230"/>
              <a:gd name="T58" fmla="*/ 3137 w 3545"/>
              <a:gd name="T59" fmla="*/ 870 h 2230"/>
              <a:gd name="T60" fmla="*/ 3185 w 3545"/>
              <a:gd name="T61" fmla="*/ 1087 h 2230"/>
              <a:gd name="T62" fmla="*/ 3081 w 3545"/>
              <a:gd name="T63" fmla="*/ 1276 h 2230"/>
              <a:gd name="T64" fmla="*/ 2877 w 3545"/>
              <a:gd name="T65" fmla="*/ 1352 h 2230"/>
              <a:gd name="T66" fmla="*/ 2673 w 3545"/>
              <a:gd name="T67" fmla="*/ 1276 h 2230"/>
              <a:gd name="T68" fmla="*/ 2569 w 3545"/>
              <a:gd name="T69" fmla="*/ 1087 h 2230"/>
              <a:gd name="T70" fmla="*/ 2615 w 3545"/>
              <a:gd name="T71" fmla="*/ 870 h 2230"/>
              <a:gd name="T72" fmla="*/ 2786 w 3545"/>
              <a:gd name="T73" fmla="*/ 741 h 2230"/>
              <a:gd name="T74" fmla="*/ 707 w 3545"/>
              <a:gd name="T75" fmla="*/ 741 h 2230"/>
              <a:gd name="T76" fmla="*/ 877 w 3545"/>
              <a:gd name="T77" fmla="*/ 870 h 2230"/>
              <a:gd name="T78" fmla="*/ 924 w 3545"/>
              <a:gd name="T79" fmla="*/ 1087 h 2230"/>
              <a:gd name="T80" fmla="*/ 820 w 3545"/>
              <a:gd name="T81" fmla="*/ 1276 h 2230"/>
              <a:gd name="T82" fmla="*/ 616 w 3545"/>
              <a:gd name="T83" fmla="*/ 1352 h 2230"/>
              <a:gd name="T84" fmla="*/ 412 w 3545"/>
              <a:gd name="T85" fmla="*/ 1276 h 2230"/>
              <a:gd name="T86" fmla="*/ 308 w 3545"/>
              <a:gd name="T87" fmla="*/ 1087 h 2230"/>
              <a:gd name="T88" fmla="*/ 355 w 3545"/>
              <a:gd name="T89" fmla="*/ 870 h 2230"/>
              <a:gd name="T90" fmla="*/ 526 w 3545"/>
              <a:gd name="T91" fmla="*/ 741 h 2230"/>
              <a:gd name="T92" fmla="*/ 1896 w 3545"/>
              <a:gd name="T93" fmla="*/ 12 h 2230"/>
              <a:gd name="T94" fmla="*/ 2115 w 3545"/>
              <a:gd name="T95" fmla="*/ 135 h 2230"/>
              <a:gd name="T96" fmla="*/ 2237 w 3545"/>
              <a:gd name="T97" fmla="*/ 355 h 2230"/>
              <a:gd name="T98" fmla="*/ 2223 w 3545"/>
              <a:gd name="T99" fmla="*/ 615 h 2230"/>
              <a:gd name="T100" fmla="*/ 2077 w 3545"/>
              <a:gd name="T101" fmla="*/ 819 h 2230"/>
              <a:gd name="T102" fmla="*/ 1844 w 3545"/>
              <a:gd name="T103" fmla="*/ 917 h 2230"/>
              <a:gd name="T104" fmla="*/ 1589 w 3545"/>
              <a:gd name="T105" fmla="*/ 874 h 2230"/>
              <a:gd name="T106" fmla="*/ 1403 w 3545"/>
              <a:gd name="T107" fmla="*/ 707 h 2230"/>
              <a:gd name="T108" fmla="*/ 1331 w 3545"/>
              <a:gd name="T109" fmla="*/ 460 h 2230"/>
              <a:gd name="T110" fmla="*/ 1403 w 3545"/>
              <a:gd name="T111" fmla="*/ 213 h 2230"/>
              <a:gd name="T112" fmla="*/ 1589 w 3545"/>
              <a:gd name="T113" fmla="*/ 46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chemeClr val="bg1"/>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Nicole1"/>
          <p:cNvSpPr>
            <a:spLocks noChangeAspect="1" noEditPoints="1"/>
          </p:cNvSpPr>
          <p:nvPr/>
        </p:nvSpPr>
        <p:spPr bwMode="auto">
          <a:xfrm>
            <a:off x="8363324" y="-3006392"/>
            <a:ext cx="458795" cy="61704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chemeClr val="bg1"/>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75000"/>
                  <a:lumOff val="25000"/>
                </a:schemeClr>
              </a:solidFill>
              <a:effectLst/>
              <a:uLnTx/>
              <a:uFillTx/>
              <a:cs typeface="+mn-ea"/>
              <a:sym typeface="+mn-lt"/>
            </a:endParaRPr>
          </a:p>
        </p:txBody>
      </p:sp>
      <p:pic>
        <p:nvPicPr>
          <p:cNvPr id="27" name="图形 2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480" y="-5441456"/>
            <a:ext cx="592034" cy="555032"/>
          </a:xfrm>
          <a:prstGeom prst="rect">
            <a:avLst/>
          </a:prstGeom>
        </p:spPr>
      </p:pic>
      <p:pic>
        <p:nvPicPr>
          <p:cNvPr id="28" name="图形 2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69495" y="-5459957"/>
            <a:ext cx="592034" cy="592034"/>
          </a:xfrm>
          <a:prstGeom prst="rect">
            <a:avLst/>
          </a:prstGeom>
        </p:spPr>
      </p:pic>
      <p:sp>
        <p:nvSpPr>
          <p:cNvPr id="7" name="矩形 6"/>
          <p:cNvSpPr/>
          <p:nvPr/>
        </p:nvSpPr>
        <p:spPr>
          <a:xfrm>
            <a:off x="6385534" y="4201941"/>
            <a:ext cx="988555" cy="988555"/>
          </a:xfrm>
          <a:prstGeom prst="rect">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75000"/>
                  <a:lumOff val="25000"/>
                </a:schemeClr>
              </a:solidFill>
            </a:endParaRPr>
          </a:p>
        </p:txBody>
      </p:sp>
      <p:sp>
        <p:nvSpPr>
          <p:cNvPr id="13" name="矩形 12"/>
          <p:cNvSpPr/>
          <p:nvPr/>
        </p:nvSpPr>
        <p:spPr>
          <a:xfrm>
            <a:off x="6385534" y="1667503"/>
            <a:ext cx="988555" cy="988555"/>
          </a:xfrm>
          <a:prstGeom prst="rect">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tx1">
                  <a:lumMod val="75000"/>
                  <a:lumOff val="25000"/>
                </a:schemeClr>
              </a:solidFill>
            </a:endParaRPr>
          </a:p>
        </p:txBody>
      </p:sp>
      <p:pic>
        <p:nvPicPr>
          <p:cNvPr id="26" name="图形 2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9662" y="4369976"/>
            <a:ext cx="592034" cy="592034"/>
          </a:xfrm>
          <a:prstGeom prst="rect">
            <a:avLst/>
          </a:prstGeom>
        </p:spPr>
      </p:pic>
      <p:pic>
        <p:nvPicPr>
          <p:cNvPr id="29" name="图形 2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28264" y="1799648"/>
            <a:ext cx="719562" cy="719562"/>
          </a:xfrm>
          <a:prstGeom prst="rect">
            <a:avLst/>
          </a:prstGeom>
        </p:spPr>
      </p:pic>
      <p:sp>
        <p:nvSpPr>
          <p:cNvPr id="32" name="文本框 31"/>
          <p:cNvSpPr txBox="1"/>
          <p:nvPr/>
        </p:nvSpPr>
        <p:spPr>
          <a:xfrm>
            <a:off x="2557280" y="1205838"/>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33" name="文本框 32"/>
          <p:cNvSpPr txBox="1"/>
          <p:nvPr/>
        </p:nvSpPr>
        <p:spPr>
          <a:xfrm>
            <a:off x="2557280" y="1654273"/>
            <a:ext cx="3724931" cy="1321452"/>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34" name="文本框 33"/>
          <p:cNvSpPr txBox="1"/>
          <p:nvPr/>
        </p:nvSpPr>
        <p:spPr>
          <a:xfrm>
            <a:off x="2557280" y="3882275"/>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35" name="文本框 34"/>
          <p:cNvSpPr txBox="1"/>
          <p:nvPr/>
        </p:nvSpPr>
        <p:spPr>
          <a:xfrm>
            <a:off x="2557280" y="4330710"/>
            <a:ext cx="3724931" cy="1321452"/>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36" name="文本框 35"/>
          <p:cNvSpPr txBox="1"/>
          <p:nvPr/>
        </p:nvSpPr>
        <p:spPr>
          <a:xfrm>
            <a:off x="7516819" y="1205838"/>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37" name="文本框 36"/>
          <p:cNvSpPr txBox="1"/>
          <p:nvPr/>
        </p:nvSpPr>
        <p:spPr>
          <a:xfrm>
            <a:off x="7516819" y="1654273"/>
            <a:ext cx="3724931" cy="1321452"/>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38" name="文本框 37"/>
          <p:cNvSpPr txBox="1"/>
          <p:nvPr/>
        </p:nvSpPr>
        <p:spPr>
          <a:xfrm>
            <a:off x="7516819" y="3882275"/>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39" name="文本框 38"/>
          <p:cNvSpPr txBox="1"/>
          <p:nvPr/>
        </p:nvSpPr>
        <p:spPr>
          <a:xfrm>
            <a:off x="7516819" y="4330710"/>
            <a:ext cx="3724931" cy="1321452"/>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文本框 2"/>
          <p:cNvSpPr txBox="1"/>
          <p:nvPr/>
        </p:nvSpPr>
        <p:spPr>
          <a:xfrm>
            <a:off x="3802540" y="3013501"/>
            <a:ext cx="4586919" cy="830997"/>
          </a:xfrm>
          <a:prstGeom prst="rect">
            <a:avLst/>
          </a:prstGeom>
          <a:noFill/>
        </p:spPr>
        <p:txBody>
          <a:bodyPr wrap="square" rtlCol="0">
            <a:spAutoFit/>
          </a:bodyPr>
          <a:lstStyle/>
          <a:p>
            <a:pPr algn="ctr"/>
            <a:r>
              <a:rPr lang="zh-CN" altLang="en-US" sz="4800" spc="600" dirty="0">
                <a:solidFill>
                  <a:schemeClr val="tx1">
                    <a:lumMod val="85000"/>
                    <a:lumOff val="15000"/>
                  </a:schemeClr>
                </a:solidFill>
              </a:rPr>
              <a:t>新的教学计划</a:t>
            </a:r>
            <a:endParaRPr lang="zh-CN" altLang="en-US" sz="4800" spc="600" dirty="0">
              <a:solidFill>
                <a:schemeClr val="tx1">
                  <a:lumMod val="85000"/>
                  <a:lumOff val="15000"/>
                </a:schemeClr>
              </a:solidFill>
            </a:endParaRPr>
          </a:p>
        </p:txBody>
      </p:sp>
      <p:sp>
        <p:nvSpPr>
          <p:cNvPr id="4" name="文本框 3"/>
          <p:cNvSpPr txBox="1"/>
          <p:nvPr/>
        </p:nvSpPr>
        <p:spPr>
          <a:xfrm>
            <a:off x="3958035" y="1747520"/>
            <a:ext cx="4275931" cy="769441"/>
          </a:xfrm>
          <a:prstGeom prst="rect">
            <a:avLst/>
          </a:prstGeom>
          <a:noFill/>
        </p:spPr>
        <p:txBody>
          <a:bodyPr wrap="square" rtlCol="0">
            <a:spAutoFit/>
          </a:bodyPr>
          <a:lstStyle/>
          <a:p>
            <a:pPr algn="ctr"/>
            <a:r>
              <a:rPr lang="en-US" altLang="zh-CN" sz="4400" spc="300" dirty="0">
                <a:solidFill>
                  <a:srgbClr val="1F9C96"/>
                </a:solidFill>
              </a:rPr>
              <a:t>Section three</a:t>
            </a:r>
            <a:endParaRPr lang="zh-CN" altLang="en-US" sz="4400" spc="300" dirty="0">
              <a:solidFill>
                <a:srgbClr val="1F9C96"/>
              </a:solidFill>
            </a:endParaRPr>
          </a:p>
        </p:txBody>
      </p:sp>
      <p:sp>
        <p:nvSpPr>
          <p:cNvPr id="5" name="文本框 4"/>
          <p:cNvSpPr txBox="1"/>
          <p:nvPr/>
        </p:nvSpPr>
        <p:spPr>
          <a:xfrm>
            <a:off x="3723640" y="3844498"/>
            <a:ext cx="4744720" cy="369332"/>
          </a:xfrm>
          <a:prstGeom prst="rect">
            <a:avLst/>
          </a:prstGeom>
          <a:noFill/>
        </p:spPr>
        <p:txBody>
          <a:bodyPr wrap="square" rtlCol="0">
            <a:spAutoFit/>
          </a:bodyPr>
          <a:lstStyle/>
          <a:p>
            <a:pPr algn="ctr"/>
            <a:r>
              <a:rPr lang="en-US" altLang="zh-CN" spc="300" dirty="0">
                <a:solidFill>
                  <a:srgbClr val="1F9C96"/>
                </a:solidFill>
              </a:rPr>
              <a:t>New teaching plan</a:t>
            </a:r>
            <a:endParaRPr lang="zh-CN" altLang="en-US" spc="300" dirty="0">
              <a:solidFill>
                <a:srgbClr val="1F9C96"/>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新的教学计划</a:t>
            </a:r>
            <a:endParaRPr lang="zh-CN" altLang="en-US" sz="2400" spc="600" dirty="0">
              <a:solidFill>
                <a:schemeClr val="tx1">
                  <a:lumMod val="85000"/>
                  <a:lumOff val="15000"/>
                </a:schemeClr>
              </a:solidFill>
            </a:endParaRPr>
          </a:p>
        </p:txBody>
      </p:sp>
      <p:pic>
        <p:nvPicPr>
          <p:cNvPr id="25" name="图片 24" descr="图片包含 游戏机, 花, 草&#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316" y="1887926"/>
            <a:ext cx="5574048" cy="3702166"/>
          </a:xfrm>
          <a:prstGeom prst="rect">
            <a:avLst/>
          </a:prstGeom>
        </p:spPr>
      </p:pic>
      <p:sp>
        <p:nvSpPr>
          <p:cNvPr id="48" name="椭圆 47"/>
          <p:cNvSpPr/>
          <p:nvPr/>
        </p:nvSpPr>
        <p:spPr>
          <a:xfrm>
            <a:off x="6760957" y="4048761"/>
            <a:ext cx="1078134" cy="1078134"/>
          </a:xfrm>
          <a:prstGeom prst="ellipse">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形 4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27087" y="4191415"/>
            <a:ext cx="745874" cy="745874"/>
          </a:xfrm>
          <a:prstGeom prst="rect">
            <a:avLst/>
          </a:prstGeom>
        </p:spPr>
      </p:pic>
      <p:sp>
        <p:nvSpPr>
          <p:cNvPr id="46" name="椭圆 45"/>
          <p:cNvSpPr/>
          <p:nvPr/>
        </p:nvSpPr>
        <p:spPr>
          <a:xfrm>
            <a:off x="9365878" y="4048761"/>
            <a:ext cx="1078134" cy="1078134"/>
          </a:xfrm>
          <a:prstGeom prst="ellipse">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形 4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522264" y="4223876"/>
            <a:ext cx="745874" cy="745874"/>
          </a:xfrm>
          <a:prstGeom prst="rect">
            <a:avLst/>
          </a:prstGeom>
        </p:spPr>
      </p:pic>
      <p:sp>
        <p:nvSpPr>
          <p:cNvPr id="50" name="文本框 49"/>
          <p:cNvSpPr txBox="1"/>
          <p:nvPr/>
        </p:nvSpPr>
        <p:spPr>
          <a:xfrm>
            <a:off x="6760957" y="1806890"/>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51" name="文本框 50"/>
          <p:cNvSpPr txBox="1"/>
          <p:nvPr/>
        </p:nvSpPr>
        <p:spPr>
          <a:xfrm>
            <a:off x="6760957" y="2255325"/>
            <a:ext cx="4348570" cy="1644617"/>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新的教学计划</a:t>
            </a:r>
            <a:endParaRPr lang="zh-CN" altLang="en-US" sz="2400" spc="600" dirty="0">
              <a:solidFill>
                <a:schemeClr val="tx1">
                  <a:lumMod val="85000"/>
                  <a:lumOff val="15000"/>
                </a:schemeClr>
              </a:solidFill>
            </a:endParaRPr>
          </a:p>
        </p:txBody>
      </p:sp>
      <p:sp>
        <p:nvSpPr>
          <p:cNvPr id="8" name="Shape 538"/>
          <p:cNvSpPr/>
          <p:nvPr/>
        </p:nvSpPr>
        <p:spPr>
          <a:xfrm>
            <a:off x="3137351" y="-2890827"/>
            <a:ext cx="389103" cy="385914"/>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chemeClr val="bg1"/>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987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45"/>
          <p:cNvSpPr>
            <a:spLocks noChangeAspect="1" noEditPoints="1"/>
          </p:cNvSpPr>
          <p:nvPr/>
        </p:nvSpPr>
        <p:spPr bwMode="auto">
          <a:xfrm>
            <a:off x="8363324" y="-3006392"/>
            <a:ext cx="458795" cy="61704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chemeClr val="bg1"/>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75000"/>
                  <a:lumOff val="25000"/>
                </a:schemeClr>
              </a:solidFill>
              <a:effectLst/>
              <a:uLnTx/>
              <a:uFillTx/>
              <a:cs typeface="+mn-ea"/>
              <a:sym typeface="+mn-lt"/>
            </a:endParaRPr>
          </a:p>
        </p:txBody>
      </p:sp>
      <p:pic>
        <p:nvPicPr>
          <p:cNvPr id="27" name="图形 2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480" y="-5441456"/>
            <a:ext cx="592034" cy="555032"/>
          </a:xfrm>
          <a:prstGeom prst="rect">
            <a:avLst/>
          </a:prstGeom>
        </p:spPr>
      </p:pic>
      <p:pic>
        <p:nvPicPr>
          <p:cNvPr id="28" name="图形 2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69495" y="-5459957"/>
            <a:ext cx="592034" cy="592034"/>
          </a:xfrm>
          <a:prstGeom prst="rect">
            <a:avLst/>
          </a:prstGeom>
        </p:spPr>
      </p:pic>
      <p:sp>
        <p:nvSpPr>
          <p:cNvPr id="7" name="文本框 6"/>
          <p:cNvSpPr txBox="1"/>
          <p:nvPr/>
        </p:nvSpPr>
        <p:spPr>
          <a:xfrm>
            <a:off x="2976984" y="1561460"/>
            <a:ext cx="1661582" cy="461665"/>
          </a:xfrm>
          <a:prstGeom prst="rect">
            <a:avLst/>
          </a:prstGeom>
          <a:noFill/>
        </p:spPr>
        <p:txBody>
          <a:bodyPr wrap="square" rtlCol="0">
            <a:spAutoFit/>
          </a:bodyPr>
          <a:lstStyle/>
          <a:p>
            <a:pPr algn="ctr"/>
            <a:r>
              <a:rPr lang="zh-CN" altLang="en-US" sz="2400" spc="300" dirty="0">
                <a:solidFill>
                  <a:srgbClr val="1F9C96"/>
                </a:solidFill>
              </a:rPr>
              <a:t>输入标题</a:t>
            </a:r>
            <a:endParaRPr lang="zh-CN" altLang="en-US" sz="2400" spc="300" dirty="0">
              <a:solidFill>
                <a:srgbClr val="1F9C96"/>
              </a:solidFill>
            </a:endParaRPr>
          </a:p>
        </p:txBody>
      </p:sp>
      <p:sp>
        <p:nvSpPr>
          <p:cNvPr id="9" name="文本框 8"/>
          <p:cNvSpPr txBox="1"/>
          <p:nvPr/>
        </p:nvSpPr>
        <p:spPr>
          <a:xfrm>
            <a:off x="1633490" y="2009895"/>
            <a:ext cx="4348570" cy="99828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10" name="文本框 9"/>
          <p:cNvSpPr txBox="1"/>
          <p:nvPr/>
        </p:nvSpPr>
        <p:spPr>
          <a:xfrm>
            <a:off x="7500545" y="1561460"/>
            <a:ext cx="1661582" cy="461665"/>
          </a:xfrm>
          <a:prstGeom prst="rect">
            <a:avLst/>
          </a:prstGeom>
          <a:noFill/>
        </p:spPr>
        <p:txBody>
          <a:bodyPr wrap="square" rtlCol="0">
            <a:spAutoFit/>
          </a:bodyPr>
          <a:lstStyle/>
          <a:p>
            <a:pPr algn="ctr"/>
            <a:r>
              <a:rPr lang="zh-CN" altLang="en-US" sz="2400" spc="300" dirty="0">
                <a:solidFill>
                  <a:srgbClr val="1F9C96"/>
                </a:solidFill>
              </a:rPr>
              <a:t>输入标题</a:t>
            </a:r>
            <a:endParaRPr lang="zh-CN" altLang="en-US" sz="2400" spc="300" dirty="0">
              <a:solidFill>
                <a:srgbClr val="1F9C96"/>
              </a:solidFill>
            </a:endParaRPr>
          </a:p>
        </p:txBody>
      </p:sp>
      <p:sp>
        <p:nvSpPr>
          <p:cNvPr id="11" name="文本框 10"/>
          <p:cNvSpPr txBox="1"/>
          <p:nvPr/>
        </p:nvSpPr>
        <p:spPr>
          <a:xfrm>
            <a:off x="6157051" y="2009895"/>
            <a:ext cx="4348570" cy="99828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15" name="文本框 14"/>
          <p:cNvSpPr txBox="1"/>
          <p:nvPr/>
        </p:nvSpPr>
        <p:spPr>
          <a:xfrm>
            <a:off x="2976984" y="3511550"/>
            <a:ext cx="1661582" cy="461665"/>
          </a:xfrm>
          <a:prstGeom prst="rect">
            <a:avLst/>
          </a:prstGeom>
          <a:noFill/>
        </p:spPr>
        <p:txBody>
          <a:bodyPr wrap="square" rtlCol="0">
            <a:spAutoFit/>
          </a:bodyPr>
          <a:lstStyle/>
          <a:p>
            <a:pPr algn="ctr"/>
            <a:r>
              <a:rPr lang="zh-CN" altLang="en-US" sz="2400" spc="300" dirty="0">
                <a:solidFill>
                  <a:srgbClr val="1F9C96"/>
                </a:solidFill>
              </a:rPr>
              <a:t>输入标题</a:t>
            </a:r>
            <a:endParaRPr lang="zh-CN" altLang="en-US" sz="2400" spc="300" dirty="0">
              <a:solidFill>
                <a:srgbClr val="1F9C96"/>
              </a:solidFill>
            </a:endParaRPr>
          </a:p>
        </p:txBody>
      </p:sp>
      <p:sp>
        <p:nvSpPr>
          <p:cNvPr id="16" name="文本框 15"/>
          <p:cNvSpPr txBox="1"/>
          <p:nvPr/>
        </p:nvSpPr>
        <p:spPr>
          <a:xfrm>
            <a:off x="1633490" y="3959985"/>
            <a:ext cx="4348570" cy="99828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17" name="文本框 16"/>
          <p:cNvSpPr txBox="1"/>
          <p:nvPr/>
        </p:nvSpPr>
        <p:spPr>
          <a:xfrm>
            <a:off x="7500545" y="3511550"/>
            <a:ext cx="1661582" cy="461665"/>
          </a:xfrm>
          <a:prstGeom prst="rect">
            <a:avLst/>
          </a:prstGeom>
          <a:noFill/>
        </p:spPr>
        <p:txBody>
          <a:bodyPr wrap="square" rtlCol="0">
            <a:spAutoFit/>
          </a:bodyPr>
          <a:lstStyle/>
          <a:p>
            <a:pPr algn="ctr"/>
            <a:r>
              <a:rPr lang="zh-CN" altLang="en-US" sz="2400" spc="300" dirty="0">
                <a:solidFill>
                  <a:srgbClr val="1F9C96"/>
                </a:solidFill>
              </a:rPr>
              <a:t>输入标题</a:t>
            </a:r>
            <a:endParaRPr lang="zh-CN" altLang="en-US" sz="2400" spc="300" dirty="0">
              <a:solidFill>
                <a:srgbClr val="1F9C96"/>
              </a:solidFill>
            </a:endParaRPr>
          </a:p>
        </p:txBody>
      </p:sp>
      <p:sp>
        <p:nvSpPr>
          <p:cNvPr id="18" name="文本框 17"/>
          <p:cNvSpPr txBox="1"/>
          <p:nvPr/>
        </p:nvSpPr>
        <p:spPr>
          <a:xfrm>
            <a:off x="6157051" y="3959985"/>
            <a:ext cx="4348570" cy="99828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新的教学计划</a:t>
            </a:r>
            <a:endParaRPr lang="zh-CN" altLang="en-US" sz="2400" spc="600" dirty="0">
              <a:solidFill>
                <a:schemeClr val="tx1">
                  <a:lumMod val="85000"/>
                  <a:lumOff val="15000"/>
                </a:schemeClr>
              </a:solidFill>
            </a:endParaRPr>
          </a:p>
        </p:txBody>
      </p:sp>
      <p:pic>
        <p:nvPicPr>
          <p:cNvPr id="27" name="图形 2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480" y="-5441456"/>
            <a:ext cx="592034" cy="555032"/>
          </a:xfrm>
          <a:prstGeom prst="rect">
            <a:avLst/>
          </a:prstGeom>
        </p:spPr>
      </p:pic>
      <p:pic>
        <p:nvPicPr>
          <p:cNvPr id="28" name="图形 2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69495" y="-5459957"/>
            <a:ext cx="592034" cy="592034"/>
          </a:xfrm>
          <a:prstGeom prst="rect">
            <a:avLst/>
          </a:prstGeom>
        </p:spPr>
      </p:pic>
      <p:sp>
        <p:nvSpPr>
          <p:cNvPr id="11" name="Nicole2"/>
          <p:cNvSpPr/>
          <p:nvPr/>
        </p:nvSpPr>
        <p:spPr>
          <a:xfrm>
            <a:off x="6972913" y="1747461"/>
            <a:ext cx="3386430" cy="1482996"/>
          </a:xfrm>
          <a:custGeom>
            <a:avLst/>
            <a:gdLst/>
            <a:ahLst/>
            <a:cxnLst/>
            <a:rect l="l" t="t" r="r" b="b"/>
            <a:pathLst>
              <a:path w="2813050" h="1231900">
                <a:moveTo>
                  <a:pt x="1485900" y="0"/>
                </a:moveTo>
                <a:cubicBezTo>
                  <a:pt x="2218865" y="0"/>
                  <a:pt x="2813050" y="275770"/>
                  <a:pt x="2813050" y="615950"/>
                </a:cubicBezTo>
                <a:cubicBezTo>
                  <a:pt x="2813050" y="956130"/>
                  <a:pt x="2218865" y="1231900"/>
                  <a:pt x="1485900" y="1231900"/>
                </a:cubicBezTo>
                <a:cubicBezTo>
                  <a:pt x="1044349" y="1231900"/>
                  <a:pt x="653163" y="1131821"/>
                  <a:pt x="412401" y="977088"/>
                </a:cubicBezTo>
                <a:lnTo>
                  <a:pt x="0" y="927100"/>
                </a:lnTo>
                <a:lnTo>
                  <a:pt x="196320" y="759232"/>
                </a:lnTo>
                <a:cubicBezTo>
                  <a:pt x="171354" y="713674"/>
                  <a:pt x="158750" y="665495"/>
                  <a:pt x="158750" y="615950"/>
                </a:cubicBezTo>
                <a:cubicBezTo>
                  <a:pt x="158750" y="275770"/>
                  <a:pt x="752935" y="0"/>
                  <a:pt x="1485900" y="0"/>
                </a:cubicBezTo>
                <a:close/>
              </a:path>
            </a:pathLst>
          </a:cu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Nicole1"/>
          <p:cNvSpPr/>
          <p:nvPr/>
        </p:nvSpPr>
        <p:spPr>
          <a:xfrm flipV="1">
            <a:off x="6966563" y="3601661"/>
            <a:ext cx="3386430" cy="1482996"/>
          </a:xfrm>
          <a:custGeom>
            <a:avLst/>
            <a:gdLst/>
            <a:ahLst/>
            <a:cxnLst/>
            <a:rect l="l" t="t" r="r" b="b"/>
            <a:pathLst>
              <a:path w="2813050" h="1231900">
                <a:moveTo>
                  <a:pt x="1485900" y="0"/>
                </a:moveTo>
                <a:cubicBezTo>
                  <a:pt x="2218865" y="0"/>
                  <a:pt x="2813050" y="275770"/>
                  <a:pt x="2813050" y="615950"/>
                </a:cubicBezTo>
                <a:cubicBezTo>
                  <a:pt x="2813050" y="956130"/>
                  <a:pt x="2218865" y="1231900"/>
                  <a:pt x="1485900" y="1231900"/>
                </a:cubicBezTo>
                <a:cubicBezTo>
                  <a:pt x="1044349" y="1231900"/>
                  <a:pt x="653163" y="1131821"/>
                  <a:pt x="412401" y="977088"/>
                </a:cubicBezTo>
                <a:lnTo>
                  <a:pt x="0" y="927100"/>
                </a:lnTo>
                <a:lnTo>
                  <a:pt x="196320" y="759232"/>
                </a:lnTo>
                <a:cubicBezTo>
                  <a:pt x="171354" y="713674"/>
                  <a:pt x="158750" y="665495"/>
                  <a:pt x="158750" y="615950"/>
                </a:cubicBezTo>
                <a:cubicBezTo>
                  <a:pt x="158750" y="275770"/>
                  <a:pt x="752935" y="0"/>
                  <a:pt x="1485900" y="0"/>
                </a:cubicBezTo>
                <a:close/>
              </a:path>
            </a:pathLst>
          </a:cu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991328" y="2258126"/>
            <a:ext cx="1661582" cy="461665"/>
          </a:xfrm>
          <a:prstGeom prst="rect">
            <a:avLst/>
          </a:prstGeom>
          <a:noFill/>
        </p:spPr>
        <p:txBody>
          <a:bodyPr wrap="square" rtlCol="0">
            <a:spAutoFit/>
          </a:bodyPr>
          <a:lstStyle/>
          <a:p>
            <a:r>
              <a:rPr lang="zh-CN" altLang="en-US" sz="2400" spc="300" dirty="0">
                <a:solidFill>
                  <a:schemeClr val="bg1"/>
                </a:solidFill>
              </a:rPr>
              <a:t>输入标题</a:t>
            </a:r>
            <a:endParaRPr lang="zh-CN" altLang="en-US" sz="2400" spc="300" dirty="0">
              <a:solidFill>
                <a:schemeClr val="bg1"/>
              </a:solidFill>
            </a:endParaRPr>
          </a:p>
        </p:txBody>
      </p:sp>
      <p:sp>
        <p:nvSpPr>
          <p:cNvPr id="18" name="文本框 17"/>
          <p:cNvSpPr txBox="1"/>
          <p:nvPr/>
        </p:nvSpPr>
        <p:spPr>
          <a:xfrm>
            <a:off x="1420493" y="1758982"/>
            <a:ext cx="5362271" cy="998287"/>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19" name="文本框 18"/>
          <p:cNvSpPr txBox="1"/>
          <p:nvPr/>
        </p:nvSpPr>
        <p:spPr>
          <a:xfrm>
            <a:off x="7991328" y="4112326"/>
            <a:ext cx="1661582" cy="461665"/>
          </a:xfrm>
          <a:prstGeom prst="rect">
            <a:avLst/>
          </a:prstGeom>
          <a:noFill/>
        </p:spPr>
        <p:txBody>
          <a:bodyPr wrap="square" rtlCol="0">
            <a:spAutoFit/>
          </a:bodyPr>
          <a:lstStyle/>
          <a:p>
            <a:r>
              <a:rPr lang="zh-CN" altLang="en-US" sz="2400" spc="300" dirty="0">
                <a:solidFill>
                  <a:schemeClr val="bg1"/>
                </a:solidFill>
              </a:rPr>
              <a:t>输入标题</a:t>
            </a:r>
            <a:endParaRPr lang="zh-CN" altLang="en-US" sz="2400" spc="300" dirty="0">
              <a:solidFill>
                <a:schemeClr val="bg1"/>
              </a:solidFill>
            </a:endParaRPr>
          </a:p>
        </p:txBody>
      </p:sp>
      <p:sp>
        <p:nvSpPr>
          <p:cNvPr id="20" name="文本框 19"/>
          <p:cNvSpPr txBox="1"/>
          <p:nvPr/>
        </p:nvSpPr>
        <p:spPr>
          <a:xfrm>
            <a:off x="1420493" y="3675793"/>
            <a:ext cx="5362271" cy="998287"/>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文本框 2"/>
          <p:cNvSpPr txBox="1"/>
          <p:nvPr/>
        </p:nvSpPr>
        <p:spPr>
          <a:xfrm>
            <a:off x="3802540" y="3013501"/>
            <a:ext cx="4586919" cy="830997"/>
          </a:xfrm>
          <a:prstGeom prst="rect">
            <a:avLst/>
          </a:prstGeom>
          <a:noFill/>
        </p:spPr>
        <p:txBody>
          <a:bodyPr wrap="square" rtlCol="0">
            <a:spAutoFit/>
          </a:bodyPr>
          <a:lstStyle/>
          <a:p>
            <a:pPr algn="ctr"/>
            <a:r>
              <a:rPr lang="zh-CN" altLang="en-US" sz="4800" spc="600" dirty="0">
                <a:solidFill>
                  <a:schemeClr val="tx1">
                    <a:lumMod val="85000"/>
                    <a:lumOff val="15000"/>
                  </a:schemeClr>
                </a:solidFill>
              </a:rPr>
              <a:t>未来教学目标</a:t>
            </a:r>
            <a:endParaRPr lang="zh-CN" altLang="en-US" sz="4800" spc="600" dirty="0">
              <a:solidFill>
                <a:schemeClr val="tx1">
                  <a:lumMod val="85000"/>
                  <a:lumOff val="15000"/>
                </a:schemeClr>
              </a:solidFill>
            </a:endParaRPr>
          </a:p>
        </p:txBody>
      </p:sp>
      <p:sp>
        <p:nvSpPr>
          <p:cNvPr id="4" name="文本框 3"/>
          <p:cNvSpPr txBox="1"/>
          <p:nvPr/>
        </p:nvSpPr>
        <p:spPr>
          <a:xfrm>
            <a:off x="4113529" y="1747520"/>
            <a:ext cx="3964942" cy="769441"/>
          </a:xfrm>
          <a:prstGeom prst="rect">
            <a:avLst/>
          </a:prstGeom>
          <a:noFill/>
        </p:spPr>
        <p:txBody>
          <a:bodyPr wrap="square" rtlCol="0">
            <a:spAutoFit/>
          </a:bodyPr>
          <a:lstStyle/>
          <a:p>
            <a:pPr algn="ctr"/>
            <a:r>
              <a:rPr lang="en-US" altLang="zh-CN" sz="4400" spc="300" dirty="0">
                <a:solidFill>
                  <a:srgbClr val="1F9C96"/>
                </a:solidFill>
              </a:rPr>
              <a:t>Section four</a:t>
            </a:r>
            <a:endParaRPr lang="zh-CN" altLang="en-US" sz="4400" spc="300" dirty="0">
              <a:solidFill>
                <a:srgbClr val="1F9C96"/>
              </a:solidFill>
            </a:endParaRPr>
          </a:p>
        </p:txBody>
      </p:sp>
      <p:sp>
        <p:nvSpPr>
          <p:cNvPr id="5" name="文本框 4"/>
          <p:cNvSpPr txBox="1"/>
          <p:nvPr/>
        </p:nvSpPr>
        <p:spPr>
          <a:xfrm>
            <a:off x="3723640" y="3844498"/>
            <a:ext cx="4744720" cy="369332"/>
          </a:xfrm>
          <a:prstGeom prst="rect">
            <a:avLst/>
          </a:prstGeom>
          <a:noFill/>
        </p:spPr>
        <p:txBody>
          <a:bodyPr wrap="square" rtlCol="0">
            <a:spAutoFit/>
          </a:bodyPr>
          <a:lstStyle/>
          <a:p>
            <a:pPr algn="ctr"/>
            <a:r>
              <a:rPr lang="en-US" altLang="zh-CN" spc="300" dirty="0">
                <a:solidFill>
                  <a:srgbClr val="1F9C96"/>
                </a:solidFill>
              </a:rPr>
              <a:t>Future teaching objectives</a:t>
            </a:r>
            <a:endParaRPr lang="zh-CN" altLang="en-US" spc="300" dirty="0">
              <a:solidFill>
                <a:srgbClr val="1F9C96"/>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未来教学目标</a:t>
            </a:r>
            <a:endParaRPr lang="zh-CN" altLang="en-US" sz="2400" spc="600" dirty="0">
              <a:solidFill>
                <a:schemeClr val="tx1">
                  <a:lumMod val="85000"/>
                  <a:lumOff val="15000"/>
                </a:schemeClr>
              </a:solidFill>
            </a:endParaRPr>
          </a:p>
        </p:txBody>
      </p:sp>
      <p:sp>
        <p:nvSpPr>
          <p:cNvPr id="16" name="Nicole2"/>
          <p:cNvSpPr/>
          <p:nvPr/>
        </p:nvSpPr>
        <p:spPr bwMode="auto">
          <a:xfrm>
            <a:off x="7140034" y="2078580"/>
            <a:ext cx="3640932" cy="2673350"/>
          </a:xfrm>
          <a:custGeom>
            <a:avLst/>
            <a:gdLst>
              <a:gd name="T0" fmla="*/ 3640932 w 21600"/>
              <a:gd name="T1" fmla="*/ 2673350 h 21600"/>
              <a:gd name="T2" fmla="*/ 3640932 w 21600"/>
              <a:gd name="T3" fmla="*/ 2673350 h 21600"/>
              <a:gd name="T4" fmla="*/ 3640932 w 21600"/>
              <a:gd name="T5" fmla="*/ 2673350 h 21600"/>
              <a:gd name="T6" fmla="*/ 3640932 w 21600"/>
              <a:gd name="T7" fmla="*/ 267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651" y="0"/>
                </a:moveTo>
                <a:cubicBezTo>
                  <a:pt x="9690" y="0"/>
                  <a:pt x="6408" y="3936"/>
                  <a:pt x="5803" y="9086"/>
                </a:cubicBezTo>
                <a:lnTo>
                  <a:pt x="0" y="10825"/>
                </a:lnTo>
                <a:lnTo>
                  <a:pt x="5807" y="12546"/>
                </a:lnTo>
                <a:cubicBezTo>
                  <a:pt x="6421" y="17680"/>
                  <a:pt x="9698" y="21599"/>
                  <a:pt x="13651" y="21599"/>
                </a:cubicBezTo>
                <a:cubicBezTo>
                  <a:pt x="18041" y="21599"/>
                  <a:pt x="21599" y="16764"/>
                  <a:pt x="21599" y="10800"/>
                </a:cubicBezTo>
                <a:cubicBezTo>
                  <a:pt x="21599" y="4835"/>
                  <a:pt x="18041" y="0"/>
                  <a:pt x="13651" y="0"/>
                </a:cubicBezTo>
                <a:close/>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sp>
        <p:nvSpPr>
          <p:cNvPr id="24" name="Nicole1"/>
          <p:cNvSpPr/>
          <p:nvPr/>
        </p:nvSpPr>
        <p:spPr bwMode="auto">
          <a:xfrm>
            <a:off x="1275015" y="2015080"/>
            <a:ext cx="3724672" cy="2673350"/>
          </a:xfrm>
          <a:custGeom>
            <a:avLst/>
            <a:gdLst>
              <a:gd name="T0" fmla="*/ 3724672 w 21600"/>
              <a:gd name="T1" fmla="*/ 2673350 h 21600"/>
              <a:gd name="T2" fmla="*/ 3724672 w 21600"/>
              <a:gd name="T3" fmla="*/ 2673350 h 21600"/>
              <a:gd name="T4" fmla="*/ 3724672 w 21600"/>
              <a:gd name="T5" fmla="*/ 2673350 h 21600"/>
              <a:gd name="T6" fmla="*/ 3724672 w 21600"/>
              <a:gd name="T7" fmla="*/ 267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770" y="0"/>
                </a:moveTo>
                <a:cubicBezTo>
                  <a:pt x="3478" y="0"/>
                  <a:pt x="0" y="4835"/>
                  <a:pt x="0" y="10800"/>
                </a:cubicBezTo>
                <a:cubicBezTo>
                  <a:pt x="0" y="16764"/>
                  <a:pt x="3478" y="21599"/>
                  <a:pt x="7770" y="21599"/>
                </a:cubicBezTo>
                <a:cubicBezTo>
                  <a:pt x="11601" y="21599"/>
                  <a:pt x="14783" y="17744"/>
                  <a:pt x="15421" y="12672"/>
                </a:cubicBezTo>
                <a:lnTo>
                  <a:pt x="21599" y="11062"/>
                </a:lnTo>
                <a:lnTo>
                  <a:pt x="15456" y="9217"/>
                </a:lnTo>
                <a:cubicBezTo>
                  <a:pt x="14905" y="4003"/>
                  <a:pt x="11674" y="0"/>
                  <a:pt x="7770" y="0"/>
                </a:cubicBezTo>
                <a:close/>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pic>
        <p:nvPicPr>
          <p:cNvPr id="37" name="图形 3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866284" y="2214880"/>
            <a:ext cx="2273750" cy="2273750"/>
          </a:xfrm>
          <a:prstGeom prst="rect">
            <a:avLst/>
          </a:prstGeom>
        </p:spPr>
      </p:pic>
      <p:sp>
        <p:nvSpPr>
          <p:cNvPr id="4" name="文本框 3"/>
          <p:cNvSpPr txBox="1"/>
          <p:nvPr/>
        </p:nvSpPr>
        <p:spPr>
          <a:xfrm>
            <a:off x="5202100" y="2967335"/>
            <a:ext cx="1787801" cy="461665"/>
          </a:xfrm>
          <a:prstGeom prst="rect">
            <a:avLst/>
          </a:prstGeom>
          <a:noFill/>
        </p:spPr>
        <p:txBody>
          <a:bodyPr wrap="square" rtlCol="0">
            <a:spAutoFit/>
          </a:bodyPr>
          <a:lstStyle/>
          <a:p>
            <a:pPr algn="ctr"/>
            <a:r>
              <a:rPr lang="zh-CN" altLang="en-US" sz="2400" spc="300" dirty="0">
                <a:solidFill>
                  <a:schemeClr val="tx1">
                    <a:lumMod val="85000"/>
                    <a:lumOff val="15000"/>
                  </a:schemeClr>
                </a:solidFill>
              </a:rPr>
              <a:t>输入标题</a:t>
            </a:r>
            <a:endParaRPr lang="zh-CN" altLang="en-US" sz="2400" spc="300" dirty="0">
              <a:solidFill>
                <a:schemeClr val="tx1">
                  <a:lumMod val="85000"/>
                  <a:lumOff val="15000"/>
                </a:schemeClr>
              </a:solidFill>
            </a:endParaRPr>
          </a:p>
        </p:txBody>
      </p:sp>
      <p:grpSp>
        <p:nvGrpSpPr>
          <p:cNvPr id="5" name="组合 4"/>
          <p:cNvGrpSpPr/>
          <p:nvPr/>
        </p:nvGrpSpPr>
        <p:grpSpPr>
          <a:xfrm>
            <a:off x="1495009" y="2214880"/>
            <a:ext cx="2301102" cy="1757102"/>
            <a:chOff x="1545112" y="2214880"/>
            <a:chExt cx="2301102" cy="1757102"/>
          </a:xfrm>
        </p:grpSpPr>
        <p:sp>
          <p:nvSpPr>
            <p:cNvPr id="38" name="文本框 37"/>
            <p:cNvSpPr txBox="1"/>
            <p:nvPr/>
          </p:nvSpPr>
          <p:spPr>
            <a:xfrm>
              <a:off x="1864872" y="2214880"/>
              <a:ext cx="1661582" cy="461665"/>
            </a:xfrm>
            <a:prstGeom prst="rect">
              <a:avLst/>
            </a:prstGeom>
            <a:noFill/>
          </p:spPr>
          <p:txBody>
            <a:bodyPr wrap="square" rtlCol="0">
              <a:spAutoFit/>
            </a:bodyPr>
            <a:lstStyle/>
            <a:p>
              <a:pPr algn="ctr"/>
              <a:r>
                <a:rPr lang="zh-CN" altLang="en-US" sz="2400" spc="300" dirty="0">
                  <a:solidFill>
                    <a:schemeClr val="bg1"/>
                  </a:solidFill>
                </a:rPr>
                <a:t>输入标题</a:t>
              </a:r>
              <a:endParaRPr lang="zh-CN" altLang="en-US" sz="2400" spc="300" dirty="0">
                <a:solidFill>
                  <a:schemeClr val="bg1"/>
                </a:solidFill>
              </a:endParaRPr>
            </a:p>
          </p:txBody>
        </p:sp>
        <p:sp>
          <p:nvSpPr>
            <p:cNvPr id="39" name="文本框 38"/>
            <p:cNvSpPr txBox="1"/>
            <p:nvPr/>
          </p:nvSpPr>
          <p:spPr>
            <a:xfrm>
              <a:off x="1545112" y="2650530"/>
              <a:ext cx="2301102" cy="1321452"/>
            </a:xfrm>
            <a:prstGeom prst="rect">
              <a:avLst/>
            </a:prstGeom>
            <a:noFill/>
          </p:spPr>
          <p:txBody>
            <a:bodyPr wrap="square" rtlCol="0">
              <a:spAutoFit/>
            </a:bodyPr>
            <a:lstStyle/>
            <a:p>
              <a:pPr algn="ctr">
                <a:lnSpc>
                  <a:spcPct val="150000"/>
                </a:lnSpc>
              </a:pPr>
              <a:r>
                <a:rPr lang="en-US" altLang="zh-CN" sz="1400" dirty="0">
                  <a:solidFill>
                    <a:schemeClr val="bg1"/>
                  </a:solidFill>
                </a:rPr>
                <a:t>The quick brown fox jumps over the lazy dog. The quick brown fox jumps over the lazy dog</a:t>
              </a:r>
              <a:endParaRPr lang="zh-CN" altLang="en-US" sz="1400" dirty="0">
                <a:solidFill>
                  <a:schemeClr val="bg1"/>
                </a:solidFill>
              </a:endParaRPr>
            </a:p>
          </p:txBody>
        </p:sp>
      </p:grpSp>
      <p:grpSp>
        <p:nvGrpSpPr>
          <p:cNvPr id="40" name="组合 39"/>
          <p:cNvGrpSpPr/>
          <p:nvPr/>
        </p:nvGrpSpPr>
        <p:grpSpPr>
          <a:xfrm>
            <a:off x="8363324" y="2214880"/>
            <a:ext cx="2301102" cy="1757102"/>
            <a:chOff x="1545112" y="2214880"/>
            <a:chExt cx="2301102" cy="1757102"/>
          </a:xfrm>
        </p:grpSpPr>
        <p:sp>
          <p:nvSpPr>
            <p:cNvPr id="41" name="文本框 40"/>
            <p:cNvSpPr txBox="1"/>
            <p:nvPr/>
          </p:nvSpPr>
          <p:spPr>
            <a:xfrm>
              <a:off x="1864872" y="2214880"/>
              <a:ext cx="1661582" cy="461665"/>
            </a:xfrm>
            <a:prstGeom prst="rect">
              <a:avLst/>
            </a:prstGeom>
            <a:noFill/>
          </p:spPr>
          <p:txBody>
            <a:bodyPr wrap="square" rtlCol="0">
              <a:spAutoFit/>
            </a:bodyPr>
            <a:lstStyle/>
            <a:p>
              <a:pPr algn="ctr"/>
              <a:r>
                <a:rPr lang="zh-CN" altLang="en-US" sz="2400" spc="300" dirty="0">
                  <a:solidFill>
                    <a:schemeClr val="bg1"/>
                  </a:solidFill>
                </a:rPr>
                <a:t>输入标题</a:t>
              </a:r>
              <a:endParaRPr lang="zh-CN" altLang="en-US" sz="2400" spc="300" dirty="0">
                <a:solidFill>
                  <a:schemeClr val="bg1"/>
                </a:solidFill>
              </a:endParaRPr>
            </a:p>
          </p:txBody>
        </p:sp>
        <p:sp>
          <p:nvSpPr>
            <p:cNvPr id="42" name="文本框 41"/>
            <p:cNvSpPr txBox="1"/>
            <p:nvPr/>
          </p:nvSpPr>
          <p:spPr>
            <a:xfrm>
              <a:off x="1545112" y="2650530"/>
              <a:ext cx="2301102" cy="1321452"/>
            </a:xfrm>
            <a:prstGeom prst="rect">
              <a:avLst/>
            </a:prstGeom>
            <a:noFill/>
          </p:spPr>
          <p:txBody>
            <a:bodyPr wrap="square" rtlCol="0">
              <a:spAutoFit/>
            </a:bodyPr>
            <a:lstStyle/>
            <a:p>
              <a:pPr algn="ctr">
                <a:lnSpc>
                  <a:spcPct val="150000"/>
                </a:lnSpc>
              </a:pPr>
              <a:r>
                <a:rPr lang="en-US" altLang="zh-CN" sz="1400" dirty="0">
                  <a:solidFill>
                    <a:schemeClr val="bg1"/>
                  </a:solidFill>
                </a:rPr>
                <a:t>The quick brown fox jumps over the lazy dog. The quick brown fox jumps over the lazy dog</a:t>
              </a:r>
              <a:endParaRPr lang="zh-CN" altLang="en-US" sz="1400" dirty="0">
                <a:solidFill>
                  <a:schemeClr val="bg1"/>
                </a:solidFil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未来教学目标</a:t>
            </a:r>
            <a:endParaRPr lang="zh-CN" altLang="en-US" sz="2400" spc="600" dirty="0">
              <a:solidFill>
                <a:schemeClr val="tx1">
                  <a:lumMod val="85000"/>
                  <a:lumOff val="15000"/>
                </a:schemeClr>
              </a:solidFill>
            </a:endParaRPr>
          </a:p>
        </p:txBody>
      </p:sp>
      <p:sp>
        <p:nvSpPr>
          <p:cNvPr id="8" name="Nicole3"/>
          <p:cNvSpPr/>
          <p:nvPr/>
        </p:nvSpPr>
        <p:spPr>
          <a:xfrm>
            <a:off x="3137351" y="-2890827"/>
            <a:ext cx="389103" cy="385914"/>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chemeClr val="bg1"/>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987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Nicole2"/>
          <p:cNvSpPr>
            <a:spLocks noChangeAspect="1" noEditPoints="1"/>
          </p:cNvSpPr>
          <p:nvPr/>
        </p:nvSpPr>
        <p:spPr bwMode="auto">
          <a:xfrm>
            <a:off x="8363324" y="-3006392"/>
            <a:ext cx="458795" cy="61704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chemeClr val="bg1"/>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75000"/>
                  <a:lumOff val="25000"/>
                </a:schemeClr>
              </a:solidFill>
              <a:effectLst/>
              <a:uLnTx/>
              <a:uFillTx/>
              <a:cs typeface="+mn-ea"/>
              <a:sym typeface="+mn-lt"/>
            </a:endParaRPr>
          </a:p>
        </p:txBody>
      </p:sp>
      <p:pic>
        <p:nvPicPr>
          <p:cNvPr id="27" name="图形 2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8480" y="-5441456"/>
            <a:ext cx="592034" cy="555032"/>
          </a:xfrm>
          <a:prstGeom prst="rect">
            <a:avLst/>
          </a:prstGeom>
        </p:spPr>
      </p:pic>
      <p:pic>
        <p:nvPicPr>
          <p:cNvPr id="28" name="图形 2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69495" y="-5459957"/>
            <a:ext cx="592034" cy="592034"/>
          </a:xfrm>
          <a:prstGeom prst="rect">
            <a:avLst/>
          </a:prstGeom>
        </p:spPr>
      </p:pic>
      <p:sp>
        <p:nvSpPr>
          <p:cNvPr id="7" name="Nicole4"/>
          <p:cNvSpPr>
            <a:spLocks noChangeArrowheads="1"/>
          </p:cNvSpPr>
          <p:nvPr/>
        </p:nvSpPr>
        <p:spPr bwMode="auto">
          <a:xfrm>
            <a:off x="1635187" y="898088"/>
            <a:ext cx="8921626" cy="3453884"/>
          </a:xfrm>
          <a:prstGeom prst="rightArrow">
            <a:avLst>
              <a:gd name="adj1" fmla="val 50000"/>
              <a:gd name="adj2" fmla="val 49990"/>
            </a:avLst>
          </a:prstGeom>
          <a:solidFill>
            <a:srgbClr val="1F9C96"/>
          </a:solidFill>
          <a:ln w="12700" cap="flat" cmpd="sng">
            <a:noFill/>
            <a:bevel/>
          </a:ln>
        </p:spPr>
        <p:txBody>
          <a:bodyPr lIns="67391" tIns="33696" rIns="67391" bIns="33696"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9" name="椭圆 8"/>
          <p:cNvSpPr/>
          <p:nvPr/>
        </p:nvSpPr>
        <p:spPr>
          <a:xfrm>
            <a:off x="2479905" y="1884912"/>
            <a:ext cx="1486938" cy="1480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sz="2400"/>
          </a:p>
        </p:txBody>
      </p:sp>
      <p:sp>
        <p:nvSpPr>
          <p:cNvPr id="10" name="椭圆 9"/>
          <p:cNvSpPr/>
          <p:nvPr/>
        </p:nvSpPr>
        <p:spPr>
          <a:xfrm>
            <a:off x="4545096" y="1884912"/>
            <a:ext cx="1486938" cy="1480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sz="2400"/>
          </a:p>
        </p:txBody>
      </p:sp>
      <p:sp>
        <p:nvSpPr>
          <p:cNvPr id="11" name="椭圆 10"/>
          <p:cNvSpPr/>
          <p:nvPr/>
        </p:nvSpPr>
        <p:spPr>
          <a:xfrm>
            <a:off x="6610288" y="1884912"/>
            <a:ext cx="1486938" cy="1480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sz="2400"/>
          </a:p>
        </p:txBody>
      </p:sp>
      <p:sp>
        <p:nvSpPr>
          <p:cNvPr id="56" name="Nicole1"/>
          <p:cNvSpPr>
            <a:spLocks noEditPoints="1"/>
          </p:cNvSpPr>
          <p:nvPr/>
        </p:nvSpPr>
        <p:spPr bwMode="auto">
          <a:xfrm>
            <a:off x="2811433" y="2294360"/>
            <a:ext cx="815688" cy="513422"/>
          </a:xfrm>
          <a:custGeom>
            <a:avLst/>
            <a:gdLst>
              <a:gd name="T0" fmla="*/ 3132 w 3545"/>
              <a:gd name="T1" fmla="*/ 1485 h 2230"/>
              <a:gd name="T2" fmla="*/ 3354 w 3545"/>
              <a:gd name="T3" fmla="*/ 1626 h 2230"/>
              <a:gd name="T4" fmla="*/ 3495 w 3545"/>
              <a:gd name="T5" fmla="*/ 1875 h 2230"/>
              <a:gd name="T6" fmla="*/ 3545 w 3545"/>
              <a:gd name="T7" fmla="*/ 2230 h 2230"/>
              <a:gd name="T8" fmla="*/ 2292 w 3545"/>
              <a:gd name="T9" fmla="*/ 1938 h 2230"/>
              <a:gd name="T10" fmla="*/ 2416 w 3545"/>
              <a:gd name="T11" fmla="*/ 1667 h 2230"/>
              <a:gd name="T12" fmla="*/ 2622 w 3545"/>
              <a:gd name="T13" fmla="*/ 1505 h 2230"/>
              <a:gd name="T14" fmla="*/ 2903 w 3545"/>
              <a:gd name="T15" fmla="*/ 1449 h 2230"/>
              <a:gd name="T16" fmla="*/ 872 w 3545"/>
              <a:gd name="T17" fmla="*/ 1485 h 2230"/>
              <a:gd name="T18" fmla="*/ 1094 w 3545"/>
              <a:gd name="T19" fmla="*/ 1626 h 2230"/>
              <a:gd name="T20" fmla="*/ 1235 w 3545"/>
              <a:gd name="T21" fmla="*/ 1875 h 2230"/>
              <a:gd name="T22" fmla="*/ 1285 w 3545"/>
              <a:gd name="T23" fmla="*/ 2230 h 2230"/>
              <a:gd name="T24" fmla="*/ 31 w 3545"/>
              <a:gd name="T25" fmla="*/ 1938 h 2230"/>
              <a:gd name="T26" fmla="*/ 154 w 3545"/>
              <a:gd name="T27" fmla="*/ 1667 h 2230"/>
              <a:gd name="T28" fmla="*/ 362 w 3545"/>
              <a:gd name="T29" fmla="*/ 1505 h 2230"/>
              <a:gd name="T30" fmla="*/ 642 w 3545"/>
              <a:gd name="T31" fmla="*/ 1449 h 2230"/>
              <a:gd name="T32" fmla="*/ 1995 w 3545"/>
              <a:gd name="T33" fmla="*/ 1092 h 2230"/>
              <a:gd name="T34" fmla="*/ 2289 w 3545"/>
              <a:gd name="T35" fmla="*/ 1177 h 2230"/>
              <a:gd name="T36" fmla="*/ 2534 w 3545"/>
              <a:gd name="T37" fmla="*/ 1320 h 2230"/>
              <a:gd name="T38" fmla="*/ 2361 w 3545"/>
              <a:gd name="T39" fmla="*/ 1494 h 2230"/>
              <a:gd name="T40" fmla="*/ 2182 w 3545"/>
              <a:gd name="T41" fmla="*/ 1768 h 2230"/>
              <a:gd name="T42" fmla="*/ 2106 w 3545"/>
              <a:gd name="T43" fmla="*/ 2143 h 2230"/>
              <a:gd name="T44" fmla="*/ 1433 w 3545"/>
              <a:gd name="T45" fmla="*/ 1981 h 2230"/>
              <a:gd name="T46" fmla="*/ 1315 w 3545"/>
              <a:gd name="T47" fmla="*/ 1645 h 2230"/>
              <a:gd name="T48" fmla="*/ 1099 w 3545"/>
              <a:gd name="T49" fmla="*/ 1415 h 2230"/>
              <a:gd name="T50" fmla="*/ 1107 w 3545"/>
              <a:gd name="T51" fmla="*/ 1256 h 2230"/>
              <a:gd name="T52" fmla="*/ 1376 w 3545"/>
              <a:gd name="T53" fmla="*/ 1136 h 2230"/>
              <a:gd name="T54" fmla="*/ 1670 w 3545"/>
              <a:gd name="T55" fmla="*/ 1077 h 2230"/>
              <a:gd name="T56" fmla="*/ 2967 w 3545"/>
              <a:gd name="T57" fmla="*/ 741 h 2230"/>
              <a:gd name="T58" fmla="*/ 3137 w 3545"/>
              <a:gd name="T59" fmla="*/ 870 h 2230"/>
              <a:gd name="T60" fmla="*/ 3185 w 3545"/>
              <a:gd name="T61" fmla="*/ 1087 h 2230"/>
              <a:gd name="T62" fmla="*/ 3081 w 3545"/>
              <a:gd name="T63" fmla="*/ 1276 h 2230"/>
              <a:gd name="T64" fmla="*/ 2877 w 3545"/>
              <a:gd name="T65" fmla="*/ 1352 h 2230"/>
              <a:gd name="T66" fmla="*/ 2673 w 3545"/>
              <a:gd name="T67" fmla="*/ 1276 h 2230"/>
              <a:gd name="T68" fmla="*/ 2569 w 3545"/>
              <a:gd name="T69" fmla="*/ 1087 h 2230"/>
              <a:gd name="T70" fmla="*/ 2615 w 3545"/>
              <a:gd name="T71" fmla="*/ 870 h 2230"/>
              <a:gd name="T72" fmla="*/ 2786 w 3545"/>
              <a:gd name="T73" fmla="*/ 741 h 2230"/>
              <a:gd name="T74" fmla="*/ 707 w 3545"/>
              <a:gd name="T75" fmla="*/ 741 h 2230"/>
              <a:gd name="T76" fmla="*/ 877 w 3545"/>
              <a:gd name="T77" fmla="*/ 870 h 2230"/>
              <a:gd name="T78" fmla="*/ 924 w 3545"/>
              <a:gd name="T79" fmla="*/ 1087 h 2230"/>
              <a:gd name="T80" fmla="*/ 820 w 3545"/>
              <a:gd name="T81" fmla="*/ 1276 h 2230"/>
              <a:gd name="T82" fmla="*/ 616 w 3545"/>
              <a:gd name="T83" fmla="*/ 1352 h 2230"/>
              <a:gd name="T84" fmla="*/ 412 w 3545"/>
              <a:gd name="T85" fmla="*/ 1276 h 2230"/>
              <a:gd name="T86" fmla="*/ 308 w 3545"/>
              <a:gd name="T87" fmla="*/ 1087 h 2230"/>
              <a:gd name="T88" fmla="*/ 355 w 3545"/>
              <a:gd name="T89" fmla="*/ 870 h 2230"/>
              <a:gd name="T90" fmla="*/ 526 w 3545"/>
              <a:gd name="T91" fmla="*/ 741 h 2230"/>
              <a:gd name="T92" fmla="*/ 1896 w 3545"/>
              <a:gd name="T93" fmla="*/ 12 h 2230"/>
              <a:gd name="T94" fmla="*/ 2115 w 3545"/>
              <a:gd name="T95" fmla="*/ 135 h 2230"/>
              <a:gd name="T96" fmla="*/ 2237 w 3545"/>
              <a:gd name="T97" fmla="*/ 355 h 2230"/>
              <a:gd name="T98" fmla="*/ 2223 w 3545"/>
              <a:gd name="T99" fmla="*/ 615 h 2230"/>
              <a:gd name="T100" fmla="*/ 2077 w 3545"/>
              <a:gd name="T101" fmla="*/ 819 h 2230"/>
              <a:gd name="T102" fmla="*/ 1844 w 3545"/>
              <a:gd name="T103" fmla="*/ 917 h 2230"/>
              <a:gd name="T104" fmla="*/ 1589 w 3545"/>
              <a:gd name="T105" fmla="*/ 874 h 2230"/>
              <a:gd name="T106" fmla="*/ 1403 w 3545"/>
              <a:gd name="T107" fmla="*/ 707 h 2230"/>
              <a:gd name="T108" fmla="*/ 1331 w 3545"/>
              <a:gd name="T109" fmla="*/ 460 h 2230"/>
              <a:gd name="T110" fmla="*/ 1403 w 3545"/>
              <a:gd name="T111" fmla="*/ 213 h 2230"/>
              <a:gd name="T112" fmla="*/ 1589 w 3545"/>
              <a:gd name="T113" fmla="*/ 46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rgbClr val="1F9C96"/>
          </a:solidFill>
          <a:ln w="0">
            <a:noFill/>
            <a:prstDash val="solid"/>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7" name="图形 5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46123" y="2182588"/>
            <a:ext cx="884884" cy="884884"/>
          </a:xfrm>
          <a:prstGeom prst="rect">
            <a:avLst/>
          </a:prstGeom>
        </p:spPr>
      </p:pic>
      <p:pic>
        <p:nvPicPr>
          <p:cNvPr id="58" name="图形 5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16010" y="2087283"/>
            <a:ext cx="1075494" cy="1075494"/>
          </a:xfrm>
          <a:prstGeom prst="rect">
            <a:avLst/>
          </a:prstGeom>
        </p:spPr>
      </p:pic>
      <p:sp>
        <p:nvSpPr>
          <p:cNvPr id="60" name="文本框 59"/>
          <p:cNvSpPr txBox="1"/>
          <p:nvPr/>
        </p:nvSpPr>
        <p:spPr>
          <a:xfrm>
            <a:off x="2306560" y="3584130"/>
            <a:ext cx="1661582" cy="461665"/>
          </a:xfrm>
          <a:prstGeom prst="rect">
            <a:avLst/>
          </a:prstGeom>
          <a:noFill/>
        </p:spPr>
        <p:txBody>
          <a:bodyPr wrap="square" rtlCol="0">
            <a:spAutoFit/>
          </a:bodyPr>
          <a:lstStyle/>
          <a:p>
            <a:pPr algn="ctr"/>
            <a:r>
              <a:rPr lang="zh-CN" altLang="en-US" sz="2400" spc="300" dirty="0">
                <a:solidFill>
                  <a:srgbClr val="1F9C96"/>
                </a:solidFill>
              </a:rPr>
              <a:t>输入标题</a:t>
            </a:r>
            <a:endParaRPr lang="zh-CN" altLang="en-US" sz="2400" spc="300" dirty="0">
              <a:solidFill>
                <a:srgbClr val="1F9C96"/>
              </a:solidFill>
            </a:endParaRPr>
          </a:p>
        </p:txBody>
      </p:sp>
      <p:sp>
        <p:nvSpPr>
          <p:cNvPr id="61" name="文本框 60"/>
          <p:cNvSpPr txBox="1"/>
          <p:nvPr/>
        </p:nvSpPr>
        <p:spPr>
          <a:xfrm>
            <a:off x="2061509" y="4032565"/>
            <a:ext cx="2151684"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a:t>
            </a:r>
            <a:endParaRPr lang="zh-CN" altLang="en-US" sz="1400" dirty="0">
              <a:solidFill>
                <a:schemeClr val="tx1">
                  <a:lumMod val="85000"/>
                  <a:lumOff val="15000"/>
                </a:schemeClr>
              </a:solidFill>
            </a:endParaRPr>
          </a:p>
        </p:txBody>
      </p:sp>
      <p:sp>
        <p:nvSpPr>
          <p:cNvPr id="64" name="文本框 63"/>
          <p:cNvSpPr txBox="1"/>
          <p:nvPr/>
        </p:nvSpPr>
        <p:spPr>
          <a:xfrm>
            <a:off x="4458244" y="3584130"/>
            <a:ext cx="1661582" cy="461665"/>
          </a:xfrm>
          <a:prstGeom prst="rect">
            <a:avLst/>
          </a:prstGeom>
          <a:noFill/>
        </p:spPr>
        <p:txBody>
          <a:bodyPr wrap="square" rtlCol="0">
            <a:spAutoFit/>
          </a:bodyPr>
          <a:lstStyle/>
          <a:p>
            <a:pPr algn="ctr"/>
            <a:r>
              <a:rPr lang="zh-CN" altLang="en-US" sz="2400" spc="300" dirty="0">
                <a:solidFill>
                  <a:srgbClr val="1F9C96"/>
                </a:solidFill>
              </a:rPr>
              <a:t>输入标题</a:t>
            </a:r>
            <a:endParaRPr lang="zh-CN" altLang="en-US" sz="2400" spc="300" dirty="0">
              <a:solidFill>
                <a:srgbClr val="1F9C96"/>
              </a:solidFill>
            </a:endParaRPr>
          </a:p>
        </p:txBody>
      </p:sp>
      <p:sp>
        <p:nvSpPr>
          <p:cNvPr id="65" name="文本框 64"/>
          <p:cNvSpPr txBox="1"/>
          <p:nvPr/>
        </p:nvSpPr>
        <p:spPr>
          <a:xfrm>
            <a:off x="4213193" y="4032565"/>
            <a:ext cx="2151684"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a:t>
            </a:r>
            <a:endParaRPr lang="zh-CN" altLang="en-US" sz="1400" dirty="0">
              <a:solidFill>
                <a:schemeClr val="tx1">
                  <a:lumMod val="85000"/>
                  <a:lumOff val="15000"/>
                </a:schemeClr>
              </a:solidFill>
            </a:endParaRPr>
          </a:p>
        </p:txBody>
      </p:sp>
      <p:sp>
        <p:nvSpPr>
          <p:cNvPr id="66" name="文本框 65"/>
          <p:cNvSpPr txBox="1"/>
          <p:nvPr/>
        </p:nvSpPr>
        <p:spPr>
          <a:xfrm>
            <a:off x="6609928" y="3584130"/>
            <a:ext cx="1661582" cy="461665"/>
          </a:xfrm>
          <a:prstGeom prst="rect">
            <a:avLst/>
          </a:prstGeom>
          <a:noFill/>
        </p:spPr>
        <p:txBody>
          <a:bodyPr wrap="square" rtlCol="0">
            <a:spAutoFit/>
          </a:bodyPr>
          <a:lstStyle/>
          <a:p>
            <a:pPr algn="ctr"/>
            <a:r>
              <a:rPr lang="zh-CN" altLang="en-US" sz="2400" spc="300" dirty="0">
                <a:solidFill>
                  <a:srgbClr val="1F9C96"/>
                </a:solidFill>
              </a:rPr>
              <a:t>输入标题</a:t>
            </a:r>
            <a:endParaRPr lang="zh-CN" altLang="en-US" sz="2400" spc="300" dirty="0">
              <a:solidFill>
                <a:srgbClr val="1F9C96"/>
              </a:solidFill>
            </a:endParaRPr>
          </a:p>
        </p:txBody>
      </p:sp>
      <p:sp>
        <p:nvSpPr>
          <p:cNvPr id="67" name="文本框 66"/>
          <p:cNvSpPr txBox="1"/>
          <p:nvPr/>
        </p:nvSpPr>
        <p:spPr>
          <a:xfrm>
            <a:off x="6364877" y="4032565"/>
            <a:ext cx="2151684"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a:t>
            </a:r>
            <a:endParaRPr lang="zh-CN" altLang="en-US" sz="1400" dirty="0">
              <a:solidFill>
                <a:schemeClr val="tx1">
                  <a:lumMod val="85000"/>
                  <a:lumOff val="15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2" name="图片 11" descr="窗户旁边的桌子上放着一些花&#10;&#10;描述已自动生成"/>
          <p:cNvPicPr>
            <a:picLocks noChangeAspect="1"/>
          </p:cNvPicPr>
          <p:nvPr/>
        </p:nvPicPr>
        <p:blipFill>
          <a:blip r:embed="rId2">
            <a:extLst>
              <a:ext uri="{28A0092B-C50C-407E-A947-70E740481C1C}">
                <a14:useLocalDpi xmlns:a14="http://schemas.microsoft.com/office/drawing/2010/main" val="0"/>
              </a:ext>
            </a:extLst>
          </a:blip>
          <a:srcRect l="38794" t="20793" r="15829" b="11141"/>
          <a:stretch>
            <a:fillRect/>
          </a:stretch>
        </p:blipFill>
        <p:spPr>
          <a:xfrm>
            <a:off x="5096719" y="1320208"/>
            <a:ext cx="1998562" cy="1998562"/>
          </a:xfrm>
          <a:custGeom>
            <a:avLst/>
            <a:gdLst>
              <a:gd name="connsiteX0" fmla="*/ 999281 w 1998562"/>
              <a:gd name="connsiteY0" fmla="*/ 0 h 1998562"/>
              <a:gd name="connsiteX1" fmla="*/ 1998562 w 1998562"/>
              <a:gd name="connsiteY1" fmla="*/ 999281 h 1998562"/>
              <a:gd name="connsiteX2" fmla="*/ 999281 w 1998562"/>
              <a:gd name="connsiteY2" fmla="*/ 1998562 h 1998562"/>
              <a:gd name="connsiteX3" fmla="*/ 0 w 1998562"/>
              <a:gd name="connsiteY3" fmla="*/ 999281 h 1998562"/>
              <a:gd name="connsiteX4" fmla="*/ 999281 w 1998562"/>
              <a:gd name="connsiteY4" fmla="*/ 0 h 1998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8562" h="1998562">
                <a:moveTo>
                  <a:pt x="999281" y="0"/>
                </a:moveTo>
                <a:cubicBezTo>
                  <a:pt x="1551169" y="0"/>
                  <a:pt x="1998562" y="447393"/>
                  <a:pt x="1998562" y="999281"/>
                </a:cubicBezTo>
                <a:cubicBezTo>
                  <a:pt x="1998562" y="1551169"/>
                  <a:pt x="1551169" y="1998562"/>
                  <a:pt x="999281" y="1998562"/>
                </a:cubicBezTo>
                <a:cubicBezTo>
                  <a:pt x="447393" y="1998562"/>
                  <a:pt x="0" y="1551169"/>
                  <a:pt x="0" y="999281"/>
                </a:cubicBezTo>
                <a:cubicBezTo>
                  <a:pt x="0" y="447393"/>
                  <a:pt x="447393" y="0"/>
                  <a:pt x="999281" y="0"/>
                </a:cubicBezTo>
                <a:close/>
              </a:path>
            </a:pathLst>
          </a:custGeom>
        </p:spPr>
      </p:pic>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未来教学目标</a:t>
            </a:r>
            <a:endParaRPr lang="zh-CN" altLang="en-US" sz="2400" spc="600" dirty="0">
              <a:solidFill>
                <a:schemeClr val="tx1">
                  <a:lumMod val="85000"/>
                  <a:lumOff val="15000"/>
                </a:schemeClr>
              </a:solidFill>
            </a:endParaRPr>
          </a:p>
        </p:txBody>
      </p:sp>
      <p:sp>
        <p:nvSpPr>
          <p:cNvPr id="8" name="Nicole2"/>
          <p:cNvSpPr/>
          <p:nvPr/>
        </p:nvSpPr>
        <p:spPr>
          <a:xfrm>
            <a:off x="3137351" y="-2890827"/>
            <a:ext cx="389103" cy="385914"/>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chemeClr val="bg1"/>
          </a:solidFill>
          <a:ln w="12700" cap="flat">
            <a:noFill/>
            <a:miter lim="400000"/>
          </a:ln>
          <a:effectLst/>
        </p:spPr>
        <p:txBody>
          <a:bodyPr wrap="square" lIns="50800" tIns="50800" rIns="50800" bIns="508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987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Nicole1"/>
          <p:cNvSpPr>
            <a:spLocks noChangeAspect="1" noEditPoints="1"/>
          </p:cNvSpPr>
          <p:nvPr/>
        </p:nvSpPr>
        <p:spPr bwMode="auto">
          <a:xfrm>
            <a:off x="8363324" y="-3006392"/>
            <a:ext cx="458795" cy="61704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chemeClr val="bg1"/>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chemeClr val="tx1">
                  <a:lumMod val="75000"/>
                  <a:lumOff val="25000"/>
                </a:schemeClr>
              </a:solidFill>
              <a:effectLst/>
              <a:uLnTx/>
              <a:uFillTx/>
              <a:cs typeface="+mn-ea"/>
              <a:sym typeface="+mn-lt"/>
            </a:endParaRPr>
          </a:p>
        </p:txBody>
      </p:sp>
      <p:pic>
        <p:nvPicPr>
          <p:cNvPr id="27" name="图形 2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8480" y="-5441456"/>
            <a:ext cx="592034" cy="555032"/>
          </a:xfrm>
          <a:prstGeom prst="rect">
            <a:avLst/>
          </a:prstGeom>
        </p:spPr>
      </p:pic>
      <p:pic>
        <p:nvPicPr>
          <p:cNvPr id="28" name="图形 2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69495" y="-5459957"/>
            <a:ext cx="592034" cy="592034"/>
          </a:xfrm>
          <a:prstGeom prst="rect">
            <a:avLst/>
          </a:prstGeom>
        </p:spPr>
      </p:pic>
      <p:sp>
        <p:nvSpPr>
          <p:cNvPr id="9" name="文本框 8"/>
          <p:cNvSpPr txBox="1"/>
          <p:nvPr/>
        </p:nvSpPr>
        <p:spPr>
          <a:xfrm>
            <a:off x="5096719" y="3645905"/>
            <a:ext cx="2030489" cy="461665"/>
          </a:xfrm>
          <a:prstGeom prst="rect">
            <a:avLst/>
          </a:prstGeom>
          <a:noFill/>
        </p:spPr>
        <p:txBody>
          <a:bodyPr wrap="square" rtlCol="0">
            <a:spAutoFit/>
          </a:bodyPr>
          <a:lstStyle/>
          <a:p>
            <a:pPr algn="ctr"/>
            <a:r>
              <a:rPr lang="zh-CN" altLang="en-US" sz="2400" spc="300" dirty="0">
                <a:solidFill>
                  <a:srgbClr val="1F9C96"/>
                </a:solidFill>
              </a:rPr>
              <a:t>输入标题</a:t>
            </a:r>
            <a:endParaRPr lang="zh-CN" altLang="en-US" sz="2400" spc="300" dirty="0">
              <a:solidFill>
                <a:srgbClr val="1F9C96"/>
              </a:solidFill>
            </a:endParaRPr>
          </a:p>
        </p:txBody>
      </p:sp>
      <p:sp>
        <p:nvSpPr>
          <p:cNvPr id="10" name="文本框 9"/>
          <p:cNvSpPr txBox="1"/>
          <p:nvPr/>
        </p:nvSpPr>
        <p:spPr>
          <a:xfrm>
            <a:off x="1780341" y="4094553"/>
            <a:ext cx="8663243" cy="1670265"/>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a:p>
            <a:pPr algn="ctr">
              <a:lnSpc>
                <a:spcPct val="150000"/>
              </a:lnSpc>
            </a:pPr>
            <a:r>
              <a:rPr lang="en-US" altLang="zh-CN" sz="1400" dirty="0">
                <a:solidFill>
                  <a:schemeClr val="tx1">
                    <a:lumMod val="85000"/>
                    <a:lumOff val="15000"/>
                  </a:schemeClr>
                </a:solidFill>
              </a:rPr>
              <a:t>The quick brown fox jumps over the lazy dog. The quick brown fox jumps over the lazy dog. </a:t>
            </a:r>
            <a:endParaRPr lang="zh-CN" altLang="en-US" sz="1400" dirty="0">
              <a:solidFill>
                <a:schemeClr val="tx1">
                  <a:lumMod val="85000"/>
                  <a:lumOff val="15000"/>
                </a:schemeClr>
              </a:solidFill>
            </a:endParaRPr>
          </a:p>
          <a:p>
            <a:pPr algn="ctr">
              <a:lnSpc>
                <a:spcPct val="150000"/>
              </a:lnSpc>
            </a:pPr>
            <a:r>
              <a:rPr lang="en-US" altLang="zh-CN" sz="1400" dirty="0">
                <a:solidFill>
                  <a:schemeClr val="tx1">
                    <a:lumMod val="85000"/>
                    <a:lumOff val="15000"/>
                  </a:schemeClr>
                </a:solidFill>
              </a:rPr>
              <a:t>The quick brown fox jumps over the lazy dog. The quick brown fox jumps over the lazy dog. </a:t>
            </a:r>
            <a:endParaRPr lang="zh-CN" altLang="en-US" sz="1400" dirty="0">
              <a:solidFill>
                <a:schemeClr val="tx1">
                  <a:lumMod val="85000"/>
                  <a:lumOff val="15000"/>
                </a:schemeClr>
              </a:solidFill>
            </a:endParaRPr>
          </a:p>
          <a:p>
            <a:pPr algn="ctr">
              <a:lnSpc>
                <a:spcPct val="150000"/>
              </a:lnSpc>
            </a:pPr>
            <a:endParaRPr lang="zh-CN" altLang="en-US" sz="1400" dirty="0">
              <a:solidFill>
                <a:schemeClr val="tx1">
                  <a:lumMod val="85000"/>
                  <a:lumOff val="15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文本框 5"/>
          <p:cNvSpPr txBox="1"/>
          <p:nvPr/>
        </p:nvSpPr>
        <p:spPr>
          <a:xfrm>
            <a:off x="2868299" y="2951946"/>
            <a:ext cx="6455403" cy="769441"/>
          </a:xfrm>
          <a:prstGeom prst="rect">
            <a:avLst/>
          </a:prstGeom>
          <a:noFill/>
        </p:spPr>
        <p:txBody>
          <a:bodyPr wrap="square" rtlCol="0">
            <a:spAutoFit/>
          </a:bodyPr>
          <a:lstStyle/>
          <a:p>
            <a:pPr algn="ctr"/>
            <a:r>
              <a:rPr lang="zh-CN" altLang="en-US" sz="4400" spc="300" dirty="0">
                <a:solidFill>
                  <a:srgbClr val="1F9C96"/>
                </a:solidFill>
              </a:rPr>
              <a:t>下课，感谢聆听。</a:t>
            </a:r>
            <a:endParaRPr lang="zh-CN" altLang="en-US" sz="4400" spc="300" dirty="0"/>
          </a:p>
        </p:txBody>
      </p:sp>
      <p:sp>
        <p:nvSpPr>
          <p:cNvPr id="7" name="文本框 6"/>
          <p:cNvSpPr txBox="1"/>
          <p:nvPr/>
        </p:nvSpPr>
        <p:spPr>
          <a:xfrm>
            <a:off x="3981368" y="3721387"/>
            <a:ext cx="4551680" cy="369332"/>
          </a:xfrm>
          <a:prstGeom prst="rect">
            <a:avLst/>
          </a:prstGeom>
          <a:noFill/>
        </p:spPr>
        <p:txBody>
          <a:bodyPr wrap="square" rtlCol="0">
            <a:spAutoFit/>
          </a:bodyPr>
          <a:lstStyle/>
          <a:p>
            <a:pPr algn="ctr"/>
            <a:r>
              <a:rPr lang="en-US" altLang="zh-CN" dirty="0">
                <a:solidFill>
                  <a:schemeClr val="tx1">
                    <a:lumMod val="95000"/>
                    <a:lumOff val="5000"/>
                  </a:schemeClr>
                </a:solidFill>
              </a:rPr>
              <a:t>Thank four your listening</a:t>
            </a:r>
            <a:endParaRPr lang="zh-CN" altLang="en-US" dirty="0">
              <a:solidFill>
                <a:schemeClr val="tx1">
                  <a:lumMod val="95000"/>
                  <a:lumOff val="5000"/>
                </a:schemeClr>
              </a:solidFill>
            </a:endParaRPr>
          </a:p>
        </p:txBody>
      </p:sp>
      <p:grpSp>
        <p:nvGrpSpPr>
          <p:cNvPr id="11" name="组合 10"/>
          <p:cNvGrpSpPr/>
          <p:nvPr/>
        </p:nvGrpSpPr>
        <p:grpSpPr>
          <a:xfrm>
            <a:off x="6408517" y="4294208"/>
            <a:ext cx="2437048" cy="369332"/>
            <a:chOff x="6385368" y="4433104"/>
            <a:chExt cx="2437048" cy="369332"/>
          </a:xfrm>
        </p:grpSpPr>
        <p:sp>
          <p:nvSpPr>
            <p:cNvPr id="9" name="矩形: 圆角 8"/>
            <p:cNvSpPr/>
            <p:nvPr/>
          </p:nvSpPr>
          <p:spPr>
            <a:xfrm>
              <a:off x="6385368" y="4433104"/>
              <a:ext cx="2437048" cy="369332"/>
            </a:xfrm>
            <a:prstGeom prst="roundRect">
              <a:avLst>
                <a:gd name="adj" fmla="val 34473"/>
              </a:avLst>
            </a:prstGeom>
            <a:solidFill>
              <a:srgbClr val="1F9C9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385368" y="4433104"/>
              <a:ext cx="2437048" cy="368300"/>
            </a:xfrm>
            <a:prstGeom prst="rect">
              <a:avLst/>
            </a:prstGeom>
            <a:noFill/>
          </p:spPr>
          <p:txBody>
            <a:bodyPr wrap="square" rtlCol="0">
              <a:spAutoFit/>
            </a:bodyPr>
            <a:lstStyle/>
            <a:p>
              <a:r>
                <a:rPr lang="zh-CN" altLang="en-US" spc="300" dirty="0">
                  <a:solidFill>
                    <a:schemeClr val="bg1">
                      <a:lumMod val="95000"/>
                    </a:schemeClr>
                  </a:solidFill>
                </a:rPr>
                <a:t>授课人：</a:t>
              </a:r>
              <a:endParaRPr lang="zh-CN" altLang="en-US" spc="300" dirty="0">
                <a:solidFill>
                  <a:schemeClr val="bg1">
                    <a:lumMod val="95000"/>
                  </a:schemeClr>
                </a:solidFil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图片 5" descr="图片包含 游戏机&#10;&#10;描述已自动生成"/>
          <p:cNvPicPr>
            <a:picLocks noChangeAspect="1"/>
          </p:cNvPicPr>
          <p:nvPr/>
        </p:nvPicPr>
        <p:blipFill rotWithShape="1">
          <a:blip r:embed="rId1">
            <a:extLst>
              <a:ext uri="{28A0092B-C50C-407E-A947-70E740481C1C}">
                <a14:useLocalDpi xmlns:a14="http://schemas.microsoft.com/office/drawing/2010/main" val="0"/>
              </a:ext>
            </a:extLst>
          </a:blip>
          <a:srcRect l="12718" t="17898" r="12718" b="22185"/>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圆角 2"/>
          <p:cNvSpPr/>
          <p:nvPr/>
        </p:nvSpPr>
        <p:spPr>
          <a:xfrm>
            <a:off x="514431" y="289367"/>
            <a:ext cx="11163138" cy="6279266"/>
          </a:xfrm>
          <a:prstGeom prst="roundRect">
            <a:avLst>
              <a:gd name="adj" fmla="val 0"/>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747550" y="289367"/>
            <a:ext cx="2696901" cy="1292662"/>
          </a:xfrm>
          <a:prstGeom prst="rect">
            <a:avLst/>
          </a:prstGeom>
          <a:noFill/>
        </p:spPr>
        <p:txBody>
          <a:bodyPr wrap="square" rtlCol="0">
            <a:spAutoFit/>
          </a:bodyPr>
          <a:lstStyle/>
          <a:p>
            <a:pPr algn="ctr"/>
            <a:r>
              <a:rPr lang="zh-CN" altLang="en-US" sz="5400" spc="600" dirty="0">
                <a:solidFill>
                  <a:srgbClr val="1F9C96"/>
                </a:solidFill>
              </a:rPr>
              <a:t>目录</a:t>
            </a:r>
            <a:endParaRPr lang="en-US" altLang="zh-CN" sz="5400" spc="600" dirty="0">
              <a:solidFill>
                <a:srgbClr val="1F9C96"/>
              </a:solidFill>
            </a:endParaRPr>
          </a:p>
          <a:p>
            <a:pPr algn="ctr"/>
            <a:r>
              <a:rPr lang="en-US" altLang="zh-CN" sz="2400" spc="300" dirty="0"/>
              <a:t>Contents</a:t>
            </a:r>
            <a:endParaRPr lang="zh-CN" altLang="en-US" sz="2400" spc="300" dirty="0"/>
          </a:p>
        </p:txBody>
      </p:sp>
      <p:sp>
        <p:nvSpPr>
          <p:cNvPr id="8" name="文本框 7"/>
          <p:cNvSpPr txBox="1"/>
          <p:nvPr/>
        </p:nvSpPr>
        <p:spPr>
          <a:xfrm>
            <a:off x="2210154" y="2088833"/>
            <a:ext cx="3402957" cy="584775"/>
          </a:xfrm>
          <a:prstGeom prst="rect">
            <a:avLst/>
          </a:prstGeom>
          <a:noFill/>
        </p:spPr>
        <p:txBody>
          <a:bodyPr wrap="square" rtlCol="0">
            <a:spAutoFit/>
          </a:bodyPr>
          <a:lstStyle/>
          <a:p>
            <a:pPr algn="ctr"/>
            <a:r>
              <a:rPr lang="zh-CN" altLang="en-US" sz="3200" spc="600" dirty="0">
                <a:solidFill>
                  <a:schemeClr val="tx1">
                    <a:lumMod val="85000"/>
                    <a:lumOff val="15000"/>
                  </a:schemeClr>
                </a:solidFill>
              </a:rPr>
              <a:t>阶段教学回顾</a:t>
            </a:r>
            <a:endParaRPr lang="zh-CN" altLang="en-US" sz="3200" spc="600" dirty="0">
              <a:solidFill>
                <a:schemeClr val="tx1">
                  <a:lumMod val="85000"/>
                  <a:lumOff val="15000"/>
                </a:schemeClr>
              </a:solidFill>
            </a:endParaRPr>
          </a:p>
        </p:txBody>
      </p:sp>
      <p:sp>
        <p:nvSpPr>
          <p:cNvPr id="11" name="文本框 10"/>
          <p:cNvSpPr txBox="1"/>
          <p:nvPr/>
        </p:nvSpPr>
        <p:spPr>
          <a:xfrm>
            <a:off x="1713512" y="2150388"/>
            <a:ext cx="546223" cy="461665"/>
          </a:xfrm>
          <a:prstGeom prst="rect">
            <a:avLst/>
          </a:prstGeom>
          <a:noFill/>
        </p:spPr>
        <p:txBody>
          <a:bodyPr wrap="square" rtlCol="0">
            <a:spAutoFit/>
          </a:bodyPr>
          <a:lstStyle/>
          <a:p>
            <a:pPr algn="ctr"/>
            <a:r>
              <a:rPr lang="en-US" altLang="zh-CN" sz="2400" dirty="0">
                <a:solidFill>
                  <a:schemeClr val="tx1">
                    <a:lumMod val="85000"/>
                    <a:lumOff val="15000"/>
                  </a:schemeClr>
                </a:solidFill>
              </a:rPr>
              <a:t>01</a:t>
            </a:r>
            <a:endParaRPr lang="zh-CN" altLang="en-US" sz="2400" dirty="0">
              <a:solidFill>
                <a:schemeClr val="tx1">
                  <a:lumMod val="85000"/>
                  <a:lumOff val="15000"/>
                </a:schemeClr>
              </a:solidFill>
            </a:endParaRPr>
          </a:p>
        </p:txBody>
      </p:sp>
      <p:sp>
        <p:nvSpPr>
          <p:cNvPr id="13" name="文本框 12"/>
          <p:cNvSpPr txBox="1"/>
          <p:nvPr/>
        </p:nvSpPr>
        <p:spPr>
          <a:xfrm>
            <a:off x="7319371" y="2088834"/>
            <a:ext cx="3402957" cy="584775"/>
          </a:xfrm>
          <a:prstGeom prst="rect">
            <a:avLst/>
          </a:prstGeom>
          <a:noFill/>
        </p:spPr>
        <p:txBody>
          <a:bodyPr wrap="square" rtlCol="0">
            <a:spAutoFit/>
          </a:bodyPr>
          <a:lstStyle/>
          <a:p>
            <a:pPr algn="ctr"/>
            <a:r>
              <a:rPr lang="zh-CN" altLang="en-US" sz="3200" spc="600" dirty="0">
                <a:solidFill>
                  <a:schemeClr val="tx1">
                    <a:lumMod val="85000"/>
                    <a:lumOff val="15000"/>
                  </a:schemeClr>
                </a:solidFill>
              </a:rPr>
              <a:t>教学不足反思</a:t>
            </a:r>
            <a:endParaRPr lang="zh-CN" altLang="en-US" sz="3200" spc="600" dirty="0">
              <a:solidFill>
                <a:schemeClr val="tx1">
                  <a:lumMod val="85000"/>
                  <a:lumOff val="15000"/>
                </a:schemeClr>
              </a:solidFill>
            </a:endParaRPr>
          </a:p>
        </p:txBody>
      </p:sp>
      <p:sp>
        <p:nvSpPr>
          <p:cNvPr id="16" name="文本框 15"/>
          <p:cNvSpPr txBox="1"/>
          <p:nvPr/>
        </p:nvSpPr>
        <p:spPr>
          <a:xfrm>
            <a:off x="6800236" y="2119908"/>
            <a:ext cx="546223" cy="461665"/>
          </a:xfrm>
          <a:prstGeom prst="rect">
            <a:avLst/>
          </a:prstGeom>
          <a:noFill/>
        </p:spPr>
        <p:txBody>
          <a:bodyPr wrap="square" rtlCol="0">
            <a:spAutoFit/>
          </a:bodyPr>
          <a:lstStyle/>
          <a:p>
            <a:pPr algn="ctr"/>
            <a:r>
              <a:rPr lang="en-US" altLang="zh-CN" sz="2400" dirty="0">
                <a:solidFill>
                  <a:schemeClr val="tx1">
                    <a:lumMod val="85000"/>
                    <a:lumOff val="15000"/>
                  </a:schemeClr>
                </a:solidFill>
              </a:rPr>
              <a:t>02</a:t>
            </a:r>
            <a:endParaRPr lang="zh-CN" altLang="en-US" sz="2400" dirty="0">
              <a:solidFill>
                <a:schemeClr val="tx1">
                  <a:lumMod val="85000"/>
                  <a:lumOff val="15000"/>
                </a:schemeClr>
              </a:solidFill>
            </a:endParaRPr>
          </a:p>
        </p:txBody>
      </p:sp>
      <p:sp>
        <p:nvSpPr>
          <p:cNvPr id="18" name="文本框 17"/>
          <p:cNvSpPr txBox="1"/>
          <p:nvPr/>
        </p:nvSpPr>
        <p:spPr>
          <a:xfrm>
            <a:off x="2210154" y="3587348"/>
            <a:ext cx="3402957" cy="584775"/>
          </a:xfrm>
          <a:prstGeom prst="rect">
            <a:avLst/>
          </a:prstGeom>
          <a:noFill/>
        </p:spPr>
        <p:txBody>
          <a:bodyPr wrap="square" rtlCol="0">
            <a:spAutoFit/>
          </a:bodyPr>
          <a:lstStyle/>
          <a:p>
            <a:pPr algn="ctr"/>
            <a:r>
              <a:rPr lang="zh-CN" altLang="en-US" sz="3200" spc="600" dirty="0">
                <a:solidFill>
                  <a:schemeClr val="tx1">
                    <a:lumMod val="85000"/>
                    <a:lumOff val="15000"/>
                  </a:schemeClr>
                </a:solidFill>
              </a:rPr>
              <a:t>新的教学计划</a:t>
            </a:r>
            <a:endParaRPr lang="zh-CN" altLang="en-US" sz="3200" spc="600" dirty="0">
              <a:solidFill>
                <a:schemeClr val="tx1">
                  <a:lumMod val="85000"/>
                  <a:lumOff val="15000"/>
                </a:schemeClr>
              </a:solidFill>
            </a:endParaRPr>
          </a:p>
        </p:txBody>
      </p:sp>
      <p:sp>
        <p:nvSpPr>
          <p:cNvPr id="21" name="文本框 20"/>
          <p:cNvSpPr txBox="1"/>
          <p:nvPr/>
        </p:nvSpPr>
        <p:spPr>
          <a:xfrm>
            <a:off x="1713512" y="3698448"/>
            <a:ext cx="546223" cy="461665"/>
          </a:xfrm>
          <a:prstGeom prst="rect">
            <a:avLst/>
          </a:prstGeom>
          <a:noFill/>
        </p:spPr>
        <p:txBody>
          <a:bodyPr wrap="square" rtlCol="0">
            <a:spAutoFit/>
          </a:bodyPr>
          <a:lstStyle/>
          <a:p>
            <a:pPr algn="ctr"/>
            <a:r>
              <a:rPr lang="en-US" altLang="zh-CN" sz="2400" dirty="0">
                <a:solidFill>
                  <a:schemeClr val="tx1">
                    <a:lumMod val="85000"/>
                    <a:lumOff val="15000"/>
                  </a:schemeClr>
                </a:solidFill>
              </a:rPr>
              <a:t>03</a:t>
            </a:r>
            <a:endParaRPr lang="zh-CN" altLang="en-US" sz="2400" dirty="0">
              <a:solidFill>
                <a:schemeClr val="tx1">
                  <a:lumMod val="85000"/>
                  <a:lumOff val="15000"/>
                </a:schemeClr>
              </a:solidFill>
            </a:endParaRPr>
          </a:p>
        </p:txBody>
      </p:sp>
      <p:sp>
        <p:nvSpPr>
          <p:cNvPr id="23" name="文本框 22"/>
          <p:cNvSpPr txBox="1"/>
          <p:nvPr/>
        </p:nvSpPr>
        <p:spPr>
          <a:xfrm>
            <a:off x="7319371" y="3587349"/>
            <a:ext cx="3402957" cy="584775"/>
          </a:xfrm>
          <a:prstGeom prst="rect">
            <a:avLst/>
          </a:prstGeom>
          <a:noFill/>
        </p:spPr>
        <p:txBody>
          <a:bodyPr wrap="square" rtlCol="0">
            <a:spAutoFit/>
          </a:bodyPr>
          <a:lstStyle/>
          <a:p>
            <a:pPr algn="ctr"/>
            <a:r>
              <a:rPr lang="zh-CN" altLang="en-US" sz="3200" spc="600" dirty="0">
                <a:solidFill>
                  <a:schemeClr val="tx1">
                    <a:lumMod val="85000"/>
                    <a:lumOff val="15000"/>
                  </a:schemeClr>
                </a:solidFill>
              </a:rPr>
              <a:t>未来教学目标</a:t>
            </a:r>
            <a:endParaRPr lang="zh-CN" altLang="en-US" sz="3200" spc="600" dirty="0">
              <a:solidFill>
                <a:schemeClr val="tx1">
                  <a:lumMod val="85000"/>
                  <a:lumOff val="15000"/>
                </a:schemeClr>
              </a:solidFill>
            </a:endParaRPr>
          </a:p>
        </p:txBody>
      </p:sp>
      <p:sp>
        <p:nvSpPr>
          <p:cNvPr id="26" name="文本框 25"/>
          <p:cNvSpPr txBox="1"/>
          <p:nvPr/>
        </p:nvSpPr>
        <p:spPr>
          <a:xfrm>
            <a:off x="6800236" y="3702693"/>
            <a:ext cx="546223" cy="461665"/>
          </a:xfrm>
          <a:prstGeom prst="rect">
            <a:avLst/>
          </a:prstGeom>
          <a:noFill/>
        </p:spPr>
        <p:txBody>
          <a:bodyPr wrap="square" rtlCol="0">
            <a:spAutoFit/>
          </a:bodyPr>
          <a:lstStyle/>
          <a:p>
            <a:pPr algn="ctr"/>
            <a:r>
              <a:rPr lang="en-US" altLang="zh-CN" sz="2400" dirty="0">
                <a:solidFill>
                  <a:schemeClr val="tx1">
                    <a:lumMod val="85000"/>
                    <a:lumOff val="15000"/>
                  </a:schemeClr>
                </a:solidFill>
              </a:rPr>
              <a:t>04</a:t>
            </a:r>
            <a:endParaRPr lang="zh-CN" altLang="en-US" sz="2400" dirty="0">
              <a:solidFill>
                <a:schemeClr val="tx1">
                  <a:lumMod val="85000"/>
                  <a:lumOff val="15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文本框 3"/>
          <p:cNvSpPr txBox="1"/>
          <p:nvPr/>
        </p:nvSpPr>
        <p:spPr>
          <a:xfrm>
            <a:off x="3802540" y="3013501"/>
            <a:ext cx="4586919" cy="830997"/>
          </a:xfrm>
          <a:prstGeom prst="rect">
            <a:avLst/>
          </a:prstGeom>
          <a:noFill/>
        </p:spPr>
        <p:txBody>
          <a:bodyPr wrap="square" rtlCol="0">
            <a:spAutoFit/>
          </a:bodyPr>
          <a:lstStyle/>
          <a:p>
            <a:pPr algn="ctr"/>
            <a:r>
              <a:rPr lang="zh-CN" altLang="en-US" sz="4800" spc="600" dirty="0">
                <a:solidFill>
                  <a:schemeClr val="tx1">
                    <a:lumMod val="85000"/>
                    <a:lumOff val="15000"/>
                  </a:schemeClr>
                </a:solidFill>
              </a:rPr>
              <a:t>阶段教学回顾</a:t>
            </a:r>
            <a:endParaRPr lang="zh-CN" altLang="en-US" sz="4800" spc="600" dirty="0">
              <a:solidFill>
                <a:schemeClr val="tx1">
                  <a:lumMod val="85000"/>
                  <a:lumOff val="15000"/>
                </a:schemeClr>
              </a:solidFill>
            </a:endParaRPr>
          </a:p>
        </p:txBody>
      </p:sp>
      <p:sp>
        <p:nvSpPr>
          <p:cNvPr id="2" name="文本框 1"/>
          <p:cNvSpPr txBox="1"/>
          <p:nvPr/>
        </p:nvSpPr>
        <p:spPr>
          <a:xfrm>
            <a:off x="4113529" y="1747520"/>
            <a:ext cx="3964942" cy="769441"/>
          </a:xfrm>
          <a:prstGeom prst="rect">
            <a:avLst/>
          </a:prstGeom>
          <a:noFill/>
        </p:spPr>
        <p:txBody>
          <a:bodyPr wrap="square" rtlCol="0">
            <a:spAutoFit/>
          </a:bodyPr>
          <a:lstStyle/>
          <a:p>
            <a:pPr algn="ctr"/>
            <a:r>
              <a:rPr lang="en-US" altLang="zh-CN" sz="4400" spc="300" dirty="0">
                <a:solidFill>
                  <a:srgbClr val="1F9C96"/>
                </a:solidFill>
              </a:rPr>
              <a:t>Section one</a:t>
            </a:r>
            <a:endParaRPr lang="zh-CN" altLang="en-US" sz="4400" spc="300" dirty="0">
              <a:solidFill>
                <a:srgbClr val="1F9C96"/>
              </a:solidFill>
            </a:endParaRPr>
          </a:p>
        </p:txBody>
      </p:sp>
      <p:sp>
        <p:nvSpPr>
          <p:cNvPr id="3" name="文本框 2"/>
          <p:cNvSpPr txBox="1"/>
          <p:nvPr/>
        </p:nvSpPr>
        <p:spPr>
          <a:xfrm>
            <a:off x="3723640" y="3844498"/>
            <a:ext cx="4744720" cy="369332"/>
          </a:xfrm>
          <a:prstGeom prst="rect">
            <a:avLst/>
          </a:prstGeom>
          <a:noFill/>
        </p:spPr>
        <p:txBody>
          <a:bodyPr wrap="square" rtlCol="0">
            <a:spAutoFit/>
          </a:bodyPr>
          <a:lstStyle/>
          <a:p>
            <a:pPr algn="ctr"/>
            <a:r>
              <a:rPr lang="en-US" altLang="zh-CN" spc="300" dirty="0">
                <a:solidFill>
                  <a:srgbClr val="1F9C96"/>
                </a:solidFill>
              </a:rPr>
              <a:t>Review of stage teaching</a:t>
            </a:r>
            <a:endParaRPr lang="zh-CN" altLang="en-US" spc="300" dirty="0">
              <a:solidFill>
                <a:srgbClr val="1F9C96"/>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阶段教学回顾</a:t>
            </a:r>
            <a:endParaRPr lang="zh-CN" altLang="en-US" sz="2400" spc="600" dirty="0">
              <a:solidFill>
                <a:schemeClr val="tx1">
                  <a:lumMod val="85000"/>
                  <a:lumOff val="15000"/>
                </a:schemeClr>
              </a:solidFill>
            </a:endParaRPr>
          </a:p>
        </p:txBody>
      </p:sp>
      <p:grpSp>
        <p:nvGrpSpPr>
          <p:cNvPr id="2" name="组合 1"/>
          <p:cNvGrpSpPr/>
          <p:nvPr/>
        </p:nvGrpSpPr>
        <p:grpSpPr>
          <a:xfrm>
            <a:off x="2264428" y="1442702"/>
            <a:ext cx="7663143" cy="1986298"/>
            <a:chOff x="2465442" y="1354869"/>
            <a:chExt cx="7663143" cy="1986298"/>
          </a:xfrm>
        </p:grpSpPr>
        <p:graphicFrame>
          <p:nvGraphicFramePr>
            <p:cNvPr id="15" name="图表1"/>
            <p:cNvGraphicFramePr/>
            <p:nvPr/>
          </p:nvGraphicFramePr>
          <p:xfrm>
            <a:off x="2465442" y="1354869"/>
            <a:ext cx="1874269" cy="1986298"/>
          </p:xfrm>
          <a:graphic>
            <a:graphicData uri="http://schemas.openxmlformats.org/drawingml/2006/chart">
              <c:chart xmlns:c="http://schemas.openxmlformats.org/drawingml/2006/chart" xmlns:r="http://schemas.openxmlformats.org/officeDocument/2006/relationships" r:id="rId1"/>
            </a:graphicData>
          </a:graphic>
        </p:graphicFrame>
        <p:sp>
          <p:nvSpPr>
            <p:cNvPr id="17" name="文本框1"/>
            <p:cNvSpPr txBox="1"/>
            <p:nvPr/>
          </p:nvSpPr>
          <p:spPr>
            <a:xfrm>
              <a:off x="3001660" y="2146503"/>
              <a:ext cx="907023" cy="4791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500" b="1" dirty="0">
                  <a:solidFill>
                    <a:schemeClr val="tx2">
                      <a:lumMod val="50000"/>
                    </a:schemeClr>
                  </a:solidFill>
                  <a:latin typeface="微软雅黑" panose="020B0503020204020204" pitchFamily="34" charset="-122"/>
                  <a:ea typeface="微软雅黑" panose="020B0503020204020204" pitchFamily="34" charset="-122"/>
                </a:rPr>
                <a:t>65%</a:t>
              </a:r>
              <a:endParaRPr lang="en-US" sz="2500" b="1" dirty="0">
                <a:solidFill>
                  <a:schemeClr val="tx2">
                    <a:lumMod val="50000"/>
                  </a:schemeClr>
                </a:solidFill>
                <a:latin typeface="微软雅黑" panose="020B0503020204020204" pitchFamily="34" charset="-122"/>
                <a:ea typeface="微软雅黑" panose="020B0503020204020204" pitchFamily="34" charset="-122"/>
              </a:endParaRPr>
            </a:p>
          </p:txBody>
        </p:sp>
        <p:graphicFrame>
          <p:nvGraphicFramePr>
            <p:cNvPr id="19" name="图表2"/>
            <p:cNvGraphicFramePr/>
            <p:nvPr/>
          </p:nvGraphicFramePr>
          <p:xfrm>
            <a:off x="5359879" y="1354869"/>
            <a:ext cx="1874269" cy="1986298"/>
          </p:xfrm>
          <a:graphic>
            <a:graphicData uri="http://schemas.openxmlformats.org/drawingml/2006/chart">
              <c:chart xmlns:c="http://schemas.openxmlformats.org/drawingml/2006/chart" xmlns:r="http://schemas.openxmlformats.org/officeDocument/2006/relationships" r:id="rId2"/>
            </a:graphicData>
          </a:graphic>
        </p:graphicFrame>
        <p:sp>
          <p:nvSpPr>
            <p:cNvPr id="20" name="文本框2"/>
            <p:cNvSpPr txBox="1"/>
            <p:nvPr/>
          </p:nvSpPr>
          <p:spPr>
            <a:xfrm>
              <a:off x="5908408" y="2117416"/>
              <a:ext cx="898714" cy="446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500" b="1" dirty="0">
                  <a:solidFill>
                    <a:schemeClr val="tx2">
                      <a:lumMod val="50000"/>
                    </a:schemeClr>
                  </a:solidFill>
                  <a:latin typeface="微软雅黑" panose="020B0503020204020204" pitchFamily="34" charset="-122"/>
                  <a:ea typeface="微软雅黑" panose="020B0503020204020204" pitchFamily="34" charset="-122"/>
                </a:rPr>
                <a:t>87%</a:t>
              </a:r>
              <a:endParaRPr lang="en-US" sz="2500" b="1" dirty="0">
                <a:solidFill>
                  <a:schemeClr val="tx2">
                    <a:lumMod val="50000"/>
                  </a:schemeClr>
                </a:solidFill>
                <a:latin typeface="微软雅黑" panose="020B0503020204020204" pitchFamily="34" charset="-122"/>
                <a:ea typeface="微软雅黑" panose="020B0503020204020204" pitchFamily="34" charset="-122"/>
              </a:endParaRPr>
            </a:p>
          </p:txBody>
        </p:sp>
        <p:graphicFrame>
          <p:nvGraphicFramePr>
            <p:cNvPr id="22" name="图表3"/>
            <p:cNvGraphicFramePr/>
            <p:nvPr/>
          </p:nvGraphicFramePr>
          <p:xfrm>
            <a:off x="8254316" y="1354869"/>
            <a:ext cx="1874269" cy="1986298"/>
          </p:xfrm>
          <a:graphic>
            <a:graphicData uri="http://schemas.openxmlformats.org/drawingml/2006/chart">
              <c:chart xmlns:c="http://schemas.openxmlformats.org/drawingml/2006/chart" xmlns:r="http://schemas.openxmlformats.org/officeDocument/2006/relationships" r:id="rId3"/>
            </a:graphicData>
          </a:graphic>
        </p:graphicFrame>
        <p:sp>
          <p:nvSpPr>
            <p:cNvPr id="24" name="文本框3"/>
            <p:cNvSpPr txBox="1"/>
            <p:nvPr/>
          </p:nvSpPr>
          <p:spPr>
            <a:xfrm>
              <a:off x="8777908" y="2113443"/>
              <a:ext cx="882519" cy="446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500" b="1" dirty="0">
                  <a:solidFill>
                    <a:schemeClr val="tx2">
                      <a:lumMod val="50000"/>
                    </a:schemeClr>
                  </a:solidFill>
                  <a:latin typeface="微软雅黑" panose="020B0503020204020204" pitchFamily="34" charset="-122"/>
                  <a:ea typeface="微软雅黑" panose="020B0503020204020204" pitchFamily="34" charset="-122"/>
                </a:rPr>
                <a:t>35%</a:t>
              </a:r>
              <a:endParaRPr lang="en-US" sz="2500" b="1" dirty="0">
                <a:solidFill>
                  <a:schemeClr val="tx2">
                    <a:lumMod val="50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62791" y="3274247"/>
            <a:ext cx="2849591" cy="2093052"/>
            <a:chOff x="1862791" y="3274247"/>
            <a:chExt cx="2849591" cy="2093052"/>
          </a:xfrm>
        </p:grpSpPr>
        <p:sp>
          <p:nvSpPr>
            <p:cNvPr id="32" name="文本框 31"/>
            <p:cNvSpPr txBox="1"/>
            <p:nvPr/>
          </p:nvSpPr>
          <p:spPr>
            <a:xfrm>
              <a:off x="2456795" y="3274247"/>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33" name="文本框 32"/>
            <p:cNvSpPr txBox="1"/>
            <p:nvPr/>
          </p:nvSpPr>
          <p:spPr>
            <a:xfrm>
              <a:off x="1862791" y="3722682"/>
              <a:ext cx="2849591"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grpSp>
      <p:grpSp>
        <p:nvGrpSpPr>
          <p:cNvPr id="34" name="组合 33"/>
          <p:cNvGrpSpPr/>
          <p:nvPr/>
        </p:nvGrpSpPr>
        <p:grpSpPr>
          <a:xfrm>
            <a:off x="4731955" y="3274247"/>
            <a:ext cx="2849591" cy="2093052"/>
            <a:chOff x="1862791" y="3274247"/>
            <a:chExt cx="2849591" cy="2093052"/>
          </a:xfrm>
        </p:grpSpPr>
        <p:sp>
          <p:nvSpPr>
            <p:cNvPr id="35" name="文本框 34"/>
            <p:cNvSpPr txBox="1"/>
            <p:nvPr/>
          </p:nvSpPr>
          <p:spPr>
            <a:xfrm>
              <a:off x="2456795" y="3274247"/>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36" name="文本框 35"/>
            <p:cNvSpPr txBox="1"/>
            <p:nvPr/>
          </p:nvSpPr>
          <p:spPr>
            <a:xfrm>
              <a:off x="1862791" y="3722682"/>
              <a:ext cx="2849591"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grpSp>
      <p:grpSp>
        <p:nvGrpSpPr>
          <p:cNvPr id="37" name="组合 36"/>
          <p:cNvGrpSpPr/>
          <p:nvPr/>
        </p:nvGrpSpPr>
        <p:grpSpPr>
          <a:xfrm>
            <a:off x="7601119" y="3274247"/>
            <a:ext cx="2849591" cy="2093052"/>
            <a:chOff x="1862791" y="3274247"/>
            <a:chExt cx="2849591" cy="2093052"/>
          </a:xfrm>
        </p:grpSpPr>
        <p:sp>
          <p:nvSpPr>
            <p:cNvPr id="38" name="文本框 37"/>
            <p:cNvSpPr txBox="1"/>
            <p:nvPr/>
          </p:nvSpPr>
          <p:spPr>
            <a:xfrm>
              <a:off x="2456795" y="3274247"/>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39" name="文本框 38"/>
            <p:cNvSpPr txBox="1"/>
            <p:nvPr/>
          </p:nvSpPr>
          <p:spPr>
            <a:xfrm>
              <a:off x="1862791" y="3722682"/>
              <a:ext cx="2849591"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阶段教学回顾</a:t>
            </a:r>
            <a:endParaRPr lang="zh-CN" altLang="en-US" sz="2400" spc="600" dirty="0">
              <a:solidFill>
                <a:schemeClr val="tx1">
                  <a:lumMod val="85000"/>
                  <a:lumOff val="15000"/>
                </a:schemeClr>
              </a:solidFill>
            </a:endParaRPr>
          </a:p>
        </p:txBody>
      </p:sp>
      <p:pic>
        <p:nvPicPr>
          <p:cNvPr id="15" name="图片 14" descr="树林间的自行车&#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 r="186"/>
          <a:stretch>
            <a:fillRect/>
          </a:stretch>
        </p:blipFill>
        <p:spPr>
          <a:xfrm>
            <a:off x="436981" y="1594392"/>
            <a:ext cx="5767464" cy="3844974"/>
          </a:xfrm>
          <a:prstGeom prst="rect">
            <a:avLst/>
          </a:prstGeom>
        </p:spPr>
      </p:pic>
      <p:sp>
        <p:nvSpPr>
          <p:cNvPr id="9" name="矩形: 圆角 8"/>
          <p:cNvSpPr/>
          <p:nvPr/>
        </p:nvSpPr>
        <p:spPr>
          <a:xfrm>
            <a:off x="6398802" y="4579616"/>
            <a:ext cx="2163072" cy="527036"/>
          </a:xfrm>
          <a:prstGeom prst="roundRect">
            <a:avLst>
              <a:gd name="adj" fmla="val 38921"/>
            </a:avLst>
          </a:prstGeom>
          <a:solidFill>
            <a:srgbClr val="1F9C9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0" name="文本框 9"/>
          <p:cNvSpPr txBox="1"/>
          <p:nvPr/>
        </p:nvSpPr>
        <p:spPr>
          <a:xfrm>
            <a:off x="6485016" y="4564492"/>
            <a:ext cx="2076858" cy="461665"/>
          </a:xfrm>
          <a:prstGeom prst="rect">
            <a:avLst/>
          </a:prstGeom>
          <a:noFill/>
        </p:spPr>
        <p:txBody>
          <a:bodyPr wrap="square" rtlCol="0">
            <a:spAutoFit/>
          </a:bodyPr>
          <a:lstStyle/>
          <a:p>
            <a:pPr algn="ctr"/>
            <a:r>
              <a:rPr lang="en-US" altLang="zh-CN" sz="2400" spc="300" dirty="0">
                <a:solidFill>
                  <a:schemeClr val="bg1"/>
                </a:solidFill>
              </a:rPr>
              <a:t>Your title</a:t>
            </a:r>
            <a:endParaRPr lang="zh-CN" altLang="en-US" sz="2400" spc="300" dirty="0">
              <a:solidFill>
                <a:schemeClr val="bg1"/>
              </a:solidFill>
            </a:endParaRPr>
          </a:p>
        </p:txBody>
      </p:sp>
      <p:sp>
        <p:nvSpPr>
          <p:cNvPr id="12" name="矩形: 圆角 11"/>
          <p:cNvSpPr/>
          <p:nvPr/>
        </p:nvSpPr>
        <p:spPr>
          <a:xfrm>
            <a:off x="8820028" y="4579616"/>
            <a:ext cx="2163072" cy="527036"/>
          </a:xfrm>
          <a:prstGeom prst="roundRect">
            <a:avLst>
              <a:gd name="adj" fmla="val 38921"/>
            </a:avLst>
          </a:prstGeom>
          <a:solidFill>
            <a:srgbClr val="1F9C9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3" name="文本框 12"/>
          <p:cNvSpPr txBox="1"/>
          <p:nvPr/>
        </p:nvSpPr>
        <p:spPr>
          <a:xfrm>
            <a:off x="8906242" y="4564492"/>
            <a:ext cx="2076858" cy="461665"/>
          </a:xfrm>
          <a:prstGeom prst="rect">
            <a:avLst/>
          </a:prstGeom>
          <a:noFill/>
        </p:spPr>
        <p:txBody>
          <a:bodyPr wrap="square" rtlCol="0">
            <a:spAutoFit/>
          </a:bodyPr>
          <a:lstStyle/>
          <a:p>
            <a:pPr algn="ctr"/>
            <a:r>
              <a:rPr lang="en-US" altLang="zh-CN" sz="2400" spc="300" dirty="0">
                <a:solidFill>
                  <a:schemeClr val="bg1"/>
                </a:solidFill>
              </a:rPr>
              <a:t>Your title</a:t>
            </a:r>
            <a:endParaRPr lang="zh-CN" altLang="en-US" sz="2400" spc="300" dirty="0">
              <a:solidFill>
                <a:schemeClr val="bg1"/>
              </a:solidFill>
            </a:endParaRPr>
          </a:p>
        </p:txBody>
      </p:sp>
      <p:sp>
        <p:nvSpPr>
          <p:cNvPr id="17" name="文本框 16"/>
          <p:cNvSpPr txBox="1"/>
          <p:nvPr/>
        </p:nvSpPr>
        <p:spPr>
          <a:xfrm>
            <a:off x="6398802" y="1831843"/>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18" name="文本框 17"/>
          <p:cNvSpPr txBox="1"/>
          <p:nvPr/>
        </p:nvSpPr>
        <p:spPr>
          <a:xfrm>
            <a:off x="6398802" y="2280278"/>
            <a:ext cx="4082385" cy="1644617"/>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阶段教学回顾</a:t>
            </a:r>
            <a:endParaRPr lang="zh-CN" altLang="en-US" sz="2400" spc="600" dirty="0">
              <a:solidFill>
                <a:schemeClr val="tx1">
                  <a:lumMod val="85000"/>
                  <a:lumOff val="15000"/>
                </a:schemeClr>
              </a:solidFill>
            </a:endParaRPr>
          </a:p>
        </p:txBody>
      </p:sp>
      <p:sp>
        <p:nvSpPr>
          <p:cNvPr id="25" name="文本框 24"/>
          <p:cNvSpPr txBox="1"/>
          <p:nvPr/>
        </p:nvSpPr>
        <p:spPr>
          <a:xfrm>
            <a:off x="1996018" y="1540686"/>
            <a:ext cx="527783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26" name="文本框 25"/>
          <p:cNvSpPr txBox="1"/>
          <p:nvPr/>
        </p:nvSpPr>
        <p:spPr>
          <a:xfrm>
            <a:off x="1996018" y="1998526"/>
            <a:ext cx="9190142" cy="1321452"/>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The quick brown fox jumps over the lazy dog. The quick brown fox jumps over the lazy dog. </a:t>
            </a:r>
            <a:endParaRPr lang="en-US" altLang="zh-CN" sz="1400" dirty="0">
              <a:solidFill>
                <a:schemeClr val="tx1">
                  <a:lumMod val="85000"/>
                  <a:lumOff val="15000"/>
                </a:schemeClr>
              </a:solidFill>
            </a:endParaRPr>
          </a:p>
          <a:p>
            <a:pPr>
              <a:lnSpc>
                <a:spcPct val="150000"/>
              </a:lnSpc>
            </a:pPr>
            <a:endParaRPr lang="zh-CN" altLang="en-US" sz="1400" dirty="0">
              <a:solidFill>
                <a:schemeClr val="tx1">
                  <a:lumMod val="85000"/>
                  <a:lumOff val="15000"/>
                </a:schemeClr>
              </a:solidFill>
            </a:endParaRPr>
          </a:p>
        </p:txBody>
      </p:sp>
      <p:sp>
        <p:nvSpPr>
          <p:cNvPr id="28" name="文本框 27"/>
          <p:cNvSpPr txBox="1"/>
          <p:nvPr/>
        </p:nvSpPr>
        <p:spPr>
          <a:xfrm>
            <a:off x="1996018" y="3391720"/>
            <a:ext cx="527783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29" name="文本框 28"/>
          <p:cNvSpPr txBox="1"/>
          <p:nvPr/>
        </p:nvSpPr>
        <p:spPr>
          <a:xfrm>
            <a:off x="1996018" y="3849560"/>
            <a:ext cx="9190142" cy="1321452"/>
          </a:xfrm>
          <a:prstGeom prst="rect">
            <a:avLst/>
          </a:prstGeom>
          <a:noFill/>
        </p:spPr>
        <p:txBody>
          <a:bodyPr wrap="square" rtlCol="0">
            <a:spAutoFit/>
          </a:bodyPr>
          <a:lstStyle/>
          <a:p>
            <a:pP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The quick brown fox jumps over the lazy dog. The quick brown fox jumps over the lazy dog. </a:t>
            </a:r>
            <a:endParaRPr lang="en-US" altLang="zh-CN" sz="1400" dirty="0">
              <a:solidFill>
                <a:schemeClr val="tx1">
                  <a:lumMod val="85000"/>
                  <a:lumOff val="15000"/>
                </a:schemeClr>
              </a:solidFill>
            </a:endParaRPr>
          </a:p>
          <a:p>
            <a:pPr>
              <a:lnSpc>
                <a:spcPct val="150000"/>
              </a:lnSpc>
            </a:pPr>
            <a:endParaRPr lang="zh-CN" altLang="en-US" sz="1400" dirty="0">
              <a:solidFill>
                <a:schemeClr val="tx1">
                  <a:lumMod val="85000"/>
                  <a:lumOff val="15000"/>
                </a:schemeClr>
              </a:solidFill>
            </a:endParaRPr>
          </a:p>
        </p:txBody>
      </p:sp>
      <p:sp>
        <p:nvSpPr>
          <p:cNvPr id="31" name="椭圆 30"/>
          <p:cNvSpPr/>
          <p:nvPr/>
        </p:nvSpPr>
        <p:spPr>
          <a:xfrm>
            <a:off x="880241" y="1798212"/>
            <a:ext cx="1078134" cy="1078134"/>
          </a:xfrm>
          <a:prstGeom prst="ellipse">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形 3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6371" y="1940866"/>
            <a:ext cx="745874" cy="745874"/>
          </a:xfrm>
          <a:prstGeom prst="rect">
            <a:avLst/>
          </a:prstGeom>
        </p:spPr>
      </p:pic>
      <p:sp>
        <p:nvSpPr>
          <p:cNvPr id="34" name="椭圆 33"/>
          <p:cNvSpPr/>
          <p:nvPr/>
        </p:nvSpPr>
        <p:spPr>
          <a:xfrm>
            <a:off x="880241" y="3792223"/>
            <a:ext cx="1078134" cy="1078134"/>
          </a:xfrm>
          <a:prstGeom prst="ellipse">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形 3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6627" y="3967338"/>
            <a:ext cx="745874" cy="74587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0" name="Rectangle 9"/>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文本框 2"/>
          <p:cNvSpPr txBox="1"/>
          <p:nvPr/>
        </p:nvSpPr>
        <p:spPr>
          <a:xfrm>
            <a:off x="3802540" y="3013501"/>
            <a:ext cx="4586919" cy="830997"/>
          </a:xfrm>
          <a:prstGeom prst="rect">
            <a:avLst/>
          </a:prstGeom>
          <a:noFill/>
        </p:spPr>
        <p:txBody>
          <a:bodyPr wrap="square" rtlCol="0">
            <a:spAutoFit/>
          </a:bodyPr>
          <a:lstStyle/>
          <a:p>
            <a:pPr algn="ctr"/>
            <a:r>
              <a:rPr lang="zh-CN" altLang="en-US" sz="4800" spc="600" dirty="0">
                <a:solidFill>
                  <a:schemeClr val="tx1">
                    <a:lumMod val="85000"/>
                    <a:lumOff val="15000"/>
                  </a:schemeClr>
                </a:solidFill>
              </a:rPr>
              <a:t>教学不足反思</a:t>
            </a:r>
            <a:endParaRPr lang="zh-CN" altLang="en-US" sz="4800" spc="600" dirty="0">
              <a:solidFill>
                <a:schemeClr val="tx1">
                  <a:lumMod val="85000"/>
                  <a:lumOff val="15000"/>
                </a:schemeClr>
              </a:solidFill>
            </a:endParaRPr>
          </a:p>
        </p:txBody>
      </p:sp>
      <p:sp>
        <p:nvSpPr>
          <p:cNvPr id="4" name="文本框 3"/>
          <p:cNvSpPr txBox="1"/>
          <p:nvPr/>
        </p:nvSpPr>
        <p:spPr>
          <a:xfrm>
            <a:off x="4113529" y="1747520"/>
            <a:ext cx="3964942" cy="769441"/>
          </a:xfrm>
          <a:prstGeom prst="rect">
            <a:avLst/>
          </a:prstGeom>
          <a:noFill/>
        </p:spPr>
        <p:txBody>
          <a:bodyPr wrap="square" rtlCol="0">
            <a:spAutoFit/>
          </a:bodyPr>
          <a:lstStyle/>
          <a:p>
            <a:pPr algn="ctr"/>
            <a:r>
              <a:rPr lang="en-US" altLang="zh-CN" sz="4400" spc="300" dirty="0">
                <a:solidFill>
                  <a:srgbClr val="1F9C96"/>
                </a:solidFill>
              </a:rPr>
              <a:t>Section two</a:t>
            </a:r>
            <a:endParaRPr lang="zh-CN" altLang="en-US" sz="4400" spc="300" dirty="0">
              <a:solidFill>
                <a:srgbClr val="1F9C96"/>
              </a:solidFill>
            </a:endParaRPr>
          </a:p>
        </p:txBody>
      </p:sp>
      <p:sp>
        <p:nvSpPr>
          <p:cNvPr id="5" name="文本框 4"/>
          <p:cNvSpPr txBox="1"/>
          <p:nvPr/>
        </p:nvSpPr>
        <p:spPr>
          <a:xfrm>
            <a:off x="3538220" y="3844498"/>
            <a:ext cx="5115560" cy="369332"/>
          </a:xfrm>
          <a:prstGeom prst="rect">
            <a:avLst/>
          </a:prstGeom>
          <a:noFill/>
        </p:spPr>
        <p:txBody>
          <a:bodyPr wrap="square" rtlCol="0">
            <a:spAutoFit/>
          </a:bodyPr>
          <a:lstStyle/>
          <a:p>
            <a:pPr algn="ctr"/>
            <a:r>
              <a:rPr lang="en-US" altLang="zh-CN" spc="300" dirty="0">
                <a:solidFill>
                  <a:srgbClr val="1F9C96"/>
                </a:solidFill>
              </a:rPr>
              <a:t>Reflection on teaching deficiency</a:t>
            </a:r>
            <a:endParaRPr lang="zh-CN" altLang="en-US" spc="300" dirty="0">
              <a:solidFill>
                <a:srgbClr val="1F9C96"/>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教学不足反思</a:t>
            </a:r>
            <a:endParaRPr lang="zh-CN" altLang="en-US" sz="2400" spc="600" dirty="0">
              <a:solidFill>
                <a:schemeClr val="tx1">
                  <a:lumMod val="85000"/>
                  <a:lumOff val="15000"/>
                </a:schemeClr>
              </a:solidFill>
            </a:endParaRPr>
          </a:p>
        </p:txBody>
      </p:sp>
      <p:grpSp>
        <p:nvGrpSpPr>
          <p:cNvPr id="3" name="组合 2"/>
          <p:cNvGrpSpPr/>
          <p:nvPr/>
        </p:nvGrpSpPr>
        <p:grpSpPr>
          <a:xfrm>
            <a:off x="2212278" y="1412612"/>
            <a:ext cx="8069642" cy="4485232"/>
            <a:chOff x="2329820" y="1123502"/>
            <a:chExt cx="7611038" cy="4230332"/>
          </a:xfrm>
        </p:grpSpPr>
        <p:sp>
          <p:nvSpPr>
            <p:cNvPr id="11" name="矩形 10"/>
            <p:cNvSpPr/>
            <p:nvPr/>
          </p:nvSpPr>
          <p:spPr>
            <a:xfrm>
              <a:off x="2329820" y="2535144"/>
              <a:ext cx="2225040" cy="2818690"/>
            </a:xfrm>
            <a:prstGeom prst="rect">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22819" y="2535144"/>
              <a:ext cx="2225040" cy="2818690"/>
            </a:xfrm>
            <a:prstGeom prst="rect">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715818" y="2535144"/>
              <a:ext cx="2225040" cy="2818690"/>
            </a:xfrm>
            <a:prstGeom prst="rect">
              <a:avLst/>
            </a:prstGeom>
            <a:solidFill>
              <a:srgbClr val="1F9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43325" y="1123502"/>
              <a:ext cx="905350" cy="905350"/>
            </a:xfrm>
            <a:prstGeom prst="rect">
              <a:avLst/>
            </a:prstGeom>
          </p:spPr>
        </p:pic>
        <p:pic>
          <p:nvPicPr>
            <p:cNvPr id="15" name="图形 1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49144" y="1129309"/>
              <a:ext cx="905350" cy="848766"/>
            </a:xfrm>
            <a:prstGeom prst="rect">
              <a:avLst/>
            </a:prstGeom>
          </p:spPr>
        </p:pic>
        <p:pic>
          <p:nvPicPr>
            <p:cNvPr id="16" name="图形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37506" y="1123502"/>
              <a:ext cx="905350" cy="905350"/>
            </a:xfrm>
            <a:prstGeom prst="rect">
              <a:avLst/>
            </a:prstGeom>
          </p:spPr>
        </p:pic>
      </p:grpSp>
      <p:grpSp>
        <p:nvGrpSpPr>
          <p:cNvPr id="4" name="组合 3"/>
          <p:cNvGrpSpPr/>
          <p:nvPr/>
        </p:nvGrpSpPr>
        <p:grpSpPr>
          <a:xfrm>
            <a:off x="2261677" y="3303593"/>
            <a:ext cx="2359110" cy="1775466"/>
            <a:chOff x="2261677" y="3303593"/>
            <a:chExt cx="2359110" cy="1775466"/>
          </a:xfrm>
        </p:grpSpPr>
        <p:sp>
          <p:nvSpPr>
            <p:cNvPr id="30" name="文本框 29"/>
            <p:cNvSpPr txBox="1"/>
            <p:nvPr/>
          </p:nvSpPr>
          <p:spPr>
            <a:xfrm>
              <a:off x="2311076" y="3303593"/>
              <a:ext cx="2260312" cy="461665"/>
            </a:xfrm>
            <a:prstGeom prst="rect">
              <a:avLst/>
            </a:prstGeom>
            <a:noFill/>
          </p:spPr>
          <p:txBody>
            <a:bodyPr wrap="square" rtlCol="0">
              <a:spAutoFit/>
            </a:bodyPr>
            <a:lstStyle/>
            <a:p>
              <a:pPr algn="ctr"/>
              <a:r>
                <a:rPr lang="zh-CN" altLang="en-US" sz="2400" spc="300" dirty="0">
                  <a:solidFill>
                    <a:schemeClr val="bg1"/>
                  </a:solidFill>
                </a:rPr>
                <a:t>输入标题</a:t>
              </a:r>
              <a:endParaRPr lang="zh-CN" altLang="en-US" sz="2400" spc="300" dirty="0">
                <a:solidFill>
                  <a:schemeClr val="bg1"/>
                </a:solidFill>
              </a:endParaRPr>
            </a:p>
          </p:txBody>
        </p:sp>
        <p:sp>
          <p:nvSpPr>
            <p:cNvPr id="33" name="文本框 32"/>
            <p:cNvSpPr txBox="1"/>
            <p:nvPr/>
          </p:nvSpPr>
          <p:spPr>
            <a:xfrm>
              <a:off x="2261677" y="3757607"/>
              <a:ext cx="2359110" cy="1321452"/>
            </a:xfrm>
            <a:prstGeom prst="rect">
              <a:avLst/>
            </a:prstGeom>
            <a:noFill/>
          </p:spPr>
          <p:txBody>
            <a:bodyPr wrap="square" rtlCol="0">
              <a:spAutoFit/>
            </a:bodyPr>
            <a:lstStyle/>
            <a:p>
              <a:pPr algn="ctr">
                <a:lnSpc>
                  <a:spcPct val="150000"/>
                </a:lnSpc>
              </a:pPr>
              <a:r>
                <a:rPr lang="en-US" altLang="zh-CN" sz="1400" dirty="0">
                  <a:solidFill>
                    <a:schemeClr val="bg1"/>
                  </a:solidFill>
                </a:rPr>
                <a:t>The quick brown fox jumps over the lazy dog. The quick brown fox jumps over the lazy dog. </a:t>
              </a:r>
              <a:endParaRPr lang="zh-CN" altLang="en-US" sz="1400" dirty="0">
                <a:solidFill>
                  <a:schemeClr val="bg1"/>
                </a:solidFill>
              </a:endParaRPr>
            </a:p>
          </p:txBody>
        </p:sp>
      </p:grpSp>
      <p:grpSp>
        <p:nvGrpSpPr>
          <p:cNvPr id="36" name="组合 35"/>
          <p:cNvGrpSpPr/>
          <p:nvPr/>
        </p:nvGrpSpPr>
        <p:grpSpPr>
          <a:xfrm>
            <a:off x="5116943" y="3303593"/>
            <a:ext cx="2359110" cy="1775466"/>
            <a:chOff x="2261677" y="3303593"/>
            <a:chExt cx="2359110" cy="1775466"/>
          </a:xfrm>
        </p:grpSpPr>
        <p:sp>
          <p:nvSpPr>
            <p:cNvPr id="37" name="文本框 36"/>
            <p:cNvSpPr txBox="1"/>
            <p:nvPr/>
          </p:nvSpPr>
          <p:spPr>
            <a:xfrm>
              <a:off x="2311076" y="3303593"/>
              <a:ext cx="2260312" cy="461665"/>
            </a:xfrm>
            <a:prstGeom prst="rect">
              <a:avLst/>
            </a:prstGeom>
            <a:noFill/>
          </p:spPr>
          <p:txBody>
            <a:bodyPr wrap="square" rtlCol="0">
              <a:spAutoFit/>
            </a:bodyPr>
            <a:lstStyle/>
            <a:p>
              <a:pPr algn="ctr"/>
              <a:r>
                <a:rPr lang="zh-CN" altLang="en-US" sz="2400" spc="300" dirty="0">
                  <a:solidFill>
                    <a:schemeClr val="bg1"/>
                  </a:solidFill>
                </a:rPr>
                <a:t>输入标题</a:t>
              </a:r>
              <a:endParaRPr lang="zh-CN" altLang="en-US" sz="2400" spc="300" dirty="0">
                <a:solidFill>
                  <a:schemeClr val="bg1"/>
                </a:solidFill>
              </a:endParaRPr>
            </a:p>
          </p:txBody>
        </p:sp>
        <p:sp>
          <p:nvSpPr>
            <p:cNvPr id="38" name="文本框 37"/>
            <p:cNvSpPr txBox="1"/>
            <p:nvPr/>
          </p:nvSpPr>
          <p:spPr>
            <a:xfrm>
              <a:off x="2261677" y="3757607"/>
              <a:ext cx="2359110" cy="1321452"/>
            </a:xfrm>
            <a:prstGeom prst="rect">
              <a:avLst/>
            </a:prstGeom>
            <a:noFill/>
          </p:spPr>
          <p:txBody>
            <a:bodyPr wrap="square" rtlCol="0">
              <a:spAutoFit/>
            </a:bodyPr>
            <a:lstStyle/>
            <a:p>
              <a:pPr algn="ctr">
                <a:lnSpc>
                  <a:spcPct val="150000"/>
                </a:lnSpc>
              </a:pPr>
              <a:r>
                <a:rPr lang="en-US" altLang="zh-CN" sz="1400" dirty="0">
                  <a:solidFill>
                    <a:schemeClr val="bg1"/>
                  </a:solidFill>
                </a:rPr>
                <a:t>The quick brown fox jumps over the lazy dog. The quick brown fox jumps over the lazy dog. </a:t>
              </a:r>
              <a:endParaRPr lang="zh-CN" altLang="en-US" sz="1400" dirty="0">
                <a:solidFill>
                  <a:schemeClr val="bg1"/>
                </a:solidFill>
              </a:endParaRPr>
            </a:p>
          </p:txBody>
        </p:sp>
      </p:grpSp>
      <p:grpSp>
        <p:nvGrpSpPr>
          <p:cNvPr id="39" name="组合 38"/>
          <p:cNvGrpSpPr/>
          <p:nvPr/>
        </p:nvGrpSpPr>
        <p:grpSpPr>
          <a:xfrm>
            <a:off x="7972209" y="3303593"/>
            <a:ext cx="2359110" cy="1775466"/>
            <a:chOff x="2261677" y="3303593"/>
            <a:chExt cx="2359110" cy="1775466"/>
          </a:xfrm>
        </p:grpSpPr>
        <p:sp>
          <p:nvSpPr>
            <p:cNvPr id="40" name="文本框 39"/>
            <p:cNvSpPr txBox="1"/>
            <p:nvPr/>
          </p:nvSpPr>
          <p:spPr>
            <a:xfrm>
              <a:off x="2311076" y="3303593"/>
              <a:ext cx="2260312" cy="461665"/>
            </a:xfrm>
            <a:prstGeom prst="rect">
              <a:avLst/>
            </a:prstGeom>
            <a:noFill/>
          </p:spPr>
          <p:txBody>
            <a:bodyPr wrap="square" rtlCol="0">
              <a:spAutoFit/>
            </a:bodyPr>
            <a:lstStyle/>
            <a:p>
              <a:pPr algn="ctr"/>
              <a:r>
                <a:rPr lang="zh-CN" altLang="en-US" sz="2400" spc="300" dirty="0">
                  <a:solidFill>
                    <a:schemeClr val="bg1"/>
                  </a:solidFill>
                </a:rPr>
                <a:t>输入标题</a:t>
              </a:r>
              <a:endParaRPr lang="zh-CN" altLang="en-US" sz="2400" spc="300" dirty="0">
                <a:solidFill>
                  <a:schemeClr val="bg1"/>
                </a:solidFill>
              </a:endParaRPr>
            </a:p>
          </p:txBody>
        </p:sp>
        <p:sp>
          <p:nvSpPr>
            <p:cNvPr id="41" name="文本框 40"/>
            <p:cNvSpPr txBox="1"/>
            <p:nvPr/>
          </p:nvSpPr>
          <p:spPr>
            <a:xfrm>
              <a:off x="2261677" y="3757607"/>
              <a:ext cx="2359110" cy="1321452"/>
            </a:xfrm>
            <a:prstGeom prst="rect">
              <a:avLst/>
            </a:prstGeom>
            <a:noFill/>
          </p:spPr>
          <p:txBody>
            <a:bodyPr wrap="square" rtlCol="0">
              <a:spAutoFit/>
            </a:bodyPr>
            <a:lstStyle/>
            <a:p>
              <a:pPr algn="ctr">
                <a:lnSpc>
                  <a:spcPct val="150000"/>
                </a:lnSpc>
              </a:pPr>
              <a:r>
                <a:rPr lang="en-US" altLang="zh-CN" sz="1400" dirty="0">
                  <a:solidFill>
                    <a:schemeClr val="bg1"/>
                  </a:solidFill>
                </a:rPr>
                <a:t>The quick brown fox jumps over the lazy dog. The quick brown fox jumps over the lazy dog. </a:t>
              </a:r>
              <a:endParaRPr lang="zh-CN" altLang="en-US" sz="1400" dirty="0">
                <a:solidFill>
                  <a:schemeClr val="bg1"/>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38480" y="341313"/>
            <a:ext cx="2849591" cy="461665"/>
          </a:xfrm>
          <a:prstGeom prst="rect">
            <a:avLst/>
          </a:prstGeom>
          <a:noFill/>
        </p:spPr>
        <p:txBody>
          <a:bodyPr wrap="square" rtlCol="0">
            <a:spAutoFit/>
          </a:bodyPr>
          <a:lstStyle/>
          <a:p>
            <a:pPr algn="ctr"/>
            <a:r>
              <a:rPr lang="zh-CN" altLang="en-US" sz="2400" spc="600" dirty="0">
                <a:solidFill>
                  <a:schemeClr val="tx1">
                    <a:lumMod val="85000"/>
                    <a:lumOff val="15000"/>
                  </a:schemeClr>
                </a:solidFill>
              </a:rPr>
              <a:t>教学不足反思</a:t>
            </a:r>
            <a:endParaRPr lang="zh-CN" altLang="en-US" sz="2400" spc="600" dirty="0">
              <a:solidFill>
                <a:schemeClr val="tx1">
                  <a:lumMod val="85000"/>
                  <a:lumOff val="15000"/>
                </a:schemeClr>
              </a:solidFill>
            </a:endParaRPr>
          </a:p>
        </p:txBody>
      </p:sp>
      <p:sp>
        <p:nvSpPr>
          <p:cNvPr id="27" name="Nicole2"/>
          <p:cNvSpPr/>
          <p:nvPr/>
        </p:nvSpPr>
        <p:spPr bwMode="auto">
          <a:xfrm>
            <a:off x="4244516" y="3945002"/>
            <a:ext cx="974465" cy="1379740"/>
          </a:xfrm>
          <a:custGeom>
            <a:avLst/>
            <a:gdLst>
              <a:gd name="T0" fmla="*/ 599281 w 21600"/>
              <a:gd name="T1" fmla="*/ 848519 h 21600"/>
              <a:gd name="T2" fmla="*/ 599281 w 21600"/>
              <a:gd name="T3" fmla="*/ 848519 h 21600"/>
              <a:gd name="T4" fmla="*/ 599281 w 21600"/>
              <a:gd name="T5" fmla="*/ 848519 h 21600"/>
              <a:gd name="T6" fmla="*/ 599281 w 21600"/>
              <a:gd name="T7" fmla="*/ 848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211" y="0"/>
                </a:moveTo>
                <a:lnTo>
                  <a:pt x="8664" y="6497"/>
                </a:lnTo>
                <a:cubicBezTo>
                  <a:pt x="3721" y="7197"/>
                  <a:pt x="0" y="10279"/>
                  <a:pt x="0" y="13975"/>
                </a:cubicBezTo>
                <a:cubicBezTo>
                  <a:pt x="0" y="18188"/>
                  <a:pt x="4838" y="21599"/>
                  <a:pt x="10803" y="21599"/>
                </a:cubicBezTo>
                <a:cubicBezTo>
                  <a:pt x="16768" y="21599"/>
                  <a:pt x="21599" y="18188"/>
                  <a:pt x="21599" y="13975"/>
                </a:cubicBezTo>
                <a:cubicBezTo>
                  <a:pt x="21599" y="10395"/>
                  <a:pt x="18096" y="7415"/>
                  <a:pt x="13386" y="6593"/>
                </a:cubicBezTo>
                <a:lnTo>
                  <a:pt x="11211" y="0"/>
                </a:lnTo>
                <a:close/>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sp>
        <p:nvSpPr>
          <p:cNvPr id="33" name="Nicole3"/>
          <p:cNvSpPr/>
          <p:nvPr/>
        </p:nvSpPr>
        <p:spPr bwMode="auto">
          <a:xfrm>
            <a:off x="6778125" y="1846354"/>
            <a:ext cx="974466" cy="1348763"/>
          </a:xfrm>
          <a:custGeom>
            <a:avLst/>
            <a:gdLst>
              <a:gd name="T0" fmla="*/ 599282 w 21600"/>
              <a:gd name="T1" fmla="*/ 829469 h 21600"/>
              <a:gd name="T2" fmla="*/ 599282 w 21600"/>
              <a:gd name="T3" fmla="*/ 829469 h 21600"/>
              <a:gd name="T4" fmla="*/ 599282 w 21600"/>
              <a:gd name="T5" fmla="*/ 829469 h 21600"/>
              <a:gd name="T6" fmla="*/ 599282 w 21600"/>
              <a:gd name="T7" fmla="*/ 829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3" y="0"/>
                </a:moveTo>
                <a:cubicBezTo>
                  <a:pt x="4838" y="0"/>
                  <a:pt x="0" y="3494"/>
                  <a:pt x="0" y="7802"/>
                </a:cubicBezTo>
                <a:cubicBezTo>
                  <a:pt x="0" y="11687"/>
                  <a:pt x="3940" y="14880"/>
                  <a:pt x="9086" y="15476"/>
                </a:cubicBezTo>
                <a:lnTo>
                  <a:pt x="11984" y="21600"/>
                </a:lnTo>
                <a:lnTo>
                  <a:pt x="13822" y="15254"/>
                </a:lnTo>
                <a:cubicBezTo>
                  <a:pt x="18306" y="14305"/>
                  <a:pt x="21599" y="11347"/>
                  <a:pt x="21599" y="7802"/>
                </a:cubicBezTo>
                <a:cubicBezTo>
                  <a:pt x="21599" y="3494"/>
                  <a:pt x="16768" y="0"/>
                  <a:pt x="10803" y="0"/>
                </a:cubicBezTo>
                <a:close/>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sp>
        <p:nvSpPr>
          <p:cNvPr id="35" name="Nicole4"/>
          <p:cNvSpPr/>
          <p:nvPr/>
        </p:nvSpPr>
        <p:spPr bwMode="auto">
          <a:xfrm>
            <a:off x="2140704" y="3395173"/>
            <a:ext cx="8092579" cy="267171"/>
          </a:xfrm>
          <a:prstGeom prst="roundRect">
            <a:avLst>
              <a:gd name="adj" fmla="val 50000"/>
            </a:avLst>
          </a:prstGeom>
          <a:solidFill>
            <a:srgbClr val="1F9C96"/>
          </a:solidFill>
          <a:ln w="25400" cap="flat" cmpd="sng">
            <a:solidFill>
              <a:srgbClr val="000000">
                <a:alpha val="0"/>
              </a:srgbClr>
            </a:solidFill>
            <a:prstDash val="solid"/>
            <a:miter lim="0"/>
          </a:ln>
          <a:effectLst/>
        </p:spPr>
        <p:txBody>
          <a:bodyPr lIns="0" tIns="0" rIns="0" bIns="0" anchor="ctr"/>
          <a:lstStyle/>
          <a:p>
            <a:pPr>
              <a:defRPr/>
            </a:pPr>
            <a:endParaRPr lang="es-ES" sz="2800">
              <a:solidFill>
                <a:srgbClr val="FFFFFF"/>
              </a:solidFill>
              <a:effectLst>
                <a:outerShdw blurRad="38100" dist="38100" dir="2700000" algn="tl">
                  <a:srgbClr val="000000"/>
                </a:outerShdw>
              </a:effectLst>
              <a:latin typeface="Gill Sans" pitchFamily="3" charset="0"/>
              <a:ea typeface="MS PGothic" panose="020B0600070205080204" charset="-128"/>
              <a:sym typeface="Gill Sans" pitchFamily="3" charset="0"/>
            </a:endParaRPr>
          </a:p>
        </p:txBody>
      </p:sp>
      <p:sp>
        <p:nvSpPr>
          <p:cNvPr id="37" name="Nicole5"/>
          <p:cNvSpPr/>
          <p:nvPr/>
        </p:nvSpPr>
        <p:spPr bwMode="auto">
          <a:xfrm>
            <a:off x="1945811" y="3229965"/>
            <a:ext cx="584549" cy="584679"/>
          </a:xfrm>
          <a:custGeom>
            <a:avLst/>
            <a:gdLst>
              <a:gd name="T0" fmla="*/ 359463 w 19679"/>
              <a:gd name="T1" fmla="*/ 394572 h 19679"/>
              <a:gd name="T2" fmla="*/ 359463 w 19679"/>
              <a:gd name="T3" fmla="*/ 394572 h 19679"/>
              <a:gd name="T4" fmla="*/ 359463 w 19679"/>
              <a:gd name="T5" fmla="*/ 394572 h 19679"/>
              <a:gd name="T6" fmla="*/ 359463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sp>
        <p:nvSpPr>
          <p:cNvPr id="38" name="Nicole6"/>
          <p:cNvSpPr/>
          <p:nvPr/>
        </p:nvSpPr>
        <p:spPr bwMode="auto">
          <a:xfrm>
            <a:off x="2111432" y="3395623"/>
            <a:ext cx="253305" cy="253362"/>
          </a:xfrm>
          <a:custGeom>
            <a:avLst/>
            <a:gdLst>
              <a:gd name="T0" fmla="*/ 155768 w 19679"/>
              <a:gd name="T1" fmla="*/ 170982 h 19679"/>
              <a:gd name="T2" fmla="*/ 155768 w 19679"/>
              <a:gd name="T3" fmla="*/ 170982 h 19679"/>
              <a:gd name="T4" fmla="*/ 155768 w 19679"/>
              <a:gd name="T5" fmla="*/ 170982 h 19679"/>
              <a:gd name="T6" fmla="*/ 155768 w 19679"/>
              <a:gd name="T7" fmla="*/ 17098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1450"/>
          </a:p>
        </p:txBody>
      </p:sp>
      <p:sp>
        <p:nvSpPr>
          <p:cNvPr id="40" name="Nicole7"/>
          <p:cNvSpPr/>
          <p:nvPr/>
        </p:nvSpPr>
        <p:spPr bwMode="auto">
          <a:xfrm>
            <a:off x="9505336" y="3945002"/>
            <a:ext cx="974465" cy="1379740"/>
          </a:xfrm>
          <a:custGeom>
            <a:avLst/>
            <a:gdLst>
              <a:gd name="T0" fmla="*/ 599281 w 21600"/>
              <a:gd name="T1" fmla="*/ 848519 h 21600"/>
              <a:gd name="T2" fmla="*/ 599281 w 21600"/>
              <a:gd name="T3" fmla="*/ 848519 h 21600"/>
              <a:gd name="T4" fmla="*/ 599281 w 21600"/>
              <a:gd name="T5" fmla="*/ 848519 h 21600"/>
              <a:gd name="T6" fmla="*/ 599281 w 21600"/>
              <a:gd name="T7" fmla="*/ 8485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211" y="0"/>
                </a:moveTo>
                <a:lnTo>
                  <a:pt x="8664" y="6497"/>
                </a:lnTo>
                <a:cubicBezTo>
                  <a:pt x="3721" y="7197"/>
                  <a:pt x="0" y="10279"/>
                  <a:pt x="0" y="13975"/>
                </a:cubicBezTo>
                <a:cubicBezTo>
                  <a:pt x="0" y="18188"/>
                  <a:pt x="4838" y="21599"/>
                  <a:pt x="10803" y="21599"/>
                </a:cubicBezTo>
                <a:cubicBezTo>
                  <a:pt x="16768" y="21599"/>
                  <a:pt x="21599" y="18188"/>
                  <a:pt x="21599" y="13975"/>
                </a:cubicBezTo>
                <a:cubicBezTo>
                  <a:pt x="21599" y="10395"/>
                  <a:pt x="18096" y="7415"/>
                  <a:pt x="13386" y="6593"/>
                </a:cubicBezTo>
                <a:lnTo>
                  <a:pt x="11211" y="0"/>
                </a:lnTo>
                <a:close/>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sp>
        <p:nvSpPr>
          <p:cNvPr id="43" name="Nicole8"/>
          <p:cNvSpPr/>
          <p:nvPr/>
        </p:nvSpPr>
        <p:spPr bwMode="auto">
          <a:xfrm>
            <a:off x="1712199" y="1846354"/>
            <a:ext cx="974465" cy="1348763"/>
          </a:xfrm>
          <a:custGeom>
            <a:avLst/>
            <a:gdLst>
              <a:gd name="T0" fmla="*/ 599281 w 21600"/>
              <a:gd name="T1" fmla="*/ 829469 h 21600"/>
              <a:gd name="T2" fmla="*/ 599281 w 21600"/>
              <a:gd name="T3" fmla="*/ 829469 h 21600"/>
              <a:gd name="T4" fmla="*/ 599281 w 21600"/>
              <a:gd name="T5" fmla="*/ 829469 h 21600"/>
              <a:gd name="T6" fmla="*/ 599281 w 21600"/>
              <a:gd name="T7" fmla="*/ 8294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3" y="0"/>
                </a:moveTo>
                <a:cubicBezTo>
                  <a:pt x="4838" y="0"/>
                  <a:pt x="0" y="3494"/>
                  <a:pt x="0" y="7802"/>
                </a:cubicBezTo>
                <a:cubicBezTo>
                  <a:pt x="0" y="11687"/>
                  <a:pt x="3940" y="14880"/>
                  <a:pt x="9086" y="15476"/>
                </a:cubicBezTo>
                <a:lnTo>
                  <a:pt x="11984" y="21600"/>
                </a:lnTo>
                <a:lnTo>
                  <a:pt x="13822" y="15254"/>
                </a:lnTo>
                <a:cubicBezTo>
                  <a:pt x="18306" y="14305"/>
                  <a:pt x="21599" y="11347"/>
                  <a:pt x="21599" y="7802"/>
                </a:cubicBezTo>
                <a:cubicBezTo>
                  <a:pt x="21599" y="3494"/>
                  <a:pt x="16768" y="0"/>
                  <a:pt x="10803" y="0"/>
                </a:cubicBezTo>
                <a:close/>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sp>
        <p:nvSpPr>
          <p:cNvPr id="52" name="Nicole9"/>
          <p:cNvSpPr/>
          <p:nvPr/>
        </p:nvSpPr>
        <p:spPr bwMode="auto">
          <a:xfrm>
            <a:off x="4522065" y="3229965"/>
            <a:ext cx="584549" cy="584679"/>
          </a:xfrm>
          <a:custGeom>
            <a:avLst/>
            <a:gdLst>
              <a:gd name="T0" fmla="*/ 359463 w 19679"/>
              <a:gd name="T1" fmla="*/ 394572 h 19679"/>
              <a:gd name="T2" fmla="*/ 359463 w 19679"/>
              <a:gd name="T3" fmla="*/ 394572 h 19679"/>
              <a:gd name="T4" fmla="*/ 359463 w 19679"/>
              <a:gd name="T5" fmla="*/ 394572 h 19679"/>
              <a:gd name="T6" fmla="*/ 359463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sp>
        <p:nvSpPr>
          <p:cNvPr id="53" name="Nicole10"/>
          <p:cNvSpPr/>
          <p:nvPr/>
        </p:nvSpPr>
        <p:spPr bwMode="auto">
          <a:xfrm>
            <a:off x="4687686" y="3395623"/>
            <a:ext cx="253305" cy="253362"/>
          </a:xfrm>
          <a:custGeom>
            <a:avLst/>
            <a:gdLst>
              <a:gd name="T0" fmla="*/ 155768 w 19679"/>
              <a:gd name="T1" fmla="*/ 170982 h 19679"/>
              <a:gd name="T2" fmla="*/ 155768 w 19679"/>
              <a:gd name="T3" fmla="*/ 170982 h 19679"/>
              <a:gd name="T4" fmla="*/ 155768 w 19679"/>
              <a:gd name="T5" fmla="*/ 170982 h 19679"/>
              <a:gd name="T6" fmla="*/ 155768 w 19679"/>
              <a:gd name="T7" fmla="*/ 17098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1450"/>
          </a:p>
        </p:txBody>
      </p:sp>
      <p:sp>
        <p:nvSpPr>
          <p:cNvPr id="55" name="Nicole11"/>
          <p:cNvSpPr/>
          <p:nvPr/>
        </p:nvSpPr>
        <p:spPr bwMode="auto">
          <a:xfrm>
            <a:off x="7009989" y="3229965"/>
            <a:ext cx="584549" cy="584679"/>
          </a:xfrm>
          <a:custGeom>
            <a:avLst/>
            <a:gdLst>
              <a:gd name="T0" fmla="*/ 359463 w 19679"/>
              <a:gd name="T1" fmla="*/ 394572 h 19679"/>
              <a:gd name="T2" fmla="*/ 359463 w 19679"/>
              <a:gd name="T3" fmla="*/ 394572 h 19679"/>
              <a:gd name="T4" fmla="*/ 359463 w 19679"/>
              <a:gd name="T5" fmla="*/ 394572 h 19679"/>
              <a:gd name="T6" fmla="*/ 359463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sp>
        <p:nvSpPr>
          <p:cNvPr id="56" name="Nicole12"/>
          <p:cNvSpPr/>
          <p:nvPr/>
        </p:nvSpPr>
        <p:spPr bwMode="auto">
          <a:xfrm>
            <a:off x="7175610" y="3395623"/>
            <a:ext cx="253305" cy="253362"/>
          </a:xfrm>
          <a:custGeom>
            <a:avLst/>
            <a:gdLst>
              <a:gd name="T0" fmla="*/ 155768 w 19679"/>
              <a:gd name="T1" fmla="*/ 170982 h 19679"/>
              <a:gd name="T2" fmla="*/ 155768 w 19679"/>
              <a:gd name="T3" fmla="*/ 170982 h 19679"/>
              <a:gd name="T4" fmla="*/ 155768 w 19679"/>
              <a:gd name="T5" fmla="*/ 170982 h 19679"/>
              <a:gd name="T6" fmla="*/ 155768 w 19679"/>
              <a:gd name="T7" fmla="*/ 17098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1450"/>
          </a:p>
        </p:txBody>
      </p:sp>
      <p:sp>
        <p:nvSpPr>
          <p:cNvPr id="58" name="Nicole13"/>
          <p:cNvSpPr/>
          <p:nvPr/>
        </p:nvSpPr>
        <p:spPr bwMode="auto">
          <a:xfrm>
            <a:off x="9689291" y="3229965"/>
            <a:ext cx="584549" cy="584679"/>
          </a:xfrm>
          <a:custGeom>
            <a:avLst/>
            <a:gdLst>
              <a:gd name="T0" fmla="*/ 359463 w 19679"/>
              <a:gd name="T1" fmla="*/ 394572 h 19679"/>
              <a:gd name="T2" fmla="*/ 359463 w 19679"/>
              <a:gd name="T3" fmla="*/ 394572 h 19679"/>
              <a:gd name="T4" fmla="*/ 359463 w 19679"/>
              <a:gd name="T5" fmla="*/ 394572 h 19679"/>
              <a:gd name="T6" fmla="*/ 359463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1F9C96"/>
          </a:solidFill>
          <a:ln w="25400" cap="flat" cmpd="sng">
            <a:solidFill>
              <a:srgbClr val="000000">
                <a:alpha val="0"/>
              </a:srgbClr>
            </a:solidFill>
            <a:prstDash val="solid"/>
            <a:miter lim="0"/>
          </a:ln>
          <a:effectLst/>
        </p:spPr>
        <p:txBody>
          <a:bodyPr lIns="0" tIns="0" rIns="0" bIns="0" anchor="ctr"/>
          <a:lstStyle/>
          <a:p>
            <a:endParaRPr lang="zh-CN" altLang="en-US" sz="1450"/>
          </a:p>
        </p:txBody>
      </p:sp>
      <p:sp>
        <p:nvSpPr>
          <p:cNvPr id="59" name="Nicole1"/>
          <p:cNvSpPr/>
          <p:nvPr/>
        </p:nvSpPr>
        <p:spPr bwMode="auto">
          <a:xfrm>
            <a:off x="9854912" y="3395623"/>
            <a:ext cx="253305" cy="253362"/>
          </a:xfrm>
          <a:custGeom>
            <a:avLst/>
            <a:gdLst>
              <a:gd name="T0" fmla="*/ 155768 w 19679"/>
              <a:gd name="T1" fmla="*/ 170982 h 19679"/>
              <a:gd name="T2" fmla="*/ 155768 w 19679"/>
              <a:gd name="T3" fmla="*/ 170982 h 19679"/>
              <a:gd name="T4" fmla="*/ 155768 w 19679"/>
              <a:gd name="T5" fmla="*/ 170982 h 19679"/>
              <a:gd name="T6" fmla="*/ 155768 w 19679"/>
              <a:gd name="T7" fmla="*/ 17098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1450"/>
          </a:p>
        </p:txBody>
      </p:sp>
      <p:pic>
        <p:nvPicPr>
          <p:cNvPr id="70" name="图形 69"/>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35731" y="4501539"/>
            <a:ext cx="592034" cy="592034"/>
          </a:xfrm>
          <a:prstGeom prst="rect">
            <a:avLst/>
          </a:prstGeom>
        </p:spPr>
      </p:pic>
      <p:pic>
        <p:nvPicPr>
          <p:cNvPr id="71" name="图形 7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38326" y="2053970"/>
            <a:ext cx="592034" cy="555032"/>
          </a:xfrm>
          <a:prstGeom prst="rect">
            <a:avLst/>
          </a:prstGeom>
        </p:spPr>
      </p:pic>
      <p:pic>
        <p:nvPicPr>
          <p:cNvPr id="72" name="图形 7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969341" y="2035469"/>
            <a:ext cx="592034" cy="592034"/>
          </a:xfrm>
          <a:prstGeom prst="rect">
            <a:avLst/>
          </a:prstGeom>
        </p:spPr>
      </p:pic>
      <p:pic>
        <p:nvPicPr>
          <p:cNvPr id="73" name="图形 7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632787" y="4437775"/>
            <a:ext cx="719562" cy="719562"/>
          </a:xfrm>
          <a:prstGeom prst="rect">
            <a:avLst/>
          </a:prstGeom>
        </p:spPr>
      </p:pic>
      <p:sp>
        <p:nvSpPr>
          <p:cNvPr id="75" name="文本框 74"/>
          <p:cNvSpPr txBox="1"/>
          <p:nvPr/>
        </p:nvSpPr>
        <p:spPr>
          <a:xfrm>
            <a:off x="3856895" y="1019463"/>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76" name="文本框 75"/>
          <p:cNvSpPr txBox="1"/>
          <p:nvPr/>
        </p:nvSpPr>
        <p:spPr>
          <a:xfrm>
            <a:off x="3141802" y="1467898"/>
            <a:ext cx="3091769"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77" name="文本框 76"/>
          <p:cNvSpPr txBox="1"/>
          <p:nvPr/>
        </p:nvSpPr>
        <p:spPr>
          <a:xfrm>
            <a:off x="8446635" y="1019463"/>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78" name="文本框 77"/>
          <p:cNvSpPr txBox="1"/>
          <p:nvPr/>
        </p:nvSpPr>
        <p:spPr>
          <a:xfrm>
            <a:off x="7731542" y="1467898"/>
            <a:ext cx="3091769"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79" name="文本框 78"/>
          <p:cNvSpPr txBox="1"/>
          <p:nvPr/>
        </p:nvSpPr>
        <p:spPr>
          <a:xfrm>
            <a:off x="1885855" y="3976110"/>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80" name="文本框 79"/>
          <p:cNvSpPr txBox="1"/>
          <p:nvPr/>
        </p:nvSpPr>
        <p:spPr>
          <a:xfrm>
            <a:off x="1170762" y="4424545"/>
            <a:ext cx="3091769"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
        <p:nvSpPr>
          <p:cNvPr id="81" name="文本框 80"/>
          <p:cNvSpPr txBox="1"/>
          <p:nvPr/>
        </p:nvSpPr>
        <p:spPr>
          <a:xfrm>
            <a:off x="6475595" y="3976110"/>
            <a:ext cx="1661582" cy="461665"/>
          </a:xfrm>
          <a:prstGeom prst="rect">
            <a:avLst/>
          </a:prstGeom>
          <a:noFill/>
        </p:spPr>
        <p:txBody>
          <a:bodyPr wrap="square" rtlCol="0">
            <a:spAutoFit/>
          </a:bodyPr>
          <a:lstStyle/>
          <a:p>
            <a:r>
              <a:rPr lang="zh-CN" altLang="en-US" sz="2400" spc="300" dirty="0">
                <a:solidFill>
                  <a:srgbClr val="1F9C96"/>
                </a:solidFill>
              </a:rPr>
              <a:t>输入标题</a:t>
            </a:r>
            <a:endParaRPr lang="zh-CN" altLang="en-US" sz="2400" spc="300" dirty="0">
              <a:solidFill>
                <a:srgbClr val="1F9C96"/>
              </a:solidFill>
            </a:endParaRPr>
          </a:p>
        </p:txBody>
      </p:sp>
      <p:sp>
        <p:nvSpPr>
          <p:cNvPr id="82" name="文本框 81"/>
          <p:cNvSpPr txBox="1"/>
          <p:nvPr/>
        </p:nvSpPr>
        <p:spPr>
          <a:xfrm>
            <a:off x="5760502" y="4424545"/>
            <a:ext cx="3091769" cy="1644617"/>
          </a:xfrm>
          <a:prstGeom prst="rect">
            <a:avLst/>
          </a:prstGeom>
          <a:noFill/>
        </p:spPr>
        <p:txBody>
          <a:bodyPr wrap="square" rtlCol="0">
            <a:spAutoFit/>
          </a:bodyPr>
          <a:lstStyle/>
          <a:p>
            <a:pPr algn="ctr">
              <a:lnSpc>
                <a:spcPct val="150000"/>
              </a:lnSpc>
            </a:pPr>
            <a:r>
              <a:rPr lang="en-US" altLang="zh-CN" sz="1400" dirty="0">
                <a:solidFill>
                  <a:schemeClr val="tx1">
                    <a:lumMod val="85000"/>
                    <a:lumOff val="15000"/>
                  </a:schemeClr>
                </a:solidFill>
              </a:rPr>
              <a:t>The quick brown fox jumps over the lazy dog. The quick brown fox jumps over the lazy dog. The quick brown fox jumps over the lazy dog. </a:t>
            </a:r>
            <a:endParaRPr lang="zh-CN" altLang="en-US" sz="1400" dirty="0">
              <a:solidFill>
                <a:schemeClr val="tx1">
                  <a:lumMod val="85000"/>
                  <a:lumOff val="15000"/>
                </a:schemeClr>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5">
      <a:majorFont>
        <a:latin typeface="思源黑体 CN Medium"/>
        <a:ea typeface="思源黑体"/>
        <a:cs typeface=""/>
      </a:majorFont>
      <a:minorFont>
        <a:latin typeface="思源黑体 CN Medium"/>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4799</Words>
  <Application>WPS 演示</Application>
  <PresentationFormat>宽屏</PresentationFormat>
  <Paragraphs>216</Paragraphs>
  <Slides>19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Arial</vt:lpstr>
      <vt:lpstr>宋体</vt:lpstr>
      <vt:lpstr>Wingdings</vt:lpstr>
      <vt:lpstr>微软雅黑</vt:lpstr>
      <vt:lpstr>Gill Sans</vt:lpstr>
      <vt:lpstr>MS PGothic</vt:lpstr>
      <vt:lpstr>Gill Sans</vt:lpstr>
      <vt:lpstr>思源黑体 CN Medium</vt:lpstr>
      <vt:lpstr>黑体</vt:lpstr>
      <vt:lpstr>思源黑体</vt:lpstr>
      <vt:lpstr>Arial Unicode MS</vt:lpstr>
      <vt:lpstr>Calibri</vt:lpstr>
      <vt:lpstr>★日文毛笔</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qz1922</dc:creator>
  <cp:lastModifiedBy>铭</cp:lastModifiedBy>
  <cp:revision>36</cp:revision>
  <dcterms:created xsi:type="dcterms:W3CDTF">2020-09-21T15:01:00Z</dcterms:created>
  <dcterms:modified xsi:type="dcterms:W3CDTF">2022-01-18T06:15:44Z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v1.0_mb_8Wz1AvKT50Re1uZkRUYQqQ==</vt:lpwstr>
  </property>
  <property fmtid="{D5CDD505-2E9C-101B-9397-08002B2CF9AE}" pid="4" name="ICV">
    <vt:lpwstr>5D20364708154FB183B3F73813540AE3</vt:lpwstr>
  </property>
</Properties>
</file>