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726" r:id="rId3"/>
  </p:sldMasterIdLst>
  <p:notesMasterIdLst>
    <p:notesMasterId r:id="rId5"/>
  </p:notesMasterIdLst>
  <p:sldIdLst>
    <p:sldId id="283" r:id="rId4"/>
    <p:sldId id="299" r:id="rId6"/>
    <p:sldId id="257" r:id="rId7"/>
    <p:sldId id="273" r:id="rId8"/>
    <p:sldId id="285" r:id="rId9"/>
    <p:sldId id="275" r:id="rId10"/>
    <p:sldId id="286" r:id="rId11"/>
    <p:sldId id="294" r:id="rId12"/>
    <p:sldId id="272" r:id="rId13"/>
    <p:sldId id="270" r:id="rId14"/>
    <p:sldId id="266" r:id="rId15"/>
    <p:sldId id="267" r:id="rId16"/>
    <p:sldId id="295" r:id="rId17"/>
    <p:sldId id="300" r:id="rId18"/>
    <p:sldId id="301" r:id="rId19"/>
    <p:sldId id="293" r:id="rId20"/>
    <p:sldId id="264" r:id="rId21"/>
    <p:sldId id="262" r:id="rId22"/>
    <p:sldId id="296" r:id="rId23"/>
    <p:sldId id="263" r:id="rId24"/>
    <p:sldId id="289" r:id="rId25"/>
    <p:sldId id="287" r:id="rId26"/>
    <p:sldId id="288" r:id="rId27"/>
    <p:sldId id="297" r:id="rId28"/>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56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95221" autoAdjust="0"/>
  </p:normalViewPr>
  <p:slideViewPr>
    <p:cSldViewPr snapToGrid="0" showGuides="1">
      <p:cViewPr>
        <p:scale>
          <a:sx n="66" d="100"/>
          <a:sy n="66" d="100"/>
        </p:scale>
        <p:origin x="-2136" y="-1026"/>
      </p:cViewPr>
      <p:guideLst>
        <p:guide orient="horz" pos="2205"/>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2" Type="http://schemas.openxmlformats.org/officeDocument/2006/relationships/tags" Target="tags/tag13.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438023-E004-402C-8374-D42392036389}"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AB1506-84B5-4E91-AEC8-89178F556D7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44219984-294E-4BF8-A159-75AB12B4E5C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44219984-294E-4BF8-A159-75AB12B4E5C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44219984-294E-4BF8-A159-75AB12B4E5C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44219984-294E-4BF8-A159-75AB12B4E5C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44219984-294E-4BF8-A159-75AB12B4E5C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1AB1506-84B5-4E91-AEC8-89178F556D78}"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1AB1506-84B5-4E91-AEC8-89178F556D78}"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1AB1506-84B5-4E91-AEC8-89178F556D78}"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44219984-294E-4BF8-A159-75AB12B4E5C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44219984-294E-4BF8-A159-75AB12B4E5C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44219984-294E-4BF8-A159-75AB12B4E5C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1AB1506-84B5-4E91-AEC8-89178F556D78}"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44219984-294E-4BF8-A159-75AB12B4E5C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1AB1506-84B5-4E91-AEC8-89178F556D78}"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1AB1506-84B5-4E91-AEC8-89178F556D78}"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1AB1506-84B5-4E91-AEC8-89178F556D78}"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44219984-294E-4BF8-A159-75AB12B4E5C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44219984-294E-4BF8-A159-75AB12B4E5C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44219984-294E-4BF8-A159-75AB12B4E5C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1AB1506-84B5-4E91-AEC8-89178F556D78}"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44219984-294E-4BF8-A159-75AB12B4E5C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1AB1506-84B5-4E91-AEC8-89178F556D78}"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44219984-294E-4BF8-A159-75AB12B4E5C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44219984-294E-4BF8-A159-75AB12B4E5C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5975608" y="2"/>
            <a:ext cx="6216393" cy="6857999"/>
          </a:xfrm>
          <a:custGeom>
            <a:avLst/>
            <a:gdLst>
              <a:gd name="connsiteX0" fmla="*/ 6216393 w 6216393"/>
              <a:gd name="connsiteY0" fmla="*/ 0 h 6857999"/>
              <a:gd name="connsiteX1" fmla="*/ 6216393 w 6216393"/>
              <a:gd name="connsiteY1" fmla="*/ 6311138 h 6857999"/>
              <a:gd name="connsiteX2" fmla="*/ 6003352 w 6216393"/>
              <a:gd name="connsiteY2" fmla="*/ 6511952 h 6857999"/>
              <a:gd name="connsiteX3" fmla="*/ 5676976 w 6216393"/>
              <a:gd name="connsiteY3" fmla="*/ 6762854 h 6857999"/>
              <a:gd name="connsiteX4" fmla="*/ 5504535 w 6216393"/>
              <a:gd name="connsiteY4" fmla="*/ 6857999 h 6857999"/>
              <a:gd name="connsiteX5" fmla="*/ 3718931 w 6216393"/>
              <a:gd name="connsiteY5" fmla="*/ 6857999 h 6857999"/>
              <a:gd name="connsiteX6" fmla="*/ 3611422 w 6216393"/>
              <a:gd name="connsiteY6" fmla="*/ 6804188 h 6857999"/>
              <a:gd name="connsiteX7" fmla="*/ 3130386 w 6216393"/>
              <a:gd name="connsiteY7" fmla="*/ 6427075 h 6857999"/>
              <a:gd name="connsiteX8" fmla="*/ 553464 w 6216393"/>
              <a:gd name="connsiteY8" fmla="*/ 3693256 h 6857999"/>
              <a:gd name="connsiteX9" fmla="*/ 638342 w 6216393"/>
              <a:gd name="connsiteY9" fmla="*/ 820290 h 6857999"/>
              <a:gd name="connsiteX10" fmla="*/ 1508575 w 6216393"/>
              <a:gd name="connsiteY10" fmla="*/ 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16393" h="6857999">
                <a:moveTo>
                  <a:pt x="6216393" y="0"/>
                </a:moveTo>
                <a:lnTo>
                  <a:pt x="6216393" y="6311138"/>
                </a:lnTo>
                <a:lnTo>
                  <a:pt x="6003352" y="6511952"/>
                </a:lnTo>
                <a:cubicBezTo>
                  <a:pt x="5901254" y="6608190"/>
                  <a:pt x="5791820" y="6691805"/>
                  <a:pt x="5676976" y="6762854"/>
                </a:cubicBezTo>
                <a:lnTo>
                  <a:pt x="5504535" y="6857999"/>
                </a:lnTo>
                <a:lnTo>
                  <a:pt x="3718931" y="6857999"/>
                </a:lnTo>
                <a:lnTo>
                  <a:pt x="3611422" y="6804188"/>
                </a:lnTo>
                <a:cubicBezTo>
                  <a:pt x="3437255" y="6705991"/>
                  <a:pt x="3274744" y="6580223"/>
                  <a:pt x="3130386" y="6427075"/>
                </a:cubicBezTo>
                <a:lnTo>
                  <a:pt x="553464" y="3693256"/>
                </a:lnTo>
                <a:cubicBezTo>
                  <a:pt x="-216445" y="2876470"/>
                  <a:pt x="-178444" y="1590199"/>
                  <a:pt x="638342" y="820290"/>
                </a:cubicBezTo>
                <a:lnTo>
                  <a:pt x="1508575" y="0"/>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11" name="图片占位符 10"/>
          <p:cNvSpPr>
            <a:spLocks noGrp="1"/>
          </p:cNvSpPr>
          <p:nvPr>
            <p:ph type="pic" sz="quarter" idx="10"/>
          </p:nvPr>
        </p:nvSpPr>
        <p:spPr>
          <a:xfrm>
            <a:off x="2867222" y="1"/>
            <a:ext cx="9324779" cy="6858001"/>
          </a:xfrm>
          <a:custGeom>
            <a:avLst/>
            <a:gdLst>
              <a:gd name="connsiteX0" fmla="*/ 7980246 w 9324779"/>
              <a:gd name="connsiteY0" fmla="*/ 3223322 h 6858001"/>
              <a:gd name="connsiteX1" fmla="*/ 9324779 w 9324779"/>
              <a:gd name="connsiteY1" fmla="*/ 4567855 h 6858001"/>
              <a:gd name="connsiteX2" fmla="*/ 9324779 w 9324779"/>
              <a:gd name="connsiteY2" fmla="*/ 6641804 h 6858001"/>
              <a:gd name="connsiteX3" fmla="*/ 9108582 w 9324779"/>
              <a:gd name="connsiteY3" fmla="*/ 6858001 h 6858001"/>
              <a:gd name="connsiteX4" fmla="*/ 6851910 w 9324779"/>
              <a:gd name="connsiteY4" fmla="*/ 6858001 h 6858001"/>
              <a:gd name="connsiteX5" fmla="*/ 5598739 w 9324779"/>
              <a:gd name="connsiteY5" fmla="*/ 5604829 h 6858001"/>
              <a:gd name="connsiteX6" fmla="*/ 9324779 w 9324779"/>
              <a:gd name="connsiteY6" fmla="*/ 1859655 h 6858001"/>
              <a:gd name="connsiteX7" fmla="*/ 9324779 w 9324779"/>
              <a:gd name="connsiteY7" fmla="*/ 3920343 h 6858001"/>
              <a:gd name="connsiteX8" fmla="*/ 8294435 w 9324779"/>
              <a:gd name="connsiteY8" fmla="*/ 2889999 h 6858001"/>
              <a:gd name="connsiteX9" fmla="*/ 5304250 w 9324779"/>
              <a:gd name="connsiteY9" fmla="*/ 377366 h 6858001"/>
              <a:gd name="connsiteX10" fmla="*/ 7685757 w 9324779"/>
              <a:gd name="connsiteY10" fmla="*/ 2758874 h 6858001"/>
              <a:gd name="connsiteX11" fmla="*/ 5304250 w 9324779"/>
              <a:gd name="connsiteY11" fmla="*/ 5140381 h 6858001"/>
              <a:gd name="connsiteX12" fmla="*/ 2922742 w 9324779"/>
              <a:gd name="connsiteY12" fmla="*/ 2758874 h 6858001"/>
              <a:gd name="connsiteX13" fmla="*/ 5714857 w 9324779"/>
              <a:gd name="connsiteY13" fmla="*/ 0 h 6858001"/>
              <a:gd name="connsiteX14" fmla="*/ 9324778 w 9324779"/>
              <a:gd name="connsiteY14" fmla="*/ 0 h 6858001"/>
              <a:gd name="connsiteX15" fmla="*/ 9324779 w 9324779"/>
              <a:gd name="connsiteY15" fmla="*/ 1153092 h 6858001"/>
              <a:gd name="connsiteX16" fmla="*/ 8082097 w 9324779"/>
              <a:gd name="connsiteY16" fmla="*/ 2395773 h 6858001"/>
              <a:gd name="connsiteX17" fmla="*/ 5700591 w 9324779"/>
              <a:gd name="connsiteY17" fmla="*/ 14266 h 6858001"/>
              <a:gd name="connsiteX18" fmla="*/ 19308 w 9324779"/>
              <a:gd name="connsiteY18" fmla="*/ 0 h 6858001"/>
              <a:gd name="connsiteX19" fmla="*/ 4743706 w 9324779"/>
              <a:gd name="connsiteY19" fmla="*/ 0 h 6858001"/>
              <a:gd name="connsiteX20" fmla="*/ 4763015 w 9324779"/>
              <a:gd name="connsiteY20" fmla="*/ 19309 h 6858001"/>
              <a:gd name="connsiteX21" fmla="*/ 2381507 w 9324779"/>
              <a:gd name="connsiteY21" fmla="*/ 2400816 h 6858001"/>
              <a:gd name="connsiteX22" fmla="*/ 0 w 9324779"/>
              <a:gd name="connsiteY22" fmla="*/ 19309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324779" h="6858001">
                <a:moveTo>
                  <a:pt x="7980246" y="3223322"/>
                </a:moveTo>
                <a:lnTo>
                  <a:pt x="9324779" y="4567855"/>
                </a:lnTo>
                <a:lnTo>
                  <a:pt x="9324779" y="6641804"/>
                </a:lnTo>
                <a:lnTo>
                  <a:pt x="9108582" y="6858001"/>
                </a:lnTo>
                <a:lnTo>
                  <a:pt x="6851910" y="6858001"/>
                </a:lnTo>
                <a:lnTo>
                  <a:pt x="5598739" y="5604829"/>
                </a:lnTo>
                <a:close/>
                <a:moveTo>
                  <a:pt x="9324779" y="1859655"/>
                </a:moveTo>
                <a:lnTo>
                  <a:pt x="9324779" y="3920343"/>
                </a:lnTo>
                <a:lnTo>
                  <a:pt x="8294435" y="2889999"/>
                </a:lnTo>
                <a:close/>
                <a:moveTo>
                  <a:pt x="5304250" y="377366"/>
                </a:moveTo>
                <a:lnTo>
                  <a:pt x="7685757" y="2758874"/>
                </a:lnTo>
                <a:lnTo>
                  <a:pt x="5304250" y="5140381"/>
                </a:lnTo>
                <a:lnTo>
                  <a:pt x="2922742" y="2758874"/>
                </a:lnTo>
                <a:close/>
                <a:moveTo>
                  <a:pt x="5714857" y="0"/>
                </a:moveTo>
                <a:lnTo>
                  <a:pt x="9324778" y="0"/>
                </a:lnTo>
                <a:lnTo>
                  <a:pt x="9324779" y="1153092"/>
                </a:lnTo>
                <a:lnTo>
                  <a:pt x="8082097" y="2395773"/>
                </a:lnTo>
                <a:lnTo>
                  <a:pt x="5700591" y="14266"/>
                </a:lnTo>
                <a:close/>
                <a:moveTo>
                  <a:pt x="19308" y="0"/>
                </a:moveTo>
                <a:lnTo>
                  <a:pt x="4743706" y="0"/>
                </a:lnTo>
                <a:lnTo>
                  <a:pt x="4763015" y="19309"/>
                </a:lnTo>
                <a:lnTo>
                  <a:pt x="2381507" y="2400816"/>
                </a:lnTo>
                <a:lnTo>
                  <a:pt x="0" y="19309"/>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11" name="图片占位符 10"/>
          <p:cNvSpPr>
            <a:spLocks noGrp="1"/>
          </p:cNvSpPr>
          <p:nvPr>
            <p:ph type="pic" sz="quarter" idx="10"/>
          </p:nvPr>
        </p:nvSpPr>
        <p:spPr>
          <a:xfrm>
            <a:off x="6112923" y="1967949"/>
            <a:ext cx="2496457" cy="2079860"/>
          </a:xfrm>
          <a:custGeom>
            <a:avLst/>
            <a:gdLst>
              <a:gd name="connsiteX0" fmla="*/ 0 w 2496457"/>
              <a:gd name="connsiteY0" fmla="*/ 0 h 2079860"/>
              <a:gd name="connsiteX1" fmla="*/ 2496457 w 2496457"/>
              <a:gd name="connsiteY1" fmla="*/ 0 h 2079860"/>
              <a:gd name="connsiteX2" fmla="*/ 2496457 w 2496457"/>
              <a:gd name="connsiteY2" fmla="*/ 2079860 h 2079860"/>
              <a:gd name="connsiteX3" fmla="*/ 0 w 2496457"/>
              <a:gd name="connsiteY3" fmla="*/ 2079860 h 2079860"/>
            </a:gdLst>
            <a:ahLst/>
            <a:cxnLst>
              <a:cxn ang="0">
                <a:pos x="connsiteX0" y="connsiteY0"/>
              </a:cxn>
              <a:cxn ang="0">
                <a:pos x="connsiteX1" y="connsiteY1"/>
              </a:cxn>
              <a:cxn ang="0">
                <a:pos x="connsiteX2" y="connsiteY2"/>
              </a:cxn>
              <a:cxn ang="0">
                <a:pos x="connsiteX3" y="connsiteY3"/>
              </a:cxn>
            </a:cxnLst>
            <a:rect l="l" t="t" r="r" b="b"/>
            <a:pathLst>
              <a:path w="2496457" h="2079860">
                <a:moveTo>
                  <a:pt x="0" y="0"/>
                </a:moveTo>
                <a:lnTo>
                  <a:pt x="2496457" y="0"/>
                </a:lnTo>
                <a:lnTo>
                  <a:pt x="2496457" y="2079860"/>
                </a:lnTo>
                <a:lnTo>
                  <a:pt x="0" y="2079860"/>
                </a:ln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6112923" y="4142361"/>
            <a:ext cx="2496457" cy="2110994"/>
          </a:xfrm>
          <a:custGeom>
            <a:avLst/>
            <a:gdLst>
              <a:gd name="connsiteX0" fmla="*/ 0 w 2496457"/>
              <a:gd name="connsiteY0" fmla="*/ 0 h 2110994"/>
              <a:gd name="connsiteX1" fmla="*/ 2496457 w 2496457"/>
              <a:gd name="connsiteY1" fmla="*/ 0 h 2110994"/>
              <a:gd name="connsiteX2" fmla="*/ 2496457 w 2496457"/>
              <a:gd name="connsiteY2" fmla="*/ 2110994 h 2110994"/>
              <a:gd name="connsiteX3" fmla="*/ 0 w 2496457"/>
              <a:gd name="connsiteY3" fmla="*/ 2110994 h 2110994"/>
            </a:gdLst>
            <a:ahLst/>
            <a:cxnLst>
              <a:cxn ang="0">
                <a:pos x="connsiteX0" y="connsiteY0"/>
              </a:cxn>
              <a:cxn ang="0">
                <a:pos x="connsiteX1" y="connsiteY1"/>
              </a:cxn>
              <a:cxn ang="0">
                <a:pos x="connsiteX2" y="connsiteY2"/>
              </a:cxn>
              <a:cxn ang="0">
                <a:pos x="connsiteX3" y="connsiteY3"/>
              </a:cxn>
            </a:cxnLst>
            <a:rect l="l" t="t" r="r" b="b"/>
            <a:pathLst>
              <a:path w="2496457" h="2110994">
                <a:moveTo>
                  <a:pt x="0" y="0"/>
                </a:moveTo>
                <a:lnTo>
                  <a:pt x="2496457" y="0"/>
                </a:lnTo>
                <a:lnTo>
                  <a:pt x="2496457" y="2110994"/>
                </a:lnTo>
                <a:lnTo>
                  <a:pt x="0" y="2110994"/>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8704718" y="1967949"/>
            <a:ext cx="2496457" cy="4285407"/>
          </a:xfrm>
          <a:custGeom>
            <a:avLst/>
            <a:gdLst>
              <a:gd name="connsiteX0" fmla="*/ 0 w 2496457"/>
              <a:gd name="connsiteY0" fmla="*/ 0 h 4285407"/>
              <a:gd name="connsiteX1" fmla="*/ 2496457 w 2496457"/>
              <a:gd name="connsiteY1" fmla="*/ 0 h 4285407"/>
              <a:gd name="connsiteX2" fmla="*/ 2496457 w 2496457"/>
              <a:gd name="connsiteY2" fmla="*/ 4285407 h 4285407"/>
              <a:gd name="connsiteX3" fmla="*/ 0 w 2496457"/>
              <a:gd name="connsiteY3" fmla="*/ 4285407 h 4285407"/>
            </a:gdLst>
            <a:ahLst/>
            <a:cxnLst>
              <a:cxn ang="0">
                <a:pos x="connsiteX0" y="connsiteY0"/>
              </a:cxn>
              <a:cxn ang="0">
                <a:pos x="connsiteX1" y="connsiteY1"/>
              </a:cxn>
              <a:cxn ang="0">
                <a:pos x="connsiteX2" y="connsiteY2"/>
              </a:cxn>
              <a:cxn ang="0">
                <a:pos x="connsiteX3" y="connsiteY3"/>
              </a:cxn>
            </a:cxnLst>
            <a:rect l="l" t="t" r="r" b="b"/>
            <a:pathLst>
              <a:path w="2496457" h="4285407">
                <a:moveTo>
                  <a:pt x="0" y="0"/>
                </a:moveTo>
                <a:lnTo>
                  <a:pt x="2496457" y="0"/>
                </a:lnTo>
                <a:lnTo>
                  <a:pt x="2496457" y="4285407"/>
                </a:lnTo>
                <a:lnTo>
                  <a:pt x="0" y="4285407"/>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874712" y="4096481"/>
            <a:ext cx="2610644" cy="2185375"/>
          </a:xfrm>
          <a:custGeom>
            <a:avLst/>
            <a:gdLst>
              <a:gd name="connsiteX0" fmla="*/ 0 w 2610644"/>
              <a:gd name="connsiteY0" fmla="*/ 0 h 2185375"/>
              <a:gd name="connsiteX1" fmla="*/ 2610644 w 2610644"/>
              <a:gd name="connsiteY1" fmla="*/ 0 h 2185375"/>
              <a:gd name="connsiteX2" fmla="*/ 2610644 w 2610644"/>
              <a:gd name="connsiteY2" fmla="*/ 2185375 h 2185375"/>
              <a:gd name="connsiteX3" fmla="*/ 0 w 2610644"/>
              <a:gd name="connsiteY3" fmla="*/ 2185375 h 2185375"/>
            </a:gdLst>
            <a:ahLst/>
            <a:cxnLst>
              <a:cxn ang="0">
                <a:pos x="connsiteX0" y="connsiteY0"/>
              </a:cxn>
              <a:cxn ang="0">
                <a:pos x="connsiteX1" y="connsiteY1"/>
              </a:cxn>
              <a:cxn ang="0">
                <a:pos x="connsiteX2" y="connsiteY2"/>
              </a:cxn>
              <a:cxn ang="0">
                <a:pos x="connsiteX3" y="connsiteY3"/>
              </a:cxn>
            </a:cxnLst>
            <a:rect l="l" t="t" r="r" b="b"/>
            <a:pathLst>
              <a:path w="2610644" h="2185375">
                <a:moveTo>
                  <a:pt x="0" y="0"/>
                </a:moveTo>
                <a:lnTo>
                  <a:pt x="2610644" y="0"/>
                </a:lnTo>
                <a:lnTo>
                  <a:pt x="2610644" y="2185375"/>
                </a:lnTo>
                <a:lnTo>
                  <a:pt x="0" y="2185375"/>
                </a:ln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3485356" y="1910099"/>
            <a:ext cx="2610644" cy="2185375"/>
          </a:xfrm>
          <a:custGeom>
            <a:avLst/>
            <a:gdLst>
              <a:gd name="connsiteX0" fmla="*/ 0 w 2610644"/>
              <a:gd name="connsiteY0" fmla="*/ 0 h 2185375"/>
              <a:gd name="connsiteX1" fmla="*/ 2610644 w 2610644"/>
              <a:gd name="connsiteY1" fmla="*/ 0 h 2185375"/>
              <a:gd name="connsiteX2" fmla="*/ 2610644 w 2610644"/>
              <a:gd name="connsiteY2" fmla="*/ 2185375 h 2185375"/>
              <a:gd name="connsiteX3" fmla="*/ 0 w 2610644"/>
              <a:gd name="connsiteY3" fmla="*/ 2185375 h 2185375"/>
            </a:gdLst>
            <a:ahLst/>
            <a:cxnLst>
              <a:cxn ang="0">
                <a:pos x="connsiteX0" y="connsiteY0"/>
              </a:cxn>
              <a:cxn ang="0">
                <a:pos x="connsiteX1" y="connsiteY1"/>
              </a:cxn>
              <a:cxn ang="0">
                <a:pos x="connsiteX2" y="connsiteY2"/>
              </a:cxn>
              <a:cxn ang="0">
                <a:pos x="connsiteX3" y="connsiteY3"/>
              </a:cxn>
            </a:cxnLst>
            <a:rect l="l" t="t" r="r" b="b"/>
            <a:pathLst>
              <a:path w="2610644" h="2185375">
                <a:moveTo>
                  <a:pt x="0" y="0"/>
                </a:moveTo>
                <a:lnTo>
                  <a:pt x="2610644" y="0"/>
                </a:lnTo>
                <a:lnTo>
                  <a:pt x="2610644" y="2185375"/>
                </a:lnTo>
                <a:lnTo>
                  <a:pt x="0" y="2185375"/>
                </a:lnTo>
                <a:close/>
              </a:path>
            </a:pathLst>
          </a:custGeom>
        </p:spPr>
        <p:txBody>
          <a:bodyPr wrap="square">
            <a:noAutofit/>
          </a:bodyPr>
          <a:lstStyle/>
          <a:p>
            <a:endParaRPr lang="zh-CN" altLang="en-US"/>
          </a:p>
        </p:txBody>
      </p:sp>
      <p:sp>
        <p:nvSpPr>
          <p:cNvPr id="15" name="图片占位符 14"/>
          <p:cNvSpPr>
            <a:spLocks noGrp="1"/>
          </p:cNvSpPr>
          <p:nvPr>
            <p:ph type="pic" sz="quarter" idx="12"/>
          </p:nvPr>
        </p:nvSpPr>
        <p:spPr>
          <a:xfrm>
            <a:off x="6096000" y="4096481"/>
            <a:ext cx="2610644" cy="2185375"/>
          </a:xfrm>
          <a:custGeom>
            <a:avLst/>
            <a:gdLst>
              <a:gd name="connsiteX0" fmla="*/ 0 w 2610644"/>
              <a:gd name="connsiteY0" fmla="*/ 0 h 2185375"/>
              <a:gd name="connsiteX1" fmla="*/ 2610644 w 2610644"/>
              <a:gd name="connsiteY1" fmla="*/ 0 h 2185375"/>
              <a:gd name="connsiteX2" fmla="*/ 2610644 w 2610644"/>
              <a:gd name="connsiteY2" fmla="*/ 2185375 h 2185375"/>
              <a:gd name="connsiteX3" fmla="*/ 0 w 2610644"/>
              <a:gd name="connsiteY3" fmla="*/ 2185375 h 2185375"/>
            </a:gdLst>
            <a:ahLst/>
            <a:cxnLst>
              <a:cxn ang="0">
                <a:pos x="connsiteX0" y="connsiteY0"/>
              </a:cxn>
              <a:cxn ang="0">
                <a:pos x="connsiteX1" y="connsiteY1"/>
              </a:cxn>
              <a:cxn ang="0">
                <a:pos x="connsiteX2" y="connsiteY2"/>
              </a:cxn>
              <a:cxn ang="0">
                <a:pos x="connsiteX3" y="connsiteY3"/>
              </a:cxn>
            </a:cxnLst>
            <a:rect l="l" t="t" r="r" b="b"/>
            <a:pathLst>
              <a:path w="2610644" h="2185375">
                <a:moveTo>
                  <a:pt x="0" y="0"/>
                </a:moveTo>
                <a:lnTo>
                  <a:pt x="2610644" y="0"/>
                </a:lnTo>
                <a:lnTo>
                  <a:pt x="2610644" y="2185375"/>
                </a:lnTo>
                <a:lnTo>
                  <a:pt x="0" y="2185375"/>
                </a:lnTo>
                <a:close/>
              </a:path>
            </a:pathLst>
          </a:custGeom>
        </p:spPr>
        <p:txBody>
          <a:bodyPr wrap="square">
            <a:noAutofit/>
          </a:bodyPr>
          <a:lstStyle/>
          <a:p>
            <a:endParaRPr lang="zh-CN" altLang="en-US"/>
          </a:p>
        </p:txBody>
      </p:sp>
      <p:sp>
        <p:nvSpPr>
          <p:cNvPr id="14" name="图片占位符 13"/>
          <p:cNvSpPr>
            <a:spLocks noGrp="1"/>
          </p:cNvSpPr>
          <p:nvPr>
            <p:ph type="pic" sz="quarter" idx="13"/>
          </p:nvPr>
        </p:nvSpPr>
        <p:spPr>
          <a:xfrm>
            <a:off x="8706644" y="1910099"/>
            <a:ext cx="2610644" cy="2185375"/>
          </a:xfrm>
          <a:custGeom>
            <a:avLst/>
            <a:gdLst>
              <a:gd name="connsiteX0" fmla="*/ 0 w 2610644"/>
              <a:gd name="connsiteY0" fmla="*/ 0 h 2185375"/>
              <a:gd name="connsiteX1" fmla="*/ 2610644 w 2610644"/>
              <a:gd name="connsiteY1" fmla="*/ 0 h 2185375"/>
              <a:gd name="connsiteX2" fmla="*/ 2610644 w 2610644"/>
              <a:gd name="connsiteY2" fmla="*/ 2185375 h 2185375"/>
              <a:gd name="connsiteX3" fmla="*/ 0 w 2610644"/>
              <a:gd name="connsiteY3" fmla="*/ 2185375 h 2185375"/>
            </a:gdLst>
            <a:ahLst/>
            <a:cxnLst>
              <a:cxn ang="0">
                <a:pos x="connsiteX0" y="connsiteY0"/>
              </a:cxn>
              <a:cxn ang="0">
                <a:pos x="connsiteX1" y="connsiteY1"/>
              </a:cxn>
              <a:cxn ang="0">
                <a:pos x="connsiteX2" y="connsiteY2"/>
              </a:cxn>
              <a:cxn ang="0">
                <a:pos x="connsiteX3" y="connsiteY3"/>
              </a:cxn>
            </a:cxnLst>
            <a:rect l="l" t="t" r="r" b="b"/>
            <a:pathLst>
              <a:path w="2610644" h="2185375">
                <a:moveTo>
                  <a:pt x="0" y="0"/>
                </a:moveTo>
                <a:lnTo>
                  <a:pt x="2610644" y="0"/>
                </a:lnTo>
                <a:lnTo>
                  <a:pt x="2610644" y="2185375"/>
                </a:lnTo>
                <a:lnTo>
                  <a:pt x="0" y="2185375"/>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6741003" y="2252974"/>
            <a:ext cx="4289853" cy="3240000"/>
          </a:xfrm>
          <a:custGeom>
            <a:avLst/>
            <a:gdLst>
              <a:gd name="connsiteX0" fmla="*/ 0 w 4289853"/>
              <a:gd name="connsiteY0" fmla="*/ 0 h 3240000"/>
              <a:gd name="connsiteX1" fmla="*/ 4289853 w 4289853"/>
              <a:gd name="connsiteY1" fmla="*/ 0 h 3240000"/>
              <a:gd name="connsiteX2" fmla="*/ 4289853 w 4289853"/>
              <a:gd name="connsiteY2" fmla="*/ 3240000 h 3240000"/>
              <a:gd name="connsiteX3" fmla="*/ 0 w 4289853"/>
              <a:gd name="connsiteY3" fmla="*/ 3240000 h 3240000"/>
            </a:gdLst>
            <a:ahLst/>
            <a:cxnLst>
              <a:cxn ang="0">
                <a:pos x="connsiteX0" y="connsiteY0"/>
              </a:cxn>
              <a:cxn ang="0">
                <a:pos x="connsiteX1" y="connsiteY1"/>
              </a:cxn>
              <a:cxn ang="0">
                <a:pos x="connsiteX2" y="connsiteY2"/>
              </a:cxn>
              <a:cxn ang="0">
                <a:pos x="connsiteX3" y="connsiteY3"/>
              </a:cxn>
            </a:cxnLst>
            <a:rect l="l" t="t" r="r" b="b"/>
            <a:pathLst>
              <a:path w="4289853" h="3240000">
                <a:moveTo>
                  <a:pt x="0" y="0"/>
                </a:moveTo>
                <a:lnTo>
                  <a:pt x="4289853" y="0"/>
                </a:lnTo>
                <a:lnTo>
                  <a:pt x="4289853" y="3240000"/>
                </a:lnTo>
                <a:lnTo>
                  <a:pt x="0" y="3240000"/>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356872" y="2160299"/>
            <a:ext cx="1876716" cy="1876714"/>
          </a:xfrm>
          <a:custGeom>
            <a:avLst/>
            <a:gdLst>
              <a:gd name="connsiteX0" fmla="*/ 938358 w 1876716"/>
              <a:gd name="connsiteY0" fmla="*/ 0 h 1876714"/>
              <a:gd name="connsiteX1" fmla="*/ 1876716 w 1876716"/>
              <a:gd name="connsiteY1" fmla="*/ 938357 h 1876714"/>
              <a:gd name="connsiteX2" fmla="*/ 938358 w 1876716"/>
              <a:gd name="connsiteY2" fmla="*/ 1876714 h 1876714"/>
              <a:gd name="connsiteX3" fmla="*/ 0 w 1876716"/>
              <a:gd name="connsiteY3" fmla="*/ 938357 h 1876714"/>
              <a:gd name="connsiteX4" fmla="*/ 938358 w 1876716"/>
              <a:gd name="connsiteY4" fmla="*/ 0 h 1876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6716" h="1876714">
                <a:moveTo>
                  <a:pt x="938358" y="0"/>
                </a:moveTo>
                <a:cubicBezTo>
                  <a:pt x="1456599" y="0"/>
                  <a:pt x="1876716" y="420117"/>
                  <a:pt x="1876716" y="938357"/>
                </a:cubicBezTo>
                <a:cubicBezTo>
                  <a:pt x="1876716" y="1456597"/>
                  <a:pt x="1456599" y="1876714"/>
                  <a:pt x="938358" y="1876714"/>
                </a:cubicBezTo>
                <a:cubicBezTo>
                  <a:pt x="420117" y="1876714"/>
                  <a:pt x="0" y="1456597"/>
                  <a:pt x="0" y="938357"/>
                </a:cubicBezTo>
                <a:cubicBezTo>
                  <a:pt x="0" y="420117"/>
                  <a:pt x="420117" y="0"/>
                  <a:pt x="938358" y="0"/>
                </a:cubicBez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3892159" y="2160299"/>
            <a:ext cx="1876716" cy="1876714"/>
          </a:xfrm>
          <a:custGeom>
            <a:avLst/>
            <a:gdLst>
              <a:gd name="connsiteX0" fmla="*/ 938358 w 1876716"/>
              <a:gd name="connsiteY0" fmla="*/ 0 h 1876714"/>
              <a:gd name="connsiteX1" fmla="*/ 1876716 w 1876716"/>
              <a:gd name="connsiteY1" fmla="*/ 938357 h 1876714"/>
              <a:gd name="connsiteX2" fmla="*/ 938358 w 1876716"/>
              <a:gd name="connsiteY2" fmla="*/ 1876714 h 1876714"/>
              <a:gd name="connsiteX3" fmla="*/ 0 w 1876716"/>
              <a:gd name="connsiteY3" fmla="*/ 938357 h 1876714"/>
              <a:gd name="connsiteX4" fmla="*/ 938358 w 1876716"/>
              <a:gd name="connsiteY4" fmla="*/ 0 h 1876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6716" h="1876714">
                <a:moveTo>
                  <a:pt x="938358" y="0"/>
                </a:moveTo>
                <a:cubicBezTo>
                  <a:pt x="1456599" y="0"/>
                  <a:pt x="1876716" y="420117"/>
                  <a:pt x="1876716" y="938357"/>
                </a:cubicBezTo>
                <a:cubicBezTo>
                  <a:pt x="1876716" y="1456597"/>
                  <a:pt x="1456599" y="1876714"/>
                  <a:pt x="938358" y="1876714"/>
                </a:cubicBezTo>
                <a:cubicBezTo>
                  <a:pt x="420117" y="1876714"/>
                  <a:pt x="0" y="1456597"/>
                  <a:pt x="0" y="938357"/>
                </a:cubicBezTo>
                <a:cubicBezTo>
                  <a:pt x="0" y="420117"/>
                  <a:pt x="420117" y="0"/>
                  <a:pt x="938358" y="0"/>
                </a:cubicBez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6427447" y="2160299"/>
            <a:ext cx="1876716" cy="1876714"/>
          </a:xfrm>
          <a:custGeom>
            <a:avLst/>
            <a:gdLst>
              <a:gd name="connsiteX0" fmla="*/ 938358 w 1876716"/>
              <a:gd name="connsiteY0" fmla="*/ 0 h 1876714"/>
              <a:gd name="connsiteX1" fmla="*/ 1876716 w 1876716"/>
              <a:gd name="connsiteY1" fmla="*/ 938357 h 1876714"/>
              <a:gd name="connsiteX2" fmla="*/ 938358 w 1876716"/>
              <a:gd name="connsiteY2" fmla="*/ 1876714 h 1876714"/>
              <a:gd name="connsiteX3" fmla="*/ 0 w 1876716"/>
              <a:gd name="connsiteY3" fmla="*/ 938357 h 1876714"/>
              <a:gd name="connsiteX4" fmla="*/ 938358 w 1876716"/>
              <a:gd name="connsiteY4" fmla="*/ 0 h 1876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6716" h="1876714">
                <a:moveTo>
                  <a:pt x="938358" y="0"/>
                </a:moveTo>
                <a:cubicBezTo>
                  <a:pt x="1456599" y="0"/>
                  <a:pt x="1876716" y="420117"/>
                  <a:pt x="1876716" y="938357"/>
                </a:cubicBezTo>
                <a:cubicBezTo>
                  <a:pt x="1876716" y="1456597"/>
                  <a:pt x="1456599" y="1876714"/>
                  <a:pt x="938358" y="1876714"/>
                </a:cubicBezTo>
                <a:cubicBezTo>
                  <a:pt x="420117" y="1876714"/>
                  <a:pt x="0" y="1456597"/>
                  <a:pt x="0" y="938357"/>
                </a:cubicBezTo>
                <a:cubicBezTo>
                  <a:pt x="0" y="420117"/>
                  <a:pt x="420117" y="0"/>
                  <a:pt x="938358" y="0"/>
                </a:cubicBez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8962735" y="2160299"/>
            <a:ext cx="1876716" cy="1876714"/>
          </a:xfrm>
          <a:custGeom>
            <a:avLst/>
            <a:gdLst>
              <a:gd name="connsiteX0" fmla="*/ 938358 w 1876716"/>
              <a:gd name="connsiteY0" fmla="*/ 0 h 1876714"/>
              <a:gd name="connsiteX1" fmla="*/ 1876716 w 1876716"/>
              <a:gd name="connsiteY1" fmla="*/ 938357 h 1876714"/>
              <a:gd name="connsiteX2" fmla="*/ 938358 w 1876716"/>
              <a:gd name="connsiteY2" fmla="*/ 1876714 h 1876714"/>
              <a:gd name="connsiteX3" fmla="*/ 0 w 1876716"/>
              <a:gd name="connsiteY3" fmla="*/ 938357 h 1876714"/>
              <a:gd name="connsiteX4" fmla="*/ 938358 w 1876716"/>
              <a:gd name="connsiteY4" fmla="*/ 0 h 1876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6716" h="1876714">
                <a:moveTo>
                  <a:pt x="938358" y="0"/>
                </a:moveTo>
                <a:cubicBezTo>
                  <a:pt x="1456599" y="0"/>
                  <a:pt x="1876716" y="420117"/>
                  <a:pt x="1876716" y="938357"/>
                </a:cubicBezTo>
                <a:cubicBezTo>
                  <a:pt x="1876716" y="1456597"/>
                  <a:pt x="1456599" y="1876714"/>
                  <a:pt x="938358" y="1876714"/>
                </a:cubicBezTo>
                <a:cubicBezTo>
                  <a:pt x="420117" y="1876714"/>
                  <a:pt x="0" y="1456597"/>
                  <a:pt x="0" y="938357"/>
                </a:cubicBezTo>
                <a:cubicBezTo>
                  <a:pt x="0" y="420117"/>
                  <a:pt x="420117" y="0"/>
                  <a:pt x="938358" y="0"/>
                </a:cubicBez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874712" y="1866901"/>
            <a:ext cx="10442576" cy="2786182"/>
          </a:xfrm>
          <a:custGeom>
            <a:avLst/>
            <a:gdLst>
              <a:gd name="connsiteX0" fmla="*/ 0 w 10442576"/>
              <a:gd name="connsiteY0" fmla="*/ 0 h 2786182"/>
              <a:gd name="connsiteX1" fmla="*/ 10442576 w 10442576"/>
              <a:gd name="connsiteY1" fmla="*/ 0 h 2786182"/>
              <a:gd name="connsiteX2" fmla="*/ 10442576 w 10442576"/>
              <a:gd name="connsiteY2" fmla="*/ 2786182 h 2786182"/>
              <a:gd name="connsiteX3" fmla="*/ 0 w 10442576"/>
              <a:gd name="connsiteY3" fmla="*/ 2786182 h 2786182"/>
            </a:gdLst>
            <a:ahLst/>
            <a:cxnLst>
              <a:cxn ang="0">
                <a:pos x="connsiteX0" y="connsiteY0"/>
              </a:cxn>
              <a:cxn ang="0">
                <a:pos x="connsiteX1" y="connsiteY1"/>
              </a:cxn>
              <a:cxn ang="0">
                <a:pos x="connsiteX2" y="connsiteY2"/>
              </a:cxn>
              <a:cxn ang="0">
                <a:pos x="connsiteX3" y="connsiteY3"/>
              </a:cxn>
            </a:cxnLst>
            <a:rect l="l" t="t" r="r" b="b"/>
            <a:pathLst>
              <a:path w="10442576" h="2786182">
                <a:moveTo>
                  <a:pt x="0" y="0"/>
                </a:moveTo>
                <a:lnTo>
                  <a:pt x="10442576" y="0"/>
                </a:lnTo>
                <a:lnTo>
                  <a:pt x="10442576" y="2786182"/>
                </a:lnTo>
                <a:lnTo>
                  <a:pt x="0" y="2786182"/>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846634" y="2114550"/>
            <a:ext cx="2174132" cy="2071930"/>
          </a:xfrm>
          <a:custGeom>
            <a:avLst/>
            <a:gdLst>
              <a:gd name="connsiteX0" fmla="*/ 345329 w 2174132"/>
              <a:gd name="connsiteY0" fmla="*/ 0 h 2071930"/>
              <a:gd name="connsiteX1" fmla="*/ 1828803 w 2174132"/>
              <a:gd name="connsiteY1" fmla="*/ 0 h 2071930"/>
              <a:gd name="connsiteX2" fmla="*/ 2174132 w 2174132"/>
              <a:gd name="connsiteY2" fmla="*/ 345329 h 2071930"/>
              <a:gd name="connsiteX3" fmla="*/ 2174132 w 2174132"/>
              <a:gd name="connsiteY3" fmla="*/ 1726601 h 2071930"/>
              <a:gd name="connsiteX4" fmla="*/ 1828803 w 2174132"/>
              <a:gd name="connsiteY4" fmla="*/ 2071930 h 2071930"/>
              <a:gd name="connsiteX5" fmla="*/ 345329 w 2174132"/>
              <a:gd name="connsiteY5" fmla="*/ 2071930 h 2071930"/>
              <a:gd name="connsiteX6" fmla="*/ 0 w 2174132"/>
              <a:gd name="connsiteY6" fmla="*/ 1726601 h 2071930"/>
              <a:gd name="connsiteX7" fmla="*/ 0 w 2174132"/>
              <a:gd name="connsiteY7" fmla="*/ 345329 h 2071930"/>
              <a:gd name="connsiteX8" fmla="*/ 345329 w 2174132"/>
              <a:gd name="connsiteY8" fmla="*/ 0 h 207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4132" h="2071930">
                <a:moveTo>
                  <a:pt x="345329" y="0"/>
                </a:moveTo>
                <a:lnTo>
                  <a:pt x="1828803" y="0"/>
                </a:lnTo>
                <a:cubicBezTo>
                  <a:pt x="2019523" y="0"/>
                  <a:pt x="2174132" y="154609"/>
                  <a:pt x="2174132" y="345329"/>
                </a:cubicBezTo>
                <a:lnTo>
                  <a:pt x="2174132" y="1726601"/>
                </a:lnTo>
                <a:cubicBezTo>
                  <a:pt x="2174132" y="1917321"/>
                  <a:pt x="2019523" y="2071930"/>
                  <a:pt x="1828803" y="2071930"/>
                </a:cubicBezTo>
                <a:lnTo>
                  <a:pt x="345329" y="2071930"/>
                </a:lnTo>
                <a:cubicBezTo>
                  <a:pt x="154609" y="2071930"/>
                  <a:pt x="0" y="1917321"/>
                  <a:pt x="0" y="1726601"/>
                </a:cubicBezTo>
                <a:lnTo>
                  <a:pt x="0" y="345329"/>
                </a:lnTo>
                <a:cubicBezTo>
                  <a:pt x="0" y="154609"/>
                  <a:pt x="154609" y="0"/>
                  <a:pt x="345329" y="0"/>
                </a:cubicBez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5004896" y="2114550"/>
            <a:ext cx="2174132" cy="2071930"/>
          </a:xfrm>
          <a:custGeom>
            <a:avLst/>
            <a:gdLst>
              <a:gd name="connsiteX0" fmla="*/ 345329 w 2174132"/>
              <a:gd name="connsiteY0" fmla="*/ 0 h 2071930"/>
              <a:gd name="connsiteX1" fmla="*/ 1828803 w 2174132"/>
              <a:gd name="connsiteY1" fmla="*/ 0 h 2071930"/>
              <a:gd name="connsiteX2" fmla="*/ 2174132 w 2174132"/>
              <a:gd name="connsiteY2" fmla="*/ 345329 h 2071930"/>
              <a:gd name="connsiteX3" fmla="*/ 2174132 w 2174132"/>
              <a:gd name="connsiteY3" fmla="*/ 1726601 h 2071930"/>
              <a:gd name="connsiteX4" fmla="*/ 1828803 w 2174132"/>
              <a:gd name="connsiteY4" fmla="*/ 2071930 h 2071930"/>
              <a:gd name="connsiteX5" fmla="*/ 345329 w 2174132"/>
              <a:gd name="connsiteY5" fmla="*/ 2071930 h 2071930"/>
              <a:gd name="connsiteX6" fmla="*/ 0 w 2174132"/>
              <a:gd name="connsiteY6" fmla="*/ 1726601 h 2071930"/>
              <a:gd name="connsiteX7" fmla="*/ 0 w 2174132"/>
              <a:gd name="connsiteY7" fmla="*/ 345329 h 2071930"/>
              <a:gd name="connsiteX8" fmla="*/ 345329 w 2174132"/>
              <a:gd name="connsiteY8" fmla="*/ 0 h 207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4132" h="2071930">
                <a:moveTo>
                  <a:pt x="345329" y="0"/>
                </a:moveTo>
                <a:lnTo>
                  <a:pt x="1828803" y="0"/>
                </a:lnTo>
                <a:cubicBezTo>
                  <a:pt x="2019523" y="0"/>
                  <a:pt x="2174132" y="154609"/>
                  <a:pt x="2174132" y="345329"/>
                </a:cubicBezTo>
                <a:lnTo>
                  <a:pt x="2174132" y="1726601"/>
                </a:lnTo>
                <a:cubicBezTo>
                  <a:pt x="2174132" y="1917321"/>
                  <a:pt x="2019523" y="2071930"/>
                  <a:pt x="1828803" y="2071930"/>
                </a:cubicBezTo>
                <a:lnTo>
                  <a:pt x="345329" y="2071930"/>
                </a:lnTo>
                <a:cubicBezTo>
                  <a:pt x="154609" y="2071930"/>
                  <a:pt x="0" y="1917321"/>
                  <a:pt x="0" y="1726601"/>
                </a:cubicBezTo>
                <a:lnTo>
                  <a:pt x="0" y="345329"/>
                </a:lnTo>
                <a:cubicBezTo>
                  <a:pt x="0" y="154609"/>
                  <a:pt x="154609" y="0"/>
                  <a:pt x="345329" y="0"/>
                </a:cubicBez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8163158" y="2114550"/>
            <a:ext cx="2174132" cy="2071930"/>
          </a:xfrm>
          <a:custGeom>
            <a:avLst/>
            <a:gdLst>
              <a:gd name="connsiteX0" fmla="*/ 345329 w 2174132"/>
              <a:gd name="connsiteY0" fmla="*/ 0 h 2071930"/>
              <a:gd name="connsiteX1" fmla="*/ 1828803 w 2174132"/>
              <a:gd name="connsiteY1" fmla="*/ 0 h 2071930"/>
              <a:gd name="connsiteX2" fmla="*/ 2174132 w 2174132"/>
              <a:gd name="connsiteY2" fmla="*/ 345329 h 2071930"/>
              <a:gd name="connsiteX3" fmla="*/ 2174132 w 2174132"/>
              <a:gd name="connsiteY3" fmla="*/ 1726601 h 2071930"/>
              <a:gd name="connsiteX4" fmla="*/ 1828803 w 2174132"/>
              <a:gd name="connsiteY4" fmla="*/ 2071930 h 2071930"/>
              <a:gd name="connsiteX5" fmla="*/ 345329 w 2174132"/>
              <a:gd name="connsiteY5" fmla="*/ 2071930 h 2071930"/>
              <a:gd name="connsiteX6" fmla="*/ 0 w 2174132"/>
              <a:gd name="connsiteY6" fmla="*/ 1726601 h 2071930"/>
              <a:gd name="connsiteX7" fmla="*/ 0 w 2174132"/>
              <a:gd name="connsiteY7" fmla="*/ 345329 h 2071930"/>
              <a:gd name="connsiteX8" fmla="*/ 345329 w 2174132"/>
              <a:gd name="connsiteY8" fmla="*/ 0 h 207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4132" h="2071930">
                <a:moveTo>
                  <a:pt x="345329" y="0"/>
                </a:moveTo>
                <a:lnTo>
                  <a:pt x="1828803" y="0"/>
                </a:lnTo>
                <a:cubicBezTo>
                  <a:pt x="2019523" y="0"/>
                  <a:pt x="2174132" y="154609"/>
                  <a:pt x="2174132" y="345329"/>
                </a:cubicBezTo>
                <a:lnTo>
                  <a:pt x="2174132" y="1726601"/>
                </a:lnTo>
                <a:cubicBezTo>
                  <a:pt x="2174132" y="1917321"/>
                  <a:pt x="2019523" y="2071930"/>
                  <a:pt x="1828803" y="2071930"/>
                </a:cubicBezTo>
                <a:lnTo>
                  <a:pt x="345329" y="2071930"/>
                </a:lnTo>
                <a:cubicBezTo>
                  <a:pt x="154609" y="2071930"/>
                  <a:pt x="0" y="1917321"/>
                  <a:pt x="0" y="1726601"/>
                </a:cubicBezTo>
                <a:lnTo>
                  <a:pt x="0" y="345329"/>
                </a:lnTo>
                <a:cubicBezTo>
                  <a:pt x="0" y="154609"/>
                  <a:pt x="154609" y="0"/>
                  <a:pt x="345329" y="0"/>
                </a:cubicBez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14" name="图片占位符 13"/>
          <p:cNvSpPr>
            <a:spLocks noGrp="1"/>
          </p:cNvSpPr>
          <p:nvPr>
            <p:ph type="pic" sz="quarter" idx="10"/>
          </p:nvPr>
        </p:nvSpPr>
        <p:spPr>
          <a:xfrm>
            <a:off x="1" y="1885950"/>
            <a:ext cx="2441233" cy="2423886"/>
          </a:xfrm>
          <a:custGeom>
            <a:avLst/>
            <a:gdLst>
              <a:gd name="connsiteX0" fmla="*/ 0 w 2441233"/>
              <a:gd name="connsiteY0" fmla="*/ 0 h 2423886"/>
              <a:gd name="connsiteX1" fmla="*/ 2441233 w 2441233"/>
              <a:gd name="connsiteY1" fmla="*/ 0 h 2423886"/>
              <a:gd name="connsiteX2" fmla="*/ 2441233 w 2441233"/>
              <a:gd name="connsiteY2" fmla="*/ 2423886 h 2423886"/>
              <a:gd name="connsiteX3" fmla="*/ 0 w 2441233"/>
              <a:gd name="connsiteY3" fmla="*/ 2423886 h 2423886"/>
            </a:gdLst>
            <a:ahLst/>
            <a:cxnLst>
              <a:cxn ang="0">
                <a:pos x="connsiteX0" y="connsiteY0"/>
              </a:cxn>
              <a:cxn ang="0">
                <a:pos x="connsiteX1" y="connsiteY1"/>
              </a:cxn>
              <a:cxn ang="0">
                <a:pos x="connsiteX2" y="connsiteY2"/>
              </a:cxn>
              <a:cxn ang="0">
                <a:pos x="connsiteX3" y="connsiteY3"/>
              </a:cxn>
            </a:cxnLst>
            <a:rect l="l" t="t" r="r" b="b"/>
            <a:pathLst>
              <a:path w="2441233" h="2423886">
                <a:moveTo>
                  <a:pt x="0" y="0"/>
                </a:moveTo>
                <a:lnTo>
                  <a:pt x="2441233" y="0"/>
                </a:lnTo>
                <a:lnTo>
                  <a:pt x="2441233" y="2423886"/>
                </a:lnTo>
                <a:lnTo>
                  <a:pt x="0" y="2423886"/>
                </a:lnTo>
                <a:close/>
              </a:path>
            </a:pathLst>
          </a:custGeom>
        </p:spPr>
        <p:txBody>
          <a:bodyPr wrap="square">
            <a:noAutofit/>
          </a:bodyPr>
          <a:lstStyle/>
          <a:p>
            <a:endParaRPr lang="zh-CN" altLang="en-US"/>
          </a:p>
        </p:txBody>
      </p:sp>
      <p:sp>
        <p:nvSpPr>
          <p:cNvPr id="16" name="图片占位符 15"/>
          <p:cNvSpPr>
            <a:spLocks noGrp="1"/>
          </p:cNvSpPr>
          <p:nvPr>
            <p:ph type="pic" sz="quarter" idx="12"/>
          </p:nvPr>
        </p:nvSpPr>
        <p:spPr>
          <a:xfrm>
            <a:off x="4875385" y="1885950"/>
            <a:ext cx="2441233" cy="2423886"/>
          </a:xfrm>
          <a:custGeom>
            <a:avLst/>
            <a:gdLst>
              <a:gd name="connsiteX0" fmla="*/ 0 w 2441233"/>
              <a:gd name="connsiteY0" fmla="*/ 0 h 2423886"/>
              <a:gd name="connsiteX1" fmla="*/ 2441233 w 2441233"/>
              <a:gd name="connsiteY1" fmla="*/ 0 h 2423886"/>
              <a:gd name="connsiteX2" fmla="*/ 2441233 w 2441233"/>
              <a:gd name="connsiteY2" fmla="*/ 2423886 h 2423886"/>
              <a:gd name="connsiteX3" fmla="*/ 0 w 2441233"/>
              <a:gd name="connsiteY3" fmla="*/ 2423886 h 2423886"/>
            </a:gdLst>
            <a:ahLst/>
            <a:cxnLst>
              <a:cxn ang="0">
                <a:pos x="connsiteX0" y="connsiteY0"/>
              </a:cxn>
              <a:cxn ang="0">
                <a:pos x="connsiteX1" y="connsiteY1"/>
              </a:cxn>
              <a:cxn ang="0">
                <a:pos x="connsiteX2" y="connsiteY2"/>
              </a:cxn>
              <a:cxn ang="0">
                <a:pos x="connsiteX3" y="connsiteY3"/>
              </a:cxn>
            </a:cxnLst>
            <a:rect l="l" t="t" r="r" b="b"/>
            <a:pathLst>
              <a:path w="2441233" h="2423886">
                <a:moveTo>
                  <a:pt x="0" y="0"/>
                </a:moveTo>
                <a:lnTo>
                  <a:pt x="2441233" y="0"/>
                </a:lnTo>
                <a:lnTo>
                  <a:pt x="2441233" y="2423886"/>
                </a:lnTo>
                <a:lnTo>
                  <a:pt x="0" y="2423886"/>
                </a:lnTo>
                <a:close/>
              </a:path>
            </a:pathLst>
          </a:custGeom>
        </p:spPr>
        <p:txBody>
          <a:bodyPr wrap="square">
            <a:noAutofit/>
          </a:bodyPr>
          <a:lstStyle/>
          <a:p>
            <a:endParaRPr lang="zh-CN" altLang="en-US"/>
          </a:p>
        </p:txBody>
      </p:sp>
      <p:sp>
        <p:nvSpPr>
          <p:cNvPr id="18" name="图片占位符 17"/>
          <p:cNvSpPr>
            <a:spLocks noGrp="1"/>
          </p:cNvSpPr>
          <p:nvPr>
            <p:ph type="pic" sz="quarter" idx="14"/>
          </p:nvPr>
        </p:nvSpPr>
        <p:spPr>
          <a:xfrm>
            <a:off x="9750768" y="1885950"/>
            <a:ext cx="2441233" cy="2423886"/>
          </a:xfrm>
          <a:custGeom>
            <a:avLst/>
            <a:gdLst>
              <a:gd name="connsiteX0" fmla="*/ 0 w 2441233"/>
              <a:gd name="connsiteY0" fmla="*/ 0 h 2423886"/>
              <a:gd name="connsiteX1" fmla="*/ 2441233 w 2441233"/>
              <a:gd name="connsiteY1" fmla="*/ 0 h 2423886"/>
              <a:gd name="connsiteX2" fmla="*/ 2441233 w 2441233"/>
              <a:gd name="connsiteY2" fmla="*/ 2423886 h 2423886"/>
              <a:gd name="connsiteX3" fmla="*/ 0 w 2441233"/>
              <a:gd name="connsiteY3" fmla="*/ 2423886 h 2423886"/>
            </a:gdLst>
            <a:ahLst/>
            <a:cxnLst>
              <a:cxn ang="0">
                <a:pos x="connsiteX0" y="connsiteY0"/>
              </a:cxn>
              <a:cxn ang="0">
                <a:pos x="connsiteX1" y="connsiteY1"/>
              </a:cxn>
              <a:cxn ang="0">
                <a:pos x="connsiteX2" y="connsiteY2"/>
              </a:cxn>
              <a:cxn ang="0">
                <a:pos x="connsiteX3" y="connsiteY3"/>
              </a:cxn>
            </a:cxnLst>
            <a:rect l="l" t="t" r="r" b="b"/>
            <a:pathLst>
              <a:path w="2441233" h="2423886">
                <a:moveTo>
                  <a:pt x="0" y="0"/>
                </a:moveTo>
                <a:lnTo>
                  <a:pt x="2441233" y="0"/>
                </a:lnTo>
                <a:lnTo>
                  <a:pt x="2441233" y="2423886"/>
                </a:lnTo>
                <a:lnTo>
                  <a:pt x="0" y="2423886"/>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4692603" y="0"/>
            <a:ext cx="2806794" cy="6858000"/>
          </a:xfrm>
          <a:custGeom>
            <a:avLst/>
            <a:gdLst>
              <a:gd name="connsiteX0" fmla="*/ 0 w 2806794"/>
              <a:gd name="connsiteY0" fmla="*/ 0 h 6858000"/>
              <a:gd name="connsiteX1" fmla="*/ 2806794 w 2806794"/>
              <a:gd name="connsiteY1" fmla="*/ 0 h 6858000"/>
              <a:gd name="connsiteX2" fmla="*/ 2806794 w 2806794"/>
              <a:gd name="connsiteY2" fmla="*/ 6858000 h 6858000"/>
              <a:gd name="connsiteX3" fmla="*/ 0 w 28067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806794" h="6858000">
                <a:moveTo>
                  <a:pt x="0" y="0"/>
                </a:moveTo>
                <a:lnTo>
                  <a:pt x="2806794" y="0"/>
                </a:lnTo>
                <a:lnTo>
                  <a:pt x="2806794" y="6858000"/>
                </a:lnTo>
                <a:lnTo>
                  <a:pt x="0" y="6858000"/>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894815" y="2069950"/>
            <a:ext cx="10402373" cy="4049002"/>
          </a:xfrm>
          <a:custGeom>
            <a:avLst/>
            <a:gdLst>
              <a:gd name="connsiteX0" fmla="*/ 7791996 w 10402373"/>
              <a:gd name="connsiteY0" fmla="*/ 0 h 4049002"/>
              <a:gd name="connsiteX1" fmla="*/ 10402373 w 10402373"/>
              <a:gd name="connsiteY1" fmla="*/ 0 h 4049002"/>
              <a:gd name="connsiteX2" fmla="*/ 10402373 w 10402373"/>
              <a:gd name="connsiteY2" fmla="*/ 2010936 h 4049002"/>
              <a:gd name="connsiteX3" fmla="*/ 10402373 w 10402373"/>
              <a:gd name="connsiteY3" fmla="*/ 2010937 h 4049002"/>
              <a:gd name="connsiteX4" fmla="*/ 10402373 w 10402373"/>
              <a:gd name="connsiteY4" fmla="*/ 4049002 h 4049002"/>
              <a:gd name="connsiteX5" fmla="*/ 7791997 w 10402373"/>
              <a:gd name="connsiteY5" fmla="*/ 4049002 h 4049002"/>
              <a:gd name="connsiteX6" fmla="*/ 7791996 w 10402373"/>
              <a:gd name="connsiteY6" fmla="*/ 4049002 h 4049002"/>
              <a:gd name="connsiteX7" fmla="*/ 5181621 w 10402373"/>
              <a:gd name="connsiteY7" fmla="*/ 4049002 h 4049002"/>
              <a:gd name="connsiteX8" fmla="*/ 5181621 w 10402373"/>
              <a:gd name="connsiteY8" fmla="*/ 2010936 h 4049002"/>
              <a:gd name="connsiteX9" fmla="*/ 7791996 w 10402373"/>
              <a:gd name="connsiteY9" fmla="*/ 2010936 h 4049002"/>
              <a:gd name="connsiteX10" fmla="*/ 0 w 10402373"/>
              <a:gd name="connsiteY10" fmla="*/ 0 h 4049002"/>
              <a:gd name="connsiteX11" fmla="*/ 2610377 w 10402373"/>
              <a:gd name="connsiteY11" fmla="*/ 0 h 4049002"/>
              <a:gd name="connsiteX12" fmla="*/ 2610377 w 10402373"/>
              <a:gd name="connsiteY12" fmla="*/ 2010936 h 4049002"/>
              <a:gd name="connsiteX13" fmla="*/ 5181620 w 10402373"/>
              <a:gd name="connsiteY13" fmla="*/ 2010936 h 4049002"/>
              <a:gd name="connsiteX14" fmla="*/ 5181620 w 10402373"/>
              <a:gd name="connsiteY14" fmla="*/ 4049002 h 4049002"/>
              <a:gd name="connsiteX15" fmla="*/ 2610377 w 10402373"/>
              <a:gd name="connsiteY15" fmla="*/ 4049002 h 4049002"/>
              <a:gd name="connsiteX16" fmla="*/ 2610376 w 10402373"/>
              <a:gd name="connsiteY16" fmla="*/ 4049002 h 4049002"/>
              <a:gd name="connsiteX17" fmla="*/ 0 w 10402373"/>
              <a:gd name="connsiteY17" fmla="*/ 4049002 h 4049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402373" h="4049002">
                <a:moveTo>
                  <a:pt x="7791996" y="0"/>
                </a:moveTo>
                <a:lnTo>
                  <a:pt x="10402373" y="0"/>
                </a:lnTo>
                <a:lnTo>
                  <a:pt x="10402373" y="2010936"/>
                </a:lnTo>
                <a:lnTo>
                  <a:pt x="10402373" y="2010937"/>
                </a:lnTo>
                <a:lnTo>
                  <a:pt x="10402373" y="4049002"/>
                </a:lnTo>
                <a:lnTo>
                  <a:pt x="7791997" y="4049002"/>
                </a:lnTo>
                <a:lnTo>
                  <a:pt x="7791996" y="4049002"/>
                </a:lnTo>
                <a:lnTo>
                  <a:pt x="5181621" y="4049002"/>
                </a:lnTo>
                <a:lnTo>
                  <a:pt x="5181621" y="2010936"/>
                </a:lnTo>
                <a:lnTo>
                  <a:pt x="7791996" y="2010936"/>
                </a:lnTo>
                <a:close/>
                <a:moveTo>
                  <a:pt x="0" y="0"/>
                </a:moveTo>
                <a:lnTo>
                  <a:pt x="2610377" y="0"/>
                </a:lnTo>
                <a:lnTo>
                  <a:pt x="2610377" y="2010936"/>
                </a:lnTo>
                <a:lnTo>
                  <a:pt x="5181620" y="2010936"/>
                </a:lnTo>
                <a:lnTo>
                  <a:pt x="5181620" y="4049002"/>
                </a:lnTo>
                <a:lnTo>
                  <a:pt x="2610377" y="4049002"/>
                </a:lnTo>
                <a:lnTo>
                  <a:pt x="2610376" y="4049002"/>
                </a:lnTo>
                <a:lnTo>
                  <a:pt x="0" y="4049002"/>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2536392" y="0"/>
            <a:ext cx="7115486" cy="3431548"/>
          </a:xfrm>
          <a:custGeom>
            <a:avLst/>
            <a:gdLst>
              <a:gd name="connsiteX0" fmla="*/ 7115486 w 7115486"/>
              <a:gd name="connsiteY0" fmla="*/ 0 h 3431548"/>
              <a:gd name="connsiteX1" fmla="*/ 7100159 w 7115486"/>
              <a:gd name="connsiteY1" fmla="*/ 116024 h 3431548"/>
              <a:gd name="connsiteX2" fmla="*/ 6689807 w 7115486"/>
              <a:gd name="connsiteY2" fmla="*/ 910118 h 3431548"/>
              <a:gd name="connsiteX3" fmla="*/ 4678021 w 7115486"/>
              <a:gd name="connsiteY3" fmla="*/ 2970694 h 3431548"/>
              <a:gd name="connsiteX4" fmla="*/ 2515888 w 7115486"/>
              <a:gd name="connsiteY4" fmla="*/ 2996597 h 3431548"/>
              <a:gd name="connsiteX5" fmla="*/ 455313 w 7115486"/>
              <a:gd name="connsiteY5" fmla="*/ 984810 h 3431548"/>
              <a:gd name="connsiteX6" fmla="*/ 3321 w 7115486"/>
              <a:gd name="connsiteY6" fmla="*/ 55570 h 3431548"/>
              <a:gd name="connsiteX7" fmla="*/ 0 w 7115486"/>
              <a:gd name="connsiteY7" fmla="*/ 0 h 343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15486" h="3431548">
                <a:moveTo>
                  <a:pt x="7115486" y="0"/>
                </a:moveTo>
                <a:lnTo>
                  <a:pt x="7100159" y="116024"/>
                </a:lnTo>
                <a:cubicBezTo>
                  <a:pt x="7047649" y="405799"/>
                  <a:pt x="6911021" y="683539"/>
                  <a:pt x="6689807" y="910118"/>
                </a:cubicBezTo>
                <a:lnTo>
                  <a:pt x="4678021" y="2970694"/>
                </a:lnTo>
                <a:cubicBezTo>
                  <a:pt x="4088117" y="3574903"/>
                  <a:pt x="3120098" y="3586501"/>
                  <a:pt x="2515888" y="2996597"/>
                </a:cubicBezTo>
                <a:lnTo>
                  <a:pt x="455313" y="984810"/>
                </a:lnTo>
                <a:cubicBezTo>
                  <a:pt x="190971" y="726728"/>
                  <a:pt x="40059" y="396271"/>
                  <a:pt x="3321" y="55570"/>
                </a:cubicBezTo>
                <a:lnTo>
                  <a:pt x="0" y="0"/>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065242" y="2552704"/>
            <a:ext cx="2145098" cy="2146294"/>
          </a:xfrm>
          <a:custGeom>
            <a:avLst/>
            <a:gdLst>
              <a:gd name="connsiteX0" fmla="*/ 357523 w 2145098"/>
              <a:gd name="connsiteY0" fmla="*/ 0 h 2146294"/>
              <a:gd name="connsiteX1" fmla="*/ 1787575 w 2145098"/>
              <a:gd name="connsiteY1" fmla="*/ 0 h 2146294"/>
              <a:gd name="connsiteX2" fmla="*/ 2145098 w 2145098"/>
              <a:gd name="connsiteY2" fmla="*/ 357523 h 2146294"/>
              <a:gd name="connsiteX3" fmla="*/ 2145098 w 2145098"/>
              <a:gd name="connsiteY3" fmla="*/ 1788771 h 2146294"/>
              <a:gd name="connsiteX4" fmla="*/ 1787575 w 2145098"/>
              <a:gd name="connsiteY4" fmla="*/ 2146294 h 2146294"/>
              <a:gd name="connsiteX5" fmla="*/ 357523 w 2145098"/>
              <a:gd name="connsiteY5" fmla="*/ 2146294 h 2146294"/>
              <a:gd name="connsiteX6" fmla="*/ 0 w 2145098"/>
              <a:gd name="connsiteY6" fmla="*/ 1788771 h 2146294"/>
              <a:gd name="connsiteX7" fmla="*/ 0 w 2145098"/>
              <a:gd name="connsiteY7" fmla="*/ 357523 h 2146294"/>
              <a:gd name="connsiteX8" fmla="*/ 357523 w 2145098"/>
              <a:gd name="connsiteY8" fmla="*/ 0 h 2146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5098" h="2146294">
                <a:moveTo>
                  <a:pt x="357523" y="0"/>
                </a:moveTo>
                <a:lnTo>
                  <a:pt x="1787575" y="0"/>
                </a:lnTo>
                <a:cubicBezTo>
                  <a:pt x="1985030" y="0"/>
                  <a:pt x="2145098" y="160068"/>
                  <a:pt x="2145098" y="357523"/>
                </a:cubicBezTo>
                <a:lnTo>
                  <a:pt x="2145098" y="1788771"/>
                </a:lnTo>
                <a:cubicBezTo>
                  <a:pt x="2145098" y="1986226"/>
                  <a:pt x="1985030" y="2146294"/>
                  <a:pt x="1787575" y="2146294"/>
                </a:cubicBezTo>
                <a:lnTo>
                  <a:pt x="357523" y="2146294"/>
                </a:lnTo>
                <a:cubicBezTo>
                  <a:pt x="160068" y="2146294"/>
                  <a:pt x="0" y="1986226"/>
                  <a:pt x="0" y="1788771"/>
                </a:cubicBezTo>
                <a:lnTo>
                  <a:pt x="0" y="357523"/>
                </a:lnTo>
                <a:cubicBezTo>
                  <a:pt x="0" y="160068"/>
                  <a:pt x="160068" y="0"/>
                  <a:pt x="357523" y="0"/>
                </a:cubicBez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3704047" y="2552704"/>
            <a:ext cx="2145098" cy="2146294"/>
          </a:xfrm>
          <a:custGeom>
            <a:avLst/>
            <a:gdLst>
              <a:gd name="connsiteX0" fmla="*/ 357523 w 2145098"/>
              <a:gd name="connsiteY0" fmla="*/ 0 h 2146294"/>
              <a:gd name="connsiteX1" fmla="*/ 1787575 w 2145098"/>
              <a:gd name="connsiteY1" fmla="*/ 0 h 2146294"/>
              <a:gd name="connsiteX2" fmla="*/ 2145098 w 2145098"/>
              <a:gd name="connsiteY2" fmla="*/ 357523 h 2146294"/>
              <a:gd name="connsiteX3" fmla="*/ 2145098 w 2145098"/>
              <a:gd name="connsiteY3" fmla="*/ 1788771 h 2146294"/>
              <a:gd name="connsiteX4" fmla="*/ 1787575 w 2145098"/>
              <a:gd name="connsiteY4" fmla="*/ 2146294 h 2146294"/>
              <a:gd name="connsiteX5" fmla="*/ 357523 w 2145098"/>
              <a:gd name="connsiteY5" fmla="*/ 2146294 h 2146294"/>
              <a:gd name="connsiteX6" fmla="*/ 0 w 2145098"/>
              <a:gd name="connsiteY6" fmla="*/ 1788771 h 2146294"/>
              <a:gd name="connsiteX7" fmla="*/ 0 w 2145098"/>
              <a:gd name="connsiteY7" fmla="*/ 357523 h 2146294"/>
              <a:gd name="connsiteX8" fmla="*/ 357523 w 2145098"/>
              <a:gd name="connsiteY8" fmla="*/ 0 h 2146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5098" h="2146294">
                <a:moveTo>
                  <a:pt x="357523" y="0"/>
                </a:moveTo>
                <a:lnTo>
                  <a:pt x="1787575" y="0"/>
                </a:lnTo>
                <a:cubicBezTo>
                  <a:pt x="1985030" y="0"/>
                  <a:pt x="2145098" y="160068"/>
                  <a:pt x="2145098" y="357523"/>
                </a:cubicBezTo>
                <a:lnTo>
                  <a:pt x="2145098" y="1788771"/>
                </a:lnTo>
                <a:cubicBezTo>
                  <a:pt x="2145098" y="1986226"/>
                  <a:pt x="1985030" y="2146294"/>
                  <a:pt x="1787575" y="2146294"/>
                </a:cubicBezTo>
                <a:lnTo>
                  <a:pt x="357523" y="2146294"/>
                </a:lnTo>
                <a:cubicBezTo>
                  <a:pt x="160068" y="2146294"/>
                  <a:pt x="0" y="1986226"/>
                  <a:pt x="0" y="1788771"/>
                </a:cubicBezTo>
                <a:lnTo>
                  <a:pt x="0" y="357523"/>
                </a:lnTo>
                <a:cubicBezTo>
                  <a:pt x="0" y="160068"/>
                  <a:pt x="160068" y="0"/>
                  <a:pt x="357523" y="0"/>
                </a:cubicBez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6342852" y="2552704"/>
            <a:ext cx="2145098" cy="2146294"/>
          </a:xfrm>
          <a:custGeom>
            <a:avLst/>
            <a:gdLst>
              <a:gd name="connsiteX0" fmla="*/ 357523 w 2145098"/>
              <a:gd name="connsiteY0" fmla="*/ 0 h 2146294"/>
              <a:gd name="connsiteX1" fmla="*/ 1787575 w 2145098"/>
              <a:gd name="connsiteY1" fmla="*/ 0 h 2146294"/>
              <a:gd name="connsiteX2" fmla="*/ 2145098 w 2145098"/>
              <a:gd name="connsiteY2" fmla="*/ 357523 h 2146294"/>
              <a:gd name="connsiteX3" fmla="*/ 2145098 w 2145098"/>
              <a:gd name="connsiteY3" fmla="*/ 1788771 h 2146294"/>
              <a:gd name="connsiteX4" fmla="*/ 1787575 w 2145098"/>
              <a:gd name="connsiteY4" fmla="*/ 2146294 h 2146294"/>
              <a:gd name="connsiteX5" fmla="*/ 357523 w 2145098"/>
              <a:gd name="connsiteY5" fmla="*/ 2146294 h 2146294"/>
              <a:gd name="connsiteX6" fmla="*/ 0 w 2145098"/>
              <a:gd name="connsiteY6" fmla="*/ 1788771 h 2146294"/>
              <a:gd name="connsiteX7" fmla="*/ 0 w 2145098"/>
              <a:gd name="connsiteY7" fmla="*/ 357523 h 2146294"/>
              <a:gd name="connsiteX8" fmla="*/ 357523 w 2145098"/>
              <a:gd name="connsiteY8" fmla="*/ 0 h 2146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5098" h="2146294">
                <a:moveTo>
                  <a:pt x="357523" y="0"/>
                </a:moveTo>
                <a:lnTo>
                  <a:pt x="1787575" y="0"/>
                </a:lnTo>
                <a:cubicBezTo>
                  <a:pt x="1985030" y="0"/>
                  <a:pt x="2145098" y="160068"/>
                  <a:pt x="2145098" y="357523"/>
                </a:cubicBezTo>
                <a:lnTo>
                  <a:pt x="2145098" y="1788771"/>
                </a:lnTo>
                <a:cubicBezTo>
                  <a:pt x="2145098" y="1986226"/>
                  <a:pt x="1985030" y="2146294"/>
                  <a:pt x="1787575" y="2146294"/>
                </a:cubicBezTo>
                <a:lnTo>
                  <a:pt x="357523" y="2146294"/>
                </a:lnTo>
                <a:cubicBezTo>
                  <a:pt x="160068" y="2146294"/>
                  <a:pt x="0" y="1986226"/>
                  <a:pt x="0" y="1788771"/>
                </a:cubicBezTo>
                <a:lnTo>
                  <a:pt x="0" y="357523"/>
                </a:lnTo>
                <a:cubicBezTo>
                  <a:pt x="0" y="160068"/>
                  <a:pt x="160068" y="0"/>
                  <a:pt x="357523" y="0"/>
                </a:cubicBez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8981657" y="2552703"/>
            <a:ext cx="2145100" cy="2146296"/>
          </a:xfrm>
          <a:custGeom>
            <a:avLst/>
            <a:gdLst>
              <a:gd name="connsiteX0" fmla="*/ 357524 w 2145100"/>
              <a:gd name="connsiteY0" fmla="*/ 0 h 2146296"/>
              <a:gd name="connsiteX1" fmla="*/ 1787576 w 2145100"/>
              <a:gd name="connsiteY1" fmla="*/ 0 h 2146296"/>
              <a:gd name="connsiteX2" fmla="*/ 2145100 w 2145100"/>
              <a:gd name="connsiteY2" fmla="*/ 357524 h 2146296"/>
              <a:gd name="connsiteX3" fmla="*/ 2145100 w 2145100"/>
              <a:gd name="connsiteY3" fmla="*/ 1788772 h 2146296"/>
              <a:gd name="connsiteX4" fmla="*/ 1787576 w 2145100"/>
              <a:gd name="connsiteY4" fmla="*/ 2146296 h 2146296"/>
              <a:gd name="connsiteX5" fmla="*/ 357524 w 2145100"/>
              <a:gd name="connsiteY5" fmla="*/ 2146296 h 2146296"/>
              <a:gd name="connsiteX6" fmla="*/ 0 w 2145100"/>
              <a:gd name="connsiteY6" fmla="*/ 1788772 h 2146296"/>
              <a:gd name="connsiteX7" fmla="*/ 0 w 2145100"/>
              <a:gd name="connsiteY7" fmla="*/ 357524 h 2146296"/>
              <a:gd name="connsiteX8" fmla="*/ 357524 w 2145100"/>
              <a:gd name="connsiteY8" fmla="*/ 0 h 214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5100" h="2146296">
                <a:moveTo>
                  <a:pt x="357524" y="0"/>
                </a:moveTo>
                <a:lnTo>
                  <a:pt x="1787576" y="0"/>
                </a:lnTo>
                <a:cubicBezTo>
                  <a:pt x="1985031" y="0"/>
                  <a:pt x="2145100" y="160069"/>
                  <a:pt x="2145100" y="357524"/>
                </a:cubicBezTo>
                <a:lnTo>
                  <a:pt x="2145100" y="1788772"/>
                </a:lnTo>
                <a:cubicBezTo>
                  <a:pt x="2145100" y="1986227"/>
                  <a:pt x="1985031" y="2146296"/>
                  <a:pt x="1787576" y="2146296"/>
                </a:cubicBezTo>
                <a:lnTo>
                  <a:pt x="357524" y="2146296"/>
                </a:lnTo>
                <a:cubicBezTo>
                  <a:pt x="160069" y="2146296"/>
                  <a:pt x="0" y="1986227"/>
                  <a:pt x="0" y="1788772"/>
                </a:cubicBezTo>
                <a:lnTo>
                  <a:pt x="0" y="357524"/>
                </a:lnTo>
                <a:cubicBezTo>
                  <a:pt x="0" y="160069"/>
                  <a:pt x="160069" y="0"/>
                  <a:pt x="357524" y="0"/>
                </a:cubicBez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0" y="-1"/>
            <a:ext cx="12192000" cy="4602941"/>
          </a:xfrm>
          <a:custGeom>
            <a:avLst/>
            <a:gdLst>
              <a:gd name="connsiteX0" fmla="*/ 0 w 12192000"/>
              <a:gd name="connsiteY0" fmla="*/ 0 h 4602941"/>
              <a:gd name="connsiteX1" fmla="*/ 12192000 w 12192000"/>
              <a:gd name="connsiteY1" fmla="*/ 0 h 4602941"/>
              <a:gd name="connsiteX2" fmla="*/ 12192000 w 12192000"/>
              <a:gd name="connsiteY2" fmla="*/ 4602941 h 4602941"/>
              <a:gd name="connsiteX3" fmla="*/ 0 w 12192000"/>
              <a:gd name="connsiteY3" fmla="*/ 4602941 h 4602941"/>
            </a:gdLst>
            <a:ahLst/>
            <a:cxnLst>
              <a:cxn ang="0">
                <a:pos x="connsiteX0" y="connsiteY0"/>
              </a:cxn>
              <a:cxn ang="0">
                <a:pos x="connsiteX1" y="connsiteY1"/>
              </a:cxn>
              <a:cxn ang="0">
                <a:pos x="connsiteX2" y="connsiteY2"/>
              </a:cxn>
              <a:cxn ang="0">
                <a:pos x="connsiteX3" y="connsiteY3"/>
              </a:cxn>
            </a:cxnLst>
            <a:rect l="l" t="t" r="r" b="b"/>
            <a:pathLst>
              <a:path w="12192000" h="4602941">
                <a:moveTo>
                  <a:pt x="0" y="0"/>
                </a:moveTo>
                <a:lnTo>
                  <a:pt x="12192000" y="0"/>
                </a:lnTo>
                <a:lnTo>
                  <a:pt x="12192000" y="4602941"/>
                </a:lnTo>
                <a:lnTo>
                  <a:pt x="0" y="4602941"/>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a:prstGeom prst="rect">
            <a:avLst/>
          </a:prstGeom>
          <a:pattFill prst="solidDmnd">
            <a:fgClr>
              <a:schemeClr val="bg1">
                <a:lumMod val="85000"/>
              </a:schemeClr>
            </a:fgClr>
            <a:bgClr>
              <a:schemeClr val="bg1"/>
            </a:bgClr>
          </a:pattFill>
        </p:spPr>
        <p:txBody>
          <a:bodyPr anchor="ctr">
            <a:normAutofit/>
          </a:bodyPr>
          <a:lstStyle>
            <a:lvl1pPr algn="ctr">
              <a:defRPr sz="1800"/>
            </a:lvl1p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6" name="Rectangle 5"/>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7" name="TextBox 6"/>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4817806" y="0"/>
            <a:ext cx="7374194" cy="6858000"/>
          </a:xfrm>
          <a:custGeom>
            <a:avLst/>
            <a:gdLst>
              <a:gd name="connsiteX0" fmla="*/ 0 w 7374194"/>
              <a:gd name="connsiteY0" fmla="*/ 0 h 6858000"/>
              <a:gd name="connsiteX1" fmla="*/ 7374194 w 7374194"/>
              <a:gd name="connsiteY1" fmla="*/ 0 h 6858000"/>
              <a:gd name="connsiteX2" fmla="*/ 7374194 w 7374194"/>
              <a:gd name="connsiteY2" fmla="*/ 6858000 h 6858000"/>
              <a:gd name="connsiteX3" fmla="*/ 0 w 73741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374194" h="6858000">
                <a:moveTo>
                  <a:pt x="0" y="0"/>
                </a:moveTo>
                <a:lnTo>
                  <a:pt x="7374194" y="0"/>
                </a:lnTo>
                <a:lnTo>
                  <a:pt x="7374194" y="6858000"/>
                </a:lnTo>
                <a:lnTo>
                  <a:pt x="0" y="6858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9" name="Rectangle 8"/>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10" name="TextBox 9"/>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1790700"/>
            <a:ext cx="5238750" cy="4286250"/>
          </a:xfrm>
          <a:custGeom>
            <a:avLst/>
            <a:gdLst>
              <a:gd name="connsiteX0" fmla="*/ 0 w 7374194"/>
              <a:gd name="connsiteY0" fmla="*/ 0 h 6858000"/>
              <a:gd name="connsiteX1" fmla="*/ 7374194 w 7374194"/>
              <a:gd name="connsiteY1" fmla="*/ 0 h 6858000"/>
              <a:gd name="connsiteX2" fmla="*/ 7374194 w 7374194"/>
              <a:gd name="connsiteY2" fmla="*/ 6858000 h 6858000"/>
              <a:gd name="connsiteX3" fmla="*/ 0 w 73741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374194" h="6858000">
                <a:moveTo>
                  <a:pt x="0" y="0"/>
                </a:moveTo>
                <a:lnTo>
                  <a:pt x="7374194" y="0"/>
                </a:lnTo>
                <a:lnTo>
                  <a:pt x="7374194" y="6858000"/>
                </a:lnTo>
                <a:lnTo>
                  <a:pt x="0" y="6858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7" name="Rectangle 6"/>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8" name="TextBox 7"/>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7" name="Rectangle 6"/>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8" name="TextBox 7"/>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
        <p:nvSpPr>
          <p:cNvPr id="10" name="Picture Placeholder 9"/>
          <p:cNvSpPr>
            <a:spLocks noGrp="1"/>
          </p:cNvSpPr>
          <p:nvPr>
            <p:ph type="pic" sz="quarter" idx="10"/>
          </p:nvPr>
        </p:nvSpPr>
        <p:spPr>
          <a:xfrm>
            <a:off x="6572250" y="0"/>
            <a:ext cx="5619750" cy="5619750"/>
          </a:xfrm>
          <a:custGeom>
            <a:avLst/>
            <a:gdLst>
              <a:gd name="connsiteX0" fmla="*/ 0 w 5619750"/>
              <a:gd name="connsiteY0" fmla="*/ 0 h 5619750"/>
              <a:gd name="connsiteX1" fmla="*/ 5619750 w 5619750"/>
              <a:gd name="connsiteY1" fmla="*/ 0 h 5619750"/>
              <a:gd name="connsiteX2" fmla="*/ 5619750 w 5619750"/>
              <a:gd name="connsiteY2" fmla="*/ 5619750 h 5619750"/>
            </a:gdLst>
            <a:ahLst/>
            <a:cxnLst>
              <a:cxn ang="0">
                <a:pos x="connsiteX0" y="connsiteY0"/>
              </a:cxn>
              <a:cxn ang="0">
                <a:pos x="connsiteX1" y="connsiteY1"/>
              </a:cxn>
              <a:cxn ang="0">
                <a:pos x="connsiteX2" y="connsiteY2"/>
              </a:cxn>
            </a:cxnLst>
            <a:rect l="l" t="t" r="r" b="b"/>
            <a:pathLst>
              <a:path w="5619750" h="5619750">
                <a:moveTo>
                  <a:pt x="0" y="0"/>
                </a:moveTo>
                <a:lnTo>
                  <a:pt x="5619750" y="0"/>
                </a:lnTo>
                <a:lnTo>
                  <a:pt x="5619750" y="561975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609598"/>
            <a:ext cx="10877901" cy="6248403"/>
          </a:xfrm>
          <a:custGeom>
            <a:avLst/>
            <a:gdLst>
              <a:gd name="connsiteX0" fmla="*/ 8849574 w 10877901"/>
              <a:gd name="connsiteY0" fmla="*/ 5535251 h 6248403"/>
              <a:gd name="connsiteX1" fmla="*/ 8849574 w 10877901"/>
              <a:gd name="connsiteY1" fmla="*/ 5727620 h 6248403"/>
              <a:gd name="connsiteX2" fmla="*/ 8695777 w 10877901"/>
              <a:gd name="connsiteY2" fmla="*/ 5727621 h 6248403"/>
              <a:gd name="connsiteX3" fmla="*/ 8695777 w 10877901"/>
              <a:gd name="connsiteY3" fmla="*/ 5689049 h 6248403"/>
              <a:gd name="connsiteX4" fmla="*/ 9231933 w 10877901"/>
              <a:gd name="connsiteY4" fmla="*/ 5152893 h 6248403"/>
              <a:gd name="connsiteX5" fmla="*/ 9237650 w 10877901"/>
              <a:gd name="connsiteY5" fmla="*/ 5163439 h 6248403"/>
              <a:gd name="connsiteX6" fmla="*/ 9254781 w 10877901"/>
              <a:gd name="connsiteY6" fmla="*/ 5267204 h 6248403"/>
              <a:gd name="connsiteX7" fmla="*/ 9123656 w 10877901"/>
              <a:gd name="connsiteY7" fmla="*/ 5481144 h 6248403"/>
              <a:gd name="connsiteX8" fmla="*/ 9298159 w 10877901"/>
              <a:gd name="connsiteY8" fmla="*/ 5727619 h 6248403"/>
              <a:gd name="connsiteX9" fmla="*/ 9108868 w 10877901"/>
              <a:gd name="connsiteY9" fmla="*/ 5727620 h 6248403"/>
              <a:gd name="connsiteX10" fmla="*/ 8956053 w 10877901"/>
              <a:gd name="connsiteY10" fmla="*/ 5507763 h 6248403"/>
              <a:gd name="connsiteX11" fmla="*/ 8877062 w 10877901"/>
              <a:gd name="connsiteY11" fmla="*/ 5507763 h 6248403"/>
              <a:gd name="connsiteX12" fmla="*/ 9015316 w 10877901"/>
              <a:gd name="connsiteY12" fmla="*/ 5369510 h 6248403"/>
              <a:gd name="connsiteX13" fmla="*/ 9028272 w 10877901"/>
              <a:gd name="connsiteY13" fmla="*/ 5368258 h 6248403"/>
              <a:gd name="connsiteX14" fmla="*/ 9069432 w 10877901"/>
              <a:gd name="connsiteY14" fmla="*/ 5349036 h 6248403"/>
              <a:gd name="connsiteX15" fmla="*/ 9090877 w 10877901"/>
              <a:gd name="connsiteY15" fmla="*/ 5315883 h 6248403"/>
              <a:gd name="connsiteX16" fmla="*/ 9094698 w 10877901"/>
              <a:gd name="connsiteY16" fmla="*/ 5290128 h 6248403"/>
              <a:gd name="connsiteX17" fmla="*/ 8772370 w 10877901"/>
              <a:gd name="connsiteY17" fmla="*/ 5038476 h 6248403"/>
              <a:gd name="connsiteX18" fmla="*/ 8957040 w 10877901"/>
              <a:gd name="connsiteY18" fmla="*/ 5038476 h 6248403"/>
              <a:gd name="connsiteX19" fmla="*/ 9094696 w 10877901"/>
              <a:gd name="connsiteY19" fmla="*/ 5052032 h 6248403"/>
              <a:gd name="connsiteX20" fmla="*/ 9131646 w 10877901"/>
              <a:gd name="connsiteY20" fmla="*/ 5068444 h 6248403"/>
              <a:gd name="connsiteX21" fmla="*/ 9024591 w 10877901"/>
              <a:gd name="connsiteY21" fmla="*/ 5175499 h 6248403"/>
              <a:gd name="connsiteX22" fmla="*/ 8964928 w 10877901"/>
              <a:gd name="connsiteY22" fmla="*/ 5170586 h 6248403"/>
              <a:gd name="connsiteX23" fmla="*/ 8849575 w 10877901"/>
              <a:gd name="connsiteY23" fmla="*/ 5170586 h 6248403"/>
              <a:gd name="connsiteX24" fmla="*/ 8849575 w 10877901"/>
              <a:gd name="connsiteY24" fmla="*/ 5350515 h 6248403"/>
              <a:gd name="connsiteX25" fmla="*/ 8695777 w 10877901"/>
              <a:gd name="connsiteY25" fmla="*/ 5504313 h 6248403"/>
              <a:gd name="connsiteX26" fmla="*/ 8695777 w 10877901"/>
              <a:gd name="connsiteY26" fmla="*/ 5115069 h 6248403"/>
              <a:gd name="connsiteX27" fmla="*/ 9722756 w 10877901"/>
              <a:gd name="connsiteY27" fmla="*/ 5038476 h 6248403"/>
              <a:gd name="connsiteX28" fmla="*/ 10219647 w 10877901"/>
              <a:gd name="connsiteY28" fmla="*/ 5038476 h 6248403"/>
              <a:gd name="connsiteX29" fmla="*/ 10219648 w 10877901"/>
              <a:gd name="connsiteY29" fmla="*/ 5175515 h 6248403"/>
              <a:gd name="connsiteX30" fmla="*/ 9876554 w 10877901"/>
              <a:gd name="connsiteY30" fmla="*/ 5175515 h 6248403"/>
              <a:gd name="connsiteX31" fmla="*/ 9876554 w 10877901"/>
              <a:gd name="connsiteY31" fmla="*/ 5317488 h 6248403"/>
              <a:gd name="connsiteX32" fmla="*/ 10185141 w 10877901"/>
              <a:gd name="connsiteY32" fmla="*/ 5317488 h 6248403"/>
              <a:gd name="connsiteX33" fmla="*/ 10185140 w 10877901"/>
              <a:gd name="connsiteY33" fmla="*/ 5448607 h 6248403"/>
              <a:gd name="connsiteX34" fmla="*/ 9876553 w 10877901"/>
              <a:gd name="connsiteY34" fmla="*/ 5448607 h 6248403"/>
              <a:gd name="connsiteX35" fmla="*/ 9876554 w 10877901"/>
              <a:gd name="connsiteY35" fmla="*/ 5591564 h 6248403"/>
              <a:gd name="connsiteX36" fmla="*/ 10230495 w 10877901"/>
              <a:gd name="connsiteY36" fmla="*/ 5591564 h 6248403"/>
              <a:gd name="connsiteX37" fmla="*/ 10230495 w 10877901"/>
              <a:gd name="connsiteY37" fmla="*/ 5727620 h 6248403"/>
              <a:gd name="connsiteX38" fmla="*/ 9722757 w 10877901"/>
              <a:gd name="connsiteY38" fmla="*/ 5727620 h 6248403"/>
              <a:gd name="connsiteX39" fmla="*/ 9394122 w 10877901"/>
              <a:gd name="connsiteY39" fmla="*/ 5038476 h 6248403"/>
              <a:gd name="connsiteX40" fmla="*/ 9547921 w 10877901"/>
              <a:gd name="connsiteY40" fmla="*/ 5038476 h 6248403"/>
              <a:gd name="connsiteX41" fmla="*/ 9547920 w 10877901"/>
              <a:gd name="connsiteY41" fmla="*/ 5727620 h 6248403"/>
              <a:gd name="connsiteX42" fmla="*/ 9394122 w 10877901"/>
              <a:gd name="connsiteY42" fmla="*/ 5727619 h 6248403"/>
              <a:gd name="connsiteX43" fmla="*/ 10606779 w 10877901"/>
              <a:gd name="connsiteY43" fmla="*/ 5022700 h 6248403"/>
              <a:gd name="connsiteX44" fmla="*/ 10744806 w 10877901"/>
              <a:gd name="connsiteY44" fmla="*/ 5046365 h 6248403"/>
              <a:gd name="connsiteX45" fmla="*/ 10865085 w 10877901"/>
              <a:gd name="connsiteY45" fmla="*/ 5113401 h 6248403"/>
              <a:gd name="connsiteX46" fmla="*/ 10787200 w 10877901"/>
              <a:gd name="connsiteY46" fmla="*/ 5225797 h 6248403"/>
              <a:gd name="connsiteX47" fmla="*/ 10601850 w 10877901"/>
              <a:gd name="connsiteY47" fmla="*/ 5157768 h 6248403"/>
              <a:gd name="connsiteX48" fmla="*/ 10541216 w 10877901"/>
              <a:gd name="connsiteY48" fmla="*/ 5176007 h 6248403"/>
              <a:gd name="connsiteX49" fmla="*/ 10519032 w 10877901"/>
              <a:gd name="connsiteY49" fmla="*/ 5224317 h 6248403"/>
              <a:gd name="connsiteX50" fmla="*/ 10546146 w 10877901"/>
              <a:gd name="connsiteY50" fmla="*/ 5272133 h 6248403"/>
              <a:gd name="connsiteX51" fmla="*/ 10671354 w 10877901"/>
              <a:gd name="connsiteY51" fmla="*/ 5314033 h 6248403"/>
              <a:gd name="connsiteX52" fmla="*/ 10823677 w 10877901"/>
              <a:gd name="connsiteY52" fmla="*/ 5386500 h 6248403"/>
              <a:gd name="connsiteX53" fmla="*/ 10877901 w 10877901"/>
              <a:gd name="connsiteY53" fmla="*/ 5527481 h 6248403"/>
              <a:gd name="connsiteX54" fmla="*/ 10808394 w 10877901"/>
              <a:gd name="connsiteY54" fmla="*/ 5677832 h 6248403"/>
              <a:gd name="connsiteX55" fmla="*/ 10625510 w 10877901"/>
              <a:gd name="connsiteY55" fmla="*/ 5735507 h 6248403"/>
              <a:gd name="connsiteX56" fmla="*/ 10330727 w 10877901"/>
              <a:gd name="connsiteY56" fmla="*/ 5614239 h 6248403"/>
              <a:gd name="connsiteX57" fmla="*/ 10422417 w 10877901"/>
              <a:gd name="connsiteY57" fmla="*/ 5501849 h 6248403"/>
              <a:gd name="connsiteX58" fmla="*/ 10628468 w 10877901"/>
              <a:gd name="connsiteY58" fmla="*/ 5599452 h 6248403"/>
              <a:gd name="connsiteX59" fmla="*/ 10695014 w 10877901"/>
              <a:gd name="connsiteY59" fmla="*/ 5581213 h 6248403"/>
              <a:gd name="connsiteX60" fmla="*/ 10719170 w 10877901"/>
              <a:gd name="connsiteY60" fmla="*/ 5531917 h 6248403"/>
              <a:gd name="connsiteX61" fmla="*/ 10693539 w 10877901"/>
              <a:gd name="connsiteY61" fmla="*/ 5482623 h 6248403"/>
              <a:gd name="connsiteX62" fmla="*/ 10591990 w 10877901"/>
              <a:gd name="connsiteY62" fmla="*/ 5445654 h 6248403"/>
              <a:gd name="connsiteX63" fmla="*/ 10416008 w 10877901"/>
              <a:gd name="connsiteY63" fmla="*/ 5371215 h 6248403"/>
              <a:gd name="connsiteX64" fmla="*/ 10360304 w 10877901"/>
              <a:gd name="connsiteY64" fmla="*/ 5227277 h 6248403"/>
              <a:gd name="connsiteX65" fmla="*/ 10430797 w 10877901"/>
              <a:gd name="connsiteY65" fmla="*/ 5075941 h 6248403"/>
              <a:gd name="connsiteX66" fmla="*/ 10606779 w 10877901"/>
              <a:gd name="connsiteY66" fmla="*/ 5022700 h 6248403"/>
              <a:gd name="connsiteX67" fmla="*/ 8994135 w 10877901"/>
              <a:gd name="connsiteY67" fmla="*/ 4816711 h 6248403"/>
              <a:gd name="connsiteX68" fmla="*/ 9139974 w 10877901"/>
              <a:gd name="connsiteY68" fmla="*/ 5022700 h 6248403"/>
              <a:gd name="connsiteX69" fmla="*/ 8950681 w 10877901"/>
              <a:gd name="connsiteY69" fmla="*/ 5022700 h 6248403"/>
              <a:gd name="connsiteX70" fmla="*/ 8884034 w 10877901"/>
              <a:gd name="connsiteY70" fmla="*/ 4926812 h 6248403"/>
              <a:gd name="connsiteX71" fmla="*/ 8691390 w 10877901"/>
              <a:gd name="connsiteY71" fmla="*/ 4465667 h 6248403"/>
              <a:gd name="connsiteX72" fmla="*/ 8691389 w 10877901"/>
              <a:gd name="connsiteY72" fmla="*/ 4669747 h 6248403"/>
              <a:gd name="connsiteX73" fmla="*/ 8803785 w 10877901"/>
              <a:gd name="connsiteY73" fmla="*/ 4669747 h 6248403"/>
              <a:gd name="connsiteX74" fmla="*/ 8911245 w 10877901"/>
              <a:gd name="connsiteY74" fmla="*/ 4644116 h 6248403"/>
              <a:gd name="connsiteX75" fmla="*/ 8939839 w 10877901"/>
              <a:gd name="connsiteY75" fmla="*/ 4562777 h 6248403"/>
              <a:gd name="connsiteX76" fmla="*/ 8910263 w 10877901"/>
              <a:gd name="connsiteY76" fmla="*/ 4486372 h 6248403"/>
              <a:gd name="connsiteX77" fmla="*/ 8806744 w 10877901"/>
              <a:gd name="connsiteY77" fmla="*/ 4465668 h 6248403"/>
              <a:gd name="connsiteX78" fmla="*/ 8537591 w 10877901"/>
              <a:gd name="connsiteY78" fmla="*/ 4333558 h 6248403"/>
              <a:gd name="connsiteX79" fmla="*/ 8798856 w 10877901"/>
              <a:gd name="connsiteY79" fmla="*/ 4333558 h 6248403"/>
              <a:gd name="connsiteX80" fmla="*/ 9028074 w 10877901"/>
              <a:gd name="connsiteY80" fmla="*/ 4387783 h 6248403"/>
              <a:gd name="connsiteX81" fmla="*/ 9092314 w 10877901"/>
              <a:gd name="connsiteY81" fmla="*/ 4506275 h 6248403"/>
              <a:gd name="connsiteX82" fmla="*/ 9094269 w 10877901"/>
              <a:gd name="connsiteY82" fmla="*/ 4531841 h 6248403"/>
              <a:gd name="connsiteX83" fmla="*/ 8808282 w 10877901"/>
              <a:gd name="connsiteY83" fmla="*/ 4817828 h 6248403"/>
              <a:gd name="connsiteX84" fmla="*/ 8797867 w 10877901"/>
              <a:gd name="connsiteY84" fmla="*/ 4802844 h 6248403"/>
              <a:gd name="connsiteX85" fmla="*/ 8691390 w 10877901"/>
              <a:gd name="connsiteY85" fmla="*/ 4802844 h 6248403"/>
              <a:gd name="connsiteX86" fmla="*/ 8691390 w 10877901"/>
              <a:gd name="connsiteY86" fmla="*/ 4934720 h 6248403"/>
              <a:gd name="connsiteX87" fmla="*/ 8603410 w 10877901"/>
              <a:gd name="connsiteY87" fmla="*/ 5022700 h 6248403"/>
              <a:gd name="connsiteX88" fmla="*/ 8537591 w 10877901"/>
              <a:gd name="connsiteY88" fmla="*/ 5022700 h 6248403"/>
              <a:gd name="connsiteX89" fmla="*/ 7880326 w 10877901"/>
              <a:gd name="connsiteY89" fmla="*/ 4333558 h 6248403"/>
              <a:gd name="connsiteX90" fmla="*/ 8377217 w 10877901"/>
              <a:gd name="connsiteY90" fmla="*/ 4333558 h 6248403"/>
              <a:gd name="connsiteX91" fmla="*/ 8377217 w 10877901"/>
              <a:gd name="connsiteY91" fmla="*/ 4470595 h 6248403"/>
              <a:gd name="connsiteX92" fmla="*/ 8034124 w 10877901"/>
              <a:gd name="connsiteY92" fmla="*/ 4470596 h 6248403"/>
              <a:gd name="connsiteX93" fmla="*/ 8034124 w 10877901"/>
              <a:gd name="connsiteY93" fmla="*/ 4612564 h 6248403"/>
              <a:gd name="connsiteX94" fmla="*/ 8342711 w 10877901"/>
              <a:gd name="connsiteY94" fmla="*/ 4612564 h 6248403"/>
              <a:gd name="connsiteX95" fmla="*/ 8342711 w 10877901"/>
              <a:gd name="connsiteY95" fmla="*/ 4743690 h 6248403"/>
              <a:gd name="connsiteX96" fmla="*/ 8034124 w 10877901"/>
              <a:gd name="connsiteY96" fmla="*/ 4743690 h 6248403"/>
              <a:gd name="connsiteX97" fmla="*/ 8034124 w 10877901"/>
              <a:gd name="connsiteY97" fmla="*/ 4886645 h 6248403"/>
              <a:gd name="connsiteX98" fmla="*/ 8388064 w 10877901"/>
              <a:gd name="connsiteY98" fmla="*/ 4886644 h 6248403"/>
              <a:gd name="connsiteX99" fmla="*/ 8388064 w 10877901"/>
              <a:gd name="connsiteY99" fmla="*/ 5022700 h 6248403"/>
              <a:gd name="connsiteX100" fmla="*/ 7880326 w 10877901"/>
              <a:gd name="connsiteY100" fmla="*/ 5022700 h 6248403"/>
              <a:gd name="connsiteX101" fmla="*/ 7140901 w 10877901"/>
              <a:gd name="connsiteY101" fmla="*/ 4333557 h 6248403"/>
              <a:gd name="connsiteX102" fmla="*/ 7294698 w 10877901"/>
              <a:gd name="connsiteY102" fmla="*/ 4333558 h 6248403"/>
              <a:gd name="connsiteX103" fmla="*/ 7294698 w 10877901"/>
              <a:gd name="connsiteY103" fmla="*/ 4621440 h 6248403"/>
              <a:gd name="connsiteX104" fmla="*/ 7568780 w 10877901"/>
              <a:gd name="connsiteY104" fmla="*/ 4621440 h 6248403"/>
              <a:gd name="connsiteX105" fmla="*/ 7568780 w 10877901"/>
              <a:gd name="connsiteY105" fmla="*/ 4333558 h 6248403"/>
              <a:gd name="connsiteX106" fmla="*/ 7722581 w 10877901"/>
              <a:gd name="connsiteY106" fmla="*/ 4333558 h 6248403"/>
              <a:gd name="connsiteX107" fmla="*/ 7722581 w 10877901"/>
              <a:gd name="connsiteY107" fmla="*/ 5022700 h 6248403"/>
              <a:gd name="connsiteX108" fmla="*/ 7568780 w 10877901"/>
              <a:gd name="connsiteY108" fmla="*/ 5022700 h 6248403"/>
              <a:gd name="connsiteX109" fmla="*/ 7568779 w 10877901"/>
              <a:gd name="connsiteY109" fmla="*/ 4751578 h 6248403"/>
              <a:gd name="connsiteX110" fmla="*/ 7294699 w 10877901"/>
              <a:gd name="connsiteY110" fmla="*/ 4751578 h 6248403"/>
              <a:gd name="connsiteX111" fmla="*/ 7294698 w 10877901"/>
              <a:gd name="connsiteY111" fmla="*/ 5022700 h 6248403"/>
              <a:gd name="connsiteX112" fmla="*/ 7140901 w 10877901"/>
              <a:gd name="connsiteY112" fmla="*/ 5022699 h 6248403"/>
              <a:gd name="connsiteX113" fmla="*/ 2609852 w 10877901"/>
              <a:gd name="connsiteY113" fmla="*/ 0 h 6248403"/>
              <a:gd name="connsiteX114" fmla="*/ 7140900 w 10877901"/>
              <a:gd name="connsiteY114" fmla="*/ 4531049 h 6248403"/>
              <a:gd name="connsiteX115" fmla="*/ 5423545 w 10877901"/>
              <a:gd name="connsiteY115" fmla="*/ 6248403 h 6248403"/>
              <a:gd name="connsiteX116" fmla="*/ 0 w 10877901"/>
              <a:gd name="connsiteY116" fmla="*/ 6248403 h 6248403"/>
              <a:gd name="connsiteX117" fmla="*/ 0 w 10877901"/>
              <a:gd name="connsiteY117" fmla="*/ 2609852 h 6248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10877901" h="6248403">
                <a:moveTo>
                  <a:pt x="8849574" y="5535251"/>
                </a:moveTo>
                <a:lnTo>
                  <a:pt x="8849574" y="5727620"/>
                </a:lnTo>
                <a:lnTo>
                  <a:pt x="8695777" y="5727621"/>
                </a:lnTo>
                <a:lnTo>
                  <a:pt x="8695777" y="5689049"/>
                </a:lnTo>
                <a:close/>
                <a:moveTo>
                  <a:pt x="9231933" y="5152893"/>
                </a:moveTo>
                <a:lnTo>
                  <a:pt x="9237650" y="5163439"/>
                </a:lnTo>
                <a:cubicBezTo>
                  <a:pt x="9249071" y="5192522"/>
                  <a:pt x="9254781" y="5227111"/>
                  <a:pt x="9254781" y="5267204"/>
                </a:cubicBezTo>
                <a:cubicBezTo>
                  <a:pt x="9254781" y="5377625"/>
                  <a:pt x="9211071" y="5448941"/>
                  <a:pt x="9123656" y="5481144"/>
                </a:cubicBezTo>
                <a:lnTo>
                  <a:pt x="9298159" y="5727619"/>
                </a:lnTo>
                <a:lnTo>
                  <a:pt x="9108868" y="5727620"/>
                </a:lnTo>
                <a:lnTo>
                  <a:pt x="8956053" y="5507763"/>
                </a:lnTo>
                <a:lnTo>
                  <a:pt x="8877062" y="5507763"/>
                </a:lnTo>
                <a:lnTo>
                  <a:pt x="9015316" y="5369510"/>
                </a:lnTo>
                <a:lnTo>
                  <a:pt x="9028272" y="5368258"/>
                </a:lnTo>
                <a:cubicBezTo>
                  <a:pt x="9046183" y="5363986"/>
                  <a:pt x="9059903" y="5357579"/>
                  <a:pt x="9069432" y="5349036"/>
                </a:cubicBezTo>
                <a:cubicBezTo>
                  <a:pt x="9078963" y="5340490"/>
                  <a:pt x="9086111" y="5329439"/>
                  <a:pt x="9090877" y="5315883"/>
                </a:cubicBezTo>
                <a:lnTo>
                  <a:pt x="9094698" y="5290128"/>
                </a:lnTo>
                <a:close/>
                <a:moveTo>
                  <a:pt x="8772370" y="5038476"/>
                </a:moveTo>
                <a:lnTo>
                  <a:pt x="8957040" y="5038476"/>
                </a:lnTo>
                <a:cubicBezTo>
                  <a:pt x="9010607" y="5038476"/>
                  <a:pt x="9056492" y="5042995"/>
                  <a:pt x="9094696" y="5052032"/>
                </a:cubicBezTo>
                <a:lnTo>
                  <a:pt x="9131646" y="5068444"/>
                </a:lnTo>
                <a:lnTo>
                  <a:pt x="9024591" y="5175499"/>
                </a:lnTo>
                <a:lnTo>
                  <a:pt x="8964928" y="5170586"/>
                </a:lnTo>
                <a:lnTo>
                  <a:pt x="8849575" y="5170586"/>
                </a:lnTo>
                <a:lnTo>
                  <a:pt x="8849575" y="5350515"/>
                </a:lnTo>
                <a:lnTo>
                  <a:pt x="8695777" y="5504313"/>
                </a:lnTo>
                <a:lnTo>
                  <a:pt x="8695777" y="5115069"/>
                </a:lnTo>
                <a:close/>
                <a:moveTo>
                  <a:pt x="9722756" y="5038476"/>
                </a:moveTo>
                <a:lnTo>
                  <a:pt x="10219647" y="5038476"/>
                </a:lnTo>
                <a:lnTo>
                  <a:pt x="10219648" y="5175515"/>
                </a:lnTo>
                <a:lnTo>
                  <a:pt x="9876554" y="5175515"/>
                </a:lnTo>
                <a:lnTo>
                  <a:pt x="9876554" y="5317488"/>
                </a:lnTo>
                <a:lnTo>
                  <a:pt x="10185141" y="5317488"/>
                </a:lnTo>
                <a:lnTo>
                  <a:pt x="10185140" y="5448607"/>
                </a:lnTo>
                <a:lnTo>
                  <a:pt x="9876553" y="5448607"/>
                </a:lnTo>
                <a:lnTo>
                  <a:pt x="9876554" y="5591564"/>
                </a:lnTo>
                <a:lnTo>
                  <a:pt x="10230495" y="5591564"/>
                </a:lnTo>
                <a:lnTo>
                  <a:pt x="10230495" y="5727620"/>
                </a:lnTo>
                <a:lnTo>
                  <a:pt x="9722757" y="5727620"/>
                </a:lnTo>
                <a:close/>
                <a:moveTo>
                  <a:pt x="9394122" y="5038476"/>
                </a:moveTo>
                <a:lnTo>
                  <a:pt x="9547921" y="5038476"/>
                </a:lnTo>
                <a:lnTo>
                  <a:pt x="9547920" y="5727620"/>
                </a:lnTo>
                <a:lnTo>
                  <a:pt x="9394122" y="5727619"/>
                </a:lnTo>
                <a:close/>
                <a:moveTo>
                  <a:pt x="10606779" y="5022700"/>
                </a:moveTo>
                <a:cubicBezTo>
                  <a:pt x="10652787" y="5022699"/>
                  <a:pt x="10698796" y="5030589"/>
                  <a:pt x="10744806" y="5046365"/>
                </a:cubicBezTo>
                <a:cubicBezTo>
                  <a:pt x="10790814" y="5062136"/>
                  <a:pt x="10830905" y="5084484"/>
                  <a:pt x="10865085" y="5113401"/>
                </a:cubicBezTo>
                <a:lnTo>
                  <a:pt x="10787200" y="5225797"/>
                </a:lnTo>
                <a:cubicBezTo>
                  <a:pt x="10727386" y="5180444"/>
                  <a:pt x="10665606" y="5157768"/>
                  <a:pt x="10601850" y="5157768"/>
                </a:cubicBezTo>
                <a:cubicBezTo>
                  <a:pt x="10576215" y="5157768"/>
                  <a:pt x="10556005" y="5163848"/>
                  <a:pt x="10541216" y="5176007"/>
                </a:cubicBezTo>
                <a:cubicBezTo>
                  <a:pt x="10526429" y="5188168"/>
                  <a:pt x="10519031" y="5204272"/>
                  <a:pt x="10519032" y="5224317"/>
                </a:cubicBezTo>
                <a:cubicBezTo>
                  <a:pt x="10519032" y="5244364"/>
                  <a:pt x="10528071" y="5260304"/>
                  <a:pt x="10546146" y="5272133"/>
                </a:cubicBezTo>
                <a:cubicBezTo>
                  <a:pt x="10564221" y="5283964"/>
                  <a:pt x="10605955" y="5297932"/>
                  <a:pt x="10671354" y="5314033"/>
                </a:cubicBezTo>
                <a:cubicBezTo>
                  <a:pt x="10736753" y="5330135"/>
                  <a:pt x="10787528" y="5354292"/>
                  <a:pt x="10823677" y="5386500"/>
                </a:cubicBezTo>
                <a:cubicBezTo>
                  <a:pt x="10859826" y="5418703"/>
                  <a:pt x="10877901" y="5465700"/>
                  <a:pt x="10877901" y="5527481"/>
                </a:cubicBezTo>
                <a:cubicBezTo>
                  <a:pt x="10877902" y="5589264"/>
                  <a:pt x="10854733" y="5639379"/>
                  <a:pt x="10808394" y="5677832"/>
                </a:cubicBezTo>
                <a:cubicBezTo>
                  <a:pt x="10762056" y="5716281"/>
                  <a:pt x="10701094" y="5735507"/>
                  <a:pt x="10625510" y="5735507"/>
                </a:cubicBezTo>
                <a:cubicBezTo>
                  <a:pt x="10516405" y="5735506"/>
                  <a:pt x="10418143" y="5695084"/>
                  <a:pt x="10330727" y="5614239"/>
                </a:cubicBezTo>
                <a:lnTo>
                  <a:pt x="10422417" y="5501849"/>
                </a:lnTo>
                <a:cubicBezTo>
                  <a:pt x="10496686" y="5566917"/>
                  <a:pt x="10565373" y="5599453"/>
                  <a:pt x="10628468" y="5599452"/>
                </a:cubicBezTo>
                <a:cubicBezTo>
                  <a:pt x="10656729" y="5599453"/>
                  <a:pt x="10678914" y="5593371"/>
                  <a:pt x="10695014" y="5581213"/>
                </a:cubicBezTo>
                <a:cubicBezTo>
                  <a:pt x="10711119" y="5569055"/>
                  <a:pt x="10719169" y="5552624"/>
                  <a:pt x="10719170" y="5531917"/>
                </a:cubicBezTo>
                <a:cubicBezTo>
                  <a:pt x="10719169" y="5511213"/>
                  <a:pt x="10710626" y="5494780"/>
                  <a:pt x="10693539" y="5482623"/>
                </a:cubicBezTo>
                <a:cubicBezTo>
                  <a:pt x="10676448" y="5470466"/>
                  <a:pt x="10642601" y="5458139"/>
                  <a:pt x="10591990" y="5445654"/>
                </a:cubicBezTo>
                <a:cubicBezTo>
                  <a:pt x="10511803" y="5426592"/>
                  <a:pt x="10453141" y="5401780"/>
                  <a:pt x="10416008" y="5371215"/>
                </a:cubicBezTo>
                <a:cubicBezTo>
                  <a:pt x="10378872" y="5340655"/>
                  <a:pt x="10360304" y="5292671"/>
                  <a:pt x="10360304" y="5227277"/>
                </a:cubicBezTo>
                <a:cubicBezTo>
                  <a:pt x="10360304" y="5161878"/>
                  <a:pt x="10383799" y="5111431"/>
                  <a:pt x="10430797" y="5075941"/>
                </a:cubicBezTo>
                <a:cubicBezTo>
                  <a:pt x="10477788" y="5040446"/>
                  <a:pt x="10536450" y="5022700"/>
                  <a:pt x="10606779" y="5022700"/>
                </a:cubicBezTo>
                <a:close/>
                <a:moveTo>
                  <a:pt x="8994135" y="4816711"/>
                </a:moveTo>
                <a:lnTo>
                  <a:pt x="9139974" y="5022700"/>
                </a:lnTo>
                <a:lnTo>
                  <a:pt x="8950681" y="5022700"/>
                </a:lnTo>
                <a:lnTo>
                  <a:pt x="8884034" y="4926812"/>
                </a:lnTo>
                <a:close/>
                <a:moveTo>
                  <a:pt x="8691390" y="4465667"/>
                </a:moveTo>
                <a:lnTo>
                  <a:pt x="8691389" y="4669747"/>
                </a:lnTo>
                <a:lnTo>
                  <a:pt x="8803785" y="4669747"/>
                </a:lnTo>
                <a:cubicBezTo>
                  <a:pt x="8856365" y="4669747"/>
                  <a:pt x="8892187" y="4661204"/>
                  <a:pt x="8911245" y="4644116"/>
                </a:cubicBezTo>
                <a:cubicBezTo>
                  <a:pt x="8930309" y="4627025"/>
                  <a:pt x="8939839" y="4599915"/>
                  <a:pt x="8939839" y="4562777"/>
                </a:cubicBezTo>
                <a:cubicBezTo>
                  <a:pt x="8939839" y="4525644"/>
                  <a:pt x="8929981" y="4500173"/>
                  <a:pt x="8910263" y="4486372"/>
                </a:cubicBezTo>
                <a:cubicBezTo>
                  <a:pt x="8890545" y="4472567"/>
                  <a:pt x="8856038" y="4465667"/>
                  <a:pt x="8806744" y="4465668"/>
                </a:cubicBezTo>
                <a:close/>
                <a:moveTo>
                  <a:pt x="8537591" y="4333558"/>
                </a:moveTo>
                <a:lnTo>
                  <a:pt x="8798856" y="4333558"/>
                </a:lnTo>
                <a:cubicBezTo>
                  <a:pt x="8905988" y="4333558"/>
                  <a:pt x="8982394" y="4351633"/>
                  <a:pt x="9028074" y="4387783"/>
                </a:cubicBezTo>
                <a:cubicBezTo>
                  <a:pt x="9062336" y="4414894"/>
                  <a:pt x="9083748" y="4454392"/>
                  <a:pt x="9092314" y="4506275"/>
                </a:cubicBezTo>
                <a:lnTo>
                  <a:pt x="9094269" y="4531841"/>
                </a:lnTo>
                <a:lnTo>
                  <a:pt x="8808282" y="4817828"/>
                </a:lnTo>
                <a:lnTo>
                  <a:pt x="8797867" y="4802844"/>
                </a:lnTo>
                <a:lnTo>
                  <a:pt x="8691390" y="4802844"/>
                </a:lnTo>
                <a:lnTo>
                  <a:pt x="8691390" y="4934720"/>
                </a:lnTo>
                <a:lnTo>
                  <a:pt x="8603410" y="5022700"/>
                </a:lnTo>
                <a:lnTo>
                  <a:pt x="8537591" y="5022700"/>
                </a:lnTo>
                <a:close/>
                <a:moveTo>
                  <a:pt x="7880326" y="4333558"/>
                </a:moveTo>
                <a:lnTo>
                  <a:pt x="8377217" y="4333558"/>
                </a:lnTo>
                <a:lnTo>
                  <a:pt x="8377217" y="4470595"/>
                </a:lnTo>
                <a:lnTo>
                  <a:pt x="8034124" y="4470596"/>
                </a:lnTo>
                <a:lnTo>
                  <a:pt x="8034124" y="4612564"/>
                </a:lnTo>
                <a:lnTo>
                  <a:pt x="8342711" y="4612564"/>
                </a:lnTo>
                <a:lnTo>
                  <a:pt x="8342711" y="4743690"/>
                </a:lnTo>
                <a:lnTo>
                  <a:pt x="8034124" y="4743690"/>
                </a:lnTo>
                <a:lnTo>
                  <a:pt x="8034124" y="4886645"/>
                </a:lnTo>
                <a:lnTo>
                  <a:pt x="8388064" y="4886644"/>
                </a:lnTo>
                <a:lnTo>
                  <a:pt x="8388064" y="5022700"/>
                </a:lnTo>
                <a:lnTo>
                  <a:pt x="7880326" y="5022700"/>
                </a:lnTo>
                <a:close/>
                <a:moveTo>
                  <a:pt x="7140901" y="4333557"/>
                </a:moveTo>
                <a:lnTo>
                  <a:pt x="7294698" y="4333558"/>
                </a:lnTo>
                <a:lnTo>
                  <a:pt x="7294698" y="4621440"/>
                </a:lnTo>
                <a:lnTo>
                  <a:pt x="7568780" y="4621440"/>
                </a:lnTo>
                <a:lnTo>
                  <a:pt x="7568780" y="4333558"/>
                </a:lnTo>
                <a:lnTo>
                  <a:pt x="7722581" y="4333558"/>
                </a:lnTo>
                <a:lnTo>
                  <a:pt x="7722581" y="5022700"/>
                </a:lnTo>
                <a:lnTo>
                  <a:pt x="7568780" y="5022700"/>
                </a:lnTo>
                <a:lnTo>
                  <a:pt x="7568779" y="4751578"/>
                </a:lnTo>
                <a:lnTo>
                  <a:pt x="7294699" y="4751578"/>
                </a:lnTo>
                <a:lnTo>
                  <a:pt x="7294698" y="5022700"/>
                </a:lnTo>
                <a:lnTo>
                  <a:pt x="7140901" y="5022699"/>
                </a:lnTo>
                <a:close/>
                <a:moveTo>
                  <a:pt x="2609852" y="0"/>
                </a:moveTo>
                <a:lnTo>
                  <a:pt x="7140900" y="4531049"/>
                </a:lnTo>
                <a:lnTo>
                  <a:pt x="5423545" y="6248403"/>
                </a:lnTo>
                <a:lnTo>
                  <a:pt x="0" y="6248403"/>
                </a:lnTo>
                <a:lnTo>
                  <a:pt x="0" y="2609852"/>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9" name="Rectangle 8"/>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10" name="TextBox 9"/>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11" name="图片占位符 10"/>
          <p:cNvSpPr>
            <a:spLocks noGrp="1"/>
          </p:cNvSpPr>
          <p:nvPr>
            <p:ph type="pic" sz="quarter" idx="10"/>
          </p:nvPr>
        </p:nvSpPr>
        <p:spPr>
          <a:xfrm>
            <a:off x="1465100" y="1120466"/>
            <a:ext cx="4617068" cy="4617068"/>
          </a:xfrm>
          <a:custGeom>
            <a:avLst/>
            <a:gdLst>
              <a:gd name="connsiteX0" fmla="*/ 2308534 w 4617068"/>
              <a:gd name="connsiteY0" fmla="*/ 0 h 4617068"/>
              <a:gd name="connsiteX1" fmla="*/ 4617068 w 4617068"/>
              <a:gd name="connsiteY1" fmla="*/ 2308534 h 4617068"/>
              <a:gd name="connsiteX2" fmla="*/ 2308534 w 4617068"/>
              <a:gd name="connsiteY2" fmla="*/ 4617068 h 4617068"/>
              <a:gd name="connsiteX3" fmla="*/ 0 w 4617068"/>
              <a:gd name="connsiteY3" fmla="*/ 2308534 h 4617068"/>
              <a:gd name="connsiteX4" fmla="*/ 2308534 w 4617068"/>
              <a:gd name="connsiteY4" fmla="*/ 0 h 4617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17068" h="4617068">
                <a:moveTo>
                  <a:pt x="2308534" y="0"/>
                </a:moveTo>
                <a:cubicBezTo>
                  <a:pt x="3583502" y="0"/>
                  <a:pt x="4617068" y="1033566"/>
                  <a:pt x="4617068" y="2308534"/>
                </a:cubicBezTo>
                <a:cubicBezTo>
                  <a:pt x="4617068" y="3583502"/>
                  <a:pt x="3583502" y="4617068"/>
                  <a:pt x="2308534" y="4617068"/>
                </a:cubicBezTo>
                <a:cubicBezTo>
                  <a:pt x="1033566" y="4617068"/>
                  <a:pt x="0" y="3583502"/>
                  <a:pt x="0" y="2308534"/>
                </a:cubicBezTo>
                <a:cubicBezTo>
                  <a:pt x="0" y="1033566"/>
                  <a:pt x="1033566" y="0"/>
                  <a:pt x="2308534" y="0"/>
                </a:cubicBez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6953250" y="1790700"/>
            <a:ext cx="5238750" cy="4286250"/>
          </a:xfrm>
          <a:custGeom>
            <a:avLst/>
            <a:gdLst>
              <a:gd name="connsiteX0" fmla="*/ 0 w 7374194"/>
              <a:gd name="connsiteY0" fmla="*/ 0 h 6858000"/>
              <a:gd name="connsiteX1" fmla="*/ 7374194 w 7374194"/>
              <a:gd name="connsiteY1" fmla="*/ 0 h 6858000"/>
              <a:gd name="connsiteX2" fmla="*/ 7374194 w 7374194"/>
              <a:gd name="connsiteY2" fmla="*/ 6858000 h 6858000"/>
              <a:gd name="connsiteX3" fmla="*/ 0 w 73741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374194" h="6858000">
                <a:moveTo>
                  <a:pt x="0" y="0"/>
                </a:moveTo>
                <a:lnTo>
                  <a:pt x="7374194" y="0"/>
                </a:lnTo>
                <a:lnTo>
                  <a:pt x="7374194" y="6858000"/>
                </a:lnTo>
                <a:lnTo>
                  <a:pt x="0" y="6858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7" name="Rectangle 6"/>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8" name="TextBox 7"/>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4645479" y="0"/>
            <a:ext cx="2743200" cy="4686300"/>
          </a:xfrm>
          <a:custGeom>
            <a:avLst/>
            <a:gdLst>
              <a:gd name="connsiteX0" fmla="*/ 0 w 2743200"/>
              <a:gd name="connsiteY0" fmla="*/ 0 h 4686300"/>
              <a:gd name="connsiteX1" fmla="*/ 2743200 w 2743200"/>
              <a:gd name="connsiteY1" fmla="*/ 0 h 4686300"/>
              <a:gd name="connsiteX2" fmla="*/ 2743200 w 2743200"/>
              <a:gd name="connsiteY2" fmla="*/ 4686300 h 4686300"/>
              <a:gd name="connsiteX3" fmla="*/ 0 w 2743200"/>
              <a:gd name="connsiteY3" fmla="*/ 4686300 h 4686300"/>
            </a:gdLst>
            <a:ahLst/>
            <a:cxnLst>
              <a:cxn ang="0">
                <a:pos x="connsiteX0" y="connsiteY0"/>
              </a:cxn>
              <a:cxn ang="0">
                <a:pos x="connsiteX1" y="connsiteY1"/>
              </a:cxn>
              <a:cxn ang="0">
                <a:pos x="connsiteX2" y="connsiteY2"/>
              </a:cxn>
              <a:cxn ang="0">
                <a:pos x="connsiteX3" y="connsiteY3"/>
              </a:cxn>
            </a:cxnLst>
            <a:rect l="l" t="t" r="r" b="b"/>
            <a:pathLst>
              <a:path w="2743200" h="4686300">
                <a:moveTo>
                  <a:pt x="0" y="0"/>
                </a:moveTo>
                <a:lnTo>
                  <a:pt x="2743200" y="0"/>
                </a:lnTo>
                <a:lnTo>
                  <a:pt x="2743200" y="4686300"/>
                </a:lnTo>
                <a:lnTo>
                  <a:pt x="0" y="46863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8" name="Rectangle 7"/>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9" name="TextBox 8"/>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2536723" y="0"/>
            <a:ext cx="9655277" cy="6858000"/>
          </a:xfrm>
          <a:custGeom>
            <a:avLst/>
            <a:gdLst>
              <a:gd name="connsiteX0" fmla="*/ 0 w 9655277"/>
              <a:gd name="connsiteY0" fmla="*/ 0 h 6858000"/>
              <a:gd name="connsiteX1" fmla="*/ 9655277 w 9655277"/>
              <a:gd name="connsiteY1" fmla="*/ 0 h 6858000"/>
              <a:gd name="connsiteX2" fmla="*/ 9655277 w 9655277"/>
              <a:gd name="connsiteY2" fmla="*/ 6858000 h 6858000"/>
              <a:gd name="connsiteX3" fmla="*/ 0 w 965527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655277" h="6858000">
                <a:moveTo>
                  <a:pt x="0" y="0"/>
                </a:moveTo>
                <a:lnTo>
                  <a:pt x="9655277" y="0"/>
                </a:lnTo>
                <a:lnTo>
                  <a:pt x="9655277" y="6858000"/>
                </a:lnTo>
                <a:lnTo>
                  <a:pt x="0" y="6858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8" name="Rectangle 7"/>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9" name="TextBox 8"/>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8" name="Rectangle 7"/>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9" name="TextBox 8"/>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2026060"/>
            <a:ext cx="12192000" cy="3510116"/>
          </a:xfrm>
          <a:custGeom>
            <a:avLst/>
            <a:gdLst>
              <a:gd name="connsiteX0" fmla="*/ 0 w 12192000"/>
              <a:gd name="connsiteY0" fmla="*/ 0 h 3510116"/>
              <a:gd name="connsiteX1" fmla="*/ 12192000 w 12192000"/>
              <a:gd name="connsiteY1" fmla="*/ 0 h 3510116"/>
              <a:gd name="connsiteX2" fmla="*/ 12192000 w 12192000"/>
              <a:gd name="connsiteY2" fmla="*/ 3510116 h 3510116"/>
              <a:gd name="connsiteX3" fmla="*/ 0 w 12192000"/>
              <a:gd name="connsiteY3" fmla="*/ 3510116 h 3510116"/>
            </a:gdLst>
            <a:ahLst/>
            <a:cxnLst>
              <a:cxn ang="0">
                <a:pos x="connsiteX0" y="connsiteY0"/>
              </a:cxn>
              <a:cxn ang="0">
                <a:pos x="connsiteX1" y="connsiteY1"/>
              </a:cxn>
              <a:cxn ang="0">
                <a:pos x="connsiteX2" y="connsiteY2"/>
              </a:cxn>
              <a:cxn ang="0">
                <a:pos x="connsiteX3" y="connsiteY3"/>
              </a:cxn>
            </a:cxnLst>
            <a:rect l="l" t="t" r="r" b="b"/>
            <a:pathLst>
              <a:path w="12192000" h="3510116">
                <a:moveTo>
                  <a:pt x="0" y="0"/>
                </a:moveTo>
                <a:lnTo>
                  <a:pt x="12192000" y="0"/>
                </a:lnTo>
                <a:lnTo>
                  <a:pt x="12192000" y="3510116"/>
                </a:lnTo>
                <a:lnTo>
                  <a:pt x="0" y="3510116"/>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8" name="Rectangle 7"/>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9" name="TextBox 8"/>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4953000" y="0"/>
            <a:ext cx="7239000" cy="6858000"/>
          </a:xfrm>
          <a:custGeom>
            <a:avLst/>
            <a:gdLst>
              <a:gd name="connsiteX0" fmla="*/ 0 w 7239000"/>
              <a:gd name="connsiteY0" fmla="*/ 0 h 6858000"/>
              <a:gd name="connsiteX1" fmla="*/ 7239000 w 7239000"/>
              <a:gd name="connsiteY1" fmla="*/ 0 h 6858000"/>
              <a:gd name="connsiteX2" fmla="*/ 7239000 w 7239000"/>
              <a:gd name="connsiteY2" fmla="*/ 6858000 h 6858000"/>
              <a:gd name="connsiteX3" fmla="*/ 0 w 7239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239000" h="6858000">
                <a:moveTo>
                  <a:pt x="0" y="0"/>
                </a:moveTo>
                <a:lnTo>
                  <a:pt x="7239000" y="0"/>
                </a:lnTo>
                <a:lnTo>
                  <a:pt x="7239000" y="6858000"/>
                </a:lnTo>
                <a:lnTo>
                  <a:pt x="0" y="6858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8" name="Rectangle 7"/>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9" name="TextBox 8"/>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4729624" y="0"/>
            <a:ext cx="2732753" cy="6858000"/>
          </a:xfrm>
          <a:custGeom>
            <a:avLst/>
            <a:gdLst>
              <a:gd name="connsiteX0" fmla="*/ 0 w 2732753"/>
              <a:gd name="connsiteY0" fmla="*/ 0 h 6858000"/>
              <a:gd name="connsiteX1" fmla="*/ 2732753 w 2732753"/>
              <a:gd name="connsiteY1" fmla="*/ 0 h 6858000"/>
              <a:gd name="connsiteX2" fmla="*/ 2732753 w 2732753"/>
              <a:gd name="connsiteY2" fmla="*/ 6858000 h 6858000"/>
              <a:gd name="connsiteX3" fmla="*/ 0 w 273275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732753" h="6858000">
                <a:moveTo>
                  <a:pt x="0" y="0"/>
                </a:moveTo>
                <a:lnTo>
                  <a:pt x="2732753" y="0"/>
                </a:lnTo>
                <a:lnTo>
                  <a:pt x="2732753" y="6858000"/>
                </a:lnTo>
                <a:lnTo>
                  <a:pt x="0" y="6858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8" name="Rectangle 7"/>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9" name="TextBox 8"/>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2563147" y="0"/>
            <a:ext cx="6371303" cy="6858000"/>
          </a:xfrm>
          <a:custGeom>
            <a:avLst/>
            <a:gdLst>
              <a:gd name="connsiteX0" fmla="*/ 0 w 6371303"/>
              <a:gd name="connsiteY0" fmla="*/ 0 h 6858000"/>
              <a:gd name="connsiteX1" fmla="*/ 4111720 w 6371303"/>
              <a:gd name="connsiteY1" fmla="*/ 0 h 6858000"/>
              <a:gd name="connsiteX2" fmla="*/ 6371303 w 6371303"/>
              <a:gd name="connsiteY2" fmla="*/ 6858000 h 6858000"/>
              <a:gd name="connsiteX3" fmla="*/ 2259583 w 637130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371303" h="6858000">
                <a:moveTo>
                  <a:pt x="0" y="0"/>
                </a:moveTo>
                <a:lnTo>
                  <a:pt x="4111720" y="0"/>
                </a:lnTo>
                <a:lnTo>
                  <a:pt x="6371303" y="6858000"/>
                </a:lnTo>
                <a:lnTo>
                  <a:pt x="2259583" y="6858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8" name="Rectangle 7"/>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9" name="TextBox 8"/>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2222271" y="522515"/>
            <a:ext cx="7747458" cy="2906486"/>
          </a:xfrm>
          <a:custGeom>
            <a:avLst/>
            <a:gdLst>
              <a:gd name="connsiteX0" fmla="*/ 3542381 w 7747458"/>
              <a:gd name="connsiteY0" fmla="*/ 2491320 h 2906486"/>
              <a:gd name="connsiteX1" fmla="*/ 3542381 w 7747458"/>
              <a:gd name="connsiteY1" fmla="*/ 2890135 h 2906486"/>
              <a:gd name="connsiteX2" fmla="*/ 3223531 w 7747458"/>
              <a:gd name="connsiteY2" fmla="*/ 2890135 h 2906486"/>
              <a:gd name="connsiteX3" fmla="*/ 3223531 w 7747458"/>
              <a:gd name="connsiteY3" fmla="*/ 2810171 h 2906486"/>
              <a:gd name="connsiteX4" fmla="*/ 4335078 w 7747458"/>
              <a:gd name="connsiteY4" fmla="*/ 1698625 h 2906486"/>
              <a:gd name="connsiteX5" fmla="*/ 4346930 w 7747458"/>
              <a:gd name="connsiteY5" fmla="*/ 1720489 h 2906486"/>
              <a:gd name="connsiteX6" fmla="*/ 4382444 w 7747458"/>
              <a:gd name="connsiteY6" fmla="*/ 1935612 h 2906486"/>
              <a:gd name="connsiteX7" fmla="*/ 4110601 w 7747458"/>
              <a:gd name="connsiteY7" fmla="*/ 2379147 h 2906486"/>
              <a:gd name="connsiteX8" fmla="*/ 4472376 w 7747458"/>
              <a:gd name="connsiteY8" fmla="*/ 2890135 h 2906486"/>
              <a:gd name="connsiteX9" fmla="*/ 4079941 w 7747458"/>
              <a:gd name="connsiteY9" fmla="*/ 2890135 h 2906486"/>
              <a:gd name="connsiteX10" fmla="*/ 3763130 w 7747458"/>
              <a:gd name="connsiteY10" fmla="*/ 2434333 h 2906486"/>
              <a:gd name="connsiteX11" fmla="*/ 3599368 w 7747458"/>
              <a:gd name="connsiteY11" fmla="*/ 2434333 h 2906486"/>
              <a:gd name="connsiteX12" fmla="*/ 3885991 w 7747458"/>
              <a:gd name="connsiteY12" fmla="*/ 2147710 h 2906486"/>
              <a:gd name="connsiteX13" fmla="*/ 3912851 w 7747458"/>
              <a:gd name="connsiteY13" fmla="*/ 2145115 h 2906486"/>
              <a:gd name="connsiteX14" fmla="*/ 3998183 w 7747458"/>
              <a:gd name="connsiteY14" fmla="*/ 2105262 h 2906486"/>
              <a:gd name="connsiteX15" fmla="*/ 4042644 w 7747458"/>
              <a:gd name="connsiteY15" fmla="*/ 2036532 h 2906486"/>
              <a:gd name="connsiteX16" fmla="*/ 4050564 w 7747458"/>
              <a:gd name="connsiteY16" fmla="*/ 1983137 h 2906486"/>
              <a:gd name="connsiteX17" fmla="*/ 5352640 w 7747458"/>
              <a:gd name="connsiteY17" fmla="*/ 1461419 h 2906486"/>
              <a:gd name="connsiteX18" fmla="*/ 6382782 w 7747458"/>
              <a:gd name="connsiteY18" fmla="*/ 1461419 h 2906486"/>
              <a:gd name="connsiteX19" fmla="*/ 6382782 w 7747458"/>
              <a:gd name="connsiteY19" fmla="*/ 1745525 h 2906486"/>
              <a:gd name="connsiteX20" fmla="*/ 5671488 w 7747458"/>
              <a:gd name="connsiteY20" fmla="*/ 1745525 h 2906486"/>
              <a:gd name="connsiteX21" fmla="*/ 5671488 w 7747458"/>
              <a:gd name="connsiteY21" fmla="*/ 2039860 h 2906486"/>
              <a:gd name="connsiteX22" fmla="*/ 6311243 w 7747458"/>
              <a:gd name="connsiteY22" fmla="*/ 2039860 h 2906486"/>
              <a:gd name="connsiteX23" fmla="*/ 6311243 w 7747458"/>
              <a:gd name="connsiteY23" fmla="*/ 2311694 h 2906486"/>
              <a:gd name="connsiteX24" fmla="*/ 5671488 w 7747458"/>
              <a:gd name="connsiteY24" fmla="*/ 2311694 h 2906486"/>
              <a:gd name="connsiteX25" fmla="*/ 5671488 w 7747458"/>
              <a:gd name="connsiteY25" fmla="*/ 2608067 h 2906486"/>
              <a:gd name="connsiteX26" fmla="*/ 6405270 w 7747458"/>
              <a:gd name="connsiteY26" fmla="*/ 2608067 h 2906486"/>
              <a:gd name="connsiteX27" fmla="*/ 6405270 w 7747458"/>
              <a:gd name="connsiteY27" fmla="*/ 2890135 h 2906486"/>
              <a:gd name="connsiteX28" fmla="*/ 5352640 w 7747458"/>
              <a:gd name="connsiteY28" fmla="*/ 2890135 h 2906486"/>
              <a:gd name="connsiteX29" fmla="*/ 4671324 w 7747458"/>
              <a:gd name="connsiteY29" fmla="*/ 1461419 h 2906486"/>
              <a:gd name="connsiteX30" fmla="*/ 4990175 w 7747458"/>
              <a:gd name="connsiteY30" fmla="*/ 1461419 h 2906486"/>
              <a:gd name="connsiteX31" fmla="*/ 4990175 w 7747458"/>
              <a:gd name="connsiteY31" fmla="*/ 2890135 h 2906486"/>
              <a:gd name="connsiteX32" fmla="*/ 4671324 w 7747458"/>
              <a:gd name="connsiteY32" fmla="*/ 2890135 h 2906486"/>
              <a:gd name="connsiteX33" fmla="*/ 3382321 w 7747458"/>
              <a:gd name="connsiteY33" fmla="*/ 1461419 h 2906486"/>
              <a:gd name="connsiteX34" fmla="*/ 3765177 w 7747458"/>
              <a:gd name="connsiteY34" fmla="*/ 1461419 h 2906486"/>
              <a:gd name="connsiteX35" fmla="*/ 4050560 w 7747458"/>
              <a:gd name="connsiteY35" fmla="*/ 1489523 h 2906486"/>
              <a:gd name="connsiteX36" fmla="*/ 4127163 w 7747458"/>
              <a:gd name="connsiteY36" fmla="*/ 1523548 h 2906486"/>
              <a:gd name="connsiteX37" fmla="*/ 3905220 w 7747458"/>
              <a:gd name="connsiteY37" fmla="*/ 1745491 h 2906486"/>
              <a:gd name="connsiteX38" fmla="*/ 3781530 w 7747458"/>
              <a:gd name="connsiteY38" fmla="*/ 1735306 h 2906486"/>
              <a:gd name="connsiteX39" fmla="*/ 3542381 w 7747458"/>
              <a:gd name="connsiteY39" fmla="*/ 1735306 h 2906486"/>
              <a:gd name="connsiteX40" fmla="*/ 3542381 w 7747458"/>
              <a:gd name="connsiteY40" fmla="*/ 2108330 h 2906486"/>
              <a:gd name="connsiteX41" fmla="*/ 3223531 w 7747458"/>
              <a:gd name="connsiteY41" fmla="*/ 2427180 h 2906486"/>
              <a:gd name="connsiteX42" fmla="*/ 3223531 w 7747458"/>
              <a:gd name="connsiteY42" fmla="*/ 1620209 h 2906486"/>
              <a:gd name="connsiteX43" fmla="*/ 7185375 w 7747458"/>
              <a:gd name="connsiteY43" fmla="*/ 1428712 h 2906486"/>
              <a:gd name="connsiteX44" fmla="*/ 7471527 w 7747458"/>
              <a:gd name="connsiteY44" fmla="*/ 1477774 h 2906486"/>
              <a:gd name="connsiteX45" fmla="*/ 7720886 w 7747458"/>
              <a:gd name="connsiteY45" fmla="*/ 1616753 h 2906486"/>
              <a:gd name="connsiteX46" fmla="*/ 7559417 w 7747458"/>
              <a:gd name="connsiteY46" fmla="*/ 1849770 h 2906486"/>
              <a:gd name="connsiteX47" fmla="*/ 7175156 w 7747458"/>
              <a:gd name="connsiteY47" fmla="*/ 1708732 h 2906486"/>
              <a:gd name="connsiteX48" fmla="*/ 7049451 w 7747458"/>
              <a:gd name="connsiteY48" fmla="*/ 1746545 h 2906486"/>
              <a:gd name="connsiteX49" fmla="*/ 7003457 w 7747458"/>
              <a:gd name="connsiteY49" fmla="*/ 1846702 h 2906486"/>
              <a:gd name="connsiteX50" fmla="*/ 7059671 w 7747458"/>
              <a:gd name="connsiteY50" fmla="*/ 1945833 h 2906486"/>
              <a:gd name="connsiteX51" fmla="*/ 7319250 w 7747458"/>
              <a:gd name="connsiteY51" fmla="*/ 2032697 h 2906486"/>
              <a:gd name="connsiteX52" fmla="*/ 7635040 w 7747458"/>
              <a:gd name="connsiteY52" fmla="*/ 2182933 h 2906486"/>
              <a:gd name="connsiteX53" fmla="*/ 7747458 w 7747458"/>
              <a:gd name="connsiteY53" fmla="*/ 2475212 h 2906486"/>
              <a:gd name="connsiteX54" fmla="*/ 7603355 w 7747458"/>
              <a:gd name="connsiteY54" fmla="*/ 2786916 h 2906486"/>
              <a:gd name="connsiteX55" fmla="*/ 7224207 w 7747458"/>
              <a:gd name="connsiteY55" fmla="*/ 2906486 h 2906486"/>
              <a:gd name="connsiteX56" fmla="*/ 6613071 w 7747458"/>
              <a:gd name="connsiteY56" fmla="*/ 2655078 h 2906486"/>
              <a:gd name="connsiteX57" fmla="*/ 6803160 w 7747458"/>
              <a:gd name="connsiteY57" fmla="*/ 2422072 h 2906486"/>
              <a:gd name="connsiteX58" fmla="*/ 7230339 w 7747458"/>
              <a:gd name="connsiteY58" fmla="*/ 2624422 h 2906486"/>
              <a:gd name="connsiteX59" fmla="*/ 7368301 w 7747458"/>
              <a:gd name="connsiteY59" fmla="*/ 2586610 h 2906486"/>
              <a:gd name="connsiteX60" fmla="*/ 7418379 w 7747458"/>
              <a:gd name="connsiteY60" fmla="*/ 2484410 h 2906486"/>
              <a:gd name="connsiteX61" fmla="*/ 7365243 w 7747458"/>
              <a:gd name="connsiteY61" fmla="*/ 2382213 h 2906486"/>
              <a:gd name="connsiteX62" fmla="*/ 7154715 w 7747458"/>
              <a:gd name="connsiteY62" fmla="*/ 2305570 h 2906486"/>
              <a:gd name="connsiteX63" fmla="*/ 6789873 w 7747458"/>
              <a:gd name="connsiteY63" fmla="*/ 2151247 h 2906486"/>
              <a:gd name="connsiteX64" fmla="*/ 6674389 w 7747458"/>
              <a:gd name="connsiteY64" fmla="*/ 1852836 h 2906486"/>
              <a:gd name="connsiteX65" fmla="*/ 6820533 w 7747458"/>
              <a:gd name="connsiteY65" fmla="*/ 1539090 h 2906486"/>
              <a:gd name="connsiteX66" fmla="*/ 7185375 w 7747458"/>
              <a:gd name="connsiteY66" fmla="*/ 1428712 h 2906486"/>
              <a:gd name="connsiteX67" fmla="*/ 3842079 w 7747458"/>
              <a:gd name="connsiteY67" fmla="*/ 1001661 h 2906486"/>
              <a:gd name="connsiteX68" fmla="*/ 4144429 w 7747458"/>
              <a:gd name="connsiteY68" fmla="*/ 1428712 h 2906486"/>
              <a:gd name="connsiteX69" fmla="*/ 3751993 w 7747458"/>
              <a:gd name="connsiteY69" fmla="*/ 1428712 h 2906486"/>
              <a:gd name="connsiteX70" fmla="*/ 3613820 w 7747458"/>
              <a:gd name="connsiteY70" fmla="*/ 1229920 h 2906486"/>
              <a:gd name="connsiteX71" fmla="*/ 3214436 w 7747458"/>
              <a:gd name="connsiteY71" fmla="*/ 273885 h 2906486"/>
              <a:gd name="connsiteX72" fmla="*/ 3214436 w 7747458"/>
              <a:gd name="connsiteY72" fmla="*/ 696979 h 2906486"/>
              <a:gd name="connsiteX73" fmla="*/ 3447450 w 7747458"/>
              <a:gd name="connsiteY73" fmla="*/ 696979 h 2906486"/>
              <a:gd name="connsiteX74" fmla="*/ 3670236 w 7747458"/>
              <a:gd name="connsiteY74" fmla="*/ 643841 h 2906486"/>
              <a:gd name="connsiteX75" fmla="*/ 3729516 w 7747458"/>
              <a:gd name="connsiteY75" fmla="*/ 475213 h 2906486"/>
              <a:gd name="connsiteX76" fmla="*/ 3668198 w 7747458"/>
              <a:gd name="connsiteY76" fmla="*/ 316810 h 2906486"/>
              <a:gd name="connsiteX77" fmla="*/ 3453585 w 7747458"/>
              <a:gd name="connsiteY77" fmla="*/ 273885 h 2906486"/>
              <a:gd name="connsiteX78" fmla="*/ 2895585 w 7747458"/>
              <a:gd name="connsiteY78" fmla="*/ 0 h 2906486"/>
              <a:gd name="connsiteX79" fmla="*/ 3437231 w 7747458"/>
              <a:gd name="connsiteY79" fmla="*/ 0 h 2906486"/>
              <a:gd name="connsiteX80" fmla="*/ 3912443 w 7747458"/>
              <a:gd name="connsiteY80" fmla="*/ 112418 h 2906486"/>
              <a:gd name="connsiteX81" fmla="*/ 4045621 w 7747458"/>
              <a:gd name="connsiteY81" fmla="*/ 358073 h 2906486"/>
              <a:gd name="connsiteX82" fmla="*/ 4049674 w 7747458"/>
              <a:gd name="connsiteY82" fmla="*/ 411078 h 2906486"/>
              <a:gd name="connsiteX83" fmla="*/ 3456775 w 7747458"/>
              <a:gd name="connsiteY83" fmla="*/ 1003977 h 2906486"/>
              <a:gd name="connsiteX84" fmla="*/ 3435183 w 7747458"/>
              <a:gd name="connsiteY84" fmla="*/ 972912 h 2906486"/>
              <a:gd name="connsiteX85" fmla="*/ 3214436 w 7747458"/>
              <a:gd name="connsiteY85" fmla="*/ 972912 h 2906486"/>
              <a:gd name="connsiteX86" fmla="*/ 3214436 w 7747458"/>
              <a:gd name="connsiteY86" fmla="*/ 1246314 h 2906486"/>
              <a:gd name="connsiteX87" fmla="*/ 3032038 w 7747458"/>
              <a:gd name="connsiteY87" fmla="*/ 1428712 h 2906486"/>
              <a:gd name="connsiteX88" fmla="*/ 2895585 w 7747458"/>
              <a:gd name="connsiteY88" fmla="*/ 1428712 h 2906486"/>
              <a:gd name="connsiteX89" fmla="*/ 1532958 w 7747458"/>
              <a:gd name="connsiteY89" fmla="*/ 0 h 2906486"/>
              <a:gd name="connsiteX90" fmla="*/ 2563100 w 7747458"/>
              <a:gd name="connsiteY90" fmla="*/ 0 h 2906486"/>
              <a:gd name="connsiteX91" fmla="*/ 2563100 w 7747458"/>
              <a:gd name="connsiteY91" fmla="*/ 284104 h 2906486"/>
              <a:gd name="connsiteX92" fmla="*/ 1851808 w 7747458"/>
              <a:gd name="connsiteY92" fmla="*/ 284104 h 2906486"/>
              <a:gd name="connsiteX93" fmla="*/ 1851808 w 7747458"/>
              <a:gd name="connsiteY93" fmla="*/ 578428 h 2906486"/>
              <a:gd name="connsiteX94" fmla="*/ 2491563 w 7747458"/>
              <a:gd name="connsiteY94" fmla="*/ 578428 h 2906486"/>
              <a:gd name="connsiteX95" fmla="*/ 2491563 w 7747458"/>
              <a:gd name="connsiteY95" fmla="*/ 850276 h 2906486"/>
              <a:gd name="connsiteX96" fmla="*/ 1851808 w 7747458"/>
              <a:gd name="connsiteY96" fmla="*/ 850276 h 2906486"/>
              <a:gd name="connsiteX97" fmla="*/ 1851808 w 7747458"/>
              <a:gd name="connsiteY97" fmla="*/ 1146646 h 2906486"/>
              <a:gd name="connsiteX98" fmla="*/ 2585588 w 7747458"/>
              <a:gd name="connsiteY98" fmla="*/ 1146646 h 2906486"/>
              <a:gd name="connsiteX99" fmla="*/ 2585588 w 7747458"/>
              <a:gd name="connsiteY99" fmla="*/ 1428712 h 2906486"/>
              <a:gd name="connsiteX100" fmla="*/ 1532958 w 7747458"/>
              <a:gd name="connsiteY100" fmla="*/ 1428712 h 2906486"/>
              <a:gd name="connsiteX101" fmla="*/ 0 w 7747458"/>
              <a:gd name="connsiteY101" fmla="*/ 0 h 2906486"/>
              <a:gd name="connsiteX102" fmla="*/ 318851 w 7747458"/>
              <a:gd name="connsiteY102" fmla="*/ 0 h 2906486"/>
              <a:gd name="connsiteX103" fmla="*/ 318851 w 7747458"/>
              <a:gd name="connsiteY103" fmla="*/ 596830 h 2906486"/>
              <a:gd name="connsiteX104" fmla="*/ 887068 w 7747458"/>
              <a:gd name="connsiteY104" fmla="*/ 596830 h 2906486"/>
              <a:gd name="connsiteX105" fmla="*/ 887068 w 7747458"/>
              <a:gd name="connsiteY105" fmla="*/ 0 h 2906486"/>
              <a:gd name="connsiteX106" fmla="*/ 1205927 w 7747458"/>
              <a:gd name="connsiteY106" fmla="*/ 0 h 2906486"/>
              <a:gd name="connsiteX107" fmla="*/ 1205927 w 7747458"/>
              <a:gd name="connsiteY107" fmla="*/ 1428712 h 2906486"/>
              <a:gd name="connsiteX108" fmla="*/ 887068 w 7747458"/>
              <a:gd name="connsiteY108" fmla="*/ 1428712 h 2906486"/>
              <a:gd name="connsiteX109" fmla="*/ 887068 w 7747458"/>
              <a:gd name="connsiteY109" fmla="*/ 866629 h 2906486"/>
              <a:gd name="connsiteX110" fmla="*/ 318851 w 7747458"/>
              <a:gd name="connsiteY110" fmla="*/ 866629 h 2906486"/>
              <a:gd name="connsiteX111" fmla="*/ 318851 w 7747458"/>
              <a:gd name="connsiteY111" fmla="*/ 1428712 h 2906486"/>
              <a:gd name="connsiteX112" fmla="*/ 0 w 7747458"/>
              <a:gd name="connsiteY112" fmla="*/ 1428712 h 2906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7747458" h="2906486">
                <a:moveTo>
                  <a:pt x="3542381" y="2491320"/>
                </a:moveTo>
                <a:lnTo>
                  <a:pt x="3542381" y="2890135"/>
                </a:lnTo>
                <a:lnTo>
                  <a:pt x="3223531" y="2890135"/>
                </a:lnTo>
                <a:lnTo>
                  <a:pt x="3223531" y="2810171"/>
                </a:lnTo>
                <a:close/>
                <a:moveTo>
                  <a:pt x="4335078" y="1698625"/>
                </a:moveTo>
                <a:lnTo>
                  <a:pt x="4346930" y="1720489"/>
                </a:lnTo>
                <a:cubicBezTo>
                  <a:pt x="4370606" y="1780783"/>
                  <a:pt x="4382444" y="1852492"/>
                  <a:pt x="4382444" y="1935612"/>
                </a:cubicBezTo>
                <a:cubicBezTo>
                  <a:pt x="4382444" y="2164534"/>
                  <a:pt x="4291828" y="2312385"/>
                  <a:pt x="4110601" y="2379147"/>
                </a:cubicBezTo>
                <a:lnTo>
                  <a:pt x="4472376" y="2890135"/>
                </a:lnTo>
                <a:lnTo>
                  <a:pt x="4079941" y="2890135"/>
                </a:lnTo>
                <a:lnTo>
                  <a:pt x="3763130" y="2434333"/>
                </a:lnTo>
                <a:lnTo>
                  <a:pt x="3599368" y="2434333"/>
                </a:lnTo>
                <a:lnTo>
                  <a:pt x="3885991" y="2147710"/>
                </a:lnTo>
                <a:lnTo>
                  <a:pt x="3912851" y="2145115"/>
                </a:lnTo>
                <a:cubicBezTo>
                  <a:pt x="3949984" y="2136258"/>
                  <a:pt x="3978428" y="2122975"/>
                  <a:pt x="3998183" y="2105262"/>
                </a:cubicBezTo>
                <a:cubicBezTo>
                  <a:pt x="4017942" y="2087547"/>
                  <a:pt x="4032763" y="2064636"/>
                  <a:pt x="4042644" y="2036532"/>
                </a:cubicBezTo>
                <a:lnTo>
                  <a:pt x="4050564" y="1983137"/>
                </a:lnTo>
                <a:close/>
                <a:moveTo>
                  <a:pt x="5352640" y="1461419"/>
                </a:moveTo>
                <a:lnTo>
                  <a:pt x="6382782" y="1461419"/>
                </a:lnTo>
                <a:lnTo>
                  <a:pt x="6382782" y="1745525"/>
                </a:lnTo>
                <a:lnTo>
                  <a:pt x="5671488" y="1745525"/>
                </a:lnTo>
                <a:lnTo>
                  <a:pt x="5671488" y="2039860"/>
                </a:lnTo>
                <a:lnTo>
                  <a:pt x="6311243" y="2039860"/>
                </a:lnTo>
                <a:lnTo>
                  <a:pt x="6311243" y="2311694"/>
                </a:lnTo>
                <a:lnTo>
                  <a:pt x="5671488" y="2311694"/>
                </a:lnTo>
                <a:lnTo>
                  <a:pt x="5671488" y="2608067"/>
                </a:lnTo>
                <a:lnTo>
                  <a:pt x="6405270" y="2608067"/>
                </a:lnTo>
                <a:lnTo>
                  <a:pt x="6405270" y="2890135"/>
                </a:lnTo>
                <a:lnTo>
                  <a:pt x="5352640" y="2890135"/>
                </a:lnTo>
                <a:close/>
                <a:moveTo>
                  <a:pt x="4671324" y="1461419"/>
                </a:moveTo>
                <a:lnTo>
                  <a:pt x="4990175" y="1461419"/>
                </a:lnTo>
                <a:lnTo>
                  <a:pt x="4990175" y="2890135"/>
                </a:lnTo>
                <a:lnTo>
                  <a:pt x="4671324" y="2890135"/>
                </a:lnTo>
                <a:close/>
                <a:moveTo>
                  <a:pt x="3382321" y="1461419"/>
                </a:moveTo>
                <a:lnTo>
                  <a:pt x="3765177" y="1461419"/>
                </a:lnTo>
                <a:cubicBezTo>
                  <a:pt x="3876230" y="1461419"/>
                  <a:pt x="3971358" y="1470787"/>
                  <a:pt x="4050560" y="1489523"/>
                </a:cubicBezTo>
                <a:lnTo>
                  <a:pt x="4127163" y="1523548"/>
                </a:lnTo>
                <a:lnTo>
                  <a:pt x="3905220" y="1745491"/>
                </a:lnTo>
                <a:lnTo>
                  <a:pt x="3781530" y="1735306"/>
                </a:lnTo>
                <a:lnTo>
                  <a:pt x="3542381" y="1735306"/>
                </a:lnTo>
                <a:lnTo>
                  <a:pt x="3542381" y="2108330"/>
                </a:lnTo>
                <a:lnTo>
                  <a:pt x="3223531" y="2427180"/>
                </a:lnTo>
                <a:lnTo>
                  <a:pt x="3223531" y="1620209"/>
                </a:lnTo>
                <a:close/>
                <a:moveTo>
                  <a:pt x="7185375" y="1428712"/>
                </a:moveTo>
                <a:cubicBezTo>
                  <a:pt x="7280757" y="1428712"/>
                  <a:pt x="7376142" y="1445067"/>
                  <a:pt x="7471527" y="1477774"/>
                </a:cubicBezTo>
                <a:cubicBezTo>
                  <a:pt x="7566911" y="1510470"/>
                  <a:pt x="7650027" y="1556803"/>
                  <a:pt x="7720886" y="1616753"/>
                </a:cubicBezTo>
                <a:lnTo>
                  <a:pt x="7559417" y="1849770"/>
                </a:lnTo>
                <a:cubicBezTo>
                  <a:pt x="7435412" y="1755743"/>
                  <a:pt x="7307331" y="1708732"/>
                  <a:pt x="7175156" y="1708732"/>
                </a:cubicBezTo>
                <a:cubicBezTo>
                  <a:pt x="7122008" y="1708732"/>
                  <a:pt x="7080111" y="1721337"/>
                  <a:pt x="7049451" y="1746545"/>
                </a:cubicBezTo>
                <a:cubicBezTo>
                  <a:pt x="7018793" y="1771757"/>
                  <a:pt x="7003457" y="1805143"/>
                  <a:pt x="7003457" y="1846702"/>
                </a:cubicBezTo>
                <a:cubicBezTo>
                  <a:pt x="7003457" y="1888261"/>
                  <a:pt x="7022199" y="1921307"/>
                  <a:pt x="7059671" y="1945833"/>
                </a:cubicBezTo>
                <a:cubicBezTo>
                  <a:pt x="7097143" y="1970358"/>
                  <a:pt x="7183667" y="1999319"/>
                  <a:pt x="7319250" y="2032697"/>
                </a:cubicBezTo>
                <a:cubicBezTo>
                  <a:pt x="7454833" y="2066081"/>
                  <a:pt x="7560099" y="2116161"/>
                  <a:pt x="7635040" y="2182933"/>
                </a:cubicBezTo>
                <a:cubicBezTo>
                  <a:pt x="7709985" y="2249696"/>
                  <a:pt x="7747458" y="2347129"/>
                  <a:pt x="7747458" y="2475212"/>
                </a:cubicBezTo>
                <a:cubicBezTo>
                  <a:pt x="7747458" y="2603301"/>
                  <a:pt x="7699427" y="2707198"/>
                  <a:pt x="7603355" y="2786916"/>
                </a:cubicBezTo>
                <a:cubicBezTo>
                  <a:pt x="7507291" y="2866627"/>
                  <a:pt x="7380906" y="2906486"/>
                  <a:pt x="7224207" y="2906486"/>
                </a:cubicBezTo>
                <a:cubicBezTo>
                  <a:pt x="6998013" y="2906486"/>
                  <a:pt x="6794299" y="2822682"/>
                  <a:pt x="6613071" y="2655078"/>
                </a:cubicBezTo>
                <a:lnTo>
                  <a:pt x="6803160" y="2422072"/>
                </a:lnTo>
                <a:cubicBezTo>
                  <a:pt x="6957133" y="2556970"/>
                  <a:pt x="7099531" y="2624422"/>
                  <a:pt x="7230339" y="2624422"/>
                </a:cubicBezTo>
                <a:cubicBezTo>
                  <a:pt x="7288929" y="2624422"/>
                  <a:pt x="7334923" y="2611813"/>
                  <a:pt x="7368301" y="2586610"/>
                </a:cubicBezTo>
                <a:cubicBezTo>
                  <a:pt x="7401687" y="2561402"/>
                  <a:pt x="7418379" y="2527338"/>
                  <a:pt x="7418379" y="2484410"/>
                </a:cubicBezTo>
                <a:cubicBezTo>
                  <a:pt x="7418379" y="2441485"/>
                  <a:pt x="7400667" y="2407419"/>
                  <a:pt x="7365243" y="2382213"/>
                </a:cubicBezTo>
                <a:cubicBezTo>
                  <a:pt x="7329809" y="2357010"/>
                  <a:pt x="7259640" y="2331456"/>
                  <a:pt x="7154715" y="2305570"/>
                </a:cubicBezTo>
                <a:cubicBezTo>
                  <a:pt x="6988473" y="2266051"/>
                  <a:pt x="6866854" y="2214612"/>
                  <a:pt x="6789873" y="2151247"/>
                </a:cubicBezTo>
                <a:cubicBezTo>
                  <a:pt x="6712881" y="2087889"/>
                  <a:pt x="6674389" y="1988410"/>
                  <a:pt x="6674389" y="1852836"/>
                </a:cubicBezTo>
                <a:cubicBezTo>
                  <a:pt x="6674389" y="1717253"/>
                  <a:pt x="6723098" y="1612667"/>
                  <a:pt x="6820533" y="1539090"/>
                </a:cubicBezTo>
                <a:cubicBezTo>
                  <a:pt x="6917953" y="1465505"/>
                  <a:pt x="7039570" y="1428712"/>
                  <a:pt x="7185375" y="1428712"/>
                </a:cubicBezTo>
                <a:close/>
                <a:moveTo>
                  <a:pt x="3842079" y="1001661"/>
                </a:moveTo>
                <a:lnTo>
                  <a:pt x="4144429" y="1428712"/>
                </a:lnTo>
                <a:lnTo>
                  <a:pt x="3751993" y="1428712"/>
                </a:lnTo>
                <a:lnTo>
                  <a:pt x="3613820" y="1229920"/>
                </a:lnTo>
                <a:close/>
                <a:moveTo>
                  <a:pt x="3214436" y="273885"/>
                </a:moveTo>
                <a:lnTo>
                  <a:pt x="3214436" y="696979"/>
                </a:lnTo>
                <a:lnTo>
                  <a:pt x="3447450" y="696979"/>
                </a:lnTo>
                <a:cubicBezTo>
                  <a:pt x="3556460" y="696979"/>
                  <a:pt x="3630725" y="679268"/>
                  <a:pt x="3670236" y="643841"/>
                </a:cubicBezTo>
                <a:cubicBezTo>
                  <a:pt x="3709757" y="608409"/>
                  <a:pt x="3729516" y="552205"/>
                  <a:pt x="3729516" y="475213"/>
                </a:cubicBezTo>
                <a:cubicBezTo>
                  <a:pt x="3729516" y="398230"/>
                  <a:pt x="3709077" y="345422"/>
                  <a:pt x="3668198" y="316810"/>
                </a:cubicBezTo>
                <a:cubicBezTo>
                  <a:pt x="3627319" y="288190"/>
                  <a:pt x="3555782" y="273885"/>
                  <a:pt x="3453585" y="273885"/>
                </a:cubicBezTo>
                <a:close/>
                <a:moveTo>
                  <a:pt x="2895585" y="0"/>
                </a:moveTo>
                <a:lnTo>
                  <a:pt x="3437231" y="0"/>
                </a:lnTo>
                <a:cubicBezTo>
                  <a:pt x="3659337" y="0"/>
                  <a:pt x="3817738" y="37473"/>
                  <a:pt x="3912443" y="112418"/>
                </a:cubicBezTo>
                <a:cubicBezTo>
                  <a:pt x="3983472" y="168626"/>
                  <a:pt x="4027865" y="250510"/>
                  <a:pt x="4045621" y="358073"/>
                </a:cubicBezTo>
                <a:lnTo>
                  <a:pt x="4049674" y="411078"/>
                </a:lnTo>
                <a:lnTo>
                  <a:pt x="3456775" y="1003977"/>
                </a:lnTo>
                <a:lnTo>
                  <a:pt x="3435183" y="972912"/>
                </a:lnTo>
                <a:lnTo>
                  <a:pt x="3214436" y="972912"/>
                </a:lnTo>
                <a:lnTo>
                  <a:pt x="3214436" y="1246314"/>
                </a:lnTo>
                <a:lnTo>
                  <a:pt x="3032038" y="1428712"/>
                </a:lnTo>
                <a:lnTo>
                  <a:pt x="2895585" y="1428712"/>
                </a:lnTo>
                <a:close/>
                <a:moveTo>
                  <a:pt x="1532958" y="0"/>
                </a:moveTo>
                <a:lnTo>
                  <a:pt x="2563100" y="0"/>
                </a:lnTo>
                <a:lnTo>
                  <a:pt x="2563100" y="284104"/>
                </a:lnTo>
                <a:lnTo>
                  <a:pt x="1851808" y="284104"/>
                </a:lnTo>
                <a:lnTo>
                  <a:pt x="1851808" y="578428"/>
                </a:lnTo>
                <a:lnTo>
                  <a:pt x="2491563" y="578428"/>
                </a:lnTo>
                <a:lnTo>
                  <a:pt x="2491563" y="850276"/>
                </a:lnTo>
                <a:lnTo>
                  <a:pt x="1851808" y="850276"/>
                </a:lnTo>
                <a:lnTo>
                  <a:pt x="1851808" y="1146646"/>
                </a:lnTo>
                <a:lnTo>
                  <a:pt x="2585588" y="1146646"/>
                </a:lnTo>
                <a:lnTo>
                  <a:pt x="2585588" y="1428712"/>
                </a:lnTo>
                <a:lnTo>
                  <a:pt x="1532958" y="1428712"/>
                </a:lnTo>
                <a:close/>
                <a:moveTo>
                  <a:pt x="0" y="0"/>
                </a:moveTo>
                <a:lnTo>
                  <a:pt x="318851" y="0"/>
                </a:lnTo>
                <a:lnTo>
                  <a:pt x="318851" y="596830"/>
                </a:lnTo>
                <a:lnTo>
                  <a:pt x="887068" y="596830"/>
                </a:lnTo>
                <a:lnTo>
                  <a:pt x="887068" y="0"/>
                </a:lnTo>
                <a:lnTo>
                  <a:pt x="1205927" y="0"/>
                </a:lnTo>
                <a:lnTo>
                  <a:pt x="1205927" y="1428712"/>
                </a:lnTo>
                <a:lnTo>
                  <a:pt x="887068" y="1428712"/>
                </a:lnTo>
                <a:lnTo>
                  <a:pt x="887068" y="866629"/>
                </a:lnTo>
                <a:lnTo>
                  <a:pt x="318851" y="866629"/>
                </a:lnTo>
                <a:lnTo>
                  <a:pt x="318851" y="1428712"/>
                </a:lnTo>
                <a:lnTo>
                  <a:pt x="0" y="1428712"/>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8" name="Rectangle 7"/>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9" name="TextBox 8"/>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5540458" y="0"/>
            <a:ext cx="6651543" cy="6858000"/>
          </a:xfrm>
          <a:custGeom>
            <a:avLst/>
            <a:gdLst>
              <a:gd name="connsiteX0" fmla="*/ 2151419 w 6651543"/>
              <a:gd name="connsiteY0" fmla="*/ 0 h 6858000"/>
              <a:gd name="connsiteX1" fmla="*/ 6651543 w 6651543"/>
              <a:gd name="connsiteY1" fmla="*/ 0 h 6858000"/>
              <a:gd name="connsiteX2" fmla="*/ 6651543 w 6651543"/>
              <a:gd name="connsiteY2" fmla="*/ 6858000 h 6858000"/>
              <a:gd name="connsiteX3" fmla="*/ 4536640 w 6651543"/>
              <a:gd name="connsiteY3" fmla="*/ 6858000 h 6858000"/>
              <a:gd name="connsiteX4" fmla="*/ 0 w 6651543"/>
              <a:gd name="connsiteY4" fmla="*/ 2015555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51543" h="6858000">
                <a:moveTo>
                  <a:pt x="2151419" y="0"/>
                </a:moveTo>
                <a:lnTo>
                  <a:pt x="6651543" y="0"/>
                </a:lnTo>
                <a:lnTo>
                  <a:pt x="6651543" y="6858000"/>
                </a:lnTo>
                <a:lnTo>
                  <a:pt x="4536640" y="6858000"/>
                </a:lnTo>
                <a:lnTo>
                  <a:pt x="0" y="2015555"/>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8" name="Rectangle 7"/>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9" name="TextBox 8"/>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833716"/>
            <a:ext cx="12192000" cy="4336026"/>
          </a:xfrm>
          <a:custGeom>
            <a:avLst/>
            <a:gdLst>
              <a:gd name="connsiteX0" fmla="*/ 0 w 12192000"/>
              <a:gd name="connsiteY0" fmla="*/ 0 h 4336026"/>
              <a:gd name="connsiteX1" fmla="*/ 12192000 w 12192000"/>
              <a:gd name="connsiteY1" fmla="*/ 0 h 4336026"/>
              <a:gd name="connsiteX2" fmla="*/ 12192000 w 12192000"/>
              <a:gd name="connsiteY2" fmla="*/ 4336026 h 4336026"/>
              <a:gd name="connsiteX3" fmla="*/ 0 w 12192000"/>
              <a:gd name="connsiteY3" fmla="*/ 4336026 h 4336026"/>
            </a:gdLst>
            <a:ahLst/>
            <a:cxnLst>
              <a:cxn ang="0">
                <a:pos x="connsiteX0" y="connsiteY0"/>
              </a:cxn>
              <a:cxn ang="0">
                <a:pos x="connsiteX1" y="connsiteY1"/>
              </a:cxn>
              <a:cxn ang="0">
                <a:pos x="connsiteX2" y="connsiteY2"/>
              </a:cxn>
              <a:cxn ang="0">
                <a:pos x="connsiteX3" y="connsiteY3"/>
              </a:cxn>
            </a:cxnLst>
            <a:rect l="l" t="t" r="r" b="b"/>
            <a:pathLst>
              <a:path w="12192000" h="4336026">
                <a:moveTo>
                  <a:pt x="0" y="0"/>
                </a:moveTo>
                <a:lnTo>
                  <a:pt x="12192000" y="0"/>
                </a:lnTo>
                <a:lnTo>
                  <a:pt x="12192000" y="4336026"/>
                </a:lnTo>
                <a:lnTo>
                  <a:pt x="0" y="4336026"/>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8" name="Rectangle 7"/>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9" name="TextBox 8"/>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6" name="Picture Placeholder 7"/>
          <p:cNvSpPr>
            <a:spLocks noGrp="1"/>
          </p:cNvSpPr>
          <p:nvPr>
            <p:ph type="pic" sz="quarter" idx="10"/>
          </p:nvPr>
        </p:nvSpPr>
        <p:spPr>
          <a:xfrm>
            <a:off x="6096000" y="0"/>
            <a:ext cx="6096000" cy="6858000"/>
          </a:xfrm>
          <a:custGeom>
            <a:avLst/>
            <a:gdLst>
              <a:gd name="connsiteX0" fmla="*/ 0 w 7374194"/>
              <a:gd name="connsiteY0" fmla="*/ 0 h 6858000"/>
              <a:gd name="connsiteX1" fmla="*/ 7374194 w 7374194"/>
              <a:gd name="connsiteY1" fmla="*/ 0 h 6858000"/>
              <a:gd name="connsiteX2" fmla="*/ 7374194 w 7374194"/>
              <a:gd name="connsiteY2" fmla="*/ 6858000 h 6858000"/>
              <a:gd name="connsiteX3" fmla="*/ 0 w 73741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374194" h="6858000">
                <a:moveTo>
                  <a:pt x="0" y="0"/>
                </a:moveTo>
                <a:lnTo>
                  <a:pt x="7374194" y="0"/>
                </a:lnTo>
                <a:lnTo>
                  <a:pt x="7374194" y="6858000"/>
                </a:lnTo>
                <a:lnTo>
                  <a:pt x="0" y="6858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7" name="Rectangle 6"/>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8" name="TextBox 7"/>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2819400"/>
            <a:ext cx="12192000" cy="4038600"/>
          </a:xfrm>
          <a:custGeom>
            <a:avLst/>
            <a:gdLst>
              <a:gd name="connsiteX0" fmla="*/ 0 w 12192000"/>
              <a:gd name="connsiteY0" fmla="*/ 0 h 4038600"/>
              <a:gd name="connsiteX1" fmla="*/ 12192000 w 12192000"/>
              <a:gd name="connsiteY1" fmla="*/ 0 h 4038600"/>
              <a:gd name="connsiteX2" fmla="*/ 12192000 w 12192000"/>
              <a:gd name="connsiteY2" fmla="*/ 4038600 h 4038600"/>
              <a:gd name="connsiteX3" fmla="*/ 0 w 12192000"/>
              <a:gd name="connsiteY3" fmla="*/ 4038600 h 4038600"/>
            </a:gdLst>
            <a:ahLst/>
            <a:cxnLst>
              <a:cxn ang="0">
                <a:pos x="connsiteX0" y="connsiteY0"/>
              </a:cxn>
              <a:cxn ang="0">
                <a:pos x="connsiteX1" y="connsiteY1"/>
              </a:cxn>
              <a:cxn ang="0">
                <a:pos x="connsiteX2" y="connsiteY2"/>
              </a:cxn>
              <a:cxn ang="0">
                <a:pos x="connsiteX3" y="connsiteY3"/>
              </a:cxn>
            </a:cxnLst>
            <a:rect l="l" t="t" r="r" b="b"/>
            <a:pathLst>
              <a:path w="12192000" h="4038600">
                <a:moveTo>
                  <a:pt x="0" y="0"/>
                </a:moveTo>
                <a:lnTo>
                  <a:pt x="12192000" y="0"/>
                </a:lnTo>
                <a:lnTo>
                  <a:pt x="12192000" y="4038600"/>
                </a:lnTo>
                <a:lnTo>
                  <a:pt x="0" y="40386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8" name="Rectangle 7"/>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9" name="TextBox 8"/>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6" name="Picture Placeholder 7"/>
          <p:cNvSpPr>
            <a:spLocks noGrp="1"/>
          </p:cNvSpPr>
          <p:nvPr>
            <p:ph type="pic" sz="quarter" idx="10"/>
          </p:nvPr>
        </p:nvSpPr>
        <p:spPr>
          <a:xfrm>
            <a:off x="0" y="0"/>
            <a:ext cx="6096000" cy="6858000"/>
          </a:xfrm>
          <a:custGeom>
            <a:avLst/>
            <a:gdLst>
              <a:gd name="connsiteX0" fmla="*/ 0 w 7374194"/>
              <a:gd name="connsiteY0" fmla="*/ 0 h 6858000"/>
              <a:gd name="connsiteX1" fmla="*/ 7374194 w 7374194"/>
              <a:gd name="connsiteY1" fmla="*/ 0 h 6858000"/>
              <a:gd name="connsiteX2" fmla="*/ 7374194 w 7374194"/>
              <a:gd name="connsiteY2" fmla="*/ 6858000 h 6858000"/>
              <a:gd name="connsiteX3" fmla="*/ 0 w 73741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374194" h="6858000">
                <a:moveTo>
                  <a:pt x="0" y="0"/>
                </a:moveTo>
                <a:lnTo>
                  <a:pt x="7374194" y="0"/>
                </a:lnTo>
                <a:lnTo>
                  <a:pt x="7374194" y="6858000"/>
                </a:lnTo>
                <a:lnTo>
                  <a:pt x="0" y="6858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1276350" y="1866900"/>
            <a:ext cx="2495550" cy="2495550"/>
          </a:xfrm>
          <a:custGeom>
            <a:avLst/>
            <a:gdLst>
              <a:gd name="connsiteX0" fmla="*/ 0 w 2495550"/>
              <a:gd name="connsiteY0" fmla="*/ 0 h 2495550"/>
              <a:gd name="connsiteX1" fmla="*/ 2495550 w 2495550"/>
              <a:gd name="connsiteY1" fmla="*/ 0 h 2495550"/>
              <a:gd name="connsiteX2" fmla="*/ 2495550 w 2495550"/>
              <a:gd name="connsiteY2" fmla="*/ 2495550 h 2495550"/>
              <a:gd name="connsiteX3" fmla="*/ 0 w 2495550"/>
              <a:gd name="connsiteY3" fmla="*/ 2495550 h 2495550"/>
            </a:gdLst>
            <a:ahLst/>
            <a:cxnLst>
              <a:cxn ang="0">
                <a:pos x="connsiteX0" y="connsiteY0"/>
              </a:cxn>
              <a:cxn ang="0">
                <a:pos x="connsiteX1" y="connsiteY1"/>
              </a:cxn>
              <a:cxn ang="0">
                <a:pos x="connsiteX2" y="connsiteY2"/>
              </a:cxn>
              <a:cxn ang="0">
                <a:pos x="connsiteX3" y="connsiteY3"/>
              </a:cxn>
            </a:cxnLst>
            <a:rect l="l" t="t" r="r" b="b"/>
            <a:pathLst>
              <a:path w="2495550" h="2495550">
                <a:moveTo>
                  <a:pt x="0" y="0"/>
                </a:moveTo>
                <a:lnTo>
                  <a:pt x="2495550" y="0"/>
                </a:lnTo>
                <a:lnTo>
                  <a:pt x="2495550" y="2495550"/>
                </a:lnTo>
                <a:lnTo>
                  <a:pt x="0" y="249555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0" name="Rectangle 9"/>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11" name="TextBox 10"/>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
        <p:nvSpPr>
          <p:cNvPr id="15" name="Picture Placeholder 14"/>
          <p:cNvSpPr>
            <a:spLocks noGrp="1"/>
          </p:cNvSpPr>
          <p:nvPr>
            <p:ph type="pic" sz="quarter" idx="11"/>
          </p:nvPr>
        </p:nvSpPr>
        <p:spPr>
          <a:xfrm>
            <a:off x="4848225" y="1866900"/>
            <a:ext cx="2495550" cy="2495550"/>
          </a:xfrm>
          <a:custGeom>
            <a:avLst/>
            <a:gdLst>
              <a:gd name="connsiteX0" fmla="*/ 0 w 2495550"/>
              <a:gd name="connsiteY0" fmla="*/ 0 h 2495550"/>
              <a:gd name="connsiteX1" fmla="*/ 2495550 w 2495550"/>
              <a:gd name="connsiteY1" fmla="*/ 0 h 2495550"/>
              <a:gd name="connsiteX2" fmla="*/ 2495550 w 2495550"/>
              <a:gd name="connsiteY2" fmla="*/ 2495550 h 2495550"/>
              <a:gd name="connsiteX3" fmla="*/ 0 w 2495550"/>
              <a:gd name="connsiteY3" fmla="*/ 2495550 h 2495550"/>
            </a:gdLst>
            <a:ahLst/>
            <a:cxnLst>
              <a:cxn ang="0">
                <a:pos x="connsiteX0" y="connsiteY0"/>
              </a:cxn>
              <a:cxn ang="0">
                <a:pos x="connsiteX1" y="connsiteY1"/>
              </a:cxn>
              <a:cxn ang="0">
                <a:pos x="connsiteX2" y="connsiteY2"/>
              </a:cxn>
              <a:cxn ang="0">
                <a:pos x="connsiteX3" y="connsiteY3"/>
              </a:cxn>
            </a:cxnLst>
            <a:rect l="l" t="t" r="r" b="b"/>
            <a:pathLst>
              <a:path w="2495550" h="2495550">
                <a:moveTo>
                  <a:pt x="0" y="0"/>
                </a:moveTo>
                <a:lnTo>
                  <a:pt x="2495550" y="0"/>
                </a:lnTo>
                <a:lnTo>
                  <a:pt x="2495550" y="2495550"/>
                </a:lnTo>
                <a:lnTo>
                  <a:pt x="0" y="249555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6" name="Picture Placeholder 15"/>
          <p:cNvSpPr>
            <a:spLocks noGrp="1"/>
          </p:cNvSpPr>
          <p:nvPr>
            <p:ph type="pic" sz="quarter" idx="12"/>
          </p:nvPr>
        </p:nvSpPr>
        <p:spPr>
          <a:xfrm>
            <a:off x="8420100" y="1866900"/>
            <a:ext cx="2495550" cy="2495550"/>
          </a:xfrm>
          <a:custGeom>
            <a:avLst/>
            <a:gdLst>
              <a:gd name="connsiteX0" fmla="*/ 0 w 2495550"/>
              <a:gd name="connsiteY0" fmla="*/ 0 h 2495550"/>
              <a:gd name="connsiteX1" fmla="*/ 2495550 w 2495550"/>
              <a:gd name="connsiteY1" fmla="*/ 0 h 2495550"/>
              <a:gd name="connsiteX2" fmla="*/ 2495550 w 2495550"/>
              <a:gd name="connsiteY2" fmla="*/ 2495550 h 2495550"/>
              <a:gd name="connsiteX3" fmla="*/ 0 w 2495550"/>
              <a:gd name="connsiteY3" fmla="*/ 2495550 h 2495550"/>
            </a:gdLst>
            <a:ahLst/>
            <a:cxnLst>
              <a:cxn ang="0">
                <a:pos x="connsiteX0" y="connsiteY0"/>
              </a:cxn>
              <a:cxn ang="0">
                <a:pos x="connsiteX1" y="connsiteY1"/>
              </a:cxn>
              <a:cxn ang="0">
                <a:pos x="connsiteX2" y="connsiteY2"/>
              </a:cxn>
              <a:cxn ang="0">
                <a:pos x="connsiteX3" y="connsiteY3"/>
              </a:cxn>
            </a:cxnLst>
            <a:rect l="l" t="t" r="r" b="b"/>
            <a:pathLst>
              <a:path w="2495550" h="2495550">
                <a:moveTo>
                  <a:pt x="0" y="0"/>
                </a:moveTo>
                <a:lnTo>
                  <a:pt x="2495550" y="0"/>
                </a:lnTo>
                <a:lnTo>
                  <a:pt x="2495550" y="2495550"/>
                </a:lnTo>
                <a:lnTo>
                  <a:pt x="0" y="249555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6" name="Picture Placeholder 20"/>
          <p:cNvSpPr>
            <a:spLocks noGrp="1"/>
          </p:cNvSpPr>
          <p:nvPr>
            <p:ph type="pic" sz="quarter" idx="13"/>
          </p:nvPr>
        </p:nvSpPr>
        <p:spPr>
          <a:xfrm>
            <a:off x="0" y="0"/>
            <a:ext cx="3048000" cy="3429000"/>
          </a:xfrm>
          <a:custGeom>
            <a:avLst/>
            <a:gdLst>
              <a:gd name="connsiteX0" fmla="*/ 0 w 3048000"/>
              <a:gd name="connsiteY0" fmla="*/ 0 h 3429000"/>
              <a:gd name="connsiteX1" fmla="*/ 3048000 w 3048000"/>
              <a:gd name="connsiteY1" fmla="*/ 0 h 3429000"/>
              <a:gd name="connsiteX2" fmla="*/ 3048000 w 3048000"/>
              <a:gd name="connsiteY2" fmla="*/ 3429000 h 3429000"/>
              <a:gd name="connsiteX3" fmla="*/ 0 w 3048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048000" h="3429000">
                <a:moveTo>
                  <a:pt x="0" y="0"/>
                </a:moveTo>
                <a:lnTo>
                  <a:pt x="3048000" y="0"/>
                </a:lnTo>
                <a:lnTo>
                  <a:pt x="304800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600"/>
            </a:lvl1pPr>
          </a:lstStyle>
          <a:p>
            <a:endParaRPr lang="en-US"/>
          </a:p>
        </p:txBody>
      </p:sp>
      <p:sp>
        <p:nvSpPr>
          <p:cNvPr id="7" name="Picture Placeholder 21"/>
          <p:cNvSpPr>
            <a:spLocks noGrp="1"/>
          </p:cNvSpPr>
          <p:nvPr>
            <p:ph type="pic" sz="quarter" idx="14"/>
          </p:nvPr>
        </p:nvSpPr>
        <p:spPr>
          <a:xfrm>
            <a:off x="3048000" y="0"/>
            <a:ext cx="3048000" cy="3429000"/>
          </a:xfrm>
          <a:custGeom>
            <a:avLst/>
            <a:gdLst>
              <a:gd name="connsiteX0" fmla="*/ 0 w 3048000"/>
              <a:gd name="connsiteY0" fmla="*/ 0 h 3429000"/>
              <a:gd name="connsiteX1" fmla="*/ 3048000 w 3048000"/>
              <a:gd name="connsiteY1" fmla="*/ 0 h 3429000"/>
              <a:gd name="connsiteX2" fmla="*/ 3048000 w 3048000"/>
              <a:gd name="connsiteY2" fmla="*/ 3429000 h 3429000"/>
              <a:gd name="connsiteX3" fmla="*/ 0 w 3048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048000" h="3429000">
                <a:moveTo>
                  <a:pt x="0" y="0"/>
                </a:moveTo>
                <a:lnTo>
                  <a:pt x="3048000" y="0"/>
                </a:lnTo>
                <a:lnTo>
                  <a:pt x="304800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600"/>
            </a:lvl1pPr>
          </a:lstStyle>
          <a:p>
            <a:endParaRPr lang="en-US"/>
          </a:p>
        </p:txBody>
      </p:sp>
      <p:sp>
        <p:nvSpPr>
          <p:cNvPr id="8" name="Picture Placeholder 22"/>
          <p:cNvSpPr>
            <a:spLocks noGrp="1"/>
          </p:cNvSpPr>
          <p:nvPr>
            <p:ph type="pic" sz="quarter" idx="15"/>
          </p:nvPr>
        </p:nvSpPr>
        <p:spPr>
          <a:xfrm>
            <a:off x="0" y="3429000"/>
            <a:ext cx="3048000" cy="3429000"/>
          </a:xfrm>
          <a:custGeom>
            <a:avLst/>
            <a:gdLst>
              <a:gd name="connsiteX0" fmla="*/ 0 w 3048000"/>
              <a:gd name="connsiteY0" fmla="*/ 0 h 3429000"/>
              <a:gd name="connsiteX1" fmla="*/ 3048000 w 3048000"/>
              <a:gd name="connsiteY1" fmla="*/ 0 h 3429000"/>
              <a:gd name="connsiteX2" fmla="*/ 3048000 w 3048000"/>
              <a:gd name="connsiteY2" fmla="*/ 3429000 h 3429000"/>
              <a:gd name="connsiteX3" fmla="*/ 0 w 3048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048000" h="3429000">
                <a:moveTo>
                  <a:pt x="0" y="0"/>
                </a:moveTo>
                <a:lnTo>
                  <a:pt x="3048000" y="0"/>
                </a:lnTo>
                <a:lnTo>
                  <a:pt x="304800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600"/>
            </a:lvl1pPr>
          </a:lstStyle>
          <a:p>
            <a:endParaRPr lang="en-US"/>
          </a:p>
        </p:txBody>
      </p:sp>
      <p:sp>
        <p:nvSpPr>
          <p:cNvPr id="9" name="Picture Placeholder 23"/>
          <p:cNvSpPr>
            <a:spLocks noGrp="1"/>
          </p:cNvSpPr>
          <p:nvPr>
            <p:ph type="pic" sz="quarter" idx="16"/>
          </p:nvPr>
        </p:nvSpPr>
        <p:spPr>
          <a:xfrm>
            <a:off x="3048000" y="3429000"/>
            <a:ext cx="3048000" cy="3429000"/>
          </a:xfrm>
          <a:custGeom>
            <a:avLst/>
            <a:gdLst>
              <a:gd name="connsiteX0" fmla="*/ 0 w 3048000"/>
              <a:gd name="connsiteY0" fmla="*/ 0 h 3429000"/>
              <a:gd name="connsiteX1" fmla="*/ 3048000 w 3048000"/>
              <a:gd name="connsiteY1" fmla="*/ 0 h 3429000"/>
              <a:gd name="connsiteX2" fmla="*/ 3048000 w 3048000"/>
              <a:gd name="connsiteY2" fmla="*/ 3429000 h 3429000"/>
              <a:gd name="connsiteX3" fmla="*/ 0 w 3048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048000" h="3429000">
                <a:moveTo>
                  <a:pt x="0" y="0"/>
                </a:moveTo>
                <a:lnTo>
                  <a:pt x="3048000" y="0"/>
                </a:lnTo>
                <a:lnTo>
                  <a:pt x="304800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600"/>
            </a:lvl1p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6" name="Picture Placeholder 11"/>
          <p:cNvSpPr>
            <a:spLocks noGrp="1"/>
          </p:cNvSpPr>
          <p:nvPr>
            <p:ph type="pic" sz="quarter" idx="11"/>
          </p:nvPr>
        </p:nvSpPr>
        <p:spPr>
          <a:xfrm>
            <a:off x="1677070" y="2322286"/>
            <a:ext cx="1981200" cy="1981200"/>
          </a:xfrm>
          <a:custGeom>
            <a:avLst/>
            <a:gdLst>
              <a:gd name="connsiteX0" fmla="*/ 990600 w 1981200"/>
              <a:gd name="connsiteY0" fmla="*/ 0 h 1981200"/>
              <a:gd name="connsiteX1" fmla="*/ 1981200 w 1981200"/>
              <a:gd name="connsiteY1" fmla="*/ 990600 h 1981200"/>
              <a:gd name="connsiteX2" fmla="*/ 990600 w 1981200"/>
              <a:gd name="connsiteY2" fmla="*/ 1981200 h 1981200"/>
              <a:gd name="connsiteX3" fmla="*/ 0 w 1981200"/>
              <a:gd name="connsiteY3" fmla="*/ 990600 h 1981200"/>
              <a:gd name="connsiteX4" fmla="*/ 990600 w 1981200"/>
              <a:gd name="connsiteY4" fmla="*/ 0 h 198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1981200">
                <a:moveTo>
                  <a:pt x="990600" y="0"/>
                </a:moveTo>
                <a:cubicBezTo>
                  <a:pt x="1537693" y="0"/>
                  <a:pt x="1981200" y="443507"/>
                  <a:pt x="1981200" y="990600"/>
                </a:cubicBezTo>
                <a:cubicBezTo>
                  <a:pt x="1981200" y="1537693"/>
                  <a:pt x="1537693" y="1981200"/>
                  <a:pt x="990600" y="1981200"/>
                </a:cubicBezTo>
                <a:cubicBezTo>
                  <a:pt x="443507" y="1981200"/>
                  <a:pt x="0" y="1537693"/>
                  <a:pt x="0" y="990600"/>
                </a:cubicBezTo>
                <a:cubicBezTo>
                  <a:pt x="0" y="443507"/>
                  <a:pt x="443507" y="0"/>
                  <a:pt x="990600" y="0"/>
                </a:cubicBezTo>
                <a:close/>
              </a:path>
            </a:pathLst>
          </a:custGeom>
          <a:pattFill prst="solidDmnd">
            <a:fgClr>
              <a:schemeClr val="bg1">
                <a:lumMod val="95000"/>
              </a:schemeClr>
            </a:fgClr>
            <a:bgClr>
              <a:schemeClr val="bg1"/>
            </a:bgClr>
          </a:pattFill>
        </p:spPr>
        <p:txBody>
          <a:bodyPr vert="horz" wrap="square" anchor="ctr">
            <a:noAutofit/>
          </a:bodyPr>
          <a:lstStyle>
            <a:lvl1pPr algn="ctr">
              <a:defRPr sz="1800"/>
            </a:lvl1pPr>
          </a:lstStyle>
          <a:p>
            <a:endParaRPr lang="en-US"/>
          </a:p>
        </p:txBody>
      </p:sp>
      <p:sp>
        <p:nvSpPr>
          <p:cNvPr id="7" name="Picture Placeholder 12"/>
          <p:cNvSpPr>
            <a:spLocks noGrp="1"/>
          </p:cNvSpPr>
          <p:nvPr>
            <p:ph type="pic" sz="quarter" idx="12"/>
          </p:nvPr>
        </p:nvSpPr>
        <p:spPr>
          <a:xfrm>
            <a:off x="5119914" y="2322286"/>
            <a:ext cx="1981200" cy="1981200"/>
          </a:xfrm>
          <a:custGeom>
            <a:avLst/>
            <a:gdLst>
              <a:gd name="connsiteX0" fmla="*/ 990600 w 1981200"/>
              <a:gd name="connsiteY0" fmla="*/ 0 h 1981200"/>
              <a:gd name="connsiteX1" fmla="*/ 1981200 w 1981200"/>
              <a:gd name="connsiteY1" fmla="*/ 990600 h 1981200"/>
              <a:gd name="connsiteX2" fmla="*/ 990600 w 1981200"/>
              <a:gd name="connsiteY2" fmla="*/ 1981200 h 1981200"/>
              <a:gd name="connsiteX3" fmla="*/ 0 w 1981200"/>
              <a:gd name="connsiteY3" fmla="*/ 990600 h 1981200"/>
              <a:gd name="connsiteX4" fmla="*/ 990600 w 1981200"/>
              <a:gd name="connsiteY4" fmla="*/ 0 h 198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1981200">
                <a:moveTo>
                  <a:pt x="990600" y="0"/>
                </a:moveTo>
                <a:cubicBezTo>
                  <a:pt x="1537693" y="0"/>
                  <a:pt x="1981200" y="443507"/>
                  <a:pt x="1981200" y="990600"/>
                </a:cubicBezTo>
                <a:cubicBezTo>
                  <a:pt x="1981200" y="1537693"/>
                  <a:pt x="1537693" y="1981200"/>
                  <a:pt x="990600" y="1981200"/>
                </a:cubicBezTo>
                <a:cubicBezTo>
                  <a:pt x="443507" y="1981200"/>
                  <a:pt x="0" y="1537693"/>
                  <a:pt x="0" y="990600"/>
                </a:cubicBezTo>
                <a:cubicBezTo>
                  <a:pt x="0" y="443507"/>
                  <a:pt x="443507" y="0"/>
                  <a:pt x="990600" y="0"/>
                </a:cubicBezTo>
                <a:close/>
              </a:path>
            </a:pathLst>
          </a:custGeom>
          <a:pattFill prst="solidDmnd">
            <a:fgClr>
              <a:schemeClr val="bg1">
                <a:lumMod val="95000"/>
              </a:schemeClr>
            </a:fgClr>
            <a:bgClr>
              <a:schemeClr val="bg1"/>
            </a:bgClr>
          </a:pattFill>
        </p:spPr>
        <p:txBody>
          <a:bodyPr vert="horz" wrap="square" anchor="ctr">
            <a:noAutofit/>
          </a:bodyPr>
          <a:lstStyle>
            <a:lvl1pPr algn="ctr">
              <a:defRPr sz="1800"/>
            </a:lvl1pPr>
          </a:lstStyle>
          <a:p>
            <a:endParaRPr lang="en-US"/>
          </a:p>
        </p:txBody>
      </p:sp>
      <p:sp>
        <p:nvSpPr>
          <p:cNvPr id="8" name="Picture Placeholder 13"/>
          <p:cNvSpPr>
            <a:spLocks noGrp="1"/>
          </p:cNvSpPr>
          <p:nvPr>
            <p:ph type="pic" sz="quarter" idx="13"/>
          </p:nvPr>
        </p:nvSpPr>
        <p:spPr>
          <a:xfrm>
            <a:off x="8562758" y="2322286"/>
            <a:ext cx="1981200" cy="1981200"/>
          </a:xfrm>
          <a:custGeom>
            <a:avLst/>
            <a:gdLst>
              <a:gd name="connsiteX0" fmla="*/ 990600 w 1981200"/>
              <a:gd name="connsiteY0" fmla="*/ 0 h 1981200"/>
              <a:gd name="connsiteX1" fmla="*/ 1981200 w 1981200"/>
              <a:gd name="connsiteY1" fmla="*/ 990600 h 1981200"/>
              <a:gd name="connsiteX2" fmla="*/ 990600 w 1981200"/>
              <a:gd name="connsiteY2" fmla="*/ 1981200 h 1981200"/>
              <a:gd name="connsiteX3" fmla="*/ 0 w 1981200"/>
              <a:gd name="connsiteY3" fmla="*/ 990600 h 1981200"/>
              <a:gd name="connsiteX4" fmla="*/ 990600 w 1981200"/>
              <a:gd name="connsiteY4" fmla="*/ 0 h 198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1981200">
                <a:moveTo>
                  <a:pt x="990600" y="0"/>
                </a:moveTo>
                <a:cubicBezTo>
                  <a:pt x="1537693" y="0"/>
                  <a:pt x="1981200" y="443507"/>
                  <a:pt x="1981200" y="990600"/>
                </a:cubicBezTo>
                <a:cubicBezTo>
                  <a:pt x="1981200" y="1537693"/>
                  <a:pt x="1537693" y="1981200"/>
                  <a:pt x="990600" y="1981200"/>
                </a:cubicBezTo>
                <a:cubicBezTo>
                  <a:pt x="443507" y="1981200"/>
                  <a:pt x="0" y="1537693"/>
                  <a:pt x="0" y="990600"/>
                </a:cubicBezTo>
                <a:cubicBezTo>
                  <a:pt x="0" y="443507"/>
                  <a:pt x="443507" y="0"/>
                  <a:pt x="990600" y="0"/>
                </a:cubicBezTo>
                <a:close/>
              </a:path>
            </a:pathLst>
          </a:custGeom>
          <a:pattFill prst="solidDmnd">
            <a:fgClr>
              <a:schemeClr val="bg1">
                <a:lumMod val="95000"/>
              </a:schemeClr>
            </a:fgClr>
            <a:bgClr>
              <a:schemeClr val="bg1"/>
            </a:bgClr>
          </a:pattFill>
        </p:spPr>
        <p:txBody>
          <a:bodyPr vert="horz" wrap="square" anchor="ctr">
            <a:noAutofit/>
          </a:bodyPr>
          <a:lstStyle>
            <a:lvl1pPr algn="ctr">
              <a:defRPr sz="1800"/>
            </a:lvl1pPr>
          </a:lstStyle>
          <a:p>
            <a:endParaRPr lang="en-US"/>
          </a:p>
        </p:txBody>
      </p:sp>
      <p:sp>
        <p:nvSpPr>
          <p:cNvPr id="9" name="Rectangle 8"/>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10" name="TextBox 9"/>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13" name="Picture Placeholder 12"/>
          <p:cNvSpPr>
            <a:spLocks noGrp="1"/>
          </p:cNvSpPr>
          <p:nvPr>
            <p:ph type="pic" sz="quarter" idx="13"/>
          </p:nvPr>
        </p:nvSpPr>
        <p:spPr>
          <a:xfrm>
            <a:off x="2000250" y="0"/>
            <a:ext cx="10191750" cy="6858000"/>
          </a:xfrm>
          <a:custGeom>
            <a:avLst/>
            <a:gdLst>
              <a:gd name="connsiteX0" fmla="*/ 0 w 10191750"/>
              <a:gd name="connsiteY0" fmla="*/ 0 h 6858000"/>
              <a:gd name="connsiteX1" fmla="*/ 10191750 w 10191750"/>
              <a:gd name="connsiteY1" fmla="*/ 0 h 6858000"/>
              <a:gd name="connsiteX2" fmla="*/ 10191750 w 10191750"/>
              <a:gd name="connsiteY2" fmla="*/ 6858000 h 6858000"/>
              <a:gd name="connsiteX3" fmla="*/ 0 w 101917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191750" h="6858000">
                <a:moveTo>
                  <a:pt x="0" y="0"/>
                </a:moveTo>
                <a:lnTo>
                  <a:pt x="10191750" y="0"/>
                </a:lnTo>
                <a:lnTo>
                  <a:pt x="10191750" y="6858000"/>
                </a:lnTo>
                <a:lnTo>
                  <a:pt x="0" y="6858000"/>
                </a:lnTo>
                <a:close/>
              </a:path>
            </a:pathLst>
          </a:custGeom>
          <a:pattFill prst="solidDmnd">
            <a:fgClr>
              <a:schemeClr val="bg1">
                <a:lumMod val="85000"/>
              </a:schemeClr>
            </a:fgClr>
            <a:bgClr>
              <a:schemeClr val="bg1"/>
            </a:bgClr>
          </a:pattFill>
        </p:spPr>
        <p:txBody>
          <a:bodyPr wrap="square" anchor="ctr">
            <a:noAutofit/>
          </a:bodyPr>
          <a:lstStyle>
            <a:lvl1pPr algn="ctr">
              <a:defRPr sz="1600"/>
            </a:lvl1pPr>
          </a:lstStyle>
          <a:p>
            <a:endParaRPr lang="en-US"/>
          </a:p>
        </p:txBody>
      </p:sp>
      <p:sp>
        <p:nvSpPr>
          <p:cNvPr id="17" name="Picture Placeholder 16"/>
          <p:cNvSpPr>
            <a:spLocks noGrp="1"/>
          </p:cNvSpPr>
          <p:nvPr>
            <p:ph type="pic" sz="quarter" idx="14"/>
          </p:nvPr>
        </p:nvSpPr>
        <p:spPr>
          <a:xfrm>
            <a:off x="3086100" y="3581400"/>
            <a:ext cx="1847850" cy="1847850"/>
          </a:xfrm>
          <a:custGeom>
            <a:avLst/>
            <a:gdLst>
              <a:gd name="connsiteX0" fmla="*/ 0 w 1847850"/>
              <a:gd name="connsiteY0" fmla="*/ 0 h 1847850"/>
              <a:gd name="connsiteX1" fmla="*/ 1847850 w 1847850"/>
              <a:gd name="connsiteY1" fmla="*/ 0 h 1847850"/>
              <a:gd name="connsiteX2" fmla="*/ 1847850 w 1847850"/>
              <a:gd name="connsiteY2" fmla="*/ 1847850 h 1847850"/>
              <a:gd name="connsiteX3" fmla="*/ 0 w 1847850"/>
              <a:gd name="connsiteY3" fmla="*/ 1847850 h 1847850"/>
            </a:gdLst>
            <a:ahLst/>
            <a:cxnLst>
              <a:cxn ang="0">
                <a:pos x="connsiteX0" y="connsiteY0"/>
              </a:cxn>
              <a:cxn ang="0">
                <a:pos x="connsiteX1" y="connsiteY1"/>
              </a:cxn>
              <a:cxn ang="0">
                <a:pos x="connsiteX2" y="connsiteY2"/>
              </a:cxn>
              <a:cxn ang="0">
                <a:pos x="connsiteX3" y="connsiteY3"/>
              </a:cxn>
            </a:cxnLst>
            <a:rect l="l" t="t" r="r" b="b"/>
            <a:pathLst>
              <a:path w="1847850" h="1847850">
                <a:moveTo>
                  <a:pt x="0" y="0"/>
                </a:moveTo>
                <a:lnTo>
                  <a:pt x="1847850" y="0"/>
                </a:lnTo>
                <a:lnTo>
                  <a:pt x="1847850" y="1847850"/>
                </a:lnTo>
                <a:lnTo>
                  <a:pt x="0" y="1847850"/>
                </a:lnTo>
                <a:close/>
              </a:path>
            </a:pathLst>
          </a:custGeom>
          <a:pattFill prst="solidDmnd">
            <a:fgClr>
              <a:schemeClr val="tx1">
                <a:lumMod val="50000"/>
                <a:lumOff val="50000"/>
              </a:schemeClr>
            </a:fgClr>
            <a:bgClr>
              <a:schemeClr val="bg1"/>
            </a:bgClr>
          </a:pattFill>
        </p:spPr>
        <p:txBody>
          <a:bodyPr wrap="square" anchor="ctr">
            <a:noAutofit/>
          </a:bodyPr>
          <a:lstStyle>
            <a:lvl1pPr algn="ctr">
              <a:defRPr sz="1600"/>
            </a:lvl1pPr>
          </a:lstStyle>
          <a:p>
            <a:endParaRPr lang="en-US"/>
          </a:p>
        </p:txBody>
      </p:sp>
      <p:sp>
        <p:nvSpPr>
          <p:cNvPr id="18" name="Picture Placeholder 17"/>
          <p:cNvSpPr>
            <a:spLocks noGrp="1"/>
          </p:cNvSpPr>
          <p:nvPr>
            <p:ph type="pic" sz="quarter" idx="15"/>
          </p:nvPr>
        </p:nvSpPr>
        <p:spPr>
          <a:xfrm>
            <a:off x="5362575" y="3581400"/>
            <a:ext cx="1847850" cy="1847850"/>
          </a:xfrm>
          <a:custGeom>
            <a:avLst/>
            <a:gdLst>
              <a:gd name="connsiteX0" fmla="*/ 0 w 1847850"/>
              <a:gd name="connsiteY0" fmla="*/ 0 h 1847850"/>
              <a:gd name="connsiteX1" fmla="*/ 1847850 w 1847850"/>
              <a:gd name="connsiteY1" fmla="*/ 0 h 1847850"/>
              <a:gd name="connsiteX2" fmla="*/ 1847850 w 1847850"/>
              <a:gd name="connsiteY2" fmla="*/ 1847850 h 1847850"/>
              <a:gd name="connsiteX3" fmla="*/ 0 w 1847850"/>
              <a:gd name="connsiteY3" fmla="*/ 1847850 h 1847850"/>
            </a:gdLst>
            <a:ahLst/>
            <a:cxnLst>
              <a:cxn ang="0">
                <a:pos x="connsiteX0" y="connsiteY0"/>
              </a:cxn>
              <a:cxn ang="0">
                <a:pos x="connsiteX1" y="connsiteY1"/>
              </a:cxn>
              <a:cxn ang="0">
                <a:pos x="connsiteX2" y="connsiteY2"/>
              </a:cxn>
              <a:cxn ang="0">
                <a:pos x="connsiteX3" y="connsiteY3"/>
              </a:cxn>
            </a:cxnLst>
            <a:rect l="l" t="t" r="r" b="b"/>
            <a:pathLst>
              <a:path w="1847850" h="1847850">
                <a:moveTo>
                  <a:pt x="0" y="0"/>
                </a:moveTo>
                <a:lnTo>
                  <a:pt x="1847850" y="0"/>
                </a:lnTo>
                <a:lnTo>
                  <a:pt x="1847850" y="1847850"/>
                </a:lnTo>
                <a:lnTo>
                  <a:pt x="0" y="1847850"/>
                </a:lnTo>
                <a:close/>
              </a:path>
            </a:pathLst>
          </a:custGeom>
          <a:pattFill prst="solidDmnd">
            <a:fgClr>
              <a:schemeClr val="tx1">
                <a:lumMod val="50000"/>
                <a:lumOff val="50000"/>
              </a:schemeClr>
            </a:fgClr>
            <a:bgClr>
              <a:schemeClr val="bg1"/>
            </a:bgClr>
          </a:pattFill>
        </p:spPr>
        <p:txBody>
          <a:bodyPr wrap="square" anchor="ctr">
            <a:noAutofit/>
          </a:bodyPr>
          <a:lstStyle>
            <a:lvl1pPr algn="ctr">
              <a:defRPr sz="1600"/>
            </a:lvl1pPr>
          </a:lstStyle>
          <a:p>
            <a:endParaRPr lang="en-US"/>
          </a:p>
        </p:txBody>
      </p:sp>
      <p:sp>
        <p:nvSpPr>
          <p:cNvPr id="20" name="Picture Placeholder 19"/>
          <p:cNvSpPr>
            <a:spLocks noGrp="1"/>
          </p:cNvSpPr>
          <p:nvPr>
            <p:ph type="pic" sz="quarter" idx="16"/>
          </p:nvPr>
        </p:nvSpPr>
        <p:spPr>
          <a:xfrm>
            <a:off x="7639050" y="3581400"/>
            <a:ext cx="1847850" cy="1847850"/>
          </a:xfrm>
          <a:custGeom>
            <a:avLst/>
            <a:gdLst>
              <a:gd name="connsiteX0" fmla="*/ 0 w 1847850"/>
              <a:gd name="connsiteY0" fmla="*/ 0 h 1847850"/>
              <a:gd name="connsiteX1" fmla="*/ 1847850 w 1847850"/>
              <a:gd name="connsiteY1" fmla="*/ 0 h 1847850"/>
              <a:gd name="connsiteX2" fmla="*/ 1847850 w 1847850"/>
              <a:gd name="connsiteY2" fmla="*/ 1847850 h 1847850"/>
              <a:gd name="connsiteX3" fmla="*/ 0 w 1847850"/>
              <a:gd name="connsiteY3" fmla="*/ 1847850 h 1847850"/>
            </a:gdLst>
            <a:ahLst/>
            <a:cxnLst>
              <a:cxn ang="0">
                <a:pos x="connsiteX0" y="connsiteY0"/>
              </a:cxn>
              <a:cxn ang="0">
                <a:pos x="connsiteX1" y="connsiteY1"/>
              </a:cxn>
              <a:cxn ang="0">
                <a:pos x="connsiteX2" y="connsiteY2"/>
              </a:cxn>
              <a:cxn ang="0">
                <a:pos x="connsiteX3" y="connsiteY3"/>
              </a:cxn>
            </a:cxnLst>
            <a:rect l="l" t="t" r="r" b="b"/>
            <a:pathLst>
              <a:path w="1847850" h="1847850">
                <a:moveTo>
                  <a:pt x="0" y="0"/>
                </a:moveTo>
                <a:lnTo>
                  <a:pt x="1847850" y="0"/>
                </a:lnTo>
                <a:lnTo>
                  <a:pt x="1847850" y="1847850"/>
                </a:lnTo>
                <a:lnTo>
                  <a:pt x="0" y="1847850"/>
                </a:lnTo>
                <a:close/>
              </a:path>
            </a:pathLst>
          </a:custGeom>
          <a:pattFill prst="solidDmnd">
            <a:fgClr>
              <a:schemeClr val="tx1">
                <a:lumMod val="50000"/>
                <a:lumOff val="50000"/>
              </a:schemeClr>
            </a:fgClr>
            <a:bgClr>
              <a:schemeClr val="bg1"/>
            </a:bgClr>
          </a:pattFill>
        </p:spPr>
        <p:txBody>
          <a:bodyPr wrap="square" anchor="ctr">
            <a:noAutofit/>
          </a:bodyPr>
          <a:lstStyle>
            <a:lvl1pPr algn="ctr">
              <a:defRPr sz="1600"/>
            </a:lvl1pPr>
          </a:lstStyle>
          <a:p>
            <a:endParaRPr lang="en-US"/>
          </a:p>
        </p:txBody>
      </p:sp>
      <p:sp>
        <p:nvSpPr>
          <p:cNvPr id="19" name="Picture Placeholder 18"/>
          <p:cNvSpPr>
            <a:spLocks noGrp="1"/>
          </p:cNvSpPr>
          <p:nvPr>
            <p:ph type="pic" sz="quarter" idx="17"/>
          </p:nvPr>
        </p:nvSpPr>
        <p:spPr>
          <a:xfrm>
            <a:off x="9915525" y="3581400"/>
            <a:ext cx="1847850" cy="1847850"/>
          </a:xfrm>
          <a:custGeom>
            <a:avLst/>
            <a:gdLst>
              <a:gd name="connsiteX0" fmla="*/ 0 w 1847850"/>
              <a:gd name="connsiteY0" fmla="*/ 0 h 1847850"/>
              <a:gd name="connsiteX1" fmla="*/ 1847850 w 1847850"/>
              <a:gd name="connsiteY1" fmla="*/ 0 h 1847850"/>
              <a:gd name="connsiteX2" fmla="*/ 1847850 w 1847850"/>
              <a:gd name="connsiteY2" fmla="*/ 1847850 h 1847850"/>
              <a:gd name="connsiteX3" fmla="*/ 0 w 1847850"/>
              <a:gd name="connsiteY3" fmla="*/ 1847850 h 1847850"/>
            </a:gdLst>
            <a:ahLst/>
            <a:cxnLst>
              <a:cxn ang="0">
                <a:pos x="connsiteX0" y="connsiteY0"/>
              </a:cxn>
              <a:cxn ang="0">
                <a:pos x="connsiteX1" y="connsiteY1"/>
              </a:cxn>
              <a:cxn ang="0">
                <a:pos x="connsiteX2" y="connsiteY2"/>
              </a:cxn>
              <a:cxn ang="0">
                <a:pos x="connsiteX3" y="connsiteY3"/>
              </a:cxn>
            </a:cxnLst>
            <a:rect l="l" t="t" r="r" b="b"/>
            <a:pathLst>
              <a:path w="1847850" h="1847850">
                <a:moveTo>
                  <a:pt x="0" y="0"/>
                </a:moveTo>
                <a:lnTo>
                  <a:pt x="1847850" y="0"/>
                </a:lnTo>
                <a:lnTo>
                  <a:pt x="1847850" y="1847850"/>
                </a:lnTo>
                <a:lnTo>
                  <a:pt x="0" y="1847850"/>
                </a:lnTo>
                <a:close/>
              </a:path>
            </a:pathLst>
          </a:custGeom>
          <a:pattFill prst="solidDmnd">
            <a:fgClr>
              <a:schemeClr val="tx1">
                <a:lumMod val="50000"/>
                <a:lumOff val="50000"/>
              </a:schemeClr>
            </a:fgClr>
            <a:bgClr>
              <a:schemeClr val="bg1"/>
            </a:bgClr>
          </a:pattFill>
        </p:spPr>
        <p:txBody>
          <a:bodyPr wrap="square" anchor="ctr">
            <a:noAutofit/>
          </a:bodyPr>
          <a:lstStyle>
            <a:lvl1pPr algn="ctr">
              <a:defRPr sz="1600"/>
            </a:lvl1pPr>
          </a:lstStyle>
          <a:p>
            <a:endParaRPr lang="en-US"/>
          </a:p>
        </p:txBody>
      </p:sp>
      <p:sp>
        <p:nvSpPr>
          <p:cNvPr id="21" name="Rectangle 20"/>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22" name="TextBox 21"/>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0" y="1275736"/>
            <a:ext cx="2507226" cy="4306529"/>
          </a:xfrm>
          <a:custGeom>
            <a:avLst/>
            <a:gdLst>
              <a:gd name="connsiteX0" fmla="*/ 0 w 2507226"/>
              <a:gd name="connsiteY0" fmla="*/ 0 h 4306529"/>
              <a:gd name="connsiteX1" fmla="*/ 2507226 w 2507226"/>
              <a:gd name="connsiteY1" fmla="*/ 0 h 4306529"/>
              <a:gd name="connsiteX2" fmla="*/ 2507226 w 2507226"/>
              <a:gd name="connsiteY2" fmla="*/ 4306529 h 4306529"/>
              <a:gd name="connsiteX3" fmla="*/ 0 w 2507226"/>
              <a:gd name="connsiteY3" fmla="*/ 4306529 h 4306529"/>
            </a:gdLst>
            <a:ahLst/>
            <a:cxnLst>
              <a:cxn ang="0">
                <a:pos x="connsiteX0" y="connsiteY0"/>
              </a:cxn>
              <a:cxn ang="0">
                <a:pos x="connsiteX1" y="connsiteY1"/>
              </a:cxn>
              <a:cxn ang="0">
                <a:pos x="connsiteX2" y="connsiteY2"/>
              </a:cxn>
              <a:cxn ang="0">
                <a:pos x="connsiteX3" y="connsiteY3"/>
              </a:cxn>
            </a:cxnLst>
            <a:rect l="l" t="t" r="r" b="b"/>
            <a:pathLst>
              <a:path w="2507226" h="4306529">
                <a:moveTo>
                  <a:pt x="0" y="0"/>
                </a:moveTo>
                <a:lnTo>
                  <a:pt x="2507226" y="0"/>
                </a:lnTo>
                <a:lnTo>
                  <a:pt x="2507226" y="4306529"/>
                </a:lnTo>
                <a:lnTo>
                  <a:pt x="0" y="4306529"/>
                </a:lnTo>
                <a:close/>
              </a:path>
            </a:pathLst>
          </a:custGeom>
          <a:pattFill prst="solidDmnd">
            <a:fgClr>
              <a:schemeClr val="bg1">
                <a:lumMod val="85000"/>
              </a:schemeClr>
            </a:fgClr>
            <a:bgClr>
              <a:schemeClr val="bg1"/>
            </a:bgClr>
          </a:pattFill>
        </p:spPr>
        <p:txBody>
          <a:bodyPr wrap="square" anchor="ctr">
            <a:noAutofit/>
          </a:bodyPr>
          <a:lstStyle>
            <a:lvl1pPr algn="ctr">
              <a:defRPr sz="1600"/>
            </a:lvl1pPr>
          </a:lstStyle>
          <a:p>
            <a:endParaRPr lang="en-US"/>
          </a:p>
        </p:txBody>
      </p:sp>
      <p:sp>
        <p:nvSpPr>
          <p:cNvPr id="10" name="Rectangle 9"/>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11" name="TextBox 10"/>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
        <p:nvSpPr>
          <p:cNvPr id="15" name="Picture Placeholder 14"/>
          <p:cNvSpPr>
            <a:spLocks noGrp="1"/>
          </p:cNvSpPr>
          <p:nvPr>
            <p:ph type="pic" sz="quarter" idx="14"/>
          </p:nvPr>
        </p:nvSpPr>
        <p:spPr>
          <a:xfrm>
            <a:off x="2507226" y="1275736"/>
            <a:ext cx="2507226" cy="4306529"/>
          </a:xfrm>
          <a:custGeom>
            <a:avLst/>
            <a:gdLst>
              <a:gd name="connsiteX0" fmla="*/ 0 w 2507226"/>
              <a:gd name="connsiteY0" fmla="*/ 0 h 4306529"/>
              <a:gd name="connsiteX1" fmla="*/ 2507226 w 2507226"/>
              <a:gd name="connsiteY1" fmla="*/ 0 h 4306529"/>
              <a:gd name="connsiteX2" fmla="*/ 2507226 w 2507226"/>
              <a:gd name="connsiteY2" fmla="*/ 4306529 h 4306529"/>
              <a:gd name="connsiteX3" fmla="*/ 0 w 2507226"/>
              <a:gd name="connsiteY3" fmla="*/ 4306529 h 4306529"/>
            </a:gdLst>
            <a:ahLst/>
            <a:cxnLst>
              <a:cxn ang="0">
                <a:pos x="connsiteX0" y="connsiteY0"/>
              </a:cxn>
              <a:cxn ang="0">
                <a:pos x="connsiteX1" y="connsiteY1"/>
              </a:cxn>
              <a:cxn ang="0">
                <a:pos x="connsiteX2" y="connsiteY2"/>
              </a:cxn>
              <a:cxn ang="0">
                <a:pos x="connsiteX3" y="connsiteY3"/>
              </a:cxn>
            </a:cxnLst>
            <a:rect l="l" t="t" r="r" b="b"/>
            <a:pathLst>
              <a:path w="2507226" h="4306529">
                <a:moveTo>
                  <a:pt x="0" y="0"/>
                </a:moveTo>
                <a:lnTo>
                  <a:pt x="2507226" y="0"/>
                </a:lnTo>
                <a:lnTo>
                  <a:pt x="2507226" y="4306529"/>
                </a:lnTo>
                <a:lnTo>
                  <a:pt x="0" y="4306529"/>
                </a:lnTo>
                <a:close/>
              </a:path>
            </a:pathLst>
          </a:custGeom>
          <a:pattFill prst="solidDmnd">
            <a:fgClr>
              <a:schemeClr val="bg1">
                <a:lumMod val="85000"/>
              </a:schemeClr>
            </a:fgClr>
            <a:bgClr>
              <a:schemeClr val="bg1"/>
            </a:bgClr>
          </a:pattFill>
        </p:spPr>
        <p:txBody>
          <a:bodyPr wrap="square" anchor="ctr">
            <a:noAutofit/>
          </a:bodyPr>
          <a:lstStyle>
            <a:lvl1pPr algn="ctr">
              <a:defRPr sz="1600"/>
            </a:lvl1pPr>
          </a:lstStyle>
          <a:p>
            <a:endParaRPr lang="en-US"/>
          </a:p>
        </p:txBody>
      </p:sp>
      <p:sp>
        <p:nvSpPr>
          <p:cNvPr id="16" name="Picture Placeholder 15"/>
          <p:cNvSpPr>
            <a:spLocks noGrp="1"/>
          </p:cNvSpPr>
          <p:nvPr>
            <p:ph type="pic" sz="quarter" idx="15"/>
          </p:nvPr>
        </p:nvSpPr>
        <p:spPr>
          <a:xfrm>
            <a:off x="5014451" y="1275736"/>
            <a:ext cx="2507226" cy="4306529"/>
          </a:xfrm>
          <a:custGeom>
            <a:avLst/>
            <a:gdLst>
              <a:gd name="connsiteX0" fmla="*/ 0 w 2507226"/>
              <a:gd name="connsiteY0" fmla="*/ 0 h 4306529"/>
              <a:gd name="connsiteX1" fmla="*/ 2507226 w 2507226"/>
              <a:gd name="connsiteY1" fmla="*/ 0 h 4306529"/>
              <a:gd name="connsiteX2" fmla="*/ 2507226 w 2507226"/>
              <a:gd name="connsiteY2" fmla="*/ 4306529 h 4306529"/>
              <a:gd name="connsiteX3" fmla="*/ 0 w 2507226"/>
              <a:gd name="connsiteY3" fmla="*/ 4306529 h 4306529"/>
            </a:gdLst>
            <a:ahLst/>
            <a:cxnLst>
              <a:cxn ang="0">
                <a:pos x="connsiteX0" y="connsiteY0"/>
              </a:cxn>
              <a:cxn ang="0">
                <a:pos x="connsiteX1" y="connsiteY1"/>
              </a:cxn>
              <a:cxn ang="0">
                <a:pos x="connsiteX2" y="connsiteY2"/>
              </a:cxn>
              <a:cxn ang="0">
                <a:pos x="connsiteX3" y="connsiteY3"/>
              </a:cxn>
            </a:cxnLst>
            <a:rect l="l" t="t" r="r" b="b"/>
            <a:pathLst>
              <a:path w="2507226" h="4306529">
                <a:moveTo>
                  <a:pt x="0" y="0"/>
                </a:moveTo>
                <a:lnTo>
                  <a:pt x="2507226" y="0"/>
                </a:lnTo>
                <a:lnTo>
                  <a:pt x="2507226" y="4306529"/>
                </a:lnTo>
                <a:lnTo>
                  <a:pt x="0" y="4306529"/>
                </a:lnTo>
                <a:close/>
              </a:path>
            </a:pathLst>
          </a:custGeom>
          <a:pattFill prst="solidDmnd">
            <a:fgClr>
              <a:schemeClr val="bg1">
                <a:lumMod val="85000"/>
              </a:schemeClr>
            </a:fgClr>
            <a:bgClr>
              <a:schemeClr val="bg1"/>
            </a:bgClr>
          </a:pattFill>
        </p:spPr>
        <p:txBody>
          <a:bodyPr wrap="square" anchor="ctr">
            <a:noAutofit/>
          </a:bodyPr>
          <a:lstStyle>
            <a:lvl1pPr algn="ctr">
              <a:defRPr sz="1600"/>
            </a:lvl1p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8288890" y="0"/>
            <a:ext cx="3903110" cy="6858000"/>
          </a:xfrm>
          <a:custGeom>
            <a:avLst/>
            <a:gdLst>
              <a:gd name="connsiteX0" fmla="*/ 0 w 3903110"/>
              <a:gd name="connsiteY0" fmla="*/ 0 h 6858000"/>
              <a:gd name="connsiteX1" fmla="*/ 3903110 w 3903110"/>
              <a:gd name="connsiteY1" fmla="*/ 0 h 6858000"/>
              <a:gd name="connsiteX2" fmla="*/ 3903110 w 3903110"/>
              <a:gd name="connsiteY2" fmla="*/ 6858000 h 6858000"/>
              <a:gd name="connsiteX3" fmla="*/ 0 w 390311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903110" h="6858000">
                <a:moveTo>
                  <a:pt x="0" y="0"/>
                </a:moveTo>
                <a:lnTo>
                  <a:pt x="3903110" y="0"/>
                </a:lnTo>
                <a:lnTo>
                  <a:pt x="3903110" y="6858000"/>
                </a:lnTo>
                <a:lnTo>
                  <a:pt x="0" y="6858000"/>
                </a:lnTo>
                <a:close/>
              </a:path>
            </a:pathLst>
          </a:custGeom>
          <a:pattFill prst="solidDmnd">
            <a:fgClr>
              <a:schemeClr val="bg1">
                <a:lumMod val="85000"/>
              </a:schemeClr>
            </a:fgClr>
            <a:bgClr>
              <a:schemeClr val="bg1"/>
            </a:bgClr>
          </a:pattFill>
        </p:spPr>
        <p:txBody>
          <a:bodyPr wrap="square" anchor="ctr">
            <a:noAutofit/>
          </a:bodyPr>
          <a:lstStyle>
            <a:lvl1pPr algn="ctr">
              <a:defRPr sz="1600"/>
            </a:lvl1pPr>
          </a:lstStyle>
          <a:p>
            <a:endParaRPr lang="en-US"/>
          </a:p>
        </p:txBody>
      </p:sp>
      <p:sp>
        <p:nvSpPr>
          <p:cNvPr id="8" name="Rectangle 7"/>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9" name="TextBox 8"/>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0" y="2220686"/>
            <a:ext cx="12192000" cy="3468914"/>
          </a:xfrm>
          <a:custGeom>
            <a:avLst/>
            <a:gdLst>
              <a:gd name="connsiteX0" fmla="*/ 0 w 12192000"/>
              <a:gd name="connsiteY0" fmla="*/ 0 h 3468914"/>
              <a:gd name="connsiteX1" fmla="*/ 12192000 w 12192000"/>
              <a:gd name="connsiteY1" fmla="*/ 0 h 3468914"/>
              <a:gd name="connsiteX2" fmla="*/ 12192000 w 12192000"/>
              <a:gd name="connsiteY2" fmla="*/ 3468914 h 3468914"/>
              <a:gd name="connsiteX3" fmla="*/ 0 w 12192000"/>
              <a:gd name="connsiteY3" fmla="*/ 3468914 h 3468914"/>
            </a:gdLst>
            <a:ahLst/>
            <a:cxnLst>
              <a:cxn ang="0">
                <a:pos x="connsiteX0" y="connsiteY0"/>
              </a:cxn>
              <a:cxn ang="0">
                <a:pos x="connsiteX1" y="connsiteY1"/>
              </a:cxn>
              <a:cxn ang="0">
                <a:pos x="connsiteX2" y="connsiteY2"/>
              </a:cxn>
              <a:cxn ang="0">
                <a:pos x="connsiteX3" y="connsiteY3"/>
              </a:cxn>
            </a:cxnLst>
            <a:rect l="l" t="t" r="r" b="b"/>
            <a:pathLst>
              <a:path w="12192000" h="3468914">
                <a:moveTo>
                  <a:pt x="0" y="0"/>
                </a:moveTo>
                <a:lnTo>
                  <a:pt x="12192000" y="0"/>
                </a:lnTo>
                <a:lnTo>
                  <a:pt x="12192000" y="3468914"/>
                </a:lnTo>
                <a:lnTo>
                  <a:pt x="0" y="3468914"/>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6" name="Picture Placeholder 14"/>
          <p:cNvSpPr>
            <a:spLocks noGrp="1"/>
          </p:cNvSpPr>
          <p:nvPr>
            <p:ph type="pic" sz="quarter" idx="10"/>
          </p:nvPr>
        </p:nvSpPr>
        <p:spPr>
          <a:xfrm>
            <a:off x="1162050" y="1943100"/>
            <a:ext cx="1600200" cy="1600200"/>
          </a:xfrm>
          <a:custGeom>
            <a:avLst/>
            <a:gdLst>
              <a:gd name="connsiteX0" fmla="*/ 800100 w 1600200"/>
              <a:gd name="connsiteY0" fmla="*/ 0 h 1600200"/>
              <a:gd name="connsiteX1" fmla="*/ 1600200 w 1600200"/>
              <a:gd name="connsiteY1" fmla="*/ 800100 h 1600200"/>
              <a:gd name="connsiteX2" fmla="*/ 800100 w 1600200"/>
              <a:gd name="connsiteY2" fmla="*/ 1600200 h 1600200"/>
              <a:gd name="connsiteX3" fmla="*/ 0 w 1600200"/>
              <a:gd name="connsiteY3" fmla="*/ 800100 h 1600200"/>
              <a:gd name="connsiteX4" fmla="*/ 800100 w 1600200"/>
              <a:gd name="connsiteY4" fmla="*/ 0 h 1600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200" h="1600200">
                <a:moveTo>
                  <a:pt x="800100" y="0"/>
                </a:moveTo>
                <a:cubicBezTo>
                  <a:pt x="1241983" y="0"/>
                  <a:pt x="1600200" y="358217"/>
                  <a:pt x="1600200" y="800100"/>
                </a:cubicBezTo>
                <a:cubicBezTo>
                  <a:pt x="1600200" y="1241983"/>
                  <a:pt x="1241983" y="1600200"/>
                  <a:pt x="800100" y="1600200"/>
                </a:cubicBezTo>
                <a:cubicBezTo>
                  <a:pt x="358217" y="1600200"/>
                  <a:pt x="0" y="1241983"/>
                  <a:pt x="0" y="800100"/>
                </a:cubicBezTo>
                <a:cubicBezTo>
                  <a:pt x="0" y="358217"/>
                  <a:pt x="358217" y="0"/>
                  <a:pt x="800100" y="0"/>
                </a:cubicBez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7" name="Picture Placeholder 15"/>
          <p:cNvSpPr>
            <a:spLocks noGrp="1"/>
          </p:cNvSpPr>
          <p:nvPr>
            <p:ph type="pic" sz="quarter" idx="11"/>
          </p:nvPr>
        </p:nvSpPr>
        <p:spPr>
          <a:xfrm>
            <a:off x="1162050" y="4171950"/>
            <a:ext cx="1600200" cy="1600200"/>
          </a:xfrm>
          <a:custGeom>
            <a:avLst/>
            <a:gdLst>
              <a:gd name="connsiteX0" fmla="*/ 800100 w 1600200"/>
              <a:gd name="connsiteY0" fmla="*/ 0 h 1600200"/>
              <a:gd name="connsiteX1" fmla="*/ 1600200 w 1600200"/>
              <a:gd name="connsiteY1" fmla="*/ 800100 h 1600200"/>
              <a:gd name="connsiteX2" fmla="*/ 800100 w 1600200"/>
              <a:gd name="connsiteY2" fmla="*/ 1600200 h 1600200"/>
              <a:gd name="connsiteX3" fmla="*/ 0 w 1600200"/>
              <a:gd name="connsiteY3" fmla="*/ 800100 h 1600200"/>
              <a:gd name="connsiteX4" fmla="*/ 800100 w 1600200"/>
              <a:gd name="connsiteY4" fmla="*/ 0 h 1600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200" h="1600200">
                <a:moveTo>
                  <a:pt x="800100" y="0"/>
                </a:moveTo>
                <a:cubicBezTo>
                  <a:pt x="1241983" y="0"/>
                  <a:pt x="1600200" y="358217"/>
                  <a:pt x="1600200" y="800100"/>
                </a:cubicBezTo>
                <a:cubicBezTo>
                  <a:pt x="1600200" y="1241983"/>
                  <a:pt x="1241983" y="1600200"/>
                  <a:pt x="800100" y="1600200"/>
                </a:cubicBezTo>
                <a:cubicBezTo>
                  <a:pt x="358217" y="1600200"/>
                  <a:pt x="0" y="1241983"/>
                  <a:pt x="0" y="800100"/>
                </a:cubicBezTo>
                <a:cubicBezTo>
                  <a:pt x="0" y="358217"/>
                  <a:pt x="358217" y="0"/>
                  <a:pt x="800100" y="0"/>
                </a:cubicBez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8" name="Picture Placeholder 17"/>
          <p:cNvSpPr>
            <a:spLocks noGrp="1"/>
          </p:cNvSpPr>
          <p:nvPr>
            <p:ph type="pic" sz="quarter" idx="12"/>
          </p:nvPr>
        </p:nvSpPr>
        <p:spPr>
          <a:xfrm>
            <a:off x="6941929" y="4171950"/>
            <a:ext cx="1600200" cy="1600200"/>
          </a:xfrm>
          <a:custGeom>
            <a:avLst/>
            <a:gdLst>
              <a:gd name="connsiteX0" fmla="*/ 800100 w 1600200"/>
              <a:gd name="connsiteY0" fmla="*/ 0 h 1600200"/>
              <a:gd name="connsiteX1" fmla="*/ 1600200 w 1600200"/>
              <a:gd name="connsiteY1" fmla="*/ 800100 h 1600200"/>
              <a:gd name="connsiteX2" fmla="*/ 800100 w 1600200"/>
              <a:gd name="connsiteY2" fmla="*/ 1600200 h 1600200"/>
              <a:gd name="connsiteX3" fmla="*/ 0 w 1600200"/>
              <a:gd name="connsiteY3" fmla="*/ 800100 h 1600200"/>
              <a:gd name="connsiteX4" fmla="*/ 800100 w 1600200"/>
              <a:gd name="connsiteY4" fmla="*/ 0 h 1600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200" h="1600200">
                <a:moveTo>
                  <a:pt x="800100" y="0"/>
                </a:moveTo>
                <a:cubicBezTo>
                  <a:pt x="1241983" y="0"/>
                  <a:pt x="1600200" y="358217"/>
                  <a:pt x="1600200" y="800100"/>
                </a:cubicBezTo>
                <a:cubicBezTo>
                  <a:pt x="1600200" y="1241983"/>
                  <a:pt x="1241983" y="1600200"/>
                  <a:pt x="800100" y="1600200"/>
                </a:cubicBezTo>
                <a:cubicBezTo>
                  <a:pt x="358217" y="1600200"/>
                  <a:pt x="0" y="1241983"/>
                  <a:pt x="0" y="800100"/>
                </a:cubicBezTo>
                <a:cubicBezTo>
                  <a:pt x="0" y="358217"/>
                  <a:pt x="358217" y="0"/>
                  <a:pt x="800100" y="0"/>
                </a:cubicBez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9" name="Picture Placeholder 16"/>
          <p:cNvSpPr>
            <a:spLocks noGrp="1"/>
          </p:cNvSpPr>
          <p:nvPr>
            <p:ph type="pic" sz="quarter" idx="13"/>
          </p:nvPr>
        </p:nvSpPr>
        <p:spPr>
          <a:xfrm>
            <a:off x="6941929" y="1943100"/>
            <a:ext cx="1600200" cy="1600200"/>
          </a:xfrm>
          <a:custGeom>
            <a:avLst/>
            <a:gdLst>
              <a:gd name="connsiteX0" fmla="*/ 800100 w 1600200"/>
              <a:gd name="connsiteY0" fmla="*/ 0 h 1600200"/>
              <a:gd name="connsiteX1" fmla="*/ 1600200 w 1600200"/>
              <a:gd name="connsiteY1" fmla="*/ 800100 h 1600200"/>
              <a:gd name="connsiteX2" fmla="*/ 800100 w 1600200"/>
              <a:gd name="connsiteY2" fmla="*/ 1600200 h 1600200"/>
              <a:gd name="connsiteX3" fmla="*/ 0 w 1600200"/>
              <a:gd name="connsiteY3" fmla="*/ 800100 h 1600200"/>
              <a:gd name="connsiteX4" fmla="*/ 800100 w 1600200"/>
              <a:gd name="connsiteY4" fmla="*/ 0 h 1600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200" h="1600200">
                <a:moveTo>
                  <a:pt x="800100" y="0"/>
                </a:moveTo>
                <a:cubicBezTo>
                  <a:pt x="1241983" y="0"/>
                  <a:pt x="1600200" y="358217"/>
                  <a:pt x="1600200" y="800100"/>
                </a:cubicBezTo>
                <a:cubicBezTo>
                  <a:pt x="1600200" y="1241983"/>
                  <a:pt x="1241983" y="1600200"/>
                  <a:pt x="800100" y="1600200"/>
                </a:cubicBezTo>
                <a:cubicBezTo>
                  <a:pt x="358217" y="1600200"/>
                  <a:pt x="0" y="1241983"/>
                  <a:pt x="0" y="800100"/>
                </a:cubicBezTo>
                <a:cubicBezTo>
                  <a:pt x="0" y="358217"/>
                  <a:pt x="358217" y="0"/>
                  <a:pt x="800100" y="0"/>
                </a:cubicBez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0" name="Rectangle 9"/>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11" name="TextBox 10"/>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20" name="Picture Placeholder 19"/>
          <p:cNvSpPr>
            <a:spLocks noGrp="1"/>
          </p:cNvSpPr>
          <p:nvPr>
            <p:ph type="pic" sz="quarter" idx="13"/>
          </p:nvPr>
        </p:nvSpPr>
        <p:spPr>
          <a:xfrm>
            <a:off x="495301" y="2247900"/>
            <a:ext cx="1295400" cy="1295400"/>
          </a:xfrm>
          <a:custGeom>
            <a:avLst/>
            <a:gdLst>
              <a:gd name="connsiteX0" fmla="*/ 0 w 1295400"/>
              <a:gd name="connsiteY0" fmla="*/ 0 h 1295400"/>
              <a:gd name="connsiteX1" fmla="*/ 1295400 w 1295400"/>
              <a:gd name="connsiteY1" fmla="*/ 0 h 1295400"/>
              <a:gd name="connsiteX2" fmla="*/ 1295400 w 1295400"/>
              <a:gd name="connsiteY2" fmla="*/ 1295400 h 1295400"/>
              <a:gd name="connsiteX3" fmla="*/ 0 w 1295400"/>
              <a:gd name="connsiteY3" fmla="*/ 1295400 h 1295400"/>
            </a:gdLst>
            <a:ahLst/>
            <a:cxnLst>
              <a:cxn ang="0">
                <a:pos x="connsiteX0" y="connsiteY0"/>
              </a:cxn>
              <a:cxn ang="0">
                <a:pos x="connsiteX1" y="connsiteY1"/>
              </a:cxn>
              <a:cxn ang="0">
                <a:pos x="connsiteX2" y="connsiteY2"/>
              </a:cxn>
              <a:cxn ang="0">
                <a:pos x="connsiteX3" y="connsiteY3"/>
              </a:cxn>
            </a:cxnLst>
            <a:rect l="l" t="t" r="r" b="b"/>
            <a:pathLst>
              <a:path w="1295400" h="1295400">
                <a:moveTo>
                  <a:pt x="0" y="0"/>
                </a:moveTo>
                <a:lnTo>
                  <a:pt x="1295400" y="0"/>
                </a:lnTo>
                <a:lnTo>
                  <a:pt x="1295400" y="1295400"/>
                </a:lnTo>
                <a:lnTo>
                  <a:pt x="0" y="1295400"/>
                </a:lnTo>
                <a:close/>
              </a:path>
            </a:pathLst>
          </a:custGeom>
          <a:pattFill prst="solidDmnd">
            <a:fgClr>
              <a:schemeClr val="bg1">
                <a:lumMod val="85000"/>
              </a:schemeClr>
            </a:fgClr>
            <a:bgClr>
              <a:schemeClr val="bg1"/>
            </a:bgClr>
          </a:pattFill>
        </p:spPr>
        <p:txBody>
          <a:bodyPr wrap="square" anchor="ctr">
            <a:noAutofit/>
          </a:bodyPr>
          <a:lstStyle>
            <a:lvl1pPr algn="ctr">
              <a:defRPr sz="1600"/>
            </a:lvl1pPr>
          </a:lstStyle>
          <a:p>
            <a:endParaRPr lang="en-US"/>
          </a:p>
        </p:txBody>
      </p:sp>
      <p:sp>
        <p:nvSpPr>
          <p:cNvPr id="13" name="Rectangle 12"/>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14" name="TextBox 13"/>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
        <p:nvSpPr>
          <p:cNvPr id="21" name="Picture Placeholder 20"/>
          <p:cNvSpPr>
            <a:spLocks noGrp="1"/>
          </p:cNvSpPr>
          <p:nvPr>
            <p:ph type="pic" sz="quarter" idx="14"/>
          </p:nvPr>
        </p:nvSpPr>
        <p:spPr>
          <a:xfrm>
            <a:off x="495301" y="4419600"/>
            <a:ext cx="1295400" cy="1295400"/>
          </a:xfrm>
          <a:custGeom>
            <a:avLst/>
            <a:gdLst>
              <a:gd name="connsiteX0" fmla="*/ 0 w 1295400"/>
              <a:gd name="connsiteY0" fmla="*/ 0 h 1295400"/>
              <a:gd name="connsiteX1" fmla="*/ 1295400 w 1295400"/>
              <a:gd name="connsiteY1" fmla="*/ 0 h 1295400"/>
              <a:gd name="connsiteX2" fmla="*/ 1295400 w 1295400"/>
              <a:gd name="connsiteY2" fmla="*/ 1295400 h 1295400"/>
              <a:gd name="connsiteX3" fmla="*/ 0 w 1295400"/>
              <a:gd name="connsiteY3" fmla="*/ 1295400 h 1295400"/>
            </a:gdLst>
            <a:ahLst/>
            <a:cxnLst>
              <a:cxn ang="0">
                <a:pos x="connsiteX0" y="connsiteY0"/>
              </a:cxn>
              <a:cxn ang="0">
                <a:pos x="connsiteX1" y="connsiteY1"/>
              </a:cxn>
              <a:cxn ang="0">
                <a:pos x="connsiteX2" y="connsiteY2"/>
              </a:cxn>
              <a:cxn ang="0">
                <a:pos x="connsiteX3" y="connsiteY3"/>
              </a:cxn>
            </a:cxnLst>
            <a:rect l="l" t="t" r="r" b="b"/>
            <a:pathLst>
              <a:path w="1295400" h="1295400">
                <a:moveTo>
                  <a:pt x="0" y="0"/>
                </a:moveTo>
                <a:lnTo>
                  <a:pt x="1295400" y="0"/>
                </a:lnTo>
                <a:lnTo>
                  <a:pt x="1295400" y="1295400"/>
                </a:lnTo>
                <a:lnTo>
                  <a:pt x="0" y="1295400"/>
                </a:lnTo>
                <a:close/>
              </a:path>
            </a:pathLst>
          </a:custGeom>
          <a:pattFill prst="solidDmnd">
            <a:fgClr>
              <a:schemeClr val="bg1">
                <a:lumMod val="85000"/>
              </a:schemeClr>
            </a:fgClr>
            <a:bgClr>
              <a:schemeClr val="bg1"/>
            </a:bgClr>
          </a:pattFill>
        </p:spPr>
        <p:txBody>
          <a:bodyPr wrap="square" anchor="ctr">
            <a:noAutofit/>
          </a:bodyPr>
          <a:lstStyle>
            <a:lvl1pPr algn="ctr">
              <a:defRPr sz="1600"/>
            </a:lvl1pPr>
          </a:lstStyle>
          <a:p>
            <a:endParaRPr lang="en-US"/>
          </a:p>
        </p:txBody>
      </p:sp>
      <p:sp>
        <p:nvSpPr>
          <p:cNvPr id="22" name="Picture Placeholder 21"/>
          <p:cNvSpPr>
            <a:spLocks noGrp="1"/>
          </p:cNvSpPr>
          <p:nvPr>
            <p:ph type="pic" sz="quarter" idx="15"/>
          </p:nvPr>
        </p:nvSpPr>
        <p:spPr>
          <a:xfrm>
            <a:off x="4362886" y="2247900"/>
            <a:ext cx="1295400" cy="1295400"/>
          </a:xfrm>
          <a:custGeom>
            <a:avLst/>
            <a:gdLst>
              <a:gd name="connsiteX0" fmla="*/ 0 w 1295400"/>
              <a:gd name="connsiteY0" fmla="*/ 0 h 1295400"/>
              <a:gd name="connsiteX1" fmla="*/ 1295400 w 1295400"/>
              <a:gd name="connsiteY1" fmla="*/ 0 h 1295400"/>
              <a:gd name="connsiteX2" fmla="*/ 1295400 w 1295400"/>
              <a:gd name="connsiteY2" fmla="*/ 1295400 h 1295400"/>
              <a:gd name="connsiteX3" fmla="*/ 0 w 1295400"/>
              <a:gd name="connsiteY3" fmla="*/ 1295400 h 1295400"/>
            </a:gdLst>
            <a:ahLst/>
            <a:cxnLst>
              <a:cxn ang="0">
                <a:pos x="connsiteX0" y="connsiteY0"/>
              </a:cxn>
              <a:cxn ang="0">
                <a:pos x="connsiteX1" y="connsiteY1"/>
              </a:cxn>
              <a:cxn ang="0">
                <a:pos x="connsiteX2" y="connsiteY2"/>
              </a:cxn>
              <a:cxn ang="0">
                <a:pos x="connsiteX3" y="connsiteY3"/>
              </a:cxn>
            </a:cxnLst>
            <a:rect l="l" t="t" r="r" b="b"/>
            <a:pathLst>
              <a:path w="1295400" h="1295400">
                <a:moveTo>
                  <a:pt x="0" y="0"/>
                </a:moveTo>
                <a:lnTo>
                  <a:pt x="1295400" y="0"/>
                </a:lnTo>
                <a:lnTo>
                  <a:pt x="1295400" y="1295400"/>
                </a:lnTo>
                <a:lnTo>
                  <a:pt x="0" y="1295400"/>
                </a:lnTo>
                <a:close/>
              </a:path>
            </a:pathLst>
          </a:custGeom>
          <a:pattFill prst="solidDmnd">
            <a:fgClr>
              <a:schemeClr val="bg1">
                <a:lumMod val="85000"/>
              </a:schemeClr>
            </a:fgClr>
            <a:bgClr>
              <a:schemeClr val="bg1"/>
            </a:bgClr>
          </a:pattFill>
        </p:spPr>
        <p:txBody>
          <a:bodyPr wrap="square" anchor="ctr">
            <a:noAutofit/>
          </a:bodyPr>
          <a:lstStyle>
            <a:lvl1pPr algn="ctr">
              <a:defRPr sz="1600"/>
            </a:lvl1pPr>
          </a:lstStyle>
          <a:p>
            <a:endParaRPr lang="en-US"/>
          </a:p>
        </p:txBody>
      </p:sp>
      <p:sp>
        <p:nvSpPr>
          <p:cNvPr id="23" name="Picture Placeholder 22"/>
          <p:cNvSpPr>
            <a:spLocks noGrp="1"/>
          </p:cNvSpPr>
          <p:nvPr>
            <p:ph type="pic" sz="quarter" idx="16"/>
          </p:nvPr>
        </p:nvSpPr>
        <p:spPr>
          <a:xfrm>
            <a:off x="4362886" y="4419600"/>
            <a:ext cx="1295400" cy="1295400"/>
          </a:xfrm>
          <a:custGeom>
            <a:avLst/>
            <a:gdLst>
              <a:gd name="connsiteX0" fmla="*/ 0 w 1295400"/>
              <a:gd name="connsiteY0" fmla="*/ 0 h 1295400"/>
              <a:gd name="connsiteX1" fmla="*/ 1295400 w 1295400"/>
              <a:gd name="connsiteY1" fmla="*/ 0 h 1295400"/>
              <a:gd name="connsiteX2" fmla="*/ 1295400 w 1295400"/>
              <a:gd name="connsiteY2" fmla="*/ 1295400 h 1295400"/>
              <a:gd name="connsiteX3" fmla="*/ 0 w 1295400"/>
              <a:gd name="connsiteY3" fmla="*/ 1295400 h 1295400"/>
            </a:gdLst>
            <a:ahLst/>
            <a:cxnLst>
              <a:cxn ang="0">
                <a:pos x="connsiteX0" y="connsiteY0"/>
              </a:cxn>
              <a:cxn ang="0">
                <a:pos x="connsiteX1" y="connsiteY1"/>
              </a:cxn>
              <a:cxn ang="0">
                <a:pos x="connsiteX2" y="connsiteY2"/>
              </a:cxn>
              <a:cxn ang="0">
                <a:pos x="connsiteX3" y="connsiteY3"/>
              </a:cxn>
            </a:cxnLst>
            <a:rect l="l" t="t" r="r" b="b"/>
            <a:pathLst>
              <a:path w="1295400" h="1295400">
                <a:moveTo>
                  <a:pt x="0" y="0"/>
                </a:moveTo>
                <a:lnTo>
                  <a:pt x="1295400" y="0"/>
                </a:lnTo>
                <a:lnTo>
                  <a:pt x="1295400" y="1295400"/>
                </a:lnTo>
                <a:lnTo>
                  <a:pt x="0" y="1295400"/>
                </a:lnTo>
                <a:close/>
              </a:path>
            </a:pathLst>
          </a:custGeom>
          <a:pattFill prst="solidDmnd">
            <a:fgClr>
              <a:schemeClr val="bg1">
                <a:lumMod val="85000"/>
              </a:schemeClr>
            </a:fgClr>
            <a:bgClr>
              <a:schemeClr val="bg1"/>
            </a:bgClr>
          </a:pattFill>
        </p:spPr>
        <p:txBody>
          <a:bodyPr wrap="square" anchor="ctr">
            <a:noAutofit/>
          </a:bodyPr>
          <a:lstStyle>
            <a:lvl1pPr algn="ctr">
              <a:defRPr sz="1600"/>
            </a:lvl1pPr>
          </a:lstStyle>
          <a:p>
            <a:endParaRPr lang="en-US"/>
          </a:p>
        </p:txBody>
      </p:sp>
      <p:sp>
        <p:nvSpPr>
          <p:cNvPr id="24" name="Picture Placeholder 23"/>
          <p:cNvSpPr>
            <a:spLocks noGrp="1"/>
          </p:cNvSpPr>
          <p:nvPr>
            <p:ph type="pic" sz="quarter" idx="17"/>
          </p:nvPr>
        </p:nvSpPr>
        <p:spPr>
          <a:xfrm>
            <a:off x="8349158" y="2247900"/>
            <a:ext cx="1295400" cy="1295400"/>
          </a:xfrm>
          <a:custGeom>
            <a:avLst/>
            <a:gdLst>
              <a:gd name="connsiteX0" fmla="*/ 0 w 1295400"/>
              <a:gd name="connsiteY0" fmla="*/ 0 h 1295400"/>
              <a:gd name="connsiteX1" fmla="*/ 1295400 w 1295400"/>
              <a:gd name="connsiteY1" fmla="*/ 0 h 1295400"/>
              <a:gd name="connsiteX2" fmla="*/ 1295400 w 1295400"/>
              <a:gd name="connsiteY2" fmla="*/ 1295400 h 1295400"/>
              <a:gd name="connsiteX3" fmla="*/ 0 w 1295400"/>
              <a:gd name="connsiteY3" fmla="*/ 1295400 h 1295400"/>
            </a:gdLst>
            <a:ahLst/>
            <a:cxnLst>
              <a:cxn ang="0">
                <a:pos x="connsiteX0" y="connsiteY0"/>
              </a:cxn>
              <a:cxn ang="0">
                <a:pos x="connsiteX1" y="connsiteY1"/>
              </a:cxn>
              <a:cxn ang="0">
                <a:pos x="connsiteX2" y="connsiteY2"/>
              </a:cxn>
              <a:cxn ang="0">
                <a:pos x="connsiteX3" y="connsiteY3"/>
              </a:cxn>
            </a:cxnLst>
            <a:rect l="l" t="t" r="r" b="b"/>
            <a:pathLst>
              <a:path w="1295400" h="1295400">
                <a:moveTo>
                  <a:pt x="0" y="0"/>
                </a:moveTo>
                <a:lnTo>
                  <a:pt x="1295400" y="0"/>
                </a:lnTo>
                <a:lnTo>
                  <a:pt x="1295400" y="1295400"/>
                </a:lnTo>
                <a:lnTo>
                  <a:pt x="0" y="1295400"/>
                </a:lnTo>
                <a:close/>
              </a:path>
            </a:pathLst>
          </a:custGeom>
          <a:pattFill prst="solidDmnd">
            <a:fgClr>
              <a:schemeClr val="bg1">
                <a:lumMod val="85000"/>
              </a:schemeClr>
            </a:fgClr>
            <a:bgClr>
              <a:schemeClr val="bg1"/>
            </a:bgClr>
          </a:pattFill>
        </p:spPr>
        <p:txBody>
          <a:bodyPr wrap="square" anchor="ctr">
            <a:noAutofit/>
          </a:bodyPr>
          <a:lstStyle>
            <a:lvl1pPr algn="ctr">
              <a:defRPr sz="1600"/>
            </a:lvl1pPr>
          </a:lstStyle>
          <a:p>
            <a:endParaRPr lang="en-US"/>
          </a:p>
        </p:txBody>
      </p:sp>
      <p:sp>
        <p:nvSpPr>
          <p:cNvPr id="25" name="Picture Placeholder 24"/>
          <p:cNvSpPr>
            <a:spLocks noGrp="1"/>
          </p:cNvSpPr>
          <p:nvPr>
            <p:ph type="pic" sz="quarter" idx="18"/>
          </p:nvPr>
        </p:nvSpPr>
        <p:spPr>
          <a:xfrm>
            <a:off x="8349158" y="4419600"/>
            <a:ext cx="1295400" cy="1295400"/>
          </a:xfrm>
          <a:custGeom>
            <a:avLst/>
            <a:gdLst>
              <a:gd name="connsiteX0" fmla="*/ 0 w 1295400"/>
              <a:gd name="connsiteY0" fmla="*/ 0 h 1295400"/>
              <a:gd name="connsiteX1" fmla="*/ 1295400 w 1295400"/>
              <a:gd name="connsiteY1" fmla="*/ 0 h 1295400"/>
              <a:gd name="connsiteX2" fmla="*/ 1295400 w 1295400"/>
              <a:gd name="connsiteY2" fmla="*/ 1295400 h 1295400"/>
              <a:gd name="connsiteX3" fmla="*/ 0 w 1295400"/>
              <a:gd name="connsiteY3" fmla="*/ 1295400 h 1295400"/>
            </a:gdLst>
            <a:ahLst/>
            <a:cxnLst>
              <a:cxn ang="0">
                <a:pos x="connsiteX0" y="connsiteY0"/>
              </a:cxn>
              <a:cxn ang="0">
                <a:pos x="connsiteX1" y="connsiteY1"/>
              </a:cxn>
              <a:cxn ang="0">
                <a:pos x="connsiteX2" y="connsiteY2"/>
              </a:cxn>
              <a:cxn ang="0">
                <a:pos x="connsiteX3" y="connsiteY3"/>
              </a:cxn>
            </a:cxnLst>
            <a:rect l="l" t="t" r="r" b="b"/>
            <a:pathLst>
              <a:path w="1295400" h="1295400">
                <a:moveTo>
                  <a:pt x="0" y="0"/>
                </a:moveTo>
                <a:lnTo>
                  <a:pt x="1295400" y="0"/>
                </a:lnTo>
                <a:lnTo>
                  <a:pt x="1295400" y="1295400"/>
                </a:lnTo>
                <a:lnTo>
                  <a:pt x="0" y="1295400"/>
                </a:lnTo>
                <a:close/>
              </a:path>
            </a:pathLst>
          </a:custGeom>
          <a:pattFill prst="solidDmnd">
            <a:fgClr>
              <a:schemeClr val="bg1">
                <a:lumMod val="85000"/>
              </a:schemeClr>
            </a:fgClr>
            <a:bgClr>
              <a:schemeClr val="bg1"/>
            </a:bgClr>
          </a:pattFill>
        </p:spPr>
        <p:txBody>
          <a:bodyPr wrap="square" anchor="ctr">
            <a:noAutofit/>
          </a:bodyPr>
          <a:lstStyle>
            <a:lvl1pPr algn="ctr">
              <a:defRPr sz="1600"/>
            </a:lvl1p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 y="2095500"/>
            <a:ext cx="6305550" cy="3733800"/>
          </a:xfrm>
          <a:custGeom>
            <a:avLst/>
            <a:gdLst>
              <a:gd name="connsiteX0" fmla="*/ 0 w 2725041"/>
              <a:gd name="connsiteY0" fmla="*/ 0 h 2866905"/>
              <a:gd name="connsiteX1" fmla="*/ 2725041 w 2725041"/>
              <a:gd name="connsiteY1" fmla="*/ 0 h 2866905"/>
              <a:gd name="connsiteX2" fmla="*/ 2725041 w 2725041"/>
              <a:gd name="connsiteY2" fmla="*/ 2866905 h 2866905"/>
              <a:gd name="connsiteX3" fmla="*/ 0 w 2725041"/>
              <a:gd name="connsiteY3" fmla="*/ 2866905 h 2866905"/>
            </a:gdLst>
            <a:ahLst/>
            <a:cxnLst>
              <a:cxn ang="0">
                <a:pos x="connsiteX0" y="connsiteY0"/>
              </a:cxn>
              <a:cxn ang="0">
                <a:pos x="connsiteX1" y="connsiteY1"/>
              </a:cxn>
              <a:cxn ang="0">
                <a:pos x="connsiteX2" y="connsiteY2"/>
              </a:cxn>
              <a:cxn ang="0">
                <a:pos x="connsiteX3" y="connsiteY3"/>
              </a:cxn>
            </a:cxnLst>
            <a:rect l="l" t="t" r="r" b="b"/>
            <a:pathLst>
              <a:path w="2725041" h="2866905">
                <a:moveTo>
                  <a:pt x="0" y="0"/>
                </a:moveTo>
                <a:lnTo>
                  <a:pt x="2725041" y="0"/>
                </a:lnTo>
                <a:lnTo>
                  <a:pt x="2725041" y="2866905"/>
                </a:lnTo>
                <a:lnTo>
                  <a:pt x="0" y="2866905"/>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7" name="Rectangle 6"/>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8" name="TextBox 7"/>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2" y="0"/>
            <a:ext cx="4438649" cy="6858000"/>
          </a:xfrm>
          <a:custGeom>
            <a:avLst/>
            <a:gdLst>
              <a:gd name="connsiteX0" fmla="*/ 0 w 4438649"/>
              <a:gd name="connsiteY0" fmla="*/ 0 h 6858000"/>
              <a:gd name="connsiteX1" fmla="*/ 4438649 w 4438649"/>
              <a:gd name="connsiteY1" fmla="*/ 0 h 6858000"/>
              <a:gd name="connsiteX2" fmla="*/ 4438649 w 4438649"/>
              <a:gd name="connsiteY2" fmla="*/ 6858000 h 6858000"/>
              <a:gd name="connsiteX3" fmla="*/ 0 w 443864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438649" h="6858000">
                <a:moveTo>
                  <a:pt x="0" y="0"/>
                </a:moveTo>
                <a:lnTo>
                  <a:pt x="4438649" y="0"/>
                </a:lnTo>
                <a:lnTo>
                  <a:pt x="4438649" y="6858000"/>
                </a:lnTo>
                <a:lnTo>
                  <a:pt x="0" y="6858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25" name="Picture Placeholder 24"/>
          <p:cNvSpPr>
            <a:spLocks noGrp="1"/>
          </p:cNvSpPr>
          <p:nvPr>
            <p:ph type="pic" sz="quarter" idx="10"/>
          </p:nvPr>
        </p:nvSpPr>
        <p:spPr>
          <a:xfrm>
            <a:off x="0" y="3429000"/>
            <a:ext cx="12192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26" name="Rectangle 25"/>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27" name="TextBox 26"/>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26" name="Picture Placeholder 25"/>
          <p:cNvSpPr>
            <a:spLocks noGrp="1"/>
          </p:cNvSpPr>
          <p:nvPr>
            <p:ph type="pic" sz="quarter" idx="10"/>
          </p:nvPr>
        </p:nvSpPr>
        <p:spPr>
          <a:xfrm>
            <a:off x="8986674" y="-1158427"/>
            <a:ext cx="2758861" cy="2758861"/>
          </a:xfrm>
          <a:custGeom>
            <a:avLst/>
            <a:gdLst>
              <a:gd name="connsiteX0" fmla="*/ 1379431 w 2758861"/>
              <a:gd name="connsiteY0" fmla="*/ 0 h 2758861"/>
              <a:gd name="connsiteX1" fmla="*/ 2758861 w 2758861"/>
              <a:gd name="connsiteY1" fmla="*/ 1379431 h 2758861"/>
              <a:gd name="connsiteX2" fmla="*/ 1379431 w 2758861"/>
              <a:gd name="connsiteY2" fmla="*/ 2758861 h 2758861"/>
              <a:gd name="connsiteX3" fmla="*/ 0 w 2758861"/>
              <a:gd name="connsiteY3" fmla="*/ 1379431 h 2758861"/>
            </a:gdLst>
            <a:ahLst/>
            <a:cxnLst>
              <a:cxn ang="0">
                <a:pos x="connsiteX0" y="connsiteY0"/>
              </a:cxn>
              <a:cxn ang="0">
                <a:pos x="connsiteX1" y="connsiteY1"/>
              </a:cxn>
              <a:cxn ang="0">
                <a:pos x="connsiteX2" y="connsiteY2"/>
              </a:cxn>
              <a:cxn ang="0">
                <a:pos x="connsiteX3" y="connsiteY3"/>
              </a:cxn>
            </a:cxnLst>
            <a:rect l="l" t="t" r="r" b="b"/>
            <a:pathLst>
              <a:path w="2758861" h="2758861">
                <a:moveTo>
                  <a:pt x="1379431" y="0"/>
                </a:moveTo>
                <a:lnTo>
                  <a:pt x="2758861" y="1379431"/>
                </a:lnTo>
                <a:lnTo>
                  <a:pt x="1379431" y="2758861"/>
                </a:lnTo>
                <a:lnTo>
                  <a:pt x="0" y="1379431"/>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5" name="Rectangle 14"/>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16" name="TextBox 15"/>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
        <p:nvSpPr>
          <p:cNvPr id="32" name="Picture Placeholder 31"/>
          <p:cNvSpPr>
            <a:spLocks noGrp="1"/>
          </p:cNvSpPr>
          <p:nvPr>
            <p:ph type="pic" sz="quarter" idx="11"/>
          </p:nvPr>
        </p:nvSpPr>
        <p:spPr>
          <a:xfrm>
            <a:off x="8986674" y="2033950"/>
            <a:ext cx="2758861" cy="2758861"/>
          </a:xfrm>
          <a:custGeom>
            <a:avLst/>
            <a:gdLst>
              <a:gd name="connsiteX0" fmla="*/ 1379431 w 2758861"/>
              <a:gd name="connsiteY0" fmla="*/ 0 h 2758861"/>
              <a:gd name="connsiteX1" fmla="*/ 2758861 w 2758861"/>
              <a:gd name="connsiteY1" fmla="*/ 1379431 h 2758861"/>
              <a:gd name="connsiteX2" fmla="*/ 1379431 w 2758861"/>
              <a:gd name="connsiteY2" fmla="*/ 2758861 h 2758861"/>
              <a:gd name="connsiteX3" fmla="*/ 0 w 2758861"/>
              <a:gd name="connsiteY3" fmla="*/ 1379431 h 2758861"/>
            </a:gdLst>
            <a:ahLst/>
            <a:cxnLst>
              <a:cxn ang="0">
                <a:pos x="connsiteX0" y="connsiteY0"/>
              </a:cxn>
              <a:cxn ang="0">
                <a:pos x="connsiteX1" y="connsiteY1"/>
              </a:cxn>
              <a:cxn ang="0">
                <a:pos x="connsiteX2" y="connsiteY2"/>
              </a:cxn>
              <a:cxn ang="0">
                <a:pos x="connsiteX3" y="connsiteY3"/>
              </a:cxn>
            </a:cxnLst>
            <a:rect l="l" t="t" r="r" b="b"/>
            <a:pathLst>
              <a:path w="2758861" h="2758861">
                <a:moveTo>
                  <a:pt x="1379431" y="0"/>
                </a:moveTo>
                <a:lnTo>
                  <a:pt x="2758861" y="1379431"/>
                </a:lnTo>
                <a:lnTo>
                  <a:pt x="1379431" y="2758861"/>
                </a:lnTo>
                <a:lnTo>
                  <a:pt x="0" y="1379431"/>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30" name="Picture Placeholder 29"/>
          <p:cNvSpPr>
            <a:spLocks noGrp="1"/>
          </p:cNvSpPr>
          <p:nvPr>
            <p:ph type="pic" sz="quarter" idx="12"/>
          </p:nvPr>
        </p:nvSpPr>
        <p:spPr>
          <a:xfrm>
            <a:off x="8986674" y="5257567"/>
            <a:ext cx="2758861" cy="2758861"/>
          </a:xfrm>
          <a:custGeom>
            <a:avLst/>
            <a:gdLst>
              <a:gd name="connsiteX0" fmla="*/ 1379431 w 2758861"/>
              <a:gd name="connsiteY0" fmla="*/ 0 h 2758861"/>
              <a:gd name="connsiteX1" fmla="*/ 2758861 w 2758861"/>
              <a:gd name="connsiteY1" fmla="*/ 1379431 h 2758861"/>
              <a:gd name="connsiteX2" fmla="*/ 1379431 w 2758861"/>
              <a:gd name="connsiteY2" fmla="*/ 2758861 h 2758861"/>
              <a:gd name="connsiteX3" fmla="*/ 0 w 2758861"/>
              <a:gd name="connsiteY3" fmla="*/ 1379431 h 2758861"/>
            </a:gdLst>
            <a:ahLst/>
            <a:cxnLst>
              <a:cxn ang="0">
                <a:pos x="connsiteX0" y="connsiteY0"/>
              </a:cxn>
              <a:cxn ang="0">
                <a:pos x="connsiteX1" y="connsiteY1"/>
              </a:cxn>
              <a:cxn ang="0">
                <a:pos x="connsiteX2" y="connsiteY2"/>
              </a:cxn>
              <a:cxn ang="0">
                <a:pos x="connsiteX3" y="connsiteY3"/>
              </a:cxn>
            </a:cxnLst>
            <a:rect l="l" t="t" r="r" b="b"/>
            <a:pathLst>
              <a:path w="2758861" h="2758861">
                <a:moveTo>
                  <a:pt x="1379431" y="0"/>
                </a:moveTo>
                <a:lnTo>
                  <a:pt x="2758861" y="1379431"/>
                </a:lnTo>
                <a:lnTo>
                  <a:pt x="1379431" y="2758861"/>
                </a:lnTo>
                <a:lnTo>
                  <a:pt x="0" y="1379431"/>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31" name="Picture Placeholder 30"/>
          <p:cNvSpPr>
            <a:spLocks noGrp="1"/>
          </p:cNvSpPr>
          <p:nvPr>
            <p:ph type="pic" sz="quarter" idx="13"/>
          </p:nvPr>
        </p:nvSpPr>
        <p:spPr>
          <a:xfrm>
            <a:off x="7339324" y="3630140"/>
            <a:ext cx="2758861" cy="2758861"/>
          </a:xfrm>
          <a:custGeom>
            <a:avLst/>
            <a:gdLst>
              <a:gd name="connsiteX0" fmla="*/ 1379431 w 2758861"/>
              <a:gd name="connsiteY0" fmla="*/ 0 h 2758861"/>
              <a:gd name="connsiteX1" fmla="*/ 2758861 w 2758861"/>
              <a:gd name="connsiteY1" fmla="*/ 1379431 h 2758861"/>
              <a:gd name="connsiteX2" fmla="*/ 1379431 w 2758861"/>
              <a:gd name="connsiteY2" fmla="*/ 2758861 h 2758861"/>
              <a:gd name="connsiteX3" fmla="*/ 0 w 2758861"/>
              <a:gd name="connsiteY3" fmla="*/ 1379431 h 2758861"/>
            </a:gdLst>
            <a:ahLst/>
            <a:cxnLst>
              <a:cxn ang="0">
                <a:pos x="connsiteX0" y="connsiteY0"/>
              </a:cxn>
              <a:cxn ang="0">
                <a:pos x="connsiteX1" y="connsiteY1"/>
              </a:cxn>
              <a:cxn ang="0">
                <a:pos x="connsiteX2" y="connsiteY2"/>
              </a:cxn>
              <a:cxn ang="0">
                <a:pos x="connsiteX3" y="connsiteY3"/>
              </a:cxn>
            </a:cxnLst>
            <a:rect l="l" t="t" r="r" b="b"/>
            <a:pathLst>
              <a:path w="2758861" h="2758861">
                <a:moveTo>
                  <a:pt x="1379431" y="0"/>
                </a:moveTo>
                <a:lnTo>
                  <a:pt x="2758861" y="1379431"/>
                </a:lnTo>
                <a:lnTo>
                  <a:pt x="1379431" y="2758861"/>
                </a:lnTo>
                <a:lnTo>
                  <a:pt x="0" y="1379431"/>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25" name="Picture Placeholder 24"/>
          <p:cNvSpPr>
            <a:spLocks noGrp="1"/>
          </p:cNvSpPr>
          <p:nvPr>
            <p:ph type="pic" sz="quarter" idx="14"/>
          </p:nvPr>
        </p:nvSpPr>
        <p:spPr>
          <a:xfrm>
            <a:off x="7339324" y="437763"/>
            <a:ext cx="2758861" cy="2758861"/>
          </a:xfrm>
          <a:custGeom>
            <a:avLst/>
            <a:gdLst>
              <a:gd name="connsiteX0" fmla="*/ 1379431 w 2758861"/>
              <a:gd name="connsiteY0" fmla="*/ 0 h 2758861"/>
              <a:gd name="connsiteX1" fmla="*/ 2758861 w 2758861"/>
              <a:gd name="connsiteY1" fmla="*/ 1379431 h 2758861"/>
              <a:gd name="connsiteX2" fmla="*/ 1379431 w 2758861"/>
              <a:gd name="connsiteY2" fmla="*/ 2758861 h 2758861"/>
              <a:gd name="connsiteX3" fmla="*/ 0 w 2758861"/>
              <a:gd name="connsiteY3" fmla="*/ 1379431 h 2758861"/>
            </a:gdLst>
            <a:ahLst/>
            <a:cxnLst>
              <a:cxn ang="0">
                <a:pos x="connsiteX0" y="connsiteY0"/>
              </a:cxn>
              <a:cxn ang="0">
                <a:pos x="connsiteX1" y="connsiteY1"/>
              </a:cxn>
              <a:cxn ang="0">
                <a:pos x="connsiteX2" y="connsiteY2"/>
              </a:cxn>
              <a:cxn ang="0">
                <a:pos x="connsiteX3" y="connsiteY3"/>
              </a:cxn>
            </a:cxnLst>
            <a:rect l="l" t="t" r="r" b="b"/>
            <a:pathLst>
              <a:path w="2758861" h="2758861">
                <a:moveTo>
                  <a:pt x="1379431" y="0"/>
                </a:moveTo>
                <a:lnTo>
                  <a:pt x="2758861" y="1379431"/>
                </a:lnTo>
                <a:lnTo>
                  <a:pt x="1379431" y="2758861"/>
                </a:lnTo>
                <a:lnTo>
                  <a:pt x="0" y="1379431"/>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28" name="Picture Placeholder 27"/>
          <p:cNvSpPr>
            <a:spLocks noGrp="1"/>
          </p:cNvSpPr>
          <p:nvPr>
            <p:ph type="pic" sz="quarter" idx="15"/>
          </p:nvPr>
        </p:nvSpPr>
        <p:spPr>
          <a:xfrm>
            <a:off x="10655701" y="437763"/>
            <a:ext cx="2758861" cy="2758861"/>
          </a:xfrm>
          <a:custGeom>
            <a:avLst/>
            <a:gdLst>
              <a:gd name="connsiteX0" fmla="*/ 1379430 w 2758861"/>
              <a:gd name="connsiteY0" fmla="*/ 0 h 2758861"/>
              <a:gd name="connsiteX1" fmla="*/ 2758861 w 2758861"/>
              <a:gd name="connsiteY1" fmla="*/ 1379431 h 2758861"/>
              <a:gd name="connsiteX2" fmla="*/ 1379430 w 2758861"/>
              <a:gd name="connsiteY2" fmla="*/ 2758861 h 2758861"/>
              <a:gd name="connsiteX3" fmla="*/ 0 w 2758861"/>
              <a:gd name="connsiteY3" fmla="*/ 1379431 h 2758861"/>
            </a:gdLst>
            <a:ahLst/>
            <a:cxnLst>
              <a:cxn ang="0">
                <a:pos x="connsiteX0" y="connsiteY0"/>
              </a:cxn>
              <a:cxn ang="0">
                <a:pos x="connsiteX1" y="connsiteY1"/>
              </a:cxn>
              <a:cxn ang="0">
                <a:pos x="connsiteX2" y="connsiteY2"/>
              </a:cxn>
              <a:cxn ang="0">
                <a:pos x="connsiteX3" y="connsiteY3"/>
              </a:cxn>
            </a:cxnLst>
            <a:rect l="l" t="t" r="r" b="b"/>
            <a:pathLst>
              <a:path w="2758861" h="2758861">
                <a:moveTo>
                  <a:pt x="1379430" y="0"/>
                </a:moveTo>
                <a:lnTo>
                  <a:pt x="2758861" y="1379431"/>
                </a:lnTo>
                <a:lnTo>
                  <a:pt x="1379430" y="2758861"/>
                </a:lnTo>
                <a:lnTo>
                  <a:pt x="0" y="1379431"/>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29" name="Picture Placeholder 28"/>
          <p:cNvSpPr>
            <a:spLocks noGrp="1"/>
          </p:cNvSpPr>
          <p:nvPr>
            <p:ph type="pic" sz="quarter" idx="16"/>
          </p:nvPr>
        </p:nvSpPr>
        <p:spPr>
          <a:xfrm>
            <a:off x="10655701" y="3661379"/>
            <a:ext cx="2758861" cy="2758861"/>
          </a:xfrm>
          <a:custGeom>
            <a:avLst/>
            <a:gdLst>
              <a:gd name="connsiteX0" fmla="*/ 1379430 w 2758861"/>
              <a:gd name="connsiteY0" fmla="*/ 0 h 2758861"/>
              <a:gd name="connsiteX1" fmla="*/ 2758861 w 2758861"/>
              <a:gd name="connsiteY1" fmla="*/ 1379431 h 2758861"/>
              <a:gd name="connsiteX2" fmla="*/ 1379430 w 2758861"/>
              <a:gd name="connsiteY2" fmla="*/ 2758861 h 2758861"/>
              <a:gd name="connsiteX3" fmla="*/ 0 w 2758861"/>
              <a:gd name="connsiteY3" fmla="*/ 1379431 h 2758861"/>
            </a:gdLst>
            <a:ahLst/>
            <a:cxnLst>
              <a:cxn ang="0">
                <a:pos x="connsiteX0" y="connsiteY0"/>
              </a:cxn>
              <a:cxn ang="0">
                <a:pos x="connsiteX1" y="connsiteY1"/>
              </a:cxn>
              <a:cxn ang="0">
                <a:pos x="connsiteX2" y="connsiteY2"/>
              </a:cxn>
              <a:cxn ang="0">
                <a:pos x="connsiteX3" y="connsiteY3"/>
              </a:cxn>
            </a:cxnLst>
            <a:rect l="l" t="t" r="r" b="b"/>
            <a:pathLst>
              <a:path w="2758861" h="2758861">
                <a:moveTo>
                  <a:pt x="1379430" y="0"/>
                </a:moveTo>
                <a:lnTo>
                  <a:pt x="2758861" y="1379431"/>
                </a:lnTo>
                <a:lnTo>
                  <a:pt x="1379430" y="2758861"/>
                </a:lnTo>
                <a:lnTo>
                  <a:pt x="0" y="1379431"/>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24" name="Picture Placeholder 23"/>
          <p:cNvSpPr>
            <a:spLocks noGrp="1"/>
          </p:cNvSpPr>
          <p:nvPr>
            <p:ph type="pic" sz="quarter" idx="17"/>
          </p:nvPr>
        </p:nvSpPr>
        <p:spPr>
          <a:xfrm>
            <a:off x="5691975" y="2033951"/>
            <a:ext cx="2758861" cy="2758861"/>
          </a:xfrm>
          <a:custGeom>
            <a:avLst/>
            <a:gdLst>
              <a:gd name="connsiteX0" fmla="*/ 1379431 w 2758861"/>
              <a:gd name="connsiteY0" fmla="*/ 0 h 2758861"/>
              <a:gd name="connsiteX1" fmla="*/ 2758861 w 2758861"/>
              <a:gd name="connsiteY1" fmla="*/ 1379431 h 2758861"/>
              <a:gd name="connsiteX2" fmla="*/ 1379431 w 2758861"/>
              <a:gd name="connsiteY2" fmla="*/ 2758861 h 2758861"/>
              <a:gd name="connsiteX3" fmla="*/ 0 w 2758861"/>
              <a:gd name="connsiteY3" fmla="*/ 1379431 h 2758861"/>
            </a:gdLst>
            <a:ahLst/>
            <a:cxnLst>
              <a:cxn ang="0">
                <a:pos x="connsiteX0" y="connsiteY0"/>
              </a:cxn>
              <a:cxn ang="0">
                <a:pos x="connsiteX1" y="connsiteY1"/>
              </a:cxn>
              <a:cxn ang="0">
                <a:pos x="connsiteX2" y="connsiteY2"/>
              </a:cxn>
              <a:cxn ang="0">
                <a:pos x="connsiteX3" y="connsiteY3"/>
              </a:cxn>
            </a:cxnLst>
            <a:rect l="l" t="t" r="r" b="b"/>
            <a:pathLst>
              <a:path w="2758861" h="2758861">
                <a:moveTo>
                  <a:pt x="1379431" y="0"/>
                </a:moveTo>
                <a:lnTo>
                  <a:pt x="2758861" y="1379431"/>
                </a:lnTo>
                <a:lnTo>
                  <a:pt x="1379431" y="2758861"/>
                </a:lnTo>
                <a:lnTo>
                  <a:pt x="0" y="1379431"/>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383460" y="0"/>
            <a:ext cx="3091543" cy="3121894"/>
          </a:xfrm>
          <a:custGeom>
            <a:avLst/>
            <a:gdLst>
              <a:gd name="connsiteX0" fmla="*/ 3091543 w 3091543"/>
              <a:gd name="connsiteY0" fmla="*/ 0 h 3121894"/>
              <a:gd name="connsiteX1" fmla="*/ 3091543 w 3091543"/>
              <a:gd name="connsiteY1" fmla="*/ 2293518 h 3121894"/>
              <a:gd name="connsiteX2" fmla="*/ 0 w 3091543"/>
              <a:gd name="connsiteY2" fmla="*/ 3121894 h 3121894"/>
              <a:gd name="connsiteX3" fmla="*/ 0 w 3091543"/>
              <a:gd name="connsiteY3" fmla="*/ 0 h 3121894"/>
            </a:gdLst>
            <a:ahLst/>
            <a:cxnLst>
              <a:cxn ang="0">
                <a:pos x="connsiteX0" y="connsiteY0"/>
              </a:cxn>
              <a:cxn ang="0">
                <a:pos x="connsiteX1" y="connsiteY1"/>
              </a:cxn>
              <a:cxn ang="0">
                <a:pos x="connsiteX2" y="connsiteY2"/>
              </a:cxn>
              <a:cxn ang="0">
                <a:pos x="connsiteX3" y="connsiteY3"/>
              </a:cxn>
            </a:cxnLst>
            <a:rect l="l" t="t" r="r" b="b"/>
            <a:pathLst>
              <a:path w="3091543" h="3121894">
                <a:moveTo>
                  <a:pt x="3091543" y="0"/>
                </a:moveTo>
                <a:lnTo>
                  <a:pt x="3091543" y="2293518"/>
                </a:lnTo>
                <a:lnTo>
                  <a:pt x="0" y="3121894"/>
                </a:lnTo>
                <a:lnTo>
                  <a:pt x="0" y="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5" name="Picture Placeholder 14"/>
          <p:cNvSpPr>
            <a:spLocks noGrp="1"/>
          </p:cNvSpPr>
          <p:nvPr>
            <p:ph type="pic" sz="quarter" idx="11"/>
          </p:nvPr>
        </p:nvSpPr>
        <p:spPr>
          <a:xfrm>
            <a:off x="383458" y="2628792"/>
            <a:ext cx="3091544" cy="4229209"/>
          </a:xfrm>
          <a:custGeom>
            <a:avLst/>
            <a:gdLst>
              <a:gd name="connsiteX0" fmla="*/ 3091544 w 3091544"/>
              <a:gd name="connsiteY0" fmla="*/ 0 h 4229209"/>
              <a:gd name="connsiteX1" fmla="*/ 3091544 w 3091544"/>
              <a:gd name="connsiteY1" fmla="*/ 4229209 h 4229209"/>
              <a:gd name="connsiteX2" fmla="*/ 0 w 3091544"/>
              <a:gd name="connsiteY2" fmla="*/ 4229208 h 4229209"/>
              <a:gd name="connsiteX3" fmla="*/ 1 w 3091544"/>
              <a:gd name="connsiteY3" fmla="*/ 828376 h 4229209"/>
            </a:gdLst>
            <a:ahLst/>
            <a:cxnLst>
              <a:cxn ang="0">
                <a:pos x="connsiteX0" y="connsiteY0"/>
              </a:cxn>
              <a:cxn ang="0">
                <a:pos x="connsiteX1" y="connsiteY1"/>
              </a:cxn>
              <a:cxn ang="0">
                <a:pos x="connsiteX2" y="connsiteY2"/>
              </a:cxn>
              <a:cxn ang="0">
                <a:pos x="connsiteX3" y="connsiteY3"/>
              </a:cxn>
            </a:cxnLst>
            <a:rect l="l" t="t" r="r" b="b"/>
            <a:pathLst>
              <a:path w="3091544" h="4229209">
                <a:moveTo>
                  <a:pt x="3091544" y="0"/>
                </a:moveTo>
                <a:lnTo>
                  <a:pt x="3091544" y="4229209"/>
                </a:lnTo>
                <a:lnTo>
                  <a:pt x="0" y="4229208"/>
                </a:lnTo>
                <a:lnTo>
                  <a:pt x="1" y="828376"/>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9" name="Picture Placeholder 18"/>
          <p:cNvSpPr>
            <a:spLocks noGrp="1"/>
          </p:cNvSpPr>
          <p:nvPr>
            <p:ph type="pic" sz="quarter" idx="12"/>
          </p:nvPr>
        </p:nvSpPr>
        <p:spPr>
          <a:xfrm>
            <a:off x="3858458" y="3773068"/>
            <a:ext cx="3091544" cy="3084933"/>
          </a:xfrm>
          <a:custGeom>
            <a:avLst/>
            <a:gdLst>
              <a:gd name="connsiteX0" fmla="*/ 3091543 w 3091544"/>
              <a:gd name="connsiteY0" fmla="*/ 0 h 3084933"/>
              <a:gd name="connsiteX1" fmla="*/ 3091544 w 3091544"/>
              <a:gd name="connsiteY1" fmla="*/ 3084933 h 3084933"/>
              <a:gd name="connsiteX2" fmla="*/ 1 w 3091544"/>
              <a:gd name="connsiteY2" fmla="*/ 3084933 h 3084933"/>
              <a:gd name="connsiteX3" fmla="*/ 0 w 3091544"/>
              <a:gd name="connsiteY3" fmla="*/ 828377 h 3084933"/>
            </a:gdLst>
            <a:ahLst/>
            <a:cxnLst>
              <a:cxn ang="0">
                <a:pos x="connsiteX0" y="connsiteY0"/>
              </a:cxn>
              <a:cxn ang="0">
                <a:pos x="connsiteX1" y="connsiteY1"/>
              </a:cxn>
              <a:cxn ang="0">
                <a:pos x="connsiteX2" y="connsiteY2"/>
              </a:cxn>
              <a:cxn ang="0">
                <a:pos x="connsiteX3" y="connsiteY3"/>
              </a:cxn>
            </a:cxnLst>
            <a:rect l="l" t="t" r="r" b="b"/>
            <a:pathLst>
              <a:path w="3091544" h="3084933">
                <a:moveTo>
                  <a:pt x="3091543" y="0"/>
                </a:moveTo>
                <a:lnTo>
                  <a:pt x="3091544" y="3084933"/>
                </a:lnTo>
                <a:lnTo>
                  <a:pt x="1" y="3084933"/>
                </a:lnTo>
                <a:lnTo>
                  <a:pt x="0" y="828377"/>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8" name="Picture Placeholder 17"/>
          <p:cNvSpPr>
            <a:spLocks noGrp="1"/>
          </p:cNvSpPr>
          <p:nvPr>
            <p:ph type="pic" sz="quarter" idx="13"/>
          </p:nvPr>
        </p:nvSpPr>
        <p:spPr>
          <a:xfrm>
            <a:off x="3858460" y="0"/>
            <a:ext cx="3091544" cy="4266170"/>
          </a:xfrm>
          <a:custGeom>
            <a:avLst/>
            <a:gdLst>
              <a:gd name="connsiteX0" fmla="*/ 3091543 w 3091544"/>
              <a:gd name="connsiteY0" fmla="*/ 0 h 4266170"/>
              <a:gd name="connsiteX1" fmla="*/ 3091544 w 3091544"/>
              <a:gd name="connsiteY1" fmla="*/ 3437794 h 4266170"/>
              <a:gd name="connsiteX2" fmla="*/ 0 w 3091544"/>
              <a:gd name="connsiteY2" fmla="*/ 4266170 h 4266170"/>
              <a:gd name="connsiteX3" fmla="*/ 0 w 3091544"/>
              <a:gd name="connsiteY3" fmla="*/ 0 h 4266170"/>
            </a:gdLst>
            <a:ahLst/>
            <a:cxnLst>
              <a:cxn ang="0">
                <a:pos x="connsiteX0" y="connsiteY0"/>
              </a:cxn>
              <a:cxn ang="0">
                <a:pos x="connsiteX1" y="connsiteY1"/>
              </a:cxn>
              <a:cxn ang="0">
                <a:pos x="connsiteX2" y="connsiteY2"/>
              </a:cxn>
              <a:cxn ang="0">
                <a:pos x="connsiteX3" y="connsiteY3"/>
              </a:cxn>
            </a:cxnLst>
            <a:rect l="l" t="t" r="r" b="b"/>
            <a:pathLst>
              <a:path w="3091544" h="4266170">
                <a:moveTo>
                  <a:pt x="3091543" y="0"/>
                </a:moveTo>
                <a:lnTo>
                  <a:pt x="3091544" y="3437794"/>
                </a:lnTo>
                <a:lnTo>
                  <a:pt x="0" y="4266170"/>
                </a:lnTo>
                <a:lnTo>
                  <a:pt x="0" y="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0" y="1905000"/>
            <a:ext cx="3048000" cy="4171950"/>
          </a:xfrm>
          <a:custGeom>
            <a:avLst/>
            <a:gdLst>
              <a:gd name="connsiteX0" fmla="*/ 0 w 3048000"/>
              <a:gd name="connsiteY0" fmla="*/ 0 h 4171950"/>
              <a:gd name="connsiteX1" fmla="*/ 3048000 w 3048000"/>
              <a:gd name="connsiteY1" fmla="*/ 0 h 4171950"/>
              <a:gd name="connsiteX2" fmla="*/ 3048000 w 3048000"/>
              <a:gd name="connsiteY2" fmla="*/ 4171950 h 4171950"/>
              <a:gd name="connsiteX3" fmla="*/ 0 w 3048000"/>
              <a:gd name="connsiteY3" fmla="*/ 4171950 h 4171950"/>
            </a:gdLst>
            <a:ahLst/>
            <a:cxnLst>
              <a:cxn ang="0">
                <a:pos x="connsiteX0" y="connsiteY0"/>
              </a:cxn>
              <a:cxn ang="0">
                <a:pos x="connsiteX1" y="connsiteY1"/>
              </a:cxn>
              <a:cxn ang="0">
                <a:pos x="connsiteX2" y="connsiteY2"/>
              </a:cxn>
              <a:cxn ang="0">
                <a:pos x="connsiteX3" y="connsiteY3"/>
              </a:cxn>
            </a:cxnLst>
            <a:rect l="l" t="t" r="r" b="b"/>
            <a:pathLst>
              <a:path w="3048000" h="4171950">
                <a:moveTo>
                  <a:pt x="0" y="0"/>
                </a:moveTo>
                <a:lnTo>
                  <a:pt x="3048000" y="0"/>
                </a:lnTo>
                <a:lnTo>
                  <a:pt x="3048000" y="4171950"/>
                </a:lnTo>
                <a:lnTo>
                  <a:pt x="0" y="417195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1" name="Rectangle 10"/>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12" name="TextBox 11"/>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
        <p:nvSpPr>
          <p:cNvPr id="17" name="Picture Placeholder 16"/>
          <p:cNvSpPr>
            <a:spLocks noGrp="1"/>
          </p:cNvSpPr>
          <p:nvPr>
            <p:ph type="pic" sz="quarter" idx="11"/>
          </p:nvPr>
        </p:nvSpPr>
        <p:spPr>
          <a:xfrm>
            <a:off x="3048000" y="1905000"/>
            <a:ext cx="3048000" cy="4171950"/>
          </a:xfrm>
          <a:custGeom>
            <a:avLst/>
            <a:gdLst>
              <a:gd name="connsiteX0" fmla="*/ 0 w 3048000"/>
              <a:gd name="connsiteY0" fmla="*/ 0 h 4171950"/>
              <a:gd name="connsiteX1" fmla="*/ 3048000 w 3048000"/>
              <a:gd name="connsiteY1" fmla="*/ 0 h 4171950"/>
              <a:gd name="connsiteX2" fmla="*/ 3048000 w 3048000"/>
              <a:gd name="connsiteY2" fmla="*/ 4171950 h 4171950"/>
              <a:gd name="connsiteX3" fmla="*/ 0 w 3048000"/>
              <a:gd name="connsiteY3" fmla="*/ 4171950 h 4171950"/>
            </a:gdLst>
            <a:ahLst/>
            <a:cxnLst>
              <a:cxn ang="0">
                <a:pos x="connsiteX0" y="connsiteY0"/>
              </a:cxn>
              <a:cxn ang="0">
                <a:pos x="connsiteX1" y="connsiteY1"/>
              </a:cxn>
              <a:cxn ang="0">
                <a:pos x="connsiteX2" y="connsiteY2"/>
              </a:cxn>
              <a:cxn ang="0">
                <a:pos x="connsiteX3" y="connsiteY3"/>
              </a:cxn>
            </a:cxnLst>
            <a:rect l="l" t="t" r="r" b="b"/>
            <a:pathLst>
              <a:path w="3048000" h="4171950">
                <a:moveTo>
                  <a:pt x="0" y="0"/>
                </a:moveTo>
                <a:lnTo>
                  <a:pt x="3048000" y="0"/>
                </a:lnTo>
                <a:lnTo>
                  <a:pt x="3048000" y="4171950"/>
                </a:lnTo>
                <a:lnTo>
                  <a:pt x="0" y="417195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8" name="Picture Placeholder 17"/>
          <p:cNvSpPr>
            <a:spLocks noGrp="1"/>
          </p:cNvSpPr>
          <p:nvPr>
            <p:ph type="pic" sz="quarter" idx="12"/>
          </p:nvPr>
        </p:nvSpPr>
        <p:spPr>
          <a:xfrm>
            <a:off x="6096000" y="1905000"/>
            <a:ext cx="3048000" cy="4171950"/>
          </a:xfrm>
          <a:custGeom>
            <a:avLst/>
            <a:gdLst>
              <a:gd name="connsiteX0" fmla="*/ 0 w 3048000"/>
              <a:gd name="connsiteY0" fmla="*/ 0 h 4171950"/>
              <a:gd name="connsiteX1" fmla="*/ 3048000 w 3048000"/>
              <a:gd name="connsiteY1" fmla="*/ 0 h 4171950"/>
              <a:gd name="connsiteX2" fmla="*/ 3048000 w 3048000"/>
              <a:gd name="connsiteY2" fmla="*/ 4171950 h 4171950"/>
              <a:gd name="connsiteX3" fmla="*/ 0 w 3048000"/>
              <a:gd name="connsiteY3" fmla="*/ 4171950 h 4171950"/>
            </a:gdLst>
            <a:ahLst/>
            <a:cxnLst>
              <a:cxn ang="0">
                <a:pos x="connsiteX0" y="connsiteY0"/>
              </a:cxn>
              <a:cxn ang="0">
                <a:pos x="connsiteX1" y="connsiteY1"/>
              </a:cxn>
              <a:cxn ang="0">
                <a:pos x="connsiteX2" y="connsiteY2"/>
              </a:cxn>
              <a:cxn ang="0">
                <a:pos x="connsiteX3" y="connsiteY3"/>
              </a:cxn>
            </a:cxnLst>
            <a:rect l="l" t="t" r="r" b="b"/>
            <a:pathLst>
              <a:path w="3048000" h="4171950">
                <a:moveTo>
                  <a:pt x="0" y="0"/>
                </a:moveTo>
                <a:lnTo>
                  <a:pt x="3048000" y="0"/>
                </a:lnTo>
                <a:lnTo>
                  <a:pt x="3048000" y="4171950"/>
                </a:lnTo>
                <a:lnTo>
                  <a:pt x="0" y="417195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9" name="Picture Placeholder 18"/>
          <p:cNvSpPr>
            <a:spLocks noGrp="1"/>
          </p:cNvSpPr>
          <p:nvPr>
            <p:ph type="pic" sz="quarter" idx="13"/>
          </p:nvPr>
        </p:nvSpPr>
        <p:spPr>
          <a:xfrm>
            <a:off x="9144000" y="1905000"/>
            <a:ext cx="3048000" cy="4171950"/>
          </a:xfrm>
          <a:custGeom>
            <a:avLst/>
            <a:gdLst>
              <a:gd name="connsiteX0" fmla="*/ 0 w 3048000"/>
              <a:gd name="connsiteY0" fmla="*/ 0 h 4171950"/>
              <a:gd name="connsiteX1" fmla="*/ 3048000 w 3048000"/>
              <a:gd name="connsiteY1" fmla="*/ 0 h 4171950"/>
              <a:gd name="connsiteX2" fmla="*/ 3048000 w 3048000"/>
              <a:gd name="connsiteY2" fmla="*/ 4171950 h 4171950"/>
              <a:gd name="connsiteX3" fmla="*/ 0 w 3048000"/>
              <a:gd name="connsiteY3" fmla="*/ 4171950 h 4171950"/>
            </a:gdLst>
            <a:ahLst/>
            <a:cxnLst>
              <a:cxn ang="0">
                <a:pos x="connsiteX0" y="connsiteY0"/>
              </a:cxn>
              <a:cxn ang="0">
                <a:pos x="connsiteX1" y="connsiteY1"/>
              </a:cxn>
              <a:cxn ang="0">
                <a:pos x="connsiteX2" y="connsiteY2"/>
              </a:cxn>
              <a:cxn ang="0">
                <a:pos x="connsiteX3" y="connsiteY3"/>
              </a:cxn>
            </a:cxnLst>
            <a:rect l="l" t="t" r="r" b="b"/>
            <a:pathLst>
              <a:path w="3048000" h="4171950">
                <a:moveTo>
                  <a:pt x="0" y="0"/>
                </a:moveTo>
                <a:lnTo>
                  <a:pt x="3048000" y="0"/>
                </a:lnTo>
                <a:lnTo>
                  <a:pt x="3048000" y="4171950"/>
                </a:lnTo>
                <a:lnTo>
                  <a:pt x="0" y="417195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5_Custom Layout">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303424" y="1901371"/>
            <a:ext cx="4499429" cy="4644572"/>
          </a:xfrm>
          <a:custGeom>
            <a:avLst/>
            <a:gdLst>
              <a:gd name="connsiteX0" fmla="*/ 0 w 4499429"/>
              <a:gd name="connsiteY0" fmla="*/ 0 h 4644572"/>
              <a:gd name="connsiteX1" fmla="*/ 4499429 w 4499429"/>
              <a:gd name="connsiteY1" fmla="*/ 0 h 4644572"/>
              <a:gd name="connsiteX2" fmla="*/ 4499429 w 4499429"/>
              <a:gd name="connsiteY2" fmla="*/ 4644572 h 4644572"/>
              <a:gd name="connsiteX3" fmla="*/ 0 w 4499429"/>
              <a:gd name="connsiteY3" fmla="*/ 4644572 h 4644572"/>
            </a:gdLst>
            <a:ahLst/>
            <a:cxnLst>
              <a:cxn ang="0">
                <a:pos x="connsiteX0" y="connsiteY0"/>
              </a:cxn>
              <a:cxn ang="0">
                <a:pos x="connsiteX1" y="connsiteY1"/>
              </a:cxn>
              <a:cxn ang="0">
                <a:pos x="connsiteX2" y="connsiteY2"/>
              </a:cxn>
              <a:cxn ang="0">
                <a:pos x="connsiteX3" y="connsiteY3"/>
              </a:cxn>
            </a:cxnLst>
            <a:rect l="l" t="t" r="r" b="b"/>
            <a:pathLst>
              <a:path w="4499429" h="4644572">
                <a:moveTo>
                  <a:pt x="0" y="0"/>
                </a:moveTo>
                <a:lnTo>
                  <a:pt x="4499429" y="0"/>
                </a:lnTo>
                <a:lnTo>
                  <a:pt x="4499429" y="4644572"/>
                </a:lnTo>
                <a:lnTo>
                  <a:pt x="0" y="4644572"/>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1" name="Rectangle 10"/>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12" name="TextBox 11"/>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
        <p:nvSpPr>
          <p:cNvPr id="17" name="Picture Placeholder 16"/>
          <p:cNvSpPr>
            <a:spLocks noGrp="1"/>
          </p:cNvSpPr>
          <p:nvPr>
            <p:ph type="pic" sz="quarter" idx="11"/>
          </p:nvPr>
        </p:nvSpPr>
        <p:spPr>
          <a:xfrm>
            <a:off x="4802853" y="4223657"/>
            <a:ext cx="2360990" cy="2322286"/>
          </a:xfrm>
          <a:custGeom>
            <a:avLst/>
            <a:gdLst>
              <a:gd name="connsiteX0" fmla="*/ 0 w 2360990"/>
              <a:gd name="connsiteY0" fmla="*/ 0 h 2322286"/>
              <a:gd name="connsiteX1" fmla="*/ 2360990 w 2360990"/>
              <a:gd name="connsiteY1" fmla="*/ 0 h 2322286"/>
              <a:gd name="connsiteX2" fmla="*/ 2360990 w 2360990"/>
              <a:gd name="connsiteY2" fmla="*/ 2322286 h 2322286"/>
              <a:gd name="connsiteX3" fmla="*/ 0 w 2360990"/>
              <a:gd name="connsiteY3" fmla="*/ 2322286 h 2322286"/>
            </a:gdLst>
            <a:ahLst/>
            <a:cxnLst>
              <a:cxn ang="0">
                <a:pos x="connsiteX0" y="connsiteY0"/>
              </a:cxn>
              <a:cxn ang="0">
                <a:pos x="connsiteX1" y="connsiteY1"/>
              </a:cxn>
              <a:cxn ang="0">
                <a:pos x="connsiteX2" y="connsiteY2"/>
              </a:cxn>
              <a:cxn ang="0">
                <a:pos x="connsiteX3" y="connsiteY3"/>
              </a:cxn>
            </a:cxnLst>
            <a:rect l="l" t="t" r="r" b="b"/>
            <a:pathLst>
              <a:path w="2360990" h="2322286">
                <a:moveTo>
                  <a:pt x="0" y="0"/>
                </a:moveTo>
                <a:lnTo>
                  <a:pt x="2360990" y="0"/>
                </a:lnTo>
                <a:lnTo>
                  <a:pt x="2360990" y="2322286"/>
                </a:lnTo>
                <a:lnTo>
                  <a:pt x="0" y="2322286"/>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9" name="Picture Placeholder 18"/>
          <p:cNvSpPr>
            <a:spLocks noGrp="1"/>
          </p:cNvSpPr>
          <p:nvPr>
            <p:ph type="pic" sz="quarter" idx="12"/>
          </p:nvPr>
        </p:nvSpPr>
        <p:spPr>
          <a:xfrm>
            <a:off x="7163843" y="4223657"/>
            <a:ext cx="2360990" cy="2322286"/>
          </a:xfrm>
          <a:custGeom>
            <a:avLst/>
            <a:gdLst>
              <a:gd name="connsiteX0" fmla="*/ 0 w 2360990"/>
              <a:gd name="connsiteY0" fmla="*/ 0 h 2322286"/>
              <a:gd name="connsiteX1" fmla="*/ 2360990 w 2360990"/>
              <a:gd name="connsiteY1" fmla="*/ 0 h 2322286"/>
              <a:gd name="connsiteX2" fmla="*/ 2360990 w 2360990"/>
              <a:gd name="connsiteY2" fmla="*/ 2322286 h 2322286"/>
              <a:gd name="connsiteX3" fmla="*/ 0 w 2360990"/>
              <a:gd name="connsiteY3" fmla="*/ 2322286 h 2322286"/>
            </a:gdLst>
            <a:ahLst/>
            <a:cxnLst>
              <a:cxn ang="0">
                <a:pos x="connsiteX0" y="connsiteY0"/>
              </a:cxn>
              <a:cxn ang="0">
                <a:pos x="connsiteX1" y="connsiteY1"/>
              </a:cxn>
              <a:cxn ang="0">
                <a:pos x="connsiteX2" y="connsiteY2"/>
              </a:cxn>
              <a:cxn ang="0">
                <a:pos x="connsiteX3" y="connsiteY3"/>
              </a:cxn>
            </a:cxnLst>
            <a:rect l="l" t="t" r="r" b="b"/>
            <a:pathLst>
              <a:path w="2360990" h="2322286">
                <a:moveTo>
                  <a:pt x="0" y="0"/>
                </a:moveTo>
                <a:lnTo>
                  <a:pt x="2360990" y="0"/>
                </a:lnTo>
                <a:lnTo>
                  <a:pt x="2360990" y="2322286"/>
                </a:lnTo>
                <a:lnTo>
                  <a:pt x="0" y="2322286"/>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20" name="Picture Placeholder 19"/>
          <p:cNvSpPr>
            <a:spLocks noGrp="1"/>
          </p:cNvSpPr>
          <p:nvPr>
            <p:ph type="pic" sz="quarter" idx="13"/>
          </p:nvPr>
        </p:nvSpPr>
        <p:spPr>
          <a:xfrm>
            <a:off x="9524834" y="4223657"/>
            <a:ext cx="2360990" cy="2322286"/>
          </a:xfrm>
          <a:custGeom>
            <a:avLst/>
            <a:gdLst>
              <a:gd name="connsiteX0" fmla="*/ 0 w 2360990"/>
              <a:gd name="connsiteY0" fmla="*/ 0 h 2322286"/>
              <a:gd name="connsiteX1" fmla="*/ 2360990 w 2360990"/>
              <a:gd name="connsiteY1" fmla="*/ 0 h 2322286"/>
              <a:gd name="connsiteX2" fmla="*/ 2360990 w 2360990"/>
              <a:gd name="connsiteY2" fmla="*/ 2322286 h 2322286"/>
              <a:gd name="connsiteX3" fmla="*/ 0 w 2360990"/>
              <a:gd name="connsiteY3" fmla="*/ 2322286 h 2322286"/>
            </a:gdLst>
            <a:ahLst/>
            <a:cxnLst>
              <a:cxn ang="0">
                <a:pos x="connsiteX0" y="connsiteY0"/>
              </a:cxn>
              <a:cxn ang="0">
                <a:pos x="connsiteX1" y="connsiteY1"/>
              </a:cxn>
              <a:cxn ang="0">
                <a:pos x="connsiteX2" y="connsiteY2"/>
              </a:cxn>
              <a:cxn ang="0">
                <a:pos x="connsiteX3" y="connsiteY3"/>
              </a:cxn>
            </a:cxnLst>
            <a:rect l="l" t="t" r="r" b="b"/>
            <a:pathLst>
              <a:path w="2360990" h="2322286">
                <a:moveTo>
                  <a:pt x="0" y="0"/>
                </a:moveTo>
                <a:lnTo>
                  <a:pt x="2360990" y="0"/>
                </a:lnTo>
                <a:lnTo>
                  <a:pt x="2360990" y="2322286"/>
                </a:lnTo>
                <a:lnTo>
                  <a:pt x="0" y="2322286"/>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7462968" y="928117"/>
            <a:ext cx="3362064" cy="4166399"/>
          </a:xfrm>
          <a:custGeom>
            <a:avLst/>
            <a:gdLst>
              <a:gd name="connsiteX0" fmla="*/ 0 w 3362064"/>
              <a:gd name="connsiteY0" fmla="*/ 0 h 4166399"/>
              <a:gd name="connsiteX1" fmla="*/ 3362064 w 3362064"/>
              <a:gd name="connsiteY1" fmla="*/ 0 h 4166399"/>
              <a:gd name="connsiteX2" fmla="*/ 3362064 w 3362064"/>
              <a:gd name="connsiteY2" fmla="*/ 4166399 h 4166399"/>
              <a:gd name="connsiteX3" fmla="*/ 0 w 3362064"/>
              <a:gd name="connsiteY3" fmla="*/ 4166399 h 4166399"/>
            </a:gdLst>
            <a:ahLst/>
            <a:cxnLst>
              <a:cxn ang="0">
                <a:pos x="connsiteX0" y="connsiteY0"/>
              </a:cxn>
              <a:cxn ang="0">
                <a:pos x="connsiteX1" y="connsiteY1"/>
              </a:cxn>
              <a:cxn ang="0">
                <a:pos x="connsiteX2" y="connsiteY2"/>
              </a:cxn>
              <a:cxn ang="0">
                <a:pos x="connsiteX3" y="connsiteY3"/>
              </a:cxn>
            </a:cxnLst>
            <a:rect l="l" t="t" r="r" b="b"/>
            <a:pathLst>
              <a:path w="3362064" h="4166399">
                <a:moveTo>
                  <a:pt x="0" y="0"/>
                </a:moveTo>
                <a:lnTo>
                  <a:pt x="3362064" y="0"/>
                </a:lnTo>
                <a:lnTo>
                  <a:pt x="3362064" y="4166399"/>
                </a:lnTo>
                <a:lnTo>
                  <a:pt x="0" y="4166399"/>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36_Custom Layout">
    <p:spTree>
      <p:nvGrpSpPr>
        <p:cNvPr id="1" name=""/>
        <p:cNvGrpSpPr/>
        <p:nvPr/>
      </p:nvGrpSpPr>
      <p:grpSpPr>
        <a:xfrm>
          <a:off x="0" y="0"/>
          <a:ext cx="0" cy="0"/>
          <a:chOff x="0" y="0"/>
          <a:chExt cx="0" cy="0"/>
        </a:xfrm>
      </p:grpSpPr>
      <p:sp>
        <p:nvSpPr>
          <p:cNvPr id="24" name="Picture Placeholder 23"/>
          <p:cNvSpPr>
            <a:spLocks noGrp="1"/>
          </p:cNvSpPr>
          <p:nvPr>
            <p:ph type="pic" sz="quarter" idx="10"/>
          </p:nvPr>
        </p:nvSpPr>
        <p:spPr>
          <a:xfrm>
            <a:off x="0" y="2628900"/>
            <a:ext cx="3048000" cy="2114550"/>
          </a:xfrm>
          <a:custGeom>
            <a:avLst/>
            <a:gdLst>
              <a:gd name="connsiteX0" fmla="*/ 0 w 3048000"/>
              <a:gd name="connsiteY0" fmla="*/ 0 h 2114550"/>
              <a:gd name="connsiteX1" fmla="*/ 3048000 w 3048000"/>
              <a:gd name="connsiteY1" fmla="*/ 0 h 2114550"/>
              <a:gd name="connsiteX2" fmla="*/ 3048000 w 3048000"/>
              <a:gd name="connsiteY2" fmla="*/ 2114550 h 2114550"/>
              <a:gd name="connsiteX3" fmla="*/ 0 w 3048000"/>
              <a:gd name="connsiteY3" fmla="*/ 2114550 h 2114550"/>
            </a:gdLst>
            <a:ahLst/>
            <a:cxnLst>
              <a:cxn ang="0">
                <a:pos x="connsiteX0" y="connsiteY0"/>
              </a:cxn>
              <a:cxn ang="0">
                <a:pos x="connsiteX1" y="connsiteY1"/>
              </a:cxn>
              <a:cxn ang="0">
                <a:pos x="connsiteX2" y="connsiteY2"/>
              </a:cxn>
              <a:cxn ang="0">
                <a:pos x="connsiteX3" y="connsiteY3"/>
              </a:cxn>
            </a:cxnLst>
            <a:rect l="l" t="t" r="r" b="b"/>
            <a:pathLst>
              <a:path w="3048000" h="2114550">
                <a:moveTo>
                  <a:pt x="0" y="0"/>
                </a:moveTo>
                <a:lnTo>
                  <a:pt x="3048000" y="0"/>
                </a:lnTo>
                <a:lnTo>
                  <a:pt x="3048000" y="2114550"/>
                </a:lnTo>
                <a:lnTo>
                  <a:pt x="0" y="211455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5" name="Rectangle 14"/>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16" name="TextBox 15"/>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
        <p:nvSpPr>
          <p:cNvPr id="25" name="Picture Placeholder 24"/>
          <p:cNvSpPr>
            <a:spLocks noGrp="1"/>
          </p:cNvSpPr>
          <p:nvPr>
            <p:ph type="pic" sz="quarter" idx="11"/>
          </p:nvPr>
        </p:nvSpPr>
        <p:spPr>
          <a:xfrm>
            <a:off x="3048000" y="2628900"/>
            <a:ext cx="3048000" cy="2114550"/>
          </a:xfrm>
          <a:custGeom>
            <a:avLst/>
            <a:gdLst>
              <a:gd name="connsiteX0" fmla="*/ 0 w 3048000"/>
              <a:gd name="connsiteY0" fmla="*/ 0 h 2114550"/>
              <a:gd name="connsiteX1" fmla="*/ 3048000 w 3048000"/>
              <a:gd name="connsiteY1" fmla="*/ 0 h 2114550"/>
              <a:gd name="connsiteX2" fmla="*/ 3048000 w 3048000"/>
              <a:gd name="connsiteY2" fmla="*/ 2114550 h 2114550"/>
              <a:gd name="connsiteX3" fmla="*/ 0 w 3048000"/>
              <a:gd name="connsiteY3" fmla="*/ 2114550 h 2114550"/>
            </a:gdLst>
            <a:ahLst/>
            <a:cxnLst>
              <a:cxn ang="0">
                <a:pos x="connsiteX0" y="connsiteY0"/>
              </a:cxn>
              <a:cxn ang="0">
                <a:pos x="connsiteX1" y="connsiteY1"/>
              </a:cxn>
              <a:cxn ang="0">
                <a:pos x="connsiteX2" y="connsiteY2"/>
              </a:cxn>
              <a:cxn ang="0">
                <a:pos x="connsiteX3" y="connsiteY3"/>
              </a:cxn>
            </a:cxnLst>
            <a:rect l="l" t="t" r="r" b="b"/>
            <a:pathLst>
              <a:path w="3048000" h="2114550">
                <a:moveTo>
                  <a:pt x="0" y="0"/>
                </a:moveTo>
                <a:lnTo>
                  <a:pt x="3048000" y="0"/>
                </a:lnTo>
                <a:lnTo>
                  <a:pt x="3048000" y="2114550"/>
                </a:lnTo>
                <a:lnTo>
                  <a:pt x="0" y="211455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26" name="Picture Placeholder 25"/>
          <p:cNvSpPr>
            <a:spLocks noGrp="1"/>
          </p:cNvSpPr>
          <p:nvPr>
            <p:ph type="pic" sz="quarter" idx="12"/>
          </p:nvPr>
        </p:nvSpPr>
        <p:spPr>
          <a:xfrm>
            <a:off x="6096000" y="2628900"/>
            <a:ext cx="3048000" cy="2114550"/>
          </a:xfrm>
          <a:custGeom>
            <a:avLst/>
            <a:gdLst>
              <a:gd name="connsiteX0" fmla="*/ 0 w 3048000"/>
              <a:gd name="connsiteY0" fmla="*/ 0 h 2114550"/>
              <a:gd name="connsiteX1" fmla="*/ 3048000 w 3048000"/>
              <a:gd name="connsiteY1" fmla="*/ 0 h 2114550"/>
              <a:gd name="connsiteX2" fmla="*/ 3048000 w 3048000"/>
              <a:gd name="connsiteY2" fmla="*/ 2114550 h 2114550"/>
              <a:gd name="connsiteX3" fmla="*/ 0 w 3048000"/>
              <a:gd name="connsiteY3" fmla="*/ 2114550 h 2114550"/>
            </a:gdLst>
            <a:ahLst/>
            <a:cxnLst>
              <a:cxn ang="0">
                <a:pos x="connsiteX0" y="connsiteY0"/>
              </a:cxn>
              <a:cxn ang="0">
                <a:pos x="connsiteX1" y="connsiteY1"/>
              </a:cxn>
              <a:cxn ang="0">
                <a:pos x="connsiteX2" y="connsiteY2"/>
              </a:cxn>
              <a:cxn ang="0">
                <a:pos x="connsiteX3" y="connsiteY3"/>
              </a:cxn>
            </a:cxnLst>
            <a:rect l="l" t="t" r="r" b="b"/>
            <a:pathLst>
              <a:path w="3048000" h="2114550">
                <a:moveTo>
                  <a:pt x="0" y="0"/>
                </a:moveTo>
                <a:lnTo>
                  <a:pt x="3048000" y="0"/>
                </a:lnTo>
                <a:lnTo>
                  <a:pt x="3048000" y="2114550"/>
                </a:lnTo>
                <a:lnTo>
                  <a:pt x="0" y="211455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28" name="Picture Placeholder 27"/>
          <p:cNvSpPr>
            <a:spLocks noGrp="1"/>
          </p:cNvSpPr>
          <p:nvPr>
            <p:ph type="pic" sz="quarter" idx="13"/>
          </p:nvPr>
        </p:nvSpPr>
        <p:spPr>
          <a:xfrm>
            <a:off x="9144000" y="2628900"/>
            <a:ext cx="3048000" cy="2114550"/>
          </a:xfrm>
          <a:custGeom>
            <a:avLst/>
            <a:gdLst>
              <a:gd name="connsiteX0" fmla="*/ 0 w 3048000"/>
              <a:gd name="connsiteY0" fmla="*/ 0 h 2114550"/>
              <a:gd name="connsiteX1" fmla="*/ 3048000 w 3048000"/>
              <a:gd name="connsiteY1" fmla="*/ 0 h 2114550"/>
              <a:gd name="connsiteX2" fmla="*/ 3048000 w 3048000"/>
              <a:gd name="connsiteY2" fmla="*/ 2114550 h 2114550"/>
              <a:gd name="connsiteX3" fmla="*/ 0 w 3048000"/>
              <a:gd name="connsiteY3" fmla="*/ 2114550 h 2114550"/>
            </a:gdLst>
            <a:ahLst/>
            <a:cxnLst>
              <a:cxn ang="0">
                <a:pos x="connsiteX0" y="connsiteY0"/>
              </a:cxn>
              <a:cxn ang="0">
                <a:pos x="connsiteX1" y="connsiteY1"/>
              </a:cxn>
              <a:cxn ang="0">
                <a:pos x="connsiteX2" y="connsiteY2"/>
              </a:cxn>
              <a:cxn ang="0">
                <a:pos x="connsiteX3" y="connsiteY3"/>
              </a:cxn>
            </a:cxnLst>
            <a:rect l="l" t="t" r="r" b="b"/>
            <a:pathLst>
              <a:path w="3048000" h="2114550">
                <a:moveTo>
                  <a:pt x="0" y="0"/>
                </a:moveTo>
                <a:lnTo>
                  <a:pt x="3048000" y="0"/>
                </a:lnTo>
                <a:lnTo>
                  <a:pt x="3048000" y="2114550"/>
                </a:lnTo>
                <a:lnTo>
                  <a:pt x="0" y="211455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29" name="Picture Placeholder 28"/>
          <p:cNvSpPr>
            <a:spLocks noGrp="1"/>
          </p:cNvSpPr>
          <p:nvPr>
            <p:ph type="pic" sz="quarter" idx="14"/>
          </p:nvPr>
        </p:nvSpPr>
        <p:spPr>
          <a:xfrm>
            <a:off x="0" y="4743450"/>
            <a:ext cx="3048000" cy="2114550"/>
          </a:xfrm>
          <a:custGeom>
            <a:avLst/>
            <a:gdLst>
              <a:gd name="connsiteX0" fmla="*/ 0 w 3048000"/>
              <a:gd name="connsiteY0" fmla="*/ 0 h 2114550"/>
              <a:gd name="connsiteX1" fmla="*/ 3048000 w 3048000"/>
              <a:gd name="connsiteY1" fmla="*/ 0 h 2114550"/>
              <a:gd name="connsiteX2" fmla="*/ 3048000 w 3048000"/>
              <a:gd name="connsiteY2" fmla="*/ 2114550 h 2114550"/>
              <a:gd name="connsiteX3" fmla="*/ 0 w 3048000"/>
              <a:gd name="connsiteY3" fmla="*/ 2114550 h 2114550"/>
            </a:gdLst>
            <a:ahLst/>
            <a:cxnLst>
              <a:cxn ang="0">
                <a:pos x="connsiteX0" y="connsiteY0"/>
              </a:cxn>
              <a:cxn ang="0">
                <a:pos x="connsiteX1" y="connsiteY1"/>
              </a:cxn>
              <a:cxn ang="0">
                <a:pos x="connsiteX2" y="connsiteY2"/>
              </a:cxn>
              <a:cxn ang="0">
                <a:pos x="connsiteX3" y="connsiteY3"/>
              </a:cxn>
            </a:cxnLst>
            <a:rect l="l" t="t" r="r" b="b"/>
            <a:pathLst>
              <a:path w="3048000" h="2114550">
                <a:moveTo>
                  <a:pt x="0" y="0"/>
                </a:moveTo>
                <a:lnTo>
                  <a:pt x="3048000" y="0"/>
                </a:lnTo>
                <a:lnTo>
                  <a:pt x="3048000" y="2114550"/>
                </a:lnTo>
                <a:lnTo>
                  <a:pt x="0" y="211455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30" name="Picture Placeholder 29"/>
          <p:cNvSpPr>
            <a:spLocks noGrp="1"/>
          </p:cNvSpPr>
          <p:nvPr>
            <p:ph type="pic" sz="quarter" idx="15"/>
          </p:nvPr>
        </p:nvSpPr>
        <p:spPr>
          <a:xfrm>
            <a:off x="3048000" y="4743450"/>
            <a:ext cx="3048000" cy="2114550"/>
          </a:xfrm>
          <a:custGeom>
            <a:avLst/>
            <a:gdLst>
              <a:gd name="connsiteX0" fmla="*/ 0 w 3048000"/>
              <a:gd name="connsiteY0" fmla="*/ 0 h 2114550"/>
              <a:gd name="connsiteX1" fmla="*/ 3048000 w 3048000"/>
              <a:gd name="connsiteY1" fmla="*/ 0 h 2114550"/>
              <a:gd name="connsiteX2" fmla="*/ 3048000 w 3048000"/>
              <a:gd name="connsiteY2" fmla="*/ 2114550 h 2114550"/>
              <a:gd name="connsiteX3" fmla="*/ 0 w 3048000"/>
              <a:gd name="connsiteY3" fmla="*/ 2114550 h 2114550"/>
            </a:gdLst>
            <a:ahLst/>
            <a:cxnLst>
              <a:cxn ang="0">
                <a:pos x="connsiteX0" y="connsiteY0"/>
              </a:cxn>
              <a:cxn ang="0">
                <a:pos x="connsiteX1" y="connsiteY1"/>
              </a:cxn>
              <a:cxn ang="0">
                <a:pos x="connsiteX2" y="connsiteY2"/>
              </a:cxn>
              <a:cxn ang="0">
                <a:pos x="connsiteX3" y="connsiteY3"/>
              </a:cxn>
            </a:cxnLst>
            <a:rect l="l" t="t" r="r" b="b"/>
            <a:pathLst>
              <a:path w="3048000" h="2114550">
                <a:moveTo>
                  <a:pt x="0" y="0"/>
                </a:moveTo>
                <a:lnTo>
                  <a:pt x="3048000" y="0"/>
                </a:lnTo>
                <a:lnTo>
                  <a:pt x="3048000" y="2114550"/>
                </a:lnTo>
                <a:lnTo>
                  <a:pt x="0" y="211455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31" name="Picture Placeholder 30"/>
          <p:cNvSpPr>
            <a:spLocks noGrp="1"/>
          </p:cNvSpPr>
          <p:nvPr>
            <p:ph type="pic" sz="quarter" idx="16"/>
          </p:nvPr>
        </p:nvSpPr>
        <p:spPr>
          <a:xfrm>
            <a:off x="6096000" y="4743450"/>
            <a:ext cx="3048000" cy="2114550"/>
          </a:xfrm>
          <a:custGeom>
            <a:avLst/>
            <a:gdLst>
              <a:gd name="connsiteX0" fmla="*/ 0 w 3048000"/>
              <a:gd name="connsiteY0" fmla="*/ 0 h 2114550"/>
              <a:gd name="connsiteX1" fmla="*/ 3048000 w 3048000"/>
              <a:gd name="connsiteY1" fmla="*/ 0 h 2114550"/>
              <a:gd name="connsiteX2" fmla="*/ 3048000 w 3048000"/>
              <a:gd name="connsiteY2" fmla="*/ 2114550 h 2114550"/>
              <a:gd name="connsiteX3" fmla="*/ 0 w 3048000"/>
              <a:gd name="connsiteY3" fmla="*/ 2114550 h 2114550"/>
            </a:gdLst>
            <a:ahLst/>
            <a:cxnLst>
              <a:cxn ang="0">
                <a:pos x="connsiteX0" y="connsiteY0"/>
              </a:cxn>
              <a:cxn ang="0">
                <a:pos x="connsiteX1" y="connsiteY1"/>
              </a:cxn>
              <a:cxn ang="0">
                <a:pos x="connsiteX2" y="connsiteY2"/>
              </a:cxn>
              <a:cxn ang="0">
                <a:pos x="connsiteX3" y="connsiteY3"/>
              </a:cxn>
            </a:cxnLst>
            <a:rect l="l" t="t" r="r" b="b"/>
            <a:pathLst>
              <a:path w="3048000" h="2114550">
                <a:moveTo>
                  <a:pt x="0" y="0"/>
                </a:moveTo>
                <a:lnTo>
                  <a:pt x="3048000" y="0"/>
                </a:lnTo>
                <a:lnTo>
                  <a:pt x="3048000" y="2114550"/>
                </a:lnTo>
                <a:lnTo>
                  <a:pt x="0" y="211455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32" name="Picture Placeholder 31"/>
          <p:cNvSpPr>
            <a:spLocks noGrp="1"/>
          </p:cNvSpPr>
          <p:nvPr>
            <p:ph type="pic" sz="quarter" idx="17"/>
          </p:nvPr>
        </p:nvSpPr>
        <p:spPr>
          <a:xfrm>
            <a:off x="9144000" y="4743450"/>
            <a:ext cx="3048000" cy="2114550"/>
          </a:xfrm>
          <a:custGeom>
            <a:avLst/>
            <a:gdLst>
              <a:gd name="connsiteX0" fmla="*/ 0 w 3048000"/>
              <a:gd name="connsiteY0" fmla="*/ 0 h 2114550"/>
              <a:gd name="connsiteX1" fmla="*/ 3048000 w 3048000"/>
              <a:gd name="connsiteY1" fmla="*/ 0 h 2114550"/>
              <a:gd name="connsiteX2" fmla="*/ 3048000 w 3048000"/>
              <a:gd name="connsiteY2" fmla="*/ 2114550 h 2114550"/>
              <a:gd name="connsiteX3" fmla="*/ 0 w 3048000"/>
              <a:gd name="connsiteY3" fmla="*/ 2114550 h 2114550"/>
            </a:gdLst>
            <a:ahLst/>
            <a:cxnLst>
              <a:cxn ang="0">
                <a:pos x="connsiteX0" y="connsiteY0"/>
              </a:cxn>
              <a:cxn ang="0">
                <a:pos x="connsiteX1" y="connsiteY1"/>
              </a:cxn>
              <a:cxn ang="0">
                <a:pos x="connsiteX2" y="connsiteY2"/>
              </a:cxn>
              <a:cxn ang="0">
                <a:pos x="connsiteX3" y="connsiteY3"/>
              </a:cxn>
            </a:cxnLst>
            <a:rect l="l" t="t" r="r" b="b"/>
            <a:pathLst>
              <a:path w="3048000" h="2114550">
                <a:moveTo>
                  <a:pt x="0" y="0"/>
                </a:moveTo>
                <a:lnTo>
                  <a:pt x="3048000" y="0"/>
                </a:lnTo>
                <a:lnTo>
                  <a:pt x="3048000" y="2114550"/>
                </a:lnTo>
                <a:lnTo>
                  <a:pt x="0" y="211455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37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6096000" cy="3429000"/>
          </a:xfrm>
          <a:custGeom>
            <a:avLst/>
            <a:gdLst>
              <a:gd name="connsiteX0" fmla="*/ 0 w 3048000"/>
              <a:gd name="connsiteY0" fmla="*/ 0 h 4171950"/>
              <a:gd name="connsiteX1" fmla="*/ 3048000 w 3048000"/>
              <a:gd name="connsiteY1" fmla="*/ 0 h 4171950"/>
              <a:gd name="connsiteX2" fmla="*/ 3048000 w 3048000"/>
              <a:gd name="connsiteY2" fmla="*/ 4171950 h 4171950"/>
              <a:gd name="connsiteX3" fmla="*/ 0 w 3048000"/>
              <a:gd name="connsiteY3" fmla="*/ 4171950 h 4171950"/>
            </a:gdLst>
            <a:ahLst/>
            <a:cxnLst>
              <a:cxn ang="0">
                <a:pos x="connsiteX0" y="connsiteY0"/>
              </a:cxn>
              <a:cxn ang="0">
                <a:pos x="connsiteX1" y="connsiteY1"/>
              </a:cxn>
              <a:cxn ang="0">
                <a:pos x="connsiteX2" y="connsiteY2"/>
              </a:cxn>
              <a:cxn ang="0">
                <a:pos x="connsiteX3" y="connsiteY3"/>
              </a:cxn>
            </a:cxnLst>
            <a:rect l="l" t="t" r="r" b="b"/>
            <a:pathLst>
              <a:path w="3048000" h="4171950">
                <a:moveTo>
                  <a:pt x="0" y="0"/>
                </a:moveTo>
                <a:lnTo>
                  <a:pt x="3048000" y="0"/>
                </a:lnTo>
                <a:lnTo>
                  <a:pt x="3048000" y="4171950"/>
                </a:lnTo>
                <a:lnTo>
                  <a:pt x="0" y="417195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7" name="Picture Placeholder 6"/>
          <p:cNvSpPr>
            <a:spLocks noGrp="1"/>
          </p:cNvSpPr>
          <p:nvPr>
            <p:ph type="pic" sz="quarter" idx="11"/>
          </p:nvPr>
        </p:nvSpPr>
        <p:spPr>
          <a:xfrm>
            <a:off x="6096000" y="0"/>
            <a:ext cx="6096000" cy="3429000"/>
          </a:xfrm>
          <a:custGeom>
            <a:avLst/>
            <a:gdLst>
              <a:gd name="connsiteX0" fmla="*/ 0 w 3048000"/>
              <a:gd name="connsiteY0" fmla="*/ 0 h 4171950"/>
              <a:gd name="connsiteX1" fmla="*/ 3048000 w 3048000"/>
              <a:gd name="connsiteY1" fmla="*/ 0 h 4171950"/>
              <a:gd name="connsiteX2" fmla="*/ 3048000 w 3048000"/>
              <a:gd name="connsiteY2" fmla="*/ 4171950 h 4171950"/>
              <a:gd name="connsiteX3" fmla="*/ 0 w 3048000"/>
              <a:gd name="connsiteY3" fmla="*/ 4171950 h 4171950"/>
            </a:gdLst>
            <a:ahLst/>
            <a:cxnLst>
              <a:cxn ang="0">
                <a:pos x="connsiteX0" y="connsiteY0"/>
              </a:cxn>
              <a:cxn ang="0">
                <a:pos x="connsiteX1" y="connsiteY1"/>
              </a:cxn>
              <a:cxn ang="0">
                <a:pos x="connsiteX2" y="connsiteY2"/>
              </a:cxn>
              <a:cxn ang="0">
                <a:pos x="connsiteX3" y="connsiteY3"/>
              </a:cxn>
            </a:cxnLst>
            <a:rect l="l" t="t" r="r" b="b"/>
            <a:pathLst>
              <a:path w="3048000" h="4171950">
                <a:moveTo>
                  <a:pt x="0" y="0"/>
                </a:moveTo>
                <a:lnTo>
                  <a:pt x="3048000" y="0"/>
                </a:lnTo>
                <a:lnTo>
                  <a:pt x="3048000" y="4171950"/>
                </a:lnTo>
                <a:lnTo>
                  <a:pt x="0" y="417195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38_Custom Layout">
    <p:spTree>
      <p:nvGrpSpPr>
        <p:cNvPr id="1" name=""/>
        <p:cNvGrpSpPr/>
        <p:nvPr/>
      </p:nvGrpSpPr>
      <p:grpSpPr>
        <a:xfrm>
          <a:off x="0" y="0"/>
          <a:ext cx="0" cy="0"/>
          <a:chOff x="0" y="0"/>
          <a:chExt cx="0" cy="0"/>
        </a:xfrm>
      </p:grpSpPr>
      <p:sp>
        <p:nvSpPr>
          <p:cNvPr id="17" name="Picture Placeholder 16"/>
          <p:cNvSpPr>
            <a:spLocks noGrp="1"/>
          </p:cNvSpPr>
          <p:nvPr>
            <p:ph type="pic" sz="quarter" idx="10"/>
          </p:nvPr>
        </p:nvSpPr>
        <p:spPr>
          <a:xfrm>
            <a:off x="4895850" y="0"/>
            <a:ext cx="3810000" cy="3429000"/>
          </a:xfrm>
          <a:custGeom>
            <a:avLst/>
            <a:gdLst>
              <a:gd name="connsiteX0" fmla="*/ 857250 w 3810000"/>
              <a:gd name="connsiteY0" fmla="*/ 0 h 3429000"/>
              <a:gd name="connsiteX1" fmla="*/ 3810000 w 3810000"/>
              <a:gd name="connsiteY1" fmla="*/ 0 h 3429000"/>
              <a:gd name="connsiteX2" fmla="*/ 2952750 w 3810000"/>
              <a:gd name="connsiteY2" fmla="*/ 3429000 h 3429000"/>
              <a:gd name="connsiteX3" fmla="*/ 0 w 3810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810000" h="3429000">
                <a:moveTo>
                  <a:pt x="857250" y="0"/>
                </a:moveTo>
                <a:lnTo>
                  <a:pt x="3810000" y="0"/>
                </a:lnTo>
                <a:lnTo>
                  <a:pt x="295275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1" name="Rectangle 10"/>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12" name="TextBox 11"/>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
        <p:nvSpPr>
          <p:cNvPr id="18" name="Picture Placeholder 17"/>
          <p:cNvSpPr>
            <a:spLocks noGrp="1"/>
          </p:cNvSpPr>
          <p:nvPr>
            <p:ph type="pic" sz="quarter" idx="11"/>
          </p:nvPr>
        </p:nvSpPr>
        <p:spPr>
          <a:xfrm>
            <a:off x="8134350" y="0"/>
            <a:ext cx="3810000" cy="3429000"/>
          </a:xfrm>
          <a:custGeom>
            <a:avLst/>
            <a:gdLst>
              <a:gd name="connsiteX0" fmla="*/ 857250 w 3810000"/>
              <a:gd name="connsiteY0" fmla="*/ 0 h 3429000"/>
              <a:gd name="connsiteX1" fmla="*/ 3810000 w 3810000"/>
              <a:gd name="connsiteY1" fmla="*/ 0 h 3429000"/>
              <a:gd name="connsiteX2" fmla="*/ 2952750 w 3810000"/>
              <a:gd name="connsiteY2" fmla="*/ 3429000 h 3429000"/>
              <a:gd name="connsiteX3" fmla="*/ 0 w 3810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810000" h="3429000">
                <a:moveTo>
                  <a:pt x="857250" y="0"/>
                </a:moveTo>
                <a:lnTo>
                  <a:pt x="3810000" y="0"/>
                </a:lnTo>
                <a:lnTo>
                  <a:pt x="295275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9" name="Picture Placeholder 18"/>
          <p:cNvSpPr>
            <a:spLocks noGrp="1"/>
          </p:cNvSpPr>
          <p:nvPr>
            <p:ph type="pic" sz="quarter" idx="12"/>
          </p:nvPr>
        </p:nvSpPr>
        <p:spPr>
          <a:xfrm>
            <a:off x="4895850" y="3429000"/>
            <a:ext cx="3810000" cy="3429000"/>
          </a:xfrm>
          <a:custGeom>
            <a:avLst/>
            <a:gdLst>
              <a:gd name="connsiteX0" fmla="*/ 857250 w 3810000"/>
              <a:gd name="connsiteY0" fmla="*/ 0 h 3429000"/>
              <a:gd name="connsiteX1" fmla="*/ 3810000 w 3810000"/>
              <a:gd name="connsiteY1" fmla="*/ 0 h 3429000"/>
              <a:gd name="connsiteX2" fmla="*/ 2952750 w 3810000"/>
              <a:gd name="connsiteY2" fmla="*/ 3429000 h 3429000"/>
              <a:gd name="connsiteX3" fmla="*/ 0 w 3810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810000" h="3429000">
                <a:moveTo>
                  <a:pt x="857250" y="0"/>
                </a:moveTo>
                <a:lnTo>
                  <a:pt x="3810000" y="0"/>
                </a:lnTo>
                <a:lnTo>
                  <a:pt x="295275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20" name="Picture Placeholder 19"/>
          <p:cNvSpPr>
            <a:spLocks noGrp="1"/>
          </p:cNvSpPr>
          <p:nvPr>
            <p:ph type="pic" sz="quarter" idx="13"/>
          </p:nvPr>
        </p:nvSpPr>
        <p:spPr>
          <a:xfrm>
            <a:off x="8134350" y="3429000"/>
            <a:ext cx="3810000" cy="3429000"/>
          </a:xfrm>
          <a:custGeom>
            <a:avLst/>
            <a:gdLst>
              <a:gd name="connsiteX0" fmla="*/ 857250 w 3810000"/>
              <a:gd name="connsiteY0" fmla="*/ 0 h 3429000"/>
              <a:gd name="connsiteX1" fmla="*/ 3810000 w 3810000"/>
              <a:gd name="connsiteY1" fmla="*/ 0 h 3429000"/>
              <a:gd name="connsiteX2" fmla="*/ 2952750 w 3810000"/>
              <a:gd name="connsiteY2" fmla="*/ 3429000 h 3429000"/>
              <a:gd name="connsiteX3" fmla="*/ 0 w 3810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810000" h="3429000">
                <a:moveTo>
                  <a:pt x="857250" y="0"/>
                </a:moveTo>
                <a:lnTo>
                  <a:pt x="3810000" y="0"/>
                </a:lnTo>
                <a:lnTo>
                  <a:pt x="295275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39_Custom Layout">
    <p:spTree>
      <p:nvGrpSpPr>
        <p:cNvPr id="1" name=""/>
        <p:cNvGrpSpPr/>
        <p:nvPr/>
      </p:nvGrpSpPr>
      <p:grpSpPr>
        <a:xfrm>
          <a:off x="0" y="0"/>
          <a:ext cx="0" cy="0"/>
          <a:chOff x="0" y="0"/>
          <a:chExt cx="0" cy="0"/>
        </a:xfrm>
      </p:grpSpPr>
      <p:sp>
        <p:nvSpPr>
          <p:cNvPr id="15" name="Picture Placeholder 14"/>
          <p:cNvSpPr>
            <a:spLocks noGrp="1"/>
          </p:cNvSpPr>
          <p:nvPr>
            <p:ph type="pic" sz="quarter" idx="10"/>
          </p:nvPr>
        </p:nvSpPr>
        <p:spPr>
          <a:xfrm>
            <a:off x="0" y="743546"/>
            <a:ext cx="3009900" cy="2695486"/>
          </a:xfrm>
          <a:custGeom>
            <a:avLst/>
            <a:gdLst>
              <a:gd name="connsiteX0" fmla="*/ 0 w 3009900"/>
              <a:gd name="connsiteY0" fmla="*/ 0 h 2695486"/>
              <a:gd name="connsiteX1" fmla="*/ 3009900 w 3009900"/>
              <a:gd name="connsiteY1" fmla="*/ 0 h 2695486"/>
              <a:gd name="connsiteX2" fmla="*/ 3009900 w 3009900"/>
              <a:gd name="connsiteY2" fmla="*/ 2695486 h 2695486"/>
              <a:gd name="connsiteX3" fmla="*/ 0 w 3009900"/>
              <a:gd name="connsiteY3" fmla="*/ 2695486 h 2695486"/>
            </a:gdLst>
            <a:ahLst/>
            <a:cxnLst>
              <a:cxn ang="0">
                <a:pos x="connsiteX0" y="connsiteY0"/>
              </a:cxn>
              <a:cxn ang="0">
                <a:pos x="connsiteX1" y="connsiteY1"/>
              </a:cxn>
              <a:cxn ang="0">
                <a:pos x="connsiteX2" y="connsiteY2"/>
              </a:cxn>
              <a:cxn ang="0">
                <a:pos x="connsiteX3" y="connsiteY3"/>
              </a:cxn>
            </a:cxnLst>
            <a:rect l="l" t="t" r="r" b="b"/>
            <a:pathLst>
              <a:path w="3009900" h="2695486">
                <a:moveTo>
                  <a:pt x="0" y="0"/>
                </a:moveTo>
                <a:lnTo>
                  <a:pt x="3009900" y="0"/>
                </a:lnTo>
                <a:lnTo>
                  <a:pt x="3009900" y="2695486"/>
                </a:lnTo>
                <a:lnTo>
                  <a:pt x="0" y="2695486"/>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0" name="Rectangle 9"/>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11" name="TextBox 10"/>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
        <p:nvSpPr>
          <p:cNvPr id="16" name="Picture Placeholder 15"/>
          <p:cNvSpPr>
            <a:spLocks noGrp="1"/>
          </p:cNvSpPr>
          <p:nvPr>
            <p:ph type="pic" sz="quarter" idx="11"/>
          </p:nvPr>
        </p:nvSpPr>
        <p:spPr>
          <a:xfrm>
            <a:off x="0" y="3439032"/>
            <a:ext cx="3009900" cy="2695486"/>
          </a:xfrm>
          <a:custGeom>
            <a:avLst/>
            <a:gdLst>
              <a:gd name="connsiteX0" fmla="*/ 0 w 3009900"/>
              <a:gd name="connsiteY0" fmla="*/ 0 h 2695486"/>
              <a:gd name="connsiteX1" fmla="*/ 3009900 w 3009900"/>
              <a:gd name="connsiteY1" fmla="*/ 0 h 2695486"/>
              <a:gd name="connsiteX2" fmla="*/ 3009900 w 3009900"/>
              <a:gd name="connsiteY2" fmla="*/ 2695486 h 2695486"/>
              <a:gd name="connsiteX3" fmla="*/ 0 w 3009900"/>
              <a:gd name="connsiteY3" fmla="*/ 2695486 h 2695486"/>
            </a:gdLst>
            <a:ahLst/>
            <a:cxnLst>
              <a:cxn ang="0">
                <a:pos x="connsiteX0" y="connsiteY0"/>
              </a:cxn>
              <a:cxn ang="0">
                <a:pos x="connsiteX1" y="connsiteY1"/>
              </a:cxn>
              <a:cxn ang="0">
                <a:pos x="connsiteX2" y="connsiteY2"/>
              </a:cxn>
              <a:cxn ang="0">
                <a:pos x="connsiteX3" y="connsiteY3"/>
              </a:cxn>
            </a:cxnLst>
            <a:rect l="l" t="t" r="r" b="b"/>
            <a:pathLst>
              <a:path w="3009900" h="2695486">
                <a:moveTo>
                  <a:pt x="0" y="0"/>
                </a:moveTo>
                <a:lnTo>
                  <a:pt x="3009900" y="0"/>
                </a:lnTo>
                <a:lnTo>
                  <a:pt x="3009900" y="2695486"/>
                </a:lnTo>
                <a:lnTo>
                  <a:pt x="0" y="2695486"/>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4" name="Picture Placeholder 13"/>
          <p:cNvSpPr>
            <a:spLocks noGrp="1"/>
          </p:cNvSpPr>
          <p:nvPr>
            <p:ph type="pic" sz="quarter" idx="12"/>
          </p:nvPr>
        </p:nvSpPr>
        <p:spPr>
          <a:xfrm>
            <a:off x="3011025" y="743546"/>
            <a:ext cx="4034260" cy="5390972"/>
          </a:xfrm>
          <a:custGeom>
            <a:avLst/>
            <a:gdLst>
              <a:gd name="connsiteX0" fmla="*/ 0 w 4034260"/>
              <a:gd name="connsiteY0" fmla="*/ 0 h 5390972"/>
              <a:gd name="connsiteX1" fmla="*/ 4034260 w 4034260"/>
              <a:gd name="connsiteY1" fmla="*/ 0 h 5390972"/>
              <a:gd name="connsiteX2" fmla="*/ 4034260 w 4034260"/>
              <a:gd name="connsiteY2" fmla="*/ 5390972 h 5390972"/>
              <a:gd name="connsiteX3" fmla="*/ 0 w 4034260"/>
              <a:gd name="connsiteY3" fmla="*/ 5390972 h 5390972"/>
            </a:gdLst>
            <a:ahLst/>
            <a:cxnLst>
              <a:cxn ang="0">
                <a:pos x="connsiteX0" y="connsiteY0"/>
              </a:cxn>
              <a:cxn ang="0">
                <a:pos x="connsiteX1" y="connsiteY1"/>
              </a:cxn>
              <a:cxn ang="0">
                <a:pos x="connsiteX2" y="connsiteY2"/>
              </a:cxn>
              <a:cxn ang="0">
                <a:pos x="connsiteX3" y="connsiteY3"/>
              </a:cxn>
            </a:cxnLst>
            <a:rect l="l" t="t" r="r" b="b"/>
            <a:pathLst>
              <a:path w="4034260" h="5390972">
                <a:moveTo>
                  <a:pt x="0" y="0"/>
                </a:moveTo>
                <a:lnTo>
                  <a:pt x="4034260" y="0"/>
                </a:lnTo>
                <a:lnTo>
                  <a:pt x="4034260" y="5390972"/>
                </a:lnTo>
                <a:lnTo>
                  <a:pt x="0" y="5390972"/>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40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6000" y="1"/>
            <a:ext cx="6096000" cy="5597239"/>
          </a:xfrm>
          <a:custGeom>
            <a:avLst/>
            <a:gdLst>
              <a:gd name="connsiteX0" fmla="*/ 722168 w 6096000"/>
              <a:gd name="connsiteY0" fmla="*/ 0 h 5597239"/>
              <a:gd name="connsiteX1" fmla="*/ 6096000 w 6096000"/>
              <a:gd name="connsiteY1" fmla="*/ 0 h 5597239"/>
              <a:gd name="connsiteX2" fmla="*/ 6096000 w 6096000"/>
              <a:gd name="connsiteY2" fmla="*/ 4376307 h 5597239"/>
              <a:gd name="connsiteX3" fmla="*/ 4875068 w 6096000"/>
              <a:gd name="connsiteY3" fmla="*/ 5597239 h 5597239"/>
              <a:gd name="connsiteX4" fmla="*/ 0 w 6096000"/>
              <a:gd name="connsiteY4" fmla="*/ 722170 h 5597239"/>
              <a:gd name="connsiteX5" fmla="*/ 0 w 6096000"/>
              <a:gd name="connsiteY5" fmla="*/ 722168 h 5597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5597239">
                <a:moveTo>
                  <a:pt x="722168" y="0"/>
                </a:moveTo>
                <a:lnTo>
                  <a:pt x="6096000" y="0"/>
                </a:lnTo>
                <a:lnTo>
                  <a:pt x="6096000" y="4376307"/>
                </a:lnTo>
                <a:lnTo>
                  <a:pt x="4875068" y="5597239"/>
                </a:lnTo>
                <a:lnTo>
                  <a:pt x="0" y="722170"/>
                </a:lnTo>
                <a:lnTo>
                  <a:pt x="0" y="722168"/>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4" name="Picture Placeholder 13"/>
          <p:cNvSpPr>
            <a:spLocks noGrp="1"/>
          </p:cNvSpPr>
          <p:nvPr>
            <p:ph type="pic" sz="quarter" idx="11"/>
          </p:nvPr>
        </p:nvSpPr>
        <p:spPr>
          <a:xfrm>
            <a:off x="3732071" y="2743203"/>
            <a:ext cx="8229594" cy="4114797"/>
          </a:xfrm>
          <a:custGeom>
            <a:avLst/>
            <a:gdLst>
              <a:gd name="connsiteX0" fmla="*/ 4114797 w 8229594"/>
              <a:gd name="connsiteY0" fmla="*/ 0 h 4114797"/>
              <a:gd name="connsiteX1" fmla="*/ 8229594 w 8229594"/>
              <a:gd name="connsiteY1" fmla="*/ 4114797 h 4114797"/>
              <a:gd name="connsiteX2" fmla="*/ 0 w 8229594"/>
              <a:gd name="connsiteY2" fmla="*/ 4114797 h 4114797"/>
            </a:gdLst>
            <a:ahLst/>
            <a:cxnLst>
              <a:cxn ang="0">
                <a:pos x="connsiteX0" y="connsiteY0"/>
              </a:cxn>
              <a:cxn ang="0">
                <a:pos x="connsiteX1" y="connsiteY1"/>
              </a:cxn>
              <a:cxn ang="0">
                <a:pos x="connsiteX2" y="connsiteY2"/>
              </a:cxn>
            </a:cxnLst>
            <a:rect l="l" t="t" r="r" b="b"/>
            <a:pathLst>
              <a:path w="8229594" h="4114797">
                <a:moveTo>
                  <a:pt x="4114797" y="0"/>
                </a:moveTo>
                <a:lnTo>
                  <a:pt x="8229594" y="4114797"/>
                </a:lnTo>
                <a:lnTo>
                  <a:pt x="0" y="4114797"/>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5" name="Rectangle 14"/>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16" name="TextBox 15"/>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41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0" y="0"/>
            <a:ext cx="4064000" cy="3429000"/>
          </a:xfrm>
          <a:custGeom>
            <a:avLst/>
            <a:gdLst>
              <a:gd name="connsiteX0" fmla="*/ 0 w 4064000"/>
              <a:gd name="connsiteY0" fmla="*/ 0 h 3429000"/>
              <a:gd name="connsiteX1" fmla="*/ 4064000 w 4064000"/>
              <a:gd name="connsiteY1" fmla="*/ 0 h 3429000"/>
              <a:gd name="connsiteX2" fmla="*/ 4064000 w 4064000"/>
              <a:gd name="connsiteY2" fmla="*/ 3429000 h 3429000"/>
              <a:gd name="connsiteX3" fmla="*/ 0 w 4064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064000" h="3429000">
                <a:moveTo>
                  <a:pt x="0" y="0"/>
                </a:moveTo>
                <a:lnTo>
                  <a:pt x="4064000" y="0"/>
                </a:lnTo>
                <a:lnTo>
                  <a:pt x="406400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3" name="Picture Placeholder 12"/>
          <p:cNvSpPr>
            <a:spLocks noGrp="1"/>
          </p:cNvSpPr>
          <p:nvPr>
            <p:ph type="pic" sz="quarter" idx="11"/>
          </p:nvPr>
        </p:nvSpPr>
        <p:spPr>
          <a:xfrm>
            <a:off x="8128000" y="0"/>
            <a:ext cx="4064000" cy="3429000"/>
          </a:xfrm>
          <a:custGeom>
            <a:avLst/>
            <a:gdLst>
              <a:gd name="connsiteX0" fmla="*/ 0 w 4064000"/>
              <a:gd name="connsiteY0" fmla="*/ 0 h 3429000"/>
              <a:gd name="connsiteX1" fmla="*/ 4064000 w 4064000"/>
              <a:gd name="connsiteY1" fmla="*/ 0 h 3429000"/>
              <a:gd name="connsiteX2" fmla="*/ 4064000 w 4064000"/>
              <a:gd name="connsiteY2" fmla="*/ 3429000 h 3429000"/>
              <a:gd name="connsiteX3" fmla="*/ 0 w 4064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064000" h="3429000">
                <a:moveTo>
                  <a:pt x="0" y="0"/>
                </a:moveTo>
                <a:lnTo>
                  <a:pt x="4064000" y="0"/>
                </a:lnTo>
                <a:lnTo>
                  <a:pt x="406400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4" name="Picture Placeholder 13"/>
          <p:cNvSpPr>
            <a:spLocks noGrp="1"/>
          </p:cNvSpPr>
          <p:nvPr>
            <p:ph type="pic" sz="quarter" idx="12"/>
          </p:nvPr>
        </p:nvSpPr>
        <p:spPr>
          <a:xfrm>
            <a:off x="4064000" y="3429000"/>
            <a:ext cx="4064000" cy="3429000"/>
          </a:xfrm>
          <a:custGeom>
            <a:avLst/>
            <a:gdLst>
              <a:gd name="connsiteX0" fmla="*/ 0 w 4064000"/>
              <a:gd name="connsiteY0" fmla="*/ 0 h 3429000"/>
              <a:gd name="connsiteX1" fmla="*/ 4064000 w 4064000"/>
              <a:gd name="connsiteY1" fmla="*/ 0 h 3429000"/>
              <a:gd name="connsiteX2" fmla="*/ 4064000 w 4064000"/>
              <a:gd name="connsiteY2" fmla="*/ 3429000 h 3429000"/>
              <a:gd name="connsiteX3" fmla="*/ 0 w 4064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064000" h="3429000">
                <a:moveTo>
                  <a:pt x="0" y="0"/>
                </a:moveTo>
                <a:lnTo>
                  <a:pt x="4064000" y="0"/>
                </a:lnTo>
                <a:lnTo>
                  <a:pt x="406400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17" name="Picture Placeholder 16"/>
          <p:cNvSpPr>
            <a:spLocks noGrp="1"/>
          </p:cNvSpPr>
          <p:nvPr>
            <p:ph type="pic" sz="quarter" idx="10"/>
          </p:nvPr>
        </p:nvSpPr>
        <p:spPr>
          <a:xfrm>
            <a:off x="0" y="0"/>
            <a:ext cx="4064000" cy="3429000"/>
          </a:xfrm>
          <a:custGeom>
            <a:avLst/>
            <a:gdLst>
              <a:gd name="connsiteX0" fmla="*/ 0 w 4064000"/>
              <a:gd name="connsiteY0" fmla="*/ 0 h 3429000"/>
              <a:gd name="connsiteX1" fmla="*/ 4064000 w 4064000"/>
              <a:gd name="connsiteY1" fmla="*/ 0 h 3429000"/>
              <a:gd name="connsiteX2" fmla="*/ 4064000 w 4064000"/>
              <a:gd name="connsiteY2" fmla="*/ 3429000 h 3429000"/>
              <a:gd name="connsiteX3" fmla="*/ 0 w 4064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064000" h="3429000">
                <a:moveTo>
                  <a:pt x="0" y="0"/>
                </a:moveTo>
                <a:lnTo>
                  <a:pt x="4064000" y="0"/>
                </a:lnTo>
                <a:lnTo>
                  <a:pt x="406400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9" name="Picture Placeholder 18"/>
          <p:cNvSpPr>
            <a:spLocks noGrp="1"/>
          </p:cNvSpPr>
          <p:nvPr>
            <p:ph type="pic" sz="quarter" idx="11"/>
          </p:nvPr>
        </p:nvSpPr>
        <p:spPr>
          <a:xfrm>
            <a:off x="0" y="3429000"/>
            <a:ext cx="4064000" cy="3429000"/>
          </a:xfrm>
          <a:custGeom>
            <a:avLst/>
            <a:gdLst>
              <a:gd name="connsiteX0" fmla="*/ 0 w 4064000"/>
              <a:gd name="connsiteY0" fmla="*/ 0 h 3429000"/>
              <a:gd name="connsiteX1" fmla="*/ 4064000 w 4064000"/>
              <a:gd name="connsiteY1" fmla="*/ 0 h 3429000"/>
              <a:gd name="connsiteX2" fmla="*/ 4064000 w 4064000"/>
              <a:gd name="connsiteY2" fmla="*/ 3429000 h 3429000"/>
              <a:gd name="connsiteX3" fmla="*/ 0 w 4064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064000" h="3429000">
                <a:moveTo>
                  <a:pt x="0" y="0"/>
                </a:moveTo>
                <a:lnTo>
                  <a:pt x="4064000" y="0"/>
                </a:lnTo>
                <a:lnTo>
                  <a:pt x="406400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8" name="Picture Placeholder 17"/>
          <p:cNvSpPr>
            <a:spLocks noGrp="1"/>
          </p:cNvSpPr>
          <p:nvPr>
            <p:ph type="pic" sz="quarter" idx="12"/>
          </p:nvPr>
        </p:nvSpPr>
        <p:spPr>
          <a:xfrm>
            <a:off x="4064000" y="0"/>
            <a:ext cx="4064000" cy="3429000"/>
          </a:xfrm>
          <a:custGeom>
            <a:avLst/>
            <a:gdLst>
              <a:gd name="connsiteX0" fmla="*/ 0 w 4064000"/>
              <a:gd name="connsiteY0" fmla="*/ 0 h 3429000"/>
              <a:gd name="connsiteX1" fmla="*/ 4064000 w 4064000"/>
              <a:gd name="connsiteY1" fmla="*/ 0 h 3429000"/>
              <a:gd name="connsiteX2" fmla="*/ 4064000 w 4064000"/>
              <a:gd name="connsiteY2" fmla="*/ 3429000 h 3429000"/>
              <a:gd name="connsiteX3" fmla="*/ 0 w 4064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064000" h="3429000">
                <a:moveTo>
                  <a:pt x="0" y="0"/>
                </a:moveTo>
                <a:lnTo>
                  <a:pt x="4064000" y="0"/>
                </a:lnTo>
                <a:lnTo>
                  <a:pt x="406400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20" name="Picture Placeholder 19"/>
          <p:cNvSpPr>
            <a:spLocks noGrp="1"/>
          </p:cNvSpPr>
          <p:nvPr>
            <p:ph type="pic" sz="quarter" idx="13"/>
          </p:nvPr>
        </p:nvSpPr>
        <p:spPr>
          <a:xfrm>
            <a:off x="4064000" y="3429000"/>
            <a:ext cx="4064000" cy="3429000"/>
          </a:xfrm>
          <a:custGeom>
            <a:avLst/>
            <a:gdLst>
              <a:gd name="connsiteX0" fmla="*/ 0 w 4064000"/>
              <a:gd name="connsiteY0" fmla="*/ 0 h 3429000"/>
              <a:gd name="connsiteX1" fmla="*/ 4064000 w 4064000"/>
              <a:gd name="connsiteY1" fmla="*/ 0 h 3429000"/>
              <a:gd name="connsiteX2" fmla="*/ 4064000 w 4064000"/>
              <a:gd name="connsiteY2" fmla="*/ 3429000 h 3429000"/>
              <a:gd name="connsiteX3" fmla="*/ 0 w 4064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064000" h="3429000">
                <a:moveTo>
                  <a:pt x="0" y="0"/>
                </a:moveTo>
                <a:lnTo>
                  <a:pt x="4064000" y="0"/>
                </a:lnTo>
                <a:lnTo>
                  <a:pt x="406400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6" name="Picture Placeholder 15"/>
          <p:cNvSpPr>
            <a:spLocks noGrp="1"/>
          </p:cNvSpPr>
          <p:nvPr>
            <p:ph type="pic" sz="quarter" idx="14"/>
          </p:nvPr>
        </p:nvSpPr>
        <p:spPr>
          <a:xfrm>
            <a:off x="8128000" y="3429000"/>
            <a:ext cx="4064000" cy="3429000"/>
          </a:xfrm>
          <a:custGeom>
            <a:avLst/>
            <a:gdLst>
              <a:gd name="connsiteX0" fmla="*/ 0 w 4064000"/>
              <a:gd name="connsiteY0" fmla="*/ 0 h 3429000"/>
              <a:gd name="connsiteX1" fmla="*/ 4064000 w 4064000"/>
              <a:gd name="connsiteY1" fmla="*/ 0 h 3429000"/>
              <a:gd name="connsiteX2" fmla="*/ 4064000 w 4064000"/>
              <a:gd name="connsiteY2" fmla="*/ 3429000 h 3429000"/>
              <a:gd name="connsiteX3" fmla="*/ 0 w 4064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064000" h="3429000">
                <a:moveTo>
                  <a:pt x="0" y="0"/>
                </a:moveTo>
                <a:lnTo>
                  <a:pt x="4064000" y="0"/>
                </a:lnTo>
                <a:lnTo>
                  <a:pt x="406400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43_Custom Layout">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2862263" y="2411414"/>
            <a:ext cx="1776412" cy="3114675"/>
          </a:xfrm>
          <a:custGeom>
            <a:avLst/>
            <a:gdLst>
              <a:gd name="connsiteX0" fmla="*/ 0 w 1776412"/>
              <a:gd name="connsiteY0" fmla="*/ 0 h 3114675"/>
              <a:gd name="connsiteX1" fmla="*/ 1776412 w 1776412"/>
              <a:gd name="connsiteY1" fmla="*/ 0 h 3114675"/>
              <a:gd name="connsiteX2" fmla="*/ 1776412 w 1776412"/>
              <a:gd name="connsiteY2" fmla="*/ 3114675 h 3114675"/>
              <a:gd name="connsiteX3" fmla="*/ 0 w 1776412"/>
              <a:gd name="connsiteY3" fmla="*/ 3114675 h 3114675"/>
            </a:gdLst>
            <a:ahLst/>
            <a:cxnLst>
              <a:cxn ang="0">
                <a:pos x="connsiteX0" y="connsiteY0"/>
              </a:cxn>
              <a:cxn ang="0">
                <a:pos x="connsiteX1" y="connsiteY1"/>
              </a:cxn>
              <a:cxn ang="0">
                <a:pos x="connsiteX2" y="connsiteY2"/>
              </a:cxn>
              <a:cxn ang="0">
                <a:pos x="connsiteX3" y="connsiteY3"/>
              </a:cxn>
            </a:cxnLst>
            <a:rect l="l" t="t" r="r" b="b"/>
            <a:pathLst>
              <a:path w="1776412" h="3114675">
                <a:moveTo>
                  <a:pt x="0" y="0"/>
                </a:moveTo>
                <a:lnTo>
                  <a:pt x="1776412" y="0"/>
                </a:lnTo>
                <a:lnTo>
                  <a:pt x="1776412" y="3114675"/>
                </a:lnTo>
                <a:lnTo>
                  <a:pt x="0" y="3114675"/>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9" name="Rectangle 8"/>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10" name="TextBox 9"/>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4_Custom Layout">
    <p:spTree>
      <p:nvGrpSpPr>
        <p:cNvPr id="1" name=""/>
        <p:cNvGrpSpPr/>
        <p:nvPr/>
      </p:nvGrpSpPr>
      <p:grpSpPr>
        <a:xfrm>
          <a:off x="0" y="0"/>
          <a:ext cx="0" cy="0"/>
          <a:chOff x="0" y="0"/>
          <a:chExt cx="0" cy="0"/>
        </a:xfrm>
      </p:grpSpPr>
      <p:sp>
        <p:nvSpPr>
          <p:cNvPr id="9" name="Picture Placeholder 8"/>
          <p:cNvSpPr>
            <a:spLocks noGrp="1"/>
          </p:cNvSpPr>
          <p:nvPr>
            <p:ph type="pic" sz="quarter" idx="11"/>
          </p:nvPr>
        </p:nvSpPr>
        <p:spPr>
          <a:xfrm>
            <a:off x="5302250" y="4425951"/>
            <a:ext cx="1524000" cy="2692399"/>
          </a:xfrm>
          <a:custGeom>
            <a:avLst/>
            <a:gdLst>
              <a:gd name="connsiteX0" fmla="*/ 0 w 1776412"/>
              <a:gd name="connsiteY0" fmla="*/ 0 h 3114675"/>
              <a:gd name="connsiteX1" fmla="*/ 1776412 w 1776412"/>
              <a:gd name="connsiteY1" fmla="*/ 0 h 3114675"/>
              <a:gd name="connsiteX2" fmla="*/ 1776412 w 1776412"/>
              <a:gd name="connsiteY2" fmla="*/ 3114675 h 3114675"/>
              <a:gd name="connsiteX3" fmla="*/ 0 w 1776412"/>
              <a:gd name="connsiteY3" fmla="*/ 3114675 h 3114675"/>
            </a:gdLst>
            <a:ahLst/>
            <a:cxnLst>
              <a:cxn ang="0">
                <a:pos x="connsiteX0" y="connsiteY0"/>
              </a:cxn>
              <a:cxn ang="0">
                <a:pos x="connsiteX1" y="connsiteY1"/>
              </a:cxn>
              <a:cxn ang="0">
                <a:pos x="connsiteX2" y="connsiteY2"/>
              </a:cxn>
              <a:cxn ang="0">
                <a:pos x="connsiteX3" y="connsiteY3"/>
              </a:cxn>
            </a:cxnLst>
            <a:rect l="l" t="t" r="r" b="b"/>
            <a:pathLst>
              <a:path w="1776412" h="3114675">
                <a:moveTo>
                  <a:pt x="0" y="0"/>
                </a:moveTo>
                <a:lnTo>
                  <a:pt x="1776412" y="0"/>
                </a:lnTo>
                <a:lnTo>
                  <a:pt x="1776412" y="3114675"/>
                </a:lnTo>
                <a:lnTo>
                  <a:pt x="0" y="3114675"/>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0" name="Rectangle 9"/>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11" name="TextBox 10"/>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
        <p:nvSpPr>
          <p:cNvPr id="12" name="Picture Placeholder 11"/>
          <p:cNvSpPr>
            <a:spLocks noGrp="1"/>
          </p:cNvSpPr>
          <p:nvPr>
            <p:ph type="pic" sz="quarter" idx="12"/>
          </p:nvPr>
        </p:nvSpPr>
        <p:spPr>
          <a:xfrm>
            <a:off x="7635054" y="2918816"/>
            <a:ext cx="1524000" cy="2692399"/>
          </a:xfrm>
          <a:custGeom>
            <a:avLst/>
            <a:gdLst>
              <a:gd name="connsiteX0" fmla="*/ 0 w 1776412"/>
              <a:gd name="connsiteY0" fmla="*/ 0 h 3114675"/>
              <a:gd name="connsiteX1" fmla="*/ 1776412 w 1776412"/>
              <a:gd name="connsiteY1" fmla="*/ 0 h 3114675"/>
              <a:gd name="connsiteX2" fmla="*/ 1776412 w 1776412"/>
              <a:gd name="connsiteY2" fmla="*/ 3114675 h 3114675"/>
              <a:gd name="connsiteX3" fmla="*/ 0 w 1776412"/>
              <a:gd name="connsiteY3" fmla="*/ 3114675 h 3114675"/>
            </a:gdLst>
            <a:ahLst/>
            <a:cxnLst>
              <a:cxn ang="0">
                <a:pos x="connsiteX0" y="connsiteY0"/>
              </a:cxn>
              <a:cxn ang="0">
                <a:pos x="connsiteX1" y="connsiteY1"/>
              </a:cxn>
              <a:cxn ang="0">
                <a:pos x="connsiteX2" y="connsiteY2"/>
              </a:cxn>
              <a:cxn ang="0">
                <a:pos x="connsiteX3" y="connsiteY3"/>
              </a:cxn>
            </a:cxnLst>
            <a:rect l="l" t="t" r="r" b="b"/>
            <a:pathLst>
              <a:path w="1776412" h="3114675">
                <a:moveTo>
                  <a:pt x="0" y="0"/>
                </a:moveTo>
                <a:lnTo>
                  <a:pt x="1776412" y="0"/>
                </a:lnTo>
                <a:lnTo>
                  <a:pt x="1776412" y="3114675"/>
                </a:lnTo>
                <a:lnTo>
                  <a:pt x="0" y="3114675"/>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3" name="Picture Placeholder 12"/>
          <p:cNvSpPr>
            <a:spLocks noGrp="1"/>
          </p:cNvSpPr>
          <p:nvPr>
            <p:ph type="pic" sz="quarter" idx="13"/>
          </p:nvPr>
        </p:nvSpPr>
        <p:spPr>
          <a:xfrm>
            <a:off x="9965347" y="1060519"/>
            <a:ext cx="1524000" cy="2692399"/>
          </a:xfrm>
          <a:custGeom>
            <a:avLst/>
            <a:gdLst>
              <a:gd name="connsiteX0" fmla="*/ 0 w 1776412"/>
              <a:gd name="connsiteY0" fmla="*/ 0 h 3114675"/>
              <a:gd name="connsiteX1" fmla="*/ 1776412 w 1776412"/>
              <a:gd name="connsiteY1" fmla="*/ 0 h 3114675"/>
              <a:gd name="connsiteX2" fmla="*/ 1776412 w 1776412"/>
              <a:gd name="connsiteY2" fmla="*/ 3114675 h 3114675"/>
              <a:gd name="connsiteX3" fmla="*/ 0 w 1776412"/>
              <a:gd name="connsiteY3" fmla="*/ 3114675 h 3114675"/>
            </a:gdLst>
            <a:ahLst/>
            <a:cxnLst>
              <a:cxn ang="0">
                <a:pos x="connsiteX0" y="connsiteY0"/>
              </a:cxn>
              <a:cxn ang="0">
                <a:pos x="connsiteX1" y="connsiteY1"/>
              </a:cxn>
              <a:cxn ang="0">
                <a:pos x="connsiteX2" y="connsiteY2"/>
              </a:cxn>
              <a:cxn ang="0">
                <a:pos x="connsiteX3" y="connsiteY3"/>
              </a:cxn>
            </a:cxnLst>
            <a:rect l="l" t="t" r="r" b="b"/>
            <a:pathLst>
              <a:path w="1776412" h="3114675">
                <a:moveTo>
                  <a:pt x="0" y="0"/>
                </a:moveTo>
                <a:lnTo>
                  <a:pt x="1776412" y="0"/>
                </a:lnTo>
                <a:lnTo>
                  <a:pt x="1776412" y="3114675"/>
                </a:lnTo>
                <a:lnTo>
                  <a:pt x="0" y="3114675"/>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45_Custom Layout">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1054416" y="2182814"/>
            <a:ext cx="3807869" cy="5030786"/>
          </a:xfrm>
          <a:custGeom>
            <a:avLst/>
            <a:gdLst>
              <a:gd name="connsiteX0" fmla="*/ 0 w 1776412"/>
              <a:gd name="connsiteY0" fmla="*/ 0 h 3114675"/>
              <a:gd name="connsiteX1" fmla="*/ 1776412 w 1776412"/>
              <a:gd name="connsiteY1" fmla="*/ 0 h 3114675"/>
              <a:gd name="connsiteX2" fmla="*/ 1776412 w 1776412"/>
              <a:gd name="connsiteY2" fmla="*/ 3114675 h 3114675"/>
              <a:gd name="connsiteX3" fmla="*/ 0 w 1776412"/>
              <a:gd name="connsiteY3" fmla="*/ 3114675 h 3114675"/>
            </a:gdLst>
            <a:ahLst/>
            <a:cxnLst>
              <a:cxn ang="0">
                <a:pos x="connsiteX0" y="connsiteY0"/>
              </a:cxn>
              <a:cxn ang="0">
                <a:pos x="connsiteX1" y="connsiteY1"/>
              </a:cxn>
              <a:cxn ang="0">
                <a:pos x="connsiteX2" y="connsiteY2"/>
              </a:cxn>
              <a:cxn ang="0">
                <a:pos x="connsiteX3" y="connsiteY3"/>
              </a:cxn>
            </a:cxnLst>
            <a:rect l="l" t="t" r="r" b="b"/>
            <a:pathLst>
              <a:path w="1776412" h="3114675">
                <a:moveTo>
                  <a:pt x="0" y="0"/>
                </a:moveTo>
                <a:lnTo>
                  <a:pt x="1776412" y="0"/>
                </a:lnTo>
                <a:lnTo>
                  <a:pt x="1776412" y="3114675"/>
                </a:lnTo>
                <a:lnTo>
                  <a:pt x="0" y="3114675"/>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8" name="Rectangle 7"/>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9" name="TextBox 8"/>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0" y="1938796"/>
            <a:ext cx="4455268" cy="2178996"/>
          </a:xfrm>
          <a:custGeom>
            <a:avLst/>
            <a:gdLst>
              <a:gd name="connsiteX0" fmla="*/ 0 w 4455268"/>
              <a:gd name="connsiteY0" fmla="*/ 0 h 2178996"/>
              <a:gd name="connsiteX1" fmla="*/ 4455268 w 4455268"/>
              <a:gd name="connsiteY1" fmla="*/ 0 h 2178996"/>
              <a:gd name="connsiteX2" fmla="*/ 4455268 w 4455268"/>
              <a:gd name="connsiteY2" fmla="*/ 2178996 h 2178996"/>
              <a:gd name="connsiteX3" fmla="*/ 0 w 4455268"/>
              <a:gd name="connsiteY3" fmla="*/ 2178996 h 2178996"/>
            </a:gdLst>
            <a:ahLst/>
            <a:cxnLst>
              <a:cxn ang="0">
                <a:pos x="connsiteX0" y="connsiteY0"/>
              </a:cxn>
              <a:cxn ang="0">
                <a:pos x="connsiteX1" y="connsiteY1"/>
              </a:cxn>
              <a:cxn ang="0">
                <a:pos x="connsiteX2" y="connsiteY2"/>
              </a:cxn>
              <a:cxn ang="0">
                <a:pos x="connsiteX3" y="connsiteY3"/>
              </a:cxn>
            </a:cxnLst>
            <a:rect l="l" t="t" r="r" b="b"/>
            <a:pathLst>
              <a:path w="4455268" h="2178996">
                <a:moveTo>
                  <a:pt x="0" y="0"/>
                </a:moveTo>
                <a:lnTo>
                  <a:pt x="4455268" y="0"/>
                </a:lnTo>
                <a:lnTo>
                  <a:pt x="4455268" y="2178996"/>
                </a:lnTo>
                <a:lnTo>
                  <a:pt x="0" y="2178996"/>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615774" y="1938796"/>
            <a:ext cx="5184842" cy="2178996"/>
          </a:xfrm>
          <a:custGeom>
            <a:avLst/>
            <a:gdLst>
              <a:gd name="connsiteX0" fmla="*/ 0 w 5184842"/>
              <a:gd name="connsiteY0" fmla="*/ 0 h 2178996"/>
              <a:gd name="connsiteX1" fmla="*/ 5184842 w 5184842"/>
              <a:gd name="connsiteY1" fmla="*/ 0 h 2178996"/>
              <a:gd name="connsiteX2" fmla="*/ 5184842 w 5184842"/>
              <a:gd name="connsiteY2" fmla="*/ 2178996 h 2178996"/>
              <a:gd name="connsiteX3" fmla="*/ 0 w 5184842"/>
              <a:gd name="connsiteY3" fmla="*/ 2178996 h 2178996"/>
            </a:gdLst>
            <a:ahLst/>
            <a:cxnLst>
              <a:cxn ang="0">
                <a:pos x="connsiteX0" y="connsiteY0"/>
              </a:cxn>
              <a:cxn ang="0">
                <a:pos x="connsiteX1" y="connsiteY1"/>
              </a:cxn>
              <a:cxn ang="0">
                <a:pos x="connsiteX2" y="connsiteY2"/>
              </a:cxn>
              <a:cxn ang="0">
                <a:pos x="connsiteX3" y="connsiteY3"/>
              </a:cxn>
            </a:cxnLst>
            <a:rect l="l" t="t" r="r" b="b"/>
            <a:pathLst>
              <a:path w="5184842" h="2178996">
                <a:moveTo>
                  <a:pt x="0" y="0"/>
                </a:moveTo>
                <a:lnTo>
                  <a:pt x="5184842" y="0"/>
                </a:lnTo>
                <a:lnTo>
                  <a:pt x="5184842" y="2178996"/>
                </a:lnTo>
                <a:lnTo>
                  <a:pt x="0" y="2178996"/>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9961123" y="1938796"/>
            <a:ext cx="2210846" cy="2178996"/>
          </a:xfrm>
          <a:custGeom>
            <a:avLst/>
            <a:gdLst>
              <a:gd name="connsiteX0" fmla="*/ 0 w 2210846"/>
              <a:gd name="connsiteY0" fmla="*/ 0 h 2178996"/>
              <a:gd name="connsiteX1" fmla="*/ 2210846 w 2210846"/>
              <a:gd name="connsiteY1" fmla="*/ 0 h 2178996"/>
              <a:gd name="connsiteX2" fmla="*/ 2210846 w 2210846"/>
              <a:gd name="connsiteY2" fmla="*/ 2178996 h 2178996"/>
              <a:gd name="connsiteX3" fmla="*/ 0 w 2210846"/>
              <a:gd name="connsiteY3" fmla="*/ 2178996 h 2178996"/>
            </a:gdLst>
            <a:ahLst/>
            <a:cxnLst>
              <a:cxn ang="0">
                <a:pos x="connsiteX0" y="connsiteY0"/>
              </a:cxn>
              <a:cxn ang="0">
                <a:pos x="connsiteX1" y="connsiteY1"/>
              </a:cxn>
              <a:cxn ang="0">
                <a:pos x="connsiteX2" y="connsiteY2"/>
              </a:cxn>
              <a:cxn ang="0">
                <a:pos x="connsiteX3" y="connsiteY3"/>
              </a:cxn>
            </a:cxnLst>
            <a:rect l="l" t="t" r="r" b="b"/>
            <a:pathLst>
              <a:path w="2210846" h="2178996">
                <a:moveTo>
                  <a:pt x="0" y="0"/>
                </a:moveTo>
                <a:lnTo>
                  <a:pt x="2210846" y="0"/>
                </a:lnTo>
                <a:lnTo>
                  <a:pt x="2210846" y="2178996"/>
                </a:lnTo>
                <a:lnTo>
                  <a:pt x="0" y="2178996"/>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46_Custom Layout">
    <p:spTree>
      <p:nvGrpSpPr>
        <p:cNvPr id="1" name=""/>
        <p:cNvGrpSpPr/>
        <p:nvPr/>
      </p:nvGrpSpPr>
      <p:grpSpPr>
        <a:xfrm>
          <a:off x="0" y="0"/>
          <a:ext cx="0" cy="0"/>
          <a:chOff x="0" y="0"/>
          <a:chExt cx="0" cy="0"/>
        </a:xfrm>
      </p:grpSpPr>
      <p:sp>
        <p:nvSpPr>
          <p:cNvPr id="6" name="Picture Placeholder 15"/>
          <p:cNvSpPr>
            <a:spLocks noGrp="1"/>
          </p:cNvSpPr>
          <p:nvPr>
            <p:ph type="pic" sz="quarter" idx="16"/>
          </p:nvPr>
        </p:nvSpPr>
        <p:spPr>
          <a:xfrm rot="900000">
            <a:off x="4960392" y="1054626"/>
            <a:ext cx="2223559" cy="4748744"/>
          </a:xfrm>
          <a:custGeom>
            <a:avLst/>
            <a:gdLst>
              <a:gd name="connsiteX0" fmla="*/ 255020 w 2223559"/>
              <a:gd name="connsiteY0" fmla="*/ 0 h 4748744"/>
              <a:gd name="connsiteX1" fmla="*/ 502318 w 2223559"/>
              <a:gd name="connsiteY1" fmla="*/ 0 h 4748744"/>
              <a:gd name="connsiteX2" fmla="*/ 502318 w 2223559"/>
              <a:gd name="connsiteY2" fmla="*/ 34159 h 4748744"/>
              <a:gd name="connsiteX3" fmla="*/ 644819 w 2223559"/>
              <a:gd name="connsiteY3" fmla="*/ 176736 h 4748744"/>
              <a:gd name="connsiteX4" fmla="*/ 1584881 w 2223559"/>
              <a:gd name="connsiteY4" fmla="*/ 176736 h 4748744"/>
              <a:gd name="connsiteX5" fmla="*/ 1727382 w 2223559"/>
              <a:gd name="connsiteY5" fmla="*/ 34159 h 4748744"/>
              <a:gd name="connsiteX6" fmla="*/ 1727382 w 2223559"/>
              <a:gd name="connsiteY6" fmla="*/ 0 h 4748744"/>
              <a:gd name="connsiteX7" fmla="*/ 1968539 w 2223559"/>
              <a:gd name="connsiteY7" fmla="*/ 0 h 4748744"/>
              <a:gd name="connsiteX8" fmla="*/ 2223559 w 2223559"/>
              <a:gd name="connsiteY8" fmla="*/ 255157 h 4748744"/>
              <a:gd name="connsiteX9" fmla="*/ 2223559 w 2223559"/>
              <a:gd name="connsiteY9" fmla="*/ 4493588 h 4748744"/>
              <a:gd name="connsiteX10" fmla="*/ 1968539 w 2223559"/>
              <a:gd name="connsiteY10" fmla="*/ 4748744 h 4748744"/>
              <a:gd name="connsiteX11" fmla="*/ 255020 w 2223559"/>
              <a:gd name="connsiteY11" fmla="*/ 4748744 h 4748744"/>
              <a:gd name="connsiteX12" fmla="*/ 0 w 2223559"/>
              <a:gd name="connsiteY12" fmla="*/ 4493588 h 4748744"/>
              <a:gd name="connsiteX13" fmla="*/ 0 w 2223559"/>
              <a:gd name="connsiteY13" fmla="*/ 255157 h 4748744"/>
              <a:gd name="connsiteX14" fmla="*/ 255020 w 2223559"/>
              <a:gd name="connsiteY14" fmla="*/ 0 h 4748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23559" h="4748744">
                <a:moveTo>
                  <a:pt x="255020" y="0"/>
                </a:moveTo>
                <a:lnTo>
                  <a:pt x="502318" y="0"/>
                </a:lnTo>
                <a:lnTo>
                  <a:pt x="502318" y="34159"/>
                </a:lnTo>
                <a:cubicBezTo>
                  <a:pt x="502318" y="112903"/>
                  <a:pt x="566119" y="176736"/>
                  <a:pt x="644819" y="176736"/>
                </a:cubicBezTo>
                <a:lnTo>
                  <a:pt x="1584881" y="176736"/>
                </a:lnTo>
                <a:cubicBezTo>
                  <a:pt x="1663582" y="176736"/>
                  <a:pt x="1727382" y="112903"/>
                  <a:pt x="1727382" y="34159"/>
                </a:cubicBezTo>
                <a:lnTo>
                  <a:pt x="1727382" y="0"/>
                </a:lnTo>
                <a:lnTo>
                  <a:pt x="1968539" y="0"/>
                </a:lnTo>
                <a:cubicBezTo>
                  <a:pt x="2109384" y="0"/>
                  <a:pt x="2223559" y="114237"/>
                  <a:pt x="2223559" y="255157"/>
                </a:cubicBezTo>
                <a:lnTo>
                  <a:pt x="2223559" y="4493588"/>
                </a:lnTo>
                <a:cubicBezTo>
                  <a:pt x="2223559" y="4634507"/>
                  <a:pt x="2109384" y="4748744"/>
                  <a:pt x="1968539" y="4748744"/>
                </a:cubicBezTo>
                <a:lnTo>
                  <a:pt x="255020" y="4748744"/>
                </a:lnTo>
                <a:cubicBezTo>
                  <a:pt x="114176" y="4748744"/>
                  <a:pt x="0" y="4634507"/>
                  <a:pt x="0" y="4493588"/>
                </a:cubicBezTo>
                <a:lnTo>
                  <a:pt x="0" y="255157"/>
                </a:lnTo>
                <a:cubicBezTo>
                  <a:pt x="0" y="114237"/>
                  <a:pt x="114176" y="0"/>
                  <a:pt x="255020" y="0"/>
                </a:cubicBezTo>
                <a:close/>
              </a:path>
            </a:pathLst>
          </a:custGeom>
          <a:pattFill prst="solidDmnd">
            <a:fgClr>
              <a:schemeClr val="bg1">
                <a:lumMod val="85000"/>
              </a:schemeClr>
            </a:fgClr>
            <a:bgClr>
              <a:schemeClr val="bg1"/>
            </a:bgClr>
          </a:pattFill>
        </p:spPr>
        <p:txBody>
          <a:bodyPr wrap="square" anchor="ctr">
            <a:noAutofit/>
          </a:bodyPr>
          <a:lstStyle>
            <a:lvl1pPr algn="ctr">
              <a:defRPr sz="1600"/>
            </a:lvl1pPr>
          </a:lstStyle>
          <a:p>
            <a:endParaRPr lang="en-US"/>
          </a:p>
        </p:txBody>
      </p:sp>
      <p:sp>
        <p:nvSpPr>
          <p:cNvPr id="7" name="Rectangle 6"/>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8" name="TextBox 7"/>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47_Custom Layout">
    <p:spTree>
      <p:nvGrpSpPr>
        <p:cNvPr id="1" name=""/>
        <p:cNvGrpSpPr/>
        <p:nvPr/>
      </p:nvGrpSpPr>
      <p:grpSpPr>
        <a:xfrm>
          <a:off x="0" y="0"/>
          <a:ext cx="0" cy="0"/>
          <a:chOff x="0" y="0"/>
          <a:chExt cx="0" cy="0"/>
        </a:xfrm>
      </p:grpSpPr>
      <p:sp>
        <p:nvSpPr>
          <p:cNvPr id="7" name="Picture Placeholder 7"/>
          <p:cNvSpPr>
            <a:spLocks noGrp="1"/>
          </p:cNvSpPr>
          <p:nvPr>
            <p:ph type="pic" sz="quarter" idx="10"/>
          </p:nvPr>
        </p:nvSpPr>
        <p:spPr>
          <a:xfrm>
            <a:off x="0" y="0"/>
            <a:ext cx="12192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8" name="Picture Placeholder 7"/>
          <p:cNvSpPr>
            <a:spLocks noGrp="1"/>
          </p:cNvSpPr>
          <p:nvPr>
            <p:ph type="pic" sz="quarter" idx="11"/>
          </p:nvPr>
        </p:nvSpPr>
        <p:spPr>
          <a:xfrm>
            <a:off x="1866900" y="1562100"/>
            <a:ext cx="2057400" cy="362712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pattFill prst="solidDmnd">
            <a:fgClr>
              <a:schemeClr val="tx1">
                <a:lumMod val="50000"/>
                <a:lumOff val="50000"/>
              </a:schemeClr>
            </a:fgClr>
            <a:bgClr>
              <a:schemeClr val="bg1"/>
            </a:bgClr>
          </a:pattFill>
        </p:spPr>
        <p:txBody>
          <a:bodyPr wrap="square" anchor="ctr">
            <a:noAutofit/>
          </a:bodyPr>
          <a:lstStyle>
            <a:lvl1pPr algn="ctr">
              <a:defRPr sz="1800"/>
            </a:lvl1p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48_Custom Layout">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1302928" y="2292461"/>
            <a:ext cx="1836511" cy="3247279"/>
          </a:xfrm>
          <a:custGeom>
            <a:avLst/>
            <a:gdLst>
              <a:gd name="connsiteX0" fmla="*/ 0 w 1776412"/>
              <a:gd name="connsiteY0" fmla="*/ 0 h 3114675"/>
              <a:gd name="connsiteX1" fmla="*/ 1776412 w 1776412"/>
              <a:gd name="connsiteY1" fmla="*/ 0 h 3114675"/>
              <a:gd name="connsiteX2" fmla="*/ 1776412 w 1776412"/>
              <a:gd name="connsiteY2" fmla="*/ 3114675 h 3114675"/>
              <a:gd name="connsiteX3" fmla="*/ 0 w 1776412"/>
              <a:gd name="connsiteY3" fmla="*/ 3114675 h 3114675"/>
            </a:gdLst>
            <a:ahLst/>
            <a:cxnLst>
              <a:cxn ang="0">
                <a:pos x="connsiteX0" y="connsiteY0"/>
              </a:cxn>
              <a:cxn ang="0">
                <a:pos x="connsiteX1" y="connsiteY1"/>
              </a:cxn>
              <a:cxn ang="0">
                <a:pos x="connsiteX2" y="connsiteY2"/>
              </a:cxn>
              <a:cxn ang="0">
                <a:pos x="connsiteX3" y="connsiteY3"/>
              </a:cxn>
            </a:cxnLst>
            <a:rect l="l" t="t" r="r" b="b"/>
            <a:pathLst>
              <a:path w="1776412" h="3114675">
                <a:moveTo>
                  <a:pt x="0" y="0"/>
                </a:moveTo>
                <a:lnTo>
                  <a:pt x="1776412" y="0"/>
                </a:lnTo>
                <a:lnTo>
                  <a:pt x="1776412" y="3114675"/>
                </a:lnTo>
                <a:lnTo>
                  <a:pt x="0" y="3114675"/>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9" name="Rectangle 8"/>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10" name="TextBox 9"/>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
        <p:nvSpPr>
          <p:cNvPr id="11" name="Picture Placeholder 10"/>
          <p:cNvSpPr>
            <a:spLocks noGrp="1"/>
          </p:cNvSpPr>
          <p:nvPr>
            <p:ph type="pic" sz="quarter" idx="12"/>
          </p:nvPr>
        </p:nvSpPr>
        <p:spPr>
          <a:xfrm>
            <a:off x="9325949" y="2292461"/>
            <a:ext cx="1836511" cy="3247279"/>
          </a:xfrm>
          <a:custGeom>
            <a:avLst/>
            <a:gdLst>
              <a:gd name="connsiteX0" fmla="*/ 0 w 1776412"/>
              <a:gd name="connsiteY0" fmla="*/ 0 h 3114675"/>
              <a:gd name="connsiteX1" fmla="*/ 1776412 w 1776412"/>
              <a:gd name="connsiteY1" fmla="*/ 0 h 3114675"/>
              <a:gd name="connsiteX2" fmla="*/ 1776412 w 1776412"/>
              <a:gd name="connsiteY2" fmla="*/ 3114675 h 3114675"/>
              <a:gd name="connsiteX3" fmla="*/ 0 w 1776412"/>
              <a:gd name="connsiteY3" fmla="*/ 3114675 h 3114675"/>
            </a:gdLst>
            <a:ahLst/>
            <a:cxnLst>
              <a:cxn ang="0">
                <a:pos x="connsiteX0" y="connsiteY0"/>
              </a:cxn>
              <a:cxn ang="0">
                <a:pos x="connsiteX1" y="connsiteY1"/>
              </a:cxn>
              <a:cxn ang="0">
                <a:pos x="connsiteX2" y="connsiteY2"/>
              </a:cxn>
              <a:cxn ang="0">
                <a:pos x="connsiteX3" y="connsiteY3"/>
              </a:cxn>
            </a:cxnLst>
            <a:rect l="l" t="t" r="r" b="b"/>
            <a:pathLst>
              <a:path w="1776412" h="3114675">
                <a:moveTo>
                  <a:pt x="0" y="0"/>
                </a:moveTo>
                <a:lnTo>
                  <a:pt x="1776412" y="0"/>
                </a:lnTo>
                <a:lnTo>
                  <a:pt x="1776412" y="3114675"/>
                </a:lnTo>
                <a:lnTo>
                  <a:pt x="0" y="3114675"/>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49_Custom Layout">
    <p:spTree>
      <p:nvGrpSpPr>
        <p:cNvPr id="1" name=""/>
        <p:cNvGrpSpPr/>
        <p:nvPr/>
      </p:nvGrpSpPr>
      <p:grpSpPr>
        <a:xfrm>
          <a:off x="0" y="0"/>
          <a:ext cx="0" cy="0"/>
          <a:chOff x="0" y="0"/>
          <a:chExt cx="0" cy="0"/>
        </a:xfrm>
      </p:grpSpPr>
      <p:sp>
        <p:nvSpPr>
          <p:cNvPr id="7" name="Picture Placeholder 15"/>
          <p:cNvSpPr>
            <a:spLocks noGrp="1"/>
          </p:cNvSpPr>
          <p:nvPr>
            <p:ph type="pic" sz="quarter" idx="16"/>
          </p:nvPr>
        </p:nvSpPr>
        <p:spPr>
          <a:xfrm>
            <a:off x="6627769" y="1064930"/>
            <a:ext cx="2195196" cy="4688170"/>
          </a:xfrm>
          <a:custGeom>
            <a:avLst/>
            <a:gdLst>
              <a:gd name="connsiteX0" fmla="*/ 255020 w 2223559"/>
              <a:gd name="connsiteY0" fmla="*/ 0 h 4748744"/>
              <a:gd name="connsiteX1" fmla="*/ 502318 w 2223559"/>
              <a:gd name="connsiteY1" fmla="*/ 0 h 4748744"/>
              <a:gd name="connsiteX2" fmla="*/ 502318 w 2223559"/>
              <a:gd name="connsiteY2" fmla="*/ 34159 h 4748744"/>
              <a:gd name="connsiteX3" fmla="*/ 644819 w 2223559"/>
              <a:gd name="connsiteY3" fmla="*/ 176736 h 4748744"/>
              <a:gd name="connsiteX4" fmla="*/ 1584881 w 2223559"/>
              <a:gd name="connsiteY4" fmla="*/ 176736 h 4748744"/>
              <a:gd name="connsiteX5" fmla="*/ 1727382 w 2223559"/>
              <a:gd name="connsiteY5" fmla="*/ 34159 h 4748744"/>
              <a:gd name="connsiteX6" fmla="*/ 1727382 w 2223559"/>
              <a:gd name="connsiteY6" fmla="*/ 0 h 4748744"/>
              <a:gd name="connsiteX7" fmla="*/ 1968539 w 2223559"/>
              <a:gd name="connsiteY7" fmla="*/ 0 h 4748744"/>
              <a:gd name="connsiteX8" fmla="*/ 2223559 w 2223559"/>
              <a:gd name="connsiteY8" fmla="*/ 255157 h 4748744"/>
              <a:gd name="connsiteX9" fmla="*/ 2223559 w 2223559"/>
              <a:gd name="connsiteY9" fmla="*/ 4493588 h 4748744"/>
              <a:gd name="connsiteX10" fmla="*/ 1968539 w 2223559"/>
              <a:gd name="connsiteY10" fmla="*/ 4748744 h 4748744"/>
              <a:gd name="connsiteX11" fmla="*/ 255020 w 2223559"/>
              <a:gd name="connsiteY11" fmla="*/ 4748744 h 4748744"/>
              <a:gd name="connsiteX12" fmla="*/ 0 w 2223559"/>
              <a:gd name="connsiteY12" fmla="*/ 4493588 h 4748744"/>
              <a:gd name="connsiteX13" fmla="*/ 0 w 2223559"/>
              <a:gd name="connsiteY13" fmla="*/ 255157 h 4748744"/>
              <a:gd name="connsiteX14" fmla="*/ 255020 w 2223559"/>
              <a:gd name="connsiteY14" fmla="*/ 0 h 4748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23559" h="4748744">
                <a:moveTo>
                  <a:pt x="255020" y="0"/>
                </a:moveTo>
                <a:lnTo>
                  <a:pt x="502318" y="0"/>
                </a:lnTo>
                <a:lnTo>
                  <a:pt x="502318" y="34159"/>
                </a:lnTo>
                <a:cubicBezTo>
                  <a:pt x="502318" y="112903"/>
                  <a:pt x="566119" y="176736"/>
                  <a:pt x="644819" y="176736"/>
                </a:cubicBezTo>
                <a:lnTo>
                  <a:pt x="1584881" y="176736"/>
                </a:lnTo>
                <a:cubicBezTo>
                  <a:pt x="1663582" y="176736"/>
                  <a:pt x="1727382" y="112903"/>
                  <a:pt x="1727382" y="34159"/>
                </a:cubicBezTo>
                <a:lnTo>
                  <a:pt x="1727382" y="0"/>
                </a:lnTo>
                <a:lnTo>
                  <a:pt x="1968539" y="0"/>
                </a:lnTo>
                <a:cubicBezTo>
                  <a:pt x="2109384" y="0"/>
                  <a:pt x="2223559" y="114237"/>
                  <a:pt x="2223559" y="255157"/>
                </a:cubicBezTo>
                <a:lnTo>
                  <a:pt x="2223559" y="4493588"/>
                </a:lnTo>
                <a:cubicBezTo>
                  <a:pt x="2223559" y="4634507"/>
                  <a:pt x="2109384" y="4748744"/>
                  <a:pt x="1968539" y="4748744"/>
                </a:cubicBezTo>
                <a:lnTo>
                  <a:pt x="255020" y="4748744"/>
                </a:lnTo>
                <a:cubicBezTo>
                  <a:pt x="114176" y="4748744"/>
                  <a:pt x="0" y="4634507"/>
                  <a:pt x="0" y="4493588"/>
                </a:cubicBezTo>
                <a:lnTo>
                  <a:pt x="0" y="255157"/>
                </a:lnTo>
                <a:cubicBezTo>
                  <a:pt x="0" y="114237"/>
                  <a:pt x="114176" y="0"/>
                  <a:pt x="255020" y="0"/>
                </a:cubicBezTo>
                <a:close/>
              </a:path>
            </a:pathLst>
          </a:custGeom>
          <a:pattFill prst="solidDmnd">
            <a:fgClr>
              <a:schemeClr val="bg1">
                <a:lumMod val="85000"/>
              </a:schemeClr>
            </a:fgClr>
            <a:bgClr>
              <a:schemeClr val="bg1"/>
            </a:bgClr>
          </a:pattFill>
        </p:spPr>
        <p:txBody>
          <a:bodyPr wrap="square" anchor="ctr">
            <a:noAutofit/>
          </a:bodyPr>
          <a:lstStyle>
            <a:lvl1pPr algn="ctr">
              <a:defRPr sz="1600"/>
            </a:lvl1pPr>
          </a:lstStyle>
          <a:p>
            <a:endParaRPr lang="en-US"/>
          </a:p>
        </p:txBody>
      </p:sp>
      <p:sp>
        <p:nvSpPr>
          <p:cNvPr id="8" name="Rectangle 7"/>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9" name="TextBox 8"/>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50_Custom Layout">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843054" y="1892411"/>
            <a:ext cx="5552214" cy="3494929"/>
          </a:xfrm>
          <a:custGeom>
            <a:avLst/>
            <a:gdLst>
              <a:gd name="connsiteX0" fmla="*/ 0 w 1776412"/>
              <a:gd name="connsiteY0" fmla="*/ 0 h 3114675"/>
              <a:gd name="connsiteX1" fmla="*/ 1776412 w 1776412"/>
              <a:gd name="connsiteY1" fmla="*/ 0 h 3114675"/>
              <a:gd name="connsiteX2" fmla="*/ 1776412 w 1776412"/>
              <a:gd name="connsiteY2" fmla="*/ 3114675 h 3114675"/>
              <a:gd name="connsiteX3" fmla="*/ 0 w 1776412"/>
              <a:gd name="connsiteY3" fmla="*/ 3114675 h 3114675"/>
            </a:gdLst>
            <a:ahLst/>
            <a:cxnLst>
              <a:cxn ang="0">
                <a:pos x="connsiteX0" y="connsiteY0"/>
              </a:cxn>
              <a:cxn ang="0">
                <a:pos x="connsiteX1" y="connsiteY1"/>
              </a:cxn>
              <a:cxn ang="0">
                <a:pos x="connsiteX2" y="connsiteY2"/>
              </a:cxn>
              <a:cxn ang="0">
                <a:pos x="connsiteX3" y="connsiteY3"/>
              </a:cxn>
            </a:cxnLst>
            <a:rect l="l" t="t" r="r" b="b"/>
            <a:pathLst>
              <a:path w="1776412" h="3114675">
                <a:moveTo>
                  <a:pt x="0" y="0"/>
                </a:moveTo>
                <a:lnTo>
                  <a:pt x="1776412" y="0"/>
                </a:lnTo>
                <a:lnTo>
                  <a:pt x="1776412" y="3114675"/>
                </a:lnTo>
                <a:lnTo>
                  <a:pt x="0" y="3114675"/>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8" name="Rectangle 7"/>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9" name="TextBox 8"/>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51_Custom Layout">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1258420" y="1775460"/>
            <a:ext cx="4128920" cy="2331720"/>
          </a:xfrm>
          <a:custGeom>
            <a:avLst/>
            <a:gdLst>
              <a:gd name="connsiteX0" fmla="*/ 0 w 1776412"/>
              <a:gd name="connsiteY0" fmla="*/ 0 h 3114675"/>
              <a:gd name="connsiteX1" fmla="*/ 1776412 w 1776412"/>
              <a:gd name="connsiteY1" fmla="*/ 0 h 3114675"/>
              <a:gd name="connsiteX2" fmla="*/ 1776412 w 1776412"/>
              <a:gd name="connsiteY2" fmla="*/ 3114675 h 3114675"/>
              <a:gd name="connsiteX3" fmla="*/ 0 w 1776412"/>
              <a:gd name="connsiteY3" fmla="*/ 3114675 h 3114675"/>
            </a:gdLst>
            <a:ahLst/>
            <a:cxnLst>
              <a:cxn ang="0">
                <a:pos x="connsiteX0" y="connsiteY0"/>
              </a:cxn>
              <a:cxn ang="0">
                <a:pos x="connsiteX1" y="connsiteY1"/>
              </a:cxn>
              <a:cxn ang="0">
                <a:pos x="connsiteX2" y="connsiteY2"/>
              </a:cxn>
              <a:cxn ang="0">
                <a:pos x="connsiteX3" y="connsiteY3"/>
              </a:cxn>
            </a:cxnLst>
            <a:rect l="l" t="t" r="r" b="b"/>
            <a:pathLst>
              <a:path w="1776412" h="3114675">
                <a:moveTo>
                  <a:pt x="0" y="0"/>
                </a:moveTo>
                <a:lnTo>
                  <a:pt x="1776412" y="0"/>
                </a:lnTo>
                <a:lnTo>
                  <a:pt x="1776412" y="3114675"/>
                </a:lnTo>
                <a:lnTo>
                  <a:pt x="0" y="3114675"/>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9" name="Rectangle 8"/>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10" name="TextBox 9"/>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
        <p:nvSpPr>
          <p:cNvPr id="11" name="Picture Placeholder 10"/>
          <p:cNvSpPr>
            <a:spLocks noGrp="1"/>
          </p:cNvSpPr>
          <p:nvPr>
            <p:ph type="pic" sz="quarter" idx="12"/>
          </p:nvPr>
        </p:nvSpPr>
        <p:spPr>
          <a:xfrm>
            <a:off x="6915402" y="1775460"/>
            <a:ext cx="4128920" cy="2331720"/>
          </a:xfrm>
          <a:custGeom>
            <a:avLst/>
            <a:gdLst>
              <a:gd name="connsiteX0" fmla="*/ 0 w 1776412"/>
              <a:gd name="connsiteY0" fmla="*/ 0 h 3114675"/>
              <a:gd name="connsiteX1" fmla="*/ 1776412 w 1776412"/>
              <a:gd name="connsiteY1" fmla="*/ 0 h 3114675"/>
              <a:gd name="connsiteX2" fmla="*/ 1776412 w 1776412"/>
              <a:gd name="connsiteY2" fmla="*/ 3114675 h 3114675"/>
              <a:gd name="connsiteX3" fmla="*/ 0 w 1776412"/>
              <a:gd name="connsiteY3" fmla="*/ 3114675 h 3114675"/>
            </a:gdLst>
            <a:ahLst/>
            <a:cxnLst>
              <a:cxn ang="0">
                <a:pos x="connsiteX0" y="connsiteY0"/>
              </a:cxn>
              <a:cxn ang="0">
                <a:pos x="connsiteX1" y="connsiteY1"/>
              </a:cxn>
              <a:cxn ang="0">
                <a:pos x="connsiteX2" y="connsiteY2"/>
              </a:cxn>
              <a:cxn ang="0">
                <a:pos x="connsiteX3" y="connsiteY3"/>
              </a:cxn>
            </a:cxnLst>
            <a:rect l="l" t="t" r="r" b="b"/>
            <a:pathLst>
              <a:path w="1776412" h="3114675">
                <a:moveTo>
                  <a:pt x="0" y="0"/>
                </a:moveTo>
                <a:lnTo>
                  <a:pt x="1776412" y="0"/>
                </a:lnTo>
                <a:lnTo>
                  <a:pt x="1776412" y="3114675"/>
                </a:lnTo>
                <a:lnTo>
                  <a:pt x="0" y="3114675"/>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52_Custom Layout">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1311760" y="1737360"/>
            <a:ext cx="4549290" cy="3413760"/>
          </a:xfrm>
          <a:custGeom>
            <a:avLst/>
            <a:gdLst>
              <a:gd name="connsiteX0" fmla="*/ 0 w 1776412"/>
              <a:gd name="connsiteY0" fmla="*/ 0 h 3114675"/>
              <a:gd name="connsiteX1" fmla="*/ 1776412 w 1776412"/>
              <a:gd name="connsiteY1" fmla="*/ 0 h 3114675"/>
              <a:gd name="connsiteX2" fmla="*/ 1776412 w 1776412"/>
              <a:gd name="connsiteY2" fmla="*/ 3114675 h 3114675"/>
              <a:gd name="connsiteX3" fmla="*/ 0 w 1776412"/>
              <a:gd name="connsiteY3" fmla="*/ 3114675 h 3114675"/>
            </a:gdLst>
            <a:ahLst/>
            <a:cxnLst>
              <a:cxn ang="0">
                <a:pos x="connsiteX0" y="connsiteY0"/>
              </a:cxn>
              <a:cxn ang="0">
                <a:pos x="connsiteX1" y="connsiteY1"/>
              </a:cxn>
              <a:cxn ang="0">
                <a:pos x="connsiteX2" y="connsiteY2"/>
              </a:cxn>
              <a:cxn ang="0">
                <a:pos x="connsiteX3" y="connsiteY3"/>
              </a:cxn>
            </a:cxnLst>
            <a:rect l="l" t="t" r="r" b="b"/>
            <a:pathLst>
              <a:path w="1776412" h="3114675">
                <a:moveTo>
                  <a:pt x="0" y="0"/>
                </a:moveTo>
                <a:lnTo>
                  <a:pt x="1776412" y="0"/>
                </a:lnTo>
                <a:lnTo>
                  <a:pt x="1776412" y="3114675"/>
                </a:lnTo>
                <a:lnTo>
                  <a:pt x="0" y="3114675"/>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8" name="Rectangle 7"/>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9" name="TextBox 8"/>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53_Custom Layout">
    <p:spTree>
      <p:nvGrpSpPr>
        <p:cNvPr id="1" name=""/>
        <p:cNvGrpSpPr/>
        <p:nvPr/>
      </p:nvGrpSpPr>
      <p:grpSpPr>
        <a:xfrm>
          <a:off x="0" y="0"/>
          <a:ext cx="0" cy="0"/>
          <a:chOff x="0" y="0"/>
          <a:chExt cx="0" cy="0"/>
        </a:xfrm>
      </p:grpSpPr>
      <p:sp>
        <p:nvSpPr>
          <p:cNvPr id="10" name="Picture Placeholder 9"/>
          <p:cNvSpPr>
            <a:spLocks noGrp="1"/>
          </p:cNvSpPr>
          <p:nvPr>
            <p:ph type="pic" sz="quarter" idx="11"/>
          </p:nvPr>
        </p:nvSpPr>
        <p:spPr>
          <a:xfrm>
            <a:off x="0" y="1905000"/>
            <a:ext cx="12192000" cy="4953000"/>
          </a:xfrm>
          <a:custGeom>
            <a:avLst/>
            <a:gdLst>
              <a:gd name="connsiteX0" fmla="*/ 0 w 12192000"/>
              <a:gd name="connsiteY0" fmla="*/ 0 h 4953000"/>
              <a:gd name="connsiteX1" fmla="*/ 12192000 w 12192000"/>
              <a:gd name="connsiteY1" fmla="*/ 0 h 4953000"/>
              <a:gd name="connsiteX2" fmla="*/ 12192000 w 12192000"/>
              <a:gd name="connsiteY2" fmla="*/ 4953000 h 4953000"/>
              <a:gd name="connsiteX3" fmla="*/ 0 w 12192000"/>
              <a:gd name="connsiteY3" fmla="*/ 4953000 h 4953000"/>
            </a:gdLst>
            <a:ahLst/>
            <a:cxnLst>
              <a:cxn ang="0">
                <a:pos x="connsiteX0" y="connsiteY0"/>
              </a:cxn>
              <a:cxn ang="0">
                <a:pos x="connsiteX1" y="connsiteY1"/>
              </a:cxn>
              <a:cxn ang="0">
                <a:pos x="connsiteX2" y="connsiteY2"/>
              </a:cxn>
              <a:cxn ang="0">
                <a:pos x="connsiteX3" y="connsiteY3"/>
              </a:cxn>
            </a:cxnLst>
            <a:rect l="l" t="t" r="r" b="b"/>
            <a:pathLst>
              <a:path w="12192000" h="4953000">
                <a:moveTo>
                  <a:pt x="0" y="0"/>
                </a:moveTo>
                <a:lnTo>
                  <a:pt x="12192000" y="0"/>
                </a:lnTo>
                <a:lnTo>
                  <a:pt x="12192000" y="4953000"/>
                </a:lnTo>
                <a:lnTo>
                  <a:pt x="0" y="4953000"/>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8" name="Rectangle 7"/>
          <p:cNvSpPr/>
          <p:nvPr userDrawn="1"/>
        </p:nvSpPr>
        <p:spPr>
          <a:xfrm>
            <a:off x="665031" y="111441"/>
            <a:ext cx="453970" cy="307777"/>
          </a:xfrm>
          <a:prstGeom prst="rect">
            <a:avLst/>
          </a:prstGeom>
          <a:noFill/>
        </p:spPr>
        <p:txBody>
          <a:bodyPr wrap="none">
            <a:spAutoFit/>
          </a:bodyPr>
          <a:lstStyle/>
          <a:p>
            <a:pPr algn="ctr"/>
            <a:fld id="{B08032E1-3FD4-AD43-B808-EE5954EAA3BA}" type="slidenum">
              <a:rPr lang="uk-UA" sz="1400" b="0">
                <a:solidFill>
                  <a:schemeClr val="tx1">
                    <a:lumMod val="85000"/>
                    <a:lumOff val="15000"/>
                  </a:schemeClr>
                </a:solidFill>
                <a:latin typeface="+mj-lt"/>
                <a:ea typeface="Source Sans Pro" charset="0"/>
                <a:cs typeface="Source Sans Pro" charset="0"/>
              </a:rPr>
            </a:fld>
            <a:endParaRPr lang="uk-UA" sz="1400" b="0">
              <a:solidFill>
                <a:schemeClr val="tx1">
                  <a:lumMod val="85000"/>
                  <a:lumOff val="15000"/>
                </a:schemeClr>
              </a:solidFill>
              <a:latin typeface="+mj-lt"/>
              <a:ea typeface="Source Sans Pro" charset="0"/>
              <a:cs typeface="Source Sans Pro" charset="0"/>
            </a:endParaRPr>
          </a:p>
        </p:txBody>
      </p:sp>
      <p:sp>
        <p:nvSpPr>
          <p:cNvPr id="9" name="TextBox 8"/>
          <p:cNvSpPr txBox="1"/>
          <p:nvPr userDrawn="1"/>
        </p:nvSpPr>
        <p:spPr>
          <a:xfrm>
            <a:off x="170497" y="111442"/>
            <a:ext cx="762000" cy="307777"/>
          </a:xfrm>
          <a:prstGeom prst="rect">
            <a:avLst/>
          </a:prstGeom>
          <a:noFill/>
        </p:spPr>
        <p:txBody>
          <a:bodyPr wrap="square" rtlCol="0">
            <a:spAutoFit/>
          </a:bodyPr>
          <a:lstStyle/>
          <a:p>
            <a:r>
              <a:rPr lang="en-US" sz="1400" b="0">
                <a:solidFill>
                  <a:schemeClr val="tx1">
                    <a:lumMod val="85000"/>
                    <a:lumOff val="15000"/>
                  </a:schemeClr>
                </a:solidFill>
                <a:latin typeface="+mj-lt"/>
              </a:rPr>
              <a:t>Page</a:t>
            </a:r>
            <a:r>
              <a:rPr lang="en-US" sz="1400" b="0" baseline="0">
                <a:solidFill>
                  <a:schemeClr val="tx1">
                    <a:lumMod val="85000"/>
                    <a:lumOff val="15000"/>
                  </a:schemeClr>
                </a:solidFill>
                <a:latin typeface="+mj-lt"/>
              </a:rPr>
              <a:t> </a:t>
            </a:r>
            <a:endParaRPr lang="en-US" sz="1400" b="0">
              <a:solidFill>
                <a:schemeClr val="tx1">
                  <a:lumMod val="85000"/>
                  <a:lumOff val="15000"/>
                </a:schemeClr>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14" name="图片占位符 13"/>
          <p:cNvSpPr>
            <a:spLocks noGrp="1"/>
          </p:cNvSpPr>
          <p:nvPr>
            <p:ph type="pic" sz="quarter" idx="10"/>
          </p:nvPr>
        </p:nvSpPr>
        <p:spPr>
          <a:xfrm>
            <a:off x="1" y="3789363"/>
            <a:ext cx="2442027" cy="3068637"/>
          </a:xfrm>
          <a:custGeom>
            <a:avLst/>
            <a:gdLst>
              <a:gd name="connsiteX0" fmla="*/ 0 w 2442027"/>
              <a:gd name="connsiteY0" fmla="*/ 0 h 3068637"/>
              <a:gd name="connsiteX1" fmla="*/ 2442027 w 2442027"/>
              <a:gd name="connsiteY1" fmla="*/ 0 h 3068637"/>
              <a:gd name="connsiteX2" fmla="*/ 2442027 w 2442027"/>
              <a:gd name="connsiteY2" fmla="*/ 3068637 h 3068637"/>
              <a:gd name="connsiteX3" fmla="*/ 0 w 2442027"/>
              <a:gd name="connsiteY3" fmla="*/ 3068637 h 3068637"/>
            </a:gdLst>
            <a:ahLst/>
            <a:cxnLst>
              <a:cxn ang="0">
                <a:pos x="connsiteX0" y="connsiteY0"/>
              </a:cxn>
              <a:cxn ang="0">
                <a:pos x="connsiteX1" y="connsiteY1"/>
              </a:cxn>
              <a:cxn ang="0">
                <a:pos x="connsiteX2" y="connsiteY2"/>
              </a:cxn>
              <a:cxn ang="0">
                <a:pos x="connsiteX3" y="connsiteY3"/>
              </a:cxn>
            </a:cxnLst>
            <a:rect l="l" t="t" r="r" b="b"/>
            <a:pathLst>
              <a:path w="2442027" h="3068637">
                <a:moveTo>
                  <a:pt x="0" y="0"/>
                </a:moveTo>
                <a:lnTo>
                  <a:pt x="2442027" y="0"/>
                </a:lnTo>
                <a:lnTo>
                  <a:pt x="2442027" y="3068637"/>
                </a:lnTo>
                <a:lnTo>
                  <a:pt x="0" y="3068637"/>
                </a:lnTo>
                <a:close/>
              </a:path>
            </a:pathLst>
          </a:custGeom>
        </p:spPr>
        <p:txBody>
          <a:bodyPr wrap="square">
            <a:noAutofit/>
          </a:bodyPr>
          <a:lstStyle/>
          <a:p>
            <a:endParaRPr lang="zh-CN" altLang="en-US"/>
          </a:p>
        </p:txBody>
      </p:sp>
      <p:sp>
        <p:nvSpPr>
          <p:cNvPr id="15" name="图片占位符 14"/>
          <p:cNvSpPr>
            <a:spLocks noGrp="1"/>
          </p:cNvSpPr>
          <p:nvPr>
            <p:ph type="pic" sz="quarter" idx="11"/>
          </p:nvPr>
        </p:nvSpPr>
        <p:spPr>
          <a:xfrm>
            <a:off x="2437494" y="3789363"/>
            <a:ext cx="2442027" cy="3068637"/>
          </a:xfrm>
          <a:custGeom>
            <a:avLst/>
            <a:gdLst>
              <a:gd name="connsiteX0" fmla="*/ 0 w 2442027"/>
              <a:gd name="connsiteY0" fmla="*/ 0 h 3068637"/>
              <a:gd name="connsiteX1" fmla="*/ 2442027 w 2442027"/>
              <a:gd name="connsiteY1" fmla="*/ 0 h 3068637"/>
              <a:gd name="connsiteX2" fmla="*/ 2442027 w 2442027"/>
              <a:gd name="connsiteY2" fmla="*/ 3068637 h 3068637"/>
              <a:gd name="connsiteX3" fmla="*/ 0 w 2442027"/>
              <a:gd name="connsiteY3" fmla="*/ 3068637 h 3068637"/>
            </a:gdLst>
            <a:ahLst/>
            <a:cxnLst>
              <a:cxn ang="0">
                <a:pos x="connsiteX0" y="connsiteY0"/>
              </a:cxn>
              <a:cxn ang="0">
                <a:pos x="connsiteX1" y="connsiteY1"/>
              </a:cxn>
              <a:cxn ang="0">
                <a:pos x="connsiteX2" y="connsiteY2"/>
              </a:cxn>
              <a:cxn ang="0">
                <a:pos x="connsiteX3" y="connsiteY3"/>
              </a:cxn>
            </a:cxnLst>
            <a:rect l="l" t="t" r="r" b="b"/>
            <a:pathLst>
              <a:path w="2442027" h="3068637">
                <a:moveTo>
                  <a:pt x="0" y="0"/>
                </a:moveTo>
                <a:lnTo>
                  <a:pt x="2442027" y="0"/>
                </a:lnTo>
                <a:lnTo>
                  <a:pt x="2442027" y="3068637"/>
                </a:lnTo>
                <a:lnTo>
                  <a:pt x="0" y="3068637"/>
                </a:lnTo>
                <a:close/>
              </a:path>
            </a:pathLst>
          </a:custGeom>
        </p:spPr>
        <p:txBody>
          <a:bodyPr wrap="square">
            <a:noAutofit/>
          </a:bodyPr>
          <a:lstStyle/>
          <a:p>
            <a:endParaRPr lang="zh-CN" altLang="en-US"/>
          </a:p>
        </p:txBody>
      </p:sp>
      <p:sp>
        <p:nvSpPr>
          <p:cNvPr id="16" name="图片占位符 15"/>
          <p:cNvSpPr>
            <a:spLocks noGrp="1"/>
          </p:cNvSpPr>
          <p:nvPr>
            <p:ph type="pic" sz="quarter" idx="12"/>
          </p:nvPr>
        </p:nvSpPr>
        <p:spPr>
          <a:xfrm>
            <a:off x="4874987" y="3789363"/>
            <a:ext cx="2442027" cy="3068637"/>
          </a:xfrm>
          <a:custGeom>
            <a:avLst/>
            <a:gdLst>
              <a:gd name="connsiteX0" fmla="*/ 0 w 2442027"/>
              <a:gd name="connsiteY0" fmla="*/ 0 h 3068637"/>
              <a:gd name="connsiteX1" fmla="*/ 2442027 w 2442027"/>
              <a:gd name="connsiteY1" fmla="*/ 0 h 3068637"/>
              <a:gd name="connsiteX2" fmla="*/ 2442027 w 2442027"/>
              <a:gd name="connsiteY2" fmla="*/ 3068637 h 3068637"/>
              <a:gd name="connsiteX3" fmla="*/ 0 w 2442027"/>
              <a:gd name="connsiteY3" fmla="*/ 3068637 h 3068637"/>
            </a:gdLst>
            <a:ahLst/>
            <a:cxnLst>
              <a:cxn ang="0">
                <a:pos x="connsiteX0" y="connsiteY0"/>
              </a:cxn>
              <a:cxn ang="0">
                <a:pos x="connsiteX1" y="connsiteY1"/>
              </a:cxn>
              <a:cxn ang="0">
                <a:pos x="connsiteX2" y="connsiteY2"/>
              </a:cxn>
              <a:cxn ang="0">
                <a:pos x="connsiteX3" y="connsiteY3"/>
              </a:cxn>
            </a:cxnLst>
            <a:rect l="l" t="t" r="r" b="b"/>
            <a:pathLst>
              <a:path w="2442027" h="3068637">
                <a:moveTo>
                  <a:pt x="0" y="0"/>
                </a:moveTo>
                <a:lnTo>
                  <a:pt x="2442027" y="0"/>
                </a:lnTo>
                <a:lnTo>
                  <a:pt x="2442027" y="3068637"/>
                </a:lnTo>
                <a:lnTo>
                  <a:pt x="0" y="3068637"/>
                </a:lnTo>
                <a:close/>
              </a:path>
            </a:pathLst>
          </a:custGeom>
        </p:spPr>
        <p:txBody>
          <a:bodyPr wrap="square">
            <a:noAutofit/>
          </a:bodyPr>
          <a:lstStyle/>
          <a:p>
            <a:endParaRPr lang="zh-CN" altLang="en-US"/>
          </a:p>
        </p:txBody>
      </p:sp>
      <p:sp>
        <p:nvSpPr>
          <p:cNvPr id="17" name="图片占位符 16"/>
          <p:cNvSpPr>
            <a:spLocks noGrp="1"/>
          </p:cNvSpPr>
          <p:nvPr>
            <p:ph type="pic" sz="quarter" idx="13"/>
          </p:nvPr>
        </p:nvSpPr>
        <p:spPr>
          <a:xfrm>
            <a:off x="7312479" y="3789363"/>
            <a:ext cx="2442027" cy="3068637"/>
          </a:xfrm>
          <a:custGeom>
            <a:avLst/>
            <a:gdLst>
              <a:gd name="connsiteX0" fmla="*/ 0 w 2442027"/>
              <a:gd name="connsiteY0" fmla="*/ 0 h 3068637"/>
              <a:gd name="connsiteX1" fmla="*/ 2442027 w 2442027"/>
              <a:gd name="connsiteY1" fmla="*/ 0 h 3068637"/>
              <a:gd name="connsiteX2" fmla="*/ 2442027 w 2442027"/>
              <a:gd name="connsiteY2" fmla="*/ 3068637 h 3068637"/>
              <a:gd name="connsiteX3" fmla="*/ 0 w 2442027"/>
              <a:gd name="connsiteY3" fmla="*/ 3068637 h 3068637"/>
            </a:gdLst>
            <a:ahLst/>
            <a:cxnLst>
              <a:cxn ang="0">
                <a:pos x="connsiteX0" y="connsiteY0"/>
              </a:cxn>
              <a:cxn ang="0">
                <a:pos x="connsiteX1" y="connsiteY1"/>
              </a:cxn>
              <a:cxn ang="0">
                <a:pos x="connsiteX2" y="connsiteY2"/>
              </a:cxn>
              <a:cxn ang="0">
                <a:pos x="connsiteX3" y="connsiteY3"/>
              </a:cxn>
            </a:cxnLst>
            <a:rect l="l" t="t" r="r" b="b"/>
            <a:pathLst>
              <a:path w="2442027" h="3068637">
                <a:moveTo>
                  <a:pt x="0" y="0"/>
                </a:moveTo>
                <a:lnTo>
                  <a:pt x="2442027" y="0"/>
                </a:lnTo>
                <a:lnTo>
                  <a:pt x="2442027" y="3068637"/>
                </a:lnTo>
                <a:lnTo>
                  <a:pt x="0" y="3068637"/>
                </a:lnTo>
                <a:close/>
              </a:path>
            </a:pathLst>
          </a:custGeom>
        </p:spPr>
        <p:txBody>
          <a:bodyPr wrap="square">
            <a:noAutofit/>
          </a:bodyPr>
          <a:lstStyle/>
          <a:p>
            <a:endParaRPr lang="zh-CN" altLang="en-US"/>
          </a:p>
        </p:txBody>
      </p:sp>
      <p:sp>
        <p:nvSpPr>
          <p:cNvPr id="18" name="图片占位符 17"/>
          <p:cNvSpPr>
            <a:spLocks noGrp="1"/>
          </p:cNvSpPr>
          <p:nvPr>
            <p:ph type="pic" sz="quarter" idx="14"/>
          </p:nvPr>
        </p:nvSpPr>
        <p:spPr>
          <a:xfrm>
            <a:off x="9749974" y="3789363"/>
            <a:ext cx="2442027" cy="3068637"/>
          </a:xfrm>
          <a:custGeom>
            <a:avLst/>
            <a:gdLst>
              <a:gd name="connsiteX0" fmla="*/ 0 w 2442027"/>
              <a:gd name="connsiteY0" fmla="*/ 0 h 3068637"/>
              <a:gd name="connsiteX1" fmla="*/ 2442027 w 2442027"/>
              <a:gd name="connsiteY1" fmla="*/ 0 h 3068637"/>
              <a:gd name="connsiteX2" fmla="*/ 2442027 w 2442027"/>
              <a:gd name="connsiteY2" fmla="*/ 3068637 h 3068637"/>
              <a:gd name="connsiteX3" fmla="*/ 0 w 2442027"/>
              <a:gd name="connsiteY3" fmla="*/ 3068637 h 3068637"/>
            </a:gdLst>
            <a:ahLst/>
            <a:cxnLst>
              <a:cxn ang="0">
                <a:pos x="connsiteX0" y="connsiteY0"/>
              </a:cxn>
              <a:cxn ang="0">
                <a:pos x="connsiteX1" y="connsiteY1"/>
              </a:cxn>
              <a:cxn ang="0">
                <a:pos x="connsiteX2" y="connsiteY2"/>
              </a:cxn>
              <a:cxn ang="0">
                <a:pos x="connsiteX3" y="connsiteY3"/>
              </a:cxn>
            </a:cxnLst>
            <a:rect l="l" t="t" r="r" b="b"/>
            <a:pathLst>
              <a:path w="2442027" h="3068637">
                <a:moveTo>
                  <a:pt x="0" y="0"/>
                </a:moveTo>
                <a:lnTo>
                  <a:pt x="2442027" y="0"/>
                </a:lnTo>
                <a:lnTo>
                  <a:pt x="2442027" y="3068637"/>
                </a:lnTo>
                <a:lnTo>
                  <a:pt x="0" y="3068637"/>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0_自定义版式">
    <p:spTree>
      <p:nvGrpSpPr>
        <p:cNvPr id="1" name=""/>
        <p:cNvGrpSpPr/>
        <p:nvPr/>
      </p:nvGrpSpPr>
      <p:grpSpPr>
        <a:xfrm>
          <a:off x="0" y="0"/>
          <a:ext cx="0" cy="0"/>
          <a:chOff x="0" y="0"/>
          <a:chExt cx="0" cy="0"/>
        </a:xfrm>
      </p:grpSpPr>
      <p:sp>
        <p:nvSpPr>
          <p:cNvPr id="8" name="TextBox 7"/>
          <p:cNvSpPr txBox="1"/>
          <p:nvPr userDrawn="1"/>
        </p:nvSpPr>
        <p:spPr>
          <a:xfrm>
            <a:off x="238563" y="6515783"/>
            <a:ext cx="1800200" cy="118430"/>
          </a:xfrm>
          <a:prstGeom prst="rect">
            <a:avLst/>
          </a:prstGeom>
          <a:noFill/>
        </p:spPr>
        <p:txBody>
          <a:bodyPr wrap="square" rtlCol="0">
            <a:spAutoFit/>
          </a:bodyPr>
          <a:lstStyle/>
          <a:p>
            <a:pPr>
              <a:lnSpc>
                <a:spcPct val="200000"/>
              </a:lnSpc>
            </a:pPr>
            <a:r>
              <a:rPr lang="en-US" altLang="zh-CN" sz="100" dirty="0" smtClean="0">
                <a:solidFill>
                  <a:prstClr val="black"/>
                </a:solidFill>
                <a:latin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hlinkClick r:id="rId2"/>
              </a:rPr>
              <a:t>模板</a:t>
            </a:r>
            <a:r>
              <a:rPr lang="zh-CN" altLang="en-US" sz="100" dirty="0" smtClean="0">
                <a:solidFill>
                  <a:prstClr val="black"/>
                </a:solidFill>
                <a:latin typeface="微软雅黑" panose="020B0503020204020204" pitchFamily="34" charset="-122"/>
              </a:rPr>
              <a:t> </a:t>
            </a:r>
            <a:r>
              <a:rPr lang="en-US" altLang="zh-CN" sz="100" dirty="0">
                <a:solidFill>
                  <a:prstClr val="black"/>
                </a:solidFill>
                <a:latin typeface="微软雅黑" panose="020B0503020204020204" pitchFamily="34" charset="-122"/>
              </a:rPr>
              <a:t>http://www.1ppt.com/moban/</a:t>
            </a:r>
            <a:r>
              <a:rPr lang="zh-CN" altLang="en-US" sz="100" dirty="0" smtClean="0">
                <a:solidFill>
                  <a:prstClr val="black"/>
                </a:solidFill>
                <a:latin typeface="微软雅黑" panose="020B0503020204020204" pitchFamily="34" charset="-122"/>
              </a:rPr>
              <a:t> </a:t>
            </a:r>
            <a:endParaRPr lang="en-US" altLang="zh-CN" sz="100" dirty="0" smtClean="0">
              <a:solidFill>
                <a:prstClr val="black"/>
              </a:solidFill>
              <a:latin typeface="微软雅黑" panose="020B0503020204020204" pitchFamily="34" charset="-122"/>
            </a:endParaRPr>
          </a:p>
        </p:txBody>
      </p:sp>
      <p:sp>
        <p:nvSpPr>
          <p:cNvPr id="14" name="图片占位符 13"/>
          <p:cNvSpPr>
            <a:spLocks noGrp="1"/>
          </p:cNvSpPr>
          <p:nvPr>
            <p:ph type="pic" sz="quarter" idx="10"/>
          </p:nvPr>
        </p:nvSpPr>
        <p:spPr>
          <a:xfrm>
            <a:off x="1" y="3789363"/>
            <a:ext cx="2442027" cy="3068637"/>
          </a:xfrm>
          <a:custGeom>
            <a:avLst/>
            <a:gdLst>
              <a:gd name="connsiteX0" fmla="*/ 0 w 2442027"/>
              <a:gd name="connsiteY0" fmla="*/ 0 h 3068637"/>
              <a:gd name="connsiteX1" fmla="*/ 2442027 w 2442027"/>
              <a:gd name="connsiteY1" fmla="*/ 0 h 3068637"/>
              <a:gd name="connsiteX2" fmla="*/ 2442027 w 2442027"/>
              <a:gd name="connsiteY2" fmla="*/ 3068637 h 3068637"/>
              <a:gd name="connsiteX3" fmla="*/ 0 w 2442027"/>
              <a:gd name="connsiteY3" fmla="*/ 3068637 h 3068637"/>
            </a:gdLst>
            <a:ahLst/>
            <a:cxnLst>
              <a:cxn ang="0">
                <a:pos x="connsiteX0" y="connsiteY0"/>
              </a:cxn>
              <a:cxn ang="0">
                <a:pos x="connsiteX1" y="connsiteY1"/>
              </a:cxn>
              <a:cxn ang="0">
                <a:pos x="connsiteX2" y="connsiteY2"/>
              </a:cxn>
              <a:cxn ang="0">
                <a:pos x="connsiteX3" y="connsiteY3"/>
              </a:cxn>
            </a:cxnLst>
            <a:rect l="l" t="t" r="r" b="b"/>
            <a:pathLst>
              <a:path w="2442027" h="3068637">
                <a:moveTo>
                  <a:pt x="0" y="0"/>
                </a:moveTo>
                <a:lnTo>
                  <a:pt x="2442027" y="0"/>
                </a:lnTo>
                <a:lnTo>
                  <a:pt x="2442027" y="3068637"/>
                </a:lnTo>
                <a:lnTo>
                  <a:pt x="0" y="3068637"/>
                </a:lnTo>
                <a:close/>
              </a:path>
            </a:pathLst>
          </a:custGeom>
        </p:spPr>
        <p:txBody>
          <a:bodyPr wrap="square">
            <a:noAutofit/>
          </a:bodyPr>
          <a:lstStyle/>
          <a:p>
            <a:endParaRPr lang="zh-CN" altLang="en-US"/>
          </a:p>
        </p:txBody>
      </p:sp>
      <p:sp>
        <p:nvSpPr>
          <p:cNvPr id="15" name="图片占位符 14"/>
          <p:cNvSpPr>
            <a:spLocks noGrp="1"/>
          </p:cNvSpPr>
          <p:nvPr>
            <p:ph type="pic" sz="quarter" idx="11"/>
          </p:nvPr>
        </p:nvSpPr>
        <p:spPr>
          <a:xfrm>
            <a:off x="2437494" y="3789363"/>
            <a:ext cx="2442027" cy="3068637"/>
          </a:xfrm>
          <a:custGeom>
            <a:avLst/>
            <a:gdLst>
              <a:gd name="connsiteX0" fmla="*/ 0 w 2442027"/>
              <a:gd name="connsiteY0" fmla="*/ 0 h 3068637"/>
              <a:gd name="connsiteX1" fmla="*/ 2442027 w 2442027"/>
              <a:gd name="connsiteY1" fmla="*/ 0 h 3068637"/>
              <a:gd name="connsiteX2" fmla="*/ 2442027 w 2442027"/>
              <a:gd name="connsiteY2" fmla="*/ 3068637 h 3068637"/>
              <a:gd name="connsiteX3" fmla="*/ 0 w 2442027"/>
              <a:gd name="connsiteY3" fmla="*/ 3068637 h 3068637"/>
            </a:gdLst>
            <a:ahLst/>
            <a:cxnLst>
              <a:cxn ang="0">
                <a:pos x="connsiteX0" y="connsiteY0"/>
              </a:cxn>
              <a:cxn ang="0">
                <a:pos x="connsiteX1" y="connsiteY1"/>
              </a:cxn>
              <a:cxn ang="0">
                <a:pos x="connsiteX2" y="connsiteY2"/>
              </a:cxn>
              <a:cxn ang="0">
                <a:pos x="connsiteX3" y="connsiteY3"/>
              </a:cxn>
            </a:cxnLst>
            <a:rect l="l" t="t" r="r" b="b"/>
            <a:pathLst>
              <a:path w="2442027" h="3068637">
                <a:moveTo>
                  <a:pt x="0" y="0"/>
                </a:moveTo>
                <a:lnTo>
                  <a:pt x="2442027" y="0"/>
                </a:lnTo>
                <a:lnTo>
                  <a:pt x="2442027" y="3068637"/>
                </a:lnTo>
                <a:lnTo>
                  <a:pt x="0" y="3068637"/>
                </a:lnTo>
                <a:close/>
              </a:path>
            </a:pathLst>
          </a:custGeom>
        </p:spPr>
        <p:txBody>
          <a:bodyPr wrap="square">
            <a:noAutofit/>
          </a:bodyPr>
          <a:lstStyle/>
          <a:p>
            <a:endParaRPr lang="zh-CN" altLang="en-US"/>
          </a:p>
        </p:txBody>
      </p:sp>
      <p:sp>
        <p:nvSpPr>
          <p:cNvPr id="16" name="图片占位符 15"/>
          <p:cNvSpPr>
            <a:spLocks noGrp="1"/>
          </p:cNvSpPr>
          <p:nvPr>
            <p:ph type="pic" sz="quarter" idx="12"/>
          </p:nvPr>
        </p:nvSpPr>
        <p:spPr>
          <a:xfrm>
            <a:off x="4874987" y="3789363"/>
            <a:ext cx="2442027" cy="3068637"/>
          </a:xfrm>
          <a:custGeom>
            <a:avLst/>
            <a:gdLst>
              <a:gd name="connsiteX0" fmla="*/ 0 w 2442027"/>
              <a:gd name="connsiteY0" fmla="*/ 0 h 3068637"/>
              <a:gd name="connsiteX1" fmla="*/ 2442027 w 2442027"/>
              <a:gd name="connsiteY1" fmla="*/ 0 h 3068637"/>
              <a:gd name="connsiteX2" fmla="*/ 2442027 w 2442027"/>
              <a:gd name="connsiteY2" fmla="*/ 3068637 h 3068637"/>
              <a:gd name="connsiteX3" fmla="*/ 0 w 2442027"/>
              <a:gd name="connsiteY3" fmla="*/ 3068637 h 3068637"/>
            </a:gdLst>
            <a:ahLst/>
            <a:cxnLst>
              <a:cxn ang="0">
                <a:pos x="connsiteX0" y="connsiteY0"/>
              </a:cxn>
              <a:cxn ang="0">
                <a:pos x="connsiteX1" y="connsiteY1"/>
              </a:cxn>
              <a:cxn ang="0">
                <a:pos x="connsiteX2" y="connsiteY2"/>
              </a:cxn>
              <a:cxn ang="0">
                <a:pos x="connsiteX3" y="connsiteY3"/>
              </a:cxn>
            </a:cxnLst>
            <a:rect l="l" t="t" r="r" b="b"/>
            <a:pathLst>
              <a:path w="2442027" h="3068637">
                <a:moveTo>
                  <a:pt x="0" y="0"/>
                </a:moveTo>
                <a:lnTo>
                  <a:pt x="2442027" y="0"/>
                </a:lnTo>
                <a:lnTo>
                  <a:pt x="2442027" y="3068637"/>
                </a:lnTo>
                <a:lnTo>
                  <a:pt x="0" y="3068637"/>
                </a:lnTo>
                <a:close/>
              </a:path>
            </a:pathLst>
          </a:custGeom>
        </p:spPr>
        <p:txBody>
          <a:bodyPr wrap="square">
            <a:noAutofit/>
          </a:bodyPr>
          <a:lstStyle/>
          <a:p>
            <a:endParaRPr lang="zh-CN" altLang="en-US"/>
          </a:p>
        </p:txBody>
      </p:sp>
      <p:sp>
        <p:nvSpPr>
          <p:cNvPr id="17" name="图片占位符 16"/>
          <p:cNvSpPr>
            <a:spLocks noGrp="1"/>
          </p:cNvSpPr>
          <p:nvPr>
            <p:ph type="pic" sz="quarter" idx="13"/>
          </p:nvPr>
        </p:nvSpPr>
        <p:spPr>
          <a:xfrm>
            <a:off x="7312479" y="3789363"/>
            <a:ext cx="2442027" cy="3068637"/>
          </a:xfrm>
          <a:custGeom>
            <a:avLst/>
            <a:gdLst>
              <a:gd name="connsiteX0" fmla="*/ 0 w 2442027"/>
              <a:gd name="connsiteY0" fmla="*/ 0 h 3068637"/>
              <a:gd name="connsiteX1" fmla="*/ 2442027 w 2442027"/>
              <a:gd name="connsiteY1" fmla="*/ 0 h 3068637"/>
              <a:gd name="connsiteX2" fmla="*/ 2442027 w 2442027"/>
              <a:gd name="connsiteY2" fmla="*/ 3068637 h 3068637"/>
              <a:gd name="connsiteX3" fmla="*/ 0 w 2442027"/>
              <a:gd name="connsiteY3" fmla="*/ 3068637 h 3068637"/>
            </a:gdLst>
            <a:ahLst/>
            <a:cxnLst>
              <a:cxn ang="0">
                <a:pos x="connsiteX0" y="connsiteY0"/>
              </a:cxn>
              <a:cxn ang="0">
                <a:pos x="connsiteX1" y="connsiteY1"/>
              </a:cxn>
              <a:cxn ang="0">
                <a:pos x="connsiteX2" y="connsiteY2"/>
              </a:cxn>
              <a:cxn ang="0">
                <a:pos x="connsiteX3" y="connsiteY3"/>
              </a:cxn>
            </a:cxnLst>
            <a:rect l="l" t="t" r="r" b="b"/>
            <a:pathLst>
              <a:path w="2442027" h="3068637">
                <a:moveTo>
                  <a:pt x="0" y="0"/>
                </a:moveTo>
                <a:lnTo>
                  <a:pt x="2442027" y="0"/>
                </a:lnTo>
                <a:lnTo>
                  <a:pt x="2442027" y="3068637"/>
                </a:lnTo>
                <a:lnTo>
                  <a:pt x="0" y="3068637"/>
                </a:lnTo>
                <a:close/>
              </a:path>
            </a:pathLst>
          </a:custGeom>
        </p:spPr>
        <p:txBody>
          <a:bodyPr wrap="square">
            <a:noAutofit/>
          </a:bodyPr>
          <a:lstStyle/>
          <a:p>
            <a:endParaRPr lang="zh-CN" altLang="en-US"/>
          </a:p>
        </p:txBody>
      </p:sp>
      <p:sp>
        <p:nvSpPr>
          <p:cNvPr id="18" name="图片占位符 17"/>
          <p:cNvSpPr>
            <a:spLocks noGrp="1"/>
          </p:cNvSpPr>
          <p:nvPr>
            <p:ph type="pic" sz="quarter" idx="14"/>
          </p:nvPr>
        </p:nvSpPr>
        <p:spPr>
          <a:xfrm>
            <a:off x="9749974" y="3789363"/>
            <a:ext cx="2442027" cy="3068637"/>
          </a:xfrm>
          <a:custGeom>
            <a:avLst/>
            <a:gdLst>
              <a:gd name="connsiteX0" fmla="*/ 0 w 2442027"/>
              <a:gd name="connsiteY0" fmla="*/ 0 h 3068637"/>
              <a:gd name="connsiteX1" fmla="*/ 2442027 w 2442027"/>
              <a:gd name="connsiteY1" fmla="*/ 0 h 3068637"/>
              <a:gd name="connsiteX2" fmla="*/ 2442027 w 2442027"/>
              <a:gd name="connsiteY2" fmla="*/ 3068637 h 3068637"/>
              <a:gd name="connsiteX3" fmla="*/ 0 w 2442027"/>
              <a:gd name="connsiteY3" fmla="*/ 3068637 h 3068637"/>
            </a:gdLst>
            <a:ahLst/>
            <a:cxnLst>
              <a:cxn ang="0">
                <a:pos x="connsiteX0" y="connsiteY0"/>
              </a:cxn>
              <a:cxn ang="0">
                <a:pos x="connsiteX1" y="connsiteY1"/>
              </a:cxn>
              <a:cxn ang="0">
                <a:pos x="connsiteX2" y="connsiteY2"/>
              </a:cxn>
              <a:cxn ang="0">
                <a:pos x="connsiteX3" y="connsiteY3"/>
              </a:cxn>
            </a:cxnLst>
            <a:rect l="l" t="t" r="r" b="b"/>
            <a:pathLst>
              <a:path w="2442027" h="3068637">
                <a:moveTo>
                  <a:pt x="0" y="0"/>
                </a:moveTo>
                <a:lnTo>
                  <a:pt x="2442027" y="0"/>
                </a:lnTo>
                <a:lnTo>
                  <a:pt x="2442027" y="3068637"/>
                </a:lnTo>
                <a:lnTo>
                  <a:pt x="0" y="3068637"/>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8" Type="http://schemas.openxmlformats.org/officeDocument/2006/relationships/theme" Target="../theme/theme1.xml"/><Relationship Id="rId77" Type="http://schemas.openxmlformats.org/officeDocument/2006/relationships/slideLayout" Target="../slideLayouts/slideLayout77.xml"/><Relationship Id="rId76" Type="http://schemas.openxmlformats.org/officeDocument/2006/relationships/slideLayout" Target="../slideLayouts/slideLayout76.xml"/><Relationship Id="rId75" Type="http://schemas.openxmlformats.org/officeDocument/2006/relationships/slideLayout" Target="../slideLayouts/slideLayout75.xml"/><Relationship Id="rId74" Type="http://schemas.openxmlformats.org/officeDocument/2006/relationships/slideLayout" Target="../slideLayouts/slideLayout74.xml"/><Relationship Id="rId73" Type="http://schemas.openxmlformats.org/officeDocument/2006/relationships/slideLayout" Target="../slideLayouts/slideLayout73.xml"/><Relationship Id="rId72" Type="http://schemas.openxmlformats.org/officeDocument/2006/relationships/slideLayout" Target="../slideLayouts/slideLayout72.xml"/><Relationship Id="rId71" Type="http://schemas.openxmlformats.org/officeDocument/2006/relationships/slideLayout" Target="../slideLayouts/slideLayout71.xml"/><Relationship Id="rId70" Type="http://schemas.openxmlformats.org/officeDocument/2006/relationships/slideLayout" Target="../slideLayouts/slideLayout70.xml"/><Relationship Id="rId7" Type="http://schemas.openxmlformats.org/officeDocument/2006/relationships/slideLayout" Target="../slideLayouts/slideLayout7.xml"/><Relationship Id="rId69" Type="http://schemas.openxmlformats.org/officeDocument/2006/relationships/slideLayout" Target="../slideLayouts/slideLayout69.xml"/><Relationship Id="rId68" Type="http://schemas.openxmlformats.org/officeDocument/2006/relationships/slideLayout" Target="../slideLayouts/slideLayout68.xml"/><Relationship Id="rId67" Type="http://schemas.openxmlformats.org/officeDocument/2006/relationships/slideLayout" Target="../slideLayouts/slideLayout67.xml"/><Relationship Id="rId66" Type="http://schemas.openxmlformats.org/officeDocument/2006/relationships/slideLayout" Target="../slideLayouts/slideLayout66.xml"/><Relationship Id="rId65" Type="http://schemas.openxmlformats.org/officeDocument/2006/relationships/slideLayout" Target="../slideLayouts/slideLayout65.xml"/><Relationship Id="rId64" Type="http://schemas.openxmlformats.org/officeDocument/2006/relationships/slideLayout" Target="../slideLayouts/slideLayout64.xml"/><Relationship Id="rId63" Type="http://schemas.openxmlformats.org/officeDocument/2006/relationships/slideLayout" Target="../slideLayouts/slideLayout63.xml"/><Relationship Id="rId62" Type="http://schemas.openxmlformats.org/officeDocument/2006/relationships/slideLayout" Target="../slideLayouts/slideLayout62.xml"/><Relationship Id="rId61" Type="http://schemas.openxmlformats.org/officeDocument/2006/relationships/slideLayout" Target="../slideLayouts/slideLayout61.xml"/><Relationship Id="rId60" Type="http://schemas.openxmlformats.org/officeDocument/2006/relationships/slideLayout" Target="../slideLayouts/slideLayout60.xml"/><Relationship Id="rId6" Type="http://schemas.openxmlformats.org/officeDocument/2006/relationships/slideLayout" Target="../slideLayouts/slideLayout6.xml"/><Relationship Id="rId59" Type="http://schemas.openxmlformats.org/officeDocument/2006/relationships/slideLayout" Target="../slideLayouts/slideLayout59.xml"/><Relationship Id="rId58" Type="http://schemas.openxmlformats.org/officeDocument/2006/relationships/slideLayout" Target="../slideLayouts/slideLayout58.xml"/><Relationship Id="rId57" Type="http://schemas.openxmlformats.org/officeDocument/2006/relationships/slideLayout" Target="../slideLayouts/slideLayout57.xml"/><Relationship Id="rId56" Type="http://schemas.openxmlformats.org/officeDocument/2006/relationships/slideLayout" Target="../slideLayouts/slideLayout56.xml"/><Relationship Id="rId55" Type="http://schemas.openxmlformats.org/officeDocument/2006/relationships/slideLayout" Target="../slideLayouts/slideLayout55.xml"/><Relationship Id="rId54" Type="http://schemas.openxmlformats.org/officeDocument/2006/relationships/slideLayout" Target="../slideLayouts/slideLayout54.xml"/><Relationship Id="rId53" Type="http://schemas.openxmlformats.org/officeDocument/2006/relationships/slideLayout" Target="../slideLayouts/slideLayout53.xml"/><Relationship Id="rId52" Type="http://schemas.openxmlformats.org/officeDocument/2006/relationships/slideLayout" Target="../slideLayouts/slideLayout52.xml"/><Relationship Id="rId51" Type="http://schemas.openxmlformats.org/officeDocument/2006/relationships/slideLayout" Target="../slideLayouts/slideLayout51.xml"/><Relationship Id="rId50" Type="http://schemas.openxmlformats.org/officeDocument/2006/relationships/slideLayout" Target="../slideLayouts/slideLayout50.xml"/><Relationship Id="rId5" Type="http://schemas.openxmlformats.org/officeDocument/2006/relationships/slideLayout" Target="../slideLayouts/slideLayout5.xml"/><Relationship Id="rId49" Type="http://schemas.openxmlformats.org/officeDocument/2006/relationships/slideLayout" Target="../slideLayouts/slideLayout49.xml"/><Relationship Id="rId48" Type="http://schemas.openxmlformats.org/officeDocument/2006/relationships/slideLayout" Target="../slideLayouts/slideLayout48.xml"/><Relationship Id="rId47" Type="http://schemas.openxmlformats.org/officeDocument/2006/relationships/slideLayout" Target="../slideLayouts/slideLayout47.xml"/><Relationship Id="rId46" Type="http://schemas.openxmlformats.org/officeDocument/2006/relationships/slideLayout" Target="../slideLayouts/slideLayout46.xml"/><Relationship Id="rId45" Type="http://schemas.openxmlformats.org/officeDocument/2006/relationships/slideLayout" Target="../slideLayouts/slideLayout45.xml"/><Relationship Id="rId44" Type="http://schemas.openxmlformats.org/officeDocument/2006/relationships/slideLayout" Target="../slideLayouts/slideLayout44.xml"/><Relationship Id="rId43" Type="http://schemas.openxmlformats.org/officeDocument/2006/relationships/slideLayout" Target="../slideLayouts/slideLayout43.xml"/><Relationship Id="rId42" Type="http://schemas.openxmlformats.org/officeDocument/2006/relationships/slideLayout" Target="../slideLayouts/slideLayout42.xml"/><Relationship Id="rId41" Type="http://schemas.openxmlformats.org/officeDocument/2006/relationships/slideLayout" Target="../slideLayouts/slideLayout41.xml"/><Relationship Id="rId40" Type="http://schemas.openxmlformats.org/officeDocument/2006/relationships/slideLayout" Target="../slideLayouts/slideLayout40.xml"/><Relationship Id="rId4" Type="http://schemas.openxmlformats.org/officeDocument/2006/relationships/slideLayout" Target="../slideLayouts/slideLayout4.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80.xml"/><Relationship Id="rId2" Type="http://schemas.openxmlformats.org/officeDocument/2006/relationships/slideLayout" Target="../slideLayouts/slideLayout79.xml"/><Relationship Id="rId1" Type="http://schemas.openxmlformats.org/officeDocument/2006/relationships/slideLayout" Target="../slideLayouts/slideLayout7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 id="2147483704" r:id="rId56"/>
    <p:sldLayoutId id="2147483705" r:id="rId57"/>
    <p:sldLayoutId id="2147483706" r:id="rId58"/>
    <p:sldLayoutId id="2147483707" r:id="rId59"/>
    <p:sldLayoutId id="2147483708" r:id="rId60"/>
    <p:sldLayoutId id="2147483709" r:id="rId61"/>
    <p:sldLayoutId id="2147483710" r:id="rId62"/>
    <p:sldLayoutId id="2147483711" r:id="rId63"/>
    <p:sldLayoutId id="2147483712" r:id="rId64"/>
    <p:sldLayoutId id="2147483713" r:id="rId65"/>
    <p:sldLayoutId id="2147483714" r:id="rId66"/>
    <p:sldLayoutId id="2147483715" r:id="rId67"/>
    <p:sldLayoutId id="2147483716" r:id="rId68"/>
    <p:sldLayoutId id="2147483717" r:id="rId69"/>
    <p:sldLayoutId id="2147483718" r:id="rId70"/>
    <p:sldLayoutId id="2147483719" r:id="rId71"/>
    <p:sldLayoutId id="2147483720" r:id="rId72"/>
    <p:sldLayoutId id="2147483721" r:id="rId73"/>
    <p:sldLayoutId id="2147483722" r:id="rId74"/>
    <p:sldLayoutId id="2147483723" r:id="rId75"/>
    <p:sldLayoutId id="2147483724" r:id="rId76"/>
    <p:sldLayoutId id="2147483725" r:id="rId77"/>
  </p:sldLayoutIdLst>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image" Target="../media/image14.jpe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1.xml"/><Relationship Id="rId2" Type="http://schemas.openxmlformats.org/officeDocument/2006/relationships/image" Target="../media/image16.jpeg"/><Relationship Id="rId1" Type="http://schemas.openxmlformats.org/officeDocument/2006/relationships/image" Target="../media/image15.jpe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jpeg"/></Relationships>
</file>

<file path=ppt/slides/_rels/slide14.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6" Type="http://schemas.openxmlformats.org/officeDocument/2006/relationships/notesSlide" Target="../notesSlides/notesSlide14.xml"/><Relationship Id="rId15" Type="http://schemas.openxmlformats.org/officeDocument/2006/relationships/slideLayout" Target="../slideLayouts/slideLayout22.xml"/><Relationship Id="rId14" Type="http://schemas.openxmlformats.org/officeDocument/2006/relationships/image" Target="../media/image18.jpeg"/><Relationship Id="rId13" Type="http://schemas.openxmlformats.org/officeDocument/2006/relationships/image" Target="../media/image17.png"/><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2.xml"/><Relationship Id="rId1" Type="http://schemas.openxmlformats.org/officeDocument/2006/relationships/image" Target="../media/image19.jpe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24.xml"/><Relationship Id="rId2" Type="http://schemas.openxmlformats.org/officeDocument/2006/relationships/image" Target="../media/image21.jpeg"/><Relationship Id="rId1" Type="http://schemas.openxmlformats.org/officeDocument/2006/relationships/image" Target="../media/image20.jpe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7.xml"/><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image" Target="../media/image22.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6.xml"/><Relationship Id="rId1" Type="http://schemas.openxmlformats.org/officeDocument/2006/relationships/image" Target="../media/image25.jpe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2.xml"/><Relationship Id="rId2" Type="http://schemas.openxmlformats.org/officeDocument/2006/relationships/image" Target="../media/image27.jpeg"/><Relationship Id="rId1" Type="http://schemas.openxmlformats.org/officeDocument/2006/relationships/image" Target="../media/image26.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2.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23.xml"/><Relationship Id="rId2" Type="http://schemas.openxmlformats.org/officeDocument/2006/relationships/image" Target="../media/image29.jpeg"/><Relationship Id="rId1" Type="http://schemas.openxmlformats.org/officeDocument/2006/relationships/image" Target="../media/image28.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2.xml"/><Relationship Id="rId1" Type="http://schemas.openxmlformats.org/officeDocument/2006/relationships/image" Target="../media/image30.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2.xml"/><Relationship Id="rId1" Type="http://schemas.openxmlformats.org/officeDocument/2006/relationships/image" Target="../media/image31.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image" Target="../media/image32.jpe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6.xml"/><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4.xml"/><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7.xml"/><Relationship Id="rId2" Type="http://schemas.openxmlformats.org/officeDocument/2006/relationships/image" Target="../media/image10.jpeg"/><Relationship Id="rId1"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2.xml"/><Relationship Id="rId1" Type="http://schemas.openxmlformats.org/officeDocument/2006/relationships/image" Target="../media/image11.jpe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占位符 19"/>
          <p:cNvPicPr>
            <a:picLocks noGrp="1" noChangeAspect="1"/>
          </p:cNvPicPr>
          <p:nvPr>
            <p:ph type="pic" sz="quarter" idx="10"/>
          </p:nvPr>
        </p:nvPicPr>
        <p:blipFill>
          <a:blip r:embed="rId1" cstate="screen"/>
          <a:stretch>
            <a:fillRect/>
          </a:stretch>
        </p:blipFill>
        <p:spPr>
          <a:xfrm>
            <a:off x="5495545" y="0"/>
            <a:ext cx="6696456" cy="5662415"/>
          </a:xfrm>
        </p:spPr>
      </p:pic>
      <p:sp>
        <p:nvSpPr>
          <p:cNvPr id="4" name="圆角矩形 3"/>
          <p:cNvSpPr/>
          <p:nvPr/>
        </p:nvSpPr>
        <p:spPr>
          <a:xfrm rot="2801533">
            <a:off x="7514481" y="-668907"/>
            <a:ext cx="6086904" cy="6086904"/>
          </a:xfrm>
          <a:prstGeom prst="roundRect">
            <a:avLst>
              <a:gd name="adj" fmla="val 25750"/>
            </a:avLst>
          </a:prstGeom>
          <a:noFill/>
          <a:ln w="3397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 name="圆角矩形 1"/>
          <p:cNvSpPr/>
          <p:nvPr/>
        </p:nvSpPr>
        <p:spPr>
          <a:xfrm>
            <a:off x="874713" y="5003501"/>
            <a:ext cx="1049337" cy="427639"/>
          </a:xfrm>
          <a:prstGeom prst="roundRect">
            <a:avLst>
              <a:gd name="adj" fmla="val 25150"/>
            </a:avLst>
          </a:prstGeom>
          <a:solidFill>
            <a:srgbClr val="245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smtClean="0">
                <a:ln>
                  <a:noFill/>
                </a:ln>
                <a:solidFill>
                  <a:prstClr val="white"/>
                </a:solidFill>
                <a:effectLst/>
                <a:uLnTx/>
                <a:uFillTx/>
                <a:cs typeface="+mn-ea"/>
                <a:sym typeface="+mn-lt"/>
              </a:rPr>
              <a:t>pc6</a:t>
            </a:r>
            <a:endParaRPr kumimoji="0" lang="en-US" sz="1600" b="0" i="0" u="none" strike="noStrike" kern="1200" cap="none" spc="0" normalizeH="0" baseline="0" noProof="0" dirty="0">
              <a:ln>
                <a:noFill/>
              </a:ln>
              <a:solidFill>
                <a:prstClr val="white"/>
              </a:solidFill>
              <a:effectLst/>
              <a:uLnTx/>
              <a:uFillTx/>
              <a:cs typeface="+mn-ea"/>
              <a:sym typeface="+mn-lt"/>
            </a:endParaRPr>
          </a:p>
        </p:txBody>
      </p:sp>
      <p:sp>
        <p:nvSpPr>
          <p:cNvPr id="28" name="文本框 27"/>
          <p:cNvSpPr txBox="1"/>
          <p:nvPr/>
        </p:nvSpPr>
        <p:spPr>
          <a:xfrm>
            <a:off x="770297" y="1715155"/>
            <a:ext cx="4535127" cy="1754326"/>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defRPr/>
            </a:pPr>
            <a:endParaRPr kumimoji="0" lang="en-US" altLang="zh-CN" sz="5400" b="1" i="0" u="none" strike="noStrike" kern="1200" cap="none" spc="0" normalizeH="0" baseline="0" noProof="0" dirty="0">
              <a:ln>
                <a:noFill/>
              </a:ln>
              <a:solidFill>
                <a:schemeClr val="tx1">
                  <a:lumMod val="85000"/>
                  <a:lumOff val="15000"/>
                </a:schemeClr>
              </a:solidFill>
              <a:effectLst/>
              <a:uLnTx/>
              <a:uFillTx/>
              <a:cs typeface="+mn-ea"/>
              <a:sym typeface="+mn-lt"/>
            </a:endParaRPr>
          </a:p>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5400" b="1" i="0" u="none" strike="noStrike" kern="1200" cap="none" spc="0" normalizeH="0" baseline="0" noProof="0">
                <a:ln>
                  <a:noFill/>
                </a:ln>
                <a:solidFill>
                  <a:schemeClr val="tx1">
                    <a:lumMod val="85000"/>
                    <a:lumOff val="15000"/>
                  </a:schemeClr>
                </a:solidFill>
                <a:effectLst/>
                <a:uLnTx/>
                <a:uFillTx/>
                <a:cs typeface="+mn-ea"/>
                <a:sym typeface="+mn-lt"/>
              </a:rPr>
              <a:t>简约商务模板</a:t>
            </a:r>
            <a:endParaRPr kumimoji="0" lang="zh-CN" altLang="en-US" sz="5400" b="1"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29" name="文本框 28"/>
          <p:cNvSpPr txBox="1"/>
          <p:nvPr/>
        </p:nvSpPr>
        <p:spPr>
          <a:xfrm>
            <a:off x="839175" y="3653863"/>
            <a:ext cx="4397369" cy="889154"/>
          </a:xfrm>
          <a:prstGeom prst="rect">
            <a:avLst/>
          </a:prstGeom>
          <a:noFill/>
        </p:spPr>
        <p:txBody>
          <a:bodyPr wrap="square" rtlCol="0">
            <a:spAutoFit/>
            <a:scene3d>
              <a:camera prst="orthographicFront"/>
              <a:lightRig rig="threePt" dir="t"/>
            </a:scene3d>
            <a:sp3d contourW="12700"/>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tx1">
                    <a:lumMod val="85000"/>
                    <a:lumOff val="15000"/>
                  </a:schemeClr>
                </a:solidFill>
                <a:effectLst/>
                <a:uLnTx/>
                <a:uFillTx/>
                <a:cs typeface="+mn-ea"/>
                <a:sym typeface="+mn-lt"/>
              </a:rPr>
              <a:t>The user can demonstrate on a projector or computer, or print the presentation and make it into a film to be used in a wider field. Using PowerPoint, not only can you create presentations</a:t>
            </a:r>
            <a:endParaRPr kumimoji="0" lang="en-US" altLang="zh-CN" sz="12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34" name="圆角矩形 33"/>
          <p:cNvSpPr/>
          <p:nvPr/>
        </p:nvSpPr>
        <p:spPr>
          <a:xfrm rot="2801533">
            <a:off x="3255985" y="3276955"/>
            <a:ext cx="1596739" cy="1596739"/>
          </a:xfrm>
          <a:prstGeom prst="roundRect">
            <a:avLst>
              <a:gd name="adj" fmla="val 25750"/>
            </a:avLst>
          </a:prstGeom>
          <a:solidFill>
            <a:schemeClr val="bg1">
              <a:lumMod val="85000"/>
              <a:alpha val="10000"/>
            </a:schemeClr>
          </a:solidFill>
          <a:ln w="3397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 name="文本框 2"/>
          <p:cNvSpPr txBox="1"/>
          <p:nvPr/>
        </p:nvSpPr>
        <p:spPr>
          <a:xfrm>
            <a:off x="770297" y="1530772"/>
            <a:ext cx="2882348" cy="1015663"/>
          </a:xfrm>
          <a:prstGeom prst="rect">
            <a:avLst/>
          </a:prstGeom>
          <a:noFill/>
        </p:spPr>
        <p:txBody>
          <a:bodyPr wrap="square" rtlCol="0">
            <a:spAutoFit/>
          </a:bodyPr>
          <a:lstStyle/>
          <a:p>
            <a:r>
              <a:rPr lang="en-US" altLang="zh-CN" sz="6000" b="1" dirty="0" smtClean="0">
                <a:solidFill>
                  <a:srgbClr val="24563C"/>
                </a:solidFill>
                <a:cs typeface="+mn-ea"/>
                <a:sym typeface="+mn-lt"/>
              </a:rPr>
              <a:t>2029</a:t>
            </a:r>
            <a:endParaRPr lang="zh-CN" altLang="en-US" sz="6000" b="1" dirty="0">
              <a:solidFill>
                <a:srgbClr val="24563C"/>
              </a:solidFill>
              <a:cs typeface="+mn-ea"/>
              <a:sym typeface="+mn-lt"/>
            </a:endParaRPr>
          </a:p>
        </p:txBody>
      </p:sp>
      <p:grpSp>
        <p:nvGrpSpPr>
          <p:cNvPr id="6" name="组合 5"/>
          <p:cNvGrpSpPr/>
          <p:nvPr/>
        </p:nvGrpSpPr>
        <p:grpSpPr>
          <a:xfrm rot="5400000">
            <a:off x="-52848" y="439584"/>
            <a:ext cx="612680" cy="157316"/>
            <a:chOff x="442452" y="147484"/>
            <a:chExt cx="612680" cy="157316"/>
          </a:xfrm>
        </p:grpSpPr>
        <p:sp>
          <p:nvSpPr>
            <p:cNvPr id="5" name="椭圆 4"/>
            <p:cNvSpPr/>
            <p:nvPr/>
          </p:nvSpPr>
          <p:spPr>
            <a:xfrm>
              <a:off x="442452" y="147484"/>
              <a:ext cx="157316" cy="157316"/>
            </a:xfrm>
            <a:prstGeom prst="ellipse">
              <a:avLst/>
            </a:prstGeom>
            <a:solidFill>
              <a:srgbClr val="245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p:cNvSpPr/>
            <p:nvPr/>
          </p:nvSpPr>
          <p:spPr>
            <a:xfrm>
              <a:off x="670134" y="147484"/>
              <a:ext cx="157316" cy="157316"/>
            </a:xfrm>
            <a:prstGeom prst="ellipse">
              <a:avLst/>
            </a:prstGeom>
            <a:solidFill>
              <a:srgbClr val="245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897816" y="147484"/>
              <a:ext cx="157316" cy="157316"/>
            </a:xfrm>
            <a:prstGeom prst="ellipse">
              <a:avLst/>
            </a:prstGeom>
            <a:solidFill>
              <a:srgbClr val="245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1500"/>
                            </p:stCondLst>
                            <p:childTnLst>
                              <p:par>
                                <p:cTn id="14" presetID="2" presetClass="entr" presetSubtype="8"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additive="base">
                                        <p:cTn id="16" dur="500" fill="hold"/>
                                        <p:tgtEl>
                                          <p:spTgt spid="28"/>
                                        </p:tgtEl>
                                        <p:attrNameLst>
                                          <p:attrName>ppt_x</p:attrName>
                                        </p:attrNameLst>
                                      </p:cBhvr>
                                      <p:tavLst>
                                        <p:tav tm="0">
                                          <p:val>
                                            <p:strVal val="0-#ppt_w/2"/>
                                          </p:val>
                                        </p:tav>
                                        <p:tav tm="100000">
                                          <p:val>
                                            <p:strVal val="#ppt_x"/>
                                          </p:val>
                                        </p:tav>
                                      </p:tavLst>
                                    </p:anim>
                                    <p:anim calcmode="lin" valueType="num">
                                      <p:cBhvr additive="base">
                                        <p:cTn id="17" dur="500" fill="hold"/>
                                        <p:tgtEl>
                                          <p:spTgt spid="28"/>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wipe(left)">
                                      <p:cBhvr>
                                        <p:cTn id="2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8" grpId="0"/>
      <p:bldP spid="2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46"/>
          <p:cNvSpPr/>
          <p:nvPr/>
        </p:nvSpPr>
        <p:spPr>
          <a:xfrm>
            <a:off x="6096000" y="0"/>
            <a:ext cx="6096000" cy="6858000"/>
          </a:xfrm>
          <a:prstGeom prst="rect">
            <a:avLst/>
          </a:prstGeom>
          <a:blipFill>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49" name="矩形 48"/>
          <p:cNvSpPr/>
          <p:nvPr/>
        </p:nvSpPr>
        <p:spPr>
          <a:xfrm>
            <a:off x="6103938" y="0"/>
            <a:ext cx="6096000" cy="6858000"/>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3" name="TextBox 2"/>
          <p:cNvSpPr txBox="1"/>
          <p:nvPr/>
        </p:nvSpPr>
        <p:spPr>
          <a:xfrm>
            <a:off x="786166" y="1093106"/>
            <a:ext cx="3304142" cy="1077218"/>
          </a:xfrm>
          <a:prstGeom prst="rect">
            <a:avLst/>
          </a:prstGeom>
          <a:noFill/>
        </p:spPr>
        <p:txBody>
          <a:bodyPr wrap="square" rtlCol="0">
            <a:spAutoFit/>
          </a:bodyPr>
          <a:lstStyle/>
          <a:p>
            <a:r>
              <a:rPr lang="en-US" sz="3200" b="1">
                <a:solidFill>
                  <a:schemeClr val="tx1">
                    <a:lumMod val="85000"/>
                    <a:lumOff val="15000"/>
                  </a:schemeClr>
                </a:solidFill>
                <a:cs typeface="+mn-ea"/>
                <a:sym typeface="+mn-lt"/>
              </a:rPr>
              <a:t>Our Great Service Here</a:t>
            </a:r>
            <a:endParaRPr lang="en-US" sz="3200" b="1">
              <a:solidFill>
                <a:schemeClr val="tx1">
                  <a:lumMod val="85000"/>
                  <a:lumOff val="15000"/>
                </a:schemeClr>
              </a:solidFill>
              <a:cs typeface="+mn-ea"/>
              <a:sym typeface="+mn-lt"/>
            </a:endParaRPr>
          </a:p>
        </p:txBody>
      </p:sp>
      <p:sp>
        <p:nvSpPr>
          <p:cNvPr id="24" name="Rectangle 3"/>
          <p:cNvSpPr/>
          <p:nvPr/>
        </p:nvSpPr>
        <p:spPr>
          <a:xfrm>
            <a:off x="922817" y="2285183"/>
            <a:ext cx="597279" cy="81537"/>
          </a:xfrm>
          <a:prstGeom prst="rect">
            <a:avLst/>
          </a:prstGeom>
          <a:solidFill>
            <a:srgbClr val="245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5" name="Rectangle 4"/>
          <p:cNvSpPr/>
          <p:nvPr/>
        </p:nvSpPr>
        <p:spPr>
          <a:xfrm>
            <a:off x="911352" y="3875772"/>
            <a:ext cx="711200" cy="711200"/>
          </a:xfrm>
          <a:prstGeom prst="rect">
            <a:avLst/>
          </a:prstGeom>
          <a:solidFill>
            <a:srgbClr val="245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6" name="Rectangle 5"/>
          <p:cNvSpPr/>
          <p:nvPr/>
        </p:nvSpPr>
        <p:spPr>
          <a:xfrm>
            <a:off x="911352" y="5141491"/>
            <a:ext cx="711200" cy="711200"/>
          </a:xfrm>
          <a:prstGeom prst="rect">
            <a:avLst/>
          </a:prstGeom>
          <a:solidFill>
            <a:srgbClr val="245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41" name="Rectangle 7"/>
          <p:cNvSpPr/>
          <p:nvPr/>
        </p:nvSpPr>
        <p:spPr>
          <a:xfrm>
            <a:off x="2013364" y="4050643"/>
            <a:ext cx="3250365" cy="570284"/>
          </a:xfrm>
          <a:prstGeom prst="rect">
            <a:avLst/>
          </a:prstGeom>
        </p:spPr>
        <p:txBody>
          <a:bodyPr wrap="square">
            <a:spAutoFit/>
          </a:bodyPr>
          <a:lstStyle/>
          <a:p>
            <a:pPr>
              <a:lnSpc>
                <a:spcPct val="150000"/>
              </a:lnSpc>
            </a:pPr>
            <a:r>
              <a:rPr lang="en-US" sz="1100" b="0" i="0">
                <a:solidFill>
                  <a:schemeClr val="bg2">
                    <a:lumMod val="25000"/>
                  </a:schemeClr>
                </a:solidFill>
                <a:effectLst/>
                <a:cs typeface="+mn-ea"/>
                <a:sym typeface="+mn-lt"/>
              </a:rPr>
              <a:t>Lorem ipsum dolor sit amet, consectetur adipiscing elit. Duis eu volutpat sem. </a:t>
            </a:r>
            <a:endParaRPr lang="en-US" sz="1100">
              <a:solidFill>
                <a:schemeClr val="bg2">
                  <a:lumMod val="25000"/>
                </a:schemeClr>
              </a:solidFill>
              <a:cs typeface="+mn-ea"/>
              <a:sym typeface="+mn-lt"/>
            </a:endParaRPr>
          </a:p>
        </p:txBody>
      </p:sp>
      <p:sp>
        <p:nvSpPr>
          <p:cNvPr id="43" name="Rectangle 9"/>
          <p:cNvSpPr/>
          <p:nvPr/>
        </p:nvSpPr>
        <p:spPr>
          <a:xfrm>
            <a:off x="2007435" y="5314807"/>
            <a:ext cx="3250365" cy="570284"/>
          </a:xfrm>
          <a:prstGeom prst="rect">
            <a:avLst/>
          </a:prstGeom>
        </p:spPr>
        <p:txBody>
          <a:bodyPr wrap="square">
            <a:spAutoFit/>
          </a:bodyPr>
          <a:lstStyle/>
          <a:p>
            <a:pPr>
              <a:lnSpc>
                <a:spcPct val="150000"/>
              </a:lnSpc>
            </a:pPr>
            <a:r>
              <a:rPr lang="en-US" sz="1100" b="0" i="0">
                <a:solidFill>
                  <a:schemeClr val="bg2">
                    <a:lumMod val="25000"/>
                  </a:schemeClr>
                </a:solidFill>
                <a:effectLst/>
                <a:cs typeface="+mn-ea"/>
                <a:sym typeface="+mn-lt"/>
              </a:rPr>
              <a:t>Lorem ipsum dolor sit amet, consectetur adipiscing elit. Duis eu volutpat sem. </a:t>
            </a:r>
            <a:endParaRPr lang="en-US" sz="1100">
              <a:solidFill>
                <a:schemeClr val="bg2">
                  <a:lumMod val="25000"/>
                </a:schemeClr>
              </a:solidFill>
              <a:cs typeface="+mn-ea"/>
              <a:sym typeface="+mn-lt"/>
            </a:endParaRPr>
          </a:p>
        </p:txBody>
      </p:sp>
      <p:sp>
        <p:nvSpPr>
          <p:cNvPr id="44" name="Shape 2553"/>
          <p:cNvSpPr/>
          <p:nvPr/>
        </p:nvSpPr>
        <p:spPr>
          <a:xfrm>
            <a:off x="1065803" y="5314807"/>
            <a:ext cx="402298" cy="365726"/>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chemeClr val="bg1"/>
          </a:solidFill>
          <a:ln w="12700">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cs typeface="+mn-ea"/>
              <a:sym typeface="+mn-lt"/>
            </a:endParaRPr>
          </a:p>
        </p:txBody>
      </p:sp>
      <p:sp>
        <p:nvSpPr>
          <p:cNvPr id="45" name="Shape 2584"/>
          <p:cNvSpPr/>
          <p:nvPr/>
        </p:nvSpPr>
        <p:spPr>
          <a:xfrm>
            <a:off x="1096733" y="4030223"/>
            <a:ext cx="402298" cy="402298"/>
          </a:xfrm>
          <a:custGeom>
            <a:avLst/>
            <a:gdLst/>
            <a:ahLst/>
            <a:cxnLst>
              <a:cxn ang="0">
                <a:pos x="wd2" y="hd2"/>
              </a:cxn>
              <a:cxn ang="5400000">
                <a:pos x="wd2" y="hd2"/>
              </a:cxn>
              <a:cxn ang="10800000">
                <a:pos x="wd2" y="hd2"/>
              </a:cxn>
              <a:cxn ang="16200000">
                <a:pos x="wd2" y="hd2"/>
              </a:cxn>
            </a:cxnLst>
            <a:rect l="0" t="0" r="r" b="b"/>
            <a:pathLst>
              <a:path w="21600" h="21600" extrusionOk="0">
                <a:moveTo>
                  <a:pt x="10309" y="17673"/>
                </a:moveTo>
                <a:cubicBezTo>
                  <a:pt x="10445" y="17673"/>
                  <a:pt x="10567" y="17618"/>
                  <a:pt x="10656" y="17529"/>
                </a:cubicBezTo>
                <a:lnTo>
                  <a:pt x="12620" y="15565"/>
                </a:lnTo>
                <a:cubicBezTo>
                  <a:pt x="12709" y="15477"/>
                  <a:pt x="12764" y="15354"/>
                  <a:pt x="12764" y="15218"/>
                </a:cubicBezTo>
                <a:cubicBezTo>
                  <a:pt x="12764" y="14947"/>
                  <a:pt x="12544" y="14728"/>
                  <a:pt x="12273" y="14728"/>
                </a:cubicBezTo>
                <a:cubicBezTo>
                  <a:pt x="12137" y="14728"/>
                  <a:pt x="12014" y="14782"/>
                  <a:pt x="11926" y="14871"/>
                </a:cubicBezTo>
                <a:lnTo>
                  <a:pt x="9962" y="16835"/>
                </a:lnTo>
                <a:cubicBezTo>
                  <a:pt x="9873" y="16924"/>
                  <a:pt x="9818" y="17046"/>
                  <a:pt x="9818" y="17183"/>
                </a:cubicBezTo>
                <a:cubicBezTo>
                  <a:pt x="9818" y="17453"/>
                  <a:pt x="10038" y="17673"/>
                  <a:pt x="10309" y="17673"/>
                </a:cubicBezTo>
                <a:moveTo>
                  <a:pt x="10309" y="20415"/>
                </a:moveTo>
                <a:lnTo>
                  <a:pt x="982" y="11088"/>
                </a:lnTo>
                <a:lnTo>
                  <a:pt x="982" y="4418"/>
                </a:lnTo>
                <a:cubicBezTo>
                  <a:pt x="982" y="4147"/>
                  <a:pt x="1201" y="3927"/>
                  <a:pt x="1473" y="3927"/>
                </a:cubicBezTo>
                <a:lnTo>
                  <a:pt x="8142" y="3927"/>
                </a:lnTo>
                <a:lnTo>
                  <a:pt x="17469" y="13255"/>
                </a:lnTo>
                <a:cubicBezTo>
                  <a:pt x="17469" y="13255"/>
                  <a:pt x="10309" y="20415"/>
                  <a:pt x="10309" y="20415"/>
                </a:cubicBezTo>
                <a:close/>
                <a:moveTo>
                  <a:pt x="8693" y="3090"/>
                </a:moveTo>
                <a:cubicBezTo>
                  <a:pt x="8604" y="3001"/>
                  <a:pt x="8481" y="2945"/>
                  <a:pt x="8345" y="2945"/>
                </a:cubicBezTo>
                <a:lnTo>
                  <a:pt x="1473" y="2945"/>
                </a:lnTo>
                <a:cubicBezTo>
                  <a:pt x="660" y="2945"/>
                  <a:pt x="0" y="3605"/>
                  <a:pt x="0" y="4418"/>
                </a:cubicBezTo>
                <a:lnTo>
                  <a:pt x="0" y="11291"/>
                </a:lnTo>
                <a:cubicBezTo>
                  <a:pt x="0" y="11427"/>
                  <a:pt x="55" y="11549"/>
                  <a:pt x="144" y="11638"/>
                </a:cubicBezTo>
                <a:lnTo>
                  <a:pt x="9962" y="21456"/>
                </a:lnTo>
                <a:cubicBezTo>
                  <a:pt x="10051" y="21546"/>
                  <a:pt x="10174" y="21600"/>
                  <a:pt x="10309" y="21600"/>
                </a:cubicBezTo>
                <a:cubicBezTo>
                  <a:pt x="10445" y="21600"/>
                  <a:pt x="10567" y="21546"/>
                  <a:pt x="10656" y="21456"/>
                </a:cubicBezTo>
                <a:lnTo>
                  <a:pt x="18511" y="13602"/>
                </a:lnTo>
                <a:cubicBezTo>
                  <a:pt x="18600" y="13513"/>
                  <a:pt x="18655" y="13390"/>
                  <a:pt x="18655" y="13255"/>
                </a:cubicBezTo>
                <a:cubicBezTo>
                  <a:pt x="18655" y="13119"/>
                  <a:pt x="18599" y="12997"/>
                  <a:pt x="18511" y="12908"/>
                </a:cubicBezTo>
                <a:cubicBezTo>
                  <a:pt x="18511" y="12908"/>
                  <a:pt x="8693" y="3090"/>
                  <a:pt x="8693" y="3090"/>
                </a:cubicBezTo>
                <a:close/>
                <a:moveTo>
                  <a:pt x="7855" y="15218"/>
                </a:moveTo>
                <a:cubicBezTo>
                  <a:pt x="7855" y="15490"/>
                  <a:pt x="8074" y="15709"/>
                  <a:pt x="8345" y="15709"/>
                </a:cubicBezTo>
                <a:cubicBezTo>
                  <a:pt x="8481" y="15709"/>
                  <a:pt x="8604" y="15655"/>
                  <a:pt x="8693" y="15565"/>
                </a:cubicBezTo>
                <a:lnTo>
                  <a:pt x="9183" y="15074"/>
                </a:lnTo>
                <a:cubicBezTo>
                  <a:pt x="9273" y="14986"/>
                  <a:pt x="9327" y="14863"/>
                  <a:pt x="9327" y="14728"/>
                </a:cubicBezTo>
                <a:cubicBezTo>
                  <a:pt x="9327" y="14456"/>
                  <a:pt x="9108" y="14236"/>
                  <a:pt x="8836" y="14236"/>
                </a:cubicBezTo>
                <a:cubicBezTo>
                  <a:pt x="8701" y="14236"/>
                  <a:pt x="8578" y="14291"/>
                  <a:pt x="8489" y="14381"/>
                </a:cubicBezTo>
                <a:lnTo>
                  <a:pt x="7998" y="14871"/>
                </a:lnTo>
                <a:cubicBezTo>
                  <a:pt x="7910" y="14961"/>
                  <a:pt x="7855" y="15083"/>
                  <a:pt x="7855" y="15218"/>
                </a:cubicBezTo>
                <a:moveTo>
                  <a:pt x="21456" y="9962"/>
                </a:moveTo>
                <a:lnTo>
                  <a:pt x="11638" y="144"/>
                </a:lnTo>
                <a:cubicBezTo>
                  <a:pt x="11549" y="55"/>
                  <a:pt x="11427" y="0"/>
                  <a:pt x="11291" y="0"/>
                </a:cubicBezTo>
                <a:lnTo>
                  <a:pt x="4418" y="0"/>
                </a:lnTo>
                <a:cubicBezTo>
                  <a:pt x="3605" y="0"/>
                  <a:pt x="2945" y="660"/>
                  <a:pt x="2945" y="1473"/>
                </a:cubicBezTo>
                <a:cubicBezTo>
                  <a:pt x="2945" y="1744"/>
                  <a:pt x="3165" y="1964"/>
                  <a:pt x="3436" y="1964"/>
                </a:cubicBezTo>
                <a:cubicBezTo>
                  <a:pt x="3708" y="1964"/>
                  <a:pt x="3927" y="1744"/>
                  <a:pt x="3927" y="1473"/>
                </a:cubicBezTo>
                <a:cubicBezTo>
                  <a:pt x="3927" y="1202"/>
                  <a:pt x="4147" y="982"/>
                  <a:pt x="4418" y="982"/>
                </a:cubicBezTo>
                <a:lnTo>
                  <a:pt x="11088" y="982"/>
                </a:lnTo>
                <a:lnTo>
                  <a:pt x="20415" y="10310"/>
                </a:lnTo>
                <a:lnTo>
                  <a:pt x="19289" y="11435"/>
                </a:lnTo>
                <a:cubicBezTo>
                  <a:pt x="19201" y="11524"/>
                  <a:pt x="19145" y="11646"/>
                  <a:pt x="19145" y="11782"/>
                </a:cubicBezTo>
                <a:cubicBezTo>
                  <a:pt x="19145" y="12053"/>
                  <a:pt x="19366" y="12273"/>
                  <a:pt x="19636" y="12273"/>
                </a:cubicBezTo>
                <a:cubicBezTo>
                  <a:pt x="19772" y="12273"/>
                  <a:pt x="19895" y="12218"/>
                  <a:pt x="19983" y="12129"/>
                </a:cubicBezTo>
                <a:lnTo>
                  <a:pt x="21456" y="10656"/>
                </a:lnTo>
                <a:cubicBezTo>
                  <a:pt x="21545" y="10567"/>
                  <a:pt x="21600" y="10445"/>
                  <a:pt x="21600" y="10310"/>
                </a:cubicBezTo>
                <a:cubicBezTo>
                  <a:pt x="21600" y="10174"/>
                  <a:pt x="21545" y="10051"/>
                  <a:pt x="21456" y="9962"/>
                </a:cubicBezTo>
                <a:moveTo>
                  <a:pt x="10309" y="13745"/>
                </a:moveTo>
                <a:cubicBezTo>
                  <a:pt x="10445" y="13745"/>
                  <a:pt x="10567" y="13691"/>
                  <a:pt x="10656" y="13602"/>
                </a:cubicBezTo>
                <a:lnTo>
                  <a:pt x="11638" y="12620"/>
                </a:lnTo>
                <a:cubicBezTo>
                  <a:pt x="11727" y="12531"/>
                  <a:pt x="11782" y="12408"/>
                  <a:pt x="11782" y="12273"/>
                </a:cubicBezTo>
                <a:cubicBezTo>
                  <a:pt x="11782" y="12002"/>
                  <a:pt x="11562" y="11782"/>
                  <a:pt x="11291" y="11782"/>
                </a:cubicBezTo>
                <a:cubicBezTo>
                  <a:pt x="11156" y="11782"/>
                  <a:pt x="11033" y="11837"/>
                  <a:pt x="10944" y="11926"/>
                </a:cubicBezTo>
                <a:lnTo>
                  <a:pt x="9962" y="12908"/>
                </a:lnTo>
                <a:cubicBezTo>
                  <a:pt x="9873" y="12997"/>
                  <a:pt x="9818" y="13119"/>
                  <a:pt x="9818" y="13255"/>
                </a:cubicBezTo>
                <a:cubicBezTo>
                  <a:pt x="9818" y="13526"/>
                  <a:pt x="10038" y="13745"/>
                  <a:pt x="10309" y="13745"/>
                </a:cubicBezTo>
                <a:moveTo>
                  <a:pt x="4418" y="7855"/>
                </a:moveTo>
                <a:cubicBezTo>
                  <a:pt x="4147" y="7855"/>
                  <a:pt x="3927" y="7635"/>
                  <a:pt x="3927" y="7364"/>
                </a:cubicBezTo>
                <a:cubicBezTo>
                  <a:pt x="3927" y="7093"/>
                  <a:pt x="4147" y="6873"/>
                  <a:pt x="4418" y="6873"/>
                </a:cubicBezTo>
                <a:cubicBezTo>
                  <a:pt x="4690" y="6873"/>
                  <a:pt x="4909" y="7093"/>
                  <a:pt x="4909" y="7364"/>
                </a:cubicBezTo>
                <a:cubicBezTo>
                  <a:pt x="4909" y="7635"/>
                  <a:pt x="4690" y="7855"/>
                  <a:pt x="4418" y="7855"/>
                </a:cubicBezTo>
                <a:moveTo>
                  <a:pt x="4418" y="5891"/>
                </a:moveTo>
                <a:cubicBezTo>
                  <a:pt x="3605" y="5891"/>
                  <a:pt x="2945" y="6551"/>
                  <a:pt x="2945" y="7364"/>
                </a:cubicBezTo>
                <a:cubicBezTo>
                  <a:pt x="2945" y="8177"/>
                  <a:pt x="3605" y="8837"/>
                  <a:pt x="4418" y="8837"/>
                </a:cubicBezTo>
                <a:cubicBezTo>
                  <a:pt x="5232" y="8837"/>
                  <a:pt x="5891" y="8177"/>
                  <a:pt x="5891" y="7364"/>
                </a:cubicBezTo>
                <a:cubicBezTo>
                  <a:pt x="5891" y="6551"/>
                  <a:pt x="5232" y="5891"/>
                  <a:pt x="4418" y="5891"/>
                </a:cubicBezTo>
              </a:path>
            </a:pathLst>
          </a:custGeom>
          <a:solidFill>
            <a:schemeClr val="bg1"/>
          </a:solidFill>
          <a:ln w="12700">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cs typeface="+mn-ea"/>
              <a:sym typeface="+mn-lt"/>
            </a:endParaRPr>
          </a:p>
        </p:txBody>
      </p:sp>
      <p:sp>
        <p:nvSpPr>
          <p:cNvPr id="46" name="Rectangle 12"/>
          <p:cNvSpPr/>
          <p:nvPr/>
        </p:nvSpPr>
        <p:spPr>
          <a:xfrm>
            <a:off x="786166" y="2402922"/>
            <a:ext cx="4471634" cy="1144609"/>
          </a:xfrm>
          <a:prstGeom prst="rect">
            <a:avLst/>
          </a:prstGeom>
        </p:spPr>
        <p:txBody>
          <a:bodyPr wrap="square">
            <a:spAutoFit/>
          </a:bodyPr>
          <a:lstStyle/>
          <a:p>
            <a:pPr>
              <a:lnSpc>
                <a:spcPct val="200000"/>
              </a:lnSpc>
            </a:pPr>
            <a:r>
              <a:rPr lang="en-US" sz="1200" b="0" i="0">
                <a:solidFill>
                  <a:schemeClr val="tx1">
                    <a:lumMod val="75000"/>
                    <a:lumOff val="25000"/>
                  </a:schemeClr>
                </a:solidFill>
                <a:effectLst/>
                <a:cs typeface="+mn-ea"/>
                <a:sym typeface="+mn-lt"/>
              </a:rPr>
              <a:t>Lorem ipsum dolor sit amet, consectetur adipiscing elit. Donec vel semper felis. Suspendisse tempor tellus sit amet tellus mattis, nec aliquet felis luctus. Aenean .</a:t>
            </a:r>
            <a:endParaRPr lang="en-US" sz="1200" b="0" i="0">
              <a:solidFill>
                <a:schemeClr val="tx1">
                  <a:lumMod val="75000"/>
                  <a:lumOff val="25000"/>
                </a:schemeClr>
              </a:solidFill>
              <a:effectLst/>
              <a:cs typeface="+mn-ea"/>
              <a:sym typeface="+mn-lt"/>
            </a:endParaRPr>
          </a:p>
        </p:txBody>
      </p:sp>
      <p:sp>
        <p:nvSpPr>
          <p:cNvPr id="6" name="图文框 5"/>
          <p:cNvSpPr/>
          <p:nvPr/>
        </p:nvSpPr>
        <p:spPr>
          <a:xfrm>
            <a:off x="7079834" y="1981227"/>
            <a:ext cx="4457700" cy="2451294"/>
          </a:xfrm>
          <a:prstGeom prst="frame">
            <a:avLst>
              <a:gd name="adj1" fmla="val 199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8" name="TextBox 16"/>
          <p:cNvSpPr txBox="1"/>
          <p:nvPr/>
        </p:nvSpPr>
        <p:spPr>
          <a:xfrm>
            <a:off x="7731252" y="2667407"/>
            <a:ext cx="3304142" cy="1200329"/>
          </a:xfrm>
          <a:prstGeom prst="rect">
            <a:avLst/>
          </a:prstGeom>
          <a:noFill/>
        </p:spPr>
        <p:txBody>
          <a:bodyPr wrap="square" rtlCol="0">
            <a:spAutoFit/>
          </a:bodyPr>
          <a:lstStyle/>
          <a:p>
            <a:r>
              <a:rPr lang="en-US" sz="3600" b="1">
                <a:solidFill>
                  <a:schemeClr val="bg1"/>
                </a:solidFill>
                <a:cs typeface="+mn-ea"/>
                <a:sym typeface="+mn-lt"/>
              </a:rPr>
              <a:t>Awesome Great Service</a:t>
            </a:r>
            <a:endParaRPr lang="en-US" sz="3600" b="1">
              <a:solidFill>
                <a:schemeClr val="bg1"/>
              </a:solidFill>
              <a:cs typeface="+mn-ea"/>
              <a:sym typeface="+mn-lt"/>
            </a:endParaRPr>
          </a:p>
        </p:txBody>
      </p:sp>
      <p:sp>
        <p:nvSpPr>
          <p:cNvPr id="50" name="文本框 49"/>
          <p:cNvSpPr txBox="1"/>
          <p:nvPr/>
        </p:nvSpPr>
        <p:spPr>
          <a:xfrm>
            <a:off x="2005426" y="3798819"/>
            <a:ext cx="1415772" cy="338554"/>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lumMod val="85000"/>
                    <a:lumOff val="15000"/>
                  </a:schemeClr>
                </a:solidFill>
                <a:effectLst/>
                <a:uLnTx/>
                <a:uFillTx/>
                <a:cs typeface="+mn-ea"/>
                <a:sym typeface="+mn-lt"/>
              </a:rPr>
              <a:t>标题文字添加</a:t>
            </a:r>
            <a:endParaRPr kumimoji="0" lang="zh-CN" altLang="en-US" sz="16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51" name="文本框 50"/>
          <p:cNvSpPr txBox="1"/>
          <p:nvPr/>
        </p:nvSpPr>
        <p:spPr>
          <a:xfrm>
            <a:off x="2005426" y="5079541"/>
            <a:ext cx="1415772" cy="338554"/>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lumMod val="85000"/>
                    <a:lumOff val="15000"/>
                  </a:schemeClr>
                </a:solidFill>
                <a:effectLst/>
                <a:uLnTx/>
                <a:uFillTx/>
                <a:cs typeface="+mn-ea"/>
                <a:sym typeface="+mn-lt"/>
              </a:rPr>
              <a:t>标题文字添加</a:t>
            </a:r>
            <a:endParaRPr kumimoji="0" lang="zh-CN" altLang="en-US" sz="16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nvGrpSpPr>
          <p:cNvPr id="17" name="组合 16"/>
          <p:cNvGrpSpPr/>
          <p:nvPr/>
        </p:nvGrpSpPr>
        <p:grpSpPr>
          <a:xfrm>
            <a:off x="169298" y="58865"/>
            <a:ext cx="2964427" cy="711074"/>
            <a:chOff x="169298" y="58865"/>
            <a:chExt cx="2964427" cy="711074"/>
          </a:xfrm>
        </p:grpSpPr>
        <p:grpSp>
          <p:nvGrpSpPr>
            <p:cNvPr id="18" name="组合 17"/>
            <p:cNvGrpSpPr/>
            <p:nvPr/>
          </p:nvGrpSpPr>
          <p:grpSpPr>
            <a:xfrm>
              <a:off x="640218" y="58865"/>
              <a:ext cx="2493507" cy="711074"/>
              <a:chOff x="4362191" y="419177"/>
              <a:chExt cx="2493507" cy="711074"/>
            </a:xfrm>
          </p:grpSpPr>
          <p:sp>
            <p:nvSpPr>
              <p:cNvPr id="21" name="文本框 20"/>
              <p:cNvSpPr txBox="1"/>
              <p:nvPr/>
            </p:nvSpPr>
            <p:spPr>
              <a:xfrm>
                <a:off x="4362191" y="419177"/>
                <a:ext cx="2236510" cy="400110"/>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rPr>
                  <a:t>标题文字添加此处</a:t>
                </a:r>
                <a:endPar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22" name="文本框 21"/>
              <p:cNvSpPr txBox="1"/>
              <p:nvPr/>
            </p:nvSpPr>
            <p:spPr>
              <a:xfrm>
                <a:off x="4362191" y="707507"/>
                <a:ext cx="2493507" cy="422744"/>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900" b="0" i="0" u="none" strike="noStrike" kern="1200" cap="none" spc="0" normalizeH="0" baseline="0" noProof="0">
                    <a:ln>
                      <a:noFill/>
                    </a:ln>
                    <a:solidFill>
                      <a:schemeClr val="tx1">
                        <a:lumMod val="85000"/>
                        <a:lumOff val="15000"/>
                      </a:schemeClr>
                    </a:solidFill>
                    <a:effectLst/>
                    <a:uLnTx/>
                    <a:uFillTx/>
                    <a:cs typeface="+mn-ea"/>
                    <a:sym typeface="+mn-lt"/>
                  </a:rPr>
                  <a:t> user can, </a:t>
                </a:r>
                <a:r>
                  <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rPr>
                  <a:t>or print </a:t>
                </a:r>
                <a:r>
                  <a:rPr kumimoji="0" lang="en-US" altLang="zh-CN" sz="900" b="0" i="0" u="none" strike="noStrike" kern="1200" cap="none" spc="0" normalizeH="0" baseline="0" noProof="0">
                    <a:ln>
                      <a:noFill/>
                    </a:ln>
                    <a:solidFill>
                      <a:schemeClr val="tx1">
                        <a:lumMod val="85000"/>
                        <a:lumOff val="15000"/>
                      </a:schemeClr>
                    </a:solidFill>
                    <a:effectLst/>
                    <a:uLnTx/>
                    <a:uFillTx/>
                    <a:cs typeface="+mn-ea"/>
                    <a:sym typeface="+mn-lt"/>
                  </a:rPr>
                  <a:t>the make </a:t>
                </a:r>
                <a:r>
                  <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rPr>
                  <a:t>it into a film to be used in a wider field</a:t>
                </a:r>
                <a:endPar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19" name="圆角矩形 9"/>
            <p:cNvSpPr/>
            <p:nvPr/>
          </p:nvSpPr>
          <p:spPr>
            <a:xfrm rot="2658816">
              <a:off x="169298" y="218403"/>
              <a:ext cx="390139" cy="390139"/>
            </a:xfrm>
            <a:prstGeom prst="roundRect">
              <a:avLst>
                <a:gd name="adj" fmla="val 18738"/>
              </a:avLst>
            </a:prstGeom>
            <a:noFill/>
            <a:ln w="60325">
              <a:solidFill>
                <a:srgbClr val="24563C">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0" name="文本框 19"/>
            <p:cNvSpPr txBox="1"/>
            <p:nvPr/>
          </p:nvSpPr>
          <p:spPr>
            <a:xfrm>
              <a:off x="182370" y="267036"/>
              <a:ext cx="457848" cy="307777"/>
            </a:xfrm>
            <a:prstGeom prst="rect">
              <a:avLst/>
            </a:prstGeom>
            <a:noFill/>
          </p:spPr>
          <p:txBody>
            <a:bodyPr wrap="square" rtlCol="0">
              <a:spAutoFit/>
            </a:bodyPr>
            <a:lstStyle/>
            <a:p>
              <a:r>
                <a:rPr lang="en-US" altLang="zh-CN" sz="1400" b="1">
                  <a:cs typeface="+mn-ea"/>
                  <a:sym typeface="+mn-lt"/>
                </a:rPr>
                <a:t>02</a:t>
              </a:r>
              <a:endParaRPr lang="zh-CN" altLang="en-US" sz="1400" b="1">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1+#ppt_w/2"/>
                                          </p:val>
                                        </p:tav>
                                        <p:tav tm="100000">
                                          <p:val>
                                            <p:strVal val="#ppt_x"/>
                                          </p:val>
                                        </p:tav>
                                      </p:tavLst>
                                    </p:anim>
                                    <p:anim calcmode="lin" valueType="num">
                                      <p:cBhvr additive="base">
                                        <p:cTn id="8" dur="10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1+#ppt_w/2"/>
                                          </p:val>
                                        </p:tav>
                                        <p:tav tm="100000">
                                          <p:val>
                                            <p:strVal val="#ppt_x"/>
                                          </p:val>
                                        </p:tav>
                                      </p:tavLst>
                                    </p:anim>
                                    <p:anim calcmode="lin" valueType="num">
                                      <p:cBhvr additive="base">
                                        <p:cTn id="12" dur="10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1" cstate="screen"/>
          <a:stretch>
            <a:fillRect/>
          </a:stretch>
        </p:blipFill>
        <p:spPr>
          <a:xfrm>
            <a:off x="2867221" y="0"/>
            <a:ext cx="9324779" cy="5982535"/>
          </a:xfrm>
          <a:solidFill>
            <a:schemeClr val="bg1"/>
          </a:solidFill>
        </p:spPr>
      </p:pic>
      <p:sp>
        <p:nvSpPr>
          <p:cNvPr id="9" name="矩形 8"/>
          <p:cNvSpPr/>
          <p:nvPr/>
        </p:nvSpPr>
        <p:spPr>
          <a:xfrm rot="2700000">
            <a:off x="6451491" y="719680"/>
            <a:ext cx="3388517" cy="3327900"/>
          </a:xfrm>
          <a:custGeom>
            <a:avLst/>
            <a:gdLst>
              <a:gd name="connsiteX0" fmla="*/ 0 w 3186461"/>
              <a:gd name="connsiteY0" fmla="*/ 0 h 3166256"/>
              <a:gd name="connsiteX1" fmla="*/ 3186461 w 3186461"/>
              <a:gd name="connsiteY1" fmla="*/ 0 h 3166256"/>
              <a:gd name="connsiteX2" fmla="*/ 3186461 w 3186461"/>
              <a:gd name="connsiteY2" fmla="*/ 3166256 h 3166256"/>
              <a:gd name="connsiteX3" fmla="*/ 0 w 3186461"/>
              <a:gd name="connsiteY3" fmla="*/ 3166256 h 3166256"/>
              <a:gd name="connsiteX4" fmla="*/ 0 w 3186461"/>
              <a:gd name="connsiteY4" fmla="*/ 0 h 3166256"/>
              <a:gd name="connsiteX0-1" fmla="*/ 0 w 3401987"/>
              <a:gd name="connsiteY0-2" fmla="*/ 188585 h 3354841"/>
              <a:gd name="connsiteX1-3" fmla="*/ 3401987 w 3401987"/>
              <a:gd name="connsiteY1-4" fmla="*/ 0 h 3354841"/>
              <a:gd name="connsiteX2-5" fmla="*/ 3186461 w 3401987"/>
              <a:gd name="connsiteY2-6" fmla="*/ 3354841 h 3354841"/>
              <a:gd name="connsiteX3-7" fmla="*/ 0 w 3401987"/>
              <a:gd name="connsiteY3-8" fmla="*/ 3354841 h 3354841"/>
              <a:gd name="connsiteX4-9" fmla="*/ 0 w 3401987"/>
              <a:gd name="connsiteY4-10" fmla="*/ 188585 h 3354841"/>
              <a:gd name="connsiteX0-11" fmla="*/ 0 w 3401987"/>
              <a:gd name="connsiteY0-12" fmla="*/ 188585 h 3354841"/>
              <a:gd name="connsiteX1-13" fmla="*/ 3401987 w 3401987"/>
              <a:gd name="connsiteY1-14" fmla="*/ 0 h 3354841"/>
              <a:gd name="connsiteX2-15" fmla="*/ 3186461 w 3401987"/>
              <a:gd name="connsiteY2-16" fmla="*/ 3139315 h 3354841"/>
              <a:gd name="connsiteX3-17" fmla="*/ 0 w 3401987"/>
              <a:gd name="connsiteY3-18" fmla="*/ 3354841 h 3354841"/>
              <a:gd name="connsiteX4-19" fmla="*/ 0 w 3401987"/>
              <a:gd name="connsiteY4-20" fmla="*/ 188585 h 3354841"/>
              <a:gd name="connsiteX0-21" fmla="*/ 289613 w 3401987"/>
              <a:gd name="connsiteY0-22" fmla="*/ 195320 h 3354841"/>
              <a:gd name="connsiteX1-23" fmla="*/ 3401987 w 3401987"/>
              <a:gd name="connsiteY1-24" fmla="*/ 0 h 3354841"/>
              <a:gd name="connsiteX2-25" fmla="*/ 3186461 w 3401987"/>
              <a:gd name="connsiteY2-26" fmla="*/ 3139315 h 3354841"/>
              <a:gd name="connsiteX3-27" fmla="*/ 0 w 3401987"/>
              <a:gd name="connsiteY3-28" fmla="*/ 3354841 h 3354841"/>
              <a:gd name="connsiteX4-29" fmla="*/ 289613 w 3401987"/>
              <a:gd name="connsiteY4-30" fmla="*/ 195320 h 3354841"/>
              <a:gd name="connsiteX0-31" fmla="*/ 276143 w 3388517"/>
              <a:gd name="connsiteY0-32" fmla="*/ 195320 h 3327900"/>
              <a:gd name="connsiteX1-33" fmla="*/ 3388517 w 3388517"/>
              <a:gd name="connsiteY1-34" fmla="*/ 0 h 3327900"/>
              <a:gd name="connsiteX2-35" fmla="*/ 3172991 w 3388517"/>
              <a:gd name="connsiteY2-36" fmla="*/ 3139315 h 3327900"/>
              <a:gd name="connsiteX3-37" fmla="*/ 0 w 3388517"/>
              <a:gd name="connsiteY3-38" fmla="*/ 3327900 h 3327900"/>
              <a:gd name="connsiteX4-39" fmla="*/ 276143 w 3388517"/>
              <a:gd name="connsiteY4-40" fmla="*/ 195320 h 33279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388517" h="3327900">
                <a:moveTo>
                  <a:pt x="276143" y="195320"/>
                </a:moveTo>
                <a:lnTo>
                  <a:pt x="3388517" y="0"/>
                </a:lnTo>
                <a:lnTo>
                  <a:pt x="3172991" y="3139315"/>
                </a:lnTo>
                <a:lnTo>
                  <a:pt x="0" y="3327900"/>
                </a:lnTo>
                <a:lnTo>
                  <a:pt x="276143" y="195320"/>
                </a:lnTo>
                <a:close/>
              </a:path>
            </a:pathLst>
          </a:custGeom>
          <a:solidFill>
            <a:srgbClr val="24563C">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nvGrpSpPr>
          <p:cNvPr id="4" name="组合 3"/>
          <p:cNvGrpSpPr/>
          <p:nvPr/>
        </p:nvGrpSpPr>
        <p:grpSpPr>
          <a:xfrm>
            <a:off x="803736" y="2852914"/>
            <a:ext cx="4677163" cy="3389240"/>
            <a:chOff x="991264" y="2209851"/>
            <a:chExt cx="4677163" cy="3389240"/>
          </a:xfrm>
        </p:grpSpPr>
        <p:sp>
          <p:nvSpPr>
            <p:cNvPr id="5" name="文本框 4"/>
            <p:cNvSpPr txBox="1"/>
            <p:nvPr/>
          </p:nvSpPr>
          <p:spPr>
            <a:xfrm>
              <a:off x="991264" y="2986453"/>
              <a:ext cx="4677163" cy="2612638"/>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2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chemeClr val="tx1">
                      <a:lumMod val="85000"/>
                      <a:lumOff val="15000"/>
                    </a:schemeClr>
                  </a:solidFill>
                  <a:effectLst/>
                  <a:uLnTx/>
                  <a:uFillTx/>
                  <a:cs typeface="+mn-ea"/>
                  <a:sym typeface="+mn-lt"/>
                </a:rPr>
                <a:t>The user can demonstrate on a projector or computer, or print the presentation and make it into a film to be used in a wider field. Using PowerPoint, not only can you create presentations, you can also hold face-to-face meetings, teleconferencing, or presentations on the Internet </a:t>
              </a:r>
              <a:endParaRPr kumimoji="0" lang="en-US" altLang="zh-CN" sz="14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6" name="文本框 5"/>
            <p:cNvSpPr txBox="1"/>
            <p:nvPr/>
          </p:nvSpPr>
          <p:spPr>
            <a:xfrm>
              <a:off x="1001391" y="2209851"/>
              <a:ext cx="1723549" cy="400110"/>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4563C"/>
                  </a:solidFill>
                  <a:effectLst/>
                  <a:uLnTx/>
                  <a:uFillTx/>
                  <a:cs typeface="+mn-ea"/>
                  <a:sym typeface="+mn-lt"/>
                </a:rPr>
                <a:t>标题文字添加</a:t>
              </a:r>
              <a:endParaRPr kumimoji="0" lang="zh-CN" altLang="en-US" sz="2000" b="1" i="0" u="none" strike="noStrike" kern="1200" cap="none" spc="0" normalizeH="0" baseline="0" noProof="0" dirty="0">
                <a:ln>
                  <a:noFill/>
                </a:ln>
                <a:solidFill>
                  <a:srgbClr val="24563C"/>
                </a:solidFill>
                <a:effectLst/>
                <a:uLnTx/>
                <a:uFillTx/>
                <a:cs typeface="+mn-ea"/>
                <a:sym typeface="+mn-lt"/>
              </a:endParaRPr>
            </a:p>
          </p:txBody>
        </p:sp>
        <p:cxnSp>
          <p:nvCxnSpPr>
            <p:cNvPr id="7" name="直接连接符 6"/>
            <p:cNvCxnSpPr/>
            <p:nvPr/>
          </p:nvCxnSpPr>
          <p:spPr>
            <a:xfrm>
              <a:off x="1163826" y="2854048"/>
              <a:ext cx="622300" cy="0"/>
            </a:xfrm>
            <a:prstGeom prst="line">
              <a:avLst/>
            </a:prstGeom>
            <a:ln w="38100">
              <a:solidFill>
                <a:srgbClr val="24563C"/>
              </a:solidFill>
            </a:ln>
          </p:spPr>
          <p:style>
            <a:lnRef idx="1">
              <a:schemeClr val="accent1"/>
            </a:lnRef>
            <a:fillRef idx="0">
              <a:schemeClr val="accent1"/>
            </a:fillRef>
            <a:effectRef idx="0">
              <a:schemeClr val="accent1"/>
            </a:effectRef>
            <a:fontRef idx="minor">
              <a:schemeClr val="tx1"/>
            </a:fontRef>
          </p:style>
        </p:cxnSp>
      </p:grpSp>
      <p:sp>
        <p:nvSpPr>
          <p:cNvPr id="11" name="TextBox 11"/>
          <p:cNvSpPr txBox="1"/>
          <p:nvPr/>
        </p:nvSpPr>
        <p:spPr>
          <a:xfrm>
            <a:off x="791830" y="1714950"/>
            <a:ext cx="4150781" cy="1077218"/>
          </a:xfrm>
          <a:prstGeom prst="rect">
            <a:avLst/>
          </a:prstGeom>
          <a:noFill/>
        </p:spPr>
        <p:txBody>
          <a:bodyPr wrap="square" rtlCol="0">
            <a:spAutoFit/>
          </a:bodyPr>
          <a:lstStyle/>
          <a:p>
            <a:r>
              <a:rPr lang="en-US" sz="3200" b="1">
                <a:solidFill>
                  <a:schemeClr val="tx1">
                    <a:lumMod val="85000"/>
                    <a:lumOff val="15000"/>
                  </a:schemeClr>
                </a:solidFill>
                <a:cs typeface="+mn-ea"/>
                <a:sym typeface="+mn-lt"/>
              </a:rPr>
              <a:t>Our Great Company Service</a:t>
            </a:r>
            <a:endParaRPr lang="en-US" sz="3200" b="1">
              <a:solidFill>
                <a:schemeClr val="tx1">
                  <a:lumMod val="85000"/>
                  <a:lumOff val="15000"/>
                </a:schemeClr>
              </a:solidFill>
              <a:cs typeface="+mn-ea"/>
              <a:sym typeface="+mn-lt"/>
            </a:endParaRPr>
          </a:p>
        </p:txBody>
      </p:sp>
      <p:sp>
        <p:nvSpPr>
          <p:cNvPr id="14" name="Shape 2525"/>
          <p:cNvSpPr/>
          <p:nvPr/>
        </p:nvSpPr>
        <p:spPr>
          <a:xfrm>
            <a:off x="7724886" y="1832696"/>
            <a:ext cx="841726" cy="841726"/>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rgbClr val="FCFCFC"/>
          </a:solidFill>
          <a:ln w="12700">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cs typeface="+mn-ea"/>
              <a:sym typeface="+mn-lt"/>
            </a:endParaRPr>
          </a:p>
        </p:txBody>
      </p:sp>
      <p:grpSp>
        <p:nvGrpSpPr>
          <p:cNvPr id="10" name="组合 9"/>
          <p:cNvGrpSpPr/>
          <p:nvPr/>
        </p:nvGrpSpPr>
        <p:grpSpPr>
          <a:xfrm>
            <a:off x="169298" y="58865"/>
            <a:ext cx="2964427" cy="711074"/>
            <a:chOff x="169298" y="58865"/>
            <a:chExt cx="2964427" cy="711074"/>
          </a:xfrm>
        </p:grpSpPr>
        <p:grpSp>
          <p:nvGrpSpPr>
            <p:cNvPr id="12" name="组合 11"/>
            <p:cNvGrpSpPr/>
            <p:nvPr/>
          </p:nvGrpSpPr>
          <p:grpSpPr>
            <a:xfrm>
              <a:off x="640218" y="58865"/>
              <a:ext cx="2493507" cy="711074"/>
              <a:chOff x="4362191" y="419177"/>
              <a:chExt cx="2493507" cy="711074"/>
            </a:xfrm>
          </p:grpSpPr>
          <p:sp>
            <p:nvSpPr>
              <p:cNvPr id="16" name="文本框 15"/>
              <p:cNvSpPr txBox="1"/>
              <p:nvPr/>
            </p:nvSpPr>
            <p:spPr>
              <a:xfrm>
                <a:off x="4362191" y="419177"/>
                <a:ext cx="2236510" cy="400110"/>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rPr>
                  <a:t>标题文字添加此处</a:t>
                </a:r>
                <a:endPar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17" name="文本框 16"/>
              <p:cNvSpPr txBox="1"/>
              <p:nvPr/>
            </p:nvSpPr>
            <p:spPr>
              <a:xfrm>
                <a:off x="4362191" y="707507"/>
                <a:ext cx="2493507" cy="422744"/>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900" b="0" i="0" u="none" strike="noStrike" kern="1200" cap="none" spc="0" normalizeH="0" baseline="0" noProof="0">
                    <a:ln>
                      <a:noFill/>
                    </a:ln>
                    <a:solidFill>
                      <a:schemeClr val="tx1">
                        <a:lumMod val="85000"/>
                        <a:lumOff val="15000"/>
                      </a:schemeClr>
                    </a:solidFill>
                    <a:effectLst/>
                    <a:uLnTx/>
                    <a:uFillTx/>
                    <a:cs typeface="+mn-ea"/>
                    <a:sym typeface="+mn-lt"/>
                  </a:rPr>
                  <a:t> user can, </a:t>
                </a:r>
                <a:r>
                  <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rPr>
                  <a:t>or print </a:t>
                </a:r>
                <a:r>
                  <a:rPr kumimoji="0" lang="en-US" altLang="zh-CN" sz="900" b="0" i="0" u="none" strike="noStrike" kern="1200" cap="none" spc="0" normalizeH="0" baseline="0" noProof="0">
                    <a:ln>
                      <a:noFill/>
                    </a:ln>
                    <a:solidFill>
                      <a:schemeClr val="tx1">
                        <a:lumMod val="85000"/>
                        <a:lumOff val="15000"/>
                      </a:schemeClr>
                    </a:solidFill>
                    <a:effectLst/>
                    <a:uLnTx/>
                    <a:uFillTx/>
                    <a:cs typeface="+mn-ea"/>
                    <a:sym typeface="+mn-lt"/>
                  </a:rPr>
                  <a:t>the make </a:t>
                </a:r>
                <a:r>
                  <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rPr>
                  <a:t>it into a film to be used in a wider field</a:t>
                </a:r>
                <a:endPar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13" name="圆角矩形 9"/>
            <p:cNvSpPr/>
            <p:nvPr/>
          </p:nvSpPr>
          <p:spPr>
            <a:xfrm rot="2658816">
              <a:off x="169298" y="218403"/>
              <a:ext cx="390139" cy="390139"/>
            </a:xfrm>
            <a:prstGeom prst="roundRect">
              <a:avLst>
                <a:gd name="adj" fmla="val 18738"/>
              </a:avLst>
            </a:prstGeom>
            <a:noFill/>
            <a:ln w="60325">
              <a:solidFill>
                <a:srgbClr val="24563C">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5" name="文本框 14"/>
            <p:cNvSpPr txBox="1"/>
            <p:nvPr/>
          </p:nvSpPr>
          <p:spPr>
            <a:xfrm>
              <a:off x="182370" y="267036"/>
              <a:ext cx="457848" cy="307777"/>
            </a:xfrm>
            <a:prstGeom prst="rect">
              <a:avLst/>
            </a:prstGeom>
            <a:noFill/>
          </p:spPr>
          <p:txBody>
            <a:bodyPr wrap="square" rtlCol="0">
              <a:spAutoFit/>
            </a:bodyPr>
            <a:lstStyle/>
            <a:p>
              <a:r>
                <a:rPr lang="en-US" altLang="zh-CN" sz="1400" b="1">
                  <a:cs typeface="+mn-ea"/>
                  <a:sym typeface="+mn-lt"/>
                </a:rPr>
                <a:t>02</a:t>
              </a:r>
              <a:endParaRPr lang="zh-CN" altLang="en-US" sz="1400" b="1">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1500"/>
                            </p:stCondLst>
                            <p:childTnLst>
                              <p:par>
                                <p:cTn id="14" presetID="2" presetClass="entr" presetSubtype="8" decel="10000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1000" fill="hold"/>
                                        <p:tgtEl>
                                          <p:spTgt spid="4"/>
                                        </p:tgtEl>
                                        <p:attrNameLst>
                                          <p:attrName>ppt_x</p:attrName>
                                        </p:attrNameLst>
                                      </p:cBhvr>
                                      <p:tavLst>
                                        <p:tav tm="0">
                                          <p:val>
                                            <p:strVal val="0-#ppt_w/2"/>
                                          </p:val>
                                        </p:tav>
                                        <p:tav tm="100000">
                                          <p:val>
                                            <p:strVal val="#ppt_x"/>
                                          </p:val>
                                        </p:tav>
                                      </p:tavLst>
                                    </p:anim>
                                    <p:anim calcmode="lin" valueType="num">
                                      <p:cBhvr additive="base">
                                        <p:cTn id="17"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1864829" y="2387087"/>
            <a:ext cx="491579" cy="422985"/>
            <a:chOff x="495301" y="523876"/>
            <a:chExt cx="546101" cy="469900"/>
          </a:xfrm>
        </p:grpSpPr>
        <p:sp>
          <p:nvSpPr>
            <p:cNvPr id="25" name="Freeform 5"/>
            <p:cNvSpPr/>
            <p:nvPr/>
          </p:nvSpPr>
          <p:spPr bwMode="auto">
            <a:xfrm>
              <a:off x="606426" y="631826"/>
              <a:ext cx="434975" cy="361950"/>
            </a:xfrm>
            <a:custGeom>
              <a:avLst/>
              <a:gdLst>
                <a:gd name="T0" fmla="*/ 153 w 153"/>
                <a:gd name="T1" fmla="*/ 121 h 127"/>
                <a:gd name="T2" fmla="*/ 147 w 153"/>
                <a:gd name="T3" fmla="*/ 127 h 127"/>
                <a:gd name="T4" fmla="*/ 6 w 153"/>
                <a:gd name="T5" fmla="*/ 127 h 127"/>
                <a:gd name="T6" fmla="*/ 0 w 153"/>
                <a:gd name="T7" fmla="*/ 121 h 127"/>
                <a:gd name="T8" fmla="*/ 0 w 153"/>
                <a:gd name="T9" fmla="*/ 6 h 127"/>
                <a:gd name="T10" fmla="*/ 6 w 153"/>
                <a:gd name="T11" fmla="*/ 0 h 127"/>
                <a:gd name="T12" fmla="*/ 147 w 153"/>
                <a:gd name="T13" fmla="*/ 0 h 127"/>
                <a:gd name="T14" fmla="*/ 153 w 153"/>
                <a:gd name="T15" fmla="*/ 6 h 127"/>
                <a:gd name="T16" fmla="*/ 153 w 153"/>
                <a:gd name="T17" fmla="*/ 12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3" h="127">
                  <a:moveTo>
                    <a:pt x="153" y="121"/>
                  </a:moveTo>
                  <a:cubicBezTo>
                    <a:pt x="153" y="124"/>
                    <a:pt x="151" y="127"/>
                    <a:pt x="147" y="127"/>
                  </a:cubicBezTo>
                  <a:cubicBezTo>
                    <a:pt x="6" y="127"/>
                    <a:pt x="6" y="127"/>
                    <a:pt x="6" y="127"/>
                  </a:cubicBezTo>
                  <a:cubicBezTo>
                    <a:pt x="2" y="127"/>
                    <a:pt x="0" y="124"/>
                    <a:pt x="0" y="121"/>
                  </a:cubicBezTo>
                  <a:cubicBezTo>
                    <a:pt x="0" y="6"/>
                    <a:pt x="0" y="6"/>
                    <a:pt x="0" y="6"/>
                  </a:cubicBezTo>
                  <a:cubicBezTo>
                    <a:pt x="0" y="3"/>
                    <a:pt x="2" y="0"/>
                    <a:pt x="6" y="0"/>
                  </a:cubicBezTo>
                  <a:cubicBezTo>
                    <a:pt x="147" y="0"/>
                    <a:pt x="147" y="0"/>
                    <a:pt x="147" y="0"/>
                  </a:cubicBezTo>
                  <a:cubicBezTo>
                    <a:pt x="151" y="0"/>
                    <a:pt x="153" y="3"/>
                    <a:pt x="153" y="6"/>
                  </a:cubicBezTo>
                  <a:lnTo>
                    <a:pt x="153" y="121"/>
                  </a:lnTo>
                  <a:close/>
                </a:path>
              </a:pathLst>
            </a:custGeom>
            <a:noFill/>
            <a:ln w="23813" cap="flat">
              <a:solidFill>
                <a:srgbClr val="24563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6" name="Freeform 6"/>
            <p:cNvSpPr/>
            <p:nvPr/>
          </p:nvSpPr>
          <p:spPr bwMode="auto">
            <a:xfrm>
              <a:off x="495301" y="523876"/>
              <a:ext cx="438150" cy="361950"/>
            </a:xfrm>
            <a:custGeom>
              <a:avLst/>
              <a:gdLst>
                <a:gd name="T0" fmla="*/ 20 w 154"/>
                <a:gd name="T1" fmla="*/ 127 h 127"/>
                <a:gd name="T2" fmla="*/ 7 w 154"/>
                <a:gd name="T3" fmla="*/ 127 h 127"/>
                <a:gd name="T4" fmla="*/ 0 w 154"/>
                <a:gd name="T5" fmla="*/ 121 h 127"/>
                <a:gd name="T6" fmla="*/ 0 w 154"/>
                <a:gd name="T7" fmla="*/ 6 h 127"/>
                <a:gd name="T8" fmla="*/ 7 w 154"/>
                <a:gd name="T9" fmla="*/ 0 h 127"/>
                <a:gd name="T10" fmla="*/ 148 w 154"/>
                <a:gd name="T11" fmla="*/ 0 h 127"/>
                <a:gd name="T12" fmla="*/ 154 w 154"/>
                <a:gd name="T13" fmla="*/ 6 h 127"/>
                <a:gd name="T14" fmla="*/ 154 w 154"/>
                <a:gd name="T15" fmla="*/ 20 h 1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127">
                  <a:moveTo>
                    <a:pt x="20" y="127"/>
                  </a:moveTo>
                  <a:cubicBezTo>
                    <a:pt x="7" y="127"/>
                    <a:pt x="7" y="127"/>
                    <a:pt x="7" y="127"/>
                  </a:cubicBezTo>
                  <a:cubicBezTo>
                    <a:pt x="3" y="127"/>
                    <a:pt x="0" y="124"/>
                    <a:pt x="0" y="121"/>
                  </a:cubicBezTo>
                  <a:cubicBezTo>
                    <a:pt x="0" y="6"/>
                    <a:pt x="0" y="6"/>
                    <a:pt x="0" y="6"/>
                  </a:cubicBezTo>
                  <a:cubicBezTo>
                    <a:pt x="0" y="2"/>
                    <a:pt x="3" y="0"/>
                    <a:pt x="7" y="0"/>
                  </a:cubicBezTo>
                  <a:cubicBezTo>
                    <a:pt x="148" y="0"/>
                    <a:pt x="148" y="0"/>
                    <a:pt x="148" y="0"/>
                  </a:cubicBezTo>
                  <a:cubicBezTo>
                    <a:pt x="151" y="0"/>
                    <a:pt x="154" y="2"/>
                    <a:pt x="154" y="6"/>
                  </a:cubicBezTo>
                  <a:cubicBezTo>
                    <a:pt x="154" y="20"/>
                    <a:pt x="154" y="20"/>
                    <a:pt x="154" y="20"/>
                  </a:cubicBezTo>
                </a:path>
              </a:pathLst>
            </a:custGeom>
            <a:noFill/>
            <a:ln w="23813" cap="flat">
              <a:solidFill>
                <a:srgbClr val="24563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7" name="Freeform 7"/>
            <p:cNvSpPr/>
            <p:nvPr/>
          </p:nvSpPr>
          <p:spPr bwMode="auto">
            <a:xfrm>
              <a:off x="646114" y="831851"/>
              <a:ext cx="395288" cy="161925"/>
            </a:xfrm>
            <a:custGeom>
              <a:avLst/>
              <a:gdLst>
                <a:gd name="T0" fmla="*/ 0 w 249"/>
                <a:gd name="T1" fmla="*/ 102 h 102"/>
                <a:gd name="T2" fmla="*/ 102 w 249"/>
                <a:gd name="T3" fmla="*/ 0 h 102"/>
                <a:gd name="T4" fmla="*/ 147 w 249"/>
                <a:gd name="T5" fmla="*/ 48 h 102"/>
                <a:gd name="T6" fmla="*/ 194 w 249"/>
                <a:gd name="T7" fmla="*/ 0 h 102"/>
                <a:gd name="T8" fmla="*/ 249 w 249"/>
                <a:gd name="T9" fmla="*/ 48 h 102"/>
              </a:gdLst>
              <a:ahLst/>
              <a:cxnLst>
                <a:cxn ang="0">
                  <a:pos x="T0" y="T1"/>
                </a:cxn>
                <a:cxn ang="0">
                  <a:pos x="T2" y="T3"/>
                </a:cxn>
                <a:cxn ang="0">
                  <a:pos x="T4" y="T5"/>
                </a:cxn>
                <a:cxn ang="0">
                  <a:pos x="T6" y="T7"/>
                </a:cxn>
                <a:cxn ang="0">
                  <a:pos x="T8" y="T9"/>
                </a:cxn>
              </a:cxnLst>
              <a:rect l="0" t="0" r="r" b="b"/>
              <a:pathLst>
                <a:path w="249" h="102">
                  <a:moveTo>
                    <a:pt x="0" y="102"/>
                  </a:moveTo>
                  <a:lnTo>
                    <a:pt x="102" y="0"/>
                  </a:lnTo>
                  <a:lnTo>
                    <a:pt x="147" y="48"/>
                  </a:lnTo>
                  <a:lnTo>
                    <a:pt x="194" y="0"/>
                  </a:lnTo>
                  <a:lnTo>
                    <a:pt x="249" y="48"/>
                  </a:lnTo>
                </a:path>
              </a:pathLst>
            </a:custGeom>
            <a:noFill/>
            <a:ln w="23813" cap="flat">
              <a:solidFill>
                <a:srgbClr val="24563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8" name="Oval 8"/>
            <p:cNvSpPr>
              <a:spLocks noChangeArrowheads="1"/>
            </p:cNvSpPr>
            <p:nvPr/>
          </p:nvSpPr>
          <p:spPr bwMode="auto">
            <a:xfrm>
              <a:off x="666751" y="717551"/>
              <a:ext cx="84138" cy="85725"/>
            </a:xfrm>
            <a:prstGeom prst="ellipse">
              <a:avLst/>
            </a:prstGeom>
            <a:noFill/>
            <a:ln w="23813" cap="flat">
              <a:solidFill>
                <a:srgbClr val="24563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29" name="组合 28"/>
          <p:cNvGrpSpPr/>
          <p:nvPr/>
        </p:nvGrpSpPr>
        <p:grpSpPr>
          <a:xfrm>
            <a:off x="4274711" y="4477053"/>
            <a:ext cx="491577" cy="487290"/>
            <a:chOff x="5229226" y="484188"/>
            <a:chExt cx="546100" cy="541338"/>
          </a:xfrm>
        </p:grpSpPr>
        <p:sp>
          <p:nvSpPr>
            <p:cNvPr id="30" name="Freeform 20"/>
            <p:cNvSpPr/>
            <p:nvPr/>
          </p:nvSpPr>
          <p:spPr bwMode="auto">
            <a:xfrm>
              <a:off x="5229226" y="538163"/>
              <a:ext cx="546100" cy="487363"/>
            </a:xfrm>
            <a:custGeom>
              <a:avLst/>
              <a:gdLst>
                <a:gd name="T0" fmla="*/ 157 w 192"/>
                <a:gd name="T1" fmla="*/ 0 h 171"/>
                <a:gd name="T2" fmla="*/ 188 w 192"/>
                <a:gd name="T3" fmla="*/ 0 h 171"/>
                <a:gd name="T4" fmla="*/ 192 w 192"/>
                <a:gd name="T5" fmla="*/ 4 h 171"/>
                <a:gd name="T6" fmla="*/ 192 w 192"/>
                <a:gd name="T7" fmla="*/ 168 h 171"/>
                <a:gd name="T8" fmla="*/ 188 w 192"/>
                <a:gd name="T9" fmla="*/ 171 h 171"/>
                <a:gd name="T10" fmla="*/ 3 w 192"/>
                <a:gd name="T11" fmla="*/ 171 h 171"/>
                <a:gd name="T12" fmla="*/ 0 w 192"/>
                <a:gd name="T13" fmla="*/ 168 h 171"/>
                <a:gd name="T14" fmla="*/ 0 w 192"/>
                <a:gd name="T15" fmla="*/ 4 h 171"/>
                <a:gd name="T16" fmla="*/ 3 w 192"/>
                <a:gd name="T17" fmla="*/ 0 h 171"/>
                <a:gd name="T18" fmla="*/ 34 w 192"/>
                <a:gd name="T19"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171">
                  <a:moveTo>
                    <a:pt x="157" y="0"/>
                  </a:moveTo>
                  <a:cubicBezTo>
                    <a:pt x="188" y="0"/>
                    <a:pt x="188" y="0"/>
                    <a:pt x="188" y="0"/>
                  </a:cubicBezTo>
                  <a:cubicBezTo>
                    <a:pt x="190" y="0"/>
                    <a:pt x="192" y="2"/>
                    <a:pt x="192" y="4"/>
                  </a:cubicBezTo>
                  <a:cubicBezTo>
                    <a:pt x="192" y="168"/>
                    <a:pt x="192" y="168"/>
                    <a:pt x="192" y="168"/>
                  </a:cubicBezTo>
                  <a:cubicBezTo>
                    <a:pt x="192" y="170"/>
                    <a:pt x="190" y="171"/>
                    <a:pt x="188" y="171"/>
                  </a:cubicBezTo>
                  <a:cubicBezTo>
                    <a:pt x="3" y="171"/>
                    <a:pt x="3" y="171"/>
                    <a:pt x="3" y="171"/>
                  </a:cubicBezTo>
                  <a:cubicBezTo>
                    <a:pt x="1" y="171"/>
                    <a:pt x="0" y="170"/>
                    <a:pt x="0" y="168"/>
                  </a:cubicBezTo>
                  <a:cubicBezTo>
                    <a:pt x="0" y="4"/>
                    <a:pt x="0" y="4"/>
                    <a:pt x="0" y="4"/>
                  </a:cubicBezTo>
                  <a:cubicBezTo>
                    <a:pt x="0" y="2"/>
                    <a:pt x="1" y="0"/>
                    <a:pt x="3" y="0"/>
                  </a:cubicBezTo>
                  <a:cubicBezTo>
                    <a:pt x="34" y="0"/>
                    <a:pt x="34" y="0"/>
                    <a:pt x="34" y="0"/>
                  </a:cubicBezTo>
                </a:path>
              </a:pathLst>
            </a:custGeom>
            <a:noFill/>
            <a:ln w="23813" cap="flat">
              <a:solidFill>
                <a:srgbClr val="24563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1" name="Line 21"/>
            <p:cNvSpPr>
              <a:spLocks noChangeShapeType="1"/>
            </p:cNvSpPr>
            <p:nvPr/>
          </p:nvSpPr>
          <p:spPr bwMode="auto">
            <a:xfrm>
              <a:off x="5229226" y="688976"/>
              <a:ext cx="546100" cy="0"/>
            </a:xfrm>
            <a:prstGeom prst="line">
              <a:avLst/>
            </a:prstGeom>
            <a:noFill/>
            <a:ln w="23813" cap="flat">
              <a:solidFill>
                <a:srgbClr val="24563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2" name="Freeform 22"/>
            <p:cNvSpPr/>
            <p:nvPr/>
          </p:nvSpPr>
          <p:spPr bwMode="auto">
            <a:xfrm>
              <a:off x="5337176" y="484188"/>
              <a:ext cx="77788" cy="103188"/>
            </a:xfrm>
            <a:custGeom>
              <a:avLst/>
              <a:gdLst>
                <a:gd name="T0" fmla="*/ 27 w 27"/>
                <a:gd name="T1" fmla="*/ 33 h 36"/>
                <a:gd name="T2" fmla="*/ 24 w 27"/>
                <a:gd name="T3" fmla="*/ 36 h 36"/>
                <a:gd name="T4" fmla="*/ 3 w 27"/>
                <a:gd name="T5" fmla="*/ 36 h 36"/>
                <a:gd name="T6" fmla="*/ 0 w 27"/>
                <a:gd name="T7" fmla="*/ 33 h 36"/>
                <a:gd name="T8" fmla="*/ 0 w 27"/>
                <a:gd name="T9" fmla="*/ 3 h 36"/>
                <a:gd name="T10" fmla="*/ 3 w 27"/>
                <a:gd name="T11" fmla="*/ 0 h 36"/>
                <a:gd name="T12" fmla="*/ 24 w 27"/>
                <a:gd name="T13" fmla="*/ 0 h 36"/>
                <a:gd name="T14" fmla="*/ 27 w 27"/>
                <a:gd name="T15" fmla="*/ 3 h 36"/>
                <a:gd name="T16" fmla="*/ 27 w 27"/>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36">
                  <a:moveTo>
                    <a:pt x="27" y="33"/>
                  </a:moveTo>
                  <a:cubicBezTo>
                    <a:pt x="27" y="35"/>
                    <a:pt x="26" y="36"/>
                    <a:pt x="24" y="36"/>
                  </a:cubicBezTo>
                  <a:cubicBezTo>
                    <a:pt x="3" y="36"/>
                    <a:pt x="3" y="36"/>
                    <a:pt x="3" y="36"/>
                  </a:cubicBezTo>
                  <a:cubicBezTo>
                    <a:pt x="1" y="36"/>
                    <a:pt x="0" y="35"/>
                    <a:pt x="0" y="33"/>
                  </a:cubicBezTo>
                  <a:cubicBezTo>
                    <a:pt x="0" y="3"/>
                    <a:pt x="0" y="3"/>
                    <a:pt x="0" y="3"/>
                  </a:cubicBezTo>
                  <a:cubicBezTo>
                    <a:pt x="0" y="1"/>
                    <a:pt x="1" y="0"/>
                    <a:pt x="3" y="0"/>
                  </a:cubicBezTo>
                  <a:cubicBezTo>
                    <a:pt x="24" y="0"/>
                    <a:pt x="24" y="0"/>
                    <a:pt x="24" y="0"/>
                  </a:cubicBezTo>
                  <a:cubicBezTo>
                    <a:pt x="26" y="0"/>
                    <a:pt x="27" y="1"/>
                    <a:pt x="27" y="3"/>
                  </a:cubicBezTo>
                  <a:lnTo>
                    <a:pt x="27" y="33"/>
                  </a:lnTo>
                  <a:close/>
                </a:path>
              </a:pathLst>
            </a:custGeom>
            <a:noFill/>
            <a:ln w="23813" cap="flat">
              <a:solidFill>
                <a:srgbClr val="24563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3" name="Freeform 23"/>
            <p:cNvSpPr/>
            <p:nvPr/>
          </p:nvSpPr>
          <p:spPr bwMode="auto">
            <a:xfrm>
              <a:off x="5588001" y="484188"/>
              <a:ext cx="76200" cy="103188"/>
            </a:xfrm>
            <a:custGeom>
              <a:avLst/>
              <a:gdLst>
                <a:gd name="T0" fmla="*/ 27 w 27"/>
                <a:gd name="T1" fmla="*/ 33 h 36"/>
                <a:gd name="T2" fmla="*/ 24 w 27"/>
                <a:gd name="T3" fmla="*/ 36 h 36"/>
                <a:gd name="T4" fmla="*/ 3 w 27"/>
                <a:gd name="T5" fmla="*/ 36 h 36"/>
                <a:gd name="T6" fmla="*/ 0 w 27"/>
                <a:gd name="T7" fmla="*/ 33 h 36"/>
                <a:gd name="T8" fmla="*/ 0 w 27"/>
                <a:gd name="T9" fmla="*/ 3 h 36"/>
                <a:gd name="T10" fmla="*/ 3 w 27"/>
                <a:gd name="T11" fmla="*/ 0 h 36"/>
                <a:gd name="T12" fmla="*/ 24 w 27"/>
                <a:gd name="T13" fmla="*/ 0 h 36"/>
                <a:gd name="T14" fmla="*/ 27 w 27"/>
                <a:gd name="T15" fmla="*/ 3 h 36"/>
                <a:gd name="T16" fmla="*/ 27 w 27"/>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36">
                  <a:moveTo>
                    <a:pt x="27" y="33"/>
                  </a:moveTo>
                  <a:cubicBezTo>
                    <a:pt x="27" y="35"/>
                    <a:pt x="26" y="36"/>
                    <a:pt x="24" y="36"/>
                  </a:cubicBezTo>
                  <a:cubicBezTo>
                    <a:pt x="3" y="36"/>
                    <a:pt x="3" y="36"/>
                    <a:pt x="3" y="36"/>
                  </a:cubicBezTo>
                  <a:cubicBezTo>
                    <a:pt x="2" y="36"/>
                    <a:pt x="0" y="35"/>
                    <a:pt x="0" y="33"/>
                  </a:cubicBezTo>
                  <a:cubicBezTo>
                    <a:pt x="0" y="3"/>
                    <a:pt x="0" y="3"/>
                    <a:pt x="0" y="3"/>
                  </a:cubicBezTo>
                  <a:cubicBezTo>
                    <a:pt x="0" y="1"/>
                    <a:pt x="2" y="0"/>
                    <a:pt x="3" y="0"/>
                  </a:cubicBezTo>
                  <a:cubicBezTo>
                    <a:pt x="24" y="0"/>
                    <a:pt x="24" y="0"/>
                    <a:pt x="24" y="0"/>
                  </a:cubicBezTo>
                  <a:cubicBezTo>
                    <a:pt x="26" y="0"/>
                    <a:pt x="27" y="1"/>
                    <a:pt x="27" y="3"/>
                  </a:cubicBezTo>
                  <a:lnTo>
                    <a:pt x="27" y="33"/>
                  </a:lnTo>
                  <a:close/>
                </a:path>
              </a:pathLst>
            </a:custGeom>
            <a:noFill/>
            <a:ln w="23813" cap="flat">
              <a:solidFill>
                <a:srgbClr val="24563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4" name="Line 24"/>
            <p:cNvSpPr>
              <a:spLocks noChangeShapeType="1"/>
            </p:cNvSpPr>
            <p:nvPr/>
          </p:nvSpPr>
          <p:spPr bwMode="auto">
            <a:xfrm>
              <a:off x="5426076" y="538163"/>
              <a:ext cx="150813" cy="0"/>
            </a:xfrm>
            <a:prstGeom prst="line">
              <a:avLst/>
            </a:prstGeom>
            <a:noFill/>
            <a:ln w="23813" cap="flat">
              <a:solidFill>
                <a:srgbClr val="24563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35" name="组合 34"/>
          <p:cNvGrpSpPr/>
          <p:nvPr/>
        </p:nvGrpSpPr>
        <p:grpSpPr>
          <a:xfrm>
            <a:off x="4274711" y="2341693"/>
            <a:ext cx="491577" cy="493007"/>
            <a:chOff x="2862264" y="1550988"/>
            <a:chExt cx="546100" cy="547688"/>
          </a:xfrm>
        </p:grpSpPr>
        <p:sp>
          <p:nvSpPr>
            <p:cNvPr id="36" name="Oval 76"/>
            <p:cNvSpPr>
              <a:spLocks noChangeArrowheads="1"/>
            </p:cNvSpPr>
            <p:nvPr/>
          </p:nvSpPr>
          <p:spPr bwMode="auto">
            <a:xfrm>
              <a:off x="2862264" y="1550988"/>
              <a:ext cx="546100" cy="547688"/>
            </a:xfrm>
            <a:prstGeom prst="ellipse">
              <a:avLst/>
            </a:prstGeom>
            <a:noFill/>
            <a:ln w="23813" cap="flat">
              <a:solidFill>
                <a:srgbClr val="24563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7" name="Line 77"/>
            <p:cNvSpPr>
              <a:spLocks noChangeShapeType="1"/>
            </p:cNvSpPr>
            <p:nvPr/>
          </p:nvSpPr>
          <p:spPr bwMode="auto">
            <a:xfrm>
              <a:off x="3135314" y="1700213"/>
              <a:ext cx="0" cy="244475"/>
            </a:xfrm>
            <a:prstGeom prst="line">
              <a:avLst/>
            </a:prstGeom>
            <a:noFill/>
            <a:ln w="23813" cap="flat">
              <a:solidFill>
                <a:srgbClr val="24563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8" name="Line 78"/>
            <p:cNvSpPr>
              <a:spLocks noChangeShapeType="1"/>
            </p:cNvSpPr>
            <p:nvPr/>
          </p:nvSpPr>
          <p:spPr bwMode="auto">
            <a:xfrm>
              <a:off x="3008314" y="1822451"/>
              <a:ext cx="255588" cy="0"/>
            </a:xfrm>
            <a:prstGeom prst="line">
              <a:avLst/>
            </a:prstGeom>
            <a:noFill/>
            <a:ln w="23813" cap="flat">
              <a:solidFill>
                <a:srgbClr val="24563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39" name="组合 38"/>
          <p:cNvGrpSpPr/>
          <p:nvPr/>
        </p:nvGrpSpPr>
        <p:grpSpPr>
          <a:xfrm>
            <a:off x="1864829" y="4477392"/>
            <a:ext cx="491579" cy="457282"/>
            <a:chOff x="495301" y="3711576"/>
            <a:chExt cx="546101" cy="508000"/>
          </a:xfrm>
        </p:grpSpPr>
        <p:sp>
          <p:nvSpPr>
            <p:cNvPr id="40" name="Line 124"/>
            <p:cNvSpPr>
              <a:spLocks noChangeShapeType="1"/>
            </p:cNvSpPr>
            <p:nvPr/>
          </p:nvSpPr>
          <p:spPr bwMode="auto">
            <a:xfrm>
              <a:off x="928689" y="3868738"/>
              <a:ext cx="0" cy="225425"/>
            </a:xfrm>
            <a:prstGeom prst="line">
              <a:avLst/>
            </a:prstGeom>
            <a:noFill/>
            <a:ln w="23813" cap="flat">
              <a:solidFill>
                <a:srgbClr val="24563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41" name="Line 125"/>
            <p:cNvSpPr>
              <a:spLocks noChangeShapeType="1"/>
            </p:cNvSpPr>
            <p:nvPr/>
          </p:nvSpPr>
          <p:spPr bwMode="auto">
            <a:xfrm flipH="1">
              <a:off x="817564" y="3983038"/>
              <a:ext cx="223838" cy="0"/>
            </a:xfrm>
            <a:prstGeom prst="line">
              <a:avLst/>
            </a:prstGeom>
            <a:noFill/>
            <a:ln w="23813" cap="flat">
              <a:solidFill>
                <a:srgbClr val="24563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42" name="Freeform 126"/>
            <p:cNvSpPr/>
            <p:nvPr/>
          </p:nvSpPr>
          <p:spPr bwMode="auto">
            <a:xfrm>
              <a:off x="495301" y="3711576"/>
              <a:ext cx="433388" cy="508000"/>
            </a:xfrm>
            <a:custGeom>
              <a:avLst/>
              <a:gdLst>
                <a:gd name="T0" fmla="*/ 152 w 152"/>
                <a:gd name="T1" fmla="*/ 155 h 178"/>
                <a:gd name="T2" fmla="*/ 152 w 152"/>
                <a:gd name="T3" fmla="*/ 164 h 178"/>
                <a:gd name="T4" fmla="*/ 138 w 152"/>
                <a:gd name="T5" fmla="*/ 178 h 178"/>
                <a:gd name="T6" fmla="*/ 13 w 152"/>
                <a:gd name="T7" fmla="*/ 178 h 178"/>
                <a:gd name="T8" fmla="*/ 0 w 152"/>
                <a:gd name="T9" fmla="*/ 164 h 178"/>
                <a:gd name="T10" fmla="*/ 0 w 152"/>
                <a:gd name="T11" fmla="*/ 14 h 178"/>
                <a:gd name="T12" fmla="*/ 13 w 152"/>
                <a:gd name="T13" fmla="*/ 0 h 178"/>
                <a:gd name="T14" fmla="*/ 138 w 152"/>
                <a:gd name="T15" fmla="*/ 0 h 178"/>
                <a:gd name="T16" fmla="*/ 152 w 152"/>
                <a:gd name="T17" fmla="*/ 14 h 178"/>
                <a:gd name="T18" fmla="*/ 152 w 152"/>
                <a:gd name="T19" fmla="*/ 3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2" h="178">
                  <a:moveTo>
                    <a:pt x="152" y="155"/>
                  </a:moveTo>
                  <a:cubicBezTo>
                    <a:pt x="152" y="164"/>
                    <a:pt x="152" y="164"/>
                    <a:pt x="152" y="164"/>
                  </a:cubicBezTo>
                  <a:cubicBezTo>
                    <a:pt x="152" y="172"/>
                    <a:pt x="146" y="178"/>
                    <a:pt x="138" y="178"/>
                  </a:cubicBezTo>
                  <a:cubicBezTo>
                    <a:pt x="13" y="178"/>
                    <a:pt x="13" y="178"/>
                    <a:pt x="13" y="178"/>
                  </a:cubicBezTo>
                  <a:cubicBezTo>
                    <a:pt x="6" y="178"/>
                    <a:pt x="0" y="172"/>
                    <a:pt x="0" y="164"/>
                  </a:cubicBezTo>
                  <a:cubicBezTo>
                    <a:pt x="0" y="14"/>
                    <a:pt x="0" y="14"/>
                    <a:pt x="0" y="14"/>
                  </a:cubicBezTo>
                  <a:cubicBezTo>
                    <a:pt x="0" y="6"/>
                    <a:pt x="6" y="0"/>
                    <a:pt x="13" y="0"/>
                  </a:cubicBezTo>
                  <a:cubicBezTo>
                    <a:pt x="138" y="0"/>
                    <a:pt x="138" y="0"/>
                    <a:pt x="138" y="0"/>
                  </a:cubicBezTo>
                  <a:cubicBezTo>
                    <a:pt x="146" y="0"/>
                    <a:pt x="152" y="6"/>
                    <a:pt x="152" y="14"/>
                  </a:cubicBezTo>
                  <a:cubicBezTo>
                    <a:pt x="152" y="38"/>
                    <a:pt x="152" y="38"/>
                    <a:pt x="152" y="38"/>
                  </a:cubicBezTo>
                </a:path>
              </a:pathLst>
            </a:custGeom>
            <a:noFill/>
            <a:ln w="23813" cap="flat">
              <a:solidFill>
                <a:srgbClr val="24563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pic>
        <p:nvPicPr>
          <p:cNvPr id="17" name="图片占位符 16"/>
          <p:cNvPicPr>
            <a:picLocks noGrp="1" noChangeAspect="1"/>
          </p:cNvPicPr>
          <p:nvPr>
            <p:ph type="pic" sz="quarter" idx="11"/>
          </p:nvPr>
        </p:nvPicPr>
        <p:blipFill>
          <a:blip r:embed="rId1" cstate="screen"/>
          <a:stretch>
            <a:fillRect/>
          </a:stretch>
        </p:blipFill>
        <p:spPr>
          <a:xfrm>
            <a:off x="6115306" y="4402193"/>
            <a:ext cx="2496457" cy="1795584"/>
          </a:xfrm>
        </p:spPr>
      </p:pic>
      <p:pic>
        <p:nvPicPr>
          <p:cNvPr id="14" name="图片占位符 13"/>
          <p:cNvPicPr>
            <a:picLocks noGrp="1" noChangeAspect="1"/>
          </p:cNvPicPr>
          <p:nvPr>
            <p:ph type="pic" sz="quarter" idx="12"/>
          </p:nvPr>
        </p:nvPicPr>
        <p:blipFill>
          <a:blip r:embed="rId2" cstate="screen"/>
          <a:stretch>
            <a:fillRect/>
          </a:stretch>
        </p:blipFill>
        <p:spPr>
          <a:xfrm>
            <a:off x="8702846" y="1967949"/>
            <a:ext cx="3227217" cy="4229828"/>
          </a:xfrm>
        </p:spPr>
      </p:pic>
      <p:sp>
        <p:nvSpPr>
          <p:cNvPr id="46" name="文本框 45"/>
          <p:cNvSpPr txBox="1"/>
          <p:nvPr/>
        </p:nvSpPr>
        <p:spPr>
          <a:xfrm>
            <a:off x="1043160" y="2962902"/>
            <a:ext cx="2223516" cy="7637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25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tx1">
                    <a:lumMod val="85000"/>
                    <a:lumOff val="15000"/>
                  </a:schemeClr>
                </a:solidFill>
                <a:effectLst/>
                <a:uLnTx/>
                <a:uFillTx/>
                <a:cs typeface="+mn-ea"/>
                <a:sym typeface="+mn-lt"/>
              </a:rPr>
              <a:t>The user can demonstrate on a projector or computer, or print the presentation</a:t>
            </a:r>
            <a:endParaRPr kumimoji="0" lang="en-US" altLang="zh-CN" sz="12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47" name="文本框 46"/>
          <p:cNvSpPr txBox="1"/>
          <p:nvPr/>
        </p:nvSpPr>
        <p:spPr>
          <a:xfrm>
            <a:off x="3408027" y="2962902"/>
            <a:ext cx="2223516" cy="7637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25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tx1">
                    <a:lumMod val="85000"/>
                    <a:lumOff val="15000"/>
                  </a:schemeClr>
                </a:solidFill>
                <a:effectLst/>
                <a:uLnTx/>
                <a:uFillTx/>
                <a:cs typeface="+mn-ea"/>
                <a:sym typeface="+mn-lt"/>
              </a:rPr>
              <a:t>The user can demonstrate on a projector or computer, or print the presentation</a:t>
            </a:r>
            <a:endParaRPr kumimoji="0" lang="en-US" altLang="zh-CN" sz="12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48" name="文本框 47"/>
          <p:cNvSpPr txBox="1"/>
          <p:nvPr/>
        </p:nvSpPr>
        <p:spPr>
          <a:xfrm>
            <a:off x="1043160" y="5037563"/>
            <a:ext cx="2223516" cy="7637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25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tx1">
                    <a:lumMod val="85000"/>
                    <a:lumOff val="15000"/>
                  </a:schemeClr>
                </a:solidFill>
                <a:effectLst/>
                <a:uLnTx/>
                <a:uFillTx/>
                <a:cs typeface="+mn-ea"/>
                <a:sym typeface="+mn-lt"/>
              </a:rPr>
              <a:t>The user can demonstrate on a projector or computer, or print the presentation</a:t>
            </a:r>
            <a:endParaRPr kumimoji="0" lang="en-US" altLang="zh-CN" sz="12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49" name="文本框 48"/>
          <p:cNvSpPr txBox="1"/>
          <p:nvPr/>
        </p:nvSpPr>
        <p:spPr>
          <a:xfrm>
            <a:off x="3408027" y="5037563"/>
            <a:ext cx="2223516" cy="7637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25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tx1">
                    <a:lumMod val="85000"/>
                    <a:lumOff val="15000"/>
                  </a:schemeClr>
                </a:solidFill>
                <a:effectLst/>
                <a:uLnTx/>
                <a:uFillTx/>
                <a:cs typeface="+mn-ea"/>
                <a:sym typeface="+mn-lt"/>
              </a:rPr>
              <a:t>The user can demonstrate on a projector or computer, or print the presentation</a:t>
            </a:r>
            <a:endParaRPr kumimoji="0" lang="en-US" altLang="zh-CN" sz="12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4" name="矩形 3"/>
          <p:cNvSpPr/>
          <p:nvPr/>
        </p:nvSpPr>
        <p:spPr>
          <a:xfrm>
            <a:off x="6096000" y="1967949"/>
            <a:ext cx="2515763" cy="2337351"/>
          </a:xfrm>
          <a:prstGeom prst="rect">
            <a:avLst/>
          </a:prstGeom>
          <a:solidFill>
            <a:srgbClr val="245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0" name="组合 49"/>
          <p:cNvGrpSpPr/>
          <p:nvPr/>
        </p:nvGrpSpPr>
        <p:grpSpPr>
          <a:xfrm>
            <a:off x="169298" y="58865"/>
            <a:ext cx="2964427" cy="711074"/>
            <a:chOff x="169298" y="58865"/>
            <a:chExt cx="2964427" cy="711074"/>
          </a:xfrm>
        </p:grpSpPr>
        <p:grpSp>
          <p:nvGrpSpPr>
            <p:cNvPr id="51" name="组合 50"/>
            <p:cNvGrpSpPr/>
            <p:nvPr/>
          </p:nvGrpSpPr>
          <p:grpSpPr>
            <a:xfrm>
              <a:off x="640218" y="58865"/>
              <a:ext cx="2493507" cy="711074"/>
              <a:chOff x="4362191" y="419177"/>
              <a:chExt cx="2493507" cy="711074"/>
            </a:xfrm>
          </p:grpSpPr>
          <p:sp>
            <p:nvSpPr>
              <p:cNvPr id="54" name="文本框 53"/>
              <p:cNvSpPr txBox="1"/>
              <p:nvPr/>
            </p:nvSpPr>
            <p:spPr>
              <a:xfrm>
                <a:off x="4362191" y="419177"/>
                <a:ext cx="2236510" cy="400110"/>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rPr>
                  <a:t>标题文字添加此处</a:t>
                </a:r>
                <a:endPar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55" name="文本框 54"/>
              <p:cNvSpPr txBox="1"/>
              <p:nvPr/>
            </p:nvSpPr>
            <p:spPr>
              <a:xfrm>
                <a:off x="4362191" y="707507"/>
                <a:ext cx="2493507" cy="422744"/>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900" b="0" i="0" u="none" strike="noStrike" kern="1200" cap="none" spc="0" normalizeH="0" baseline="0" noProof="0">
                    <a:ln>
                      <a:noFill/>
                    </a:ln>
                    <a:solidFill>
                      <a:schemeClr val="tx1">
                        <a:lumMod val="85000"/>
                        <a:lumOff val="15000"/>
                      </a:schemeClr>
                    </a:solidFill>
                    <a:effectLst/>
                    <a:uLnTx/>
                    <a:uFillTx/>
                    <a:cs typeface="+mn-ea"/>
                    <a:sym typeface="+mn-lt"/>
                  </a:rPr>
                  <a:t> user can, </a:t>
                </a:r>
                <a:r>
                  <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rPr>
                  <a:t>or print </a:t>
                </a:r>
                <a:r>
                  <a:rPr kumimoji="0" lang="en-US" altLang="zh-CN" sz="900" b="0" i="0" u="none" strike="noStrike" kern="1200" cap="none" spc="0" normalizeH="0" baseline="0" noProof="0">
                    <a:ln>
                      <a:noFill/>
                    </a:ln>
                    <a:solidFill>
                      <a:schemeClr val="tx1">
                        <a:lumMod val="85000"/>
                        <a:lumOff val="15000"/>
                      </a:schemeClr>
                    </a:solidFill>
                    <a:effectLst/>
                    <a:uLnTx/>
                    <a:uFillTx/>
                    <a:cs typeface="+mn-ea"/>
                    <a:sym typeface="+mn-lt"/>
                  </a:rPr>
                  <a:t>the make </a:t>
                </a:r>
                <a:r>
                  <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rPr>
                  <a:t>it into a film to be used in a wider field</a:t>
                </a:r>
                <a:endPar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52" name="圆角矩形 9"/>
            <p:cNvSpPr/>
            <p:nvPr/>
          </p:nvSpPr>
          <p:spPr>
            <a:xfrm rot="2658816">
              <a:off x="169298" y="218403"/>
              <a:ext cx="390139" cy="390139"/>
            </a:xfrm>
            <a:prstGeom prst="roundRect">
              <a:avLst>
                <a:gd name="adj" fmla="val 18738"/>
              </a:avLst>
            </a:prstGeom>
            <a:noFill/>
            <a:ln w="60325">
              <a:solidFill>
                <a:srgbClr val="24563C">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3" name="文本框 52"/>
            <p:cNvSpPr txBox="1"/>
            <p:nvPr/>
          </p:nvSpPr>
          <p:spPr>
            <a:xfrm>
              <a:off x="182370" y="267036"/>
              <a:ext cx="457848" cy="307777"/>
            </a:xfrm>
            <a:prstGeom prst="rect">
              <a:avLst/>
            </a:prstGeom>
            <a:noFill/>
          </p:spPr>
          <p:txBody>
            <a:bodyPr wrap="square" rtlCol="0">
              <a:spAutoFit/>
            </a:bodyPr>
            <a:lstStyle/>
            <a:p>
              <a:r>
                <a:rPr lang="en-US" altLang="zh-CN" sz="1400" b="1">
                  <a:cs typeface="+mn-ea"/>
                  <a:sym typeface="+mn-lt"/>
                </a:rPr>
                <a:t>02</a:t>
              </a:r>
              <a:endParaRPr lang="zh-CN" altLang="en-US" sz="1400" b="1">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horizontal)">
                                      <p:cBhvr>
                                        <p:cTn id="7" dur="500"/>
                                        <p:tgtEl>
                                          <p:spTgt spid="17"/>
                                        </p:tgtEl>
                                      </p:cBhvr>
                                    </p:animEffect>
                                  </p:childTnLst>
                                </p:cTn>
                              </p:par>
                              <p:par>
                                <p:cTn id="8" presetID="14" presetClass="entr" presetSubtype="1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randombar(horizontal)">
                                      <p:cBhvr>
                                        <p:cTn id="10" dur="500"/>
                                        <p:tgtEl>
                                          <p:spTgt spid="14"/>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500" fill="hold"/>
                                        <p:tgtEl>
                                          <p:spTgt spid="24"/>
                                        </p:tgtEl>
                                        <p:attrNameLst>
                                          <p:attrName>ppt_w</p:attrName>
                                        </p:attrNameLst>
                                      </p:cBhvr>
                                      <p:tavLst>
                                        <p:tav tm="0">
                                          <p:val>
                                            <p:fltVal val="0"/>
                                          </p:val>
                                        </p:tav>
                                        <p:tav tm="100000">
                                          <p:val>
                                            <p:strVal val="#ppt_w"/>
                                          </p:val>
                                        </p:tav>
                                      </p:tavLst>
                                    </p:anim>
                                    <p:anim calcmode="lin" valueType="num">
                                      <p:cBhvr>
                                        <p:cTn id="15" dur="500" fill="hold"/>
                                        <p:tgtEl>
                                          <p:spTgt spid="24"/>
                                        </p:tgtEl>
                                        <p:attrNameLst>
                                          <p:attrName>ppt_h</p:attrName>
                                        </p:attrNameLst>
                                      </p:cBhvr>
                                      <p:tavLst>
                                        <p:tav tm="0">
                                          <p:val>
                                            <p:fltVal val="0"/>
                                          </p:val>
                                        </p:tav>
                                        <p:tav tm="100000">
                                          <p:val>
                                            <p:strVal val="#ppt_h"/>
                                          </p:val>
                                        </p:tav>
                                      </p:tavLst>
                                    </p:anim>
                                    <p:animEffect transition="in" filter="fade">
                                      <p:cBhvr>
                                        <p:cTn id="16" dur="500"/>
                                        <p:tgtEl>
                                          <p:spTgt spid="24"/>
                                        </p:tgtEl>
                                      </p:cBhvr>
                                    </p:animEffect>
                                  </p:childTnLst>
                                </p:cTn>
                              </p:par>
                              <p:par>
                                <p:cTn id="17" presetID="53" presetClass="entr" presetSubtype="16"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p:cTn id="19" dur="500" fill="hold"/>
                                        <p:tgtEl>
                                          <p:spTgt spid="35"/>
                                        </p:tgtEl>
                                        <p:attrNameLst>
                                          <p:attrName>ppt_w</p:attrName>
                                        </p:attrNameLst>
                                      </p:cBhvr>
                                      <p:tavLst>
                                        <p:tav tm="0">
                                          <p:val>
                                            <p:fltVal val="0"/>
                                          </p:val>
                                        </p:tav>
                                        <p:tav tm="100000">
                                          <p:val>
                                            <p:strVal val="#ppt_w"/>
                                          </p:val>
                                        </p:tav>
                                      </p:tavLst>
                                    </p:anim>
                                    <p:anim calcmode="lin" valueType="num">
                                      <p:cBhvr>
                                        <p:cTn id="20" dur="500" fill="hold"/>
                                        <p:tgtEl>
                                          <p:spTgt spid="35"/>
                                        </p:tgtEl>
                                        <p:attrNameLst>
                                          <p:attrName>ppt_h</p:attrName>
                                        </p:attrNameLst>
                                      </p:cBhvr>
                                      <p:tavLst>
                                        <p:tav tm="0">
                                          <p:val>
                                            <p:fltVal val="0"/>
                                          </p:val>
                                        </p:tav>
                                        <p:tav tm="100000">
                                          <p:val>
                                            <p:strVal val="#ppt_h"/>
                                          </p:val>
                                        </p:tav>
                                      </p:tavLst>
                                    </p:anim>
                                    <p:animEffect transition="in" filter="fade">
                                      <p:cBhvr>
                                        <p:cTn id="21" dur="500"/>
                                        <p:tgtEl>
                                          <p:spTgt spid="35"/>
                                        </p:tgtEl>
                                      </p:cBhvr>
                                    </p:animEffect>
                                  </p:childTnLst>
                                </p:cTn>
                              </p:par>
                              <p:par>
                                <p:cTn id="22" presetID="53" presetClass="entr" presetSubtype="16" fill="hold" nodeType="with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p:cTn id="24" dur="500" fill="hold"/>
                                        <p:tgtEl>
                                          <p:spTgt spid="29"/>
                                        </p:tgtEl>
                                        <p:attrNameLst>
                                          <p:attrName>ppt_w</p:attrName>
                                        </p:attrNameLst>
                                      </p:cBhvr>
                                      <p:tavLst>
                                        <p:tav tm="0">
                                          <p:val>
                                            <p:fltVal val="0"/>
                                          </p:val>
                                        </p:tav>
                                        <p:tav tm="100000">
                                          <p:val>
                                            <p:strVal val="#ppt_w"/>
                                          </p:val>
                                        </p:tav>
                                      </p:tavLst>
                                    </p:anim>
                                    <p:anim calcmode="lin" valueType="num">
                                      <p:cBhvr>
                                        <p:cTn id="25" dur="500" fill="hold"/>
                                        <p:tgtEl>
                                          <p:spTgt spid="29"/>
                                        </p:tgtEl>
                                        <p:attrNameLst>
                                          <p:attrName>ppt_h</p:attrName>
                                        </p:attrNameLst>
                                      </p:cBhvr>
                                      <p:tavLst>
                                        <p:tav tm="0">
                                          <p:val>
                                            <p:fltVal val="0"/>
                                          </p:val>
                                        </p:tav>
                                        <p:tav tm="100000">
                                          <p:val>
                                            <p:strVal val="#ppt_h"/>
                                          </p:val>
                                        </p:tav>
                                      </p:tavLst>
                                    </p:anim>
                                    <p:animEffect transition="in" filter="fade">
                                      <p:cBhvr>
                                        <p:cTn id="26" dur="500"/>
                                        <p:tgtEl>
                                          <p:spTgt spid="29"/>
                                        </p:tgtEl>
                                      </p:cBhvr>
                                    </p:animEffect>
                                  </p:childTnLst>
                                </p:cTn>
                              </p:par>
                              <p:par>
                                <p:cTn id="27" presetID="53" presetClass="entr" presetSubtype="16" fill="hold" nodeType="with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p:cTn id="29" dur="500" fill="hold"/>
                                        <p:tgtEl>
                                          <p:spTgt spid="39"/>
                                        </p:tgtEl>
                                        <p:attrNameLst>
                                          <p:attrName>ppt_w</p:attrName>
                                        </p:attrNameLst>
                                      </p:cBhvr>
                                      <p:tavLst>
                                        <p:tav tm="0">
                                          <p:val>
                                            <p:fltVal val="0"/>
                                          </p:val>
                                        </p:tav>
                                        <p:tav tm="100000">
                                          <p:val>
                                            <p:strVal val="#ppt_w"/>
                                          </p:val>
                                        </p:tav>
                                      </p:tavLst>
                                    </p:anim>
                                    <p:anim calcmode="lin" valueType="num">
                                      <p:cBhvr>
                                        <p:cTn id="30" dur="500" fill="hold"/>
                                        <p:tgtEl>
                                          <p:spTgt spid="39"/>
                                        </p:tgtEl>
                                        <p:attrNameLst>
                                          <p:attrName>ppt_h</p:attrName>
                                        </p:attrNameLst>
                                      </p:cBhvr>
                                      <p:tavLst>
                                        <p:tav tm="0">
                                          <p:val>
                                            <p:fltVal val="0"/>
                                          </p:val>
                                        </p:tav>
                                        <p:tav tm="100000">
                                          <p:val>
                                            <p:strVal val="#ppt_h"/>
                                          </p:val>
                                        </p:tav>
                                      </p:tavLst>
                                    </p:anim>
                                    <p:animEffect transition="in" filter="fade">
                                      <p:cBhvr>
                                        <p:cTn id="31" dur="500"/>
                                        <p:tgtEl>
                                          <p:spTgt spid="39"/>
                                        </p:tgtEl>
                                      </p:cBhvr>
                                    </p:animEffect>
                                  </p:childTnLst>
                                </p:cTn>
                              </p:par>
                            </p:childTnLst>
                          </p:cTn>
                        </p:par>
                        <p:par>
                          <p:cTn id="32" fill="hold">
                            <p:stCondLst>
                              <p:cond delay="1000"/>
                            </p:stCondLst>
                            <p:childTnLst>
                              <p:par>
                                <p:cTn id="33" presetID="14" presetClass="entr" presetSubtype="10"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randombar(horizontal)">
                                      <p:cBhvr>
                                        <p:cTn id="35" dur="500"/>
                                        <p:tgtEl>
                                          <p:spTgt spid="46"/>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randombar(horizontal)">
                                      <p:cBhvr>
                                        <p:cTn id="38" dur="500"/>
                                        <p:tgtEl>
                                          <p:spTgt spid="47"/>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randombar(horizontal)">
                                      <p:cBhvr>
                                        <p:cTn id="41" dur="500"/>
                                        <p:tgtEl>
                                          <p:spTgt spid="48"/>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49"/>
                                        </p:tgtEl>
                                        <p:attrNameLst>
                                          <p:attrName>style.visibility</p:attrName>
                                        </p:attrNameLst>
                                      </p:cBhvr>
                                      <p:to>
                                        <p:strVal val="visible"/>
                                      </p:to>
                                    </p:set>
                                    <p:animEffect transition="in" filter="randombar(horizontal)">
                                      <p:cBhvr>
                                        <p:cTn id="4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占位符 15"/>
          <p:cNvPicPr>
            <a:picLocks noGrp="1" noChangeAspect="1"/>
          </p:cNvPicPr>
          <p:nvPr>
            <p:ph type="pic" sz="quarter" idx="10"/>
          </p:nvPr>
        </p:nvPicPr>
        <p:blipFill>
          <a:blip r:embed="rId1" cstate="screen"/>
          <a:stretch>
            <a:fillRect/>
          </a:stretch>
        </p:blipFill>
        <p:spPr>
          <a:xfrm>
            <a:off x="2554014" y="-34611"/>
            <a:ext cx="7083972" cy="3431548"/>
          </a:xfrm>
          <a:blipFill>
            <a:blip r:embed="rId2" cstate="screen"/>
            <a:stretch>
              <a:fillRect/>
            </a:stretch>
          </a:blipFill>
        </p:spPr>
      </p:pic>
      <p:sp>
        <p:nvSpPr>
          <p:cNvPr id="10" name="圆角矩形 9"/>
          <p:cNvSpPr/>
          <p:nvPr/>
        </p:nvSpPr>
        <p:spPr>
          <a:xfrm rot="2658816">
            <a:off x="3545038" y="-2684565"/>
            <a:ext cx="5101924" cy="5101924"/>
          </a:xfrm>
          <a:prstGeom prst="roundRect">
            <a:avLst>
              <a:gd name="adj" fmla="val 20693"/>
            </a:avLst>
          </a:prstGeom>
          <a:noFill/>
          <a:ln w="165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7" name="文本框 6"/>
          <p:cNvSpPr txBox="1"/>
          <p:nvPr/>
        </p:nvSpPr>
        <p:spPr>
          <a:xfrm>
            <a:off x="4193519" y="4601808"/>
            <a:ext cx="3877986" cy="646331"/>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24563C"/>
                </a:solidFill>
                <a:effectLst/>
                <a:uLnTx/>
                <a:uFillTx/>
                <a:cs typeface="+mn-ea"/>
                <a:sym typeface="+mn-lt"/>
              </a:rPr>
              <a:t>标题文字添加此处</a:t>
            </a:r>
            <a:endParaRPr kumimoji="0" lang="zh-CN" altLang="en-US" sz="3600" b="1" i="0" u="none" strike="noStrike" kern="1200" cap="none" spc="0" normalizeH="0" baseline="0" noProof="0" dirty="0">
              <a:ln>
                <a:noFill/>
              </a:ln>
              <a:solidFill>
                <a:srgbClr val="24563C"/>
              </a:solidFill>
              <a:effectLst/>
              <a:uLnTx/>
              <a:uFillTx/>
              <a:cs typeface="+mn-ea"/>
              <a:sym typeface="+mn-lt"/>
            </a:endParaRPr>
          </a:p>
        </p:txBody>
      </p:sp>
      <p:sp>
        <p:nvSpPr>
          <p:cNvPr id="8" name="文本框 7"/>
          <p:cNvSpPr txBox="1"/>
          <p:nvPr/>
        </p:nvSpPr>
        <p:spPr>
          <a:xfrm>
            <a:off x="2984499" y="5248139"/>
            <a:ext cx="6223002" cy="775277"/>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2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rPr>
              <a:t>The user can demonstrate on a projector or computer, or print the presentation and make it into a film to be used in a wider field</a:t>
            </a:r>
            <a:endPar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2" name="文本框 1"/>
          <p:cNvSpPr txBox="1"/>
          <p:nvPr/>
        </p:nvSpPr>
        <p:spPr>
          <a:xfrm>
            <a:off x="4392731" y="3809712"/>
            <a:ext cx="3432036"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000" b="1" i="0" u="none" strike="noStrike" kern="1200" cap="none" spc="0" normalizeH="0" baseline="0" noProof="0" dirty="0">
                <a:ln>
                  <a:noFill/>
                </a:ln>
                <a:solidFill>
                  <a:prstClr val="black"/>
                </a:solidFill>
                <a:effectLst/>
                <a:uLnTx/>
                <a:uFillTx/>
                <a:cs typeface="+mn-ea"/>
                <a:sym typeface="+mn-lt"/>
              </a:rPr>
              <a:t>PART THREE</a:t>
            </a:r>
            <a:endParaRPr kumimoji="0" lang="zh-CN" altLang="en-US" sz="4000" b="1" i="0" u="none" strike="noStrike" kern="1200" cap="none" spc="0" normalizeH="0" baseline="0" noProof="0" dirty="0">
              <a:ln>
                <a:noFill/>
              </a:ln>
              <a:solidFill>
                <a:prstClr val="black"/>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椭圆 43"/>
          <p:cNvSpPr>
            <a:spLocks noChangeArrowheads="1"/>
          </p:cNvSpPr>
          <p:nvPr>
            <p:custDataLst>
              <p:tags r:id="rId1"/>
            </p:custDataLst>
          </p:nvPr>
        </p:nvSpPr>
        <p:spPr bwMode="auto">
          <a:xfrm>
            <a:off x="971551" y="3429001"/>
            <a:ext cx="1439333" cy="1444012"/>
          </a:xfrm>
          <a:prstGeom prst="ellipse">
            <a:avLst/>
          </a:prstGeom>
          <a:solidFill>
            <a:srgbClr val="2456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1335" b="0" i="0" u="none" strike="noStrike" kern="1200" cap="none" spc="0" normalizeH="0" baseline="0" noProof="0">
              <a:ln>
                <a:noFill/>
              </a:ln>
              <a:solidFill>
                <a:srgbClr val="FFFFFF"/>
              </a:solidFill>
              <a:effectLst/>
              <a:uLnTx/>
              <a:uFillTx/>
              <a:cs typeface="+mn-ea"/>
              <a:sym typeface="+mn-lt"/>
            </a:endParaRPr>
          </a:p>
        </p:txBody>
      </p:sp>
      <p:sp>
        <p:nvSpPr>
          <p:cNvPr id="3" name="PA_椭圆 44"/>
          <p:cNvSpPr>
            <a:spLocks noChangeArrowheads="1"/>
          </p:cNvSpPr>
          <p:nvPr>
            <p:custDataLst>
              <p:tags r:id="rId2"/>
            </p:custDataLst>
          </p:nvPr>
        </p:nvSpPr>
        <p:spPr bwMode="auto">
          <a:xfrm>
            <a:off x="2573867" y="3429001"/>
            <a:ext cx="1439333" cy="1444012"/>
          </a:xfrm>
          <a:prstGeom prst="ellipse">
            <a:avLst/>
          </a:prstGeom>
          <a:solidFill>
            <a:srgbClr val="2456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1335" b="0" i="0" u="none" strike="noStrike" kern="1200" cap="none" spc="0" normalizeH="0" baseline="0" noProof="0">
              <a:ln>
                <a:noFill/>
              </a:ln>
              <a:solidFill>
                <a:srgbClr val="FFFFFF"/>
              </a:solidFill>
              <a:effectLst/>
              <a:uLnTx/>
              <a:uFillTx/>
              <a:cs typeface="+mn-ea"/>
              <a:sym typeface="+mn-lt"/>
            </a:endParaRPr>
          </a:p>
        </p:txBody>
      </p:sp>
      <p:sp>
        <p:nvSpPr>
          <p:cNvPr id="4" name="PA_椭圆 45"/>
          <p:cNvSpPr>
            <a:spLocks noChangeArrowheads="1"/>
          </p:cNvSpPr>
          <p:nvPr>
            <p:custDataLst>
              <p:tags r:id="rId3"/>
            </p:custDataLst>
          </p:nvPr>
        </p:nvSpPr>
        <p:spPr bwMode="auto">
          <a:xfrm>
            <a:off x="4176184" y="3429001"/>
            <a:ext cx="1439333" cy="1444012"/>
          </a:xfrm>
          <a:prstGeom prst="ellipse">
            <a:avLst/>
          </a:prstGeom>
          <a:solidFill>
            <a:srgbClr val="2456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1335" b="0" i="0" u="none" strike="noStrike" kern="1200" cap="none" spc="0" normalizeH="0" baseline="0" noProof="0">
              <a:ln>
                <a:noFill/>
              </a:ln>
              <a:solidFill>
                <a:srgbClr val="FFFFFF"/>
              </a:solidFill>
              <a:effectLst/>
              <a:uLnTx/>
              <a:uFillTx/>
              <a:cs typeface="+mn-ea"/>
              <a:sym typeface="+mn-lt"/>
            </a:endParaRPr>
          </a:p>
        </p:txBody>
      </p:sp>
      <p:sp>
        <p:nvSpPr>
          <p:cNvPr id="5" name="1"/>
          <p:cNvSpPr>
            <a:spLocks noChangeArrowheads="1"/>
          </p:cNvSpPr>
          <p:nvPr>
            <p:custDataLst>
              <p:tags r:id="rId4"/>
            </p:custDataLst>
          </p:nvPr>
        </p:nvSpPr>
        <p:spPr bwMode="auto">
          <a:xfrm>
            <a:off x="937684" y="5387522"/>
            <a:ext cx="414867" cy="419229"/>
          </a:xfrm>
          <a:prstGeom prst="rect">
            <a:avLst/>
          </a:prstGeom>
          <a:solidFill>
            <a:srgbClr val="37333B"/>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333333"/>
              </a:solidFill>
              <a:effectLst/>
              <a:uLnTx/>
              <a:uFillTx/>
              <a:cs typeface="+mn-ea"/>
              <a:sym typeface="+mn-lt"/>
            </a:endParaRPr>
          </a:p>
        </p:txBody>
      </p:sp>
      <p:grpSp>
        <p:nvGrpSpPr>
          <p:cNvPr id="6" name="1"/>
          <p:cNvGrpSpPr/>
          <p:nvPr>
            <p:custDataLst>
              <p:tags r:id="rId5"/>
            </p:custDataLst>
          </p:nvPr>
        </p:nvGrpSpPr>
        <p:grpSpPr bwMode="auto">
          <a:xfrm>
            <a:off x="4720169" y="3784711"/>
            <a:ext cx="351367" cy="368413"/>
            <a:chOff x="2352" y="1832"/>
            <a:chExt cx="166" cy="174"/>
          </a:xfrm>
        </p:grpSpPr>
        <p:sp>
          <p:nvSpPr>
            <p:cNvPr id="7" name="1"/>
            <p:cNvSpPr/>
            <p:nvPr/>
          </p:nvSpPr>
          <p:spPr bwMode="auto">
            <a:xfrm>
              <a:off x="2352" y="1832"/>
              <a:ext cx="166" cy="14"/>
            </a:xfrm>
            <a:custGeom>
              <a:avLst/>
              <a:gdLst>
                <a:gd name="T0" fmla="*/ 79 w 82"/>
                <a:gd name="T1" fmla="*/ 0 h 7"/>
                <a:gd name="T2" fmla="*/ 3 w 82"/>
                <a:gd name="T3" fmla="*/ 0 h 7"/>
                <a:gd name="T4" fmla="*/ 0 w 82"/>
                <a:gd name="T5" fmla="*/ 4 h 7"/>
                <a:gd name="T6" fmla="*/ 3 w 82"/>
                <a:gd name="T7" fmla="*/ 7 h 7"/>
                <a:gd name="T8" fmla="*/ 79 w 82"/>
                <a:gd name="T9" fmla="*/ 7 h 7"/>
                <a:gd name="T10" fmla="*/ 82 w 82"/>
                <a:gd name="T11" fmla="*/ 4 h 7"/>
                <a:gd name="T12" fmla="*/ 79 w 82"/>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82" h="7">
                  <a:moveTo>
                    <a:pt x="79" y="0"/>
                  </a:moveTo>
                  <a:cubicBezTo>
                    <a:pt x="3" y="0"/>
                    <a:pt x="3" y="0"/>
                    <a:pt x="3" y="0"/>
                  </a:cubicBezTo>
                  <a:cubicBezTo>
                    <a:pt x="1" y="0"/>
                    <a:pt x="0" y="2"/>
                    <a:pt x="0" y="4"/>
                  </a:cubicBezTo>
                  <a:cubicBezTo>
                    <a:pt x="0" y="6"/>
                    <a:pt x="1" y="7"/>
                    <a:pt x="3" y="7"/>
                  </a:cubicBezTo>
                  <a:cubicBezTo>
                    <a:pt x="79" y="7"/>
                    <a:pt x="79" y="7"/>
                    <a:pt x="79" y="7"/>
                  </a:cubicBezTo>
                  <a:cubicBezTo>
                    <a:pt x="81" y="7"/>
                    <a:pt x="82" y="6"/>
                    <a:pt x="82" y="4"/>
                  </a:cubicBezTo>
                  <a:cubicBezTo>
                    <a:pt x="82" y="2"/>
                    <a:pt x="81" y="0"/>
                    <a:pt x="79"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333333"/>
                </a:solidFill>
                <a:effectLst/>
                <a:uLnTx/>
                <a:uFillTx/>
                <a:cs typeface="+mn-ea"/>
                <a:sym typeface="+mn-lt"/>
              </a:endParaRPr>
            </a:p>
          </p:txBody>
        </p:sp>
        <p:sp>
          <p:nvSpPr>
            <p:cNvPr id="8" name="1"/>
            <p:cNvSpPr/>
            <p:nvPr/>
          </p:nvSpPr>
          <p:spPr bwMode="auto">
            <a:xfrm>
              <a:off x="2368" y="1866"/>
              <a:ext cx="134" cy="87"/>
            </a:xfrm>
            <a:custGeom>
              <a:avLst/>
              <a:gdLst>
                <a:gd name="T0" fmla="*/ 63 w 66"/>
                <a:gd name="T1" fmla="*/ 0 h 43"/>
                <a:gd name="T2" fmla="*/ 59 w 66"/>
                <a:gd name="T3" fmla="*/ 3 h 43"/>
                <a:gd name="T4" fmla="*/ 59 w 66"/>
                <a:gd name="T5" fmla="*/ 32 h 43"/>
                <a:gd name="T6" fmla="*/ 55 w 66"/>
                <a:gd name="T7" fmla="*/ 36 h 43"/>
                <a:gd name="T8" fmla="*/ 11 w 66"/>
                <a:gd name="T9" fmla="*/ 36 h 43"/>
                <a:gd name="T10" fmla="*/ 7 w 66"/>
                <a:gd name="T11" fmla="*/ 32 h 43"/>
                <a:gd name="T12" fmla="*/ 7 w 66"/>
                <a:gd name="T13" fmla="*/ 3 h 43"/>
                <a:gd name="T14" fmla="*/ 3 w 66"/>
                <a:gd name="T15" fmla="*/ 0 h 43"/>
                <a:gd name="T16" fmla="*/ 0 w 66"/>
                <a:gd name="T17" fmla="*/ 3 h 43"/>
                <a:gd name="T18" fmla="*/ 0 w 66"/>
                <a:gd name="T19" fmla="*/ 32 h 43"/>
                <a:gd name="T20" fmla="*/ 11 w 66"/>
                <a:gd name="T21" fmla="*/ 43 h 43"/>
                <a:gd name="T22" fmla="*/ 55 w 66"/>
                <a:gd name="T23" fmla="*/ 43 h 43"/>
                <a:gd name="T24" fmla="*/ 66 w 66"/>
                <a:gd name="T25" fmla="*/ 32 h 43"/>
                <a:gd name="T26" fmla="*/ 66 w 66"/>
                <a:gd name="T27" fmla="*/ 3 h 43"/>
                <a:gd name="T28" fmla="*/ 63 w 66"/>
                <a:gd name="T2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43">
                  <a:moveTo>
                    <a:pt x="63" y="0"/>
                  </a:moveTo>
                  <a:cubicBezTo>
                    <a:pt x="61" y="0"/>
                    <a:pt x="59" y="1"/>
                    <a:pt x="59" y="3"/>
                  </a:cubicBezTo>
                  <a:cubicBezTo>
                    <a:pt x="59" y="32"/>
                    <a:pt x="59" y="32"/>
                    <a:pt x="59" y="32"/>
                  </a:cubicBezTo>
                  <a:cubicBezTo>
                    <a:pt x="59" y="34"/>
                    <a:pt x="57" y="36"/>
                    <a:pt x="55" y="36"/>
                  </a:cubicBezTo>
                  <a:cubicBezTo>
                    <a:pt x="11" y="36"/>
                    <a:pt x="11" y="36"/>
                    <a:pt x="11" y="36"/>
                  </a:cubicBezTo>
                  <a:cubicBezTo>
                    <a:pt x="9" y="36"/>
                    <a:pt x="7" y="34"/>
                    <a:pt x="7" y="32"/>
                  </a:cubicBezTo>
                  <a:cubicBezTo>
                    <a:pt x="7" y="3"/>
                    <a:pt x="7" y="3"/>
                    <a:pt x="7" y="3"/>
                  </a:cubicBezTo>
                  <a:cubicBezTo>
                    <a:pt x="7" y="1"/>
                    <a:pt x="5" y="0"/>
                    <a:pt x="3" y="0"/>
                  </a:cubicBezTo>
                  <a:cubicBezTo>
                    <a:pt x="1" y="0"/>
                    <a:pt x="0" y="1"/>
                    <a:pt x="0" y="3"/>
                  </a:cubicBezTo>
                  <a:cubicBezTo>
                    <a:pt x="0" y="32"/>
                    <a:pt x="0" y="32"/>
                    <a:pt x="0" y="32"/>
                  </a:cubicBezTo>
                  <a:cubicBezTo>
                    <a:pt x="0" y="38"/>
                    <a:pt x="5" y="43"/>
                    <a:pt x="11" y="43"/>
                  </a:cubicBezTo>
                  <a:cubicBezTo>
                    <a:pt x="55" y="43"/>
                    <a:pt x="55" y="43"/>
                    <a:pt x="55" y="43"/>
                  </a:cubicBezTo>
                  <a:cubicBezTo>
                    <a:pt x="61" y="43"/>
                    <a:pt x="66" y="38"/>
                    <a:pt x="66" y="32"/>
                  </a:cubicBezTo>
                  <a:cubicBezTo>
                    <a:pt x="66" y="3"/>
                    <a:pt x="66" y="3"/>
                    <a:pt x="66" y="3"/>
                  </a:cubicBezTo>
                  <a:cubicBezTo>
                    <a:pt x="66" y="1"/>
                    <a:pt x="65" y="0"/>
                    <a:pt x="63"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333333"/>
                </a:solidFill>
                <a:effectLst/>
                <a:uLnTx/>
                <a:uFillTx/>
                <a:cs typeface="+mn-ea"/>
                <a:sym typeface="+mn-lt"/>
              </a:endParaRPr>
            </a:p>
          </p:txBody>
        </p:sp>
        <p:sp>
          <p:nvSpPr>
            <p:cNvPr id="9" name="1"/>
            <p:cNvSpPr/>
            <p:nvPr/>
          </p:nvSpPr>
          <p:spPr bwMode="auto">
            <a:xfrm>
              <a:off x="2402" y="1895"/>
              <a:ext cx="15" cy="28"/>
            </a:xfrm>
            <a:custGeom>
              <a:avLst/>
              <a:gdLst>
                <a:gd name="T0" fmla="*/ 7 w 7"/>
                <a:gd name="T1" fmla="*/ 10 h 14"/>
                <a:gd name="T2" fmla="*/ 7 w 7"/>
                <a:gd name="T3" fmla="*/ 4 h 14"/>
                <a:gd name="T4" fmla="*/ 3 w 7"/>
                <a:gd name="T5" fmla="*/ 0 h 14"/>
                <a:gd name="T6" fmla="*/ 0 w 7"/>
                <a:gd name="T7" fmla="*/ 4 h 14"/>
                <a:gd name="T8" fmla="*/ 0 w 7"/>
                <a:gd name="T9" fmla="*/ 10 h 14"/>
                <a:gd name="T10" fmla="*/ 3 w 7"/>
                <a:gd name="T11" fmla="*/ 14 h 14"/>
                <a:gd name="T12" fmla="*/ 7 w 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7" h="14">
                  <a:moveTo>
                    <a:pt x="7" y="10"/>
                  </a:moveTo>
                  <a:cubicBezTo>
                    <a:pt x="7" y="4"/>
                    <a:pt x="7" y="4"/>
                    <a:pt x="7" y="4"/>
                  </a:cubicBezTo>
                  <a:cubicBezTo>
                    <a:pt x="7" y="2"/>
                    <a:pt x="5" y="0"/>
                    <a:pt x="3" y="0"/>
                  </a:cubicBezTo>
                  <a:cubicBezTo>
                    <a:pt x="1" y="0"/>
                    <a:pt x="0" y="2"/>
                    <a:pt x="0" y="4"/>
                  </a:cubicBezTo>
                  <a:cubicBezTo>
                    <a:pt x="0" y="10"/>
                    <a:pt x="0" y="10"/>
                    <a:pt x="0" y="10"/>
                  </a:cubicBezTo>
                  <a:cubicBezTo>
                    <a:pt x="0" y="12"/>
                    <a:pt x="1" y="14"/>
                    <a:pt x="3" y="14"/>
                  </a:cubicBezTo>
                  <a:cubicBezTo>
                    <a:pt x="5" y="14"/>
                    <a:pt x="7" y="12"/>
                    <a:pt x="7" y="1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333333"/>
                </a:solidFill>
                <a:effectLst/>
                <a:uLnTx/>
                <a:uFillTx/>
                <a:cs typeface="+mn-ea"/>
                <a:sym typeface="+mn-lt"/>
              </a:endParaRPr>
            </a:p>
          </p:txBody>
        </p:sp>
        <p:sp>
          <p:nvSpPr>
            <p:cNvPr id="10" name="1"/>
            <p:cNvSpPr/>
            <p:nvPr/>
          </p:nvSpPr>
          <p:spPr bwMode="auto">
            <a:xfrm>
              <a:off x="2427" y="1868"/>
              <a:ext cx="16" cy="55"/>
            </a:xfrm>
            <a:custGeom>
              <a:avLst/>
              <a:gdLst>
                <a:gd name="T0" fmla="*/ 8 w 8"/>
                <a:gd name="T1" fmla="*/ 23 h 27"/>
                <a:gd name="T2" fmla="*/ 8 w 8"/>
                <a:gd name="T3" fmla="*/ 3 h 27"/>
                <a:gd name="T4" fmla="*/ 4 w 8"/>
                <a:gd name="T5" fmla="*/ 0 h 27"/>
                <a:gd name="T6" fmla="*/ 0 w 8"/>
                <a:gd name="T7" fmla="*/ 3 h 27"/>
                <a:gd name="T8" fmla="*/ 0 w 8"/>
                <a:gd name="T9" fmla="*/ 23 h 27"/>
                <a:gd name="T10" fmla="*/ 4 w 8"/>
                <a:gd name="T11" fmla="*/ 27 h 27"/>
                <a:gd name="T12" fmla="*/ 8 w 8"/>
                <a:gd name="T13" fmla="*/ 23 h 27"/>
              </a:gdLst>
              <a:ahLst/>
              <a:cxnLst>
                <a:cxn ang="0">
                  <a:pos x="T0" y="T1"/>
                </a:cxn>
                <a:cxn ang="0">
                  <a:pos x="T2" y="T3"/>
                </a:cxn>
                <a:cxn ang="0">
                  <a:pos x="T4" y="T5"/>
                </a:cxn>
                <a:cxn ang="0">
                  <a:pos x="T6" y="T7"/>
                </a:cxn>
                <a:cxn ang="0">
                  <a:pos x="T8" y="T9"/>
                </a:cxn>
                <a:cxn ang="0">
                  <a:pos x="T10" y="T11"/>
                </a:cxn>
                <a:cxn ang="0">
                  <a:pos x="T12" y="T13"/>
                </a:cxn>
              </a:cxnLst>
              <a:rect l="0" t="0" r="r" b="b"/>
              <a:pathLst>
                <a:path w="8" h="27">
                  <a:moveTo>
                    <a:pt x="8" y="23"/>
                  </a:moveTo>
                  <a:cubicBezTo>
                    <a:pt x="8" y="3"/>
                    <a:pt x="8" y="3"/>
                    <a:pt x="8" y="3"/>
                  </a:cubicBezTo>
                  <a:cubicBezTo>
                    <a:pt x="8" y="1"/>
                    <a:pt x="6" y="0"/>
                    <a:pt x="4" y="0"/>
                  </a:cubicBezTo>
                  <a:cubicBezTo>
                    <a:pt x="2" y="0"/>
                    <a:pt x="0" y="1"/>
                    <a:pt x="0" y="3"/>
                  </a:cubicBezTo>
                  <a:cubicBezTo>
                    <a:pt x="0" y="23"/>
                    <a:pt x="0" y="23"/>
                    <a:pt x="0" y="23"/>
                  </a:cubicBezTo>
                  <a:cubicBezTo>
                    <a:pt x="0" y="25"/>
                    <a:pt x="2" y="27"/>
                    <a:pt x="4" y="27"/>
                  </a:cubicBezTo>
                  <a:cubicBezTo>
                    <a:pt x="6" y="27"/>
                    <a:pt x="8" y="25"/>
                    <a:pt x="8" y="23"/>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333333"/>
                </a:solidFill>
                <a:effectLst/>
                <a:uLnTx/>
                <a:uFillTx/>
                <a:cs typeface="+mn-ea"/>
                <a:sym typeface="+mn-lt"/>
              </a:endParaRPr>
            </a:p>
          </p:txBody>
        </p:sp>
        <p:sp>
          <p:nvSpPr>
            <p:cNvPr id="11" name="1"/>
            <p:cNvSpPr/>
            <p:nvPr/>
          </p:nvSpPr>
          <p:spPr bwMode="auto">
            <a:xfrm>
              <a:off x="2453" y="1881"/>
              <a:ext cx="14" cy="42"/>
            </a:xfrm>
            <a:custGeom>
              <a:avLst/>
              <a:gdLst>
                <a:gd name="T0" fmla="*/ 7 w 7"/>
                <a:gd name="T1" fmla="*/ 17 h 21"/>
                <a:gd name="T2" fmla="*/ 7 w 7"/>
                <a:gd name="T3" fmla="*/ 4 h 21"/>
                <a:gd name="T4" fmla="*/ 4 w 7"/>
                <a:gd name="T5" fmla="*/ 0 h 21"/>
                <a:gd name="T6" fmla="*/ 0 w 7"/>
                <a:gd name="T7" fmla="*/ 4 h 21"/>
                <a:gd name="T8" fmla="*/ 0 w 7"/>
                <a:gd name="T9" fmla="*/ 17 h 21"/>
                <a:gd name="T10" fmla="*/ 4 w 7"/>
                <a:gd name="T11" fmla="*/ 21 h 21"/>
                <a:gd name="T12" fmla="*/ 7 w 7"/>
                <a:gd name="T13" fmla="*/ 17 h 21"/>
              </a:gdLst>
              <a:ahLst/>
              <a:cxnLst>
                <a:cxn ang="0">
                  <a:pos x="T0" y="T1"/>
                </a:cxn>
                <a:cxn ang="0">
                  <a:pos x="T2" y="T3"/>
                </a:cxn>
                <a:cxn ang="0">
                  <a:pos x="T4" y="T5"/>
                </a:cxn>
                <a:cxn ang="0">
                  <a:pos x="T6" y="T7"/>
                </a:cxn>
                <a:cxn ang="0">
                  <a:pos x="T8" y="T9"/>
                </a:cxn>
                <a:cxn ang="0">
                  <a:pos x="T10" y="T11"/>
                </a:cxn>
                <a:cxn ang="0">
                  <a:pos x="T12" y="T13"/>
                </a:cxn>
              </a:cxnLst>
              <a:rect l="0" t="0" r="r" b="b"/>
              <a:pathLst>
                <a:path w="7" h="21">
                  <a:moveTo>
                    <a:pt x="7" y="17"/>
                  </a:moveTo>
                  <a:cubicBezTo>
                    <a:pt x="7" y="4"/>
                    <a:pt x="7" y="4"/>
                    <a:pt x="7" y="4"/>
                  </a:cubicBezTo>
                  <a:cubicBezTo>
                    <a:pt x="7" y="2"/>
                    <a:pt x="6" y="0"/>
                    <a:pt x="4" y="0"/>
                  </a:cubicBezTo>
                  <a:cubicBezTo>
                    <a:pt x="2" y="0"/>
                    <a:pt x="0" y="2"/>
                    <a:pt x="0" y="4"/>
                  </a:cubicBezTo>
                  <a:cubicBezTo>
                    <a:pt x="0" y="17"/>
                    <a:pt x="0" y="17"/>
                    <a:pt x="0" y="17"/>
                  </a:cubicBezTo>
                  <a:cubicBezTo>
                    <a:pt x="0" y="19"/>
                    <a:pt x="2" y="21"/>
                    <a:pt x="4" y="21"/>
                  </a:cubicBezTo>
                  <a:cubicBezTo>
                    <a:pt x="6" y="21"/>
                    <a:pt x="7" y="19"/>
                    <a:pt x="7" y="17"/>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333333"/>
                </a:solidFill>
                <a:effectLst/>
                <a:uLnTx/>
                <a:uFillTx/>
                <a:cs typeface="+mn-ea"/>
                <a:sym typeface="+mn-lt"/>
              </a:endParaRPr>
            </a:p>
          </p:txBody>
        </p:sp>
        <p:sp>
          <p:nvSpPr>
            <p:cNvPr id="12" name="1"/>
            <p:cNvSpPr/>
            <p:nvPr/>
          </p:nvSpPr>
          <p:spPr bwMode="auto">
            <a:xfrm>
              <a:off x="2396" y="1965"/>
              <a:ext cx="77" cy="41"/>
            </a:xfrm>
            <a:custGeom>
              <a:avLst/>
              <a:gdLst>
                <a:gd name="T0" fmla="*/ 30 w 38"/>
                <a:gd name="T1" fmla="*/ 2 h 20"/>
                <a:gd name="T2" fmla="*/ 26 w 38"/>
                <a:gd name="T3" fmla="*/ 0 h 20"/>
                <a:gd name="T4" fmla="*/ 12 w 38"/>
                <a:gd name="T5" fmla="*/ 0 h 20"/>
                <a:gd name="T6" fmla="*/ 8 w 38"/>
                <a:gd name="T7" fmla="*/ 2 h 20"/>
                <a:gd name="T8" fmla="*/ 1 w 38"/>
                <a:gd name="T9" fmla="*/ 14 h 20"/>
                <a:gd name="T10" fmla="*/ 2 w 38"/>
                <a:gd name="T11" fmla="*/ 19 h 20"/>
                <a:gd name="T12" fmla="*/ 7 w 38"/>
                <a:gd name="T13" fmla="*/ 18 h 20"/>
                <a:gd name="T14" fmla="*/ 14 w 38"/>
                <a:gd name="T15" fmla="*/ 7 h 20"/>
                <a:gd name="T16" fmla="*/ 24 w 38"/>
                <a:gd name="T17" fmla="*/ 7 h 20"/>
                <a:gd name="T18" fmla="*/ 31 w 38"/>
                <a:gd name="T19" fmla="*/ 18 h 20"/>
                <a:gd name="T20" fmla="*/ 34 w 38"/>
                <a:gd name="T21" fmla="*/ 19 h 20"/>
                <a:gd name="T22" fmla="*/ 36 w 38"/>
                <a:gd name="T23" fmla="*/ 19 h 20"/>
                <a:gd name="T24" fmla="*/ 37 w 38"/>
                <a:gd name="T25" fmla="*/ 14 h 20"/>
                <a:gd name="T26" fmla="*/ 30 w 38"/>
                <a:gd name="T2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0">
                  <a:moveTo>
                    <a:pt x="30" y="2"/>
                  </a:moveTo>
                  <a:cubicBezTo>
                    <a:pt x="29" y="1"/>
                    <a:pt x="28" y="0"/>
                    <a:pt x="26" y="0"/>
                  </a:cubicBezTo>
                  <a:cubicBezTo>
                    <a:pt x="12" y="0"/>
                    <a:pt x="12" y="0"/>
                    <a:pt x="12" y="0"/>
                  </a:cubicBezTo>
                  <a:cubicBezTo>
                    <a:pt x="10" y="0"/>
                    <a:pt x="9" y="1"/>
                    <a:pt x="8" y="2"/>
                  </a:cubicBezTo>
                  <a:cubicBezTo>
                    <a:pt x="1" y="14"/>
                    <a:pt x="1" y="14"/>
                    <a:pt x="1" y="14"/>
                  </a:cubicBezTo>
                  <a:cubicBezTo>
                    <a:pt x="0" y="16"/>
                    <a:pt x="1" y="18"/>
                    <a:pt x="2" y="19"/>
                  </a:cubicBezTo>
                  <a:cubicBezTo>
                    <a:pt x="4" y="20"/>
                    <a:pt x="6" y="19"/>
                    <a:pt x="7" y="18"/>
                  </a:cubicBezTo>
                  <a:cubicBezTo>
                    <a:pt x="14" y="7"/>
                    <a:pt x="14" y="7"/>
                    <a:pt x="14" y="7"/>
                  </a:cubicBezTo>
                  <a:cubicBezTo>
                    <a:pt x="24" y="7"/>
                    <a:pt x="24" y="7"/>
                    <a:pt x="24" y="7"/>
                  </a:cubicBezTo>
                  <a:cubicBezTo>
                    <a:pt x="31" y="18"/>
                    <a:pt x="31" y="18"/>
                    <a:pt x="31" y="18"/>
                  </a:cubicBezTo>
                  <a:cubicBezTo>
                    <a:pt x="31" y="19"/>
                    <a:pt x="32" y="19"/>
                    <a:pt x="34" y="19"/>
                  </a:cubicBezTo>
                  <a:cubicBezTo>
                    <a:pt x="34" y="19"/>
                    <a:pt x="35" y="19"/>
                    <a:pt x="36" y="19"/>
                  </a:cubicBezTo>
                  <a:cubicBezTo>
                    <a:pt x="37" y="18"/>
                    <a:pt x="38" y="16"/>
                    <a:pt x="37" y="14"/>
                  </a:cubicBezTo>
                  <a:lnTo>
                    <a:pt x="30"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333333"/>
                </a:solidFill>
                <a:effectLst/>
                <a:uLnTx/>
                <a:uFillTx/>
                <a:cs typeface="+mn-ea"/>
                <a:sym typeface="+mn-lt"/>
              </a:endParaRPr>
            </a:p>
          </p:txBody>
        </p:sp>
      </p:grpSp>
      <p:grpSp>
        <p:nvGrpSpPr>
          <p:cNvPr id="13" name="1"/>
          <p:cNvGrpSpPr/>
          <p:nvPr>
            <p:custDataLst>
              <p:tags r:id="rId6"/>
            </p:custDataLst>
          </p:nvPr>
        </p:nvGrpSpPr>
        <p:grpSpPr bwMode="auto">
          <a:xfrm>
            <a:off x="1507069" y="3784709"/>
            <a:ext cx="368300" cy="364179"/>
            <a:chOff x="834" y="1832"/>
            <a:chExt cx="174" cy="172"/>
          </a:xfrm>
        </p:grpSpPr>
        <p:sp>
          <p:nvSpPr>
            <p:cNvPr id="14" name="1"/>
            <p:cNvSpPr>
              <a:spLocks noEditPoints="1"/>
            </p:cNvSpPr>
            <p:nvPr/>
          </p:nvSpPr>
          <p:spPr bwMode="auto">
            <a:xfrm>
              <a:off x="834" y="1832"/>
              <a:ext cx="174" cy="172"/>
            </a:xfrm>
            <a:custGeom>
              <a:avLst/>
              <a:gdLst>
                <a:gd name="T0" fmla="*/ 83 w 86"/>
                <a:gd name="T1" fmla="*/ 33 h 85"/>
                <a:gd name="T2" fmla="*/ 75 w 86"/>
                <a:gd name="T3" fmla="*/ 28 h 85"/>
                <a:gd name="T4" fmla="*/ 77 w 86"/>
                <a:gd name="T5" fmla="*/ 17 h 85"/>
                <a:gd name="T6" fmla="*/ 65 w 86"/>
                <a:gd name="T7" fmla="*/ 8 h 85"/>
                <a:gd name="T8" fmla="*/ 55 w 86"/>
                <a:gd name="T9" fmla="*/ 10 h 85"/>
                <a:gd name="T10" fmla="*/ 49 w 86"/>
                <a:gd name="T11" fmla="*/ 0 h 85"/>
                <a:gd name="T12" fmla="*/ 34 w 86"/>
                <a:gd name="T13" fmla="*/ 3 h 85"/>
                <a:gd name="T14" fmla="*/ 28 w 86"/>
                <a:gd name="T15" fmla="*/ 11 h 85"/>
                <a:gd name="T16" fmla="*/ 18 w 86"/>
                <a:gd name="T17" fmla="*/ 8 h 85"/>
                <a:gd name="T18" fmla="*/ 8 w 86"/>
                <a:gd name="T19" fmla="*/ 21 h 85"/>
                <a:gd name="T20" fmla="*/ 10 w 86"/>
                <a:gd name="T21" fmla="*/ 31 h 85"/>
                <a:gd name="T22" fmla="*/ 1 w 86"/>
                <a:gd name="T23" fmla="*/ 36 h 85"/>
                <a:gd name="T24" fmla="*/ 1 w 86"/>
                <a:gd name="T25" fmla="*/ 49 h 85"/>
                <a:gd name="T26" fmla="*/ 10 w 86"/>
                <a:gd name="T27" fmla="*/ 54 h 85"/>
                <a:gd name="T28" fmla="*/ 8 w 86"/>
                <a:gd name="T29" fmla="*/ 64 h 85"/>
                <a:gd name="T30" fmla="*/ 18 w 86"/>
                <a:gd name="T31" fmla="*/ 77 h 85"/>
                <a:gd name="T32" fmla="*/ 28 w 86"/>
                <a:gd name="T33" fmla="*/ 74 h 85"/>
                <a:gd name="T34" fmla="*/ 34 w 86"/>
                <a:gd name="T35" fmla="*/ 82 h 85"/>
                <a:gd name="T36" fmla="*/ 43 w 86"/>
                <a:gd name="T37" fmla="*/ 85 h 85"/>
                <a:gd name="T38" fmla="*/ 52 w 86"/>
                <a:gd name="T39" fmla="*/ 82 h 85"/>
                <a:gd name="T40" fmla="*/ 58 w 86"/>
                <a:gd name="T41" fmla="*/ 74 h 85"/>
                <a:gd name="T42" fmla="*/ 68 w 86"/>
                <a:gd name="T43" fmla="*/ 77 h 85"/>
                <a:gd name="T44" fmla="*/ 78 w 86"/>
                <a:gd name="T45" fmla="*/ 64 h 85"/>
                <a:gd name="T46" fmla="*/ 76 w 86"/>
                <a:gd name="T47" fmla="*/ 54 h 85"/>
                <a:gd name="T48" fmla="*/ 85 w 86"/>
                <a:gd name="T49" fmla="*/ 49 h 85"/>
                <a:gd name="T50" fmla="*/ 85 w 86"/>
                <a:gd name="T51" fmla="*/ 36 h 85"/>
                <a:gd name="T52" fmla="*/ 72 w 86"/>
                <a:gd name="T53" fmla="*/ 48 h 85"/>
                <a:gd name="T54" fmla="*/ 67 w 86"/>
                <a:gd name="T55" fmla="*/ 56 h 85"/>
                <a:gd name="T56" fmla="*/ 70 w 86"/>
                <a:gd name="T57" fmla="*/ 65 h 85"/>
                <a:gd name="T58" fmla="*/ 60 w 86"/>
                <a:gd name="T59" fmla="*/ 67 h 85"/>
                <a:gd name="T60" fmla="*/ 51 w 86"/>
                <a:gd name="T61" fmla="*/ 69 h 85"/>
                <a:gd name="T62" fmla="*/ 46 w 86"/>
                <a:gd name="T63" fmla="*/ 78 h 85"/>
                <a:gd name="T64" fmla="*/ 38 w 86"/>
                <a:gd name="T65" fmla="*/ 72 h 85"/>
                <a:gd name="T66" fmla="*/ 30 w 86"/>
                <a:gd name="T67" fmla="*/ 67 h 85"/>
                <a:gd name="T68" fmla="*/ 20 w 86"/>
                <a:gd name="T69" fmla="*/ 70 h 85"/>
                <a:gd name="T70" fmla="*/ 19 w 86"/>
                <a:gd name="T71" fmla="*/ 59 h 85"/>
                <a:gd name="T72" fmla="*/ 16 w 86"/>
                <a:gd name="T73" fmla="*/ 51 h 85"/>
                <a:gd name="T74" fmla="*/ 8 w 86"/>
                <a:gd name="T75" fmla="*/ 46 h 85"/>
                <a:gd name="T76" fmla="*/ 8 w 86"/>
                <a:gd name="T77" fmla="*/ 39 h 85"/>
                <a:gd name="T78" fmla="*/ 16 w 86"/>
                <a:gd name="T79" fmla="*/ 35 h 85"/>
                <a:gd name="T80" fmla="*/ 19 w 86"/>
                <a:gd name="T81" fmla="*/ 26 h 85"/>
                <a:gd name="T82" fmla="*/ 20 w 86"/>
                <a:gd name="T83" fmla="*/ 15 h 85"/>
                <a:gd name="T84" fmla="*/ 30 w 86"/>
                <a:gd name="T85" fmla="*/ 18 h 85"/>
                <a:gd name="T86" fmla="*/ 38 w 86"/>
                <a:gd name="T87" fmla="*/ 14 h 85"/>
                <a:gd name="T88" fmla="*/ 46 w 86"/>
                <a:gd name="T89" fmla="*/ 7 h 85"/>
                <a:gd name="T90" fmla="*/ 51 w 86"/>
                <a:gd name="T91" fmla="*/ 16 h 85"/>
                <a:gd name="T92" fmla="*/ 60 w 86"/>
                <a:gd name="T93" fmla="*/ 18 h 85"/>
                <a:gd name="T94" fmla="*/ 70 w 86"/>
                <a:gd name="T95" fmla="*/ 20 h 85"/>
                <a:gd name="T96" fmla="*/ 67 w 86"/>
                <a:gd name="T97" fmla="*/ 29 h 85"/>
                <a:gd name="T98" fmla="*/ 72 w 86"/>
                <a:gd name="T99" fmla="*/ 37 h 85"/>
                <a:gd name="T100" fmla="*/ 78 w 86"/>
                <a:gd name="T101" fmla="*/ 4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 h="85">
                  <a:moveTo>
                    <a:pt x="85" y="36"/>
                  </a:moveTo>
                  <a:cubicBezTo>
                    <a:pt x="85" y="35"/>
                    <a:pt x="84" y="34"/>
                    <a:pt x="83" y="33"/>
                  </a:cubicBezTo>
                  <a:cubicBezTo>
                    <a:pt x="76" y="31"/>
                    <a:pt x="76" y="31"/>
                    <a:pt x="76" y="31"/>
                  </a:cubicBezTo>
                  <a:cubicBezTo>
                    <a:pt x="76" y="30"/>
                    <a:pt x="75" y="29"/>
                    <a:pt x="75" y="28"/>
                  </a:cubicBezTo>
                  <a:cubicBezTo>
                    <a:pt x="78" y="21"/>
                    <a:pt x="78" y="21"/>
                    <a:pt x="78" y="21"/>
                  </a:cubicBezTo>
                  <a:cubicBezTo>
                    <a:pt x="78" y="20"/>
                    <a:pt x="78" y="18"/>
                    <a:pt x="77" y="17"/>
                  </a:cubicBezTo>
                  <a:cubicBezTo>
                    <a:pt x="75" y="14"/>
                    <a:pt x="72" y="11"/>
                    <a:pt x="68" y="8"/>
                  </a:cubicBezTo>
                  <a:cubicBezTo>
                    <a:pt x="67" y="7"/>
                    <a:pt x="66" y="7"/>
                    <a:pt x="65" y="8"/>
                  </a:cubicBezTo>
                  <a:cubicBezTo>
                    <a:pt x="58" y="11"/>
                    <a:pt x="58" y="11"/>
                    <a:pt x="58" y="11"/>
                  </a:cubicBezTo>
                  <a:cubicBezTo>
                    <a:pt x="57" y="10"/>
                    <a:pt x="56" y="10"/>
                    <a:pt x="55" y="10"/>
                  </a:cubicBezTo>
                  <a:cubicBezTo>
                    <a:pt x="52" y="3"/>
                    <a:pt x="52" y="3"/>
                    <a:pt x="52" y="3"/>
                  </a:cubicBezTo>
                  <a:cubicBezTo>
                    <a:pt x="52" y="2"/>
                    <a:pt x="51" y="1"/>
                    <a:pt x="49" y="0"/>
                  </a:cubicBezTo>
                  <a:cubicBezTo>
                    <a:pt x="45" y="0"/>
                    <a:pt x="41" y="0"/>
                    <a:pt x="37" y="0"/>
                  </a:cubicBezTo>
                  <a:cubicBezTo>
                    <a:pt x="35" y="1"/>
                    <a:pt x="34" y="2"/>
                    <a:pt x="34" y="3"/>
                  </a:cubicBezTo>
                  <a:cubicBezTo>
                    <a:pt x="31" y="10"/>
                    <a:pt x="31" y="10"/>
                    <a:pt x="31" y="10"/>
                  </a:cubicBezTo>
                  <a:cubicBezTo>
                    <a:pt x="30" y="10"/>
                    <a:pt x="29" y="10"/>
                    <a:pt x="28" y="11"/>
                  </a:cubicBezTo>
                  <a:cubicBezTo>
                    <a:pt x="22" y="8"/>
                    <a:pt x="22" y="8"/>
                    <a:pt x="22" y="8"/>
                  </a:cubicBezTo>
                  <a:cubicBezTo>
                    <a:pt x="20" y="7"/>
                    <a:pt x="19" y="7"/>
                    <a:pt x="18" y="8"/>
                  </a:cubicBezTo>
                  <a:cubicBezTo>
                    <a:pt x="14" y="11"/>
                    <a:pt x="11" y="14"/>
                    <a:pt x="9" y="17"/>
                  </a:cubicBezTo>
                  <a:cubicBezTo>
                    <a:pt x="8" y="18"/>
                    <a:pt x="8" y="20"/>
                    <a:pt x="8" y="21"/>
                  </a:cubicBezTo>
                  <a:cubicBezTo>
                    <a:pt x="11" y="28"/>
                    <a:pt x="11" y="28"/>
                    <a:pt x="11" y="28"/>
                  </a:cubicBezTo>
                  <a:cubicBezTo>
                    <a:pt x="11" y="29"/>
                    <a:pt x="10" y="30"/>
                    <a:pt x="10" y="31"/>
                  </a:cubicBezTo>
                  <a:cubicBezTo>
                    <a:pt x="3" y="33"/>
                    <a:pt x="3" y="33"/>
                    <a:pt x="3" y="33"/>
                  </a:cubicBezTo>
                  <a:cubicBezTo>
                    <a:pt x="2" y="34"/>
                    <a:pt x="1" y="35"/>
                    <a:pt x="1" y="36"/>
                  </a:cubicBezTo>
                  <a:cubicBezTo>
                    <a:pt x="0" y="39"/>
                    <a:pt x="0" y="41"/>
                    <a:pt x="0" y="43"/>
                  </a:cubicBezTo>
                  <a:cubicBezTo>
                    <a:pt x="0" y="45"/>
                    <a:pt x="0" y="47"/>
                    <a:pt x="1" y="49"/>
                  </a:cubicBezTo>
                  <a:cubicBezTo>
                    <a:pt x="1" y="50"/>
                    <a:pt x="2" y="52"/>
                    <a:pt x="3" y="52"/>
                  </a:cubicBezTo>
                  <a:cubicBezTo>
                    <a:pt x="10" y="54"/>
                    <a:pt x="10" y="54"/>
                    <a:pt x="10" y="54"/>
                  </a:cubicBezTo>
                  <a:cubicBezTo>
                    <a:pt x="10" y="56"/>
                    <a:pt x="11" y="57"/>
                    <a:pt x="11" y="58"/>
                  </a:cubicBezTo>
                  <a:cubicBezTo>
                    <a:pt x="8" y="64"/>
                    <a:pt x="8" y="64"/>
                    <a:pt x="8" y="64"/>
                  </a:cubicBezTo>
                  <a:cubicBezTo>
                    <a:pt x="8" y="65"/>
                    <a:pt x="8" y="67"/>
                    <a:pt x="9" y="68"/>
                  </a:cubicBezTo>
                  <a:cubicBezTo>
                    <a:pt x="11" y="71"/>
                    <a:pt x="14" y="74"/>
                    <a:pt x="18" y="77"/>
                  </a:cubicBezTo>
                  <a:cubicBezTo>
                    <a:pt x="19" y="78"/>
                    <a:pt x="20" y="78"/>
                    <a:pt x="22" y="77"/>
                  </a:cubicBezTo>
                  <a:cubicBezTo>
                    <a:pt x="28" y="74"/>
                    <a:pt x="28" y="74"/>
                    <a:pt x="28" y="74"/>
                  </a:cubicBezTo>
                  <a:cubicBezTo>
                    <a:pt x="29" y="75"/>
                    <a:pt x="30" y="75"/>
                    <a:pt x="31" y="76"/>
                  </a:cubicBezTo>
                  <a:cubicBezTo>
                    <a:pt x="34" y="82"/>
                    <a:pt x="34" y="82"/>
                    <a:pt x="34" y="82"/>
                  </a:cubicBezTo>
                  <a:cubicBezTo>
                    <a:pt x="34" y="84"/>
                    <a:pt x="35" y="85"/>
                    <a:pt x="37" y="85"/>
                  </a:cubicBezTo>
                  <a:cubicBezTo>
                    <a:pt x="39" y="85"/>
                    <a:pt x="41" y="85"/>
                    <a:pt x="43" y="85"/>
                  </a:cubicBezTo>
                  <a:cubicBezTo>
                    <a:pt x="45" y="85"/>
                    <a:pt x="47" y="85"/>
                    <a:pt x="49" y="85"/>
                  </a:cubicBezTo>
                  <a:cubicBezTo>
                    <a:pt x="51" y="85"/>
                    <a:pt x="52" y="84"/>
                    <a:pt x="52" y="82"/>
                  </a:cubicBezTo>
                  <a:cubicBezTo>
                    <a:pt x="55" y="76"/>
                    <a:pt x="55" y="76"/>
                    <a:pt x="55" y="76"/>
                  </a:cubicBezTo>
                  <a:cubicBezTo>
                    <a:pt x="56" y="75"/>
                    <a:pt x="57" y="75"/>
                    <a:pt x="58" y="74"/>
                  </a:cubicBezTo>
                  <a:cubicBezTo>
                    <a:pt x="65" y="77"/>
                    <a:pt x="65" y="77"/>
                    <a:pt x="65" y="77"/>
                  </a:cubicBezTo>
                  <a:cubicBezTo>
                    <a:pt x="66" y="78"/>
                    <a:pt x="67" y="78"/>
                    <a:pt x="68" y="77"/>
                  </a:cubicBezTo>
                  <a:cubicBezTo>
                    <a:pt x="72" y="74"/>
                    <a:pt x="75" y="71"/>
                    <a:pt x="77" y="68"/>
                  </a:cubicBezTo>
                  <a:cubicBezTo>
                    <a:pt x="78" y="67"/>
                    <a:pt x="78" y="65"/>
                    <a:pt x="78" y="64"/>
                  </a:cubicBezTo>
                  <a:cubicBezTo>
                    <a:pt x="75" y="58"/>
                    <a:pt x="75" y="58"/>
                    <a:pt x="75" y="58"/>
                  </a:cubicBezTo>
                  <a:cubicBezTo>
                    <a:pt x="75" y="57"/>
                    <a:pt x="76" y="56"/>
                    <a:pt x="76" y="54"/>
                  </a:cubicBezTo>
                  <a:cubicBezTo>
                    <a:pt x="83" y="52"/>
                    <a:pt x="83" y="52"/>
                    <a:pt x="83" y="52"/>
                  </a:cubicBezTo>
                  <a:cubicBezTo>
                    <a:pt x="84" y="52"/>
                    <a:pt x="85" y="50"/>
                    <a:pt x="85" y="49"/>
                  </a:cubicBezTo>
                  <a:cubicBezTo>
                    <a:pt x="86" y="47"/>
                    <a:pt x="86" y="45"/>
                    <a:pt x="86" y="43"/>
                  </a:cubicBezTo>
                  <a:cubicBezTo>
                    <a:pt x="86" y="41"/>
                    <a:pt x="86" y="39"/>
                    <a:pt x="85" y="36"/>
                  </a:cubicBezTo>
                  <a:moveTo>
                    <a:pt x="78" y="46"/>
                  </a:moveTo>
                  <a:cubicBezTo>
                    <a:pt x="72" y="48"/>
                    <a:pt x="72" y="48"/>
                    <a:pt x="72" y="48"/>
                  </a:cubicBezTo>
                  <a:cubicBezTo>
                    <a:pt x="71" y="48"/>
                    <a:pt x="70" y="49"/>
                    <a:pt x="70" y="51"/>
                  </a:cubicBezTo>
                  <a:cubicBezTo>
                    <a:pt x="69" y="52"/>
                    <a:pt x="68" y="54"/>
                    <a:pt x="67" y="56"/>
                  </a:cubicBezTo>
                  <a:cubicBezTo>
                    <a:pt x="67" y="57"/>
                    <a:pt x="67" y="58"/>
                    <a:pt x="67" y="59"/>
                  </a:cubicBezTo>
                  <a:cubicBezTo>
                    <a:pt x="70" y="65"/>
                    <a:pt x="70" y="65"/>
                    <a:pt x="70" y="65"/>
                  </a:cubicBezTo>
                  <a:cubicBezTo>
                    <a:pt x="69" y="67"/>
                    <a:pt x="67" y="68"/>
                    <a:pt x="66" y="70"/>
                  </a:cubicBezTo>
                  <a:cubicBezTo>
                    <a:pt x="60" y="67"/>
                    <a:pt x="60" y="67"/>
                    <a:pt x="60" y="67"/>
                  </a:cubicBezTo>
                  <a:cubicBezTo>
                    <a:pt x="59" y="66"/>
                    <a:pt x="57" y="66"/>
                    <a:pt x="56" y="67"/>
                  </a:cubicBezTo>
                  <a:cubicBezTo>
                    <a:pt x="55" y="68"/>
                    <a:pt x="53" y="69"/>
                    <a:pt x="51" y="69"/>
                  </a:cubicBezTo>
                  <a:cubicBezTo>
                    <a:pt x="50" y="70"/>
                    <a:pt x="49" y="70"/>
                    <a:pt x="48" y="72"/>
                  </a:cubicBezTo>
                  <a:cubicBezTo>
                    <a:pt x="46" y="78"/>
                    <a:pt x="46" y="78"/>
                    <a:pt x="46" y="78"/>
                  </a:cubicBezTo>
                  <a:cubicBezTo>
                    <a:pt x="44" y="78"/>
                    <a:pt x="42" y="78"/>
                    <a:pt x="40" y="78"/>
                  </a:cubicBezTo>
                  <a:cubicBezTo>
                    <a:pt x="38" y="72"/>
                    <a:pt x="38" y="72"/>
                    <a:pt x="38" y="72"/>
                  </a:cubicBezTo>
                  <a:cubicBezTo>
                    <a:pt x="37" y="70"/>
                    <a:pt x="36" y="70"/>
                    <a:pt x="35" y="69"/>
                  </a:cubicBezTo>
                  <a:cubicBezTo>
                    <a:pt x="33" y="69"/>
                    <a:pt x="31" y="68"/>
                    <a:pt x="30" y="67"/>
                  </a:cubicBezTo>
                  <a:cubicBezTo>
                    <a:pt x="29" y="66"/>
                    <a:pt x="27" y="66"/>
                    <a:pt x="26" y="67"/>
                  </a:cubicBezTo>
                  <a:cubicBezTo>
                    <a:pt x="20" y="70"/>
                    <a:pt x="20" y="70"/>
                    <a:pt x="20" y="70"/>
                  </a:cubicBezTo>
                  <a:cubicBezTo>
                    <a:pt x="19" y="68"/>
                    <a:pt x="17" y="67"/>
                    <a:pt x="16" y="65"/>
                  </a:cubicBezTo>
                  <a:cubicBezTo>
                    <a:pt x="19" y="59"/>
                    <a:pt x="19" y="59"/>
                    <a:pt x="19" y="59"/>
                  </a:cubicBezTo>
                  <a:cubicBezTo>
                    <a:pt x="19" y="58"/>
                    <a:pt x="19" y="57"/>
                    <a:pt x="19" y="56"/>
                  </a:cubicBezTo>
                  <a:cubicBezTo>
                    <a:pt x="18" y="54"/>
                    <a:pt x="17" y="52"/>
                    <a:pt x="16" y="51"/>
                  </a:cubicBezTo>
                  <a:cubicBezTo>
                    <a:pt x="16" y="49"/>
                    <a:pt x="15" y="48"/>
                    <a:pt x="14" y="48"/>
                  </a:cubicBezTo>
                  <a:cubicBezTo>
                    <a:pt x="8" y="46"/>
                    <a:pt x="8" y="46"/>
                    <a:pt x="8" y="46"/>
                  </a:cubicBezTo>
                  <a:cubicBezTo>
                    <a:pt x="8" y="45"/>
                    <a:pt x="8" y="44"/>
                    <a:pt x="8" y="43"/>
                  </a:cubicBezTo>
                  <a:cubicBezTo>
                    <a:pt x="8" y="42"/>
                    <a:pt x="8" y="41"/>
                    <a:pt x="8" y="39"/>
                  </a:cubicBezTo>
                  <a:cubicBezTo>
                    <a:pt x="14" y="37"/>
                    <a:pt x="14" y="37"/>
                    <a:pt x="14" y="37"/>
                  </a:cubicBezTo>
                  <a:cubicBezTo>
                    <a:pt x="15" y="37"/>
                    <a:pt x="16" y="36"/>
                    <a:pt x="16" y="35"/>
                  </a:cubicBezTo>
                  <a:cubicBezTo>
                    <a:pt x="17" y="33"/>
                    <a:pt x="18" y="31"/>
                    <a:pt x="19" y="29"/>
                  </a:cubicBezTo>
                  <a:cubicBezTo>
                    <a:pt x="19" y="28"/>
                    <a:pt x="19" y="27"/>
                    <a:pt x="19" y="26"/>
                  </a:cubicBezTo>
                  <a:cubicBezTo>
                    <a:pt x="16" y="20"/>
                    <a:pt x="16" y="20"/>
                    <a:pt x="16" y="20"/>
                  </a:cubicBezTo>
                  <a:cubicBezTo>
                    <a:pt x="17" y="18"/>
                    <a:pt x="19" y="17"/>
                    <a:pt x="20" y="15"/>
                  </a:cubicBezTo>
                  <a:cubicBezTo>
                    <a:pt x="26" y="18"/>
                    <a:pt x="26" y="18"/>
                    <a:pt x="26" y="18"/>
                  </a:cubicBezTo>
                  <a:cubicBezTo>
                    <a:pt x="27" y="19"/>
                    <a:pt x="29" y="19"/>
                    <a:pt x="30" y="18"/>
                  </a:cubicBezTo>
                  <a:cubicBezTo>
                    <a:pt x="31" y="17"/>
                    <a:pt x="33" y="17"/>
                    <a:pt x="35" y="16"/>
                  </a:cubicBezTo>
                  <a:cubicBezTo>
                    <a:pt x="36" y="16"/>
                    <a:pt x="37" y="15"/>
                    <a:pt x="38" y="14"/>
                  </a:cubicBezTo>
                  <a:cubicBezTo>
                    <a:pt x="40" y="7"/>
                    <a:pt x="40" y="7"/>
                    <a:pt x="40" y="7"/>
                  </a:cubicBezTo>
                  <a:cubicBezTo>
                    <a:pt x="42" y="7"/>
                    <a:pt x="44" y="7"/>
                    <a:pt x="46" y="7"/>
                  </a:cubicBezTo>
                  <a:cubicBezTo>
                    <a:pt x="48" y="14"/>
                    <a:pt x="48" y="14"/>
                    <a:pt x="48" y="14"/>
                  </a:cubicBezTo>
                  <a:cubicBezTo>
                    <a:pt x="49" y="15"/>
                    <a:pt x="50" y="16"/>
                    <a:pt x="51" y="16"/>
                  </a:cubicBezTo>
                  <a:cubicBezTo>
                    <a:pt x="53" y="17"/>
                    <a:pt x="55" y="17"/>
                    <a:pt x="56" y="18"/>
                  </a:cubicBezTo>
                  <a:cubicBezTo>
                    <a:pt x="57" y="19"/>
                    <a:pt x="59" y="19"/>
                    <a:pt x="60" y="18"/>
                  </a:cubicBezTo>
                  <a:cubicBezTo>
                    <a:pt x="66" y="15"/>
                    <a:pt x="66" y="15"/>
                    <a:pt x="66" y="15"/>
                  </a:cubicBezTo>
                  <a:cubicBezTo>
                    <a:pt x="67" y="17"/>
                    <a:pt x="69" y="18"/>
                    <a:pt x="70" y="20"/>
                  </a:cubicBezTo>
                  <a:cubicBezTo>
                    <a:pt x="67" y="26"/>
                    <a:pt x="67" y="26"/>
                    <a:pt x="67" y="26"/>
                  </a:cubicBezTo>
                  <a:cubicBezTo>
                    <a:pt x="67" y="27"/>
                    <a:pt x="67" y="28"/>
                    <a:pt x="67" y="29"/>
                  </a:cubicBezTo>
                  <a:cubicBezTo>
                    <a:pt x="68" y="31"/>
                    <a:pt x="69" y="33"/>
                    <a:pt x="70" y="35"/>
                  </a:cubicBezTo>
                  <a:cubicBezTo>
                    <a:pt x="70" y="36"/>
                    <a:pt x="71" y="37"/>
                    <a:pt x="72" y="37"/>
                  </a:cubicBezTo>
                  <a:cubicBezTo>
                    <a:pt x="78" y="39"/>
                    <a:pt x="78" y="39"/>
                    <a:pt x="78" y="39"/>
                  </a:cubicBezTo>
                  <a:cubicBezTo>
                    <a:pt x="78" y="41"/>
                    <a:pt x="78" y="42"/>
                    <a:pt x="78" y="43"/>
                  </a:cubicBezTo>
                  <a:cubicBezTo>
                    <a:pt x="78" y="44"/>
                    <a:pt x="78" y="45"/>
                    <a:pt x="78" y="46"/>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333333"/>
                </a:solidFill>
                <a:effectLst/>
                <a:uLnTx/>
                <a:uFillTx/>
                <a:cs typeface="+mn-ea"/>
                <a:sym typeface="+mn-lt"/>
              </a:endParaRPr>
            </a:p>
          </p:txBody>
        </p:sp>
        <p:sp>
          <p:nvSpPr>
            <p:cNvPr id="15" name="1"/>
            <p:cNvSpPr>
              <a:spLocks noEditPoints="1"/>
            </p:cNvSpPr>
            <p:nvPr/>
          </p:nvSpPr>
          <p:spPr bwMode="auto">
            <a:xfrm>
              <a:off x="887" y="1883"/>
              <a:ext cx="69" cy="68"/>
            </a:xfrm>
            <a:custGeom>
              <a:avLst/>
              <a:gdLst>
                <a:gd name="T0" fmla="*/ 17 w 34"/>
                <a:gd name="T1" fmla="*/ 0 h 34"/>
                <a:gd name="T2" fmla="*/ 0 w 34"/>
                <a:gd name="T3" fmla="*/ 17 h 34"/>
                <a:gd name="T4" fmla="*/ 17 w 34"/>
                <a:gd name="T5" fmla="*/ 34 h 34"/>
                <a:gd name="T6" fmla="*/ 34 w 34"/>
                <a:gd name="T7" fmla="*/ 17 h 34"/>
                <a:gd name="T8" fmla="*/ 17 w 34"/>
                <a:gd name="T9" fmla="*/ 0 h 34"/>
                <a:gd name="T10" fmla="*/ 17 w 34"/>
                <a:gd name="T11" fmla="*/ 26 h 34"/>
                <a:gd name="T12" fmla="*/ 7 w 34"/>
                <a:gd name="T13" fmla="*/ 17 h 34"/>
                <a:gd name="T14" fmla="*/ 17 w 34"/>
                <a:gd name="T15" fmla="*/ 7 h 34"/>
                <a:gd name="T16" fmla="*/ 27 w 34"/>
                <a:gd name="T17" fmla="*/ 17 h 34"/>
                <a:gd name="T18" fmla="*/ 17 w 34"/>
                <a:gd name="T19"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4">
                  <a:moveTo>
                    <a:pt x="17" y="0"/>
                  </a:moveTo>
                  <a:cubicBezTo>
                    <a:pt x="8" y="0"/>
                    <a:pt x="0" y="7"/>
                    <a:pt x="0" y="17"/>
                  </a:cubicBezTo>
                  <a:cubicBezTo>
                    <a:pt x="0" y="26"/>
                    <a:pt x="8" y="34"/>
                    <a:pt x="17" y="34"/>
                  </a:cubicBezTo>
                  <a:cubicBezTo>
                    <a:pt x="26" y="34"/>
                    <a:pt x="34" y="26"/>
                    <a:pt x="34" y="17"/>
                  </a:cubicBezTo>
                  <a:cubicBezTo>
                    <a:pt x="34" y="7"/>
                    <a:pt x="26" y="0"/>
                    <a:pt x="17" y="0"/>
                  </a:cubicBezTo>
                  <a:moveTo>
                    <a:pt x="17" y="26"/>
                  </a:moveTo>
                  <a:cubicBezTo>
                    <a:pt x="12" y="26"/>
                    <a:pt x="7" y="22"/>
                    <a:pt x="7" y="17"/>
                  </a:cubicBezTo>
                  <a:cubicBezTo>
                    <a:pt x="7" y="11"/>
                    <a:pt x="12" y="7"/>
                    <a:pt x="17" y="7"/>
                  </a:cubicBezTo>
                  <a:cubicBezTo>
                    <a:pt x="22" y="7"/>
                    <a:pt x="27" y="11"/>
                    <a:pt x="27" y="17"/>
                  </a:cubicBezTo>
                  <a:cubicBezTo>
                    <a:pt x="27" y="22"/>
                    <a:pt x="22" y="26"/>
                    <a:pt x="17" y="26"/>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333333"/>
                </a:solidFill>
                <a:effectLst/>
                <a:uLnTx/>
                <a:uFillTx/>
                <a:cs typeface="+mn-ea"/>
                <a:sym typeface="+mn-lt"/>
              </a:endParaRPr>
            </a:p>
          </p:txBody>
        </p:sp>
      </p:grpSp>
      <p:sp>
        <p:nvSpPr>
          <p:cNvPr id="16" name="PA_任意多边形 56"/>
          <p:cNvSpPr>
            <a:spLocks noEditPoints="1"/>
          </p:cNvSpPr>
          <p:nvPr>
            <p:custDataLst>
              <p:tags r:id="rId7"/>
            </p:custDataLst>
          </p:nvPr>
        </p:nvSpPr>
        <p:spPr bwMode="auto">
          <a:xfrm>
            <a:off x="3105153" y="3839761"/>
            <a:ext cx="368300" cy="254079"/>
          </a:xfrm>
          <a:custGeom>
            <a:avLst/>
            <a:gdLst>
              <a:gd name="T0" fmla="*/ 82 w 86"/>
              <a:gd name="T1" fmla="*/ 7 h 59"/>
              <a:gd name="T2" fmla="*/ 74 w 86"/>
              <a:gd name="T3" fmla="*/ 4 h 59"/>
              <a:gd name="T4" fmla="*/ 66 w 86"/>
              <a:gd name="T5" fmla="*/ 7 h 59"/>
              <a:gd name="T6" fmla="*/ 63 w 86"/>
              <a:gd name="T7" fmla="*/ 15 h 59"/>
              <a:gd name="T8" fmla="*/ 64 w 86"/>
              <a:gd name="T9" fmla="*/ 20 h 59"/>
              <a:gd name="T10" fmla="*/ 50 w 86"/>
              <a:gd name="T11" fmla="*/ 32 h 59"/>
              <a:gd name="T12" fmla="*/ 42 w 86"/>
              <a:gd name="T13" fmla="*/ 30 h 59"/>
              <a:gd name="T14" fmla="*/ 35 w 86"/>
              <a:gd name="T15" fmla="*/ 32 h 59"/>
              <a:gd name="T16" fmla="*/ 25 w 86"/>
              <a:gd name="T17" fmla="*/ 20 h 59"/>
              <a:gd name="T18" fmla="*/ 23 w 86"/>
              <a:gd name="T19" fmla="*/ 4 h 59"/>
              <a:gd name="T20" fmla="*/ 14 w 86"/>
              <a:gd name="T21" fmla="*/ 0 h 59"/>
              <a:gd name="T22" fmla="*/ 4 w 86"/>
              <a:gd name="T23" fmla="*/ 4 h 59"/>
              <a:gd name="T24" fmla="*/ 0 w 86"/>
              <a:gd name="T25" fmla="*/ 14 h 59"/>
              <a:gd name="T26" fmla="*/ 4 w 86"/>
              <a:gd name="T27" fmla="*/ 23 h 59"/>
              <a:gd name="T28" fmla="*/ 14 w 86"/>
              <a:gd name="T29" fmla="*/ 27 h 59"/>
              <a:gd name="T30" fmla="*/ 20 w 86"/>
              <a:gd name="T31" fmla="*/ 25 h 59"/>
              <a:gd name="T32" fmla="*/ 30 w 86"/>
              <a:gd name="T33" fmla="*/ 37 h 59"/>
              <a:gd name="T34" fmla="*/ 32 w 86"/>
              <a:gd name="T35" fmla="*/ 55 h 59"/>
              <a:gd name="T36" fmla="*/ 42 w 86"/>
              <a:gd name="T37" fmla="*/ 59 h 59"/>
              <a:gd name="T38" fmla="*/ 52 w 86"/>
              <a:gd name="T39" fmla="*/ 55 h 59"/>
              <a:gd name="T40" fmla="*/ 55 w 86"/>
              <a:gd name="T41" fmla="*/ 38 h 59"/>
              <a:gd name="T42" fmla="*/ 69 w 86"/>
              <a:gd name="T43" fmla="*/ 25 h 59"/>
              <a:gd name="T44" fmla="*/ 74 w 86"/>
              <a:gd name="T45" fmla="*/ 27 h 59"/>
              <a:gd name="T46" fmla="*/ 82 w 86"/>
              <a:gd name="T47" fmla="*/ 23 h 59"/>
              <a:gd name="T48" fmla="*/ 86 w 86"/>
              <a:gd name="T49" fmla="*/ 15 h 59"/>
              <a:gd name="T50" fmla="*/ 82 w 86"/>
              <a:gd name="T51" fmla="*/ 7 h 59"/>
              <a:gd name="T52" fmla="*/ 9 w 86"/>
              <a:gd name="T53" fmla="*/ 18 h 59"/>
              <a:gd name="T54" fmla="*/ 8 w 86"/>
              <a:gd name="T55" fmla="*/ 14 h 59"/>
              <a:gd name="T56" fmla="*/ 9 w 86"/>
              <a:gd name="T57" fmla="*/ 9 h 59"/>
              <a:gd name="T58" fmla="*/ 14 w 86"/>
              <a:gd name="T59" fmla="*/ 8 h 59"/>
              <a:gd name="T60" fmla="*/ 18 w 86"/>
              <a:gd name="T61" fmla="*/ 9 h 59"/>
              <a:gd name="T62" fmla="*/ 18 w 86"/>
              <a:gd name="T63" fmla="*/ 18 h 59"/>
              <a:gd name="T64" fmla="*/ 9 w 86"/>
              <a:gd name="T65" fmla="*/ 18 h 59"/>
              <a:gd name="T66" fmla="*/ 77 w 86"/>
              <a:gd name="T67" fmla="*/ 18 h 59"/>
              <a:gd name="T68" fmla="*/ 71 w 86"/>
              <a:gd name="T69" fmla="*/ 18 h 59"/>
              <a:gd name="T70" fmla="*/ 70 w 86"/>
              <a:gd name="T71" fmla="*/ 15 h 59"/>
              <a:gd name="T72" fmla="*/ 71 w 86"/>
              <a:gd name="T73" fmla="*/ 12 h 59"/>
              <a:gd name="T74" fmla="*/ 74 w 86"/>
              <a:gd name="T75" fmla="*/ 11 h 59"/>
              <a:gd name="T76" fmla="*/ 77 w 86"/>
              <a:gd name="T77" fmla="*/ 12 h 59"/>
              <a:gd name="T78" fmla="*/ 78 w 86"/>
              <a:gd name="T79" fmla="*/ 15 h 59"/>
              <a:gd name="T80" fmla="*/ 77 w 86"/>
              <a:gd name="T81"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6" h="59">
                <a:moveTo>
                  <a:pt x="82" y="7"/>
                </a:moveTo>
                <a:cubicBezTo>
                  <a:pt x="80" y="5"/>
                  <a:pt x="77" y="4"/>
                  <a:pt x="74" y="4"/>
                </a:cubicBezTo>
                <a:cubicBezTo>
                  <a:pt x="71" y="4"/>
                  <a:pt x="68" y="5"/>
                  <a:pt x="66" y="7"/>
                </a:cubicBezTo>
                <a:cubicBezTo>
                  <a:pt x="64" y="9"/>
                  <a:pt x="63" y="12"/>
                  <a:pt x="63" y="15"/>
                </a:cubicBezTo>
                <a:cubicBezTo>
                  <a:pt x="63" y="17"/>
                  <a:pt x="63" y="18"/>
                  <a:pt x="64" y="20"/>
                </a:cubicBezTo>
                <a:cubicBezTo>
                  <a:pt x="50" y="32"/>
                  <a:pt x="50" y="32"/>
                  <a:pt x="50" y="32"/>
                </a:cubicBezTo>
                <a:cubicBezTo>
                  <a:pt x="47" y="31"/>
                  <a:pt x="45" y="30"/>
                  <a:pt x="42" y="30"/>
                </a:cubicBezTo>
                <a:cubicBezTo>
                  <a:pt x="40" y="30"/>
                  <a:pt x="37" y="31"/>
                  <a:pt x="35" y="32"/>
                </a:cubicBezTo>
                <a:cubicBezTo>
                  <a:pt x="25" y="20"/>
                  <a:pt x="25" y="20"/>
                  <a:pt x="25" y="20"/>
                </a:cubicBezTo>
                <a:cubicBezTo>
                  <a:pt x="28" y="15"/>
                  <a:pt x="27" y="8"/>
                  <a:pt x="23" y="4"/>
                </a:cubicBezTo>
                <a:cubicBezTo>
                  <a:pt x="21" y="2"/>
                  <a:pt x="17" y="0"/>
                  <a:pt x="14" y="0"/>
                </a:cubicBezTo>
                <a:cubicBezTo>
                  <a:pt x="10" y="0"/>
                  <a:pt x="7" y="2"/>
                  <a:pt x="4" y="4"/>
                </a:cubicBezTo>
                <a:cubicBezTo>
                  <a:pt x="2" y="7"/>
                  <a:pt x="0" y="10"/>
                  <a:pt x="0" y="14"/>
                </a:cubicBezTo>
                <a:cubicBezTo>
                  <a:pt x="0" y="17"/>
                  <a:pt x="2" y="20"/>
                  <a:pt x="4" y="23"/>
                </a:cubicBezTo>
                <a:cubicBezTo>
                  <a:pt x="7" y="25"/>
                  <a:pt x="10" y="27"/>
                  <a:pt x="14" y="27"/>
                </a:cubicBezTo>
                <a:cubicBezTo>
                  <a:pt x="16" y="27"/>
                  <a:pt x="18" y="26"/>
                  <a:pt x="20" y="25"/>
                </a:cubicBezTo>
                <a:cubicBezTo>
                  <a:pt x="30" y="37"/>
                  <a:pt x="30" y="37"/>
                  <a:pt x="30" y="37"/>
                </a:cubicBezTo>
                <a:cubicBezTo>
                  <a:pt x="27" y="43"/>
                  <a:pt x="27" y="50"/>
                  <a:pt x="32" y="55"/>
                </a:cubicBezTo>
                <a:cubicBezTo>
                  <a:pt x="35" y="58"/>
                  <a:pt x="38" y="59"/>
                  <a:pt x="42" y="59"/>
                </a:cubicBezTo>
                <a:cubicBezTo>
                  <a:pt x="46" y="59"/>
                  <a:pt x="50" y="58"/>
                  <a:pt x="52" y="55"/>
                </a:cubicBezTo>
                <a:cubicBezTo>
                  <a:pt x="57" y="50"/>
                  <a:pt x="58" y="43"/>
                  <a:pt x="55" y="38"/>
                </a:cubicBezTo>
                <a:cubicBezTo>
                  <a:pt x="69" y="25"/>
                  <a:pt x="69" y="25"/>
                  <a:pt x="69" y="25"/>
                </a:cubicBezTo>
                <a:cubicBezTo>
                  <a:pt x="71" y="26"/>
                  <a:pt x="72" y="27"/>
                  <a:pt x="74" y="27"/>
                </a:cubicBezTo>
                <a:cubicBezTo>
                  <a:pt x="77" y="27"/>
                  <a:pt x="80" y="25"/>
                  <a:pt x="82" y="23"/>
                </a:cubicBezTo>
                <a:cubicBezTo>
                  <a:pt x="85" y="21"/>
                  <a:pt x="86" y="18"/>
                  <a:pt x="86" y="15"/>
                </a:cubicBezTo>
                <a:cubicBezTo>
                  <a:pt x="86" y="12"/>
                  <a:pt x="85" y="9"/>
                  <a:pt x="82" y="7"/>
                </a:cubicBezTo>
                <a:moveTo>
                  <a:pt x="9" y="18"/>
                </a:moveTo>
                <a:cubicBezTo>
                  <a:pt x="8" y="17"/>
                  <a:pt x="8" y="15"/>
                  <a:pt x="8" y="14"/>
                </a:cubicBezTo>
                <a:cubicBezTo>
                  <a:pt x="8" y="12"/>
                  <a:pt x="8" y="10"/>
                  <a:pt x="9" y="9"/>
                </a:cubicBezTo>
                <a:cubicBezTo>
                  <a:pt x="11" y="8"/>
                  <a:pt x="12" y="8"/>
                  <a:pt x="14" y="8"/>
                </a:cubicBezTo>
                <a:cubicBezTo>
                  <a:pt x="15" y="8"/>
                  <a:pt x="17" y="8"/>
                  <a:pt x="18" y="9"/>
                </a:cubicBezTo>
                <a:cubicBezTo>
                  <a:pt x="20" y="12"/>
                  <a:pt x="20" y="15"/>
                  <a:pt x="18" y="18"/>
                </a:cubicBezTo>
                <a:cubicBezTo>
                  <a:pt x="16" y="20"/>
                  <a:pt x="12" y="20"/>
                  <a:pt x="9" y="18"/>
                </a:cubicBezTo>
                <a:moveTo>
                  <a:pt x="77" y="18"/>
                </a:moveTo>
                <a:cubicBezTo>
                  <a:pt x="76" y="20"/>
                  <a:pt x="73" y="20"/>
                  <a:pt x="71" y="18"/>
                </a:cubicBezTo>
                <a:cubicBezTo>
                  <a:pt x="71" y="17"/>
                  <a:pt x="70" y="16"/>
                  <a:pt x="70" y="15"/>
                </a:cubicBezTo>
                <a:cubicBezTo>
                  <a:pt x="70" y="14"/>
                  <a:pt x="71" y="13"/>
                  <a:pt x="71" y="12"/>
                </a:cubicBezTo>
                <a:cubicBezTo>
                  <a:pt x="72" y="11"/>
                  <a:pt x="73" y="11"/>
                  <a:pt x="74" y="11"/>
                </a:cubicBezTo>
                <a:cubicBezTo>
                  <a:pt x="75" y="11"/>
                  <a:pt x="76" y="11"/>
                  <a:pt x="77" y="12"/>
                </a:cubicBezTo>
                <a:cubicBezTo>
                  <a:pt x="78" y="13"/>
                  <a:pt x="78" y="14"/>
                  <a:pt x="78" y="15"/>
                </a:cubicBezTo>
                <a:cubicBezTo>
                  <a:pt x="78" y="16"/>
                  <a:pt x="78" y="17"/>
                  <a:pt x="77" y="18"/>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333333"/>
              </a:solidFill>
              <a:effectLst/>
              <a:uLnTx/>
              <a:uFillTx/>
              <a:cs typeface="+mn-ea"/>
              <a:sym typeface="+mn-lt"/>
            </a:endParaRPr>
          </a:p>
        </p:txBody>
      </p:sp>
      <p:sp>
        <p:nvSpPr>
          <p:cNvPr id="17" name="1"/>
          <p:cNvSpPr>
            <a:spLocks noChangeArrowheads="1"/>
          </p:cNvSpPr>
          <p:nvPr>
            <p:custDataLst>
              <p:tags r:id="rId8"/>
            </p:custDataLst>
          </p:nvPr>
        </p:nvSpPr>
        <p:spPr bwMode="auto">
          <a:xfrm>
            <a:off x="1132417" y="4294984"/>
            <a:ext cx="1151467" cy="18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1219200" rtl="0" eaLnBrk="1" fontAlgn="auto" latinLnBrk="0" hangingPunct="1">
              <a:lnSpc>
                <a:spcPct val="120000"/>
              </a:lnSpc>
              <a:spcBef>
                <a:spcPts val="0"/>
              </a:spcBef>
              <a:spcAft>
                <a:spcPts val="0"/>
              </a:spcAft>
              <a:buClrTx/>
              <a:buSzTx/>
              <a:buFontTx/>
              <a:buNone/>
              <a:defRPr/>
            </a:pPr>
            <a:r>
              <a:rPr kumimoji="0" lang="en-US" altLang="zh-CN" sz="1065" b="0" i="0" u="none" strike="noStrike" kern="1200" cap="none" spc="0" normalizeH="0" baseline="0" noProof="0">
                <a:ln>
                  <a:noFill/>
                </a:ln>
                <a:solidFill>
                  <a:srgbClr val="FFFFFF"/>
                </a:solidFill>
                <a:effectLst/>
                <a:uLnTx/>
                <a:uFillTx/>
                <a:cs typeface="+mn-ea"/>
                <a:sym typeface="+mn-lt"/>
              </a:rPr>
              <a:t>OPTION 01</a:t>
            </a:r>
            <a:endParaRPr kumimoji="0" lang="zh-CN" altLang="zh-CN" sz="1065" b="0" i="0" u="none" strike="noStrike" kern="1200" cap="none" spc="0" normalizeH="0" baseline="0" noProof="0">
              <a:ln>
                <a:noFill/>
              </a:ln>
              <a:solidFill>
                <a:srgbClr val="FFFFFF"/>
              </a:solidFill>
              <a:effectLst/>
              <a:uLnTx/>
              <a:uFillTx/>
              <a:cs typeface="+mn-ea"/>
              <a:sym typeface="+mn-lt"/>
            </a:endParaRPr>
          </a:p>
        </p:txBody>
      </p:sp>
      <p:sp>
        <p:nvSpPr>
          <p:cNvPr id="18" name="1"/>
          <p:cNvSpPr>
            <a:spLocks noChangeArrowheads="1"/>
          </p:cNvSpPr>
          <p:nvPr>
            <p:custDataLst>
              <p:tags r:id="rId9"/>
            </p:custDataLst>
          </p:nvPr>
        </p:nvSpPr>
        <p:spPr bwMode="auto">
          <a:xfrm>
            <a:off x="2728384" y="4294984"/>
            <a:ext cx="1151467" cy="18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1219200" rtl="0" eaLnBrk="1" fontAlgn="auto" latinLnBrk="0" hangingPunct="1">
              <a:lnSpc>
                <a:spcPct val="120000"/>
              </a:lnSpc>
              <a:spcBef>
                <a:spcPts val="0"/>
              </a:spcBef>
              <a:spcAft>
                <a:spcPts val="0"/>
              </a:spcAft>
              <a:buClrTx/>
              <a:buSzTx/>
              <a:buFontTx/>
              <a:buNone/>
              <a:defRPr/>
            </a:pPr>
            <a:r>
              <a:rPr kumimoji="0" lang="en-US" altLang="zh-CN" sz="1065" b="0" i="0" u="none" strike="noStrike" kern="1200" cap="none" spc="0" normalizeH="0" baseline="0" noProof="0">
                <a:ln>
                  <a:noFill/>
                </a:ln>
                <a:solidFill>
                  <a:srgbClr val="FFFFFF"/>
                </a:solidFill>
                <a:effectLst/>
                <a:uLnTx/>
                <a:uFillTx/>
                <a:cs typeface="+mn-ea"/>
                <a:sym typeface="+mn-lt"/>
              </a:rPr>
              <a:t>OPTION 02</a:t>
            </a:r>
            <a:endParaRPr kumimoji="0" lang="zh-CN" altLang="zh-CN" sz="1065" b="0" i="0" u="none" strike="noStrike" kern="1200" cap="none" spc="0" normalizeH="0" baseline="0" noProof="0">
              <a:ln>
                <a:noFill/>
              </a:ln>
              <a:solidFill>
                <a:srgbClr val="FFFFFF"/>
              </a:solidFill>
              <a:effectLst/>
              <a:uLnTx/>
              <a:uFillTx/>
              <a:cs typeface="+mn-ea"/>
              <a:sym typeface="+mn-lt"/>
            </a:endParaRPr>
          </a:p>
        </p:txBody>
      </p:sp>
      <p:sp>
        <p:nvSpPr>
          <p:cNvPr id="19" name="1"/>
          <p:cNvSpPr>
            <a:spLocks noChangeArrowheads="1"/>
          </p:cNvSpPr>
          <p:nvPr>
            <p:custDataLst>
              <p:tags r:id="rId10"/>
            </p:custDataLst>
          </p:nvPr>
        </p:nvSpPr>
        <p:spPr bwMode="auto">
          <a:xfrm>
            <a:off x="4334933" y="4294984"/>
            <a:ext cx="1151467" cy="18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1219200" rtl="0" eaLnBrk="1" fontAlgn="auto" latinLnBrk="0" hangingPunct="1">
              <a:lnSpc>
                <a:spcPct val="120000"/>
              </a:lnSpc>
              <a:spcBef>
                <a:spcPts val="0"/>
              </a:spcBef>
              <a:spcAft>
                <a:spcPts val="0"/>
              </a:spcAft>
              <a:buClrTx/>
              <a:buSzTx/>
              <a:buFontTx/>
              <a:buNone/>
              <a:defRPr/>
            </a:pPr>
            <a:r>
              <a:rPr kumimoji="0" lang="en-US" altLang="zh-CN" sz="1065" b="0" i="0" u="none" strike="noStrike" kern="1200" cap="none" spc="0" normalizeH="0" baseline="0" noProof="0">
                <a:ln>
                  <a:noFill/>
                </a:ln>
                <a:solidFill>
                  <a:srgbClr val="FFFFFF"/>
                </a:solidFill>
                <a:effectLst/>
                <a:uLnTx/>
                <a:uFillTx/>
                <a:cs typeface="+mn-ea"/>
                <a:sym typeface="+mn-lt"/>
              </a:rPr>
              <a:t>OPTION 03</a:t>
            </a:r>
            <a:endParaRPr kumimoji="0" lang="zh-CN" altLang="zh-CN" sz="1065" b="0" i="0" u="none" strike="noStrike" kern="1200" cap="none" spc="0" normalizeH="0" baseline="0" noProof="0">
              <a:ln>
                <a:noFill/>
              </a:ln>
              <a:solidFill>
                <a:srgbClr val="FFFFFF"/>
              </a:solidFill>
              <a:effectLst/>
              <a:uLnTx/>
              <a:uFillTx/>
              <a:cs typeface="+mn-ea"/>
              <a:sym typeface="+mn-lt"/>
            </a:endParaRPr>
          </a:p>
        </p:txBody>
      </p:sp>
      <p:sp>
        <p:nvSpPr>
          <p:cNvPr id="20" name="PA_任意多边形 63"/>
          <p:cNvSpPr>
            <a:spLocks noEditPoints="1"/>
          </p:cNvSpPr>
          <p:nvPr>
            <p:custDataLst>
              <p:tags r:id="rId11"/>
            </p:custDataLst>
          </p:nvPr>
        </p:nvSpPr>
        <p:spPr bwMode="auto">
          <a:xfrm>
            <a:off x="1035051" y="5501858"/>
            <a:ext cx="234949" cy="215967"/>
          </a:xfrm>
          <a:custGeom>
            <a:avLst/>
            <a:gdLst>
              <a:gd name="T0" fmla="*/ 44 w 168"/>
              <a:gd name="T1" fmla="*/ 73 h 154"/>
              <a:gd name="T2" fmla="*/ 16 w 168"/>
              <a:gd name="T3" fmla="*/ 73 h 154"/>
              <a:gd name="T4" fmla="*/ 20 w 168"/>
              <a:gd name="T5" fmla="*/ 64 h 154"/>
              <a:gd name="T6" fmla="*/ 40 w 168"/>
              <a:gd name="T7" fmla="*/ 57 h 154"/>
              <a:gd name="T8" fmla="*/ 20 w 168"/>
              <a:gd name="T9" fmla="*/ 64 h 154"/>
              <a:gd name="T10" fmla="*/ 120 w 168"/>
              <a:gd name="T11" fmla="*/ 18 h 154"/>
              <a:gd name="T12" fmla="*/ 54 w 168"/>
              <a:gd name="T13" fmla="*/ 0 h 154"/>
              <a:gd name="T14" fmla="*/ 6 w 168"/>
              <a:gd name="T15" fmla="*/ 18 h 154"/>
              <a:gd name="T16" fmla="*/ 6 w 168"/>
              <a:gd name="T17" fmla="*/ 146 h 154"/>
              <a:gd name="T18" fmla="*/ 54 w 168"/>
              <a:gd name="T19" fmla="*/ 154 h 154"/>
              <a:gd name="T20" fmla="*/ 120 w 168"/>
              <a:gd name="T21" fmla="*/ 146 h 154"/>
              <a:gd name="T22" fmla="*/ 168 w 168"/>
              <a:gd name="T23" fmla="*/ 24 h 154"/>
              <a:gd name="T24" fmla="*/ 48 w 168"/>
              <a:gd name="T25" fmla="*/ 134 h 154"/>
              <a:gd name="T26" fmla="*/ 48 w 168"/>
              <a:gd name="T27" fmla="*/ 30 h 154"/>
              <a:gd name="T28" fmla="*/ 108 w 168"/>
              <a:gd name="T29" fmla="*/ 142 h 154"/>
              <a:gd name="T30" fmla="*/ 108 w 168"/>
              <a:gd name="T31" fmla="*/ 12 h 154"/>
              <a:gd name="T32" fmla="*/ 156 w 168"/>
              <a:gd name="T33" fmla="*/ 134 h 154"/>
              <a:gd name="T34" fmla="*/ 156 w 168"/>
              <a:gd name="T35" fmla="*/ 30 h 154"/>
              <a:gd name="T36" fmla="*/ 20 w 168"/>
              <a:gd name="T37" fmla="*/ 51 h 154"/>
              <a:gd name="T38" fmla="*/ 40 w 168"/>
              <a:gd name="T39" fmla="*/ 44 h 154"/>
              <a:gd name="T40" fmla="*/ 20 w 168"/>
              <a:gd name="T41" fmla="*/ 51 h 154"/>
              <a:gd name="T42" fmla="*/ 30 w 168"/>
              <a:gd name="T43" fmla="*/ 101 h 154"/>
              <a:gd name="T44" fmla="*/ 20 w 168"/>
              <a:gd name="T45" fmla="*/ 123 h 154"/>
              <a:gd name="T46" fmla="*/ 39 w 168"/>
              <a:gd name="T47" fmla="*/ 123 h 154"/>
              <a:gd name="T48" fmla="*/ 39 w 168"/>
              <a:gd name="T49" fmla="*/ 104 h 154"/>
              <a:gd name="T50" fmla="*/ 30 w 168"/>
              <a:gd name="T51" fmla="*/ 120 h 154"/>
              <a:gd name="T52" fmla="*/ 24 w 168"/>
              <a:gd name="T53" fmla="*/ 114 h 154"/>
              <a:gd name="T54" fmla="*/ 30 w 168"/>
              <a:gd name="T55" fmla="*/ 108 h 154"/>
              <a:gd name="T56" fmla="*/ 36 w 168"/>
              <a:gd name="T57" fmla="*/ 114 h 154"/>
              <a:gd name="T58" fmla="*/ 128 w 168"/>
              <a:gd name="T59" fmla="*/ 64 h 154"/>
              <a:gd name="T60" fmla="*/ 148 w 168"/>
              <a:gd name="T61" fmla="*/ 57 h 154"/>
              <a:gd name="T62" fmla="*/ 128 w 168"/>
              <a:gd name="T63" fmla="*/ 64 h 154"/>
              <a:gd name="T64" fmla="*/ 148 w 168"/>
              <a:gd name="T65" fmla="*/ 77 h 154"/>
              <a:gd name="T66" fmla="*/ 128 w 168"/>
              <a:gd name="T67" fmla="*/ 70 h 154"/>
              <a:gd name="T68" fmla="*/ 128 w 168"/>
              <a:gd name="T69" fmla="*/ 51 h 154"/>
              <a:gd name="T70" fmla="*/ 152 w 168"/>
              <a:gd name="T71" fmla="*/ 47 h 154"/>
              <a:gd name="T72" fmla="*/ 124 w 168"/>
              <a:gd name="T73" fmla="*/ 47 h 154"/>
              <a:gd name="T74" fmla="*/ 71 w 168"/>
              <a:gd name="T75" fmla="*/ 70 h 154"/>
              <a:gd name="T76" fmla="*/ 97 w 168"/>
              <a:gd name="T77" fmla="*/ 63 h 154"/>
              <a:gd name="T78" fmla="*/ 71 w 168"/>
              <a:gd name="T79" fmla="*/ 70 h 154"/>
              <a:gd name="T80" fmla="*/ 138 w 168"/>
              <a:gd name="T81" fmla="*/ 101 h 154"/>
              <a:gd name="T82" fmla="*/ 128 w 168"/>
              <a:gd name="T83" fmla="*/ 123 h 154"/>
              <a:gd name="T84" fmla="*/ 147 w 168"/>
              <a:gd name="T85" fmla="*/ 123 h 154"/>
              <a:gd name="T86" fmla="*/ 147 w 168"/>
              <a:gd name="T87" fmla="*/ 104 h 154"/>
              <a:gd name="T88" fmla="*/ 138 w 168"/>
              <a:gd name="T89" fmla="*/ 120 h 154"/>
              <a:gd name="T90" fmla="*/ 132 w 168"/>
              <a:gd name="T91" fmla="*/ 114 h 154"/>
              <a:gd name="T92" fmla="*/ 138 w 168"/>
              <a:gd name="T93" fmla="*/ 108 h 154"/>
              <a:gd name="T94" fmla="*/ 144 w 168"/>
              <a:gd name="T95" fmla="*/ 114 h 154"/>
              <a:gd name="T96" fmla="*/ 71 w 168"/>
              <a:gd name="T97" fmla="*/ 38 h 154"/>
              <a:gd name="T98" fmla="*/ 97 w 168"/>
              <a:gd name="T99" fmla="*/ 31 h 154"/>
              <a:gd name="T100" fmla="*/ 71 w 168"/>
              <a:gd name="T101" fmla="*/ 38 h 154"/>
              <a:gd name="T102" fmla="*/ 97 w 168"/>
              <a:gd name="T103" fmla="*/ 54 h 154"/>
              <a:gd name="T104" fmla="*/ 71 w 168"/>
              <a:gd name="T105" fmla="*/ 47 h 154"/>
              <a:gd name="T106" fmla="*/ 95 w 168"/>
              <a:gd name="T107" fmla="*/ 106 h 154"/>
              <a:gd name="T108" fmla="*/ 84 w 168"/>
              <a:gd name="T109" fmla="*/ 101 h 154"/>
              <a:gd name="T110" fmla="*/ 68 w 168"/>
              <a:gd name="T111" fmla="*/ 116 h 154"/>
              <a:gd name="T112" fmla="*/ 95 w 168"/>
              <a:gd name="T113" fmla="*/ 127 h 154"/>
              <a:gd name="T114" fmla="*/ 95 w 168"/>
              <a:gd name="T115" fmla="*/ 106 h 154"/>
              <a:gd name="T116" fmla="*/ 84 w 168"/>
              <a:gd name="T117" fmla="*/ 125 h 154"/>
              <a:gd name="T118" fmla="*/ 78 w 168"/>
              <a:gd name="T119" fmla="*/ 122 h 154"/>
              <a:gd name="T120" fmla="*/ 78 w 168"/>
              <a:gd name="T121" fmla="*/ 110 h 154"/>
              <a:gd name="T122" fmla="*/ 90 w 168"/>
              <a:gd name="T123" fmla="*/ 11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8" h="154">
                <a:moveTo>
                  <a:pt x="20" y="77"/>
                </a:moveTo>
                <a:cubicBezTo>
                  <a:pt x="40" y="77"/>
                  <a:pt x="40" y="77"/>
                  <a:pt x="40" y="77"/>
                </a:cubicBezTo>
                <a:cubicBezTo>
                  <a:pt x="42" y="77"/>
                  <a:pt x="44" y="75"/>
                  <a:pt x="44" y="73"/>
                </a:cubicBezTo>
                <a:cubicBezTo>
                  <a:pt x="44" y="71"/>
                  <a:pt x="42" y="70"/>
                  <a:pt x="40" y="70"/>
                </a:cubicBezTo>
                <a:cubicBezTo>
                  <a:pt x="20" y="70"/>
                  <a:pt x="20" y="70"/>
                  <a:pt x="20" y="70"/>
                </a:cubicBezTo>
                <a:cubicBezTo>
                  <a:pt x="18" y="70"/>
                  <a:pt x="16" y="71"/>
                  <a:pt x="16" y="73"/>
                </a:cubicBezTo>
                <a:cubicBezTo>
                  <a:pt x="16" y="75"/>
                  <a:pt x="18" y="77"/>
                  <a:pt x="20" y="77"/>
                </a:cubicBezTo>
                <a:close/>
                <a:moveTo>
                  <a:pt x="20" y="64"/>
                </a:moveTo>
                <a:cubicBezTo>
                  <a:pt x="20" y="64"/>
                  <a:pt x="20" y="64"/>
                  <a:pt x="20" y="64"/>
                </a:cubicBezTo>
                <a:cubicBezTo>
                  <a:pt x="40" y="64"/>
                  <a:pt x="40" y="64"/>
                  <a:pt x="40" y="64"/>
                </a:cubicBezTo>
                <a:cubicBezTo>
                  <a:pt x="42" y="64"/>
                  <a:pt x="44" y="62"/>
                  <a:pt x="44" y="60"/>
                </a:cubicBezTo>
                <a:cubicBezTo>
                  <a:pt x="44" y="58"/>
                  <a:pt x="42" y="57"/>
                  <a:pt x="40" y="57"/>
                </a:cubicBezTo>
                <a:cubicBezTo>
                  <a:pt x="20" y="57"/>
                  <a:pt x="20" y="57"/>
                  <a:pt x="20" y="57"/>
                </a:cubicBezTo>
                <a:cubicBezTo>
                  <a:pt x="18" y="57"/>
                  <a:pt x="16" y="58"/>
                  <a:pt x="16" y="60"/>
                </a:cubicBezTo>
                <a:cubicBezTo>
                  <a:pt x="16" y="62"/>
                  <a:pt x="18" y="64"/>
                  <a:pt x="20" y="64"/>
                </a:cubicBezTo>
                <a:close/>
                <a:moveTo>
                  <a:pt x="162" y="18"/>
                </a:moveTo>
                <a:cubicBezTo>
                  <a:pt x="162" y="18"/>
                  <a:pt x="162" y="18"/>
                  <a:pt x="162" y="18"/>
                </a:cubicBezTo>
                <a:cubicBezTo>
                  <a:pt x="120" y="18"/>
                  <a:pt x="120" y="18"/>
                  <a:pt x="120" y="18"/>
                </a:cubicBezTo>
                <a:cubicBezTo>
                  <a:pt x="120" y="6"/>
                  <a:pt x="120" y="6"/>
                  <a:pt x="120" y="6"/>
                </a:cubicBezTo>
                <a:cubicBezTo>
                  <a:pt x="120" y="3"/>
                  <a:pt x="117" y="0"/>
                  <a:pt x="114" y="0"/>
                </a:cubicBezTo>
                <a:cubicBezTo>
                  <a:pt x="54" y="0"/>
                  <a:pt x="54" y="0"/>
                  <a:pt x="54" y="0"/>
                </a:cubicBezTo>
                <a:cubicBezTo>
                  <a:pt x="51" y="0"/>
                  <a:pt x="48" y="3"/>
                  <a:pt x="48" y="6"/>
                </a:cubicBezTo>
                <a:cubicBezTo>
                  <a:pt x="48" y="18"/>
                  <a:pt x="48" y="18"/>
                  <a:pt x="48" y="18"/>
                </a:cubicBezTo>
                <a:cubicBezTo>
                  <a:pt x="6" y="18"/>
                  <a:pt x="6" y="18"/>
                  <a:pt x="6" y="18"/>
                </a:cubicBezTo>
                <a:cubicBezTo>
                  <a:pt x="2" y="18"/>
                  <a:pt x="0" y="21"/>
                  <a:pt x="0" y="24"/>
                </a:cubicBezTo>
                <a:cubicBezTo>
                  <a:pt x="0" y="140"/>
                  <a:pt x="0" y="140"/>
                  <a:pt x="0" y="140"/>
                </a:cubicBezTo>
                <a:cubicBezTo>
                  <a:pt x="0" y="143"/>
                  <a:pt x="2" y="146"/>
                  <a:pt x="6" y="146"/>
                </a:cubicBezTo>
                <a:cubicBezTo>
                  <a:pt x="48" y="146"/>
                  <a:pt x="48" y="146"/>
                  <a:pt x="48" y="146"/>
                </a:cubicBezTo>
                <a:cubicBezTo>
                  <a:pt x="48" y="148"/>
                  <a:pt x="48" y="148"/>
                  <a:pt x="48" y="148"/>
                </a:cubicBezTo>
                <a:cubicBezTo>
                  <a:pt x="48" y="151"/>
                  <a:pt x="51" y="154"/>
                  <a:pt x="54" y="154"/>
                </a:cubicBezTo>
                <a:cubicBezTo>
                  <a:pt x="114" y="154"/>
                  <a:pt x="114" y="154"/>
                  <a:pt x="114" y="154"/>
                </a:cubicBezTo>
                <a:cubicBezTo>
                  <a:pt x="117" y="154"/>
                  <a:pt x="120" y="151"/>
                  <a:pt x="120" y="148"/>
                </a:cubicBezTo>
                <a:cubicBezTo>
                  <a:pt x="120" y="146"/>
                  <a:pt x="120" y="146"/>
                  <a:pt x="120" y="146"/>
                </a:cubicBezTo>
                <a:cubicBezTo>
                  <a:pt x="162" y="146"/>
                  <a:pt x="162" y="146"/>
                  <a:pt x="162" y="146"/>
                </a:cubicBezTo>
                <a:cubicBezTo>
                  <a:pt x="165" y="146"/>
                  <a:pt x="168" y="143"/>
                  <a:pt x="168" y="140"/>
                </a:cubicBezTo>
                <a:cubicBezTo>
                  <a:pt x="168" y="24"/>
                  <a:pt x="168" y="24"/>
                  <a:pt x="168" y="24"/>
                </a:cubicBezTo>
                <a:cubicBezTo>
                  <a:pt x="168" y="21"/>
                  <a:pt x="165" y="18"/>
                  <a:pt x="162" y="18"/>
                </a:cubicBezTo>
                <a:close/>
                <a:moveTo>
                  <a:pt x="48" y="134"/>
                </a:moveTo>
                <a:cubicBezTo>
                  <a:pt x="48" y="134"/>
                  <a:pt x="48" y="134"/>
                  <a:pt x="48" y="134"/>
                </a:cubicBezTo>
                <a:cubicBezTo>
                  <a:pt x="12" y="134"/>
                  <a:pt x="12" y="134"/>
                  <a:pt x="12" y="134"/>
                </a:cubicBezTo>
                <a:cubicBezTo>
                  <a:pt x="12" y="30"/>
                  <a:pt x="12" y="30"/>
                  <a:pt x="12" y="30"/>
                </a:cubicBezTo>
                <a:cubicBezTo>
                  <a:pt x="48" y="30"/>
                  <a:pt x="48" y="30"/>
                  <a:pt x="48" y="30"/>
                </a:cubicBezTo>
                <a:cubicBezTo>
                  <a:pt x="48" y="134"/>
                  <a:pt x="48" y="134"/>
                  <a:pt x="48" y="134"/>
                </a:cubicBezTo>
                <a:close/>
                <a:moveTo>
                  <a:pt x="108" y="142"/>
                </a:moveTo>
                <a:cubicBezTo>
                  <a:pt x="108" y="142"/>
                  <a:pt x="108" y="142"/>
                  <a:pt x="108" y="142"/>
                </a:cubicBezTo>
                <a:cubicBezTo>
                  <a:pt x="60" y="142"/>
                  <a:pt x="60" y="142"/>
                  <a:pt x="60" y="142"/>
                </a:cubicBezTo>
                <a:cubicBezTo>
                  <a:pt x="60" y="12"/>
                  <a:pt x="60" y="12"/>
                  <a:pt x="60" y="12"/>
                </a:cubicBezTo>
                <a:cubicBezTo>
                  <a:pt x="108" y="12"/>
                  <a:pt x="108" y="12"/>
                  <a:pt x="108" y="12"/>
                </a:cubicBezTo>
                <a:cubicBezTo>
                  <a:pt x="108" y="142"/>
                  <a:pt x="108" y="142"/>
                  <a:pt x="108" y="142"/>
                </a:cubicBezTo>
                <a:close/>
                <a:moveTo>
                  <a:pt x="156" y="134"/>
                </a:moveTo>
                <a:cubicBezTo>
                  <a:pt x="156" y="134"/>
                  <a:pt x="156" y="134"/>
                  <a:pt x="156" y="134"/>
                </a:cubicBezTo>
                <a:cubicBezTo>
                  <a:pt x="120" y="134"/>
                  <a:pt x="120" y="134"/>
                  <a:pt x="120" y="134"/>
                </a:cubicBezTo>
                <a:cubicBezTo>
                  <a:pt x="120" y="30"/>
                  <a:pt x="120" y="30"/>
                  <a:pt x="120" y="30"/>
                </a:cubicBezTo>
                <a:cubicBezTo>
                  <a:pt x="156" y="30"/>
                  <a:pt x="156" y="30"/>
                  <a:pt x="156" y="30"/>
                </a:cubicBezTo>
                <a:cubicBezTo>
                  <a:pt x="156" y="134"/>
                  <a:pt x="156" y="134"/>
                  <a:pt x="156" y="134"/>
                </a:cubicBezTo>
                <a:close/>
                <a:moveTo>
                  <a:pt x="20" y="51"/>
                </a:moveTo>
                <a:cubicBezTo>
                  <a:pt x="20" y="51"/>
                  <a:pt x="20" y="51"/>
                  <a:pt x="20" y="51"/>
                </a:cubicBezTo>
                <a:cubicBezTo>
                  <a:pt x="40" y="51"/>
                  <a:pt x="40" y="51"/>
                  <a:pt x="40" y="51"/>
                </a:cubicBezTo>
                <a:cubicBezTo>
                  <a:pt x="42" y="51"/>
                  <a:pt x="44" y="49"/>
                  <a:pt x="44" y="47"/>
                </a:cubicBezTo>
                <a:cubicBezTo>
                  <a:pt x="44" y="45"/>
                  <a:pt x="42" y="44"/>
                  <a:pt x="40" y="44"/>
                </a:cubicBezTo>
                <a:cubicBezTo>
                  <a:pt x="20" y="44"/>
                  <a:pt x="20" y="44"/>
                  <a:pt x="20" y="44"/>
                </a:cubicBezTo>
                <a:cubicBezTo>
                  <a:pt x="18" y="44"/>
                  <a:pt x="16" y="45"/>
                  <a:pt x="16" y="47"/>
                </a:cubicBezTo>
                <a:cubicBezTo>
                  <a:pt x="16" y="49"/>
                  <a:pt x="18" y="51"/>
                  <a:pt x="20" y="51"/>
                </a:cubicBezTo>
                <a:close/>
                <a:moveTo>
                  <a:pt x="39" y="104"/>
                </a:moveTo>
                <a:cubicBezTo>
                  <a:pt x="39" y="104"/>
                  <a:pt x="39" y="104"/>
                  <a:pt x="39" y="104"/>
                </a:cubicBezTo>
                <a:cubicBezTo>
                  <a:pt x="37" y="102"/>
                  <a:pt x="34" y="101"/>
                  <a:pt x="30" y="101"/>
                </a:cubicBezTo>
                <a:cubicBezTo>
                  <a:pt x="26" y="101"/>
                  <a:pt x="23" y="102"/>
                  <a:pt x="21" y="104"/>
                </a:cubicBezTo>
                <a:cubicBezTo>
                  <a:pt x="18" y="107"/>
                  <a:pt x="17" y="110"/>
                  <a:pt x="17" y="114"/>
                </a:cubicBezTo>
                <a:cubicBezTo>
                  <a:pt x="17" y="117"/>
                  <a:pt x="18" y="121"/>
                  <a:pt x="20" y="123"/>
                </a:cubicBezTo>
                <a:cubicBezTo>
                  <a:pt x="21" y="123"/>
                  <a:pt x="21" y="123"/>
                  <a:pt x="21" y="123"/>
                </a:cubicBezTo>
                <a:cubicBezTo>
                  <a:pt x="23" y="125"/>
                  <a:pt x="26" y="127"/>
                  <a:pt x="30" y="127"/>
                </a:cubicBezTo>
                <a:cubicBezTo>
                  <a:pt x="34" y="127"/>
                  <a:pt x="37" y="125"/>
                  <a:pt x="39" y="123"/>
                </a:cubicBezTo>
                <a:cubicBezTo>
                  <a:pt x="42" y="121"/>
                  <a:pt x="43" y="117"/>
                  <a:pt x="43" y="114"/>
                </a:cubicBezTo>
                <a:cubicBezTo>
                  <a:pt x="43" y="110"/>
                  <a:pt x="42" y="107"/>
                  <a:pt x="39" y="105"/>
                </a:cubicBezTo>
                <a:cubicBezTo>
                  <a:pt x="39" y="104"/>
                  <a:pt x="39" y="104"/>
                  <a:pt x="39" y="104"/>
                </a:cubicBezTo>
                <a:close/>
                <a:moveTo>
                  <a:pt x="34" y="118"/>
                </a:moveTo>
                <a:cubicBezTo>
                  <a:pt x="34" y="118"/>
                  <a:pt x="34" y="118"/>
                  <a:pt x="34" y="118"/>
                </a:cubicBezTo>
                <a:cubicBezTo>
                  <a:pt x="33" y="119"/>
                  <a:pt x="32" y="120"/>
                  <a:pt x="30" y="120"/>
                </a:cubicBezTo>
                <a:cubicBezTo>
                  <a:pt x="28" y="120"/>
                  <a:pt x="27" y="119"/>
                  <a:pt x="26" y="118"/>
                </a:cubicBezTo>
                <a:cubicBezTo>
                  <a:pt x="25" y="118"/>
                  <a:pt x="25" y="118"/>
                  <a:pt x="25" y="118"/>
                </a:cubicBezTo>
                <a:cubicBezTo>
                  <a:pt x="24" y="117"/>
                  <a:pt x="24" y="115"/>
                  <a:pt x="24" y="114"/>
                </a:cubicBezTo>
                <a:cubicBezTo>
                  <a:pt x="24" y="112"/>
                  <a:pt x="24" y="111"/>
                  <a:pt x="26" y="109"/>
                </a:cubicBezTo>
                <a:cubicBezTo>
                  <a:pt x="26" y="109"/>
                  <a:pt x="26" y="109"/>
                  <a:pt x="26" y="109"/>
                </a:cubicBezTo>
                <a:cubicBezTo>
                  <a:pt x="27" y="108"/>
                  <a:pt x="28" y="108"/>
                  <a:pt x="30" y="108"/>
                </a:cubicBezTo>
                <a:cubicBezTo>
                  <a:pt x="32" y="108"/>
                  <a:pt x="33" y="108"/>
                  <a:pt x="34" y="109"/>
                </a:cubicBezTo>
                <a:cubicBezTo>
                  <a:pt x="34" y="110"/>
                  <a:pt x="34" y="110"/>
                  <a:pt x="34" y="110"/>
                </a:cubicBezTo>
                <a:cubicBezTo>
                  <a:pt x="35" y="111"/>
                  <a:pt x="36" y="112"/>
                  <a:pt x="36" y="114"/>
                </a:cubicBezTo>
                <a:cubicBezTo>
                  <a:pt x="36" y="115"/>
                  <a:pt x="35" y="117"/>
                  <a:pt x="34" y="118"/>
                </a:cubicBezTo>
                <a:close/>
                <a:moveTo>
                  <a:pt x="128" y="64"/>
                </a:moveTo>
                <a:cubicBezTo>
                  <a:pt x="128" y="64"/>
                  <a:pt x="128" y="64"/>
                  <a:pt x="128" y="64"/>
                </a:cubicBezTo>
                <a:cubicBezTo>
                  <a:pt x="148" y="64"/>
                  <a:pt x="148" y="64"/>
                  <a:pt x="148" y="64"/>
                </a:cubicBezTo>
                <a:cubicBezTo>
                  <a:pt x="150" y="64"/>
                  <a:pt x="152" y="62"/>
                  <a:pt x="152" y="60"/>
                </a:cubicBezTo>
                <a:cubicBezTo>
                  <a:pt x="152" y="58"/>
                  <a:pt x="150" y="57"/>
                  <a:pt x="148" y="57"/>
                </a:cubicBezTo>
                <a:cubicBezTo>
                  <a:pt x="128" y="57"/>
                  <a:pt x="128" y="57"/>
                  <a:pt x="128" y="57"/>
                </a:cubicBezTo>
                <a:cubicBezTo>
                  <a:pt x="126" y="57"/>
                  <a:pt x="124" y="58"/>
                  <a:pt x="124" y="60"/>
                </a:cubicBezTo>
                <a:cubicBezTo>
                  <a:pt x="124" y="62"/>
                  <a:pt x="126" y="64"/>
                  <a:pt x="128" y="64"/>
                </a:cubicBezTo>
                <a:close/>
                <a:moveTo>
                  <a:pt x="128" y="77"/>
                </a:moveTo>
                <a:cubicBezTo>
                  <a:pt x="128" y="77"/>
                  <a:pt x="128" y="77"/>
                  <a:pt x="128" y="77"/>
                </a:cubicBezTo>
                <a:cubicBezTo>
                  <a:pt x="148" y="77"/>
                  <a:pt x="148" y="77"/>
                  <a:pt x="148" y="77"/>
                </a:cubicBezTo>
                <a:cubicBezTo>
                  <a:pt x="150" y="77"/>
                  <a:pt x="152" y="75"/>
                  <a:pt x="152" y="73"/>
                </a:cubicBezTo>
                <a:cubicBezTo>
                  <a:pt x="152" y="71"/>
                  <a:pt x="150" y="70"/>
                  <a:pt x="148" y="70"/>
                </a:cubicBezTo>
                <a:cubicBezTo>
                  <a:pt x="128" y="70"/>
                  <a:pt x="128" y="70"/>
                  <a:pt x="128" y="70"/>
                </a:cubicBezTo>
                <a:cubicBezTo>
                  <a:pt x="126" y="70"/>
                  <a:pt x="124" y="71"/>
                  <a:pt x="124" y="73"/>
                </a:cubicBezTo>
                <a:cubicBezTo>
                  <a:pt x="124" y="75"/>
                  <a:pt x="126" y="77"/>
                  <a:pt x="128" y="77"/>
                </a:cubicBezTo>
                <a:close/>
                <a:moveTo>
                  <a:pt x="128" y="51"/>
                </a:moveTo>
                <a:cubicBezTo>
                  <a:pt x="128" y="51"/>
                  <a:pt x="128" y="51"/>
                  <a:pt x="128" y="51"/>
                </a:cubicBezTo>
                <a:cubicBezTo>
                  <a:pt x="148" y="51"/>
                  <a:pt x="148" y="51"/>
                  <a:pt x="148" y="51"/>
                </a:cubicBezTo>
                <a:cubicBezTo>
                  <a:pt x="150" y="51"/>
                  <a:pt x="152" y="49"/>
                  <a:pt x="152" y="47"/>
                </a:cubicBezTo>
                <a:cubicBezTo>
                  <a:pt x="152" y="45"/>
                  <a:pt x="150" y="44"/>
                  <a:pt x="148" y="44"/>
                </a:cubicBezTo>
                <a:cubicBezTo>
                  <a:pt x="128" y="44"/>
                  <a:pt x="128" y="44"/>
                  <a:pt x="128" y="44"/>
                </a:cubicBezTo>
                <a:cubicBezTo>
                  <a:pt x="126" y="44"/>
                  <a:pt x="124" y="45"/>
                  <a:pt x="124" y="47"/>
                </a:cubicBezTo>
                <a:cubicBezTo>
                  <a:pt x="124" y="49"/>
                  <a:pt x="126" y="51"/>
                  <a:pt x="128" y="51"/>
                </a:cubicBezTo>
                <a:close/>
                <a:moveTo>
                  <a:pt x="71" y="70"/>
                </a:moveTo>
                <a:cubicBezTo>
                  <a:pt x="71" y="70"/>
                  <a:pt x="71" y="70"/>
                  <a:pt x="71" y="70"/>
                </a:cubicBezTo>
                <a:cubicBezTo>
                  <a:pt x="97" y="70"/>
                  <a:pt x="97" y="70"/>
                  <a:pt x="97" y="70"/>
                </a:cubicBezTo>
                <a:cubicBezTo>
                  <a:pt x="99" y="70"/>
                  <a:pt x="100" y="68"/>
                  <a:pt x="100" y="66"/>
                </a:cubicBezTo>
                <a:cubicBezTo>
                  <a:pt x="100" y="64"/>
                  <a:pt x="99" y="63"/>
                  <a:pt x="97" y="63"/>
                </a:cubicBezTo>
                <a:cubicBezTo>
                  <a:pt x="71" y="63"/>
                  <a:pt x="71" y="63"/>
                  <a:pt x="71" y="63"/>
                </a:cubicBezTo>
                <a:cubicBezTo>
                  <a:pt x="69" y="63"/>
                  <a:pt x="68" y="64"/>
                  <a:pt x="68" y="66"/>
                </a:cubicBezTo>
                <a:cubicBezTo>
                  <a:pt x="68" y="68"/>
                  <a:pt x="69" y="70"/>
                  <a:pt x="71" y="70"/>
                </a:cubicBezTo>
                <a:close/>
                <a:moveTo>
                  <a:pt x="147" y="104"/>
                </a:moveTo>
                <a:cubicBezTo>
                  <a:pt x="147" y="104"/>
                  <a:pt x="147" y="104"/>
                  <a:pt x="147" y="104"/>
                </a:cubicBezTo>
                <a:cubicBezTo>
                  <a:pt x="145" y="102"/>
                  <a:pt x="142" y="101"/>
                  <a:pt x="138" y="101"/>
                </a:cubicBezTo>
                <a:cubicBezTo>
                  <a:pt x="134" y="101"/>
                  <a:pt x="131" y="102"/>
                  <a:pt x="129" y="104"/>
                </a:cubicBezTo>
                <a:cubicBezTo>
                  <a:pt x="126" y="107"/>
                  <a:pt x="125" y="110"/>
                  <a:pt x="125" y="114"/>
                </a:cubicBezTo>
                <a:cubicBezTo>
                  <a:pt x="125" y="117"/>
                  <a:pt x="126" y="121"/>
                  <a:pt x="128" y="123"/>
                </a:cubicBezTo>
                <a:cubicBezTo>
                  <a:pt x="129" y="123"/>
                  <a:pt x="129" y="123"/>
                  <a:pt x="129" y="123"/>
                </a:cubicBezTo>
                <a:cubicBezTo>
                  <a:pt x="131" y="125"/>
                  <a:pt x="134" y="127"/>
                  <a:pt x="138" y="127"/>
                </a:cubicBezTo>
                <a:cubicBezTo>
                  <a:pt x="142" y="127"/>
                  <a:pt x="145" y="125"/>
                  <a:pt x="147" y="123"/>
                </a:cubicBezTo>
                <a:cubicBezTo>
                  <a:pt x="150" y="121"/>
                  <a:pt x="151" y="117"/>
                  <a:pt x="151" y="114"/>
                </a:cubicBezTo>
                <a:cubicBezTo>
                  <a:pt x="151" y="110"/>
                  <a:pt x="150" y="107"/>
                  <a:pt x="147" y="105"/>
                </a:cubicBezTo>
                <a:cubicBezTo>
                  <a:pt x="147" y="104"/>
                  <a:pt x="147" y="104"/>
                  <a:pt x="147" y="104"/>
                </a:cubicBezTo>
                <a:close/>
                <a:moveTo>
                  <a:pt x="142" y="118"/>
                </a:moveTo>
                <a:cubicBezTo>
                  <a:pt x="142" y="118"/>
                  <a:pt x="142" y="118"/>
                  <a:pt x="142" y="118"/>
                </a:cubicBezTo>
                <a:cubicBezTo>
                  <a:pt x="141" y="119"/>
                  <a:pt x="140" y="120"/>
                  <a:pt x="138" y="120"/>
                </a:cubicBezTo>
                <a:cubicBezTo>
                  <a:pt x="136" y="120"/>
                  <a:pt x="135" y="119"/>
                  <a:pt x="134" y="118"/>
                </a:cubicBezTo>
                <a:cubicBezTo>
                  <a:pt x="133" y="118"/>
                  <a:pt x="133" y="118"/>
                  <a:pt x="133" y="118"/>
                </a:cubicBezTo>
                <a:cubicBezTo>
                  <a:pt x="132" y="117"/>
                  <a:pt x="132" y="115"/>
                  <a:pt x="132" y="114"/>
                </a:cubicBezTo>
                <a:cubicBezTo>
                  <a:pt x="132" y="112"/>
                  <a:pt x="132" y="111"/>
                  <a:pt x="134" y="109"/>
                </a:cubicBezTo>
                <a:cubicBezTo>
                  <a:pt x="134" y="109"/>
                  <a:pt x="134" y="109"/>
                  <a:pt x="134" y="109"/>
                </a:cubicBezTo>
                <a:cubicBezTo>
                  <a:pt x="135" y="108"/>
                  <a:pt x="136" y="108"/>
                  <a:pt x="138" y="108"/>
                </a:cubicBezTo>
                <a:cubicBezTo>
                  <a:pt x="140" y="108"/>
                  <a:pt x="141" y="108"/>
                  <a:pt x="142" y="109"/>
                </a:cubicBezTo>
                <a:cubicBezTo>
                  <a:pt x="142" y="110"/>
                  <a:pt x="142" y="110"/>
                  <a:pt x="142" y="110"/>
                </a:cubicBezTo>
                <a:cubicBezTo>
                  <a:pt x="143" y="111"/>
                  <a:pt x="144" y="112"/>
                  <a:pt x="144" y="114"/>
                </a:cubicBezTo>
                <a:cubicBezTo>
                  <a:pt x="144" y="115"/>
                  <a:pt x="143" y="117"/>
                  <a:pt x="142" y="118"/>
                </a:cubicBezTo>
                <a:close/>
                <a:moveTo>
                  <a:pt x="71" y="38"/>
                </a:moveTo>
                <a:cubicBezTo>
                  <a:pt x="71" y="38"/>
                  <a:pt x="71" y="38"/>
                  <a:pt x="71" y="38"/>
                </a:cubicBezTo>
                <a:cubicBezTo>
                  <a:pt x="97" y="38"/>
                  <a:pt x="97" y="38"/>
                  <a:pt x="97" y="38"/>
                </a:cubicBezTo>
                <a:cubicBezTo>
                  <a:pt x="99" y="38"/>
                  <a:pt x="100" y="36"/>
                  <a:pt x="100" y="34"/>
                </a:cubicBezTo>
                <a:cubicBezTo>
                  <a:pt x="100" y="33"/>
                  <a:pt x="99" y="31"/>
                  <a:pt x="97" y="31"/>
                </a:cubicBezTo>
                <a:cubicBezTo>
                  <a:pt x="71" y="31"/>
                  <a:pt x="71" y="31"/>
                  <a:pt x="71" y="31"/>
                </a:cubicBezTo>
                <a:cubicBezTo>
                  <a:pt x="69" y="31"/>
                  <a:pt x="68" y="33"/>
                  <a:pt x="68" y="34"/>
                </a:cubicBezTo>
                <a:cubicBezTo>
                  <a:pt x="68" y="36"/>
                  <a:pt x="69" y="38"/>
                  <a:pt x="71" y="38"/>
                </a:cubicBezTo>
                <a:close/>
                <a:moveTo>
                  <a:pt x="71" y="54"/>
                </a:moveTo>
                <a:cubicBezTo>
                  <a:pt x="71" y="54"/>
                  <a:pt x="71" y="54"/>
                  <a:pt x="71" y="54"/>
                </a:cubicBezTo>
                <a:cubicBezTo>
                  <a:pt x="97" y="54"/>
                  <a:pt x="97" y="54"/>
                  <a:pt x="97" y="54"/>
                </a:cubicBezTo>
                <a:cubicBezTo>
                  <a:pt x="99" y="54"/>
                  <a:pt x="100" y="52"/>
                  <a:pt x="100" y="50"/>
                </a:cubicBezTo>
                <a:cubicBezTo>
                  <a:pt x="100" y="48"/>
                  <a:pt x="99" y="47"/>
                  <a:pt x="97" y="47"/>
                </a:cubicBezTo>
                <a:cubicBezTo>
                  <a:pt x="71" y="47"/>
                  <a:pt x="71" y="47"/>
                  <a:pt x="71" y="47"/>
                </a:cubicBezTo>
                <a:cubicBezTo>
                  <a:pt x="69" y="47"/>
                  <a:pt x="68" y="48"/>
                  <a:pt x="68" y="50"/>
                </a:cubicBezTo>
                <a:cubicBezTo>
                  <a:pt x="68" y="52"/>
                  <a:pt x="69" y="54"/>
                  <a:pt x="71" y="54"/>
                </a:cubicBezTo>
                <a:close/>
                <a:moveTo>
                  <a:pt x="95" y="106"/>
                </a:moveTo>
                <a:cubicBezTo>
                  <a:pt x="95" y="106"/>
                  <a:pt x="95" y="106"/>
                  <a:pt x="95" y="106"/>
                </a:cubicBezTo>
                <a:cubicBezTo>
                  <a:pt x="95" y="105"/>
                  <a:pt x="95" y="105"/>
                  <a:pt x="95" y="105"/>
                </a:cubicBezTo>
                <a:cubicBezTo>
                  <a:pt x="92" y="103"/>
                  <a:pt x="88" y="101"/>
                  <a:pt x="84" y="101"/>
                </a:cubicBezTo>
                <a:cubicBezTo>
                  <a:pt x="80" y="101"/>
                  <a:pt x="76" y="103"/>
                  <a:pt x="73" y="105"/>
                </a:cubicBezTo>
                <a:cubicBezTo>
                  <a:pt x="73" y="105"/>
                  <a:pt x="73" y="105"/>
                  <a:pt x="73" y="105"/>
                </a:cubicBezTo>
                <a:cubicBezTo>
                  <a:pt x="70" y="108"/>
                  <a:pt x="68" y="112"/>
                  <a:pt x="68" y="116"/>
                </a:cubicBezTo>
                <a:cubicBezTo>
                  <a:pt x="68" y="121"/>
                  <a:pt x="70" y="124"/>
                  <a:pt x="73" y="127"/>
                </a:cubicBezTo>
                <a:cubicBezTo>
                  <a:pt x="76" y="130"/>
                  <a:pt x="80" y="132"/>
                  <a:pt x="84" y="132"/>
                </a:cubicBezTo>
                <a:cubicBezTo>
                  <a:pt x="88" y="132"/>
                  <a:pt x="92" y="130"/>
                  <a:pt x="95" y="127"/>
                </a:cubicBezTo>
                <a:cubicBezTo>
                  <a:pt x="95" y="127"/>
                  <a:pt x="95" y="127"/>
                  <a:pt x="95" y="127"/>
                </a:cubicBezTo>
                <a:cubicBezTo>
                  <a:pt x="98" y="124"/>
                  <a:pt x="99" y="121"/>
                  <a:pt x="99" y="116"/>
                </a:cubicBezTo>
                <a:cubicBezTo>
                  <a:pt x="99" y="112"/>
                  <a:pt x="98" y="108"/>
                  <a:pt x="95" y="106"/>
                </a:cubicBezTo>
                <a:close/>
                <a:moveTo>
                  <a:pt x="90" y="122"/>
                </a:moveTo>
                <a:cubicBezTo>
                  <a:pt x="90" y="122"/>
                  <a:pt x="90" y="122"/>
                  <a:pt x="90" y="122"/>
                </a:cubicBezTo>
                <a:cubicBezTo>
                  <a:pt x="88" y="124"/>
                  <a:pt x="86" y="125"/>
                  <a:pt x="84" y="125"/>
                </a:cubicBezTo>
                <a:cubicBezTo>
                  <a:pt x="82" y="125"/>
                  <a:pt x="79" y="124"/>
                  <a:pt x="78" y="122"/>
                </a:cubicBezTo>
                <a:cubicBezTo>
                  <a:pt x="78" y="122"/>
                  <a:pt x="78" y="122"/>
                  <a:pt x="78" y="122"/>
                </a:cubicBezTo>
                <a:cubicBezTo>
                  <a:pt x="78" y="122"/>
                  <a:pt x="78" y="122"/>
                  <a:pt x="78" y="122"/>
                </a:cubicBezTo>
                <a:cubicBezTo>
                  <a:pt x="76" y="121"/>
                  <a:pt x="76" y="119"/>
                  <a:pt x="76" y="116"/>
                </a:cubicBezTo>
                <a:cubicBezTo>
                  <a:pt x="76" y="114"/>
                  <a:pt x="76" y="112"/>
                  <a:pt x="78" y="110"/>
                </a:cubicBezTo>
                <a:cubicBezTo>
                  <a:pt x="78" y="110"/>
                  <a:pt x="78" y="110"/>
                  <a:pt x="78" y="110"/>
                </a:cubicBezTo>
                <a:cubicBezTo>
                  <a:pt x="80" y="109"/>
                  <a:pt x="82" y="108"/>
                  <a:pt x="84" y="108"/>
                </a:cubicBezTo>
                <a:cubicBezTo>
                  <a:pt x="86" y="108"/>
                  <a:pt x="88" y="109"/>
                  <a:pt x="90" y="110"/>
                </a:cubicBezTo>
                <a:cubicBezTo>
                  <a:pt x="90" y="111"/>
                  <a:pt x="90" y="111"/>
                  <a:pt x="90" y="111"/>
                </a:cubicBezTo>
                <a:cubicBezTo>
                  <a:pt x="91" y="112"/>
                  <a:pt x="92" y="114"/>
                  <a:pt x="92" y="116"/>
                </a:cubicBezTo>
                <a:cubicBezTo>
                  <a:pt x="92" y="119"/>
                  <a:pt x="91" y="121"/>
                  <a:pt x="90" y="1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333333"/>
              </a:solidFill>
              <a:effectLst/>
              <a:uLnTx/>
              <a:uFillTx/>
              <a:cs typeface="+mn-ea"/>
              <a:sym typeface="+mn-lt"/>
            </a:endParaRPr>
          </a:p>
        </p:txBody>
      </p:sp>
      <p:grpSp>
        <p:nvGrpSpPr>
          <p:cNvPr id="21" name="1"/>
          <p:cNvGrpSpPr/>
          <p:nvPr>
            <p:custDataLst>
              <p:tags r:id="rId12"/>
            </p:custDataLst>
          </p:nvPr>
        </p:nvGrpSpPr>
        <p:grpSpPr bwMode="auto">
          <a:xfrm>
            <a:off x="6768075" y="2372884"/>
            <a:ext cx="4512733" cy="3317841"/>
            <a:chOff x="3243" y="1030"/>
            <a:chExt cx="2132" cy="1567"/>
          </a:xfrm>
        </p:grpSpPr>
        <p:sp>
          <p:nvSpPr>
            <p:cNvPr id="22" name="Oval 66"/>
            <p:cNvSpPr>
              <a:spLocks noChangeArrowheads="1"/>
            </p:cNvSpPr>
            <p:nvPr/>
          </p:nvSpPr>
          <p:spPr bwMode="auto">
            <a:xfrm>
              <a:off x="3243" y="2555"/>
              <a:ext cx="2132" cy="42"/>
            </a:xfrm>
            <a:prstGeom prst="ellipse">
              <a:avLst/>
            </a:prstGeom>
            <a:gradFill rotWithShape="1">
              <a:gsLst>
                <a:gs pos="0">
                  <a:schemeClr val="tx1">
                    <a:alpha val="20000"/>
                  </a:schemeClr>
                </a:gs>
                <a:gs pos="100000">
                  <a:schemeClr val="tx1">
                    <a:gamma/>
                    <a:shade val="46275"/>
                    <a:invGamma/>
                    <a:alpha val="0"/>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rgbClr val="333333"/>
                </a:solidFill>
                <a:effectLst/>
                <a:uLnTx/>
                <a:uFillTx/>
                <a:cs typeface="+mn-ea"/>
                <a:sym typeface="+mn-lt"/>
              </a:endParaRPr>
            </a:p>
          </p:txBody>
        </p:sp>
        <p:pic>
          <p:nvPicPr>
            <p:cNvPr id="23" name="Picture 67" descr="2"/>
            <p:cNvPicPr>
              <a:picLocks noChangeAspect="1" noChangeArrowheads="1"/>
            </p:cNvPicPr>
            <p:nvPr/>
          </p:nvPicPr>
          <p:blipFill>
            <a:blip r:embed="rId13" cstate="screen"/>
            <a:srcRect/>
            <a:stretch>
              <a:fillRect/>
            </a:stretch>
          </p:blipFill>
          <p:spPr bwMode="auto">
            <a:xfrm>
              <a:off x="3322" y="1030"/>
              <a:ext cx="2025" cy="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4" name="图片占位符 5"/>
          <p:cNvPicPr>
            <a:picLocks noChangeAspect="1"/>
          </p:cNvPicPr>
          <p:nvPr/>
        </p:nvPicPr>
        <p:blipFill>
          <a:blip r:embed="rId14"/>
          <a:stretch>
            <a:fillRect/>
          </a:stretch>
        </p:blipFill>
        <p:spPr>
          <a:xfrm>
            <a:off x="7080830" y="2504675"/>
            <a:ext cx="3995173" cy="2368338"/>
          </a:xfrm>
          <a:prstGeom prst="rect">
            <a:avLst/>
          </a:prstGeom>
          <a:solidFill>
            <a:schemeClr val="bg1"/>
          </a:solidFill>
        </p:spPr>
      </p:pic>
      <p:sp>
        <p:nvSpPr>
          <p:cNvPr id="25" name="矩形 24"/>
          <p:cNvSpPr/>
          <p:nvPr/>
        </p:nvSpPr>
        <p:spPr>
          <a:xfrm>
            <a:off x="956251" y="1656599"/>
            <a:ext cx="1107996"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i="0" u="none" strike="noStrike" kern="1200" cap="none" spc="0" normalizeH="0" baseline="0" noProof="0" dirty="0">
                <a:ln>
                  <a:noFill/>
                </a:ln>
                <a:solidFill>
                  <a:prstClr val="black"/>
                </a:solidFill>
                <a:effectLst/>
                <a:uLnTx/>
                <a:uFillTx/>
                <a:cs typeface="+mn-ea"/>
                <a:sym typeface="+mn-lt"/>
              </a:rPr>
              <a:t>添加标题</a:t>
            </a:r>
            <a:endParaRPr kumimoji="0" lang="zh-CN" altLang="en-US" i="0" u="none" strike="noStrike" kern="1200" cap="none" spc="0" normalizeH="0" baseline="0" noProof="0" dirty="0">
              <a:ln>
                <a:noFill/>
              </a:ln>
              <a:solidFill>
                <a:prstClr val="black"/>
              </a:solidFill>
              <a:effectLst/>
              <a:uLnTx/>
              <a:uFillTx/>
              <a:cs typeface="+mn-ea"/>
              <a:sym typeface="+mn-lt"/>
            </a:endParaRPr>
          </a:p>
        </p:txBody>
      </p:sp>
      <p:sp>
        <p:nvSpPr>
          <p:cNvPr id="26" name="文本框 25"/>
          <p:cNvSpPr txBox="1"/>
          <p:nvPr/>
        </p:nvSpPr>
        <p:spPr>
          <a:xfrm>
            <a:off x="956250" y="1931616"/>
            <a:ext cx="4530150" cy="1573957"/>
          </a:xfrm>
          <a:prstGeom prst="rect">
            <a:avLst/>
          </a:prstGeom>
          <a:noFill/>
        </p:spPr>
        <p:txBody>
          <a:bodyPr wrap="square" rtlCol="0">
            <a:spAutoFit/>
          </a:bodyPr>
          <a:lstStyle/>
          <a:p>
            <a:pPr lvl="0">
              <a:lnSpc>
                <a:spcPct val="200000"/>
              </a:lnSpc>
              <a:defRPr/>
            </a:pP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frienthe most dane </a:t>
            </a:r>
            <a:r>
              <a:rPr kumimoji="0" lang="en-US" altLang="zh-CN" sz="1200" b="0" i="0" u="none" strike="noStrike" kern="1200" cap="none" spc="0" normalizeH="0" baseline="0" noProof="0" dirty="0">
                <a:ln>
                  <a:noFill/>
                </a:ln>
                <a:solidFill>
                  <a:srgbClr val="E7E6E6">
                    <a:lumMod val="25000"/>
                  </a:srgbClr>
                </a:solidFill>
                <a:effectLst/>
                <a:uLnTx/>
                <a:uFillTx/>
                <a:cs typeface="+mn-ea"/>
                <a:sym typeface="+mn-lt"/>
              </a:rPr>
              <a:t>landing, so </a:t>
            </a: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he waof </a:t>
            </a:r>
            <a:r>
              <a:rPr kumimoji="0" lang="en-US" altLang="zh-CN" sz="1200" b="0" i="0" u="none" strike="noStrike" kern="1200" cap="none" spc="0" normalizeH="0" baseline="0" noProof="0" dirty="0">
                <a:ln>
                  <a:noFill/>
                </a:ln>
                <a:solidFill>
                  <a:srgbClr val="E7E6E6">
                    <a:lumMod val="25000"/>
                  </a:srgbClr>
                </a:solidFill>
                <a:effectLst/>
                <a:uLnTx/>
                <a:uFillTx/>
                <a:cs typeface="+mn-ea"/>
                <a:sym typeface="+mn-lt"/>
              </a:rPr>
              <a:t>a flight were the take-off and the landing, </a:t>
            </a: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so h</a:t>
            </a:r>
            <a:r>
              <a:rPr lang="en-US" altLang="zh-CN" sz="1400">
                <a:solidFill>
                  <a:srgbClr val="E7E6E6">
                    <a:lumMod val="25000"/>
                  </a:srgbClr>
                </a:solidFill>
                <a:cs typeface="+mn-ea"/>
                <a:sym typeface="+mn-lt"/>
              </a:rPr>
              <a:t> frienthe most dane landing, so he </a:t>
            </a: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e </a:t>
            </a:r>
            <a:r>
              <a:rPr kumimoji="0" lang="en-US" altLang="zh-CN" sz="1200" b="0" i="0" u="none" strike="noStrike" kern="1200" cap="none" spc="0" normalizeH="0" baseline="0" noProof="0" dirty="0">
                <a:ln>
                  <a:noFill/>
                </a:ln>
                <a:solidFill>
                  <a:srgbClr val="E7E6E6">
                    <a:lumMod val="25000"/>
                  </a:srgbClr>
                </a:solidFill>
                <a:effectLst/>
                <a:uLnTx/>
                <a:uFillTx/>
                <a:cs typeface="+mn-ea"/>
                <a:sym typeface="+mn-lt"/>
              </a:rPr>
              <a:t>was</a:t>
            </a:r>
            <a:endParaRPr kumimoji="0" lang="zh-CN" altLang="en-US" sz="1200" b="0" i="0" u="none" strike="noStrike" kern="1200" cap="none" spc="0" normalizeH="0" baseline="0" noProof="0" dirty="0">
              <a:ln>
                <a:noFill/>
              </a:ln>
              <a:solidFill>
                <a:srgbClr val="E7E6E6">
                  <a:lumMod val="25000"/>
                </a:srgbClr>
              </a:solidFill>
              <a:effectLst/>
              <a:uLnTx/>
              <a:uFillTx/>
              <a:cs typeface="+mn-ea"/>
              <a:sym typeface="+mn-lt"/>
            </a:endParaRPr>
          </a:p>
          <a:p>
            <a:pPr marL="0" marR="0" lvl="0" indent="0" algn="l" defTabSz="914400" rtl="0" eaLnBrk="1" fontAlgn="auto" latinLnBrk="0" hangingPunct="1">
              <a:lnSpc>
                <a:spcPct val="20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srgbClr val="E7E6E6">
                  <a:lumMod val="25000"/>
                </a:srgbClr>
              </a:solidFill>
              <a:effectLst/>
              <a:uLnTx/>
              <a:uFillTx/>
              <a:cs typeface="+mn-ea"/>
              <a:sym typeface="+mn-lt"/>
            </a:endParaRPr>
          </a:p>
        </p:txBody>
      </p:sp>
      <p:sp>
        <p:nvSpPr>
          <p:cNvPr id="27" name="文本框 26"/>
          <p:cNvSpPr txBox="1"/>
          <p:nvPr/>
        </p:nvSpPr>
        <p:spPr>
          <a:xfrm>
            <a:off x="1437217" y="5304212"/>
            <a:ext cx="4171950" cy="613694"/>
          </a:xfrm>
          <a:prstGeom prst="rect">
            <a:avLst/>
          </a:prstGeom>
          <a:noFill/>
        </p:spPr>
        <p:txBody>
          <a:bodyPr wrap="square" rtlCol="0">
            <a:spAutoFit/>
          </a:bodyPr>
          <a:lstStyle/>
          <a:p>
            <a:pPr lvl="0">
              <a:lnSpc>
                <a:spcPct val="150000"/>
              </a:lnSpc>
              <a:defRPr/>
            </a:pP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frienthe most dane </a:t>
            </a:r>
            <a:r>
              <a:rPr kumimoji="0" lang="en-US" altLang="zh-CN" sz="1200" b="0" i="0" u="none" strike="noStrike" kern="1200" cap="none" spc="0" normalizeH="0" baseline="0" noProof="0" dirty="0">
                <a:ln>
                  <a:noFill/>
                </a:ln>
                <a:solidFill>
                  <a:srgbClr val="E7E6E6">
                    <a:lumMod val="25000"/>
                  </a:srgbClr>
                </a:solidFill>
                <a:effectLst/>
                <a:uLnTx/>
                <a:uFillTx/>
                <a:cs typeface="+mn-ea"/>
                <a:sym typeface="+mn-lt"/>
              </a:rPr>
              <a:t>landing, so </a:t>
            </a: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he waof </a:t>
            </a:r>
            <a:r>
              <a:rPr kumimoji="0" lang="en-US" altLang="zh-CN" sz="1200" b="0" i="0" u="none" strike="noStrike" kern="1200" cap="none" spc="0" normalizeH="0" baseline="0" noProof="0" dirty="0">
                <a:ln>
                  <a:noFill/>
                </a:ln>
                <a:solidFill>
                  <a:srgbClr val="E7E6E6">
                    <a:lumMod val="25000"/>
                  </a:srgbClr>
                </a:solidFill>
                <a:effectLst/>
                <a:uLnTx/>
                <a:uFillTx/>
                <a:cs typeface="+mn-ea"/>
                <a:sym typeface="+mn-lt"/>
              </a:rPr>
              <a:t>a flight </a:t>
            </a: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were the</a:t>
            </a:r>
            <a:r>
              <a:rPr lang="en-US" altLang="zh-CN" sz="1200">
                <a:solidFill>
                  <a:srgbClr val="E7E6E6">
                    <a:lumMod val="25000"/>
                  </a:srgbClr>
                </a:solidFill>
                <a:cs typeface="+mn-ea"/>
                <a:sym typeface="+mn-lt"/>
              </a:rPr>
              <a:t>st dane landing, so he waof a flight were the</a:t>
            </a:r>
            <a:endParaRPr kumimoji="0" lang="zh-CN" altLang="en-US" sz="1200" b="0" i="0" u="none" strike="noStrike" kern="1200" cap="none" spc="0" normalizeH="0" baseline="0" noProof="0" dirty="0">
              <a:ln>
                <a:noFill/>
              </a:ln>
              <a:solidFill>
                <a:srgbClr val="E7E6E6">
                  <a:lumMod val="25000"/>
                </a:srgbClr>
              </a:solidFill>
              <a:effectLst/>
              <a:uLnTx/>
              <a:uFillTx/>
              <a:cs typeface="+mn-ea"/>
              <a:sym typeface="+mn-lt"/>
            </a:endParaRPr>
          </a:p>
        </p:txBody>
      </p:sp>
      <p:grpSp>
        <p:nvGrpSpPr>
          <p:cNvPr id="28" name="组合 27"/>
          <p:cNvGrpSpPr/>
          <p:nvPr/>
        </p:nvGrpSpPr>
        <p:grpSpPr>
          <a:xfrm>
            <a:off x="169298" y="58865"/>
            <a:ext cx="2964427" cy="711074"/>
            <a:chOff x="169298" y="58865"/>
            <a:chExt cx="2964427" cy="711074"/>
          </a:xfrm>
        </p:grpSpPr>
        <p:grpSp>
          <p:nvGrpSpPr>
            <p:cNvPr id="29" name="组合 28"/>
            <p:cNvGrpSpPr/>
            <p:nvPr/>
          </p:nvGrpSpPr>
          <p:grpSpPr>
            <a:xfrm>
              <a:off x="640218" y="58865"/>
              <a:ext cx="2493507" cy="711074"/>
              <a:chOff x="4362191" y="419177"/>
              <a:chExt cx="2493507" cy="711074"/>
            </a:xfrm>
          </p:grpSpPr>
          <p:sp>
            <p:nvSpPr>
              <p:cNvPr id="32" name="文本框 31"/>
              <p:cNvSpPr txBox="1"/>
              <p:nvPr/>
            </p:nvSpPr>
            <p:spPr>
              <a:xfrm>
                <a:off x="4362191" y="419177"/>
                <a:ext cx="2236510" cy="400110"/>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rPr>
                  <a:t>标题文字添加此处</a:t>
                </a:r>
                <a:endPar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33" name="文本框 32"/>
              <p:cNvSpPr txBox="1"/>
              <p:nvPr/>
            </p:nvSpPr>
            <p:spPr>
              <a:xfrm>
                <a:off x="4362191" y="707507"/>
                <a:ext cx="2493507" cy="422744"/>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900" b="0" i="0" u="none" strike="noStrike" kern="1200" cap="none" spc="0" normalizeH="0" baseline="0" noProof="0">
                    <a:ln>
                      <a:noFill/>
                    </a:ln>
                    <a:solidFill>
                      <a:schemeClr val="tx1">
                        <a:lumMod val="85000"/>
                        <a:lumOff val="15000"/>
                      </a:schemeClr>
                    </a:solidFill>
                    <a:effectLst/>
                    <a:uLnTx/>
                    <a:uFillTx/>
                    <a:cs typeface="+mn-ea"/>
                    <a:sym typeface="+mn-lt"/>
                  </a:rPr>
                  <a:t> user can, </a:t>
                </a:r>
                <a:r>
                  <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rPr>
                  <a:t>or print </a:t>
                </a:r>
                <a:r>
                  <a:rPr kumimoji="0" lang="en-US" altLang="zh-CN" sz="900" b="0" i="0" u="none" strike="noStrike" kern="1200" cap="none" spc="0" normalizeH="0" baseline="0" noProof="0">
                    <a:ln>
                      <a:noFill/>
                    </a:ln>
                    <a:solidFill>
                      <a:schemeClr val="tx1">
                        <a:lumMod val="85000"/>
                        <a:lumOff val="15000"/>
                      </a:schemeClr>
                    </a:solidFill>
                    <a:effectLst/>
                    <a:uLnTx/>
                    <a:uFillTx/>
                    <a:cs typeface="+mn-ea"/>
                    <a:sym typeface="+mn-lt"/>
                  </a:rPr>
                  <a:t>the make </a:t>
                </a:r>
                <a:r>
                  <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rPr>
                  <a:t>it into a film to be used in a wider field</a:t>
                </a:r>
                <a:endPar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30" name="圆角矩形 9"/>
            <p:cNvSpPr/>
            <p:nvPr/>
          </p:nvSpPr>
          <p:spPr>
            <a:xfrm rot="2658816">
              <a:off x="169298" y="218403"/>
              <a:ext cx="390139" cy="390139"/>
            </a:xfrm>
            <a:prstGeom prst="roundRect">
              <a:avLst>
                <a:gd name="adj" fmla="val 18738"/>
              </a:avLst>
            </a:prstGeom>
            <a:noFill/>
            <a:ln w="60325">
              <a:solidFill>
                <a:srgbClr val="24563C">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1" name="文本框 30"/>
            <p:cNvSpPr txBox="1"/>
            <p:nvPr/>
          </p:nvSpPr>
          <p:spPr>
            <a:xfrm>
              <a:off x="182370" y="267036"/>
              <a:ext cx="457848" cy="307777"/>
            </a:xfrm>
            <a:prstGeom prst="rect">
              <a:avLst/>
            </a:prstGeom>
            <a:noFill/>
          </p:spPr>
          <p:txBody>
            <a:bodyPr wrap="square" rtlCol="0">
              <a:spAutoFit/>
            </a:bodyPr>
            <a:lstStyle/>
            <a:p>
              <a:r>
                <a:rPr lang="en-US" altLang="zh-CN" sz="1400" b="1">
                  <a:cs typeface="+mn-ea"/>
                  <a:sym typeface="+mn-lt"/>
                </a:rPr>
                <a:t>03</a:t>
              </a:r>
              <a:endParaRPr lang="zh-CN" altLang="en-US" sz="1400" b="1">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12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nodeType="withEffect">
                                  <p:stCondLst>
                                    <p:cond delay="1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nodeType="withEffect">
                                  <p:stCondLst>
                                    <p:cond delay="180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10" presetClass="entr" presetSubtype="0" fill="hold" grpId="0" nodeType="withEffect">
                                  <p:stCondLst>
                                    <p:cond delay="210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3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60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grpId="0" nodeType="withEffect">
                                  <p:stCondLst>
                                    <p:cond delay="90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par>
                                <p:cTn id="39" presetID="10" presetClass="entr" presetSubtype="0" fill="hold" nodeType="withEffect">
                                  <p:stCondLst>
                                    <p:cond delay="150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par>
                          <p:cTn id="42" fill="hold">
                            <p:stCondLst>
                              <p:cond delay="1000"/>
                            </p:stCondLst>
                            <p:childTnLst>
                              <p:par>
                                <p:cTn id="43" presetID="10" presetClass="entr" presetSubtype="0"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randombar(horizontal)">
                                      <p:cBhvr>
                                        <p:cTn id="48" dur="500"/>
                                        <p:tgtEl>
                                          <p:spTgt spid="26"/>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randombar(horizontal)">
                                      <p:cBhvr>
                                        <p:cTn id="5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autoUpdateAnimBg="0"/>
      <p:bldP spid="4" grpId="0" animBg="1" autoUpdateAnimBg="0"/>
      <p:bldP spid="5" grpId="0" animBg="1"/>
      <p:bldP spid="16" grpId="0" animBg="1"/>
      <p:bldP spid="17" grpId="0"/>
      <p:bldP spid="18" grpId="0" animBg="1" autoUpdateAnimBg="0"/>
      <p:bldP spid="19" grpId="0" animBg="1" autoUpdateAnimBg="0"/>
      <p:bldP spid="20" grpId="0" animBg="1"/>
      <p:bldP spid="25" grpId="0"/>
      <p:bldP spid="26" grpId="0"/>
      <p:bldP spid="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í$ḷíḑe"/>
          <p:cNvSpPr/>
          <p:nvPr/>
        </p:nvSpPr>
        <p:spPr>
          <a:xfrm>
            <a:off x="4055269" y="1099085"/>
            <a:ext cx="4100512" cy="5758915"/>
          </a:xfrm>
          <a:prstGeom prst="parallelogram">
            <a:avLst/>
          </a:prstGeom>
          <a:blipFill dpi="0" rotWithShape="1">
            <a:blip r:embed="rId1" cstate="screen"/>
            <a:srcRect/>
            <a:stretch>
              <a:fillRect/>
            </a:stretch>
          </a:blipFill>
          <a:ln w="12700" cap="flat" cmpd="sng" algn="ctr">
            <a:noFill/>
            <a:prstDash val="solid"/>
            <a:miter lim="800000"/>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white"/>
              </a:solidFill>
              <a:effectLst/>
              <a:uLnTx/>
              <a:uFillTx/>
              <a:cs typeface="+mn-ea"/>
              <a:sym typeface="+mn-lt"/>
            </a:endParaRPr>
          </a:p>
        </p:txBody>
      </p:sp>
      <p:sp>
        <p:nvSpPr>
          <p:cNvPr id="3" name="íṥľiḍè"/>
          <p:cNvSpPr/>
          <p:nvPr/>
        </p:nvSpPr>
        <p:spPr>
          <a:xfrm>
            <a:off x="4145756" y="1944000"/>
            <a:ext cx="1038225" cy="1038225"/>
          </a:xfrm>
          <a:prstGeom prst="roundRect">
            <a:avLst>
              <a:gd name="adj" fmla="val 21254"/>
            </a:avLst>
          </a:prstGeom>
          <a:solidFill>
            <a:srgbClr val="24563C"/>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white"/>
              </a:solidFill>
              <a:effectLst/>
              <a:uLnTx/>
              <a:uFillTx/>
              <a:cs typeface="+mn-ea"/>
              <a:sym typeface="+mn-lt"/>
            </a:endParaRPr>
          </a:p>
        </p:txBody>
      </p:sp>
      <p:sp>
        <p:nvSpPr>
          <p:cNvPr id="4" name="îṥḻíḓe"/>
          <p:cNvSpPr/>
          <p:nvPr/>
        </p:nvSpPr>
        <p:spPr bwMode="auto">
          <a:xfrm>
            <a:off x="4477728" y="2226118"/>
            <a:ext cx="374279" cy="473988"/>
          </a:xfrm>
          <a:custGeom>
            <a:avLst/>
            <a:gdLst>
              <a:gd name="T0" fmla="*/ 35 w 38"/>
              <a:gd name="T1" fmla="*/ 6 h 51"/>
              <a:gd name="T2" fmla="*/ 29 w 38"/>
              <a:gd name="T3" fmla="*/ 6 h 51"/>
              <a:gd name="T4" fmla="*/ 21 w 38"/>
              <a:gd name="T5" fmla="*/ 0 h 51"/>
              <a:gd name="T6" fmla="*/ 18 w 38"/>
              <a:gd name="T7" fmla="*/ 0 h 51"/>
              <a:gd name="T8" fmla="*/ 10 w 38"/>
              <a:gd name="T9" fmla="*/ 6 h 51"/>
              <a:gd name="T10" fmla="*/ 3 w 38"/>
              <a:gd name="T11" fmla="*/ 6 h 51"/>
              <a:gd name="T12" fmla="*/ 0 w 38"/>
              <a:gd name="T13" fmla="*/ 10 h 51"/>
              <a:gd name="T14" fmla="*/ 0 w 38"/>
              <a:gd name="T15" fmla="*/ 48 h 51"/>
              <a:gd name="T16" fmla="*/ 3 w 38"/>
              <a:gd name="T17" fmla="*/ 51 h 51"/>
              <a:gd name="T18" fmla="*/ 35 w 38"/>
              <a:gd name="T19" fmla="*/ 51 h 51"/>
              <a:gd name="T20" fmla="*/ 38 w 38"/>
              <a:gd name="T21" fmla="*/ 48 h 51"/>
              <a:gd name="T22" fmla="*/ 38 w 38"/>
              <a:gd name="T23" fmla="*/ 10 h 51"/>
              <a:gd name="T24" fmla="*/ 35 w 38"/>
              <a:gd name="T25" fmla="*/ 6 h 51"/>
              <a:gd name="T26" fmla="*/ 18 w 38"/>
              <a:gd name="T27" fmla="*/ 3 h 51"/>
              <a:gd name="T28" fmla="*/ 21 w 38"/>
              <a:gd name="T29" fmla="*/ 3 h 51"/>
              <a:gd name="T30" fmla="*/ 25 w 38"/>
              <a:gd name="T31" fmla="*/ 6 h 51"/>
              <a:gd name="T32" fmla="*/ 13 w 38"/>
              <a:gd name="T33" fmla="*/ 6 h 51"/>
              <a:gd name="T34" fmla="*/ 18 w 38"/>
              <a:gd name="T35" fmla="*/ 3 h 51"/>
              <a:gd name="T36" fmla="*/ 35 w 38"/>
              <a:gd name="T37" fmla="*/ 46 h 51"/>
              <a:gd name="T38" fmla="*/ 34 w 38"/>
              <a:gd name="T39" fmla="*/ 48 h 51"/>
              <a:gd name="T40" fmla="*/ 5 w 38"/>
              <a:gd name="T41" fmla="*/ 48 h 51"/>
              <a:gd name="T42" fmla="*/ 3 w 38"/>
              <a:gd name="T43" fmla="*/ 46 h 51"/>
              <a:gd name="T44" fmla="*/ 3 w 38"/>
              <a:gd name="T45" fmla="*/ 42 h 51"/>
              <a:gd name="T46" fmla="*/ 35 w 38"/>
              <a:gd name="T47" fmla="*/ 42 h 51"/>
              <a:gd name="T48" fmla="*/ 35 w 38"/>
              <a:gd name="T49" fmla="*/ 46 h 51"/>
              <a:gd name="T50" fmla="*/ 35 w 38"/>
              <a:gd name="T51" fmla="*/ 38 h 51"/>
              <a:gd name="T52" fmla="*/ 3 w 38"/>
              <a:gd name="T53" fmla="*/ 38 h 51"/>
              <a:gd name="T54" fmla="*/ 3 w 38"/>
              <a:gd name="T55" fmla="*/ 11 h 51"/>
              <a:gd name="T56" fmla="*/ 5 w 38"/>
              <a:gd name="T57" fmla="*/ 10 h 51"/>
              <a:gd name="T58" fmla="*/ 10 w 38"/>
              <a:gd name="T59" fmla="*/ 10 h 51"/>
              <a:gd name="T60" fmla="*/ 10 w 38"/>
              <a:gd name="T61" fmla="*/ 19 h 51"/>
              <a:gd name="T62" fmla="*/ 13 w 38"/>
              <a:gd name="T63" fmla="*/ 19 h 51"/>
              <a:gd name="T64" fmla="*/ 13 w 38"/>
              <a:gd name="T65" fmla="*/ 10 h 51"/>
              <a:gd name="T66" fmla="*/ 26 w 38"/>
              <a:gd name="T67" fmla="*/ 10 h 51"/>
              <a:gd name="T68" fmla="*/ 26 w 38"/>
              <a:gd name="T69" fmla="*/ 19 h 51"/>
              <a:gd name="T70" fmla="*/ 29 w 38"/>
              <a:gd name="T71" fmla="*/ 19 h 51"/>
              <a:gd name="T72" fmla="*/ 29 w 38"/>
              <a:gd name="T73" fmla="*/ 10 h 51"/>
              <a:gd name="T74" fmla="*/ 34 w 38"/>
              <a:gd name="T75" fmla="*/ 10 h 51"/>
              <a:gd name="T76" fmla="*/ 35 w 38"/>
              <a:gd name="T77" fmla="*/ 11 h 51"/>
              <a:gd name="T78" fmla="*/ 35 w 38"/>
              <a:gd name="T79" fmla="*/ 38 h 51"/>
              <a:gd name="T80" fmla="*/ 35 w 38"/>
              <a:gd name="T81" fmla="*/ 38 h 51"/>
              <a:gd name="T82" fmla="*/ 35 w 38"/>
              <a:gd name="T83" fmla="*/ 3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 h="51">
                <a:moveTo>
                  <a:pt x="35" y="6"/>
                </a:moveTo>
                <a:cubicBezTo>
                  <a:pt x="29" y="6"/>
                  <a:pt x="29" y="6"/>
                  <a:pt x="29" y="6"/>
                </a:cubicBezTo>
                <a:cubicBezTo>
                  <a:pt x="28" y="3"/>
                  <a:pt x="25" y="0"/>
                  <a:pt x="21" y="0"/>
                </a:cubicBezTo>
                <a:cubicBezTo>
                  <a:pt x="18" y="0"/>
                  <a:pt x="18" y="0"/>
                  <a:pt x="18" y="0"/>
                </a:cubicBezTo>
                <a:cubicBezTo>
                  <a:pt x="14" y="0"/>
                  <a:pt x="11" y="3"/>
                  <a:pt x="10" y="6"/>
                </a:cubicBezTo>
                <a:cubicBezTo>
                  <a:pt x="3" y="6"/>
                  <a:pt x="3" y="6"/>
                  <a:pt x="3" y="6"/>
                </a:cubicBezTo>
                <a:cubicBezTo>
                  <a:pt x="1" y="6"/>
                  <a:pt x="0" y="8"/>
                  <a:pt x="0" y="10"/>
                </a:cubicBezTo>
                <a:cubicBezTo>
                  <a:pt x="0" y="48"/>
                  <a:pt x="0" y="48"/>
                  <a:pt x="0" y="48"/>
                </a:cubicBezTo>
                <a:cubicBezTo>
                  <a:pt x="0" y="50"/>
                  <a:pt x="1" y="51"/>
                  <a:pt x="3" y="51"/>
                </a:cubicBezTo>
                <a:cubicBezTo>
                  <a:pt x="35" y="51"/>
                  <a:pt x="35" y="51"/>
                  <a:pt x="35" y="51"/>
                </a:cubicBezTo>
                <a:cubicBezTo>
                  <a:pt x="37" y="51"/>
                  <a:pt x="38" y="50"/>
                  <a:pt x="38" y="48"/>
                </a:cubicBezTo>
                <a:cubicBezTo>
                  <a:pt x="38" y="10"/>
                  <a:pt x="38" y="10"/>
                  <a:pt x="38" y="10"/>
                </a:cubicBezTo>
                <a:cubicBezTo>
                  <a:pt x="38" y="8"/>
                  <a:pt x="37" y="6"/>
                  <a:pt x="35" y="6"/>
                </a:cubicBezTo>
                <a:close/>
                <a:moveTo>
                  <a:pt x="18" y="3"/>
                </a:moveTo>
                <a:cubicBezTo>
                  <a:pt x="21" y="3"/>
                  <a:pt x="21" y="3"/>
                  <a:pt x="21" y="3"/>
                </a:cubicBezTo>
                <a:cubicBezTo>
                  <a:pt x="23" y="3"/>
                  <a:pt x="25" y="5"/>
                  <a:pt x="25" y="6"/>
                </a:cubicBezTo>
                <a:cubicBezTo>
                  <a:pt x="13" y="6"/>
                  <a:pt x="13" y="6"/>
                  <a:pt x="13" y="6"/>
                </a:cubicBezTo>
                <a:cubicBezTo>
                  <a:pt x="14" y="5"/>
                  <a:pt x="16" y="3"/>
                  <a:pt x="18" y="3"/>
                </a:cubicBezTo>
                <a:close/>
                <a:moveTo>
                  <a:pt x="35" y="46"/>
                </a:moveTo>
                <a:cubicBezTo>
                  <a:pt x="35" y="47"/>
                  <a:pt x="34" y="48"/>
                  <a:pt x="34" y="48"/>
                </a:cubicBezTo>
                <a:cubicBezTo>
                  <a:pt x="5" y="48"/>
                  <a:pt x="5" y="48"/>
                  <a:pt x="5" y="48"/>
                </a:cubicBezTo>
                <a:cubicBezTo>
                  <a:pt x="4" y="48"/>
                  <a:pt x="3" y="47"/>
                  <a:pt x="3" y="46"/>
                </a:cubicBezTo>
                <a:cubicBezTo>
                  <a:pt x="3" y="42"/>
                  <a:pt x="3" y="42"/>
                  <a:pt x="3" y="42"/>
                </a:cubicBezTo>
                <a:cubicBezTo>
                  <a:pt x="35" y="42"/>
                  <a:pt x="35" y="42"/>
                  <a:pt x="35" y="42"/>
                </a:cubicBezTo>
                <a:lnTo>
                  <a:pt x="35" y="46"/>
                </a:lnTo>
                <a:close/>
                <a:moveTo>
                  <a:pt x="35" y="38"/>
                </a:moveTo>
                <a:cubicBezTo>
                  <a:pt x="3" y="38"/>
                  <a:pt x="3" y="38"/>
                  <a:pt x="3" y="38"/>
                </a:cubicBezTo>
                <a:cubicBezTo>
                  <a:pt x="3" y="11"/>
                  <a:pt x="3" y="11"/>
                  <a:pt x="3" y="11"/>
                </a:cubicBezTo>
                <a:cubicBezTo>
                  <a:pt x="3" y="10"/>
                  <a:pt x="4" y="10"/>
                  <a:pt x="5" y="10"/>
                </a:cubicBezTo>
                <a:cubicBezTo>
                  <a:pt x="10" y="10"/>
                  <a:pt x="10" y="10"/>
                  <a:pt x="10" y="10"/>
                </a:cubicBezTo>
                <a:cubicBezTo>
                  <a:pt x="10" y="19"/>
                  <a:pt x="10" y="19"/>
                  <a:pt x="10" y="19"/>
                </a:cubicBezTo>
                <a:cubicBezTo>
                  <a:pt x="13" y="19"/>
                  <a:pt x="13" y="19"/>
                  <a:pt x="13" y="19"/>
                </a:cubicBezTo>
                <a:cubicBezTo>
                  <a:pt x="13" y="10"/>
                  <a:pt x="13" y="10"/>
                  <a:pt x="13" y="10"/>
                </a:cubicBezTo>
                <a:cubicBezTo>
                  <a:pt x="26" y="10"/>
                  <a:pt x="26" y="10"/>
                  <a:pt x="26" y="10"/>
                </a:cubicBezTo>
                <a:cubicBezTo>
                  <a:pt x="26" y="19"/>
                  <a:pt x="26" y="19"/>
                  <a:pt x="26" y="19"/>
                </a:cubicBezTo>
                <a:cubicBezTo>
                  <a:pt x="29" y="19"/>
                  <a:pt x="29" y="19"/>
                  <a:pt x="29" y="19"/>
                </a:cubicBezTo>
                <a:cubicBezTo>
                  <a:pt x="29" y="10"/>
                  <a:pt x="29" y="10"/>
                  <a:pt x="29" y="10"/>
                </a:cubicBezTo>
                <a:cubicBezTo>
                  <a:pt x="34" y="10"/>
                  <a:pt x="34" y="10"/>
                  <a:pt x="34" y="10"/>
                </a:cubicBezTo>
                <a:cubicBezTo>
                  <a:pt x="34" y="10"/>
                  <a:pt x="35" y="10"/>
                  <a:pt x="35" y="11"/>
                </a:cubicBezTo>
                <a:lnTo>
                  <a:pt x="35" y="38"/>
                </a:lnTo>
                <a:close/>
                <a:moveTo>
                  <a:pt x="35" y="38"/>
                </a:moveTo>
                <a:cubicBezTo>
                  <a:pt x="35" y="38"/>
                  <a:pt x="35" y="38"/>
                  <a:pt x="35" y="38"/>
                </a:cubicBezTo>
              </a:path>
            </a:pathLst>
          </a:custGeom>
          <a:solidFill>
            <a:schemeClr val="bg1"/>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sp>
        <p:nvSpPr>
          <p:cNvPr id="5" name="íSḻîḋe"/>
          <p:cNvSpPr/>
          <p:nvPr/>
        </p:nvSpPr>
        <p:spPr>
          <a:xfrm>
            <a:off x="7515225" y="1944000"/>
            <a:ext cx="1038225" cy="1038225"/>
          </a:xfrm>
          <a:prstGeom prst="roundRect">
            <a:avLst>
              <a:gd name="adj" fmla="val 21254"/>
            </a:avLst>
          </a:prstGeom>
          <a:solidFill>
            <a:schemeClr val="bg1">
              <a:lumMod val="8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white"/>
              </a:solidFill>
              <a:effectLst/>
              <a:uLnTx/>
              <a:uFillTx/>
              <a:cs typeface="+mn-ea"/>
              <a:sym typeface="+mn-lt"/>
            </a:endParaRPr>
          </a:p>
        </p:txBody>
      </p:sp>
      <p:sp>
        <p:nvSpPr>
          <p:cNvPr id="6" name="iSḻïḍè"/>
          <p:cNvSpPr/>
          <p:nvPr/>
        </p:nvSpPr>
        <p:spPr bwMode="auto">
          <a:xfrm>
            <a:off x="7847197" y="2226118"/>
            <a:ext cx="374279" cy="473988"/>
          </a:xfrm>
          <a:custGeom>
            <a:avLst/>
            <a:gdLst>
              <a:gd name="T0" fmla="*/ 35 w 38"/>
              <a:gd name="T1" fmla="*/ 6 h 51"/>
              <a:gd name="T2" fmla="*/ 29 w 38"/>
              <a:gd name="T3" fmla="*/ 6 h 51"/>
              <a:gd name="T4" fmla="*/ 21 w 38"/>
              <a:gd name="T5" fmla="*/ 0 h 51"/>
              <a:gd name="T6" fmla="*/ 18 w 38"/>
              <a:gd name="T7" fmla="*/ 0 h 51"/>
              <a:gd name="T8" fmla="*/ 10 w 38"/>
              <a:gd name="T9" fmla="*/ 6 h 51"/>
              <a:gd name="T10" fmla="*/ 3 w 38"/>
              <a:gd name="T11" fmla="*/ 6 h 51"/>
              <a:gd name="T12" fmla="*/ 0 w 38"/>
              <a:gd name="T13" fmla="*/ 10 h 51"/>
              <a:gd name="T14" fmla="*/ 0 w 38"/>
              <a:gd name="T15" fmla="*/ 48 h 51"/>
              <a:gd name="T16" fmla="*/ 3 w 38"/>
              <a:gd name="T17" fmla="*/ 51 h 51"/>
              <a:gd name="T18" fmla="*/ 35 w 38"/>
              <a:gd name="T19" fmla="*/ 51 h 51"/>
              <a:gd name="T20" fmla="*/ 38 w 38"/>
              <a:gd name="T21" fmla="*/ 48 h 51"/>
              <a:gd name="T22" fmla="*/ 38 w 38"/>
              <a:gd name="T23" fmla="*/ 10 h 51"/>
              <a:gd name="T24" fmla="*/ 35 w 38"/>
              <a:gd name="T25" fmla="*/ 6 h 51"/>
              <a:gd name="T26" fmla="*/ 18 w 38"/>
              <a:gd name="T27" fmla="*/ 3 h 51"/>
              <a:gd name="T28" fmla="*/ 21 w 38"/>
              <a:gd name="T29" fmla="*/ 3 h 51"/>
              <a:gd name="T30" fmla="*/ 25 w 38"/>
              <a:gd name="T31" fmla="*/ 6 h 51"/>
              <a:gd name="T32" fmla="*/ 13 w 38"/>
              <a:gd name="T33" fmla="*/ 6 h 51"/>
              <a:gd name="T34" fmla="*/ 18 w 38"/>
              <a:gd name="T35" fmla="*/ 3 h 51"/>
              <a:gd name="T36" fmla="*/ 35 w 38"/>
              <a:gd name="T37" fmla="*/ 46 h 51"/>
              <a:gd name="T38" fmla="*/ 34 w 38"/>
              <a:gd name="T39" fmla="*/ 48 h 51"/>
              <a:gd name="T40" fmla="*/ 5 w 38"/>
              <a:gd name="T41" fmla="*/ 48 h 51"/>
              <a:gd name="T42" fmla="*/ 3 w 38"/>
              <a:gd name="T43" fmla="*/ 46 h 51"/>
              <a:gd name="T44" fmla="*/ 3 w 38"/>
              <a:gd name="T45" fmla="*/ 42 h 51"/>
              <a:gd name="T46" fmla="*/ 35 w 38"/>
              <a:gd name="T47" fmla="*/ 42 h 51"/>
              <a:gd name="T48" fmla="*/ 35 w 38"/>
              <a:gd name="T49" fmla="*/ 46 h 51"/>
              <a:gd name="T50" fmla="*/ 35 w 38"/>
              <a:gd name="T51" fmla="*/ 38 h 51"/>
              <a:gd name="T52" fmla="*/ 3 w 38"/>
              <a:gd name="T53" fmla="*/ 38 h 51"/>
              <a:gd name="T54" fmla="*/ 3 w 38"/>
              <a:gd name="T55" fmla="*/ 11 h 51"/>
              <a:gd name="T56" fmla="*/ 5 w 38"/>
              <a:gd name="T57" fmla="*/ 10 h 51"/>
              <a:gd name="T58" fmla="*/ 10 w 38"/>
              <a:gd name="T59" fmla="*/ 10 h 51"/>
              <a:gd name="T60" fmla="*/ 10 w 38"/>
              <a:gd name="T61" fmla="*/ 19 h 51"/>
              <a:gd name="T62" fmla="*/ 13 w 38"/>
              <a:gd name="T63" fmla="*/ 19 h 51"/>
              <a:gd name="T64" fmla="*/ 13 w 38"/>
              <a:gd name="T65" fmla="*/ 10 h 51"/>
              <a:gd name="T66" fmla="*/ 26 w 38"/>
              <a:gd name="T67" fmla="*/ 10 h 51"/>
              <a:gd name="T68" fmla="*/ 26 w 38"/>
              <a:gd name="T69" fmla="*/ 19 h 51"/>
              <a:gd name="T70" fmla="*/ 29 w 38"/>
              <a:gd name="T71" fmla="*/ 19 h 51"/>
              <a:gd name="T72" fmla="*/ 29 w 38"/>
              <a:gd name="T73" fmla="*/ 10 h 51"/>
              <a:gd name="T74" fmla="*/ 34 w 38"/>
              <a:gd name="T75" fmla="*/ 10 h 51"/>
              <a:gd name="T76" fmla="*/ 35 w 38"/>
              <a:gd name="T77" fmla="*/ 11 h 51"/>
              <a:gd name="T78" fmla="*/ 35 w 38"/>
              <a:gd name="T79" fmla="*/ 38 h 51"/>
              <a:gd name="T80" fmla="*/ 35 w 38"/>
              <a:gd name="T81" fmla="*/ 38 h 51"/>
              <a:gd name="T82" fmla="*/ 35 w 38"/>
              <a:gd name="T83" fmla="*/ 3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 h="51">
                <a:moveTo>
                  <a:pt x="35" y="6"/>
                </a:moveTo>
                <a:cubicBezTo>
                  <a:pt x="29" y="6"/>
                  <a:pt x="29" y="6"/>
                  <a:pt x="29" y="6"/>
                </a:cubicBezTo>
                <a:cubicBezTo>
                  <a:pt x="28" y="3"/>
                  <a:pt x="25" y="0"/>
                  <a:pt x="21" y="0"/>
                </a:cubicBezTo>
                <a:cubicBezTo>
                  <a:pt x="18" y="0"/>
                  <a:pt x="18" y="0"/>
                  <a:pt x="18" y="0"/>
                </a:cubicBezTo>
                <a:cubicBezTo>
                  <a:pt x="14" y="0"/>
                  <a:pt x="11" y="3"/>
                  <a:pt x="10" y="6"/>
                </a:cubicBezTo>
                <a:cubicBezTo>
                  <a:pt x="3" y="6"/>
                  <a:pt x="3" y="6"/>
                  <a:pt x="3" y="6"/>
                </a:cubicBezTo>
                <a:cubicBezTo>
                  <a:pt x="1" y="6"/>
                  <a:pt x="0" y="8"/>
                  <a:pt x="0" y="10"/>
                </a:cubicBezTo>
                <a:cubicBezTo>
                  <a:pt x="0" y="48"/>
                  <a:pt x="0" y="48"/>
                  <a:pt x="0" y="48"/>
                </a:cubicBezTo>
                <a:cubicBezTo>
                  <a:pt x="0" y="50"/>
                  <a:pt x="1" y="51"/>
                  <a:pt x="3" y="51"/>
                </a:cubicBezTo>
                <a:cubicBezTo>
                  <a:pt x="35" y="51"/>
                  <a:pt x="35" y="51"/>
                  <a:pt x="35" y="51"/>
                </a:cubicBezTo>
                <a:cubicBezTo>
                  <a:pt x="37" y="51"/>
                  <a:pt x="38" y="50"/>
                  <a:pt x="38" y="48"/>
                </a:cubicBezTo>
                <a:cubicBezTo>
                  <a:pt x="38" y="10"/>
                  <a:pt x="38" y="10"/>
                  <a:pt x="38" y="10"/>
                </a:cubicBezTo>
                <a:cubicBezTo>
                  <a:pt x="38" y="8"/>
                  <a:pt x="37" y="6"/>
                  <a:pt x="35" y="6"/>
                </a:cubicBezTo>
                <a:close/>
                <a:moveTo>
                  <a:pt x="18" y="3"/>
                </a:moveTo>
                <a:cubicBezTo>
                  <a:pt x="21" y="3"/>
                  <a:pt x="21" y="3"/>
                  <a:pt x="21" y="3"/>
                </a:cubicBezTo>
                <a:cubicBezTo>
                  <a:pt x="23" y="3"/>
                  <a:pt x="25" y="5"/>
                  <a:pt x="25" y="6"/>
                </a:cubicBezTo>
                <a:cubicBezTo>
                  <a:pt x="13" y="6"/>
                  <a:pt x="13" y="6"/>
                  <a:pt x="13" y="6"/>
                </a:cubicBezTo>
                <a:cubicBezTo>
                  <a:pt x="14" y="5"/>
                  <a:pt x="16" y="3"/>
                  <a:pt x="18" y="3"/>
                </a:cubicBezTo>
                <a:close/>
                <a:moveTo>
                  <a:pt x="35" y="46"/>
                </a:moveTo>
                <a:cubicBezTo>
                  <a:pt x="35" y="47"/>
                  <a:pt x="34" y="48"/>
                  <a:pt x="34" y="48"/>
                </a:cubicBezTo>
                <a:cubicBezTo>
                  <a:pt x="5" y="48"/>
                  <a:pt x="5" y="48"/>
                  <a:pt x="5" y="48"/>
                </a:cubicBezTo>
                <a:cubicBezTo>
                  <a:pt x="4" y="48"/>
                  <a:pt x="3" y="47"/>
                  <a:pt x="3" y="46"/>
                </a:cubicBezTo>
                <a:cubicBezTo>
                  <a:pt x="3" y="42"/>
                  <a:pt x="3" y="42"/>
                  <a:pt x="3" y="42"/>
                </a:cubicBezTo>
                <a:cubicBezTo>
                  <a:pt x="35" y="42"/>
                  <a:pt x="35" y="42"/>
                  <a:pt x="35" y="42"/>
                </a:cubicBezTo>
                <a:lnTo>
                  <a:pt x="35" y="46"/>
                </a:lnTo>
                <a:close/>
                <a:moveTo>
                  <a:pt x="35" y="38"/>
                </a:moveTo>
                <a:cubicBezTo>
                  <a:pt x="3" y="38"/>
                  <a:pt x="3" y="38"/>
                  <a:pt x="3" y="38"/>
                </a:cubicBezTo>
                <a:cubicBezTo>
                  <a:pt x="3" y="11"/>
                  <a:pt x="3" y="11"/>
                  <a:pt x="3" y="11"/>
                </a:cubicBezTo>
                <a:cubicBezTo>
                  <a:pt x="3" y="10"/>
                  <a:pt x="4" y="10"/>
                  <a:pt x="5" y="10"/>
                </a:cubicBezTo>
                <a:cubicBezTo>
                  <a:pt x="10" y="10"/>
                  <a:pt x="10" y="10"/>
                  <a:pt x="10" y="10"/>
                </a:cubicBezTo>
                <a:cubicBezTo>
                  <a:pt x="10" y="19"/>
                  <a:pt x="10" y="19"/>
                  <a:pt x="10" y="19"/>
                </a:cubicBezTo>
                <a:cubicBezTo>
                  <a:pt x="13" y="19"/>
                  <a:pt x="13" y="19"/>
                  <a:pt x="13" y="19"/>
                </a:cubicBezTo>
                <a:cubicBezTo>
                  <a:pt x="13" y="10"/>
                  <a:pt x="13" y="10"/>
                  <a:pt x="13" y="10"/>
                </a:cubicBezTo>
                <a:cubicBezTo>
                  <a:pt x="26" y="10"/>
                  <a:pt x="26" y="10"/>
                  <a:pt x="26" y="10"/>
                </a:cubicBezTo>
                <a:cubicBezTo>
                  <a:pt x="26" y="19"/>
                  <a:pt x="26" y="19"/>
                  <a:pt x="26" y="19"/>
                </a:cubicBezTo>
                <a:cubicBezTo>
                  <a:pt x="29" y="19"/>
                  <a:pt x="29" y="19"/>
                  <a:pt x="29" y="19"/>
                </a:cubicBezTo>
                <a:cubicBezTo>
                  <a:pt x="29" y="10"/>
                  <a:pt x="29" y="10"/>
                  <a:pt x="29" y="10"/>
                </a:cubicBezTo>
                <a:cubicBezTo>
                  <a:pt x="34" y="10"/>
                  <a:pt x="34" y="10"/>
                  <a:pt x="34" y="10"/>
                </a:cubicBezTo>
                <a:cubicBezTo>
                  <a:pt x="34" y="10"/>
                  <a:pt x="35" y="10"/>
                  <a:pt x="35" y="11"/>
                </a:cubicBezTo>
                <a:lnTo>
                  <a:pt x="35" y="38"/>
                </a:lnTo>
                <a:close/>
                <a:moveTo>
                  <a:pt x="35" y="38"/>
                </a:moveTo>
                <a:cubicBezTo>
                  <a:pt x="35" y="38"/>
                  <a:pt x="35" y="38"/>
                  <a:pt x="35" y="38"/>
                </a:cubicBezTo>
              </a:path>
            </a:pathLst>
          </a:custGeom>
          <a:solidFill>
            <a:schemeClr val="bg1"/>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sp>
        <p:nvSpPr>
          <p:cNvPr id="7" name="iṧḻîḋè"/>
          <p:cNvSpPr/>
          <p:nvPr/>
        </p:nvSpPr>
        <p:spPr>
          <a:xfrm>
            <a:off x="3748087" y="4401000"/>
            <a:ext cx="1038225" cy="1038225"/>
          </a:xfrm>
          <a:prstGeom prst="roundRect">
            <a:avLst>
              <a:gd name="adj" fmla="val 21254"/>
            </a:avLst>
          </a:prstGeom>
          <a:solidFill>
            <a:schemeClr val="bg1">
              <a:lumMod val="8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dirty="0">
              <a:ln>
                <a:noFill/>
              </a:ln>
              <a:solidFill>
                <a:prstClr val="white"/>
              </a:solidFill>
              <a:effectLst/>
              <a:uLnTx/>
              <a:uFillTx/>
              <a:cs typeface="+mn-ea"/>
              <a:sym typeface="+mn-lt"/>
            </a:endParaRPr>
          </a:p>
        </p:txBody>
      </p:sp>
      <p:sp>
        <p:nvSpPr>
          <p:cNvPr id="8" name="íṣ1iďé"/>
          <p:cNvSpPr/>
          <p:nvPr/>
        </p:nvSpPr>
        <p:spPr bwMode="auto">
          <a:xfrm>
            <a:off x="4080059" y="4683118"/>
            <a:ext cx="374279" cy="473988"/>
          </a:xfrm>
          <a:custGeom>
            <a:avLst/>
            <a:gdLst>
              <a:gd name="T0" fmla="*/ 35 w 38"/>
              <a:gd name="T1" fmla="*/ 6 h 51"/>
              <a:gd name="T2" fmla="*/ 29 w 38"/>
              <a:gd name="T3" fmla="*/ 6 h 51"/>
              <a:gd name="T4" fmla="*/ 21 w 38"/>
              <a:gd name="T5" fmla="*/ 0 h 51"/>
              <a:gd name="T6" fmla="*/ 18 w 38"/>
              <a:gd name="T7" fmla="*/ 0 h 51"/>
              <a:gd name="T8" fmla="*/ 10 w 38"/>
              <a:gd name="T9" fmla="*/ 6 h 51"/>
              <a:gd name="T10" fmla="*/ 3 w 38"/>
              <a:gd name="T11" fmla="*/ 6 h 51"/>
              <a:gd name="T12" fmla="*/ 0 w 38"/>
              <a:gd name="T13" fmla="*/ 10 h 51"/>
              <a:gd name="T14" fmla="*/ 0 w 38"/>
              <a:gd name="T15" fmla="*/ 48 h 51"/>
              <a:gd name="T16" fmla="*/ 3 w 38"/>
              <a:gd name="T17" fmla="*/ 51 h 51"/>
              <a:gd name="T18" fmla="*/ 35 w 38"/>
              <a:gd name="T19" fmla="*/ 51 h 51"/>
              <a:gd name="T20" fmla="*/ 38 w 38"/>
              <a:gd name="T21" fmla="*/ 48 h 51"/>
              <a:gd name="T22" fmla="*/ 38 w 38"/>
              <a:gd name="T23" fmla="*/ 10 h 51"/>
              <a:gd name="T24" fmla="*/ 35 w 38"/>
              <a:gd name="T25" fmla="*/ 6 h 51"/>
              <a:gd name="T26" fmla="*/ 18 w 38"/>
              <a:gd name="T27" fmla="*/ 3 h 51"/>
              <a:gd name="T28" fmla="*/ 21 w 38"/>
              <a:gd name="T29" fmla="*/ 3 h 51"/>
              <a:gd name="T30" fmla="*/ 25 w 38"/>
              <a:gd name="T31" fmla="*/ 6 h 51"/>
              <a:gd name="T32" fmla="*/ 13 w 38"/>
              <a:gd name="T33" fmla="*/ 6 h 51"/>
              <a:gd name="T34" fmla="*/ 18 w 38"/>
              <a:gd name="T35" fmla="*/ 3 h 51"/>
              <a:gd name="T36" fmla="*/ 35 w 38"/>
              <a:gd name="T37" fmla="*/ 46 h 51"/>
              <a:gd name="T38" fmla="*/ 34 w 38"/>
              <a:gd name="T39" fmla="*/ 48 h 51"/>
              <a:gd name="T40" fmla="*/ 5 w 38"/>
              <a:gd name="T41" fmla="*/ 48 h 51"/>
              <a:gd name="T42" fmla="*/ 3 w 38"/>
              <a:gd name="T43" fmla="*/ 46 h 51"/>
              <a:gd name="T44" fmla="*/ 3 w 38"/>
              <a:gd name="T45" fmla="*/ 42 h 51"/>
              <a:gd name="T46" fmla="*/ 35 w 38"/>
              <a:gd name="T47" fmla="*/ 42 h 51"/>
              <a:gd name="T48" fmla="*/ 35 w 38"/>
              <a:gd name="T49" fmla="*/ 46 h 51"/>
              <a:gd name="T50" fmla="*/ 35 w 38"/>
              <a:gd name="T51" fmla="*/ 38 h 51"/>
              <a:gd name="T52" fmla="*/ 3 w 38"/>
              <a:gd name="T53" fmla="*/ 38 h 51"/>
              <a:gd name="T54" fmla="*/ 3 w 38"/>
              <a:gd name="T55" fmla="*/ 11 h 51"/>
              <a:gd name="T56" fmla="*/ 5 w 38"/>
              <a:gd name="T57" fmla="*/ 10 h 51"/>
              <a:gd name="T58" fmla="*/ 10 w 38"/>
              <a:gd name="T59" fmla="*/ 10 h 51"/>
              <a:gd name="T60" fmla="*/ 10 w 38"/>
              <a:gd name="T61" fmla="*/ 19 h 51"/>
              <a:gd name="T62" fmla="*/ 13 w 38"/>
              <a:gd name="T63" fmla="*/ 19 h 51"/>
              <a:gd name="T64" fmla="*/ 13 w 38"/>
              <a:gd name="T65" fmla="*/ 10 h 51"/>
              <a:gd name="T66" fmla="*/ 26 w 38"/>
              <a:gd name="T67" fmla="*/ 10 h 51"/>
              <a:gd name="T68" fmla="*/ 26 w 38"/>
              <a:gd name="T69" fmla="*/ 19 h 51"/>
              <a:gd name="T70" fmla="*/ 29 w 38"/>
              <a:gd name="T71" fmla="*/ 19 h 51"/>
              <a:gd name="T72" fmla="*/ 29 w 38"/>
              <a:gd name="T73" fmla="*/ 10 h 51"/>
              <a:gd name="T74" fmla="*/ 34 w 38"/>
              <a:gd name="T75" fmla="*/ 10 h 51"/>
              <a:gd name="T76" fmla="*/ 35 w 38"/>
              <a:gd name="T77" fmla="*/ 11 h 51"/>
              <a:gd name="T78" fmla="*/ 35 w 38"/>
              <a:gd name="T79" fmla="*/ 38 h 51"/>
              <a:gd name="T80" fmla="*/ 35 w 38"/>
              <a:gd name="T81" fmla="*/ 38 h 51"/>
              <a:gd name="T82" fmla="*/ 35 w 38"/>
              <a:gd name="T83" fmla="*/ 3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 h="51">
                <a:moveTo>
                  <a:pt x="35" y="6"/>
                </a:moveTo>
                <a:cubicBezTo>
                  <a:pt x="29" y="6"/>
                  <a:pt x="29" y="6"/>
                  <a:pt x="29" y="6"/>
                </a:cubicBezTo>
                <a:cubicBezTo>
                  <a:pt x="28" y="3"/>
                  <a:pt x="25" y="0"/>
                  <a:pt x="21" y="0"/>
                </a:cubicBezTo>
                <a:cubicBezTo>
                  <a:pt x="18" y="0"/>
                  <a:pt x="18" y="0"/>
                  <a:pt x="18" y="0"/>
                </a:cubicBezTo>
                <a:cubicBezTo>
                  <a:pt x="14" y="0"/>
                  <a:pt x="11" y="3"/>
                  <a:pt x="10" y="6"/>
                </a:cubicBezTo>
                <a:cubicBezTo>
                  <a:pt x="3" y="6"/>
                  <a:pt x="3" y="6"/>
                  <a:pt x="3" y="6"/>
                </a:cubicBezTo>
                <a:cubicBezTo>
                  <a:pt x="1" y="6"/>
                  <a:pt x="0" y="8"/>
                  <a:pt x="0" y="10"/>
                </a:cubicBezTo>
                <a:cubicBezTo>
                  <a:pt x="0" y="48"/>
                  <a:pt x="0" y="48"/>
                  <a:pt x="0" y="48"/>
                </a:cubicBezTo>
                <a:cubicBezTo>
                  <a:pt x="0" y="50"/>
                  <a:pt x="1" y="51"/>
                  <a:pt x="3" y="51"/>
                </a:cubicBezTo>
                <a:cubicBezTo>
                  <a:pt x="35" y="51"/>
                  <a:pt x="35" y="51"/>
                  <a:pt x="35" y="51"/>
                </a:cubicBezTo>
                <a:cubicBezTo>
                  <a:pt x="37" y="51"/>
                  <a:pt x="38" y="50"/>
                  <a:pt x="38" y="48"/>
                </a:cubicBezTo>
                <a:cubicBezTo>
                  <a:pt x="38" y="10"/>
                  <a:pt x="38" y="10"/>
                  <a:pt x="38" y="10"/>
                </a:cubicBezTo>
                <a:cubicBezTo>
                  <a:pt x="38" y="8"/>
                  <a:pt x="37" y="6"/>
                  <a:pt x="35" y="6"/>
                </a:cubicBezTo>
                <a:close/>
                <a:moveTo>
                  <a:pt x="18" y="3"/>
                </a:moveTo>
                <a:cubicBezTo>
                  <a:pt x="21" y="3"/>
                  <a:pt x="21" y="3"/>
                  <a:pt x="21" y="3"/>
                </a:cubicBezTo>
                <a:cubicBezTo>
                  <a:pt x="23" y="3"/>
                  <a:pt x="25" y="5"/>
                  <a:pt x="25" y="6"/>
                </a:cubicBezTo>
                <a:cubicBezTo>
                  <a:pt x="13" y="6"/>
                  <a:pt x="13" y="6"/>
                  <a:pt x="13" y="6"/>
                </a:cubicBezTo>
                <a:cubicBezTo>
                  <a:pt x="14" y="5"/>
                  <a:pt x="16" y="3"/>
                  <a:pt x="18" y="3"/>
                </a:cubicBezTo>
                <a:close/>
                <a:moveTo>
                  <a:pt x="35" y="46"/>
                </a:moveTo>
                <a:cubicBezTo>
                  <a:pt x="35" y="47"/>
                  <a:pt x="34" y="48"/>
                  <a:pt x="34" y="48"/>
                </a:cubicBezTo>
                <a:cubicBezTo>
                  <a:pt x="5" y="48"/>
                  <a:pt x="5" y="48"/>
                  <a:pt x="5" y="48"/>
                </a:cubicBezTo>
                <a:cubicBezTo>
                  <a:pt x="4" y="48"/>
                  <a:pt x="3" y="47"/>
                  <a:pt x="3" y="46"/>
                </a:cubicBezTo>
                <a:cubicBezTo>
                  <a:pt x="3" y="42"/>
                  <a:pt x="3" y="42"/>
                  <a:pt x="3" y="42"/>
                </a:cubicBezTo>
                <a:cubicBezTo>
                  <a:pt x="35" y="42"/>
                  <a:pt x="35" y="42"/>
                  <a:pt x="35" y="42"/>
                </a:cubicBezTo>
                <a:lnTo>
                  <a:pt x="35" y="46"/>
                </a:lnTo>
                <a:close/>
                <a:moveTo>
                  <a:pt x="35" y="38"/>
                </a:moveTo>
                <a:cubicBezTo>
                  <a:pt x="3" y="38"/>
                  <a:pt x="3" y="38"/>
                  <a:pt x="3" y="38"/>
                </a:cubicBezTo>
                <a:cubicBezTo>
                  <a:pt x="3" y="11"/>
                  <a:pt x="3" y="11"/>
                  <a:pt x="3" y="11"/>
                </a:cubicBezTo>
                <a:cubicBezTo>
                  <a:pt x="3" y="10"/>
                  <a:pt x="4" y="10"/>
                  <a:pt x="5" y="10"/>
                </a:cubicBezTo>
                <a:cubicBezTo>
                  <a:pt x="10" y="10"/>
                  <a:pt x="10" y="10"/>
                  <a:pt x="10" y="10"/>
                </a:cubicBezTo>
                <a:cubicBezTo>
                  <a:pt x="10" y="19"/>
                  <a:pt x="10" y="19"/>
                  <a:pt x="10" y="19"/>
                </a:cubicBezTo>
                <a:cubicBezTo>
                  <a:pt x="13" y="19"/>
                  <a:pt x="13" y="19"/>
                  <a:pt x="13" y="19"/>
                </a:cubicBezTo>
                <a:cubicBezTo>
                  <a:pt x="13" y="10"/>
                  <a:pt x="13" y="10"/>
                  <a:pt x="13" y="10"/>
                </a:cubicBezTo>
                <a:cubicBezTo>
                  <a:pt x="26" y="10"/>
                  <a:pt x="26" y="10"/>
                  <a:pt x="26" y="10"/>
                </a:cubicBezTo>
                <a:cubicBezTo>
                  <a:pt x="26" y="19"/>
                  <a:pt x="26" y="19"/>
                  <a:pt x="26" y="19"/>
                </a:cubicBezTo>
                <a:cubicBezTo>
                  <a:pt x="29" y="19"/>
                  <a:pt x="29" y="19"/>
                  <a:pt x="29" y="19"/>
                </a:cubicBezTo>
                <a:cubicBezTo>
                  <a:pt x="29" y="10"/>
                  <a:pt x="29" y="10"/>
                  <a:pt x="29" y="10"/>
                </a:cubicBezTo>
                <a:cubicBezTo>
                  <a:pt x="34" y="10"/>
                  <a:pt x="34" y="10"/>
                  <a:pt x="34" y="10"/>
                </a:cubicBezTo>
                <a:cubicBezTo>
                  <a:pt x="34" y="10"/>
                  <a:pt x="35" y="10"/>
                  <a:pt x="35" y="11"/>
                </a:cubicBezTo>
                <a:lnTo>
                  <a:pt x="35" y="38"/>
                </a:lnTo>
                <a:close/>
                <a:moveTo>
                  <a:pt x="35" y="38"/>
                </a:moveTo>
                <a:cubicBezTo>
                  <a:pt x="35" y="38"/>
                  <a:pt x="35" y="38"/>
                  <a:pt x="35" y="38"/>
                </a:cubicBezTo>
              </a:path>
            </a:pathLst>
          </a:custGeom>
          <a:solidFill>
            <a:schemeClr val="bg1"/>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sp>
        <p:nvSpPr>
          <p:cNvPr id="9" name="ïṡḻiḓè"/>
          <p:cNvSpPr/>
          <p:nvPr/>
        </p:nvSpPr>
        <p:spPr>
          <a:xfrm>
            <a:off x="7117556" y="4401000"/>
            <a:ext cx="1038225" cy="1038225"/>
          </a:xfrm>
          <a:prstGeom prst="roundRect">
            <a:avLst>
              <a:gd name="adj" fmla="val 21254"/>
            </a:avLst>
          </a:prstGeom>
          <a:solidFill>
            <a:srgbClr val="24563C"/>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white"/>
              </a:solidFill>
              <a:effectLst/>
              <a:uLnTx/>
              <a:uFillTx/>
              <a:cs typeface="+mn-ea"/>
              <a:sym typeface="+mn-lt"/>
            </a:endParaRPr>
          </a:p>
        </p:txBody>
      </p:sp>
      <p:sp>
        <p:nvSpPr>
          <p:cNvPr id="10" name="íSľíďé"/>
          <p:cNvSpPr/>
          <p:nvPr/>
        </p:nvSpPr>
        <p:spPr bwMode="auto">
          <a:xfrm>
            <a:off x="7449528" y="4683118"/>
            <a:ext cx="374279" cy="473988"/>
          </a:xfrm>
          <a:custGeom>
            <a:avLst/>
            <a:gdLst>
              <a:gd name="T0" fmla="*/ 35 w 38"/>
              <a:gd name="T1" fmla="*/ 6 h 51"/>
              <a:gd name="T2" fmla="*/ 29 w 38"/>
              <a:gd name="T3" fmla="*/ 6 h 51"/>
              <a:gd name="T4" fmla="*/ 21 w 38"/>
              <a:gd name="T5" fmla="*/ 0 h 51"/>
              <a:gd name="T6" fmla="*/ 18 w 38"/>
              <a:gd name="T7" fmla="*/ 0 h 51"/>
              <a:gd name="T8" fmla="*/ 10 w 38"/>
              <a:gd name="T9" fmla="*/ 6 h 51"/>
              <a:gd name="T10" fmla="*/ 3 w 38"/>
              <a:gd name="T11" fmla="*/ 6 h 51"/>
              <a:gd name="T12" fmla="*/ 0 w 38"/>
              <a:gd name="T13" fmla="*/ 10 h 51"/>
              <a:gd name="T14" fmla="*/ 0 w 38"/>
              <a:gd name="T15" fmla="*/ 48 h 51"/>
              <a:gd name="T16" fmla="*/ 3 w 38"/>
              <a:gd name="T17" fmla="*/ 51 h 51"/>
              <a:gd name="T18" fmla="*/ 35 w 38"/>
              <a:gd name="T19" fmla="*/ 51 h 51"/>
              <a:gd name="T20" fmla="*/ 38 w 38"/>
              <a:gd name="T21" fmla="*/ 48 h 51"/>
              <a:gd name="T22" fmla="*/ 38 w 38"/>
              <a:gd name="T23" fmla="*/ 10 h 51"/>
              <a:gd name="T24" fmla="*/ 35 w 38"/>
              <a:gd name="T25" fmla="*/ 6 h 51"/>
              <a:gd name="T26" fmla="*/ 18 w 38"/>
              <a:gd name="T27" fmla="*/ 3 h 51"/>
              <a:gd name="T28" fmla="*/ 21 w 38"/>
              <a:gd name="T29" fmla="*/ 3 h 51"/>
              <a:gd name="T30" fmla="*/ 25 w 38"/>
              <a:gd name="T31" fmla="*/ 6 h 51"/>
              <a:gd name="T32" fmla="*/ 13 w 38"/>
              <a:gd name="T33" fmla="*/ 6 h 51"/>
              <a:gd name="T34" fmla="*/ 18 w 38"/>
              <a:gd name="T35" fmla="*/ 3 h 51"/>
              <a:gd name="T36" fmla="*/ 35 w 38"/>
              <a:gd name="T37" fmla="*/ 46 h 51"/>
              <a:gd name="T38" fmla="*/ 34 w 38"/>
              <a:gd name="T39" fmla="*/ 48 h 51"/>
              <a:gd name="T40" fmla="*/ 5 w 38"/>
              <a:gd name="T41" fmla="*/ 48 h 51"/>
              <a:gd name="T42" fmla="*/ 3 w 38"/>
              <a:gd name="T43" fmla="*/ 46 h 51"/>
              <a:gd name="T44" fmla="*/ 3 w 38"/>
              <a:gd name="T45" fmla="*/ 42 h 51"/>
              <a:gd name="T46" fmla="*/ 35 w 38"/>
              <a:gd name="T47" fmla="*/ 42 h 51"/>
              <a:gd name="T48" fmla="*/ 35 w 38"/>
              <a:gd name="T49" fmla="*/ 46 h 51"/>
              <a:gd name="T50" fmla="*/ 35 w 38"/>
              <a:gd name="T51" fmla="*/ 38 h 51"/>
              <a:gd name="T52" fmla="*/ 3 w 38"/>
              <a:gd name="T53" fmla="*/ 38 h 51"/>
              <a:gd name="T54" fmla="*/ 3 w 38"/>
              <a:gd name="T55" fmla="*/ 11 h 51"/>
              <a:gd name="T56" fmla="*/ 5 w 38"/>
              <a:gd name="T57" fmla="*/ 10 h 51"/>
              <a:gd name="T58" fmla="*/ 10 w 38"/>
              <a:gd name="T59" fmla="*/ 10 h 51"/>
              <a:gd name="T60" fmla="*/ 10 w 38"/>
              <a:gd name="T61" fmla="*/ 19 h 51"/>
              <a:gd name="T62" fmla="*/ 13 w 38"/>
              <a:gd name="T63" fmla="*/ 19 h 51"/>
              <a:gd name="T64" fmla="*/ 13 w 38"/>
              <a:gd name="T65" fmla="*/ 10 h 51"/>
              <a:gd name="T66" fmla="*/ 26 w 38"/>
              <a:gd name="T67" fmla="*/ 10 h 51"/>
              <a:gd name="T68" fmla="*/ 26 w 38"/>
              <a:gd name="T69" fmla="*/ 19 h 51"/>
              <a:gd name="T70" fmla="*/ 29 w 38"/>
              <a:gd name="T71" fmla="*/ 19 h 51"/>
              <a:gd name="T72" fmla="*/ 29 w 38"/>
              <a:gd name="T73" fmla="*/ 10 h 51"/>
              <a:gd name="T74" fmla="*/ 34 w 38"/>
              <a:gd name="T75" fmla="*/ 10 h 51"/>
              <a:gd name="T76" fmla="*/ 35 w 38"/>
              <a:gd name="T77" fmla="*/ 11 h 51"/>
              <a:gd name="T78" fmla="*/ 35 w 38"/>
              <a:gd name="T79" fmla="*/ 38 h 51"/>
              <a:gd name="T80" fmla="*/ 35 w 38"/>
              <a:gd name="T81" fmla="*/ 38 h 51"/>
              <a:gd name="T82" fmla="*/ 35 w 38"/>
              <a:gd name="T83" fmla="*/ 3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 h="51">
                <a:moveTo>
                  <a:pt x="35" y="6"/>
                </a:moveTo>
                <a:cubicBezTo>
                  <a:pt x="29" y="6"/>
                  <a:pt x="29" y="6"/>
                  <a:pt x="29" y="6"/>
                </a:cubicBezTo>
                <a:cubicBezTo>
                  <a:pt x="28" y="3"/>
                  <a:pt x="25" y="0"/>
                  <a:pt x="21" y="0"/>
                </a:cubicBezTo>
                <a:cubicBezTo>
                  <a:pt x="18" y="0"/>
                  <a:pt x="18" y="0"/>
                  <a:pt x="18" y="0"/>
                </a:cubicBezTo>
                <a:cubicBezTo>
                  <a:pt x="14" y="0"/>
                  <a:pt x="11" y="3"/>
                  <a:pt x="10" y="6"/>
                </a:cubicBezTo>
                <a:cubicBezTo>
                  <a:pt x="3" y="6"/>
                  <a:pt x="3" y="6"/>
                  <a:pt x="3" y="6"/>
                </a:cubicBezTo>
                <a:cubicBezTo>
                  <a:pt x="1" y="6"/>
                  <a:pt x="0" y="8"/>
                  <a:pt x="0" y="10"/>
                </a:cubicBezTo>
                <a:cubicBezTo>
                  <a:pt x="0" y="48"/>
                  <a:pt x="0" y="48"/>
                  <a:pt x="0" y="48"/>
                </a:cubicBezTo>
                <a:cubicBezTo>
                  <a:pt x="0" y="50"/>
                  <a:pt x="1" y="51"/>
                  <a:pt x="3" y="51"/>
                </a:cubicBezTo>
                <a:cubicBezTo>
                  <a:pt x="35" y="51"/>
                  <a:pt x="35" y="51"/>
                  <a:pt x="35" y="51"/>
                </a:cubicBezTo>
                <a:cubicBezTo>
                  <a:pt x="37" y="51"/>
                  <a:pt x="38" y="50"/>
                  <a:pt x="38" y="48"/>
                </a:cubicBezTo>
                <a:cubicBezTo>
                  <a:pt x="38" y="10"/>
                  <a:pt x="38" y="10"/>
                  <a:pt x="38" y="10"/>
                </a:cubicBezTo>
                <a:cubicBezTo>
                  <a:pt x="38" y="8"/>
                  <a:pt x="37" y="6"/>
                  <a:pt x="35" y="6"/>
                </a:cubicBezTo>
                <a:close/>
                <a:moveTo>
                  <a:pt x="18" y="3"/>
                </a:moveTo>
                <a:cubicBezTo>
                  <a:pt x="21" y="3"/>
                  <a:pt x="21" y="3"/>
                  <a:pt x="21" y="3"/>
                </a:cubicBezTo>
                <a:cubicBezTo>
                  <a:pt x="23" y="3"/>
                  <a:pt x="25" y="5"/>
                  <a:pt x="25" y="6"/>
                </a:cubicBezTo>
                <a:cubicBezTo>
                  <a:pt x="13" y="6"/>
                  <a:pt x="13" y="6"/>
                  <a:pt x="13" y="6"/>
                </a:cubicBezTo>
                <a:cubicBezTo>
                  <a:pt x="14" y="5"/>
                  <a:pt x="16" y="3"/>
                  <a:pt x="18" y="3"/>
                </a:cubicBezTo>
                <a:close/>
                <a:moveTo>
                  <a:pt x="35" y="46"/>
                </a:moveTo>
                <a:cubicBezTo>
                  <a:pt x="35" y="47"/>
                  <a:pt x="34" y="48"/>
                  <a:pt x="34" y="48"/>
                </a:cubicBezTo>
                <a:cubicBezTo>
                  <a:pt x="5" y="48"/>
                  <a:pt x="5" y="48"/>
                  <a:pt x="5" y="48"/>
                </a:cubicBezTo>
                <a:cubicBezTo>
                  <a:pt x="4" y="48"/>
                  <a:pt x="3" y="47"/>
                  <a:pt x="3" y="46"/>
                </a:cubicBezTo>
                <a:cubicBezTo>
                  <a:pt x="3" y="42"/>
                  <a:pt x="3" y="42"/>
                  <a:pt x="3" y="42"/>
                </a:cubicBezTo>
                <a:cubicBezTo>
                  <a:pt x="35" y="42"/>
                  <a:pt x="35" y="42"/>
                  <a:pt x="35" y="42"/>
                </a:cubicBezTo>
                <a:lnTo>
                  <a:pt x="35" y="46"/>
                </a:lnTo>
                <a:close/>
                <a:moveTo>
                  <a:pt x="35" y="38"/>
                </a:moveTo>
                <a:cubicBezTo>
                  <a:pt x="3" y="38"/>
                  <a:pt x="3" y="38"/>
                  <a:pt x="3" y="38"/>
                </a:cubicBezTo>
                <a:cubicBezTo>
                  <a:pt x="3" y="11"/>
                  <a:pt x="3" y="11"/>
                  <a:pt x="3" y="11"/>
                </a:cubicBezTo>
                <a:cubicBezTo>
                  <a:pt x="3" y="10"/>
                  <a:pt x="4" y="10"/>
                  <a:pt x="5" y="10"/>
                </a:cubicBezTo>
                <a:cubicBezTo>
                  <a:pt x="10" y="10"/>
                  <a:pt x="10" y="10"/>
                  <a:pt x="10" y="10"/>
                </a:cubicBezTo>
                <a:cubicBezTo>
                  <a:pt x="10" y="19"/>
                  <a:pt x="10" y="19"/>
                  <a:pt x="10" y="19"/>
                </a:cubicBezTo>
                <a:cubicBezTo>
                  <a:pt x="13" y="19"/>
                  <a:pt x="13" y="19"/>
                  <a:pt x="13" y="19"/>
                </a:cubicBezTo>
                <a:cubicBezTo>
                  <a:pt x="13" y="10"/>
                  <a:pt x="13" y="10"/>
                  <a:pt x="13" y="10"/>
                </a:cubicBezTo>
                <a:cubicBezTo>
                  <a:pt x="26" y="10"/>
                  <a:pt x="26" y="10"/>
                  <a:pt x="26" y="10"/>
                </a:cubicBezTo>
                <a:cubicBezTo>
                  <a:pt x="26" y="19"/>
                  <a:pt x="26" y="19"/>
                  <a:pt x="26" y="19"/>
                </a:cubicBezTo>
                <a:cubicBezTo>
                  <a:pt x="29" y="19"/>
                  <a:pt x="29" y="19"/>
                  <a:pt x="29" y="19"/>
                </a:cubicBezTo>
                <a:cubicBezTo>
                  <a:pt x="29" y="10"/>
                  <a:pt x="29" y="10"/>
                  <a:pt x="29" y="10"/>
                </a:cubicBezTo>
                <a:cubicBezTo>
                  <a:pt x="34" y="10"/>
                  <a:pt x="34" y="10"/>
                  <a:pt x="34" y="10"/>
                </a:cubicBezTo>
                <a:cubicBezTo>
                  <a:pt x="34" y="10"/>
                  <a:pt x="35" y="10"/>
                  <a:pt x="35" y="11"/>
                </a:cubicBezTo>
                <a:lnTo>
                  <a:pt x="35" y="38"/>
                </a:lnTo>
                <a:close/>
                <a:moveTo>
                  <a:pt x="35" y="38"/>
                </a:moveTo>
                <a:cubicBezTo>
                  <a:pt x="35" y="38"/>
                  <a:pt x="35" y="38"/>
                  <a:pt x="35" y="38"/>
                </a:cubicBezTo>
              </a:path>
            </a:pathLst>
          </a:custGeom>
          <a:solidFill>
            <a:schemeClr val="bg1"/>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sp>
        <p:nvSpPr>
          <p:cNvPr id="11" name="矩形 10"/>
          <p:cNvSpPr/>
          <p:nvPr/>
        </p:nvSpPr>
        <p:spPr>
          <a:xfrm>
            <a:off x="2348341" y="4401000"/>
            <a:ext cx="1210588" cy="400110"/>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000" i="0" u="none" strike="noStrike" kern="1200" cap="none" spc="0" normalizeH="0" baseline="0" noProof="0" dirty="0">
                <a:ln>
                  <a:noFill/>
                </a:ln>
                <a:solidFill>
                  <a:prstClr val="black">
                    <a:lumMod val="85000"/>
                    <a:lumOff val="15000"/>
                  </a:prstClr>
                </a:solidFill>
                <a:effectLst/>
                <a:uLnTx/>
                <a:uFillTx/>
                <a:cs typeface="+mn-ea"/>
                <a:sym typeface="+mn-lt"/>
              </a:rPr>
              <a:t>添加标题</a:t>
            </a:r>
            <a:endParaRPr kumimoji="0" lang="zh-CN" altLang="en-US" sz="200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12" name="文本框 11"/>
          <p:cNvSpPr txBox="1"/>
          <p:nvPr/>
        </p:nvSpPr>
        <p:spPr>
          <a:xfrm>
            <a:off x="644675" y="4683473"/>
            <a:ext cx="2949821" cy="1513941"/>
          </a:xfrm>
          <a:prstGeom prst="rect">
            <a:avLst/>
          </a:prstGeom>
          <a:noFill/>
        </p:spPr>
        <p:txBody>
          <a:bodyPr wrap="square" rtlCol="0">
            <a:spAutoFit/>
          </a:bodyPr>
          <a:lstStyle/>
          <a:p>
            <a:pPr lvl="0" algn="r">
              <a:lnSpc>
                <a:spcPct val="200000"/>
              </a:lnSpc>
              <a:defRPr/>
            </a:pP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frienthe most dane </a:t>
            </a:r>
            <a:r>
              <a:rPr kumimoji="0" lang="en-US" altLang="zh-CN" sz="1200" b="0" i="0" u="none" strike="noStrike" kern="1200" cap="none" spc="0" normalizeH="0" baseline="0" noProof="0" dirty="0">
                <a:ln>
                  <a:noFill/>
                </a:ln>
                <a:solidFill>
                  <a:srgbClr val="E7E6E6">
                    <a:lumMod val="25000"/>
                  </a:srgbClr>
                </a:solidFill>
                <a:effectLst/>
                <a:uLnTx/>
                <a:uFillTx/>
                <a:cs typeface="+mn-ea"/>
                <a:sym typeface="+mn-lt"/>
              </a:rPr>
              <a:t>landing, so </a:t>
            </a: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he waof </a:t>
            </a:r>
            <a:r>
              <a:rPr kumimoji="0" lang="en-US" altLang="zh-CN" sz="1200" b="0" i="0" u="none" strike="noStrike" kern="1200" cap="none" spc="0" normalizeH="0" baseline="0" noProof="0" dirty="0">
                <a:ln>
                  <a:noFill/>
                </a:ln>
                <a:solidFill>
                  <a:srgbClr val="E7E6E6">
                    <a:lumMod val="25000"/>
                  </a:srgbClr>
                </a:solidFill>
                <a:effectLst/>
                <a:uLnTx/>
                <a:uFillTx/>
                <a:cs typeface="+mn-ea"/>
                <a:sym typeface="+mn-lt"/>
              </a:rPr>
              <a:t>a </a:t>
            </a: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flight landing</a:t>
            </a:r>
            <a:r>
              <a:rPr kumimoji="0" lang="en-US" altLang="zh-CN" sz="1200" b="0" i="0" u="none" strike="noStrike" kern="1200" cap="none" spc="0" normalizeH="0" baseline="0" noProof="0" dirty="0">
                <a:ln>
                  <a:noFill/>
                </a:ln>
                <a:solidFill>
                  <a:srgbClr val="E7E6E6">
                    <a:lumMod val="25000"/>
                  </a:srgbClr>
                </a:solidFill>
                <a:effectLst/>
                <a:uLnTx/>
                <a:uFillTx/>
                <a:cs typeface="+mn-ea"/>
                <a:sym typeface="+mn-lt"/>
              </a:rPr>
              <a:t>, </a:t>
            </a: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so h</a:t>
            </a:r>
            <a:r>
              <a:rPr lang="en-US" altLang="zh-CN" sz="1200">
                <a:solidFill>
                  <a:srgbClr val="E7E6E6">
                    <a:lumMod val="25000"/>
                  </a:srgbClr>
                </a:solidFill>
                <a:cs typeface="+mn-ea"/>
                <a:sym typeface="+mn-lt"/>
              </a:rPr>
              <a:t> frienthe most dane landing, so he </a:t>
            </a: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e </a:t>
            </a:r>
            <a:r>
              <a:rPr kumimoji="0" lang="en-US" altLang="zh-CN" sz="1200" b="0" i="0" u="none" strike="noStrike" kern="1200" cap="none" spc="0" normalizeH="0" baseline="0" noProof="0" dirty="0">
                <a:ln>
                  <a:noFill/>
                </a:ln>
                <a:solidFill>
                  <a:srgbClr val="E7E6E6">
                    <a:lumMod val="25000"/>
                  </a:srgbClr>
                </a:solidFill>
                <a:effectLst/>
                <a:uLnTx/>
                <a:uFillTx/>
                <a:cs typeface="+mn-ea"/>
                <a:sym typeface="+mn-lt"/>
              </a:rPr>
              <a:t>was</a:t>
            </a:r>
            <a:endParaRPr kumimoji="0" lang="zh-CN" altLang="en-US" sz="1200" b="0" i="0" u="none" strike="noStrike" kern="1200" cap="none" spc="0" normalizeH="0" baseline="0" noProof="0" dirty="0">
              <a:ln>
                <a:noFill/>
              </a:ln>
              <a:solidFill>
                <a:srgbClr val="E7E6E6">
                  <a:lumMod val="25000"/>
                </a:srgbClr>
              </a:solidFill>
              <a:effectLst/>
              <a:uLnTx/>
              <a:uFillTx/>
              <a:cs typeface="+mn-ea"/>
              <a:sym typeface="+mn-lt"/>
            </a:endParaRPr>
          </a:p>
          <a:p>
            <a:pPr marL="0" marR="0" lvl="0" indent="0" algn="r" defTabSz="914400" rtl="0" eaLnBrk="1" fontAlgn="auto" latinLnBrk="0" hangingPunct="1">
              <a:lnSpc>
                <a:spcPct val="20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srgbClr val="E7E6E6">
                  <a:lumMod val="25000"/>
                </a:srgbClr>
              </a:solidFill>
              <a:effectLst/>
              <a:uLnTx/>
              <a:uFillTx/>
              <a:cs typeface="+mn-ea"/>
              <a:sym typeface="+mn-lt"/>
            </a:endParaRPr>
          </a:p>
        </p:txBody>
      </p:sp>
      <p:sp>
        <p:nvSpPr>
          <p:cNvPr id="13" name="矩形 12"/>
          <p:cNvSpPr/>
          <p:nvPr/>
        </p:nvSpPr>
        <p:spPr>
          <a:xfrm>
            <a:off x="2733615" y="1943508"/>
            <a:ext cx="1210588" cy="400110"/>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000" i="0" u="none" strike="noStrike" kern="1200" cap="none" spc="0" normalizeH="0" baseline="0" noProof="0" dirty="0">
                <a:ln>
                  <a:noFill/>
                </a:ln>
                <a:solidFill>
                  <a:prstClr val="black">
                    <a:lumMod val="85000"/>
                    <a:lumOff val="15000"/>
                  </a:prstClr>
                </a:solidFill>
                <a:effectLst/>
                <a:uLnTx/>
                <a:uFillTx/>
                <a:cs typeface="+mn-ea"/>
                <a:sym typeface="+mn-lt"/>
              </a:rPr>
              <a:t>添加标题</a:t>
            </a:r>
            <a:endParaRPr kumimoji="0" lang="zh-CN" altLang="en-US" sz="200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14" name="文本框 13"/>
          <p:cNvSpPr txBox="1"/>
          <p:nvPr/>
        </p:nvSpPr>
        <p:spPr>
          <a:xfrm>
            <a:off x="1029949" y="2225981"/>
            <a:ext cx="2949821" cy="1513941"/>
          </a:xfrm>
          <a:prstGeom prst="rect">
            <a:avLst/>
          </a:prstGeom>
          <a:noFill/>
        </p:spPr>
        <p:txBody>
          <a:bodyPr wrap="square" rtlCol="0">
            <a:spAutoFit/>
          </a:bodyPr>
          <a:lstStyle/>
          <a:p>
            <a:pPr lvl="0" algn="r">
              <a:lnSpc>
                <a:spcPct val="200000"/>
              </a:lnSpc>
              <a:defRPr/>
            </a:pP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frienthe most dane </a:t>
            </a:r>
            <a:r>
              <a:rPr kumimoji="0" lang="en-US" altLang="zh-CN" sz="1200" b="0" i="0" u="none" strike="noStrike" kern="1200" cap="none" spc="0" normalizeH="0" baseline="0" noProof="0" dirty="0">
                <a:ln>
                  <a:noFill/>
                </a:ln>
                <a:solidFill>
                  <a:srgbClr val="E7E6E6">
                    <a:lumMod val="25000"/>
                  </a:srgbClr>
                </a:solidFill>
                <a:effectLst/>
                <a:uLnTx/>
                <a:uFillTx/>
                <a:cs typeface="+mn-ea"/>
                <a:sym typeface="+mn-lt"/>
              </a:rPr>
              <a:t>landing, so </a:t>
            </a: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he waof </a:t>
            </a:r>
            <a:r>
              <a:rPr kumimoji="0" lang="en-US" altLang="zh-CN" sz="1200" b="0" i="0" u="none" strike="noStrike" kern="1200" cap="none" spc="0" normalizeH="0" baseline="0" noProof="0" dirty="0">
                <a:ln>
                  <a:noFill/>
                </a:ln>
                <a:solidFill>
                  <a:srgbClr val="E7E6E6">
                    <a:lumMod val="25000"/>
                  </a:srgbClr>
                </a:solidFill>
                <a:effectLst/>
                <a:uLnTx/>
                <a:uFillTx/>
                <a:cs typeface="+mn-ea"/>
                <a:sym typeface="+mn-lt"/>
              </a:rPr>
              <a:t>a </a:t>
            </a: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flight landing</a:t>
            </a:r>
            <a:r>
              <a:rPr kumimoji="0" lang="en-US" altLang="zh-CN" sz="1200" b="0" i="0" u="none" strike="noStrike" kern="1200" cap="none" spc="0" normalizeH="0" baseline="0" noProof="0" dirty="0">
                <a:ln>
                  <a:noFill/>
                </a:ln>
                <a:solidFill>
                  <a:srgbClr val="E7E6E6">
                    <a:lumMod val="25000"/>
                  </a:srgbClr>
                </a:solidFill>
                <a:effectLst/>
                <a:uLnTx/>
                <a:uFillTx/>
                <a:cs typeface="+mn-ea"/>
                <a:sym typeface="+mn-lt"/>
              </a:rPr>
              <a:t>, </a:t>
            </a: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so h</a:t>
            </a:r>
            <a:r>
              <a:rPr lang="en-US" altLang="zh-CN" sz="1200">
                <a:solidFill>
                  <a:srgbClr val="E7E6E6">
                    <a:lumMod val="25000"/>
                  </a:srgbClr>
                </a:solidFill>
                <a:cs typeface="+mn-ea"/>
                <a:sym typeface="+mn-lt"/>
              </a:rPr>
              <a:t> frienthe most dane landing, so he </a:t>
            </a: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e </a:t>
            </a:r>
            <a:r>
              <a:rPr kumimoji="0" lang="en-US" altLang="zh-CN" sz="1200" b="0" i="0" u="none" strike="noStrike" kern="1200" cap="none" spc="0" normalizeH="0" baseline="0" noProof="0" dirty="0">
                <a:ln>
                  <a:noFill/>
                </a:ln>
                <a:solidFill>
                  <a:srgbClr val="E7E6E6">
                    <a:lumMod val="25000"/>
                  </a:srgbClr>
                </a:solidFill>
                <a:effectLst/>
                <a:uLnTx/>
                <a:uFillTx/>
                <a:cs typeface="+mn-ea"/>
                <a:sym typeface="+mn-lt"/>
              </a:rPr>
              <a:t>was</a:t>
            </a:r>
            <a:endParaRPr kumimoji="0" lang="zh-CN" altLang="en-US" sz="1200" b="0" i="0" u="none" strike="noStrike" kern="1200" cap="none" spc="0" normalizeH="0" baseline="0" noProof="0" dirty="0">
              <a:ln>
                <a:noFill/>
              </a:ln>
              <a:solidFill>
                <a:srgbClr val="E7E6E6">
                  <a:lumMod val="25000"/>
                </a:srgbClr>
              </a:solidFill>
              <a:effectLst/>
              <a:uLnTx/>
              <a:uFillTx/>
              <a:cs typeface="+mn-ea"/>
              <a:sym typeface="+mn-lt"/>
            </a:endParaRPr>
          </a:p>
          <a:p>
            <a:pPr marL="0" marR="0" lvl="0" indent="0" algn="r" defTabSz="914400" rtl="0" eaLnBrk="1" fontAlgn="auto" latinLnBrk="0" hangingPunct="1">
              <a:lnSpc>
                <a:spcPct val="20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srgbClr val="E7E6E6">
                  <a:lumMod val="25000"/>
                </a:srgbClr>
              </a:solidFill>
              <a:effectLst/>
              <a:uLnTx/>
              <a:uFillTx/>
              <a:cs typeface="+mn-ea"/>
              <a:sym typeface="+mn-lt"/>
            </a:endParaRPr>
          </a:p>
        </p:txBody>
      </p:sp>
      <p:sp>
        <p:nvSpPr>
          <p:cNvPr id="15" name="矩形 14"/>
          <p:cNvSpPr/>
          <p:nvPr/>
        </p:nvSpPr>
        <p:spPr>
          <a:xfrm>
            <a:off x="8716109" y="1943508"/>
            <a:ext cx="1210588" cy="400110"/>
          </a:xfrm>
          <a:prstGeom prst="rect">
            <a:avLst/>
          </a:prstGeom>
        </p:spPr>
        <p:txBody>
          <a:bodyPr wrap="none">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000" i="0" u="none" strike="noStrike" kern="1200" cap="none" spc="0" normalizeH="0" baseline="0" noProof="0" dirty="0">
                <a:ln>
                  <a:noFill/>
                </a:ln>
                <a:solidFill>
                  <a:prstClr val="black">
                    <a:lumMod val="85000"/>
                    <a:lumOff val="15000"/>
                  </a:prstClr>
                </a:solidFill>
                <a:effectLst/>
                <a:uLnTx/>
                <a:uFillTx/>
                <a:cs typeface="+mn-ea"/>
                <a:sym typeface="+mn-lt"/>
              </a:rPr>
              <a:t>添加标题</a:t>
            </a:r>
            <a:endParaRPr kumimoji="0" lang="zh-CN" altLang="en-US" sz="200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16" name="文本框 15"/>
          <p:cNvSpPr txBox="1"/>
          <p:nvPr/>
        </p:nvSpPr>
        <p:spPr>
          <a:xfrm>
            <a:off x="8731004" y="2215031"/>
            <a:ext cx="2949821" cy="1513941"/>
          </a:xfrm>
          <a:prstGeom prst="rect">
            <a:avLst/>
          </a:prstGeom>
          <a:noFill/>
        </p:spPr>
        <p:txBody>
          <a:bodyPr wrap="square" rtlCol="0">
            <a:spAutoFit/>
          </a:bodyPr>
          <a:lstStyle/>
          <a:p>
            <a:pPr lvl="0">
              <a:lnSpc>
                <a:spcPct val="200000"/>
              </a:lnSpc>
              <a:defRPr/>
            </a:pP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frienthe most dane </a:t>
            </a:r>
            <a:r>
              <a:rPr kumimoji="0" lang="en-US" altLang="zh-CN" sz="1200" b="0" i="0" u="none" strike="noStrike" kern="1200" cap="none" spc="0" normalizeH="0" baseline="0" noProof="0" dirty="0">
                <a:ln>
                  <a:noFill/>
                </a:ln>
                <a:solidFill>
                  <a:srgbClr val="E7E6E6">
                    <a:lumMod val="25000"/>
                  </a:srgbClr>
                </a:solidFill>
                <a:effectLst/>
                <a:uLnTx/>
                <a:uFillTx/>
                <a:cs typeface="+mn-ea"/>
                <a:sym typeface="+mn-lt"/>
              </a:rPr>
              <a:t>landing, so </a:t>
            </a: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he waof </a:t>
            </a:r>
            <a:r>
              <a:rPr kumimoji="0" lang="en-US" altLang="zh-CN" sz="1200" b="0" i="0" u="none" strike="noStrike" kern="1200" cap="none" spc="0" normalizeH="0" baseline="0" noProof="0" dirty="0">
                <a:ln>
                  <a:noFill/>
                </a:ln>
                <a:solidFill>
                  <a:srgbClr val="E7E6E6">
                    <a:lumMod val="25000"/>
                  </a:srgbClr>
                </a:solidFill>
                <a:effectLst/>
                <a:uLnTx/>
                <a:uFillTx/>
                <a:cs typeface="+mn-ea"/>
                <a:sym typeface="+mn-lt"/>
              </a:rPr>
              <a:t>a </a:t>
            </a: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flight landing</a:t>
            </a:r>
            <a:r>
              <a:rPr kumimoji="0" lang="en-US" altLang="zh-CN" sz="1200" b="0" i="0" u="none" strike="noStrike" kern="1200" cap="none" spc="0" normalizeH="0" baseline="0" noProof="0" dirty="0">
                <a:ln>
                  <a:noFill/>
                </a:ln>
                <a:solidFill>
                  <a:srgbClr val="E7E6E6">
                    <a:lumMod val="25000"/>
                  </a:srgbClr>
                </a:solidFill>
                <a:effectLst/>
                <a:uLnTx/>
                <a:uFillTx/>
                <a:cs typeface="+mn-ea"/>
                <a:sym typeface="+mn-lt"/>
              </a:rPr>
              <a:t>, </a:t>
            </a: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so h</a:t>
            </a:r>
            <a:r>
              <a:rPr lang="en-US" altLang="zh-CN" sz="1200">
                <a:solidFill>
                  <a:srgbClr val="E7E6E6">
                    <a:lumMod val="25000"/>
                  </a:srgbClr>
                </a:solidFill>
                <a:cs typeface="+mn-ea"/>
                <a:sym typeface="+mn-lt"/>
              </a:rPr>
              <a:t> frienthe most dane landing, so he </a:t>
            </a: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e </a:t>
            </a:r>
            <a:r>
              <a:rPr kumimoji="0" lang="en-US" altLang="zh-CN" sz="1200" b="0" i="0" u="none" strike="noStrike" kern="1200" cap="none" spc="0" normalizeH="0" baseline="0" noProof="0" dirty="0">
                <a:ln>
                  <a:noFill/>
                </a:ln>
                <a:solidFill>
                  <a:srgbClr val="E7E6E6">
                    <a:lumMod val="25000"/>
                  </a:srgbClr>
                </a:solidFill>
                <a:effectLst/>
                <a:uLnTx/>
                <a:uFillTx/>
                <a:cs typeface="+mn-ea"/>
                <a:sym typeface="+mn-lt"/>
              </a:rPr>
              <a:t>was</a:t>
            </a:r>
            <a:endParaRPr kumimoji="0" lang="zh-CN" altLang="en-US" sz="1200" b="0" i="0" u="none" strike="noStrike" kern="1200" cap="none" spc="0" normalizeH="0" baseline="0" noProof="0" dirty="0">
              <a:ln>
                <a:noFill/>
              </a:ln>
              <a:solidFill>
                <a:srgbClr val="E7E6E6">
                  <a:lumMod val="25000"/>
                </a:srgbClr>
              </a:solidFill>
              <a:effectLst/>
              <a:uLnTx/>
              <a:uFillTx/>
              <a:cs typeface="+mn-ea"/>
              <a:sym typeface="+mn-lt"/>
            </a:endParaRPr>
          </a:p>
          <a:p>
            <a:pPr marL="0" marR="0" lvl="0" indent="0" defTabSz="914400" rtl="0" eaLnBrk="1" fontAlgn="auto" latinLnBrk="0" hangingPunct="1">
              <a:lnSpc>
                <a:spcPct val="20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srgbClr val="E7E6E6">
                  <a:lumMod val="25000"/>
                </a:srgbClr>
              </a:solidFill>
              <a:effectLst/>
              <a:uLnTx/>
              <a:uFillTx/>
              <a:cs typeface="+mn-ea"/>
              <a:sym typeface="+mn-lt"/>
            </a:endParaRPr>
          </a:p>
        </p:txBody>
      </p:sp>
      <p:sp>
        <p:nvSpPr>
          <p:cNvPr id="17" name="矩形 16"/>
          <p:cNvSpPr/>
          <p:nvPr/>
        </p:nvSpPr>
        <p:spPr>
          <a:xfrm>
            <a:off x="8353853" y="4411595"/>
            <a:ext cx="1210588" cy="400110"/>
          </a:xfrm>
          <a:prstGeom prst="rect">
            <a:avLst/>
          </a:prstGeom>
        </p:spPr>
        <p:txBody>
          <a:bodyPr wrap="none">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000" i="0" u="none" strike="noStrike" kern="1200" cap="none" spc="0" normalizeH="0" baseline="0" noProof="0" dirty="0">
                <a:ln>
                  <a:noFill/>
                </a:ln>
                <a:solidFill>
                  <a:prstClr val="black">
                    <a:lumMod val="85000"/>
                    <a:lumOff val="15000"/>
                  </a:prstClr>
                </a:solidFill>
                <a:effectLst/>
                <a:uLnTx/>
                <a:uFillTx/>
                <a:cs typeface="+mn-ea"/>
                <a:sym typeface="+mn-lt"/>
              </a:rPr>
              <a:t>添加标题</a:t>
            </a:r>
            <a:endParaRPr kumimoji="0" lang="zh-CN" altLang="en-US" sz="200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18" name="文本框 17"/>
          <p:cNvSpPr txBox="1"/>
          <p:nvPr/>
        </p:nvSpPr>
        <p:spPr>
          <a:xfrm>
            <a:off x="8368748" y="4683118"/>
            <a:ext cx="2949821" cy="1513941"/>
          </a:xfrm>
          <a:prstGeom prst="rect">
            <a:avLst/>
          </a:prstGeom>
          <a:noFill/>
        </p:spPr>
        <p:txBody>
          <a:bodyPr wrap="square" rtlCol="0">
            <a:spAutoFit/>
          </a:bodyPr>
          <a:lstStyle/>
          <a:p>
            <a:pPr lvl="0">
              <a:lnSpc>
                <a:spcPct val="200000"/>
              </a:lnSpc>
              <a:defRPr/>
            </a:pP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frienthe most dane </a:t>
            </a:r>
            <a:r>
              <a:rPr kumimoji="0" lang="en-US" altLang="zh-CN" sz="1200" b="0" i="0" u="none" strike="noStrike" kern="1200" cap="none" spc="0" normalizeH="0" baseline="0" noProof="0" dirty="0">
                <a:ln>
                  <a:noFill/>
                </a:ln>
                <a:solidFill>
                  <a:srgbClr val="E7E6E6">
                    <a:lumMod val="25000"/>
                  </a:srgbClr>
                </a:solidFill>
                <a:effectLst/>
                <a:uLnTx/>
                <a:uFillTx/>
                <a:cs typeface="+mn-ea"/>
                <a:sym typeface="+mn-lt"/>
              </a:rPr>
              <a:t>landing, so </a:t>
            </a: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he waof </a:t>
            </a:r>
            <a:r>
              <a:rPr kumimoji="0" lang="en-US" altLang="zh-CN" sz="1200" b="0" i="0" u="none" strike="noStrike" kern="1200" cap="none" spc="0" normalizeH="0" baseline="0" noProof="0" dirty="0">
                <a:ln>
                  <a:noFill/>
                </a:ln>
                <a:solidFill>
                  <a:srgbClr val="E7E6E6">
                    <a:lumMod val="25000"/>
                  </a:srgbClr>
                </a:solidFill>
                <a:effectLst/>
                <a:uLnTx/>
                <a:uFillTx/>
                <a:cs typeface="+mn-ea"/>
                <a:sym typeface="+mn-lt"/>
              </a:rPr>
              <a:t>a </a:t>
            </a: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flight landing</a:t>
            </a:r>
            <a:r>
              <a:rPr kumimoji="0" lang="en-US" altLang="zh-CN" sz="1200" b="0" i="0" u="none" strike="noStrike" kern="1200" cap="none" spc="0" normalizeH="0" baseline="0" noProof="0" dirty="0">
                <a:ln>
                  <a:noFill/>
                </a:ln>
                <a:solidFill>
                  <a:srgbClr val="E7E6E6">
                    <a:lumMod val="25000"/>
                  </a:srgbClr>
                </a:solidFill>
                <a:effectLst/>
                <a:uLnTx/>
                <a:uFillTx/>
                <a:cs typeface="+mn-ea"/>
                <a:sym typeface="+mn-lt"/>
              </a:rPr>
              <a:t>, </a:t>
            </a: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so h</a:t>
            </a:r>
            <a:r>
              <a:rPr lang="en-US" altLang="zh-CN" sz="1200">
                <a:solidFill>
                  <a:srgbClr val="E7E6E6">
                    <a:lumMod val="25000"/>
                  </a:srgbClr>
                </a:solidFill>
                <a:cs typeface="+mn-ea"/>
                <a:sym typeface="+mn-lt"/>
              </a:rPr>
              <a:t> frienthe most dane landing, so he </a:t>
            </a:r>
            <a:r>
              <a:rPr kumimoji="0" lang="en-US" altLang="zh-CN" sz="1200" b="0" i="0" u="none" strike="noStrike" kern="1200" cap="none" spc="0" normalizeH="0" baseline="0" noProof="0">
                <a:ln>
                  <a:noFill/>
                </a:ln>
                <a:solidFill>
                  <a:srgbClr val="E7E6E6">
                    <a:lumMod val="25000"/>
                  </a:srgbClr>
                </a:solidFill>
                <a:effectLst/>
                <a:uLnTx/>
                <a:uFillTx/>
                <a:cs typeface="+mn-ea"/>
                <a:sym typeface="+mn-lt"/>
              </a:rPr>
              <a:t>e </a:t>
            </a:r>
            <a:r>
              <a:rPr kumimoji="0" lang="en-US" altLang="zh-CN" sz="1200" b="0" i="0" u="none" strike="noStrike" kern="1200" cap="none" spc="0" normalizeH="0" baseline="0" noProof="0" dirty="0">
                <a:ln>
                  <a:noFill/>
                </a:ln>
                <a:solidFill>
                  <a:srgbClr val="E7E6E6">
                    <a:lumMod val="25000"/>
                  </a:srgbClr>
                </a:solidFill>
                <a:effectLst/>
                <a:uLnTx/>
                <a:uFillTx/>
                <a:cs typeface="+mn-ea"/>
                <a:sym typeface="+mn-lt"/>
              </a:rPr>
              <a:t>was</a:t>
            </a:r>
            <a:endParaRPr kumimoji="0" lang="zh-CN" altLang="en-US" sz="1200" b="0" i="0" u="none" strike="noStrike" kern="1200" cap="none" spc="0" normalizeH="0" baseline="0" noProof="0" dirty="0">
              <a:ln>
                <a:noFill/>
              </a:ln>
              <a:solidFill>
                <a:srgbClr val="E7E6E6">
                  <a:lumMod val="25000"/>
                </a:srgbClr>
              </a:solidFill>
              <a:effectLst/>
              <a:uLnTx/>
              <a:uFillTx/>
              <a:cs typeface="+mn-ea"/>
              <a:sym typeface="+mn-lt"/>
            </a:endParaRPr>
          </a:p>
          <a:p>
            <a:pPr marL="0" marR="0" lvl="0" indent="0" defTabSz="914400" rtl="0" eaLnBrk="1" fontAlgn="auto" latinLnBrk="0" hangingPunct="1">
              <a:lnSpc>
                <a:spcPct val="20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srgbClr val="E7E6E6">
                  <a:lumMod val="25000"/>
                </a:srgbClr>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par>
                                <p:cTn id="12" presetID="16" presetClass="entr" presetSubtype="21"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arn(inVertical)">
                                      <p:cBhvr>
                                        <p:cTn id="14" dur="500"/>
                                        <p:tgtEl>
                                          <p:spTgt spid="4"/>
                                        </p:tgtEl>
                                      </p:cBhvr>
                                    </p:animEffect>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inVertical)">
                                      <p:cBhvr>
                                        <p:cTn id="21" dur="500"/>
                                        <p:tgtEl>
                                          <p:spTgt spid="6"/>
                                        </p:tgtEl>
                                      </p:cBhvr>
                                    </p:animEffect>
                                  </p:childTnLst>
                                </p:cTn>
                              </p:par>
                            </p:childTnLst>
                          </p:cTn>
                        </p:par>
                        <p:par>
                          <p:cTn id="22" fill="hold">
                            <p:stCondLst>
                              <p:cond delay="1500"/>
                            </p:stCondLst>
                            <p:childTnLst>
                              <p:par>
                                <p:cTn id="23" presetID="16" presetClass="entr" presetSubtype="21"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arn(inVertical)">
                                      <p:cBhvr>
                                        <p:cTn id="25" dur="500"/>
                                        <p:tgtEl>
                                          <p:spTgt spid="7"/>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barn(inVertical)">
                                      <p:cBhvr>
                                        <p:cTn id="28" dur="500"/>
                                        <p:tgtEl>
                                          <p:spTgt spid="8"/>
                                        </p:tgtEl>
                                      </p:cBhvr>
                                    </p:animEffect>
                                  </p:childTnLst>
                                </p:cTn>
                              </p:par>
                            </p:childTnLst>
                          </p:cTn>
                        </p:par>
                        <p:par>
                          <p:cTn id="29" fill="hold">
                            <p:stCondLst>
                              <p:cond delay="2000"/>
                            </p:stCondLst>
                            <p:childTnLst>
                              <p:par>
                                <p:cTn id="30" presetID="16" presetClass="entr" presetSubtype="21"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arn(inVertical)">
                                      <p:cBhvr>
                                        <p:cTn id="32" dur="500"/>
                                        <p:tgtEl>
                                          <p:spTgt spid="9"/>
                                        </p:tgtEl>
                                      </p:cBhvr>
                                    </p:animEffect>
                                  </p:childTnLst>
                                </p:cTn>
                              </p:par>
                              <p:par>
                                <p:cTn id="33" presetID="16" presetClass="entr" presetSubtype="21"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barn(inVertical)">
                                      <p:cBhvr>
                                        <p:cTn id="35" dur="500"/>
                                        <p:tgtEl>
                                          <p:spTgt spid="10"/>
                                        </p:tgtEl>
                                      </p:cBhvr>
                                    </p:animEffect>
                                  </p:childTnLst>
                                </p:cTn>
                              </p:par>
                            </p:childTnLst>
                          </p:cTn>
                        </p:par>
                        <p:par>
                          <p:cTn id="36" fill="hold">
                            <p:stCondLst>
                              <p:cond delay="2500"/>
                            </p:stCondLst>
                            <p:childTnLst>
                              <p:par>
                                <p:cTn id="37" presetID="42"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000"/>
                                        <p:tgtEl>
                                          <p:spTgt spid="11"/>
                                        </p:tgtEl>
                                      </p:cBhvr>
                                    </p:animEffect>
                                    <p:anim calcmode="lin" valueType="num">
                                      <p:cBhvr>
                                        <p:cTn id="40" dur="1000" fill="hold"/>
                                        <p:tgtEl>
                                          <p:spTgt spid="11"/>
                                        </p:tgtEl>
                                        <p:attrNameLst>
                                          <p:attrName>ppt_x</p:attrName>
                                        </p:attrNameLst>
                                      </p:cBhvr>
                                      <p:tavLst>
                                        <p:tav tm="0">
                                          <p:val>
                                            <p:strVal val="#ppt_x"/>
                                          </p:val>
                                        </p:tav>
                                        <p:tav tm="100000">
                                          <p:val>
                                            <p:strVal val="#ppt_x"/>
                                          </p:val>
                                        </p:tav>
                                      </p:tavLst>
                                    </p:anim>
                                    <p:anim calcmode="lin" valueType="num">
                                      <p:cBhvr>
                                        <p:cTn id="41" dur="1000" fill="hold"/>
                                        <p:tgtEl>
                                          <p:spTgt spid="11"/>
                                        </p:tgtEl>
                                        <p:attrNameLst>
                                          <p:attrName>ppt_y</p:attrName>
                                        </p:attrNameLst>
                                      </p:cBhvr>
                                      <p:tavLst>
                                        <p:tav tm="0">
                                          <p:val>
                                            <p:strVal val="#ppt_y+.1"/>
                                          </p:val>
                                        </p:tav>
                                        <p:tav tm="100000">
                                          <p:val>
                                            <p:strVal val="#ppt_y"/>
                                          </p:val>
                                        </p:tav>
                                      </p:tavLst>
                                    </p:anim>
                                  </p:childTnLst>
                                </p:cTn>
                              </p:par>
                              <p:par>
                                <p:cTn id="42" presetID="14" presetClass="entr" presetSubtype="10"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randombar(horizontal)">
                                      <p:cBhvr>
                                        <p:cTn id="44" dur="500"/>
                                        <p:tgtEl>
                                          <p:spTgt spid="12"/>
                                        </p:tgtEl>
                                      </p:cBhvr>
                                    </p:animEffect>
                                  </p:childTnLst>
                                </p:cTn>
                              </p:par>
                            </p:childTnLst>
                          </p:cTn>
                        </p:par>
                        <p:par>
                          <p:cTn id="45" fill="hold">
                            <p:stCondLst>
                              <p:cond delay="3500"/>
                            </p:stCondLst>
                            <p:childTnLst>
                              <p:par>
                                <p:cTn id="46" presetID="42" presetClass="entr" presetSubtype="0"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cTn>
                              </p:par>
                              <p:par>
                                <p:cTn id="51" presetID="14" presetClass="entr" presetSubtype="10"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randombar(horizontal)">
                                      <p:cBhvr>
                                        <p:cTn id="53" dur="500"/>
                                        <p:tgtEl>
                                          <p:spTgt spid="14"/>
                                        </p:tgtEl>
                                      </p:cBhvr>
                                    </p:animEffect>
                                  </p:childTnLst>
                                </p:cTn>
                              </p:par>
                            </p:childTnLst>
                          </p:cTn>
                        </p:par>
                        <p:par>
                          <p:cTn id="54" fill="hold">
                            <p:stCondLst>
                              <p:cond delay="4500"/>
                            </p:stCondLst>
                            <p:childTnLst>
                              <p:par>
                                <p:cTn id="55" presetID="42" presetClass="entr" presetSubtype="0"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1000"/>
                                        <p:tgtEl>
                                          <p:spTgt spid="15"/>
                                        </p:tgtEl>
                                      </p:cBhvr>
                                    </p:animEffect>
                                    <p:anim calcmode="lin" valueType="num">
                                      <p:cBhvr>
                                        <p:cTn id="58" dur="1000" fill="hold"/>
                                        <p:tgtEl>
                                          <p:spTgt spid="15"/>
                                        </p:tgtEl>
                                        <p:attrNameLst>
                                          <p:attrName>ppt_x</p:attrName>
                                        </p:attrNameLst>
                                      </p:cBhvr>
                                      <p:tavLst>
                                        <p:tav tm="0">
                                          <p:val>
                                            <p:strVal val="#ppt_x"/>
                                          </p:val>
                                        </p:tav>
                                        <p:tav tm="100000">
                                          <p:val>
                                            <p:strVal val="#ppt_x"/>
                                          </p:val>
                                        </p:tav>
                                      </p:tavLst>
                                    </p:anim>
                                    <p:anim calcmode="lin" valueType="num">
                                      <p:cBhvr>
                                        <p:cTn id="59" dur="1000" fill="hold"/>
                                        <p:tgtEl>
                                          <p:spTgt spid="15"/>
                                        </p:tgtEl>
                                        <p:attrNameLst>
                                          <p:attrName>ppt_y</p:attrName>
                                        </p:attrNameLst>
                                      </p:cBhvr>
                                      <p:tavLst>
                                        <p:tav tm="0">
                                          <p:val>
                                            <p:strVal val="#ppt_y+.1"/>
                                          </p:val>
                                        </p:tav>
                                        <p:tav tm="100000">
                                          <p:val>
                                            <p:strVal val="#ppt_y"/>
                                          </p:val>
                                        </p:tav>
                                      </p:tavLst>
                                    </p:anim>
                                  </p:childTnLst>
                                </p:cTn>
                              </p:par>
                              <p:par>
                                <p:cTn id="60" presetID="14" presetClass="entr" presetSubtype="10" fill="hold" grpId="0" nodeType="with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randombar(horizontal)">
                                      <p:cBhvr>
                                        <p:cTn id="62" dur="500"/>
                                        <p:tgtEl>
                                          <p:spTgt spid="16"/>
                                        </p:tgtEl>
                                      </p:cBhvr>
                                    </p:animEffect>
                                  </p:childTnLst>
                                </p:cTn>
                              </p:par>
                            </p:childTnLst>
                          </p:cTn>
                        </p:par>
                        <p:par>
                          <p:cTn id="63" fill="hold">
                            <p:stCondLst>
                              <p:cond delay="5500"/>
                            </p:stCondLst>
                            <p:childTnLst>
                              <p:par>
                                <p:cTn id="64" presetID="42" presetClass="entr" presetSubtype="0" fill="hold" grpId="0" nodeType="after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1000"/>
                                        <p:tgtEl>
                                          <p:spTgt spid="17"/>
                                        </p:tgtEl>
                                      </p:cBhvr>
                                    </p:animEffect>
                                    <p:anim calcmode="lin" valueType="num">
                                      <p:cBhvr>
                                        <p:cTn id="67" dur="1000" fill="hold"/>
                                        <p:tgtEl>
                                          <p:spTgt spid="17"/>
                                        </p:tgtEl>
                                        <p:attrNameLst>
                                          <p:attrName>ppt_x</p:attrName>
                                        </p:attrNameLst>
                                      </p:cBhvr>
                                      <p:tavLst>
                                        <p:tav tm="0">
                                          <p:val>
                                            <p:strVal val="#ppt_x"/>
                                          </p:val>
                                        </p:tav>
                                        <p:tav tm="100000">
                                          <p:val>
                                            <p:strVal val="#ppt_x"/>
                                          </p:val>
                                        </p:tav>
                                      </p:tavLst>
                                    </p:anim>
                                    <p:anim calcmode="lin" valueType="num">
                                      <p:cBhvr>
                                        <p:cTn id="68" dur="1000" fill="hold"/>
                                        <p:tgtEl>
                                          <p:spTgt spid="17"/>
                                        </p:tgtEl>
                                        <p:attrNameLst>
                                          <p:attrName>ppt_y</p:attrName>
                                        </p:attrNameLst>
                                      </p:cBhvr>
                                      <p:tavLst>
                                        <p:tav tm="0">
                                          <p:val>
                                            <p:strVal val="#ppt_y+.1"/>
                                          </p:val>
                                        </p:tav>
                                        <p:tav tm="100000">
                                          <p:val>
                                            <p:strVal val="#ppt_y"/>
                                          </p:val>
                                        </p:tav>
                                      </p:tavLst>
                                    </p:anim>
                                  </p:childTnLst>
                                </p:cTn>
                              </p:par>
                              <p:par>
                                <p:cTn id="69" presetID="14" presetClass="entr" presetSubtype="10" fill="hold" grpId="0" nodeType="with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randombar(horizontal)">
                                      <p:cBhvr>
                                        <p:cTn id="7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占位符 21"/>
          <p:cNvPicPr>
            <a:picLocks noGrp="1" noChangeAspect="1"/>
          </p:cNvPicPr>
          <p:nvPr>
            <p:ph type="pic" sz="quarter" idx="10"/>
          </p:nvPr>
        </p:nvPicPr>
        <p:blipFill>
          <a:blip r:embed="rId1" cstate="screen"/>
          <a:srcRect/>
          <a:stretch>
            <a:fillRect/>
          </a:stretch>
        </p:blipFill>
        <p:spPr>
          <a:blipFill>
            <a:blip r:embed="rId2"/>
            <a:stretch>
              <a:fillRect/>
            </a:stretch>
          </a:blipFill>
        </p:spPr>
      </p:pic>
      <p:sp>
        <p:nvSpPr>
          <p:cNvPr id="4" name="Rectangle 3"/>
          <p:cNvSpPr/>
          <p:nvPr/>
        </p:nvSpPr>
        <p:spPr>
          <a:xfrm>
            <a:off x="0" y="0"/>
            <a:ext cx="12192000" cy="6858000"/>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cs typeface="+mn-ea"/>
              <a:sym typeface="+mn-lt"/>
            </a:endParaRPr>
          </a:p>
        </p:txBody>
      </p:sp>
      <p:sp>
        <p:nvSpPr>
          <p:cNvPr id="5" name="Arc 4"/>
          <p:cNvSpPr/>
          <p:nvPr/>
        </p:nvSpPr>
        <p:spPr>
          <a:xfrm rot="16200000">
            <a:off x="1532175" y="2179275"/>
            <a:ext cx="1984908" cy="1984908"/>
          </a:xfrm>
          <a:prstGeom prst="arc">
            <a:avLst>
              <a:gd name="adj1" fmla="val 5472581"/>
              <a:gd name="adj2" fmla="val 0"/>
            </a:avLst>
          </a:prstGeom>
          <a:ln w="38100">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6" name="Arc 5"/>
          <p:cNvSpPr/>
          <p:nvPr/>
        </p:nvSpPr>
        <p:spPr>
          <a:xfrm>
            <a:off x="5160079" y="2179276"/>
            <a:ext cx="1984908" cy="1984908"/>
          </a:xfrm>
          <a:prstGeom prst="arc">
            <a:avLst>
              <a:gd name="adj1" fmla="val 3799927"/>
              <a:gd name="adj2" fmla="val 0"/>
            </a:avLst>
          </a:prstGeom>
          <a:ln w="38100">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7" name="Arc 6"/>
          <p:cNvSpPr/>
          <p:nvPr/>
        </p:nvSpPr>
        <p:spPr>
          <a:xfrm rot="7200000">
            <a:off x="8674915" y="2244556"/>
            <a:ext cx="1984908" cy="1984908"/>
          </a:xfrm>
          <a:prstGeom prst="arc">
            <a:avLst>
              <a:gd name="adj1" fmla="val 6523773"/>
              <a:gd name="adj2" fmla="val 0"/>
            </a:avLst>
          </a:prstGeom>
          <a:ln w="38100">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8" name="TextBox 7"/>
          <p:cNvSpPr txBox="1"/>
          <p:nvPr/>
        </p:nvSpPr>
        <p:spPr>
          <a:xfrm>
            <a:off x="1869500" y="2846141"/>
            <a:ext cx="1197189"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4000" b="0" i="0" u="none" strike="noStrike" kern="1200" cap="none" spc="0" normalizeH="0" baseline="0" noProof="0">
                <a:ln>
                  <a:noFill/>
                </a:ln>
                <a:solidFill>
                  <a:prstClr val="white"/>
                </a:solidFill>
                <a:effectLst/>
                <a:uLnTx/>
                <a:uFillTx/>
                <a:cs typeface="+mn-ea"/>
                <a:sym typeface="+mn-lt"/>
              </a:rPr>
              <a:t>280</a:t>
            </a:r>
            <a:endParaRPr kumimoji="0" lang="en-US" sz="4000" b="0" i="0" u="none" strike="noStrike" kern="1200" cap="none" spc="0" normalizeH="0" baseline="0" noProof="0">
              <a:ln>
                <a:noFill/>
              </a:ln>
              <a:solidFill>
                <a:prstClr val="white"/>
              </a:solidFill>
              <a:effectLst/>
              <a:uLnTx/>
              <a:uFillTx/>
              <a:cs typeface="+mn-ea"/>
              <a:sym typeface="+mn-lt"/>
            </a:endParaRPr>
          </a:p>
        </p:txBody>
      </p:sp>
      <p:sp>
        <p:nvSpPr>
          <p:cNvPr id="9" name="TextBox 8"/>
          <p:cNvSpPr txBox="1"/>
          <p:nvPr/>
        </p:nvSpPr>
        <p:spPr>
          <a:xfrm>
            <a:off x="5497405" y="2846141"/>
            <a:ext cx="1197189"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4000" b="0" i="0" u="none" strike="noStrike" kern="1200" cap="none" spc="0" normalizeH="0" baseline="0" noProof="0">
                <a:ln>
                  <a:noFill/>
                </a:ln>
                <a:solidFill>
                  <a:prstClr val="white"/>
                </a:solidFill>
                <a:effectLst/>
                <a:uLnTx/>
                <a:uFillTx/>
                <a:cs typeface="+mn-ea"/>
                <a:sym typeface="+mn-lt"/>
              </a:rPr>
              <a:t>170</a:t>
            </a:r>
            <a:endParaRPr kumimoji="0" lang="en-US" sz="4000" b="0" i="0" u="none" strike="noStrike" kern="1200" cap="none" spc="0" normalizeH="0" baseline="0" noProof="0">
              <a:ln>
                <a:noFill/>
              </a:ln>
              <a:solidFill>
                <a:prstClr val="white"/>
              </a:solidFill>
              <a:effectLst/>
              <a:uLnTx/>
              <a:uFillTx/>
              <a:cs typeface="+mn-ea"/>
              <a:sym typeface="+mn-lt"/>
            </a:endParaRPr>
          </a:p>
        </p:txBody>
      </p:sp>
      <p:sp>
        <p:nvSpPr>
          <p:cNvPr id="10" name="TextBox 9"/>
          <p:cNvSpPr txBox="1"/>
          <p:nvPr/>
        </p:nvSpPr>
        <p:spPr>
          <a:xfrm>
            <a:off x="9125308" y="2846141"/>
            <a:ext cx="1197189"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4000" b="0" i="0" u="none" strike="noStrike" kern="1200" cap="none" spc="0" normalizeH="0" baseline="0" noProof="0">
                <a:ln>
                  <a:noFill/>
                </a:ln>
                <a:solidFill>
                  <a:prstClr val="white"/>
                </a:solidFill>
                <a:effectLst/>
                <a:uLnTx/>
                <a:uFillTx/>
                <a:cs typeface="+mn-ea"/>
                <a:sym typeface="+mn-lt"/>
              </a:rPr>
              <a:t>280</a:t>
            </a:r>
            <a:endParaRPr kumimoji="0" lang="en-US" sz="4000" b="0" i="0" u="none" strike="noStrike" kern="1200" cap="none" spc="0" normalizeH="0" baseline="0" noProof="0">
              <a:ln>
                <a:noFill/>
              </a:ln>
              <a:solidFill>
                <a:prstClr val="white"/>
              </a:solidFill>
              <a:effectLst/>
              <a:uLnTx/>
              <a:uFillTx/>
              <a:cs typeface="+mn-ea"/>
              <a:sym typeface="+mn-lt"/>
            </a:endParaRPr>
          </a:p>
        </p:txBody>
      </p:sp>
      <p:sp>
        <p:nvSpPr>
          <p:cNvPr id="13" name="Rectangle 12"/>
          <p:cNvSpPr/>
          <p:nvPr/>
        </p:nvSpPr>
        <p:spPr>
          <a:xfrm>
            <a:off x="1118503" y="4754683"/>
            <a:ext cx="2812250" cy="1144609"/>
          </a:xfrm>
          <a:prstGeom prst="rect">
            <a:avLst/>
          </a:prstGeom>
        </p:spPr>
        <p:txBody>
          <a:bodyPr wrap="square">
            <a:spAutoFit/>
          </a:bodyPr>
          <a:lstStyle/>
          <a:p>
            <a:pPr marL="0" marR="0" lvl="0" indent="0" algn="ctr" defTabSz="914400" rtl="0" eaLnBrk="1" fontAlgn="auto" latinLnBrk="0" hangingPunct="1">
              <a:lnSpc>
                <a:spcPct val="200000"/>
              </a:lnSpc>
              <a:spcBef>
                <a:spcPts val="0"/>
              </a:spcBef>
              <a:spcAft>
                <a:spcPts val="0"/>
              </a:spcAft>
              <a:buClrTx/>
              <a:buSzTx/>
              <a:buFontTx/>
              <a:buNone/>
              <a:defRPr/>
            </a:pPr>
            <a:r>
              <a:rPr kumimoji="0" lang="en-US" sz="1200" b="0" i="0" u="none" strike="noStrike" kern="1200" cap="none" spc="0" normalizeH="0" baseline="0" noProof="0">
                <a:ln>
                  <a:noFill/>
                </a:ln>
                <a:solidFill>
                  <a:prstClr val="white"/>
                </a:solidFill>
                <a:effectLst/>
                <a:uLnTx/>
                <a:uFillTx/>
                <a:cs typeface="+mn-ea"/>
                <a:sym typeface="+mn-lt"/>
              </a:rPr>
              <a:t>Lorem ipsum dolor sit amet, consectetur adipiscing eVivamus et rhoncus urna. Pellentesque.</a:t>
            </a:r>
            <a:endParaRPr kumimoji="0" lang="en-US" sz="1200" b="0" i="0" u="none" strike="noStrike" kern="1200" cap="none" spc="0" normalizeH="0" baseline="0" noProof="0">
              <a:ln>
                <a:noFill/>
              </a:ln>
              <a:solidFill>
                <a:prstClr val="white"/>
              </a:solidFill>
              <a:effectLst/>
              <a:uLnTx/>
              <a:uFillTx/>
              <a:cs typeface="+mn-ea"/>
              <a:sym typeface="+mn-lt"/>
            </a:endParaRPr>
          </a:p>
        </p:txBody>
      </p:sp>
      <p:sp>
        <p:nvSpPr>
          <p:cNvPr id="20" name="TextBox 19"/>
          <p:cNvSpPr txBox="1"/>
          <p:nvPr/>
        </p:nvSpPr>
        <p:spPr>
          <a:xfrm>
            <a:off x="3831236" y="449619"/>
            <a:ext cx="4529528"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200" b="1" i="0" u="none" strike="noStrike" kern="1200" cap="none" spc="0" normalizeH="0" baseline="0" noProof="0">
                <a:ln>
                  <a:noFill/>
                </a:ln>
                <a:solidFill>
                  <a:prstClr val="white"/>
                </a:solidFill>
                <a:effectLst/>
                <a:uLnTx/>
                <a:uFillTx/>
                <a:cs typeface="+mn-ea"/>
                <a:sym typeface="+mn-lt"/>
              </a:rPr>
              <a:t>Our Great Service </a:t>
            </a:r>
            <a:endParaRPr kumimoji="0" lang="en-US" sz="3200" b="1" i="0" u="none" strike="noStrike" kern="1200" cap="none" spc="0" normalizeH="0" baseline="0" noProof="0">
              <a:ln>
                <a:noFill/>
              </a:ln>
              <a:solidFill>
                <a:prstClr val="white"/>
              </a:solidFill>
              <a:effectLst/>
              <a:uLnTx/>
              <a:uFillTx/>
              <a:cs typeface="+mn-ea"/>
              <a:sym typeface="+mn-lt"/>
            </a:endParaRPr>
          </a:p>
        </p:txBody>
      </p:sp>
      <p:sp>
        <p:nvSpPr>
          <p:cNvPr id="21" name="Rectangle 20"/>
          <p:cNvSpPr/>
          <p:nvPr/>
        </p:nvSpPr>
        <p:spPr>
          <a:xfrm>
            <a:off x="5797360" y="1156845"/>
            <a:ext cx="597279" cy="815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cs typeface="+mn-ea"/>
              <a:sym typeface="+mn-lt"/>
            </a:endParaRPr>
          </a:p>
        </p:txBody>
      </p:sp>
      <p:sp>
        <p:nvSpPr>
          <p:cNvPr id="23" name="文本框 22"/>
          <p:cNvSpPr txBox="1"/>
          <p:nvPr/>
        </p:nvSpPr>
        <p:spPr>
          <a:xfrm>
            <a:off x="1662854" y="4392673"/>
            <a:ext cx="1723549" cy="400110"/>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bg1"/>
                </a:solidFill>
                <a:effectLst/>
                <a:uLnTx/>
                <a:uFillTx/>
                <a:cs typeface="+mn-ea"/>
                <a:sym typeface="+mn-lt"/>
              </a:rPr>
              <a:t>标题文字添加</a:t>
            </a:r>
            <a:endParaRPr kumimoji="0" lang="zh-CN" altLang="en-US" sz="2000" b="0" i="0" u="none" strike="noStrike" kern="1200" cap="none" spc="0" normalizeH="0" baseline="0" noProof="0" dirty="0">
              <a:ln>
                <a:noFill/>
              </a:ln>
              <a:solidFill>
                <a:schemeClr val="bg1"/>
              </a:solidFill>
              <a:effectLst/>
              <a:uLnTx/>
              <a:uFillTx/>
              <a:cs typeface="+mn-ea"/>
              <a:sym typeface="+mn-lt"/>
            </a:endParaRPr>
          </a:p>
        </p:txBody>
      </p:sp>
      <p:sp>
        <p:nvSpPr>
          <p:cNvPr id="24" name="Rectangle 12"/>
          <p:cNvSpPr/>
          <p:nvPr/>
        </p:nvSpPr>
        <p:spPr>
          <a:xfrm>
            <a:off x="4689875" y="4754683"/>
            <a:ext cx="2812250" cy="1143070"/>
          </a:xfrm>
          <a:prstGeom prst="rect">
            <a:avLst/>
          </a:prstGeom>
        </p:spPr>
        <p:txBody>
          <a:bodyPr wrap="square">
            <a:spAutoFit/>
          </a:bodyPr>
          <a:lstStyle/>
          <a:p>
            <a:pPr marL="0" marR="0" lvl="0" indent="0" algn="ctr" defTabSz="914400" rtl="0" eaLnBrk="1" fontAlgn="auto" latinLnBrk="0" hangingPunct="1">
              <a:lnSpc>
                <a:spcPct val="200000"/>
              </a:lnSpc>
              <a:spcBef>
                <a:spcPts val="0"/>
              </a:spcBef>
              <a:spcAft>
                <a:spcPts val="0"/>
              </a:spcAft>
              <a:buClrTx/>
              <a:buSzTx/>
              <a:buFontTx/>
              <a:buNone/>
              <a:defRPr/>
            </a:pPr>
            <a:r>
              <a:rPr kumimoji="0" lang="en-US" sz="1200" b="0" i="0" u="none" strike="noStrike" kern="1200" cap="none" spc="0" normalizeH="0" baseline="0" noProof="0">
                <a:ln>
                  <a:noFill/>
                </a:ln>
                <a:solidFill>
                  <a:prstClr val="white"/>
                </a:solidFill>
                <a:effectLst/>
                <a:uLnTx/>
                <a:uFillTx/>
                <a:cs typeface="+mn-ea"/>
                <a:sym typeface="+mn-lt"/>
              </a:rPr>
              <a:t>Lorem ipsum dolor sit amet, consectetur adipiscing eVivamus et rhoncus urna. Pellentesque.</a:t>
            </a:r>
            <a:endParaRPr kumimoji="0" lang="en-US" sz="1200" b="0" i="0" u="none" strike="noStrike" kern="1200" cap="none" spc="0" normalizeH="0" baseline="0" noProof="0">
              <a:ln>
                <a:noFill/>
              </a:ln>
              <a:solidFill>
                <a:prstClr val="white"/>
              </a:solidFill>
              <a:effectLst/>
              <a:uLnTx/>
              <a:uFillTx/>
              <a:cs typeface="+mn-ea"/>
              <a:sym typeface="+mn-lt"/>
            </a:endParaRPr>
          </a:p>
        </p:txBody>
      </p:sp>
      <p:sp>
        <p:nvSpPr>
          <p:cNvPr id="25" name="文本框 24"/>
          <p:cNvSpPr txBox="1"/>
          <p:nvPr/>
        </p:nvSpPr>
        <p:spPr>
          <a:xfrm>
            <a:off x="5234226" y="4392673"/>
            <a:ext cx="1723549" cy="400110"/>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bg1"/>
                </a:solidFill>
                <a:effectLst/>
                <a:uLnTx/>
                <a:uFillTx/>
                <a:cs typeface="+mn-ea"/>
                <a:sym typeface="+mn-lt"/>
              </a:rPr>
              <a:t>标题文字添加</a:t>
            </a:r>
            <a:endParaRPr kumimoji="0" lang="zh-CN" altLang="en-US" sz="2000" b="0" i="0" u="none" strike="noStrike" kern="1200" cap="none" spc="0" normalizeH="0" baseline="0" noProof="0" dirty="0">
              <a:ln>
                <a:noFill/>
              </a:ln>
              <a:solidFill>
                <a:schemeClr val="bg1"/>
              </a:solidFill>
              <a:effectLst/>
              <a:uLnTx/>
              <a:uFillTx/>
              <a:cs typeface="+mn-ea"/>
              <a:sym typeface="+mn-lt"/>
            </a:endParaRPr>
          </a:p>
        </p:txBody>
      </p:sp>
      <p:sp>
        <p:nvSpPr>
          <p:cNvPr id="26" name="Rectangle 12"/>
          <p:cNvSpPr/>
          <p:nvPr/>
        </p:nvSpPr>
        <p:spPr>
          <a:xfrm>
            <a:off x="8261247" y="4754683"/>
            <a:ext cx="2812250" cy="1144609"/>
          </a:xfrm>
          <a:prstGeom prst="rect">
            <a:avLst/>
          </a:prstGeom>
        </p:spPr>
        <p:txBody>
          <a:bodyPr wrap="square">
            <a:spAutoFit/>
          </a:bodyPr>
          <a:lstStyle/>
          <a:p>
            <a:pPr marL="0" marR="0" lvl="0" indent="0" algn="ctr" defTabSz="914400" rtl="0" eaLnBrk="1" fontAlgn="auto" latinLnBrk="0" hangingPunct="1">
              <a:lnSpc>
                <a:spcPct val="200000"/>
              </a:lnSpc>
              <a:spcBef>
                <a:spcPts val="0"/>
              </a:spcBef>
              <a:spcAft>
                <a:spcPts val="0"/>
              </a:spcAft>
              <a:buClrTx/>
              <a:buSzTx/>
              <a:buFontTx/>
              <a:buNone/>
              <a:defRPr/>
            </a:pPr>
            <a:r>
              <a:rPr kumimoji="0" lang="en-US" sz="1200" b="0" i="0" u="none" strike="noStrike" kern="1200" cap="none" spc="0" normalizeH="0" baseline="0" noProof="0">
                <a:ln>
                  <a:noFill/>
                </a:ln>
                <a:solidFill>
                  <a:prstClr val="white"/>
                </a:solidFill>
                <a:effectLst/>
                <a:uLnTx/>
                <a:uFillTx/>
                <a:cs typeface="+mn-ea"/>
                <a:sym typeface="+mn-lt"/>
              </a:rPr>
              <a:t>Lorem ipsum dolor sit amet, consectetur adipiscing eVivamus et rhoncus urna. Pellentesque.</a:t>
            </a:r>
            <a:endParaRPr kumimoji="0" lang="en-US" sz="1200" b="0" i="0" u="none" strike="noStrike" kern="1200" cap="none" spc="0" normalizeH="0" baseline="0" noProof="0">
              <a:ln>
                <a:noFill/>
              </a:ln>
              <a:solidFill>
                <a:prstClr val="white"/>
              </a:solidFill>
              <a:effectLst/>
              <a:uLnTx/>
              <a:uFillTx/>
              <a:cs typeface="+mn-ea"/>
              <a:sym typeface="+mn-lt"/>
            </a:endParaRPr>
          </a:p>
        </p:txBody>
      </p:sp>
      <p:sp>
        <p:nvSpPr>
          <p:cNvPr id="27" name="文本框 26"/>
          <p:cNvSpPr txBox="1"/>
          <p:nvPr/>
        </p:nvSpPr>
        <p:spPr>
          <a:xfrm>
            <a:off x="8805598" y="4392673"/>
            <a:ext cx="1723549" cy="400110"/>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bg1"/>
                </a:solidFill>
                <a:effectLst/>
                <a:uLnTx/>
                <a:uFillTx/>
                <a:cs typeface="+mn-ea"/>
                <a:sym typeface="+mn-lt"/>
              </a:rPr>
              <a:t>标题文字添加</a:t>
            </a:r>
            <a:endParaRPr kumimoji="0" lang="zh-CN" altLang="en-US" sz="2000" b="0" i="0" u="none" strike="noStrike" kern="1200" cap="none" spc="0" normalizeH="0" baseline="0" noProof="0" dirty="0">
              <a:ln>
                <a:noFill/>
              </a:ln>
              <a:solidFill>
                <a:schemeClr val="bg1"/>
              </a:solidFill>
              <a:effectLst/>
              <a:uLnTx/>
              <a:uFillTx/>
              <a:cs typeface="+mn-ea"/>
              <a:sym typeface="+mn-lt"/>
            </a:endParaRPr>
          </a:p>
        </p:txBody>
      </p:sp>
      <p:grpSp>
        <p:nvGrpSpPr>
          <p:cNvPr id="28" name="组合 27"/>
          <p:cNvGrpSpPr/>
          <p:nvPr/>
        </p:nvGrpSpPr>
        <p:grpSpPr>
          <a:xfrm>
            <a:off x="169298" y="58865"/>
            <a:ext cx="2964427" cy="711074"/>
            <a:chOff x="169298" y="58865"/>
            <a:chExt cx="2964427" cy="711074"/>
          </a:xfrm>
        </p:grpSpPr>
        <p:grpSp>
          <p:nvGrpSpPr>
            <p:cNvPr id="29" name="组合 28"/>
            <p:cNvGrpSpPr/>
            <p:nvPr/>
          </p:nvGrpSpPr>
          <p:grpSpPr>
            <a:xfrm>
              <a:off x="640218" y="58865"/>
              <a:ext cx="2493507" cy="711074"/>
              <a:chOff x="4362191" y="419177"/>
              <a:chExt cx="2493507" cy="711074"/>
            </a:xfrm>
          </p:grpSpPr>
          <p:sp>
            <p:nvSpPr>
              <p:cNvPr id="32" name="文本框 31"/>
              <p:cNvSpPr txBox="1"/>
              <p:nvPr/>
            </p:nvSpPr>
            <p:spPr>
              <a:xfrm>
                <a:off x="4362191" y="419177"/>
                <a:ext cx="2236510" cy="400110"/>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bg1"/>
                    </a:solidFill>
                    <a:effectLst/>
                    <a:uLnTx/>
                    <a:uFillTx/>
                    <a:cs typeface="+mn-ea"/>
                    <a:sym typeface="+mn-lt"/>
                  </a:rPr>
                  <a:t>标题文字添加此处</a:t>
                </a:r>
                <a:endParaRPr kumimoji="0" lang="zh-CN" altLang="en-US" sz="2000" b="0" i="0" u="none" strike="noStrike" kern="1200" cap="none" spc="0" normalizeH="0" baseline="0" noProof="0" dirty="0">
                  <a:ln>
                    <a:noFill/>
                  </a:ln>
                  <a:solidFill>
                    <a:schemeClr val="bg1"/>
                  </a:solidFill>
                  <a:effectLst/>
                  <a:uLnTx/>
                  <a:uFillTx/>
                  <a:cs typeface="+mn-ea"/>
                  <a:sym typeface="+mn-lt"/>
                </a:endParaRPr>
              </a:p>
            </p:txBody>
          </p:sp>
          <p:sp>
            <p:nvSpPr>
              <p:cNvPr id="33" name="文本框 32"/>
              <p:cNvSpPr txBox="1"/>
              <p:nvPr/>
            </p:nvSpPr>
            <p:spPr>
              <a:xfrm>
                <a:off x="4362191" y="707507"/>
                <a:ext cx="2493507" cy="422744"/>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900" b="0" i="0" u="none" strike="noStrike" kern="1200" cap="none" spc="0" normalizeH="0" baseline="0" noProof="0">
                    <a:ln>
                      <a:noFill/>
                    </a:ln>
                    <a:solidFill>
                      <a:schemeClr val="bg1"/>
                    </a:solidFill>
                    <a:effectLst/>
                    <a:uLnTx/>
                    <a:uFillTx/>
                    <a:cs typeface="+mn-ea"/>
                    <a:sym typeface="+mn-lt"/>
                  </a:rPr>
                  <a:t> user can, </a:t>
                </a:r>
                <a:r>
                  <a:rPr kumimoji="0" lang="en-US" altLang="zh-CN" sz="900" b="0" i="0" u="none" strike="noStrike" kern="1200" cap="none" spc="0" normalizeH="0" baseline="0" noProof="0" dirty="0">
                    <a:ln>
                      <a:noFill/>
                    </a:ln>
                    <a:solidFill>
                      <a:schemeClr val="bg1"/>
                    </a:solidFill>
                    <a:effectLst/>
                    <a:uLnTx/>
                    <a:uFillTx/>
                    <a:cs typeface="+mn-ea"/>
                    <a:sym typeface="+mn-lt"/>
                  </a:rPr>
                  <a:t>or print </a:t>
                </a:r>
                <a:r>
                  <a:rPr kumimoji="0" lang="en-US" altLang="zh-CN" sz="900" b="0" i="0" u="none" strike="noStrike" kern="1200" cap="none" spc="0" normalizeH="0" baseline="0" noProof="0">
                    <a:ln>
                      <a:noFill/>
                    </a:ln>
                    <a:solidFill>
                      <a:schemeClr val="bg1"/>
                    </a:solidFill>
                    <a:effectLst/>
                    <a:uLnTx/>
                    <a:uFillTx/>
                    <a:cs typeface="+mn-ea"/>
                    <a:sym typeface="+mn-lt"/>
                  </a:rPr>
                  <a:t>the make </a:t>
                </a:r>
                <a:r>
                  <a:rPr kumimoji="0" lang="en-US" altLang="zh-CN" sz="900" b="0" i="0" u="none" strike="noStrike" kern="1200" cap="none" spc="0" normalizeH="0" baseline="0" noProof="0" dirty="0">
                    <a:ln>
                      <a:noFill/>
                    </a:ln>
                    <a:solidFill>
                      <a:schemeClr val="bg1"/>
                    </a:solidFill>
                    <a:effectLst/>
                    <a:uLnTx/>
                    <a:uFillTx/>
                    <a:cs typeface="+mn-ea"/>
                    <a:sym typeface="+mn-lt"/>
                  </a:rPr>
                  <a:t>it into a film to be used in a wider field</a:t>
                </a:r>
                <a:endParaRPr kumimoji="0" lang="en-US" altLang="zh-CN" sz="900" b="0" i="0" u="none" strike="noStrike" kern="1200" cap="none" spc="0" normalizeH="0" baseline="0" noProof="0" dirty="0">
                  <a:ln>
                    <a:noFill/>
                  </a:ln>
                  <a:solidFill>
                    <a:schemeClr val="bg1"/>
                  </a:solidFill>
                  <a:effectLst/>
                  <a:uLnTx/>
                  <a:uFillTx/>
                  <a:cs typeface="+mn-ea"/>
                  <a:sym typeface="+mn-lt"/>
                </a:endParaRPr>
              </a:p>
            </p:txBody>
          </p:sp>
        </p:grpSp>
        <p:sp>
          <p:nvSpPr>
            <p:cNvPr id="30" name="圆角矩形 9"/>
            <p:cNvSpPr/>
            <p:nvPr/>
          </p:nvSpPr>
          <p:spPr>
            <a:xfrm rot="2658816">
              <a:off x="169298" y="218403"/>
              <a:ext cx="390139" cy="390139"/>
            </a:xfrm>
            <a:prstGeom prst="roundRect">
              <a:avLst>
                <a:gd name="adj" fmla="val 18738"/>
              </a:avLst>
            </a:prstGeom>
            <a:noFill/>
            <a:ln w="60325">
              <a:solidFill>
                <a:schemeClr val="bg1">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cs typeface="+mn-ea"/>
                <a:sym typeface="+mn-lt"/>
              </a:endParaRPr>
            </a:p>
          </p:txBody>
        </p:sp>
        <p:sp>
          <p:nvSpPr>
            <p:cNvPr id="31" name="文本框 30"/>
            <p:cNvSpPr txBox="1"/>
            <p:nvPr/>
          </p:nvSpPr>
          <p:spPr>
            <a:xfrm>
              <a:off x="182370" y="267036"/>
              <a:ext cx="457848" cy="307777"/>
            </a:xfrm>
            <a:prstGeom prst="rect">
              <a:avLst/>
            </a:prstGeom>
            <a:noFill/>
          </p:spPr>
          <p:txBody>
            <a:bodyPr wrap="square" rtlCol="0">
              <a:spAutoFit/>
            </a:bodyPr>
            <a:lstStyle/>
            <a:p>
              <a:r>
                <a:rPr lang="en-US" altLang="zh-CN" sz="1400" b="1">
                  <a:solidFill>
                    <a:schemeClr val="bg1"/>
                  </a:solidFill>
                  <a:cs typeface="+mn-ea"/>
                  <a:sym typeface="+mn-lt"/>
                </a:rPr>
                <a:t>03</a:t>
              </a:r>
              <a:endParaRPr lang="zh-CN" altLang="en-US" sz="1400" b="1">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1894337" y="4393498"/>
            <a:ext cx="496152" cy="426921"/>
            <a:chOff x="495301" y="523876"/>
            <a:chExt cx="546101" cy="469900"/>
          </a:xfrm>
        </p:grpSpPr>
        <p:sp>
          <p:nvSpPr>
            <p:cNvPr id="22" name="Freeform 5"/>
            <p:cNvSpPr/>
            <p:nvPr/>
          </p:nvSpPr>
          <p:spPr bwMode="auto">
            <a:xfrm>
              <a:off x="606426" y="631826"/>
              <a:ext cx="434975" cy="361950"/>
            </a:xfrm>
            <a:custGeom>
              <a:avLst/>
              <a:gdLst>
                <a:gd name="T0" fmla="*/ 153 w 153"/>
                <a:gd name="T1" fmla="*/ 121 h 127"/>
                <a:gd name="T2" fmla="*/ 147 w 153"/>
                <a:gd name="T3" fmla="*/ 127 h 127"/>
                <a:gd name="T4" fmla="*/ 6 w 153"/>
                <a:gd name="T5" fmla="*/ 127 h 127"/>
                <a:gd name="T6" fmla="*/ 0 w 153"/>
                <a:gd name="T7" fmla="*/ 121 h 127"/>
                <a:gd name="T8" fmla="*/ 0 w 153"/>
                <a:gd name="T9" fmla="*/ 6 h 127"/>
                <a:gd name="T10" fmla="*/ 6 w 153"/>
                <a:gd name="T11" fmla="*/ 0 h 127"/>
                <a:gd name="T12" fmla="*/ 147 w 153"/>
                <a:gd name="T13" fmla="*/ 0 h 127"/>
                <a:gd name="T14" fmla="*/ 153 w 153"/>
                <a:gd name="T15" fmla="*/ 6 h 127"/>
                <a:gd name="T16" fmla="*/ 153 w 153"/>
                <a:gd name="T17" fmla="*/ 12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3" h="127">
                  <a:moveTo>
                    <a:pt x="153" y="121"/>
                  </a:moveTo>
                  <a:cubicBezTo>
                    <a:pt x="153" y="124"/>
                    <a:pt x="151" y="127"/>
                    <a:pt x="147" y="127"/>
                  </a:cubicBezTo>
                  <a:cubicBezTo>
                    <a:pt x="6" y="127"/>
                    <a:pt x="6" y="127"/>
                    <a:pt x="6" y="127"/>
                  </a:cubicBezTo>
                  <a:cubicBezTo>
                    <a:pt x="2" y="127"/>
                    <a:pt x="0" y="124"/>
                    <a:pt x="0" y="121"/>
                  </a:cubicBezTo>
                  <a:cubicBezTo>
                    <a:pt x="0" y="6"/>
                    <a:pt x="0" y="6"/>
                    <a:pt x="0" y="6"/>
                  </a:cubicBezTo>
                  <a:cubicBezTo>
                    <a:pt x="0" y="3"/>
                    <a:pt x="2" y="0"/>
                    <a:pt x="6" y="0"/>
                  </a:cubicBezTo>
                  <a:cubicBezTo>
                    <a:pt x="147" y="0"/>
                    <a:pt x="147" y="0"/>
                    <a:pt x="147" y="0"/>
                  </a:cubicBezTo>
                  <a:cubicBezTo>
                    <a:pt x="151" y="0"/>
                    <a:pt x="153" y="3"/>
                    <a:pt x="153" y="6"/>
                  </a:cubicBezTo>
                  <a:lnTo>
                    <a:pt x="153" y="121"/>
                  </a:lnTo>
                  <a:close/>
                </a:path>
              </a:pathLst>
            </a:custGeom>
            <a:noFill/>
            <a:ln w="23813" cap="flat">
              <a:solidFill>
                <a:srgbClr val="24563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3" name="Freeform 6"/>
            <p:cNvSpPr/>
            <p:nvPr/>
          </p:nvSpPr>
          <p:spPr bwMode="auto">
            <a:xfrm>
              <a:off x="495301" y="523876"/>
              <a:ext cx="438150" cy="361950"/>
            </a:xfrm>
            <a:custGeom>
              <a:avLst/>
              <a:gdLst>
                <a:gd name="T0" fmla="*/ 20 w 154"/>
                <a:gd name="T1" fmla="*/ 127 h 127"/>
                <a:gd name="T2" fmla="*/ 7 w 154"/>
                <a:gd name="T3" fmla="*/ 127 h 127"/>
                <a:gd name="T4" fmla="*/ 0 w 154"/>
                <a:gd name="T5" fmla="*/ 121 h 127"/>
                <a:gd name="T6" fmla="*/ 0 w 154"/>
                <a:gd name="T7" fmla="*/ 6 h 127"/>
                <a:gd name="T8" fmla="*/ 7 w 154"/>
                <a:gd name="T9" fmla="*/ 0 h 127"/>
                <a:gd name="T10" fmla="*/ 148 w 154"/>
                <a:gd name="T11" fmla="*/ 0 h 127"/>
                <a:gd name="T12" fmla="*/ 154 w 154"/>
                <a:gd name="T13" fmla="*/ 6 h 127"/>
                <a:gd name="T14" fmla="*/ 154 w 154"/>
                <a:gd name="T15" fmla="*/ 20 h 1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127">
                  <a:moveTo>
                    <a:pt x="20" y="127"/>
                  </a:moveTo>
                  <a:cubicBezTo>
                    <a:pt x="7" y="127"/>
                    <a:pt x="7" y="127"/>
                    <a:pt x="7" y="127"/>
                  </a:cubicBezTo>
                  <a:cubicBezTo>
                    <a:pt x="3" y="127"/>
                    <a:pt x="0" y="124"/>
                    <a:pt x="0" y="121"/>
                  </a:cubicBezTo>
                  <a:cubicBezTo>
                    <a:pt x="0" y="6"/>
                    <a:pt x="0" y="6"/>
                    <a:pt x="0" y="6"/>
                  </a:cubicBezTo>
                  <a:cubicBezTo>
                    <a:pt x="0" y="2"/>
                    <a:pt x="3" y="0"/>
                    <a:pt x="7" y="0"/>
                  </a:cubicBezTo>
                  <a:cubicBezTo>
                    <a:pt x="148" y="0"/>
                    <a:pt x="148" y="0"/>
                    <a:pt x="148" y="0"/>
                  </a:cubicBezTo>
                  <a:cubicBezTo>
                    <a:pt x="151" y="0"/>
                    <a:pt x="154" y="2"/>
                    <a:pt x="154" y="6"/>
                  </a:cubicBezTo>
                  <a:cubicBezTo>
                    <a:pt x="154" y="20"/>
                    <a:pt x="154" y="20"/>
                    <a:pt x="154" y="20"/>
                  </a:cubicBezTo>
                </a:path>
              </a:pathLst>
            </a:custGeom>
            <a:noFill/>
            <a:ln w="23813" cap="flat">
              <a:solidFill>
                <a:srgbClr val="24563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4" name="Freeform 7"/>
            <p:cNvSpPr/>
            <p:nvPr/>
          </p:nvSpPr>
          <p:spPr bwMode="auto">
            <a:xfrm>
              <a:off x="646114" y="831851"/>
              <a:ext cx="395288" cy="161925"/>
            </a:xfrm>
            <a:custGeom>
              <a:avLst/>
              <a:gdLst>
                <a:gd name="T0" fmla="*/ 0 w 249"/>
                <a:gd name="T1" fmla="*/ 102 h 102"/>
                <a:gd name="T2" fmla="*/ 102 w 249"/>
                <a:gd name="T3" fmla="*/ 0 h 102"/>
                <a:gd name="T4" fmla="*/ 147 w 249"/>
                <a:gd name="T5" fmla="*/ 48 h 102"/>
                <a:gd name="T6" fmla="*/ 194 w 249"/>
                <a:gd name="T7" fmla="*/ 0 h 102"/>
                <a:gd name="T8" fmla="*/ 249 w 249"/>
                <a:gd name="T9" fmla="*/ 48 h 102"/>
              </a:gdLst>
              <a:ahLst/>
              <a:cxnLst>
                <a:cxn ang="0">
                  <a:pos x="T0" y="T1"/>
                </a:cxn>
                <a:cxn ang="0">
                  <a:pos x="T2" y="T3"/>
                </a:cxn>
                <a:cxn ang="0">
                  <a:pos x="T4" y="T5"/>
                </a:cxn>
                <a:cxn ang="0">
                  <a:pos x="T6" y="T7"/>
                </a:cxn>
                <a:cxn ang="0">
                  <a:pos x="T8" y="T9"/>
                </a:cxn>
              </a:cxnLst>
              <a:rect l="0" t="0" r="r" b="b"/>
              <a:pathLst>
                <a:path w="249" h="102">
                  <a:moveTo>
                    <a:pt x="0" y="102"/>
                  </a:moveTo>
                  <a:lnTo>
                    <a:pt x="102" y="0"/>
                  </a:lnTo>
                  <a:lnTo>
                    <a:pt x="147" y="48"/>
                  </a:lnTo>
                  <a:lnTo>
                    <a:pt x="194" y="0"/>
                  </a:lnTo>
                  <a:lnTo>
                    <a:pt x="249" y="48"/>
                  </a:lnTo>
                </a:path>
              </a:pathLst>
            </a:custGeom>
            <a:noFill/>
            <a:ln w="23813" cap="flat">
              <a:solidFill>
                <a:srgbClr val="24563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5" name="Oval 8"/>
            <p:cNvSpPr>
              <a:spLocks noChangeArrowheads="1"/>
            </p:cNvSpPr>
            <p:nvPr/>
          </p:nvSpPr>
          <p:spPr bwMode="auto">
            <a:xfrm>
              <a:off x="666751" y="717551"/>
              <a:ext cx="84138" cy="85725"/>
            </a:xfrm>
            <a:prstGeom prst="ellipse">
              <a:avLst/>
            </a:prstGeom>
            <a:noFill/>
            <a:ln w="23813" cap="flat">
              <a:solidFill>
                <a:srgbClr val="24563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26" name="组合 25"/>
          <p:cNvGrpSpPr/>
          <p:nvPr/>
        </p:nvGrpSpPr>
        <p:grpSpPr>
          <a:xfrm>
            <a:off x="9855249" y="4366650"/>
            <a:ext cx="496151" cy="491825"/>
            <a:chOff x="5229226" y="484188"/>
            <a:chExt cx="546100" cy="541338"/>
          </a:xfrm>
        </p:grpSpPr>
        <p:sp>
          <p:nvSpPr>
            <p:cNvPr id="27" name="Freeform 20"/>
            <p:cNvSpPr/>
            <p:nvPr/>
          </p:nvSpPr>
          <p:spPr bwMode="auto">
            <a:xfrm>
              <a:off x="5229226" y="538163"/>
              <a:ext cx="546100" cy="487363"/>
            </a:xfrm>
            <a:custGeom>
              <a:avLst/>
              <a:gdLst>
                <a:gd name="T0" fmla="*/ 157 w 192"/>
                <a:gd name="T1" fmla="*/ 0 h 171"/>
                <a:gd name="T2" fmla="*/ 188 w 192"/>
                <a:gd name="T3" fmla="*/ 0 h 171"/>
                <a:gd name="T4" fmla="*/ 192 w 192"/>
                <a:gd name="T5" fmla="*/ 4 h 171"/>
                <a:gd name="T6" fmla="*/ 192 w 192"/>
                <a:gd name="T7" fmla="*/ 168 h 171"/>
                <a:gd name="T8" fmla="*/ 188 w 192"/>
                <a:gd name="T9" fmla="*/ 171 h 171"/>
                <a:gd name="T10" fmla="*/ 3 w 192"/>
                <a:gd name="T11" fmla="*/ 171 h 171"/>
                <a:gd name="T12" fmla="*/ 0 w 192"/>
                <a:gd name="T13" fmla="*/ 168 h 171"/>
                <a:gd name="T14" fmla="*/ 0 w 192"/>
                <a:gd name="T15" fmla="*/ 4 h 171"/>
                <a:gd name="T16" fmla="*/ 3 w 192"/>
                <a:gd name="T17" fmla="*/ 0 h 171"/>
                <a:gd name="T18" fmla="*/ 34 w 192"/>
                <a:gd name="T19"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171">
                  <a:moveTo>
                    <a:pt x="157" y="0"/>
                  </a:moveTo>
                  <a:cubicBezTo>
                    <a:pt x="188" y="0"/>
                    <a:pt x="188" y="0"/>
                    <a:pt x="188" y="0"/>
                  </a:cubicBezTo>
                  <a:cubicBezTo>
                    <a:pt x="190" y="0"/>
                    <a:pt x="192" y="2"/>
                    <a:pt x="192" y="4"/>
                  </a:cubicBezTo>
                  <a:cubicBezTo>
                    <a:pt x="192" y="168"/>
                    <a:pt x="192" y="168"/>
                    <a:pt x="192" y="168"/>
                  </a:cubicBezTo>
                  <a:cubicBezTo>
                    <a:pt x="192" y="170"/>
                    <a:pt x="190" y="171"/>
                    <a:pt x="188" y="171"/>
                  </a:cubicBezTo>
                  <a:cubicBezTo>
                    <a:pt x="3" y="171"/>
                    <a:pt x="3" y="171"/>
                    <a:pt x="3" y="171"/>
                  </a:cubicBezTo>
                  <a:cubicBezTo>
                    <a:pt x="1" y="171"/>
                    <a:pt x="0" y="170"/>
                    <a:pt x="0" y="168"/>
                  </a:cubicBezTo>
                  <a:cubicBezTo>
                    <a:pt x="0" y="4"/>
                    <a:pt x="0" y="4"/>
                    <a:pt x="0" y="4"/>
                  </a:cubicBezTo>
                  <a:cubicBezTo>
                    <a:pt x="0" y="2"/>
                    <a:pt x="1" y="0"/>
                    <a:pt x="3" y="0"/>
                  </a:cubicBezTo>
                  <a:cubicBezTo>
                    <a:pt x="34" y="0"/>
                    <a:pt x="34" y="0"/>
                    <a:pt x="34" y="0"/>
                  </a:cubicBezTo>
                </a:path>
              </a:pathLst>
            </a:custGeom>
            <a:noFill/>
            <a:ln w="23813" cap="flat">
              <a:solidFill>
                <a:srgbClr val="24563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8" name="Line 21"/>
            <p:cNvSpPr>
              <a:spLocks noChangeShapeType="1"/>
            </p:cNvSpPr>
            <p:nvPr/>
          </p:nvSpPr>
          <p:spPr bwMode="auto">
            <a:xfrm>
              <a:off x="5229226" y="688976"/>
              <a:ext cx="546100" cy="0"/>
            </a:xfrm>
            <a:prstGeom prst="line">
              <a:avLst/>
            </a:prstGeom>
            <a:noFill/>
            <a:ln w="23813" cap="flat">
              <a:solidFill>
                <a:srgbClr val="24563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9" name="Freeform 22"/>
            <p:cNvSpPr/>
            <p:nvPr/>
          </p:nvSpPr>
          <p:spPr bwMode="auto">
            <a:xfrm>
              <a:off x="5337176" y="484188"/>
              <a:ext cx="77788" cy="103188"/>
            </a:xfrm>
            <a:custGeom>
              <a:avLst/>
              <a:gdLst>
                <a:gd name="T0" fmla="*/ 27 w 27"/>
                <a:gd name="T1" fmla="*/ 33 h 36"/>
                <a:gd name="T2" fmla="*/ 24 w 27"/>
                <a:gd name="T3" fmla="*/ 36 h 36"/>
                <a:gd name="T4" fmla="*/ 3 w 27"/>
                <a:gd name="T5" fmla="*/ 36 h 36"/>
                <a:gd name="T6" fmla="*/ 0 w 27"/>
                <a:gd name="T7" fmla="*/ 33 h 36"/>
                <a:gd name="T8" fmla="*/ 0 w 27"/>
                <a:gd name="T9" fmla="*/ 3 h 36"/>
                <a:gd name="T10" fmla="*/ 3 w 27"/>
                <a:gd name="T11" fmla="*/ 0 h 36"/>
                <a:gd name="T12" fmla="*/ 24 w 27"/>
                <a:gd name="T13" fmla="*/ 0 h 36"/>
                <a:gd name="T14" fmla="*/ 27 w 27"/>
                <a:gd name="T15" fmla="*/ 3 h 36"/>
                <a:gd name="T16" fmla="*/ 27 w 27"/>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36">
                  <a:moveTo>
                    <a:pt x="27" y="33"/>
                  </a:moveTo>
                  <a:cubicBezTo>
                    <a:pt x="27" y="35"/>
                    <a:pt x="26" y="36"/>
                    <a:pt x="24" y="36"/>
                  </a:cubicBezTo>
                  <a:cubicBezTo>
                    <a:pt x="3" y="36"/>
                    <a:pt x="3" y="36"/>
                    <a:pt x="3" y="36"/>
                  </a:cubicBezTo>
                  <a:cubicBezTo>
                    <a:pt x="1" y="36"/>
                    <a:pt x="0" y="35"/>
                    <a:pt x="0" y="33"/>
                  </a:cubicBezTo>
                  <a:cubicBezTo>
                    <a:pt x="0" y="3"/>
                    <a:pt x="0" y="3"/>
                    <a:pt x="0" y="3"/>
                  </a:cubicBezTo>
                  <a:cubicBezTo>
                    <a:pt x="0" y="1"/>
                    <a:pt x="1" y="0"/>
                    <a:pt x="3" y="0"/>
                  </a:cubicBezTo>
                  <a:cubicBezTo>
                    <a:pt x="24" y="0"/>
                    <a:pt x="24" y="0"/>
                    <a:pt x="24" y="0"/>
                  </a:cubicBezTo>
                  <a:cubicBezTo>
                    <a:pt x="26" y="0"/>
                    <a:pt x="27" y="1"/>
                    <a:pt x="27" y="3"/>
                  </a:cubicBezTo>
                  <a:lnTo>
                    <a:pt x="27" y="33"/>
                  </a:lnTo>
                  <a:close/>
                </a:path>
              </a:pathLst>
            </a:custGeom>
            <a:noFill/>
            <a:ln w="23813" cap="flat">
              <a:solidFill>
                <a:srgbClr val="24563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0" name="Freeform 23"/>
            <p:cNvSpPr/>
            <p:nvPr/>
          </p:nvSpPr>
          <p:spPr bwMode="auto">
            <a:xfrm>
              <a:off x="5588001" y="484188"/>
              <a:ext cx="76200" cy="103188"/>
            </a:xfrm>
            <a:custGeom>
              <a:avLst/>
              <a:gdLst>
                <a:gd name="T0" fmla="*/ 27 w 27"/>
                <a:gd name="T1" fmla="*/ 33 h 36"/>
                <a:gd name="T2" fmla="*/ 24 w 27"/>
                <a:gd name="T3" fmla="*/ 36 h 36"/>
                <a:gd name="T4" fmla="*/ 3 w 27"/>
                <a:gd name="T5" fmla="*/ 36 h 36"/>
                <a:gd name="T6" fmla="*/ 0 w 27"/>
                <a:gd name="T7" fmla="*/ 33 h 36"/>
                <a:gd name="T8" fmla="*/ 0 w 27"/>
                <a:gd name="T9" fmla="*/ 3 h 36"/>
                <a:gd name="T10" fmla="*/ 3 w 27"/>
                <a:gd name="T11" fmla="*/ 0 h 36"/>
                <a:gd name="T12" fmla="*/ 24 w 27"/>
                <a:gd name="T13" fmla="*/ 0 h 36"/>
                <a:gd name="T14" fmla="*/ 27 w 27"/>
                <a:gd name="T15" fmla="*/ 3 h 36"/>
                <a:gd name="T16" fmla="*/ 27 w 27"/>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36">
                  <a:moveTo>
                    <a:pt x="27" y="33"/>
                  </a:moveTo>
                  <a:cubicBezTo>
                    <a:pt x="27" y="35"/>
                    <a:pt x="26" y="36"/>
                    <a:pt x="24" y="36"/>
                  </a:cubicBezTo>
                  <a:cubicBezTo>
                    <a:pt x="3" y="36"/>
                    <a:pt x="3" y="36"/>
                    <a:pt x="3" y="36"/>
                  </a:cubicBezTo>
                  <a:cubicBezTo>
                    <a:pt x="2" y="36"/>
                    <a:pt x="0" y="35"/>
                    <a:pt x="0" y="33"/>
                  </a:cubicBezTo>
                  <a:cubicBezTo>
                    <a:pt x="0" y="3"/>
                    <a:pt x="0" y="3"/>
                    <a:pt x="0" y="3"/>
                  </a:cubicBezTo>
                  <a:cubicBezTo>
                    <a:pt x="0" y="1"/>
                    <a:pt x="2" y="0"/>
                    <a:pt x="3" y="0"/>
                  </a:cubicBezTo>
                  <a:cubicBezTo>
                    <a:pt x="24" y="0"/>
                    <a:pt x="24" y="0"/>
                    <a:pt x="24" y="0"/>
                  </a:cubicBezTo>
                  <a:cubicBezTo>
                    <a:pt x="26" y="0"/>
                    <a:pt x="27" y="1"/>
                    <a:pt x="27" y="3"/>
                  </a:cubicBezTo>
                  <a:lnTo>
                    <a:pt x="27" y="33"/>
                  </a:lnTo>
                  <a:close/>
                </a:path>
              </a:pathLst>
            </a:custGeom>
            <a:noFill/>
            <a:ln w="23813" cap="flat">
              <a:solidFill>
                <a:srgbClr val="24563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1" name="Line 24"/>
            <p:cNvSpPr>
              <a:spLocks noChangeShapeType="1"/>
            </p:cNvSpPr>
            <p:nvPr/>
          </p:nvSpPr>
          <p:spPr bwMode="auto">
            <a:xfrm>
              <a:off x="5426076" y="538163"/>
              <a:ext cx="150813" cy="0"/>
            </a:xfrm>
            <a:prstGeom prst="line">
              <a:avLst/>
            </a:prstGeom>
            <a:noFill/>
            <a:ln w="23813" cap="flat">
              <a:solidFill>
                <a:srgbClr val="24563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32" name="组合 31"/>
          <p:cNvGrpSpPr/>
          <p:nvPr/>
        </p:nvGrpSpPr>
        <p:grpSpPr>
          <a:xfrm>
            <a:off x="5856612" y="4429962"/>
            <a:ext cx="496151" cy="497594"/>
            <a:chOff x="2862264" y="1550988"/>
            <a:chExt cx="546100" cy="547688"/>
          </a:xfrm>
        </p:grpSpPr>
        <p:sp>
          <p:nvSpPr>
            <p:cNvPr id="33" name="Oval 76"/>
            <p:cNvSpPr>
              <a:spLocks noChangeArrowheads="1"/>
            </p:cNvSpPr>
            <p:nvPr/>
          </p:nvSpPr>
          <p:spPr bwMode="auto">
            <a:xfrm>
              <a:off x="2862264" y="1550988"/>
              <a:ext cx="546100" cy="547688"/>
            </a:xfrm>
            <a:prstGeom prst="ellipse">
              <a:avLst/>
            </a:prstGeom>
            <a:noFill/>
            <a:ln w="23813" cap="flat">
              <a:solidFill>
                <a:srgbClr val="24563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4" name="Line 77"/>
            <p:cNvSpPr>
              <a:spLocks noChangeShapeType="1"/>
            </p:cNvSpPr>
            <p:nvPr/>
          </p:nvSpPr>
          <p:spPr bwMode="auto">
            <a:xfrm>
              <a:off x="3135314" y="1700213"/>
              <a:ext cx="0" cy="244475"/>
            </a:xfrm>
            <a:prstGeom prst="line">
              <a:avLst/>
            </a:prstGeom>
            <a:noFill/>
            <a:ln w="23813" cap="flat">
              <a:solidFill>
                <a:srgbClr val="24563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5" name="Line 78"/>
            <p:cNvSpPr>
              <a:spLocks noChangeShapeType="1"/>
            </p:cNvSpPr>
            <p:nvPr/>
          </p:nvSpPr>
          <p:spPr bwMode="auto">
            <a:xfrm>
              <a:off x="3008314" y="1822451"/>
              <a:ext cx="255588" cy="0"/>
            </a:xfrm>
            <a:prstGeom prst="line">
              <a:avLst/>
            </a:prstGeom>
            <a:noFill/>
            <a:ln w="23813" cap="flat">
              <a:solidFill>
                <a:srgbClr val="24563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pic>
        <p:nvPicPr>
          <p:cNvPr id="17" name="图片占位符 16"/>
          <p:cNvPicPr>
            <a:picLocks noGrp="1" noChangeAspect="1"/>
          </p:cNvPicPr>
          <p:nvPr>
            <p:ph type="pic" sz="quarter" idx="10"/>
          </p:nvPr>
        </p:nvPicPr>
        <p:blipFill>
          <a:blip r:embed="rId1" cstate="screen"/>
          <a:stretch>
            <a:fillRect/>
          </a:stretch>
        </p:blipFill>
        <p:spPr>
          <a:xfrm>
            <a:off x="593387" y="1938796"/>
            <a:ext cx="3268494" cy="2178996"/>
          </a:xfrm>
        </p:spPr>
      </p:pic>
      <p:pic>
        <p:nvPicPr>
          <p:cNvPr id="42" name="图片占位符 16"/>
          <p:cNvPicPr>
            <a:picLocks noChangeAspect="1"/>
          </p:cNvPicPr>
          <p:nvPr/>
        </p:nvPicPr>
        <p:blipFill>
          <a:blip r:embed="rId2" cstate="screen"/>
          <a:stretch>
            <a:fillRect/>
          </a:stretch>
        </p:blipFill>
        <p:spPr>
          <a:xfrm>
            <a:off x="4461753" y="1938796"/>
            <a:ext cx="3268494" cy="2178996"/>
          </a:xfrm>
          <a:custGeom>
            <a:avLst/>
            <a:gdLst>
              <a:gd name="connsiteX0" fmla="*/ 0 w 4455268"/>
              <a:gd name="connsiteY0" fmla="*/ 0 h 2178996"/>
              <a:gd name="connsiteX1" fmla="*/ 4455268 w 4455268"/>
              <a:gd name="connsiteY1" fmla="*/ 0 h 2178996"/>
              <a:gd name="connsiteX2" fmla="*/ 4455268 w 4455268"/>
              <a:gd name="connsiteY2" fmla="*/ 2178996 h 2178996"/>
              <a:gd name="connsiteX3" fmla="*/ 0 w 4455268"/>
              <a:gd name="connsiteY3" fmla="*/ 2178996 h 2178996"/>
            </a:gdLst>
            <a:ahLst/>
            <a:cxnLst>
              <a:cxn ang="0">
                <a:pos x="connsiteX0" y="connsiteY0"/>
              </a:cxn>
              <a:cxn ang="0">
                <a:pos x="connsiteX1" y="connsiteY1"/>
              </a:cxn>
              <a:cxn ang="0">
                <a:pos x="connsiteX2" y="connsiteY2"/>
              </a:cxn>
              <a:cxn ang="0">
                <a:pos x="connsiteX3" y="connsiteY3"/>
              </a:cxn>
            </a:cxnLst>
            <a:rect l="l" t="t" r="r" b="b"/>
            <a:pathLst>
              <a:path w="4455268" h="2178996">
                <a:moveTo>
                  <a:pt x="0" y="0"/>
                </a:moveTo>
                <a:lnTo>
                  <a:pt x="4455268" y="0"/>
                </a:lnTo>
                <a:lnTo>
                  <a:pt x="4455268" y="2178996"/>
                </a:lnTo>
                <a:lnTo>
                  <a:pt x="0" y="2178996"/>
                </a:lnTo>
                <a:close/>
              </a:path>
            </a:pathLst>
          </a:custGeom>
        </p:spPr>
      </p:pic>
      <p:pic>
        <p:nvPicPr>
          <p:cNvPr id="43" name="图片占位符 16"/>
          <p:cNvPicPr>
            <a:picLocks noChangeAspect="1"/>
          </p:cNvPicPr>
          <p:nvPr/>
        </p:nvPicPr>
        <p:blipFill>
          <a:blip r:embed="rId3" cstate="screen"/>
          <a:stretch>
            <a:fillRect/>
          </a:stretch>
        </p:blipFill>
        <p:spPr>
          <a:xfrm>
            <a:off x="8326877" y="1933252"/>
            <a:ext cx="3268494" cy="2178996"/>
          </a:xfrm>
          <a:custGeom>
            <a:avLst/>
            <a:gdLst>
              <a:gd name="connsiteX0" fmla="*/ 0 w 4455268"/>
              <a:gd name="connsiteY0" fmla="*/ 0 h 2178996"/>
              <a:gd name="connsiteX1" fmla="*/ 4455268 w 4455268"/>
              <a:gd name="connsiteY1" fmla="*/ 0 h 2178996"/>
              <a:gd name="connsiteX2" fmla="*/ 4455268 w 4455268"/>
              <a:gd name="connsiteY2" fmla="*/ 2178996 h 2178996"/>
              <a:gd name="connsiteX3" fmla="*/ 0 w 4455268"/>
              <a:gd name="connsiteY3" fmla="*/ 2178996 h 2178996"/>
            </a:gdLst>
            <a:ahLst/>
            <a:cxnLst>
              <a:cxn ang="0">
                <a:pos x="connsiteX0" y="connsiteY0"/>
              </a:cxn>
              <a:cxn ang="0">
                <a:pos x="connsiteX1" y="connsiteY1"/>
              </a:cxn>
              <a:cxn ang="0">
                <a:pos x="connsiteX2" y="connsiteY2"/>
              </a:cxn>
              <a:cxn ang="0">
                <a:pos x="connsiteX3" y="connsiteY3"/>
              </a:cxn>
            </a:cxnLst>
            <a:rect l="l" t="t" r="r" b="b"/>
            <a:pathLst>
              <a:path w="4455268" h="2178996">
                <a:moveTo>
                  <a:pt x="0" y="0"/>
                </a:moveTo>
                <a:lnTo>
                  <a:pt x="4455268" y="0"/>
                </a:lnTo>
                <a:lnTo>
                  <a:pt x="4455268" y="2178996"/>
                </a:lnTo>
                <a:lnTo>
                  <a:pt x="0" y="2178996"/>
                </a:lnTo>
                <a:close/>
              </a:path>
            </a:pathLst>
          </a:custGeom>
        </p:spPr>
      </p:pic>
      <p:sp>
        <p:nvSpPr>
          <p:cNvPr id="44" name="Rectangle 7"/>
          <p:cNvSpPr/>
          <p:nvPr/>
        </p:nvSpPr>
        <p:spPr>
          <a:xfrm>
            <a:off x="1046533" y="5312518"/>
            <a:ext cx="2362201" cy="1056956"/>
          </a:xfrm>
          <a:prstGeom prst="rect">
            <a:avLst/>
          </a:prstGeom>
        </p:spPr>
        <p:txBody>
          <a:bodyPr wrap="square">
            <a:spAutoFit/>
          </a:bodyPr>
          <a:lstStyle/>
          <a:p>
            <a:pPr algn="ctr">
              <a:lnSpc>
                <a:spcPct val="200000"/>
              </a:lnSpc>
            </a:pPr>
            <a:r>
              <a:rPr lang="en-US" sz="1100" b="0" i="0">
                <a:solidFill>
                  <a:schemeClr val="bg2">
                    <a:lumMod val="25000"/>
                  </a:schemeClr>
                </a:solidFill>
                <a:effectLst/>
                <a:cs typeface="+mn-ea"/>
                <a:sym typeface="+mn-lt"/>
              </a:rPr>
              <a:t>Lorem ipsum dolor sit amet, consectetur adipiscing elit. Duis eu volutpat sem. </a:t>
            </a:r>
            <a:endParaRPr lang="en-US" sz="1100">
              <a:solidFill>
                <a:schemeClr val="bg2">
                  <a:lumMod val="25000"/>
                </a:schemeClr>
              </a:solidFill>
              <a:cs typeface="+mn-ea"/>
              <a:sym typeface="+mn-lt"/>
            </a:endParaRPr>
          </a:p>
        </p:txBody>
      </p:sp>
      <p:sp>
        <p:nvSpPr>
          <p:cNvPr id="45" name="文本框 44"/>
          <p:cNvSpPr txBox="1"/>
          <p:nvPr/>
        </p:nvSpPr>
        <p:spPr>
          <a:xfrm>
            <a:off x="1408063" y="5077218"/>
            <a:ext cx="1569660" cy="369332"/>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rPr>
              <a:t>标题文字添加</a:t>
            </a:r>
            <a:endPar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48" name="Rectangle 7"/>
          <p:cNvSpPr/>
          <p:nvPr/>
        </p:nvSpPr>
        <p:spPr>
          <a:xfrm>
            <a:off x="4948987" y="5312518"/>
            <a:ext cx="2362201" cy="1056956"/>
          </a:xfrm>
          <a:prstGeom prst="rect">
            <a:avLst/>
          </a:prstGeom>
        </p:spPr>
        <p:txBody>
          <a:bodyPr wrap="square">
            <a:spAutoFit/>
          </a:bodyPr>
          <a:lstStyle/>
          <a:p>
            <a:pPr algn="ctr">
              <a:lnSpc>
                <a:spcPct val="200000"/>
              </a:lnSpc>
            </a:pPr>
            <a:r>
              <a:rPr lang="en-US" sz="1100" b="0" i="0">
                <a:solidFill>
                  <a:schemeClr val="bg2">
                    <a:lumMod val="25000"/>
                  </a:schemeClr>
                </a:solidFill>
                <a:effectLst/>
                <a:cs typeface="+mn-ea"/>
                <a:sym typeface="+mn-lt"/>
              </a:rPr>
              <a:t>Lorem ipsum dolor sit amet, consectetur adipiscing elit. Duis eu volutpat sem. </a:t>
            </a:r>
            <a:endParaRPr lang="en-US" sz="1100">
              <a:solidFill>
                <a:schemeClr val="bg2">
                  <a:lumMod val="25000"/>
                </a:schemeClr>
              </a:solidFill>
              <a:cs typeface="+mn-ea"/>
              <a:sym typeface="+mn-lt"/>
            </a:endParaRPr>
          </a:p>
        </p:txBody>
      </p:sp>
      <p:sp>
        <p:nvSpPr>
          <p:cNvPr id="49" name="文本框 48"/>
          <p:cNvSpPr txBox="1"/>
          <p:nvPr/>
        </p:nvSpPr>
        <p:spPr>
          <a:xfrm>
            <a:off x="5310517" y="5077218"/>
            <a:ext cx="1569660" cy="369332"/>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rPr>
              <a:t>标题文字添加</a:t>
            </a:r>
            <a:endPar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50" name="Rectangle 7"/>
          <p:cNvSpPr/>
          <p:nvPr/>
        </p:nvSpPr>
        <p:spPr>
          <a:xfrm>
            <a:off x="8990012" y="5308406"/>
            <a:ext cx="2362201" cy="1056956"/>
          </a:xfrm>
          <a:prstGeom prst="rect">
            <a:avLst/>
          </a:prstGeom>
        </p:spPr>
        <p:txBody>
          <a:bodyPr wrap="square">
            <a:spAutoFit/>
          </a:bodyPr>
          <a:lstStyle/>
          <a:p>
            <a:pPr algn="ctr">
              <a:lnSpc>
                <a:spcPct val="200000"/>
              </a:lnSpc>
            </a:pPr>
            <a:r>
              <a:rPr lang="en-US" sz="1100" b="0" i="0">
                <a:solidFill>
                  <a:schemeClr val="bg2">
                    <a:lumMod val="25000"/>
                  </a:schemeClr>
                </a:solidFill>
                <a:effectLst/>
                <a:cs typeface="+mn-ea"/>
                <a:sym typeface="+mn-lt"/>
              </a:rPr>
              <a:t>Lorem ipsum dolor sit amet, consectetur adipiscing elit. Duis eu volutpat sem. </a:t>
            </a:r>
            <a:endParaRPr lang="en-US" sz="1100">
              <a:solidFill>
                <a:schemeClr val="bg2">
                  <a:lumMod val="25000"/>
                </a:schemeClr>
              </a:solidFill>
              <a:cs typeface="+mn-ea"/>
              <a:sym typeface="+mn-lt"/>
            </a:endParaRPr>
          </a:p>
        </p:txBody>
      </p:sp>
      <p:sp>
        <p:nvSpPr>
          <p:cNvPr id="51" name="文本框 50"/>
          <p:cNvSpPr txBox="1"/>
          <p:nvPr/>
        </p:nvSpPr>
        <p:spPr>
          <a:xfrm>
            <a:off x="9351542" y="5073106"/>
            <a:ext cx="1569660" cy="369332"/>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rPr>
              <a:t>标题文字添加</a:t>
            </a:r>
            <a:endPar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nvGrpSpPr>
          <p:cNvPr id="52" name="组合 51"/>
          <p:cNvGrpSpPr/>
          <p:nvPr/>
        </p:nvGrpSpPr>
        <p:grpSpPr>
          <a:xfrm>
            <a:off x="169298" y="58865"/>
            <a:ext cx="2964427" cy="711074"/>
            <a:chOff x="169298" y="58865"/>
            <a:chExt cx="2964427" cy="711074"/>
          </a:xfrm>
        </p:grpSpPr>
        <p:grpSp>
          <p:nvGrpSpPr>
            <p:cNvPr id="53" name="组合 52"/>
            <p:cNvGrpSpPr/>
            <p:nvPr/>
          </p:nvGrpSpPr>
          <p:grpSpPr>
            <a:xfrm>
              <a:off x="640218" y="58865"/>
              <a:ext cx="2493507" cy="711074"/>
              <a:chOff x="4362191" y="419177"/>
              <a:chExt cx="2493507" cy="711074"/>
            </a:xfrm>
          </p:grpSpPr>
          <p:sp>
            <p:nvSpPr>
              <p:cNvPr id="56" name="文本框 55"/>
              <p:cNvSpPr txBox="1"/>
              <p:nvPr/>
            </p:nvSpPr>
            <p:spPr>
              <a:xfrm>
                <a:off x="4362191" y="419177"/>
                <a:ext cx="2236510" cy="400110"/>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rPr>
                  <a:t>标题文字添加此处</a:t>
                </a:r>
                <a:endPar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57" name="文本框 56"/>
              <p:cNvSpPr txBox="1"/>
              <p:nvPr/>
            </p:nvSpPr>
            <p:spPr>
              <a:xfrm>
                <a:off x="4362191" y="707507"/>
                <a:ext cx="2493507" cy="422744"/>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900" b="0" i="0" u="none" strike="noStrike" kern="1200" cap="none" spc="0" normalizeH="0" baseline="0" noProof="0">
                    <a:ln>
                      <a:noFill/>
                    </a:ln>
                    <a:solidFill>
                      <a:schemeClr val="tx1">
                        <a:lumMod val="85000"/>
                        <a:lumOff val="15000"/>
                      </a:schemeClr>
                    </a:solidFill>
                    <a:effectLst/>
                    <a:uLnTx/>
                    <a:uFillTx/>
                    <a:cs typeface="+mn-ea"/>
                    <a:sym typeface="+mn-lt"/>
                  </a:rPr>
                  <a:t> user can, </a:t>
                </a:r>
                <a:r>
                  <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rPr>
                  <a:t>or print </a:t>
                </a:r>
                <a:r>
                  <a:rPr kumimoji="0" lang="en-US" altLang="zh-CN" sz="900" b="0" i="0" u="none" strike="noStrike" kern="1200" cap="none" spc="0" normalizeH="0" baseline="0" noProof="0">
                    <a:ln>
                      <a:noFill/>
                    </a:ln>
                    <a:solidFill>
                      <a:schemeClr val="tx1">
                        <a:lumMod val="85000"/>
                        <a:lumOff val="15000"/>
                      </a:schemeClr>
                    </a:solidFill>
                    <a:effectLst/>
                    <a:uLnTx/>
                    <a:uFillTx/>
                    <a:cs typeface="+mn-ea"/>
                    <a:sym typeface="+mn-lt"/>
                  </a:rPr>
                  <a:t>the make </a:t>
                </a:r>
                <a:r>
                  <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rPr>
                  <a:t>it into a film to be used in a wider field</a:t>
                </a:r>
                <a:endPar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54" name="圆角矩形 9"/>
            <p:cNvSpPr/>
            <p:nvPr/>
          </p:nvSpPr>
          <p:spPr>
            <a:xfrm rot="2658816">
              <a:off x="169298" y="218403"/>
              <a:ext cx="390139" cy="390139"/>
            </a:xfrm>
            <a:prstGeom prst="roundRect">
              <a:avLst>
                <a:gd name="adj" fmla="val 18738"/>
              </a:avLst>
            </a:prstGeom>
            <a:noFill/>
            <a:ln w="60325">
              <a:solidFill>
                <a:srgbClr val="24563C">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5" name="文本框 54"/>
            <p:cNvSpPr txBox="1"/>
            <p:nvPr/>
          </p:nvSpPr>
          <p:spPr>
            <a:xfrm>
              <a:off x="182370" y="267036"/>
              <a:ext cx="457848" cy="307777"/>
            </a:xfrm>
            <a:prstGeom prst="rect">
              <a:avLst/>
            </a:prstGeom>
            <a:noFill/>
          </p:spPr>
          <p:txBody>
            <a:bodyPr wrap="square" rtlCol="0">
              <a:spAutoFit/>
            </a:bodyPr>
            <a:lstStyle/>
            <a:p>
              <a:r>
                <a:rPr lang="en-US" altLang="zh-CN" sz="1400" b="1">
                  <a:cs typeface="+mn-ea"/>
                  <a:sym typeface="+mn-lt"/>
                </a:rPr>
                <a:t>03</a:t>
              </a:r>
              <a:endParaRPr lang="zh-CN" altLang="en-US" sz="1400" b="1">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horizontal)">
                                      <p:cBhvr>
                                        <p:cTn id="7" dur="500"/>
                                        <p:tgtEl>
                                          <p:spTgt spid="1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animEffect transition="in" filter="fade">
                                      <p:cBhvr>
                                        <p:cTn id="13" dur="500"/>
                                        <p:tgtEl>
                                          <p:spTgt spid="21"/>
                                        </p:tgtEl>
                                      </p:cBhvr>
                                    </p:animEffect>
                                  </p:childTnLst>
                                </p:cTn>
                              </p:par>
                              <p:par>
                                <p:cTn id="14" presetID="53" presetClass="entr" presetSubtype="16" fill="hold" nodeType="with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par>
                                <p:cTn id="19" presetID="53" presetClass="entr" presetSubtype="16" fill="hold" nodeType="with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p:cTn id="21" dur="500" fill="hold"/>
                                        <p:tgtEl>
                                          <p:spTgt spid="32"/>
                                        </p:tgtEl>
                                        <p:attrNameLst>
                                          <p:attrName>ppt_w</p:attrName>
                                        </p:attrNameLst>
                                      </p:cBhvr>
                                      <p:tavLst>
                                        <p:tav tm="0">
                                          <p:val>
                                            <p:fltVal val="0"/>
                                          </p:val>
                                        </p:tav>
                                        <p:tav tm="100000">
                                          <p:val>
                                            <p:strVal val="#ppt_w"/>
                                          </p:val>
                                        </p:tav>
                                      </p:tavLst>
                                    </p:anim>
                                    <p:anim calcmode="lin" valueType="num">
                                      <p:cBhvr>
                                        <p:cTn id="22" dur="500" fill="hold"/>
                                        <p:tgtEl>
                                          <p:spTgt spid="32"/>
                                        </p:tgtEl>
                                        <p:attrNameLst>
                                          <p:attrName>ppt_h</p:attrName>
                                        </p:attrNameLst>
                                      </p:cBhvr>
                                      <p:tavLst>
                                        <p:tav tm="0">
                                          <p:val>
                                            <p:fltVal val="0"/>
                                          </p:val>
                                        </p:tav>
                                        <p:tav tm="100000">
                                          <p:val>
                                            <p:strVal val="#ppt_h"/>
                                          </p:val>
                                        </p:tav>
                                      </p:tavLst>
                                    </p:anim>
                                    <p:animEffect transition="in" filter="fade">
                                      <p:cBhvr>
                                        <p:cTn id="23" dur="500"/>
                                        <p:tgtEl>
                                          <p:spTgt spid="32"/>
                                        </p:tgtEl>
                                      </p:cBhvr>
                                    </p:animEffect>
                                  </p:childTnLst>
                                </p:cTn>
                              </p:par>
                            </p:childTnLst>
                          </p:cTn>
                        </p:par>
                        <p:par>
                          <p:cTn id="24" fill="hold">
                            <p:stCondLst>
                              <p:cond delay="1000"/>
                            </p:stCondLst>
                            <p:childTnLst>
                              <p:par>
                                <p:cTn id="25" presetID="14" presetClass="entr" presetSubtype="10" fill="hold"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randombar(horizontal)">
                                      <p:cBhvr>
                                        <p:cTn id="27" dur="500"/>
                                        <p:tgtEl>
                                          <p:spTgt spid="42"/>
                                        </p:tgtEl>
                                      </p:cBhvr>
                                    </p:animEffect>
                                  </p:childTnLst>
                                </p:cTn>
                              </p:par>
                            </p:childTnLst>
                          </p:cTn>
                        </p:par>
                        <p:par>
                          <p:cTn id="28" fill="hold">
                            <p:stCondLst>
                              <p:cond delay="1500"/>
                            </p:stCondLst>
                            <p:childTnLst>
                              <p:par>
                                <p:cTn id="29" presetID="14" presetClass="entr" presetSubtype="10"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randombar(horizontal)">
                                      <p:cBhvr>
                                        <p:cTn id="3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6096000" y="0"/>
            <a:ext cx="6096000" cy="6858000"/>
          </a:xfrm>
          <a:prstGeom prst="rect">
            <a:avLst/>
          </a:prstGeom>
          <a:solidFill>
            <a:srgbClr val="24563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pic>
        <p:nvPicPr>
          <p:cNvPr id="4" name="图片占位符 3"/>
          <p:cNvPicPr>
            <a:picLocks noGrp="1" noChangeAspect="1"/>
          </p:cNvPicPr>
          <p:nvPr>
            <p:ph type="pic" sz="quarter" idx="10"/>
          </p:nvPr>
        </p:nvPicPr>
        <p:blipFill>
          <a:blip r:embed="rId1" cstate="screen"/>
          <a:stretch>
            <a:fillRect/>
          </a:stretch>
        </p:blipFill>
        <p:spPr>
          <a:xfrm>
            <a:off x="7462968" y="1917786"/>
            <a:ext cx="3362064" cy="2241376"/>
          </a:xfrm>
        </p:spPr>
      </p:pic>
      <p:sp>
        <p:nvSpPr>
          <p:cNvPr id="9" name="文本框 8"/>
          <p:cNvSpPr txBox="1"/>
          <p:nvPr/>
        </p:nvSpPr>
        <p:spPr>
          <a:xfrm>
            <a:off x="7097486" y="5252404"/>
            <a:ext cx="4093028" cy="707886"/>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white"/>
                </a:solidFill>
                <a:effectLst/>
                <a:uLnTx/>
                <a:uFillTx/>
                <a:cs typeface="+mn-ea"/>
                <a:sym typeface="+mn-lt"/>
              </a:rPr>
              <a:t>The user can demonstrate on a projector or computer, or print the presentation and make it into a film to be used in a wider field</a:t>
            </a:r>
            <a:endParaRPr kumimoji="0" lang="en-US" altLang="zh-CN" sz="1200" b="0" i="0" u="none" strike="noStrike" kern="1200" cap="none" spc="0" normalizeH="0" baseline="0" noProof="0" dirty="0">
              <a:ln>
                <a:noFill/>
              </a:ln>
              <a:solidFill>
                <a:prstClr val="white"/>
              </a:solidFill>
              <a:effectLst/>
              <a:uLnTx/>
              <a:uFillTx/>
              <a:cs typeface="+mn-ea"/>
              <a:sym typeface="+mn-lt"/>
            </a:endParaRPr>
          </a:p>
        </p:txBody>
      </p:sp>
      <p:sp>
        <p:nvSpPr>
          <p:cNvPr id="11" name="Rectangle 7"/>
          <p:cNvSpPr/>
          <p:nvPr/>
        </p:nvSpPr>
        <p:spPr>
          <a:xfrm>
            <a:off x="428364" y="2429470"/>
            <a:ext cx="2362201" cy="1013098"/>
          </a:xfrm>
          <a:prstGeom prst="rect">
            <a:avLst/>
          </a:prstGeom>
        </p:spPr>
        <p:txBody>
          <a:bodyPr wrap="square">
            <a:spAutoFit/>
          </a:bodyPr>
          <a:lstStyle/>
          <a:p>
            <a:pPr algn="ctr">
              <a:lnSpc>
                <a:spcPct val="200000"/>
              </a:lnSpc>
            </a:pPr>
            <a:r>
              <a:rPr lang="en-US" sz="1050" b="0" i="0">
                <a:solidFill>
                  <a:schemeClr val="bg2">
                    <a:lumMod val="25000"/>
                  </a:schemeClr>
                </a:solidFill>
                <a:effectLst/>
                <a:cs typeface="+mn-ea"/>
                <a:sym typeface="+mn-lt"/>
              </a:rPr>
              <a:t>Lorem ipsum dolor sit amet, consectetur adipiscing elit. Duis eu volutpat sem. </a:t>
            </a:r>
            <a:endParaRPr lang="en-US" sz="1050">
              <a:solidFill>
                <a:schemeClr val="bg2">
                  <a:lumMod val="25000"/>
                </a:schemeClr>
              </a:solidFill>
              <a:cs typeface="+mn-ea"/>
              <a:sym typeface="+mn-lt"/>
            </a:endParaRPr>
          </a:p>
        </p:txBody>
      </p:sp>
      <p:sp>
        <p:nvSpPr>
          <p:cNvPr id="12" name="Shape 2633"/>
          <p:cNvSpPr/>
          <p:nvPr/>
        </p:nvSpPr>
        <p:spPr>
          <a:xfrm>
            <a:off x="1408316" y="1702632"/>
            <a:ext cx="402298" cy="402298"/>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rgbClr val="24563C"/>
          </a:solidFill>
          <a:ln w="12700">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cs typeface="+mn-ea"/>
              <a:sym typeface="+mn-lt"/>
            </a:endParaRPr>
          </a:p>
        </p:txBody>
      </p:sp>
      <p:sp>
        <p:nvSpPr>
          <p:cNvPr id="13" name="文本框 12"/>
          <p:cNvSpPr txBox="1"/>
          <p:nvPr/>
        </p:nvSpPr>
        <p:spPr>
          <a:xfrm>
            <a:off x="824635" y="2174438"/>
            <a:ext cx="1569660" cy="369332"/>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rPr>
              <a:t>标题文字添加</a:t>
            </a:r>
            <a:endPar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39" name="Rectangle 7"/>
          <p:cNvSpPr/>
          <p:nvPr/>
        </p:nvSpPr>
        <p:spPr>
          <a:xfrm>
            <a:off x="2976432" y="2429470"/>
            <a:ext cx="2362201" cy="1013098"/>
          </a:xfrm>
          <a:prstGeom prst="rect">
            <a:avLst/>
          </a:prstGeom>
        </p:spPr>
        <p:txBody>
          <a:bodyPr wrap="square">
            <a:spAutoFit/>
          </a:bodyPr>
          <a:lstStyle/>
          <a:p>
            <a:pPr algn="ctr">
              <a:lnSpc>
                <a:spcPct val="200000"/>
              </a:lnSpc>
            </a:pPr>
            <a:r>
              <a:rPr lang="en-US" sz="1050" b="0" i="0">
                <a:solidFill>
                  <a:schemeClr val="bg2">
                    <a:lumMod val="25000"/>
                  </a:schemeClr>
                </a:solidFill>
                <a:effectLst/>
                <a:cs typeface="+mn-ea"/>
                <a:sym typeface="+mn-lt"/>
              </a:rPr>
              <a:t>Lorem ipsum dolor sit amet, consectetur adipiscing elit. Duis eu volutpat sem. </a:t>
            </a:r>
            <a:endParaRPr lang="en-US" sz="1050">
              <a:solidFill>
                <a:schemeClr val="bg2">
                  <a:lumMod val="25000"/>
                </a:schemeClr>
              </a:solidFill>
              <a:cs typeface="+mn-ea"/>
              <a:sym typeface="+mn-lt"/>
            </a:endParaRPr>
          </a:p>
        </p:txBody>
      </p:sp>
      <p:sp>
        <p:nvSpPr>
          <p:cNvPr id="41" name="文本框 40"/>
          <p:cNvSpPr txBox="1"/>
          <p:nvPr/>
        </p:nvSpPr>
        <p:spPr>
          <a:xfrm>
            <a:off x="3372703" y="2174438"/>
            <a:ext cx="1569660" cy="369332"/>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rPr>
              <a:t>标题文字添加</a:t>
            </a:r>
            <a:endPar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42" name="Rectangle 7"/>
          <p:cNvSpPr/>
          <p:nvPr/>
        </p:nvSpPr>
        <p:spPr>
          <a:xfrm>
            <a:off x="428364" y="4746977"/>
            <a:ext cx="2362201" cy="1013098"/>
          </a:xfrm>
          <a:prstGeom prst="rect">
            <a:avLst/>
          </a:prstGeom>
        </p:spPr>
        <p:txBody>
          <a:bodyPr wrap="square">
            <a:spAutoFit/>
          </a:bodyPr>
          <a:lstStyle/>
          <a:p>
            <a:pPr algn="ctr">
              <a:lnSpc>
                <a:spcPct val="200000"/>
              </a:lnSpc>
            </a:pPr>
            <a:r>
              <a:rPr lang="en-US" sz="1050" b="0" i="0">
                <a:solidFill>
                  <a:schemeClr val="bg2">
                    <a:lumMod val="25000"/>
                  </a:schemeClr>
                </a:solidFill>
                <a:effectLst/>
                <a:cs typeface="+mn-ea"/>
                <a:sym typeface="+mn-lt"/>
              </a:rPr>
              <a:t>Lorem ipsum dolor sit amet, consectetur adipiscing elit. Duis eu volutpat sem. </a:t>
            </a:r>
            <a:endParaRPr lang="en-US" sz="1050">
              <a:solidFill>
                <a:schemeClr val="bg2">
                  <a:lumMod val="25000"/>
                </a:schemeClr>
              </a:solidFill>
              <a:cs typeface="+mn-ea"/>
              <a:sym typeface="+mn-lt"/>
            </a:endParaRPr>
          </a:p>
        </p:txBody>
      </p:sp>
      <p:sp>
        <p:nvSpPr>
          <p:cNvPr id="44" name="文本框 43"/>
          <p:cNvSpPr txBox="1"/>
          <p:nvPr/>
        </p:nvSpPr>
        <p:spPr>
          <a:xfrm>
            <a:off x="824635" y="4491945"/>
            <a:ext cx="1569660" cy="369332"/>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rPr>
              <a:t>标题文字添加</a:t>
            </a:r>
            <a:endPar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45" name="Rectangle 7"/>
          <p:cNvSpPr/>
          <p:nvPr/>
        </p:nvSpPr>
        <p:spPr>
          <a:xfrm>
            <a:off x="2976432" y="4746977"/>
            <a:ext cx="2362201" cy="1013098"/>
          </a:xfrm>
          <a:prstGeom prst="rect">
            <a:avLst/>
          </a:prstGeom>
        </p:spPr>
        <p:txBody>
          <a:bodyPr wrap="square">
            <a:spAutoFit/>
          </a:bodyPr>
          <a:lstStyle/>
          <a:p>
            <a:pPr algn="ctr">
              <a:lnSpc>
                <a:spcPct val="200000"/>
              </a:lnSpc>
            </a:pPr>
            <a:r>
              <a:rPr lang="en-US" sz="1050" b="0" i="0">
                <a:solidFill>
                  <a:schemeClr val="bg2">
                    <a:lumMod val="25000"/>
                  </a:schemeClr>
                </a:solidFill>
                <a:effectLst/>
                <a:cs typeface="+mn-ea"/>
                <a:sym typeface="+mn-lt"/>
              </a:rPr>
              <a:t>Lorem ipsum dolor sit amet, consectetur adipiscing elit. Duis eu volutpat sem. </a:t>
            </a:r>
            <a:endParaRPr lang="en-US" sz="1050">
              <a:solidFill>
                <a:schemeClr val="bg2">
                  <a:lumMod val="25000"/>
                </a:schemeClr>
              </a:solidFill>
              <a:cs typeface="+mn-ea"/>
              <a:sym typeface="+mn-lt"/>
            </a:endParaRPr>
          </a:p>
        </p:txBody>
      </p:sp>
      <p:sp>
        <p:nvSpPr>
          <p:cNvPr id="47" name="文本框 46"/>
          <p:cNvSpPr txBox="1"/>
          <p:nvPr/>
        </p:nvSpPr>
        <p:spPr>
          <a:xfrm>
            <a:off x="3372703" y="4491945"/>
            <a:ext cx="1569660" cy="369332"/>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rPr>
              <a:t>标题文字添加</a:t>
            </a:r>
            <a:endPar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48" name="Shape 2553"/>
          <p:cNvSpPr/>
          <p:nvPr/>
        </p:nvSpPr>
        <p:spPr>
          <a:xfrm>
            <a:off x="1408316" y="4120623"/>
            <a:ext cx="402298" cy="365726"/>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rgbClr val="24563C"/>
          </a:solidFill>
          <a:ln w="12700">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cs typeface="+mn-ea"/>
              <a:sym typeface="+mn-lt"/>
            </a:endParaRPr>
          </a:p>
        </p:txBody>
      </p:sp>
      <p:sp>
        <p:nvSpPr>
          <p:cNvPr id="49" name="Shape 2584"/>
          <p:cNvSpPr/>
          <p:nvPr/>
        </p:nvSpPr>
        <p:spPr>
          <a:xfrm>
            <a:off x="3885842" y="4102337"/>
            <a:ext cx="402298" cy="402298"/>
          </a:xfrm>
          <a:custGeom>
            <a:avLst/>
            <a:gdLst/>
            <a:ahLst/>
            <a:cxnLst>
              <a:cxn ang="0">
                <a:pos x="wd2" y="hd2"/>
              </a:cxn>
              <a:cxn ang="5400000">
                <a:pos x="wd2" y="hd2"/>
              </a:cxn>
              <a:cxn ang="10800000">
                <a:pos x="wd2" y="hd2"/>
              </a:cxn>
              <a:cxn ang="16200000">
                <a:pos x="wd2" y="hd2"/>
              </a:cxn>
            </a:cxnLst>
            <a:rect l="0" t="0" r="r" b="b"/>
            <a:pathLst>
              <a:path w="21600" h="21600" extrusionOk="0">
                <a:moveTo>
                  <a:pt x="10309" y="17673"/>
                </a:moveTo>
                <a:cubicBezTo>
                  <a:pt x="10445" y="17673"/>
                  <a:pt x="10567" y="17618"/>
                  <a:pt x="10656" y="17529"/>
                </a:cubicBezTo>
                <a:lnTo>
                  <a:pt x="12620" y="15565"/>
                </a:lnTo>
                <a:cubicBezTo>
                  <a:pt x="12709" y="15477"/>
                  <a:pt x="12764" y="15354"/>
                  <a:pt x="12764" y="15218"/>
                </a:cubicBezTo>
                <a:cubicBezTo>
                  <a:pt x="12764" y="14947"/>
                  <a:pt x="12544" y="14728"/>
                  <a:pt x="12273" y="14728"/>
                </a:cubicBezTo>
                <a:cubicBezTo>
                  <a:pt x="12137" y="14728"/>
                  <a:pt x="12014" y="14782"/>
                  <a:pt x="11926" y="14871"/>
                </a:cubicBezTo>
                <a:lnTo>
                  <a:pt x="9962" y="16835"/>
                </a:lnTo>
                <a:cubicBezTo>
                  <a:pt x="9873" y="16924"/>
                  <a:pt x="9818" y="17046"/>
                  <a:pt x="9818" y="17183"/>
                </a:cubicBezTo>
                <a:cubicBezTo>
                  <a:pt x="9818" y="17453"/>
                  <a:pt x="10038" y="17673"/>
                  <a:pt x="10309" y="17673"/>
                </a:cubicBezTo>
                <a:moveTo>
                  <a:pt x="10309" y="20415"/>
                </a:moveTo>
                <a:lnTo>
                  <a:pt x="982" y="11088"/>
                </a:lnTo>
                <a:lnTo>
                  <a:pt x="982" y="4418"/>
                </a:lnTo>
                <a:cubicBezTo>
                  <a:pt x="982" y="4147"/>
                  <a:pt x="1201" y="3927"/>
                  <a:pt x="1473" y="3927"/>
                </a:cubicBezTo>
                <a:lnTo>
                  <a:pt x="8142" y="3927"/>
                </a:lnTo>
                <a:lnTo>
                  <a:pt x="17469" y="13255"/>
                </a:lnTo>
                <a:cubicBezTo>
                  <a:pt x="17469" y="13255"/>
                  <a:pt x="10309" y="20415"/>
                  <a:pt x="10309" y="20415"/>
                </a:cubicBezTo>
                <a:close/>
                <a:moveTo>
                  <a:pt x="8693" y="3090"/>
                </a:moveTo>
                <a:cubicBezTo>
                  <a:pt x="8604" y="3001"/>
                  <a:pt x="8481" y="2945"/>
                  <a:pt x="8345" y="2945"/>
                </a:cubicBezTo>
                <a:lnTo>
                  <a:pt x="1473" y="2945"/>
                </a:lnTo>
                <a:cubicBezTo>
                  <a:pt x="660" y="2945"/>
                  <a:pt x="0" y="3605"/>
                  <a:pt x="0" y="4418"/>
                </a:cubicBezTo>
                <a:lnTo>
                  <a:pt x="0" y="11291"/>
                </a:lnTo>
                <a:cubicBezTo>
                  <a:pt x="0" y="11427"/>
                  <a:pt x="55" y="11549"/>
                  <a:pt x="144" y="11638"/>
                </a:cubicBezTo>
                <a:lnTo>
                  <a:pt x="9962" y="21456"/>
                </a:lnTo>
                <a:cubicBezTo>
                  <a:pt x="10051" y="21546"/>
                  <a:pt x="10174" y="21600"/>
                  <a:pt x="10309" y="21600"/>
                </a:cubicBezTo>
                <a:cubicBezTo>
                  <a:pt x="10445" y="21600"/>
                  <a:pt x="10567" y="21546"/>
                  <a:pt x="10656" y="21456"/>
                </a:cubicBezTo>
                <a:lnTo>
                  <a:pt x="18511" y="13602"/>
                </a:lnTo>
                <a:cubicBezTo>
                  <a:pt x="18600" y="13513"/>
                  <a:pt x="18655" y="13390"/>
                  <a:pt x="18655" y="13255"/>
                </a:cubicBezTo>
                <a:cubicBezTo>
                  <a:pt x="18655" y="13119"/>
                  <a:pt x="18599" y="12997"/>
                  <a:pt x="18511" y="12908"/>
                </a:cubicBezTo>
                <a:cubicBezTo>
                  <a:pt x="18511" y="12908"/>
                  <a:pt x="8693" y="3090"/>
                  <a:pt x="8693" y="3090"/>
                </a:cubicBezTo>
                <a:close/>
                <a:moveTo>
                  <a:pt x="7855" y="15218"/>
                </a:moveTo>
                <a:cubicBezTo>
                  <a:pt x="7855" y="15490"/>
                  <a:pt x="8074" y="15709"/>
                  <a:pt x="8345" y="15709"/>
                </a:cubicBezTo>
                <a:cubicBezTo>
                  <a:pt x="8481" y="15709"/>
                  <a:pt x="8604" y="15655"/>
                  <a:pt x="8693" y="15565"/>
                </a:cubicBezTo>
                <a:lnTo>
                  <a:pt x="9183" y="15074"/>
                </a:lnTo>
                <a:cubicBezTo>
                  <a:pt x="9273" y="14986"/>
                  <a:pt x="9327" y="14863"/>
                  <a:pt x="9327" y="14728"/>
                </a:cubicBezTo>
                <a:cubicBezTo>
                  <a:pt x="9327" y="14456"/>
                  <a:pt x="9108" y="14236"/>
                  <a:pt x="8836" y="14236"/>
                </a:cubicBezTo>
                <a:cubicBezTo>
                  <a:pt x="8701" y="14236"/>
                  <a:pt x="8578" y="14291"/>
                  <a:pt x="8489" y="14381"/>
                </a:cubicBezTo>
                <a:lnTo>
                  <a:pt x="7998" y="14871"/>
                </a:lnTo>
                <a:cubicBezTo>
                  <a:pt x="7910" y="14961"/>
                  <a:pt x="7855" y="15083"/>
                  <a:pt x="7855" y="15218"/>
                </a:cubicBezTo>
                <a:moveTo>
                  <a:pt x="21456" y="9962"/>
                </a:moveTo>
                <a:lnTo>
                  <a:pt x="11638" y="144"/>
                </a:lnTo>
                <a:cubicBezTo>
                  <a:pt x="11549" y="55"/>
                  <a:pt x="11427" y="0"/>
                  <a:pt x="11291" y="0"/>
                </a:cubicBezTo>
                <a:lnTo>
                  <a:pt x="4418" y="0"/>
                </a:lnTo>
                <a:cubicBezTo>
                  <a:pt x="3605" y="0"/>
                  <a:pt x="2945" y="660"/>
                  <a:pt x="2945" y="1473"/>
                </a:cubicBezTo>
                <a:cubicBezTo>
                  <a:pt x="2945" y="1744"/>
                  <a:pt x="3165" y="1964"/>
                  <a:pt x="3436" y="1964"/>
                </a:cubicBezTo>
                <a:cubicBezTo>
                  <a:pt x="3708" y="1964"/>
                  <a:pt x="3927" y="1744"/>
                  <a:pt x="3927" y="1473"/>
                </a:cubicBezTo>
                <a:cubicBezTo>
                  <a:pt x="3927" y="1202"/>
                  <a:pt x="4147" y="982"/>
                  <a:pt x="4418" y="982"/>
                </a:cubicBezTo>
                <a:lnTo>
                  <a:pt x="11088" y="982"/>
                </a:lnTo>
                <a:lnTo>
                  <a:pt x="20415" y="10310"/>
                </a:lnTo>
                <a:lnTo>
                  <a:pt x="19289" y="11435"/>
                </a:lnTo>
                <a:cubicBezTo>
                  <a:pt x="19201" y="11524"/>
                  <a:pt x="19145" y="11646"/>
                  <a:pt x="19145" y="11782"/>
                </a:cubicBezTo>
                <a:cubicBezTo>
                  <a:pt x="19145" y="12053"/>
                  <a:pt x="19366" y="12273"/>
                  <a:pt x="19636" y="12273"/>
                </a:cubicBezTo>
                <a:cubicBezTo>
                  <a:pt x="19772" y="12273"/>
                  <a:pt x="19895" y="12218"/>
                  <a:pt x="19983" y="12129"/>
                </a:cubicBezTo>
                <a:lnTo>
                  <a:pt x="21456" y="10656"/>
                </a:lnTo>
                <a:cubicBezTo>
                  <a:pt x="21545" y="10567"/>
                  <a:pt x="21600" y="10445"/>
                  <a:pt x="21600" y="10310"/>
                </a:cubicBezTo>
                <a:cubicBezTo>
                  <a:pt x="21600" y="10174"/>
                  <a:pt x="21545" y="10051"/>
                  <a:pt x="21456" y="9962"/>
                </a:cubicBezTo>
                <a:moveTo>
                  <a:pt x="10309" y="13745"/>
                </a:moveTo>
                <a:cubicBezTo>
                  <a:pt x="10445" y="13745"/>
                  <a:pt x="10567" y="13691"/>
                  <a:pt x="10656" y="13602"/>
                </a:cubicBezTo>
                <a:lnTo>
                  <a:pt x="11638" y="12620"/>
                </a:lnTo>
                <a:cubicBezTo>
                  <a:pt x="11727" y="12531"/>
                  <a:pt x="11782" y="12408"/>
                  <a:pt x="11782" y="12273"/>
                </a:cubicBezTo>
                <a:cubicBezTo>
                  <a:pt x="11782" y="12002"/>
                  <a:pt x="11562" y="11782"/>
                  <a:pt x="11291" y="11782"/>
                </a:cubicBezTo>
                <a:cubicBezTo>
                  <a:pt x="11156" y="11782"/>
                  <a:pt x="11033" y="11837"/>
                  <a:pt x="10944" y="11926"/>
                </a:cubicBezTo>
                <a:lnTo>
                  <a:pt x="9962" y="12908"/>
                </a:lnTo>
                <a:cubicBezTo>
                  <a:pt x="9873" y="12997"/>
                  <a:pt x="9818" y="13119"/>
                  <a:pt x="9818" y="13255"/>
                </a:cubicBezTo>
                <a:cubicBezTo>
                  <a:pt x="9818" y="13526"/>
                  <a:pt x="10038" y="13745"/>
                  <a:pt x="10309" y="13745"/>
                </a:cubicBezTo>
                <a:moveTo>
                  <a:pt x="4418" y="7855"/>
                </a:moveTo>
                <a:cubicBezTo>
                  <a:pt x="4147" y="7855"/>
                  <a:pt x="3927" y="7635"/>
                  <a:pt x="3927" y="7364"/>
                </a:cubicBezTo>
                <a:cubicBezTo>
                  <a:pt x="3927" y="7093"/>
                  <a:pt x="4147" y="6873"/>
                  <a:pt x="4418" y="6873"/>
                </a:cubicBezTo>
                <a:cubicBezTo>
                  <a:pt x="4690" y="6873"/>
                  <a:pt x="4909" y="7093"/>
                  <a:pt x="4909" y="7364"/>
                </a:cubicBezTo>
                <a:cubicBezTo>
                  <a:pt x="4909" y="7635"/>
                  <a:pt x="4690" y="7855"/>
                  <a:pt x="4418" y="7855"/>
                </a:cubicBezTo>
                <a:moveTo>
                  <a:pt x="4418" y="5891"/>
                </a:moveTo>
                <a:cubicBezTo>
                  <a:pt x="3605" y="5891"/>
                  <a:pt x="2945" y="6551"/>
                  <a:pt x="2945" y="7364"/>
                </a:cubicBezTo>
                <a:cubicBezTo>
                  <a:pt x="2945" y="8177"/>
                  <a:pt x="3605" y="8837"/>
                  <a:pt x="4418" y="8837"/>
                </a:cubicBezTo>
                <a:cubicBezTo>
                  <a:pt x="5232" y="8837"/>
                  <a:pt x="5891" y="8177"/>
                  <a:pt x="5891" y="7364"/>
                </a:cubicBezTo>
                <a:cubicBezTo>
                  <a:pt x="5891" y="6551"/>
                  <a:pt x="5232" y="5891"/>
                  <a:pt x="4418" y="5891"/>
                </a:cubicBezTo>
              </a:path>
            </a:pathLst>
          </a:custGeom>
          <a:solidFill>
            <a:srgbClr val="24563C"/>
          </a:solidFill>
          <a:ln w="12700">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cs typeface="+mn-ea"/>
              <a:sym typeface="+mn-lt"/>
            </a:endParaRPr>
          </a:p>
        </p:txBody>
      </p:sp>
      <p:sp>
        <p:nvSpPr>
          <p:cNvPr id="50" name="Shape 2632"/>
          <p:cNvSpPr/>
          <p:nvPr/>
        </p:nvSpPr>
        <p:spPr>
          <a:xfrm>
            <a:off x="3992955" y="1702632"/>
            <a:ext cx="329154" cy="402298"/>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rgbClr val="24563C"/>
          </a:solidFill>
          <a:ln w="12700">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cs typeface="+mn-ea"/>
              <a:sym typeface="+mn-lt"/>
            </a:endParaRPr>
          </a:p>
        </p:txBody>
      </p:sp>
      <p:grpSp>
        <p:nvGrpSpPr>
          <p:cNvPr id="17" name="组合 16"/>
          <p:cNvGrpSpPr/>
          <p:nvPr/>
        </p:nvGrpSpPr>
        <p:grpSpPr>
          <a:xfrm>
            <a:off x="169298" y="58865"/>
            <a:ext cx="2964427" cy="711074"/>
            <a:chOff x="169298" y="58865"/>
            <a:chExt cx="2964427" cy="711074"/>
          </a:xfrm>
        </p:grpSpPr>
        <p:grpSp>
          <p:nvGrpSpPr>
            <p:cNvPr id="18" name="组合 17"/>
            <p:cNvGrpSpPr/>
            <p:nvPr/>
          </p:nvGrpSpPr>
          <p:grpSpPr>
            <a:xfrm>
              <a:off x="640218" y="58865"/>
              <a:ext cx="2493507" cy="711074"/>
              <a:chOff x="4362191" y="419177"/>
              <a:chExt cx="2493507" cy="711074"/>
            </a:xfrm>
          </p:grpSpPr>
          <p:sp>
            <p:nvSpPr>
              <p:cNvPr id="21" name="文本框 20"/>
              <p:cNvSpPr txBox="1"/>
              <p:nvPr/>
            </p:nvSpPr>
            <p:spPr>
              <a:xfrm>
                <a:off x="4362191" y="419177"/>
                <a:ext cx="2236510" cy="400110"/>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rPr>
                  <a:t>标题文字添加此处</a:t>
                </a:r>
                <a:endPar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22" name="文本框 21"/>
              <p:cNvSpPr txBox="1"/>
              <p:nvPr/>
            </p:nvSpPr>
            <p:spPr>
              <a:xfrm>
                <a:off x="4362191" y="707507"/>
                <a:ext cx="2493507" cy="422744"/>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900" b="0" i="0" u="none" strike="noStrike" kern="1200" cap="none" spc="0" normalizeH="0" baseline="0" noProof="0">
                    <a:ln>
                      <a:noFill/>
                    </a:ln>
                    <a:solidFill>
                      <a:schemeClr val="tx1">
                        <a:lumMod val="85000"/>
                        <a:lumOff val="15000"/>
                      </a:schemeClr>
                    </a:solidFill>
                    <a:effectLst/>
                    <a:uLnTx/>
                    <a:uFillTx/>
                    <a:cs typeface="+mn-ea"/>
                    <a:sym typeface="+mn-lt"/>
                  </a:rPr>
                  <a:t> user can, </a:t>
                </a:r>
                <a:r>
                  <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rPr>
                  <a:t>or print </a:t>
                </a:r>
                <a:r>
                  <a:rPr kumimoji="0" lang="en-US" altLang="zh-CN" sz="900" b="0" i="0" u="none" strike="noStrike" kern="1200" cap="none" spc="0" normalizeH="0" baseline="0" noProof="0">
                    <a:ln>
                      <a:noFill/>
                    </a:ln>
                    <a:solidFill>
                      <a:schemeClr val="tx1">
                        <a:lumMod val="85000"/>
                        <a:lumOff val="15000"/>
                      </a:schemeClr>
                    </a:solidFill>
                    <a:effectLst/>
                    <a:uLnTx/>
                    <a:uFillTx/>
                    <a:cs typeface="+mn-ea"/>
                    <a:sym typeface="+mn-lt"/>
                  </a:rPr>
                  <a:t>the make </a:t>
                </a:r>
                <a:r>
                  <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rPr>
                  <a:t>it into a film to be used in a wider field</a:t>
                </a:r>
                <a:endPar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19" name="圆角矩形 9"/>
            <p:cNvSpPr/>
            <p:nvPr/>
          </p:nvSpPr>
          <p:spPr>
            <a:xfrm rot="2658816">
              <a:off x="169298" y="218403"/>
              <a:ext cx="390139" cy="390139"/>
            </a:xfrm>
            <a:prstGeom prst="roundRect">
              <a:avLst>
                <a:gd name="adj" fmla="val 18738"/>
              </a:avLst>
            </a:prstGeom>
            <a:noFill/>
            <a:ln w="60325">
              <a:solidFill>
                <a:srgbClr val="24563C">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0" name="文本框 19"/>
            <p:cNvSpPr txBox="1"/>
            <p:nvPr/>
          </p:nvSpPr>
          <p:spPr>
            <a:xfrm>
              <a:off x="182370" y="267036"/>
              <a:ext cx="457848" cy="307777"/>
            </a:xfrm>
            <a:prstGeom prst="rect">
              <a:avLst/>
            </a:prstGeom>
            <a:noFill/>
          </p:spPr>
          <p:txBody>
            <a:bodyPr wrap="square" rtlCol="0">
              <a:spAutoFit/>
            </a:bodyPr>
            <a:lstStyle/>
            <a:p>
              <a:r>
                <a:rPr lang="en-US" altLang="zh-CN" sz="1400" b="1">
                  <a:cs typeface="+mn-ea"/>
                  <a:sym typeface="+mn-lt"/>
                </a:rPr>
                <a:t>03</a:t>
              </a:r>
              <a:endParaRPr lang="zh-CN" altLang="en-US" sz="1400" b="1">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000" fill="hold"/>
                                        <p:tgtEl>
                                          <p:spTgt spid="25"/>
                                        </p:tgtEl>
                                        <p:attrNameLst>
                                          <p:attrName>ppt_x</p:attrName>
                                        </p:attrNameLst>
                                      </p:cBhvr>
                                      <p:tavLst>
                                        <p:tav tm="0">
                                          <p:val>
                                            <p:strVal val="1+#ppt_w/2"/>
                                          </p:val>
                                        </p:tav>
                                        <p:tav tm="100000">
                                          <p:val>
                                            <p:strVal val="#ppt_x"/>
                                          </p:val>
                                        </p:tav>
                                      </p:tavLst>
                                    </p:anim>
                                    <p:anim calcmode="lin" valueType="num">
                                      <p:cBhvr additive="base">
                                        <p:cTn id="8" dur="10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1+#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1+#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1000"/>
                                        <p:tgtEl>
                                          <p:spTgt spid="39"/>
                                        </p:tgtEl>
                                      </p:cBhvr>
                                    </p:animEffect>
                                    <p:anim calcmode="lin" valueType="num">
                                      <p:cBhvr>
                                        <p:cTn id="27" dur="1000" fill="hold"/>
                                        <p:tgtEl>
                                          <p:spTgt spid="39"/>
                                        </p:tgtEl>
                                        <p:attrNameLst>
                                          <p:attrName>ppt_x</p:attrName>
                                        </p:attrNameLst>
                                      </p:cBhvr>
                                      <p:tavLst>
                                        <p:tav tm="0">
                                          <p:val>
                                            <p:strVal val="#ppt_x"/>
                                          </p:val>
                                        </p:tav>
                                        <p:tav tm="100000">
                                          <p:val>
                                            <p:strVal val="#ppt_x"/>
                                          </p:val>
                                        </p:tav>
                                      </p:tavLst>
                                    </p:anim>
                                    <p:anim calcmode="lin" valueType="num">
                                      <p:cBhvr>
                                        <p:cTn id="28" dur="1000" fill="hold"/>
                                        <p:tgtEl>
                                          <p:spTgt spid="39"/>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fade">
                                      <p:cBhvr>
                                        <p:cTn id="31" dur="1000"/>
                                        <p:tgtEl>
                                          <p:spTgt spid="45"/>
                                        </p:tgtEl>
                                      </p:cBhvr>
                                    </p:animEffect>
                                    <p:anim calcmode="lin" valueType="num">
                                      <p:cBhvr>
                                        <p:cTn id="32" dur="1000" fill="hold"/>
                                        <p:tgtEl>
                                          <p:spTgt spid="45"/>
                                        </p:tgtEl>
                                        <p:attrNameLst>
                                          <p:attrName>ppt_x</p:attrName>
                                        </p:attrNameLst>
                                      </p:cBhvr>
                                      <p:tavLst>
                                        <p:tav tm="0">
                                          <p:val>
                                            <p:strVal val="#ppt_x"/>
                                          </p:val>
                                        </p:tav>
                                        <p:tav tm="100000">
                                          <p:val>
                                            <p:strVal val="#ppt_x"/>
                                          </p:val>
                                        </p:tav>
                                      </p:tavLst>
                                    </p:anim>
                                    <p:anim calcmode="lin" valueType="num">
                                      <p:cBhvr>
                                        <p:cTn id="33" dur="1000" fill="hold"/>
                                        <p:tgtEl>
                                          <p:spTgt spid="45"/>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fade">
                                      <p:cBhvr>
                                        <p:cTn id="36" dur="1000"/>
                                        <p:tgtEl>
                                          <p:spTgt spid="42"/>
                                        </p:tgtEl>
                                      </p:cBhvr>
                                    </p:animEffect>
                                    <p:anim calcmode="lin" valueType="num">
                                      <p:cBhvr>
                                        <p:cTn id="37" dur="1000" fill="hold"/>
                                        <p:tgtEl>
                                          <p:spTgt spid="42"/>
                                        </p:tgtEl>
                                        <p:attrNameLst>
                                          <p:attrName>ppt_x</p:attrName>
                                        </p:attrNameLst>
                                      </p:cBhvr>
                                      <p:tavLst>
                                        <p:tav tm="0">
                                          <p:val>
                                            <p:strVal val="#ppt_x"/>
                                          </p:val>
                                        </p:tav>
                                        <p:tav tm="100000">
                                          <p:val>
                                            <p:strVal val="#ppt_x"/>
                                          </p:val>
                                        </p:tav>
                                      </p:tavLst>
                                    </p:anim>
                                    <p:anim calcmode="lin" valueType="num">
                                      <p:cBhvr>
                                        <p:cTn id="38"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9" grpId="0"/>
      <p:bldP spid="11" grpId="0"/>
      <p:bldP spid="39" grpId="0"/>
      <p:bldP spid="42" grpId="0"/>
      <p:bldP spid="4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占位符 15"/>
          <p:cNvPicPr>
            <a:picLocks noGrp="1" noChangeAspect="1"/>
          </p:cNvPicPr>
          <p:nvPr>
            <p:ph type="pic" sz="quarter" idx="10"/>
          </p:nvPr>
        </p:nvPicPr>
        <p:blipFill>
          <a:blip r:embed="rId1" cstate="screen"/>
          <a:stretch>
            <a:fillRect/>
          </a:stretch>
        </p:blipFill>
        <p:spPr>
          <a:xfrm>
            <a:off x="3522339" y="-34611"/>
            <a:ext cx="5147322" cy="3431548"/>
          </a:xfrm>
          <a:blipFill>
            <a:blip r:embed="rId2" cstate="screen"/>
            <a:stretch>
              <a:fillRect/>
            </a:stretch>
          </a:blipFill>
        </p:spPr>
      </p:pic>
      <p:sp>
        <p:nvSpPr>
          <p:cNvPr id="10" name="圆角矩形 9"/>
          <p:cNvSpPr/>
          <p:nvPr/>
        </p:nvSpPr>
        <p:spPr>
          <a:xfrm rot="2658816">
            <a:off x="3545038" y="-2684565"/>
            <a:ext cx="5101924" cy="5101924"/>
          </a:xfrm>
          <a:prstGeom prst="roundRect">
            <a:avLst>
              <a:gd name="adj" fmla="val 20693"/>
            </a:avLst>
          </a:prstGeom>
          <a:noFill/>
          <a:ln w="165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7" name="文本框 6"/>
          <p:cNvSpPr txBox="1"/>
          <p:nvPr/>
        </p:nvSpPr>
        <p:spPr>
          <a:xfrm>
            <a:off x="4193519" y="4601808"/>
            <a:ext cx="3877986" cy="646331"/>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24563C"/>
                </a:solidFill>
                <a:effectLst/>
                <a:uLnTx/>
                <a:uFillTx/>
                <a:cs typeface="+mn-ea"/>
                <a:sym typeface="+mn-lt"/>
              </a:rPr>
              <a:t>标题文字添加此处</a:t>
            </a:r>
            <a:endParaRPr kumimoji="0" lang="zh-CN" altLang="en-US" sz="3600" b="1" i="0" u="none" strike="noStrike" kern="1200" cap="none" spc="0" normalizeH="0" baseline="0" noProof="0" dirty="0">
              <a:ln>
                <a:noFill/>
              </a:ln>
              <a:solidFill>
                <a:srgbClr val="24563C"/>
              </a:solidFill>
              <a:effectLst/>
              <a:uLnTx/>
              <a:uFillTx/>
              <a:cs typeface="+mn-ea"/>
              <a:sym typeface="+mn-lt"/>
            </a:endParaRPr>
          </a:p>
        </p:txBody>
      </p:sp>
      <p:sp>
        <p:nvSpPr>
          <p:cNvPr id="8" name="文本框 7"/>
          <p:cNvSpPr txBox="1"/>
          <p:nvPr/>
        </p:nvSpPr>
        <p:spPr>
          <a:xfrm>
            <a:off x="2984499" y="5248139"/>
            <a:ext cx="6223002" cy="775277"/>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2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rPr>
              <a:t>The user can demonstrate on a projector or computer, or print the presentation and make it into a film to be used in a wider field</a:t>
            </a:r>
            <a:endPar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2" name="文本框 1"/>
          <p:cNvSpPr txBox="1"/>
          <p:nvPr/>
        </p:nvSpPr>
        <p:spPr>
          <a:xfrm>
            <a:off x="4465300" y="3809712"/>
            <a:ext cx="3270817"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000" b="1" i="0" u="none" strike="noStrike" kern="1200" cap="none" spc="0" normalizeH="0" baseline="0" noProof="0" dirty="0">
                <a:ln>
                  <a:noFill/>
                </a:ln>
                <a:solidFill>
                  <a:prstClr val="black"/>
                </a:solidFill>
                <a:effectLst/>
                <a:uLnTx/>
                <a:uFillTx/>
                <a:cs typeface="+mn-ea"/>
                <a:sym typeface="+mn-lt"/>
              </a:rPr>
              <a:t>PART </a:t>
            </a:r>
            <a:r>
              <a:rPr lang="en-US" altLang="zh-CN" sz="4000" b="1" dirty="0">
                <a:solidFill>
                  <a:prstClr val="black"/>
                </a:solidFill>
                <a:cs typeface="+mn-ea"/>
                <a:sym typeface="+mn-lt"/>
              </a:rPr>
              <a:t>FOUR</a:t>
            </a:r>
            <a:endParaRPr kumimoji="0" lang="zh-CN" altLang="en-US" sz="4000" b="1" i="0" u="none" strike="noStrike" kern="1200" cap="none" spc="0" normalizeH="0" baseline="0" noProof="0" dirty="0">
              <a:ln>
                <a:noFill/>
              </a:ln>
              <a:solidFill>
                <a:prstClr val="black"/>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9"/>
          <p:cNvSpPr/>
          <p:nvPr/>
        </p:nvSpPr>
        <p:spPr>
          <a:xfrm rot="18971820">
            <a:off x="-2959233" y="448104"/>
            <a:ext cx="6223249" cy="6171146"/>
          </a:xfrm>
          <a:prstGeom prst="roundRect">
            <a:avLst>
              <a:gd name="adj" fmla="val 20693"/>
            </a:avLst>
          </a:prstGeom>
          <a:blipFill>
            <a:blip r:embed="rId1" cstate="screen"/>
            <a:stretch>
              <a:fillRect/>
            </a:stretch>
          </a:blipFill>
          <a:ln w="165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4" name="圆角矩形 9"/>
          <p:cNvSpPr/>
          <p:nvPr/>
        </p:nvSpPr>
        <p:spPr>
          <a:xfrm rot="18971820">
            <a:off x="-2959234" y="448103"/>
            <a:ext cx="6223249" cy="6171146"/>
          </a:xfrm>
          <a:prstGeom prst="roundRect">
            <a:avLst>
              <a:gd name="adj" fmla="val 20693"/>
            </a:avLst>
          </a:prstGeom>
          <a:solidFill>
            <a:srgbClr val="24563C">
              <a:alpha val="69000"/>
            </a:srgbClr>
          </a:solidFill>
          <a:ln w="165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 name="文本框 4"/>
          <p:cNvSpPr txBox="1"/>
          <p:nvPr/>
        </p:nvSpPr>
        <p:spPr>
          <a:xfrm>
            <a:off x="688168" y="2482442"/>
            <a:ext cx="1774845" cy="923330"/>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5400" b="0" i="0" u="none" strike="noStrike" kern="1200" cap="none" spc="0" normalizeH="0" baseline="0" noProof="0" dirty="0">
                <a:ln>
                  <a:noFill/>
                </a:ln>
                <a:solidFill>
                  <a:prstClr val="white"/>
                </a:solidFill>
                <a:effectLst/>
                <a:uLnTx/>
                <a:uFillTx/>
                <a:cs typeface="+mn-ea"/>
                <a:sym typeface="+mn-lt"/>
              </a:rPr>
              <a:t>目 录</a:t>
            </a:r>
            <a:endParaRPr kumimoji="0" lang="zh-CN" altLang="en-US" sz="5400" b="0" i="0" u="none" strike="noStrike" kern="1200" cap="none" spc="0" normalizeH="0" baseline="0" noProof="0" dirty="0">
              <a:ln>
                <a:noFill/>
              </a:ln>
              <a:solidFill>
                <a:prstClr val="white"/>
              </a:solidFill>
              <a:effectLst/>
              <a:uLnTx/>
              <a:uFillTx/>
              <a:cs typeface="+mn-ea"/>
              <a:sym typeface="+mn-lt"/>
            </a:endParaRPr>
          </a:p>
        </p:txBody>
      </p:sp>
      <p:sp>
        <p:nvSpPr>
          <p:cNvPr id="6" name="文本框 5"/>
          <p:cNvSpPr txBox="1"/>
          <p:nvPr/>
        </p:nvSpPr>
        <p:spPr>
          <a:xfrm>
            <a:off x="254975" y="3465513"/>
            <a:ext cx="2641236" cy="707886"/>
          </a:xfrm>
          <a:prstGeom prst="rect">
            <a:avLst/>
          </a:prstGeom>
          <a:noFill/>
        </p:spPr>
        <p:txBody>
          <a:bodyPr wrap="non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4000" b="0" i="0" u="none" strike="noStrike" kern="1200" cap="none" spc="0" normalizeH="0" baseline="0" noProof="0" dirty="0">
                <a:ln>
                  <a:noFill/>
                </a:ln>
                <a:solidFill>
                  <a:prstClr val="white"/>
                </a:solidFill>
                <a:effectLst/>
                <a:uLnTx/>
                <a:uFillTx/>
                <a:cs typeface="+mn-ea"/>
                <a:sym typeface="+mn-lt"/>
              </a:rPr>
              <a:t>CONTENT</a:t>
            </a:r>
            <a:endParaRPr kumimoji="0" lang="zh-CN" altLang="en-US" sz="4000" b="0" i="0" u="none" strike="noStrike" kern="1200" cap="none" spc="0" normalizeH="0" baseline="0" noProof="0" dirty="0">
              <a:ln>
                <a:noFill/>
              </a:ln>
              <a:solidFill>
                <a:prstClr val="white"/>
              </a:solidFill>
              <a:effectLst/>
              <a:uLnTx/>
              <a:uFillTx/>
              <a:cs typeface="+mn-ea"/>
              <a:sym typeface="+mn-lt"/>
            </a:endParaRPr>
          </a:p>
        </p:txBody>
      </p:sp>
      <p:grpSp>
        <p:nvGrpSpPr>
          <p:cNvPr id="10" name="组合 9"/>
          <p:cNvGrpSpPr/>
          <p:nvPr/>
        </p:nvGrpSpPr>
        <p:grpSpPr>
          <a:xfrm>
            <a:off x="4017104" y="1986150"/>
            <a:ext cx="3505115" cy="1031949"/>
            <a:chOff x="6915849" y="1685854"/>
            <a:chExt cx="3505115" cy="1031949"/>
          </a:xfrm>
        </p:grpSpPr>
        <p:sp>
          <p:nvSpPr>
            <p:cNvPr id="11" name="文本框 10"/>
            <p:cNvSpPr txBox="1"/>
            <p:nvPr/>
          </p:nvSpPr>
          <p:spPr>
            <a:xfrm>
              <a:off x="6915849" y="1685854"/>
              <a:ext cx="3204723" cy="46166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a:ln>
                    <a:noFill/>
                  </a:ln>
                  <a:solidFill>
                    <a:schemeClr val="tx1">
                      <a:lumMod val="85000"/>
                      <a:lumOff val="15000"/>
                    </a:schemeClr>
                  </a:solidFill>
                  <a:effectLst/>
                  <a:uLnTx/>
                  <a:uFillTx/>
                  <a:cs typeface="+mn-ea"/>
                  <a:sym typeface="+mn-lt"/>
                </a:rPr>
                <a:t>01</a:t>
              </a:r>
              <a:r>
                <a:rPr kumimoji="0" lang="en-US" altLang="zh-CN" sz="2400" b="1" i="0" u="none" strike="noStrike" kern="1200" cap="none" spc="0" normalizeH="0" baseline="0" noProof="0" dirty="0">
                  <a:ln>
                    <a:noFill/>
                  </a:ln>
                  <a:solidFill>
                    <a:schemeClr val="tx1">
                      <a:lumMod val="85000"/>
                      <a:lumOff val="15000"/>
                    </a:schemeClr>
                  </a:solidFill>
                  <a:effectLst/>
                  <a:uLnTx/>
                  <a:uFillTx/>
                  <a:cs typeface="+mn-ea"/>
                  <a:sym typeface="+mn-lt"/>
                </a:rPr>
                <a:t>. </a:t>
              </a:r>
              <a:r>
                <a:rPr kumimoji="0" lang="zh-CN" altLang="en-US" sz="2400" b="0" i="0" u="none" strike="noStrike" kern="1200" cap="none" spc="0" normalizeH="0" baseline="0" noProof="0" dirty="0">
                  <a:ln>
                    <a:noFill/>
                  </a:ln>
                  <a:solidFill>
                    <a:schemeClr val="tx1">
                      <a:lumMod val="85000"/>
                      <a:lumOff val="15000"/>
                    </a:schemeClr>
                  </a:solidFill>
                  <a:effectLst/>
                  <a:uLnTx/>
                  <a:uFillTx/>
                  <a:cs typeface="+mn-ea"/>
                  <a:sym typeface="+mn-lt"/>
                </a:rPr>
                <a:t>标题文字添加此处</a:t>
              </a:r>
              <a:endParaRPr kumimoji="0" lang="zh-CN" altLang="en-US" sz="24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12" name="文本框 11"/>
            <p:cNvSpPr txBox="1"/>
            <p:nvPr/>
          </p:nvSpPr>
          <p:spPr>
            <a:xfrm>
              <a:off x="7432645" y="2147519"/>
              <a:ext cx="2988319" cy="570284"/>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100" b="0" u="none" strike="noStrike" kern="1200" cap="none" spc="0" normalizeH="0" baseline="0" noProof="0" dirty="0">
                  <a:ln>
                    <a:noFill/>
                  </a:ln>
                  <a:solidFill>
                    <a:schemeClr val="tx1">
                      <a:lumMod val="85000"/>
                      <a:lumOff val="15000"/>
                    </a:schemeClr>
                  </a:solidFill>
                  <a:effectLst/>
                  <a:uLnTx/>
                  <a:uFillTx/>
                  <a:cs typeface="+mn-ea"/>
                  <a:sym typeface="+mn-lt"/>
                </a:rPr>
                <a:t>presentation and make it into a film to used </a:t>
              </a:r>
              <a:r>
                <a:rPr kumimoji="0" lang="en-US" altLang="zh-CN" sz="1100" b="0" u="none" strike="noStrike" kern="1200" cap="none" spc="0" normalizeH="0" baseline="0" noProof="0">
                  <a:ln>
                    <a:noFill/>
                  </a:ln>
                  <a:solidFill>
                    <a:schemeClr val="tx1">
                      <a:lumMod val="85000"/>
                      <a:lumOff val="15000"/>
                    </a:schemeClr>
                  </a:solidFill>
                  <a:effectLst/>
                  <a:uLnTx/>
                  <a:uFillTx/>
                  <a:cs typeface="+mn-ea"/>
                  <a:sym typeface="+mn-lt"/>
                </a:rPr>
                <a:t>wider field</a:t>
              </a:r>
              <a:endParaRPr kumimoji="0" lang="en-US" altLang="zh-CN" sz="1100" b="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grpSp>
        <p:nvGrpSpPr>
          <p:cNvPr id="13" name="组合 12"/>
          <p:cNvGrpSpPr/>
          <p:nvPr/>
        </p:nvGrpSpPr>
        <p:grpSpPr>
          <a:xfrm>
            <a:off x="3979004" y="4637885"/>
            <a:ext cx="3543214" cy="1031949"/>
            <a:chOff x="6915849" y="1685854"/>
            <a:chExt cx="3543214" cy="1031949"/>
          </a:xfrm>
        </p:grpSpPr>
        <p:sp>
          <p:nvSpPr>
            <p:cNvPr id="14" name="文本框 13"/>
            <p:cNvSpPr txBox="1"/>
            <p:nvPr/>
          </p:nvSpPr>
          <p:spPr>
            <a:xfrm>
              <a:off x="6915849" y="1685854"/>
              <a:ext cx="3204723" cy="46166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2400" b="1">
                  <a:solidFill>
                    <a:schemeClr val="tx1">
                      <a:lumMod val="85000"/>
                      <a:lumOff val="15000"/>
                    </a:schemeClr>
                  </a:solidFill>
                  <a:cs typeface="+mn-ea"/>
                  <a:sym typeface="+mn-lt"/>
                </a:rPr>
                <a:t>0</a:t>
              </a:r>
              <a:r>
                <a:rPr lang="en-US" altLang="zh-CN" sz="2400" b="1" dirty="0">
                  <a:solidFill>
                    <a:schemeClr val="tx1">
                      <a:lumMod val="85000"/>
                      <a:lumOff val="15000"/>
                    </a:schemeClr>
                  </a:solidFill>
                  <a:cs typeface="+mn-ea"/>
                  <a:sym typeface="+mn-lt"/>
                </a:rPr>
                <a:t>2</a:t>
              </a:r>
              <a:r>
                <a:rPr kumimoji="0" lang="en-US" altLang="zh-CN" sz="2400" b="1" i="0" u="none" strike="noStrike" kern="1200" cap="none" spc="0" normalizeH="0" baseline="0" noProof="0">
                  <a:ln>
                    <a:noFill/>
                  </a:ln>
                  <a:solidFill>
                    <a:schemeClr val="tx1">
                      <a:lumMod val="85000"/>
                      <a:lumOff val="15000"/>
                    </a:schemeClr>
                  </a:solidFill>
                  <a:effectLst/>
                  <a:uLnTx/>
                  <a:uFillTx/>
                  <a:cs typeface="+mn-ea"/>
                  <a:sym typeface="+mn-lt"/>
                </a:rPr>
                <a:t>. </a:t>
              </a:r>
              <a:r>
                <a:rPr kumimoji="0" lang="zh-CN" altLang="en-US" sz="2400" b="0" i="0" u="none" strike="noStrike" kern="1200" cap="none" spc="0" normalizeH="0" baseline="0" noProof="0" dirty="0">
                  <a:ln>
                    <a:noFill/>
                  </a:ln>
                  <a:solidFill>
                    <a:schemeClr val="tx1">
                      <a:lumMod val="85000"/>
                      <a:lumOff val="15000"/>
                    </a:schemeClr>
                  </a:solidFill>
                  <a:effectLst/>
                  <a:uLnTx/>
                  <a:uFillTx/>
                  <a:cs typeface="+mn-ea"/>
                  <a:sym typeface="+mn-lt"/>
                </a:rPr>
                <a:t>标题文字添加此处</a:t>
              </a:r>
              <a:endParaRPr kumimoji="0" lang="zh-CN" altLang="en-US" sz="24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15" name="文本框 14"/>
            <p:cNvSpPr txBox="1"/>
            <p:nvPr/>
          </p:nvSpPr>
          <p:spPr>
            <a:xfrm>
              <a:off x="7470744" y="2147519"/>
              <a:ext cx="2988319" cy="570284"/>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100" b="0" u="none" strike="noStrike" kern="1200" cap="none" spc="0" normalizeH="0" baseline="0" noProof="0" dirty="0">
                  <a:ln>
                    <a:noFill/>
                  </a:ln>
                  <a:solidFill>
                    <a:schemeClr val="tx1">
                      <a:lumMod val="85000"/>
                      <a:lumOff val="15000"/>
                    </a:schemeClr>
                  </a:solidFill>
                  <a:effectLst/>
                  <a:uLnTx/>
                  <a:uFillTx/>
                  <a:cs typeface="+mn-ea"/>
                  <a:sym typeface="+mn-lt"/>
                </a:rPr>
                <a:t>presentation and make it into a film to used wider field</a:t>
              </a:r>
              <a:endParaRPr kumimoji="0" lang="en-US" altLang="zh-CN" sz="1100" b="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grpSp>
        <p:nvGrpSpPr>
          <p:cNvPr id="16" name="组合 15"/>
          <p:cNvGrpSpPr/>
          <p:nvPr/>
        </p:nvGrpSpPr>
        <p:grpSpPr>
          <a:xfrm>
            <a:off x="8342167" y="1986150"/>
            <a:ext cx="3522825" cy="1066576"/>
            <a:chOff x="6915849" y="1685854"/>
            <a:chExt cx="3522825" cy="1066576"/>
          </a:xfrm>
        </p:grpSpPr>
        <p:sp>
          <p:nvSpPr>
            <p:cNvPr id="17" name="文本框 16"/>
            <p:cNvSpPr txBox="1"/>
            <p:nvPr/>
          </p:nvSpPr>
          <p:spPr>
            <a:xfrm>
              <a:off x="6915849" y="1685854"/>
              <a:ext cx="3204723" cy="46166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2400" b="1">
                  <a:solidFill>
                    <a:schemeClr val="tx1">
                      <a:lumMod val="85000"/>
                      <a:lumOff val="15000"/>
                    </a:schemeClr>
                  </a:solidFill>
                  <a:cs typeface="+mn-ea"/>
                  <a:sym typeface="+mn-lt"/>
                </a:rPr>
                <a:t>0</a:t>
              </a:r>
              <a:r>
                <a:rPr lang="en-US" altLang="zh-CN" sz="2400" b="1" dirty="0">
                  <a:solidFill>
                    <a:schemeClr val="tx1">
                      <a:lumMod val="85000"/>
                      <a:lumOff val="15000"/>
                    </a:schemeClr>
                  </a:solidFill>
                  <a:cs typeface="+mn-ea"/>
                  <a:sym typeface="+mn-lt"/>
                </a:rPr>
                <a:t>3</a:t>
              </a:r>
              <a:r>
                <a:rPr kumimoji="0" lang="en-US" altLang="zh-CN" sz="2400" b="1" i="0" u="none" strike="noStrike" kern="1200" cap="none" spc="0" normalizeH="0" baseline="0" noProof="0">
                  <a:ln>
                    <a:noFill/>
                  </a:ln>
                  <a:solidFill>
                    <a:schemeClr val="tx1">
                      <a:lumMod val="85000"/>
                      <a:lumOff val="15000"/>
                    </a:schemeClr>
                  </a:solidFill>
                  <a:effectLst/>
                  <a:uLnTx/>
                  <a:uFillTx/>
                  <a:cs typeface="+mn-ea"/>
                  <a:sym typeface="+mn-lt"/>
                </a:rPr>
                <a:t>. </a:t>
              </a:r>
              <a:r>
                <a:rPr kumimoji="0" lang="zh-CN" altLang="en-US" sz="2400" b="0" i="0" u="none" strike="noStrike" kern="1200" cap="none" spc="0" normalizeH="0" baseline="0" noProof="0" dirty="0">
                  <a:ln>
                    <a:noFill/>
                  </a:ln>
                  <a:solidFill>
                    <a:schemeClr val="tx1">
                      <a:lumMod val="85000"/>
                      <a:lumOff val="15000"/>
                    </a:schemeClr>
                  </a:solidFill>
                  <a:effectLst/>
                  <a:uLnTx/>
                  <a:uFillTx/>
                  <a:cs typeface="+mn-ea"/>
                  <a:sym typeface="+mn-lt"/>
                </a:rPr>
                <a:t>标题文字添加此处</a:t>
              </a:r>
              <a:endParaRPr kumimoji="0" lang="zh-CN" altLang="en-US" sz="24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18" name="文本框 17"/>
            <p:cNvSpPr txBox="1"/>
            <p:nvPr/>
          </p:nvSpPr>
          <p:spPr>
            <a:xfrm>
              <a:off x="7450355" y="2182146"/>
              <a:ext cx="2988319" cy="570284"/>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100" b="0" u="none" strike="noStrike" kern="1200" cap="none" spc="0" normalizeH="0" baseline="0" noProof="0" dirty="0">
                  <a:ln>
                    <a:noFill/>
                  </a:ln>
                  <a:solidFill>
                    <a:schemeClr val="tx1">
                      <a:lumMod val="85000"/>
                      <a:lumOff val="15000"/>
                    </a:schemeClr>
                  </a:solidFill>
                  <a:effectLst/>
                  <a:uLnTx/>
                  <a:uFillTx/>
                  <a:cs typeface="+mn-ea"/>
                  <a:sym typeface="+mn-lt"/>
                </a:rPr>
                <a:t>presentation and make it into a film to used wider field</a:t>
              </a:r>
              <a:endParaRPr kumimoji="0" lang="en-US" altLang="zh-CN" sz="1100" b="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grpSp>
        <p:nvGrpSpPr>
          <p:cNvPr id="19" name="组合 18"/>
          <p:cNvGrpSpPr/>
          <p:nvPr/>
        </p:nvGrpSpPr>
        <p:grpSpPr>
          <a:xfrm>
            <a:off x="8323117" y="4637885"/>
            <a:ext cx="3541875" cy="1031949"/>
            <a:chOff x="6915849" y="1685854"/>
            <a:chExt cx="3541875" cy="1031949"/>
          </a:xfrm>
        </p:grpSpPr>
        <p:sp>
          <p:nvSpPr>
            <p:cNvPr id="20" name="文本框 19"/>
            <p:cNvSpPr txBox="1"/>
            <p:nvPr/>
          </p:nvSpPr>
          <p:spPr>
            <a:xfrm>
              <a:off x="6915849" y="1685854"/>
              <a:ext cx="3204723" cy="46166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2400" b="1">
                  <a:solidFill>
                    <a:schemeClr val="tx1">
                      <a:lumMod val="85000"/>
                      <a:lumOff val="15000"/>
                    </a:schemeClr>
                  </a:solidFill>
                  <a:cs typeface="+mn-ea"/>
                  <a:sym typeface="+mn-lt"/>
                </a:rPr>
                <a:t>0</a:t>
              </a:r>
              <a:r>
                <a:rPr lang="en-US" altLang="zh-CN" sz="2400" b="1" dirty="0">
                  <a:solidFill>
                    <a:schemeClr val="tx1">
                      <a:lumMod val="85000"/>
                      <a:lumOff val="15000"/>
                    </a:schemeClr>
                  </a:solidFill>
                  <a:cs typeface="+mn-ea"/>
                  <a:sym typeface="+mn-lt"/>
                </a:rPr>
                <a:t>4</a:t>
              </a:r>
              <a:r>
                <a:rPr kumimoji="0" lang="en-US" altLang="zh-CN" sz="2400" b="1" i="0" u="none" strike="noStrike" kern="1200" cap="none" spc="0" normalizeH="0" baseline="0" noProof="0">
                  <a:ln>
                    <a:noFill/>
                  </a:ln>
                  <a:solidFill>
                    <a:schemeClr val="tx1">
                      <a:lumMod val="85000"/>
                      <a:lumOff val="15000"/>
                    </a:schemeClr>
                  </a:solidFill>
                  <a:effectLst/>
                  <a:uLnTx/>
                  <a:uFillTx/>
                  <a:cs typeface="+mn-ea"/>
                  <a:sym typeface="+mn-lt"/>
                </a:rPr>
                <a:t>. </a:t>
              </a:r>
              <a:r>
                <a:rPr kumimoji="0" lang="zh-CN" altLang="en-US" sz="2400" b="0" i="0" u="none" strike="noStrike" kern="1200" cap="none" spc="0" normalizeH="0" baseline="0" noProof="0" dirty="0">
                  <a:ln>
                    <a:noFill/>
                  </a:ln>
                  <a:solidFill>
                    <a:schemeClr val="tx1">
                      <a:lumMod val="85000"/>
                      <a:lumOff val="15000"/>
                    </a:schemeClr>
                  </a:solidFill>
                  <a:effectLst/>
                  <a:uLnTx/>
                  <a:uFillTx/>
                  <a:cs typeface="+mn-ea"/>
                  <a:sym typeface="+mn-lt"/>
                </a:rPr>
                <a:t>标题文字添加此处</a:t>
              </a:r>
              <a:endParaRPr kumimoji="0" lang="zh-CN" altLang="en-US" sz="24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21" name="文本框 20"/>
            <p:cNvSpPr txBox="1"/>
            <p:nvPr/>
          </p:nvSpPr>
          <p:spPr>
            <a:xfrm>
              <a:off x="7469405" y="2147519"/>
              <a:ext cx="2988319" cy="570284"/>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100" b="0" u="none" strike="noStrike" kern="1200" cap="none" spc="0" normalizeH="0" baseline="0" noProof="0" dirty="0">
                  <a:ln>
                    <a:noFill/>
                  </a:ln>
                  <a:solidFill>
                    <a:schemeClr val="tx1">
                      <a:lumMod val="85000"/>
                      <a:lumOff val="15000"/>
                    </a:schemeClr>
                  </a:solidFill>
                  <a:effectLst/>
                  <a:uLnTx/>
                  <a:uFillTx/>
                  <a:cs typeface="+mn-ea"/>
                  <a:sym typeface="+mn-lt"/>
                </a:rPr>
                <a:t>presentation and make it into a film to used wider field</a:t>
              </a:r>
              <a:endParaRPr kumimoji="0" lang="en-US" altLang="zh-CN" sz="1100" b="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2" presetClass="entr" presetSubtype="1" decel="10000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1000" fill="hold"/>
                                        <p:tgtEl>
                                          <p:spTgt spid="9"/>
                                        </p:tgtEl>
                                        <p:attrNameLst>
                                          <p:attrName>ppt_x</p:attrName>
                                        </p:attrNameLst>
                                      </p:cBhvr>
                                      <p:tavLst>
                                        <p:tav tm="0">
                                          <p:val>
                                            <p:strVal val="#ppt_x"/>
                                          </p:val>
                                        </p:tav>
                                        <p:tav tm="100000">
                                          <p:val>
                                            <p:strVal val="#ppt_x"/>
                                          </p:val>
                                        </p:tav>
                                      </p:tavLst>
                                    </p:anim>
                                    <p:anim calcmode="lin" valueType="num">
                                      <p:cBhvr additive="base">
                                        <p:cTn id="23" dur="1000" fill="hold"/>
                                        <p:tgtEl>
                                          <p:spTgt spid="9"/>
                                        </p:tgtEl>
                                        <p:attrNameLst>
                                          <p:attrName>ppt_y</p:attrName>
                                        </p:attrNameLst>
                                      </p:cBhvr>
                                      <p:tavLst>
                                        <p:tav tm="0">
                                          <p:val>
                                            <p:strVal val="0-#ppt_h/2"/>
                                          </p:val>
                                        </p:tav>
                                        <p:tav tm="100000">
                                          <p:val>
                                            <p:strVal val="#ppt_y"/>
                                          </p:val>
                                        </p:tav>
                                      </p:tavLst>
                                    </p:anim>
                                  </p:childTnLst>
                                </p:cTn>
                              </p:par>
                            </p:childTnLst>
                          </p:cTn>
                        </p:par>
                        <p:par>
                          <p:cTn id="24" fill="hold">
                            <p:stCondLst>
                              <p:cond delay="1500"/>
                            </p:stCondLst>
                            <p:childTnLst>
                              <p:par>
                                <p:cTn id="25" presetID="12" presetClass="entr" presetSubtype="8"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p:tgtEl>
                                          <p:spTgt spid="10"/>
                                        </p:tgtEl>
                                        <p:attrNameLst>
                                          <p:attrName>ppt_x</p:attrName>
                                        </p:attrNameLst>
                                      </p:cBhvr>
                                      <p:tavLst>
                                        <p:tav tm="0">
                                          <p:val>
                                            <p:strVal val="#ppt_x-#ppt_w*1.125000"/>
                                          </p:val>
                                        </p:tav>
                                        <p:tav tm="100000">
                                          <p:val>
                                            <p:strVal val="#ppt_x"/>
                                          </p:val>
                                        </p:tav>
                                      </p:tavLst>
                                    </p:anim>
                                    <p:animEffect transition="in" filter="wipe(right)">
                                      <p:cBhvr>
                                        <p:cTn id="28" dur="500"/>
                                        <p:tgtEl>
                                          <p:spTgt spid="10"/>
                                        </p:tgtEl>
                                      </p:cBhvr>
                                    </p:animEffect>
                                  </p:childTnLst>
                                </p:cTn>
                              </p:par>
                            </p:childTnLst>
                          </p:cTn>
                        </p:par>
                        <p:par>
                          <p:cTn id="29" fill="hold">
                            <p:stCondLst>
                              <p:cond delay="2000"/>
                            </p:stCondLst>
                            <p:childTnLst>
                              <p:par>
                                <p:cTn id="30" presetID="12" presetClass="entr" presetSubtype="8"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p:tgtEl>
                                          <p:spTgt spid="13"/>
                                        </p:tgtEl>
                                        <p:attrNameLst>
                                          <p:attrName>ppt_x</p:attrName>
                                        </p:attrNameLst>
                                      </p:cBhvr>
                                      <p:tavLst>
                                        <p:tav tm="0">
                                          <p:val>
                                            <p:strVal val="#ppt_x-#ppt_w*1.125000"/>
                                          </p:val>
                                        </p:tav>
                                        <p:tav tm="100000">
                                          <p:val>
                                            <p:strVal val="#ppt_x"/>
                                          </p:val>
                                        </p:tav>
                                      </p:tavLst>
                                    </p:anim>
                                    <p:animEffect transition="in" filter="wipe(right)">
                                      <p:cBhvr>
                                        <p:cTn id="33" dur="500"/>
                                        <p:tgtEl>
                                          <p:spTgt spid="13"/>
                                        </p:tgtEl>
                                      </p:cBhvr>
                                    </p:animEffect>
                                  </p:childTnLst>
                                </p:cTn>
                              </p:par>
                            </p:childTnLst>
                          </p:cTn>
                        </p:par>
                        <p:par>
                          <p:cTn id="34" fill="hold">
                            <p:stCondLst>
                              <p:cond delay="2500"/>
                            </p:stCondLst>
                            <p:childTnLst>
                              <p:par>
                                <p:cTn id="35" presetID="12" presetClass="entr" presetSubtype="8"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p:tgtEl>
                                          <p:spTgt spid="16"/>
                                        </p:tgtEl>
                                        <p:attrNameLst>
                                          <p:attrName>ppt_x</p:attrName>
                                        </p:attrNameLst>
                                      </p:cBhvr>
                                      <p:tavLst>
                                        <p:tav tm="0">
                                          <p:val>
                                            <p:strVal val="#ppt_x-#ppt_w*1.125000"/>
                                          </p:val>
                                        </p:tav>
                                        <p:tav tm="100000">
                                          <p:val>
                                            <p:strVal val="#ppt_x"/>
                                          </p:val>
                                        </p:tav>
                                      </p:tavLst>
                                    </p:anim>
                                    <p:animEffect transition="in" filter="wipe(right)">
                                      <p:cBhvr>
                                        <p:cTn id="38" dur="500"/>
                                        <p:tgtEl>
                                          <p:spTgt spid="16"/>
                                        </p:tgtEl>
                                      </p:cBhvr>
                                    </p:animEffect>
                                  </p:childTnLst>
                                </p:cTn>
                              </p:par>
                            </p:childTnLst>
                          </p:cTn>
                        </p:par>
                        <p:par>
                          <p:cTn id="39" fill="hold">
                            <p:stCondLst>
                              <p:cond delay="3000"/>
                            </p:stCondLst>
                            <p:childTnLst>
                              <p:par>
                                <p:cTn id="40" presetID="12" presetClass="entr" presetSubtype="8" fill="hold"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p:tgtEl>
                                          <p:spTgt spid="19"/>
                                        </p:tgtEl>
                                        <p:attrNameLst>
                                          <p:attrName>ppt_x</p:attrName>
                                        </p:attrNameLst>
                                      </p:cBhvr>
                                      <p:tavLst>
                                        <p:tav tm="0">
                                          <p:val>
                                            <p:strVal val="#ppt_x-#ppt_w*1.125000"/>
                                          </p:val>
                                        </p:tav>
                                        <p:tav tm="100000">
                                          <p:val>
                                            <p:strVal val="#ppt_x"/>
                                          </p:val>
                                        </p:tav>
                                      </p:tavLst>
                                    </p:anim>
                                    <p:animEffect transition="in" filter="wipe(right)">
                                      <p:cBhvr>
                                        <p:cTn id="4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animBg="1"/>
      <p:bldP spid="5"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0"/>
          </p:nvPr>
        </p:nvPicPr>
        <p:blipFill>
          <a:blip r:embed="rId1" cstate="screen"/>
          <a:stretch>
            <a:fillRect/>
          </a:stretch>
        </p:blipFill>
        <p:spPr>
          <a:xfrm>
            <a:off x="0" y="0"/>
            <a:ext cx="12191999" cy="4497762"/>
          </a:xfrm>
          <a:blipFill>
            <a:blip r:embed="rId2"/>
            <a:tile tx="0" ty="0" sx="100000" sy="100000" flip="none" algn="tl"/>
          </a:blipFill>
        </p:spPr>
      </p:pic>
      <p:sp>
        <p:nvSpPr>
          <p:cNvPr id="6" name="矩形 5"/>
          <p:cNvSpPr/>
          <p:nvPr/>
        </p:nvSpPr>
        <p:spPr>
          <a:xfrm>
            <a:off x="11923" y="0"/>
            <a:ext cx="12192000" cy="4497762"/>
          </a:xfrm>
          <a:prstGeom prst="rect">
            <a:avLst/>
          </a:prstGeom>
          <a:solidFill>
            <a:srgbClr val="24563C">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 name="椭圆 1"/>
          <p:cNvSpPr/>
          <p:nvPr/>
        </p:nvSpPr>
        <p:spPr>
          <a:xfrm>
            <a:off x="2243036" y="1348092"/>
            <a:ext cx="1371599" cy="13715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7" name="椭圆 6"/>
          <p:cNvSpPr/>
          <p:nvPr/>
        </p:nvSpPr>
        <p:spPr>
          <a:xfrm>
            <a:off x="5410200" y="1348092"/>
            <a:ext cx="1371599" cy="13715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8" name="椭圆 7"/>
          <p:cNvSpPr/>
          <p:nvPr/>
        </p:nvSpPr>
        <p:spPr>
          <a:xfrm>
            <a:off x="8577363" y="1348092"/>
            <a:ext cx="1371599" cy="13715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10" name="组合 9"/>
          <p:cNvGrpSpPr/>
          <p:nvPr/>
        </p:nvGrpSpPr>
        <p:grpSpPr>
          <a:xfrm>
            <a:off x="2517944" y="1699188"/>
            <a:ext cx="720556" cy="620012"/>
            <a:chOff x="495301" y="523876"/>
            <a:chExt cx="546101" cy="469900"/>
          </a:xfrm>
        </p:grpSpPr>
        <p:sp>
          <p:nvSpPr>
            <p:cNvPr id="11" name="Freeform 5"/>
            <p:cNvSpPr/>
            <p:nvPr/>
          </p:nvSpPr>
          <p:spPr bwMode="auto">
            <a:xfrm>
              <a:off x="606426" y="631826"/>
              <a:ext cx="434975" cy="361950"/>
            </a:xfrm>
            <a:custGeom>
              <a:avLst/>
              <a:gdLst>
                <a:gd name="T0" fmla="*/ 153 w 153"/>
                <a:gd name="T1" fmla="*/ 121 h 127"/>
                <a:gd name="T2" fmla="*/ 147 w 153"/>
                <a:gd name="T3" fmla="*/ 127 h 127"/>
                <a:gd name="T4" fmla="*/ 6 w 153"/>
                <a:gd name="T5" fmla="*/ 127 h 127"/>
                <a:gd name="T6" fmla="*/ 0 w 153"/>
                <a:gd name="T7" fmla="*/ 121 h 127"/>
                <a:gd name="T8" fmla="*/ 0 w 153"/>
                <a:gd name="T9" fmla="*/ 6 h 127"/>
                <a:gd name="T10" fmla="*/ 6 w 153"/>
                <a:gd name="T11" fmla="*/ 0 h 127"/>
                <a:gd name="T12" fmla="*/ 147 w 153"/>
                <a:gd name="T13" fmla="*/ 0 h 127"/>
                <a:gd name="T14" fmla="*/ 153 w 153"/>
                <a:gd name="T15" fmla="*/ 6 h 127"/>
                <a:gd name="T16" fmla="*/ 153 w 153"/>
                <a:gd name="T17" fmla="*/ 12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3" h="127">
                  <a:moveTo>
                    <a:pt x="153" y="121"/>
                  </a:moveTo>
                  <a:cubicBezTo>
                    <a:pt x="153" y="124"/>
                    <a:pt x="151" y="127"/>
                    <a:pt x="147" y="127"/>
                  </a:cubicBezTo>
                  <a:cubicBezTo>
                    <a:pt x="6" y="127"/>
                    <a:pt x="6" y="127"/>
                    <a:pt x="6" y="127"/>
                  </a:cubicBezTo>
                  <a:cubicBezTo>
                    <a:pt x="2" y="127"/>
                    <a:pt x="0" y="124"/>
                    <a:pt x="0" y="121"/>
                  </a:cubicBezTo>
                  <a:cubicBezTo>
                    <a:pt x="0" y="6"/>
                    <a:pt x="0" y="6"/>
                    <a:pt x="0" y="6"/>
                  </a:cubicBezTo>
                  <a:cubicBezTo>
                    <a:pt x="0" y="3"/>
                    <a:pt x="2" y="0"/>
                    <a:pt x="6" y="0"/>
                  </a:cubicBezTo>
                  <a:cubicBezTo>
                    <a:pt x="147" y="0"/>
                    <a:pt x="147" y="0"/>
                    <a:pt x="147" y="0"/>
                  </a:cubicBezTo>
                  <a:cubicBezTo>
                    <a:pt x="151" y="0"/>
                    <a:pt x="153" y="3"/>
                    <a:pt x="153" y="6"/>
                  </a:cubicBezTo>
                  <a:lnTo>
                    <a:pt x="153" y="121"/>
                  </a:lnTo>
                  <a:close/>
                </a:path>
              </a:pathLst>
            </a:custGeom>
            <a:noFill/>
            <a:ln w="23813" cap="flat">
              <a:solidFill>
                <a:srgbClr val="24563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2" name="Freeform 6"/>
            <p:cNvSpPr/>
            <p:nvPr/>
          </p:nvSpPr>
          <p:spPr bwMode="auto">
            <a:xfrm>
              <a:off x="495301" y="523876"/>
              <a:ext cx="438150" cy="361950"/>
            </a:xfrm>
            <a:custGeom>
              <a:avLst/>
              <a:gdLst>
                <a:gd name="T0" fmla="*/ 20 w 154"/>
                <a:gd name="T1" fmla="*/ 127 h 127"/>
                <a:gd name="T2" fmla="*/ 7 w 154"/>
                <a:gd name="T3" fmla="*/ 127 h 127"/>
                <a:gd name="T4" fmla="*/ 0 w 154"/>
                <a:gd name="T5" fmla="*/ 121 h 127"/>
                <a:gd name="T6" fmla="*/ 0 w 154"/>
                <a:gd name="T7" fmla="*/ 6 h 127"/>
                <a:gd name="T8" fmla="*/ 7 w 154"/>
                <a:gd name="T9" fmla="*/ 0 h 127"/>
                <a:gd name="T10" fmla="*/ 148 w 154"/>
                <a:gd name="T11" fmla="*/ 0 h 127"/>
                <a:gd name="T12" fmla="*/ 154 w 154"/>
                <a:gd name="T13" fmla="*/ 6 h 127"/>
                <a:gd name="T14" fmla="*/ 154 w 154"/>
                <a:gd name="T15" fmla="*/ 20 h 1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127">
                  <a:moveTo>
                    <a:pt x="20" y="127"/>
                  </a:moveTo>
                  <a:cubicBezTo>
                    <a:pt x="7" y="127"/>
                    <a:pt x="7" y="127"/>
                    <a:pt x="7" y="127"/>
                  </a:cubicBezTo>
                  <a:cubicBezTo>
                    <a:pt x="3" y="127"/>
                    <a:pt x="0" y="124"/>
                    <a:pt x="0" y="121"/>
                  </a:cubicBezTo>
                  <a:cubicBezTo>
                    <a:pt x="0" y="6"/>
                    <a:pt x="0" y="6"/>
                    <a:pt x="0" y="6"/>
                  </a:cubicBezTo>
                  <a:cubicBezTo>
                    <a:pt x="0" y="2"/>
                    <a:pt x="3" y="0"/>
                    <a:pt x="7" y="0"/>
                  </a:cubicBezTo>
                  <a:cubicBezTo>
                    <a:pt x="148" y="0"/>
                    <a:pt x="148" y="0"/>
                    <a:pt x="148" y="0"/>
                  </a:cubicBezTo>
                  <a:cubicBezTo>
                    <a:pt x="151" y="0"/>
                    <a:pt x="154" y="2"/>
                    <a:pt x="154" y="6"/>
                  </a:cubicBezTo>
                  <a:cubicBezTo>
                    <a:pt x="154" y="20"/>
                    <a:pt x="154" y="20"/>
                    <a:pt x="154" y="20"/>
                  </a:cubicBezTo>
                </a:path>
              </a:pathLst>
            </a:custGeom>
            <a:noFill/>
            <a:ln w="23813" cap="flat">
              <a:solidFill>
                <a:srgbClr val="24563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3" name="Freeform 7"/>
            <p:cNvSpPr/>
            <p:nvPr/>
          </p:nvSpPr>
          <p:spPr bwMode="auto">
            <a:xfrm>
              <a:off x="646114" y="831851"/>
              <a:ext cx="395288" cy="161925"/>
            </a:xfrm>
            <a:custGeom>
              <a:avLst/>
              <a:gdLst>
                <a:gd name="T0" fmla="*/ 0 w 249"/>
                <a:gd name="T1" fmla="*/ 102 h 102"/>
                <a:gd name="T2" fmla="*/ 102 w 249"/>
                <a:gd name="T3" fmla="*/ 0 h 102"/>
                <a:gd name="T4" fmla="*/ 147 w 249"/>
                <a:gd name="T5" fmla="*/ 48 h 102"/>
                <a:gd name="T6" fmla="*/ 194 w 249"/>
                <a:gd name="T7" fmla="*/ 0 h 102"/>
                <a:gd name="T8" fmla="*/ 249 w 249"/>
                <a:gd name="T9" fmla="*/ 48 h 102"/>
              </a:gdLst>
              <a:ahLst/>
              <a:cxnLst>
                <a:cxn ang="0">
                  <a:pos x="T0" y="T1"/>
                </a:cxn>
                <a:cxn ang="0">
                  <a:pos x="T2" y="T3"/>
                </a:cxn>
                <a:cxn ang="0">
                  <a:pos x="T4" y="T5"/>
                </a:cxn>
                <a:cxn ang="0">
                  <a:pos x="T6" y="T7"/>
                </a:cxn>
                <a:cxn ang="0">
                  <a:pos x="T8" y="T9"/>
                </a:cxn>
              </a:cxnLst>
              <a:rect l="0" t="0" r="r" b="b"/>
              <a:pathLst>
                <a:path w="249" h="102">
                  <a:moveTo>
                    <a:pt x="0" y="102"/>
                  </a:moveTo>
                  <a:lnTo>
                    <a:pt x="102" y="0"/>
                  </a:lnTo>
                  <a:lnTo>
                    <a:pt x="147" y="48"/>
                  </a:lnTo>
                  <a:lnTo>
                    <a:pt x="194" y="0"/>
                  </a:lnTo>
                  <a:lnTo>
                    <a:pt x="249" y="48"/>
                  </a:lnTo>
                </a:path>
              </a:pathLst>
            </a:custGeom>
            <a:noFill/>
            <a:ln w="23813" cap="flat">
              <a:solidFill>
                <a:srgbClr val="24563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4" name="Oval 8"/>
            <p:cNvSpPr>
              <a:spLocks noChangeArrowheads="1"/>
            </p:cNvSpPr>
            <p:nvPr/>
          </p:nvSpPr>
          <p:spPr bwMode="auto">
            <a:xfrm>
              <a:off x="666751" y="717551"/>
              <a:ext cx="84138" cy="85725"/>
            </a:xfrm>
            <a:prstGeom prst="ellipse">
              <a:avLst/>
            </a:prstGeom>
            <a:noFill/>
            <a:ln w="23813" cap="flat">
              <a:solidFill>
                <a:srgbClr val="24563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21" name="组合 20"/>
          <p:cNvGrpSpPr/>
          <p:nvPr/>
        </p:nvGrpSpPr>
        <p:grpSpPr>
          <a:xfrm>
            <a:off x="5747646" y="1653722"/>
            <a:ext cx="720554" cy="722648"/>
            <a:chOff x="2862264" y="1550988"/>
            <a:chExt cx="546100" cy="547688"/>
          </a:xfrm>
        </p:grpSpPr>
        <p:sp>
          <p:nvSpPr>
            <p:cNvPr id="22" name="Oval 76"/>
            <p:cNvSpPr>
              <a:spLocks noChangeArrowheads="1"/>
            </p:cNvSpPr>
            <p:nvPr/>
          </p:nvSpPr>
          <p:spPr bwMode="auto">
            <a:xfrm>
              <a:off x="2862264" y="1550988"/>
              <a:ext cx="546100" cy="547688"/>
            </a:xfrm>
            <a:prstGeom prst="ellipse">
              <a:avLst/>
            </a:prstGeom>
            <a:noFill/>
            <a:ln w="23813" cap="flat">
              <a:solidFill>
                <a:srgbClr val="24563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3" name="Line 77"/>
            <p:cNvSpPr>
              <a:spLocks noChangeShapeType="1"/>
            </p:cNvSpPr>
            <p:nvPr/>
          </p:nvSpPr>
          <p:spPr bwMode="auto">
            <a:xfrm>
              <a:off x="3135314" y="1700213"/>
              <a:ext cx="0" cy="244475"/>
            </a:xfrm>
            <a:prstGeom prst="line">
              <a:avLst/>
            </a:prstGeom>
            <a:noFill/>
            <a:ln w="23813" cap="flat">
              <a:solidFill>
                <a:srgbClr val="24563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4" name="Line 78"/>
            <p:cNvSpPr>
              <a:spLocks noChangeShapeType="1"/>
            </p:cNvSpPr>
            <p:nvPr/>
          </p:nvSpPr>
          <p:spPr bwMode="auto">
            <a:xfrm>
              <a:off x="3008314" y="1822451"/>
              <a:ext cx="255588" cy="0"/>
            </a:xfrm>
            <a:prstGeom prst="line">
              <a:avLst/>
            </a:prstGeom>
            <a:noFill/>
            <a:ln w="23813" cap="flat">
              <a:solidFill>
                <a:srgbClr val="24563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25" name="组合 24"/>
          <p:cNvGrpSpPr/>
          <p:nvPr/>
        </p:nvGrpSpPr>
        <p:grpSpPr>
          <a:xfrm>
            <a:off x="8921192" y="1691484"/>
            <a:ext cx="720556" cy="670284"/>
            <a:chOff x="495301" y="3711576"/>
            <a:chExt cx="546101" cy="508000"/>
          </a:xfrm>
        </p:grpSpPr>
        <p:sp>
          <p:nvSpPr>
            <p:cNvPr id="26" name="Line 124"/>
            <p:cNvSpPr>
              <a:spLocks noChangeShapeType="1"/>
            </p:cNvSpPr>
            <p:nvPr/>
          </p:nvSpPr>
          <p:spPr bwMode="auto">
            <a:xfrm>
              <a:off x="928689" y="3868738"/>
              <a:ext cx="0" cy="225425"/>
            </a:xfrm>
            <a:prstGeom prst="line">
              <a:avLst/>
            </a:prstGeom>
            <a:noFill/>
            <a:ln w="23813" cap="flat">
              <a:solidFill>
                <a:srgbClr val="24563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7" name="Line 125"/>
            <p:cNvSpPr>
              <a:spLocks noChangeShapeType="1"/>
            </p:cNvSpPr>
            <p:nvPr/>
          </p:nvSpPr>
          <p:spPr bwMode="auto">
            <a:xfrm flipH="1">
              <a:off x="817564" y="3983038"/>
              <a:ext cx="223838" cy="0"/>
            </a:xfrm>
            <a:prstGeom prst="line">
              <a:avLst/>
            </a:prstGeom>
            <a:noFill/>
            <a:ln w="23813" cap="flat">
              <a:solidFill>
                <a:srgbClr val="24563C"/>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8" name="Freeform 126"/>
            <p:cNvSpPr/>
            <p:nvPr/>
          </p:nvSpPr>
          <p:spPr bwMode="auto">
            <a:xfrm>
              <a:off x="495301" y="3711576"/>
              <a:ext cx="433388" cy="508000"/>
            </a:xfrm>
            <a:custGeom>
              <a:avLst/>
              <a:gdLst>
                <a:gd name="T0" fmla="*/ 152 w 152"/>
                <a:gd name="T1" fmla="*/ 155 h 178"/>
                <a:gd name="T2" fmla="*/ 152 w 152"/>
                <a:gd name="T3" fmla="*/ 164 h 178"/>
                <a:gd name="T4" fmla="*/ 138 w 152"/>
                <a:gd name="T5" fmla="*/ 178 h 178"/>
                <a:gd name="T6" fmla="*/ 13 w 152"/>
                <a:gd name="T7" fmla="*/ 178 h 178"/>
                <a:gd name="T8" fmla="*/ 0 w 152"/>
                <a:gd name="T9" fmla="*/ 164 h 178"/>
                <a:gd name="T10" fmla="*/ 0 w 152"/>
                <a:gd name="T11" fmla="*/ 14 h 178"/>
                <a:gd name="T12" fmla="*/ 13 w 152"/>
                <a:gd name="T13" fmla="*/ 0 h 178"/>
                <a:gd name="T14" fmla="*/ 138 w 152"/>
                <a:gd name="T15" fmla="*/ 0 h 178"/>
                <a:gd name="T16" fmla="*/ 152 w 152"/>
                <a:gd name="T17" fmla="*/ 14 h 178"/>
                <a:gd name="T18" fmla="*/ 152 w 152"/>
                <a:gd name="T19" fmla="*/ 3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2" h="178">
                  <a:moveTo>
                    <a:pt x="152" y="155"/>
                  </a:moveTo>
                  <a:cubicBezTo>
                    <a:pt x="152" y="164"/>
                    <a:pt x="152" y="164"/>
                    <a:pt x="152" y="164"/>
                  </a:cubicBezTo>
                  <a:cubicBezTo>
                    <a:pt x="152" y="172"/>
                    <a:pt x="146" y="178"/>
                    <a:pt x="138" y="178"/>
                  </a:cubicBezTo>
                  <a:cubicBezTo>
                    <a:pt x="13" y="178"/>
                    <a:pt x="13" y="178"/>
                    <a:pt x="13" y="178"/>
                  </a:cubicBezTo>
                  <a:cubicBezTo>
                    <a:pt x="6" y="178"/>
                    <a:pt x="0" y="172"/>
                    <a:pt x="0" y="164"/>
                  </a:cubicBezTo>
                  <a:cubicBezTo>
                    <a:pt x="0" y="14"/>
                    <a:pt x="0" y="14"/>
                    <a:pt x="0" y="14"/>
                  </a:cubicBezTo>
                  <a:cubicBezTo>
                    <a:pt x="0" y="6"/>
                    <a:pt x="6" y="0"/>
                    <a:pt x="13" y="0"/>
                  </a:cubicBezTo>
                  <a:cubicBezTo>
                    <a:pt x="138" y="0"/>
                    <a:pt x="138" y="0"/>
                    <a:pt x="138" y="0"/>
                  </a:cubicBezTo>
                  <a:cubicBezTo>
                    <a:pt x="146" y="0"/>
                    <a:pt x="152" y="6"/>
                    <a:pt x="152" y="14"/>
                  </a:cubicBezTo>
                  <a:cubicBezTo>
                    <a:pt x="152" y="38"/>
                    <a:pt x="152" y="38"/>
                    <a:pt x="152" y="38"/>
                  </a:cubicBezTo>
                </a:path>
              </a:pathLst>
            </a:custGeom>
            <a:noFill/>
            <a:ln w="23813" cap="flat">
              <a:solidFill>
                <a:srgbClr val="24563C"/>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29" name="组合 28"/>
          <p:cNvGrpSpPr/>
          <p:nvPr/>
        </p:nvGrpSpPr>
        <p:grpSpPr>
          <a:xfrm>
            <a:off x="1930400" y="4912440"/>
            <a:ext cx="8331200" cy="1612803"/>
            <a:chOff x="1930400" y="528225"/>
            <a:chExt cx="8331200" cy="1612803"/>
          </a:xfrm>
        </p:grpSpPr>
        <p:sp>
          <p:nvSpPr>
            <p:cNvPr id="30" name="文本框 29"/>
            <p:cNvSpPr txBox="1"/>
            <p:nvPr/>
          </p:nvSpPr>
          <p:spPr>
            <a:xfrm>
              <a:off x="4567376" y="528225"/>
              <a:ext cx="3057247" cy="523220"/>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0" normalizeH="0" baseline="0" noProof="0" dirty="0">
                  <a:ln>
                    <a:noFill/>
                  </a:ln>
                  <a:solidFill>
                    <a:schemeClr val="tx1">
                      <a:lumMod val="75000"/>
                      <a:lumOff val="25000"/>
                    </a:schemeClr>
                  </a:solidFill>
                  <a:effectLst/>
                  <a:uLnTx/>
                  <a:uFillTx/>
                  <a:cs typeface="+mn-ea"/>
                  <a:sym typeface="+mn-lt"/>
                </a:rPr>
                <a:t>标题文字添加此处</a:t>
              </a:r>
              <a:endParaRPr kumimoji="0" lang="zh-CN" altLang="en-US" sz="28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31" name="文本框 30"/>
            <p:cNvSpPr txBox="1"/>
            <p:nvPr/>
          </p:nvSpPr>
          <p:spPr>
            <a:xfrm>
              <a:off x="1930400" y="996419"/>
              <a:ext cx="8331200" cy="1144609"/>
            </a:xfrm>
            <a:prstGeom prst="rect">
              <a:avLst/>
            </a:prstGeom>
            <a:noFill/>
          </p:spPr>
          <p:txBody>
            <a:bodyPr wrap="square" rtlCol="0">
              <a:spAutoFit/>
              <a:scene3d>
                <a:camera prst="orthographicFront"/>
                <a:lightRig rig="threePt" dir="t"/>
              </a:scene3d>
              <a:sp3d contourW="12700"/>
            </a:bodyPr>
            <a:lstStyle/>
            <a:p>
              <a:pPr lvl="0" algn="ctr">
                <a:lnSpc>
                  <a:spcPct val="200000"/>
                </a:lnSpc>
                <a:defRPr/>
              </a:pPr>
              <a:r>
                <a:rPr kumimoji="0" lang="en-US" altLang="zh-CN" sz="1200" b="0" i="0" u="none" strike="noStrike" kern="1200" cap="none" spc="0" normalizeH="0" baseline="0" noProof="0" dirty="0">
                  <a:ln>
                    <a:noFill/>
                  </a:ln>
                  <a:solidFill>
                    <a:schemeClr val="tx1">
                      <a:lumMod val="75000"/>
                      <a:lumOff val="25000"/>
                    </a:schemeClr>
                  </a:solidFill>
                  <a:effectLst/>
                  <a:uLnTx/>
                  <a:uFillTx/>
                  <a:cs typeface="+mn-ea"/>
                  <a:sym typeface="+mn-lt"/>
                </a:rPr>
                <a:t>The user can demonstrate on a projector or computer, or print the presentation and make it into a film to be used in a </a:t>
              </a:r>
              <a:r>
                <a:rPr kumimoji="0" lang="en-US" altLang="zh-CN" sz="1200" b="0" i="0" u="none" strike="noStrike" kern="1200" cap="none" spc="0" normalizeH="0" baseline="0" noProof="0">
                  <a:ln>
                    <a:noFill/>
                  </a:ln>
                  <a:solidFill>
                    <a:schemeClr val="tx1">
                      <a:lumMod val="75000"/>
                      <a:lumOff val="25000"/>
                    </a:schemeClr>
                  </a:solidFill>
                  <a:effectLst/>
                  <a:uLnTx/>
                  <a:uFillTx/>
                  <a:cs typeface="+mn-ea"/>
                  <a:sym typeface="+mn-lt"/>
                </a:rPr>
                <a:t>wider field</a:t>
              </a:r>
              <a:r>
                <a:rPr lang="en-US" altLang="zh-CN" sz="1200">
                  <a:solidFill>
                    <a:schemeClr val="tx1">
                      <a:lumMod val="75000"/>
                      <a:lumOff val="25000"/>
                    </a:schemeClr>
                  </a:solidFill>
                  <a:cs typeface="+mn-ea"/>
                  <a:sym typeface="+mn-lt"/>
                </a:rPr>
                <a:t> user can demonstrate on a projector or computer, or print the presentation and make it into a film to be used in a wider field. Using PowerPoint,</a:t>
              </a:r>
              <a:endParaRPr kumimoji="0" lang="en-US" altLang="zh-CN" sz="12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sp>
        <p:nvSpPr>
          <p:cNvPr id="32" name="文本框 31"/>
          <p:cNvSpPr txBox="1"/>
          <p:nvPr/>
        </p:nvSpPr>
        <p:spPr>
          <a:xfrm>
            <a:off x="1677604" y="3000861"/>
            <a:ext cx="2502462" cy="1144609"/>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2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bg1"/>
                </a:solidFill>
                <a:effectLst/>
                <a:uLnTx/>
                <a:uFillTx/>
                <a:cs typeface="+mn-ea"/>
                <a:sym typeface="+mn-lt"/>
              </a:rPr>
              <a:t>The user can demonstrate on a projector or computer, or print the presentation</a:t>
            </a:r>
            <a:endParaRPr kumimoji="0" lang="en-US" altLang="zh-CN" sz="1200" b="0" i="0" u="none" strike="noStrike" kern="1200" cap="none" spc="0" normalizeH="0" baseline="0" noProof="0" dirty="0">
              <a:ln>
                <a:noFill/>
              </a:ln>
              <a:solidFill>
                <a:schemeClr val="bg1"/>
              </a:solidFill>
              <a:effectLst/>
              <a:uLnTx/>
              <a:uFillTx/>
              <a:cs typeface="+mn-ea"/>
              <a:sym typeface="+mn-lt"/>
            </a:endParaRPr>
          </a:p>
        </p:txBody>
      </p:sp>
      <p:sp>
        <p:nvSpPr>
          <p:cNvPr id="33" name="文本框 32"/>
          <p:cNvSpPr txBox="1"/>
          <p:nvPr/>
        </p:nvSpPr>
        <p:spPr>
          <a:xfrm>
            <a:off x="4856692" y="3000861"/>
            <a:ext cx="2502462" cy="1144609"/>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2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bg1"/>
                </a:solidFill>
                <a:effectLst/>
                <a:uLnTx/>
                <a:uFillTx/>
                <a:cs typeface="+mn-ea"/>
                <a:sym typeface="+mn-lt"/>
              </a:rPr>
              <a:t>The user can demonstrate on a projector or computer, or print the presentation</a:t>
            </a:r>
            <a:endParaRPr kumimoji="0" lang="en-US" altLang="zh-CN" sz="1200" b="0" i="0" u="none" strike="noStrike" kern="1200" cap="none" spc="0" normalizeH="0" baseline="0" noProof="0" dirty="0">
              <a:ln>
                <a:noFill/>
              </a:ln>
              <a:solidFill>
                <a:schemeClr val="bg1"/>
              </a:solidFill>
              <a:effectLst/>
              <a:uLnTx/>
              <a:uFillTx/>
              <a:cs typeface="+mn-ea"/>
              <a:sym typeface="+mn-lt"/>
            </a:endParaRPr>
          </a:p>
        </p:txBody>
      </p:sp>
      <p:sp>
        <p:nvSpPr>
          <p:cNvPr id="34" name="文本框 33"/>
          <p:cNvSpPr txBox="1"/>
          <p:nvPr/>
        </p:nvSpPr>
        <p:spPr>
          <a:xfrm>
            <a:off x="8011931" y="3000861"/>
            <a:ext cx="2502462" cy="1144609"/>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2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bg1"/>
                </a:solidFill>
                <a:effectLst/>
                <a:uLnTx/>
                <a:uFillTx/>
                <a:cs typeface="+mn-ea"/>
                <a:sym typeface="+mn-lt"/>
              </a:rPr>
              <a:t>The user can demonstrate on a projector or computer, or print the presentation</a:t>
            </a:r>
            <a:endParaRPr kumimoji="0" lang="en-US" altLang="zh-CN" sz="1200" b="0" i="0" u="none" strike="noStrike" kern="1200" cap="none" spc="0" normalizeH="0" baseline="0" noProof="0" dirty="0">
              <a:ln>
                <a:noFill/>
              </a:ln>
              <a:solidFill>
                <a:schemeClr val="bg1"/>
              </a:solidFill>
              <a:effectLst/>
              <a:uLnTx/>
              <a:uFillTx/>
              <a:cs typeface="+mn-ea"/>
              <a:sym typeface="+mn-lt"/>
            </a:endParaRPr>
          </a:p>
        </p:txBody>
      </p:sp>
      <p:grpSp>
        <p:nvGrpSpPr>
          <p:cNvPr id="35" name="组合 34"/>
          <p:cNvGrpSpPr/>
          <p:nvPr/>
        </p:nvGrpSpPr>
        <p:grpSpPr>
          <a:xfrm>
            <a:off x="169298" y="58865"/>
            <a:ext cx="2964427" cy="711074"/>
            <a:chOff x="169298" y="58865"/>
            <a:chExt cx="2964427" cy="711074"/>
          </a:xfrm>
        </p:grpSpPr>
        <p:grpSp>
          <p:nvGrpSpPr>
            <p:cNvPr id="36" name="组合 35"/>
            <p:cNvGrpSpPr/>
            <p:nvPr/>
          </p:nvGrpSpPr>
          <p:grpSpPr>
            <a:xfrm>
              <a:off x="640218" y="58865"/>
              <a:ext cx="2493507" cy="711074"/>
              <a:chOff x="4362191" y="419177"/>
              <a:chExt cx="2493507" cy="711074"/>
            </a:xfrm>
          </p:grpSpPr>
          <p:sp>
            <p:nvSpPr>
              <p:cNvPr id="39" name="文本框 38"/>
              <p:cNvSpPr txBox="1"/>
              <p:nvPr/>
            </p:nvSpPr>
            <p:spPr>
              <a:xfrm>
                <a:off x="4362191" y="419177"/>
                <a:ext cx="2236510" cy="400110"/>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bg1"/>
                    </a:solidFill>
                    <a:effectLst/>
                    <a:uLnTx/>
                    <a:uFillTx/>
                    <a:cs typeface="+mn-ea"/>
                    <a:sym typeface="+mn-lt"/>
                  </a:rPr>
                  <a:t>标题文字添加此处</a:t>
                </a:r>
                <a:endParaRPr kumimoji="0" lang="zh-CN" altLang="en-US" sz="2000" b="0" i="0" u="none" strike="noStrike" kern="1200" cap="none" spc="0" normalizeH="0" baseline="0" noProof="0" dirty="0">
                  <a:ln>
                    <a:noFill/>
                  </a:ln>
                  <a:solidFill>
                    <a:schemeClr val="bg1"/>
                  </a:solidFill>
                  <a:effectLst/>
                  <a:uLnTx/>
                  <a:uFillTx/>
                  <a:cs typeface="+mn-ea"/>
                  <a:sym typeface="+mn-lt"/>
                </a:endParaRPr>
              </a:p>
            </p:txBody>
          </p:sp>
          <p:sp>
            <p:nvSpPr>
              <p:cNvPr id="40" name="文本框 39"/>
              <p:cNvSpPr txBox="1"/>
              <p:nvPr/>
            </p:nvSpPr>
            <p:spPr>
              <a:xfrm>
                <a:off x="4362191" y="707507"/>
                <a:ext cx="2493507" cy="422744"/>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900" b="0" i="0" u="none" strike="noStrike" kern="1200" cap="none" spc="0" normalizeH="0" baseline="0" noProof="0">
                    <a:ln>
                      <a:noFill/>
                    </a:ln>
                    <a:solidFill>
                      <a:schemeClr val="bg1"/>
                    </a:solidFill>
                    <a:effectLst/>
                    <a:uLnTx/>
                    <a:uFillTx/>
                    <a:cs typeface="+mn-ea"/>
                    <a:sym typeface="+mn-lt"/>
                  </a:rPr>
                  <a:t> user can, </a:t>
                </a:r>
                <a:r>
                  <a:rPr kumimoji="0" lang="en-US" altLang="zh-CN" sz="900" b="0" i="0" u="none" strike="noStrike" kern="1200" cap="none" spc="0" normalizeH="0" baseline="0" noProof="0" dirty="0">
                    <a:ln>
                      <a:noFill/>
                    </a:ln>
                    <a:solidFill>
                      <a:schemeClr val="bg1"/>
                    </a:solidFill>
                    <a:effectLst/>
                    <a:uLnTx/>
                    <a:uFillTx/>
                    <a:cs typeface="+mn-ea"/>
                    <a:sym typeface="+mn-lt"/>
                  </a:rPr>
                  <a:t>or print </a:t>
                </a:r>
                <a:r>
                  <a:rPr kumimoji="0" lang="en-US" altLang="zh-CN" sz="900" b="0" i="0" u="none" strike="noStrike" kern="1200" cap="none" spc="0" normalizeH="0" baseline="0" noProof="0">
                    <a:ln>
                      <a:noFill/>
                    </a:ln>
                    <a:solidFill>
                      <a:schemeClr val="bg1"/>
                    </a:solidFill>
                    <a:effectLst/>
                    <a:uLnTx/>
                    <a:uFillTx/>
                    <a:cs typeface="+mn-ea"/>
                    <a:sym typeface="+mn-lt"/>
                  </a:rPr>
                  <a:t>the make </a:t>
                </a:r>
                <a:r>
                  <a:rPr kumimoji="0" lang="en-US" altLang="zh-CN" sz="900" b="0" i="0" u="none" strike="noStrike" kern="1200" cap="none" spc="0" normalizeH="0" baseline="0" noProof="0" dirty="0">
                    <a:ln>
                      <a:noFill/>
                    </a:ln>
                    <a:solidFill>
                      <a:schemeClr val="bg1"/>
                    </a:solidFill>
                    <a:effectLst/>
                    <a:uLnTx/>
                    <a:uFillTx/>
                    <a:cs typeface="+mn-ea"/>
                    <a:sym typeface="+mn-lt"/>
                  </a:rPr>
                  <a:t>it into a film to be used in a wider field</a:t>
                </a:r>
                <a:endParaRPr kumimoji="0" lang="en-US" altLang="zh-CN" sz="900" b="0" i="0" u="none" strike="noStrike" kern="1200" cap="none" spc="0" normalizeH="0" baseline="0" noProof="0" dirty="0">
                  <a:ln>
                    <a:noFill/>
                  </a:ln>
                  <a:solidFill>
                    <a:schemeClr val="bg1"/>
                  </a:solidFill>
                  <a:effectLst/>
                  <a:uLnTx/>
                  <a:uFillTx/>
                  <a:cs typeface="+mn-ea"/>
                  <a:sym typeface="+mn-lt"/>
                </a:endParaRPr>
              </a:p>
            </p:txBody>
          </p:sp>
        </p:grpSp>
        <p:sp>
          <p:nvSpPr>
            <p:cNvPr id="37" name="圆角矩形 9"/>
            <p:cNvSpPr/>
            <p:nvPr/>
          </p:nvSpPr>
          <p:spPr>
            <a:xfrm rot="2658816">
              <a:off x="169298" y="218403"/>
              <a:ext cx="390139" cy="390139"/>
            </a:xfrm>
            <a:prstGeom prst="roundRect">
              <a:avLst>
                <a:gd name="adj" fmla="val 18738"/>
              </a:avLst>
            </a:prstGeom>
            <a:no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cs typeface="+mn-ea"/>
                <a:sym typeface="+mn-lt"/>
              </a:endParaRPr>
            </a:p>
          </p:txBody>
        </p:sp>
        <p:sp>
          <p:nvSpPr>
            <p:cNvPr id="38" name="文本框 37"/>
            <p:cNvSpPr txBox="1"/>
            <p:nvPr/>
          </p:nvSpPr>
          <p:spPr>
            <a:xfrm>
              <a:off x="182370" y="267036"/>
              <a:ext cx="457848" cy="307777"/>
            </a:xfrm>
            <a:prstGeom prst="rect">
              <a:avLst/>
            </a:prstGeom>
            <a:noFill/>
          </p:spPr>
          <p:txBody>
            <a:bodyPr wrap="square" rtlCol="0">
              <a:spAutoFit/>
            </a:bodyPr>
            <a:lstStyle/>
            <a:p>
              <a:r>
                <a:rPr lang="en-US" altLang="zh-CN" sz="1400" b="1">
                  <a:solidFill>
                    <a:schemeClr val="bg1"/>
                  </a:solidFill>
                  <a:cs typeface="+mn-ea"/>
                  <a:sym typeface="+mn-lt"/>
                </a:rPr>
                <a:t>04</a:t>
              </a:r>
              <a:endParaRPr lang="zh-CN" altLang="en-US" sz="1400" b="1">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1000"/>
                                        <p:tgtEl>
                                          <p:spTgt spid="25"/>
                                        </p:tgtEl>
                                      </p:cBhvr>
                                    </p:animEffect>
                                    <p:anim calcmode="lin" valueType="num">
                                      <p:cBhvr>
                                        <p:cTn id="33" dur="1000" fill="hold"/>
                                        <p:tgtEl>
                                          <p:spTgt spid="25"/>
                                        </p:tgtEl>
                                        <p:attrNameLst>
                                          <p:attrName>ppt_x</p:attrName>
                                        </p:attrNameLst>
                                      </p:cBhvr>
                                      <p:tavLst>
                                        <p:tav tm="0">
                                          <p:val>
                                            <p:strVal val="#ppt_x"/>
                                          </p:val>
                                        </p:tav>
                                        <p:tav tm="100000">
                                          <p:val>
                                            <p:strVal val="#ppt_x"/>
                                          </p:val>
                                        </p:tav>
                                      </p:tavLst>
                                    </p:anim>
                                    <p:anim calcmode="lin" valueType="num">
                                      <p:cBhvr>
                                        <p:cTn id="34" dur="1000" fill="hold"/>
                                        <p:tgtEl>
                                          <p:spTgt spid="2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1000"/>
                                        <p:tgtEl>
                                          <p:spTgt spid="32"/>
                                        </p:tgtEl>
                                      </p:cBhvr>
                                    </p:animEffect>
                                    <p:anim calcmode="lin" valueType="num">
                                      <p:cBhvr>
                                        <p:cTn id="38" dur="1000" fill="hold"/>
                                        <p:tgtEl>
                                          <p:spTgt spid="32"/>
                                        </p:tgtEl>
                                        <p:attrNameLst>
                                          <p:attrName>ppt_x</p:attrName>
                                        </p:attrNameLst>
                                      </p:cBhvr>
                                      <p:tavLst>
                                        <p:tav tm="0">
                                          <p:val>
                                            <p:strVal val="#ppt_x"/>
                                          </p:val>
                                        </p:tav>
                                        <p:tav tm="100000">
                                          <p:val>
                                            <p:strVal val="#ppt_x"/>
                                          </p:val>
                                        </p:tav>
                                      </p:tavLst>
                                    </p:anim>
                                    <p:anim calcmode="lin" valueType="num">
                                      <p:cBhvr>
                                        <p:cTn id="39" dur="1000" fill="hold"/>
                                        <p:tgtEl>
                                          <p:spTgt spid="3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1000"/>
                                        <p:tgtEl>
                                          <p:spTgt spid="33"/>
                                        </p:tgtEl>
                                      </p:cBhvr>
                                    </p:animEffect>
                                    <p:anim calcmode="lin" valueType="num">
                                      <p:cBhvr>
                                        <p:cTn id="43" dur="1000" fill="hold"/>
                                        <p:tgtEl>
                                          <p:spTgt spid="33"/>
                                        </p:tgtEl>
                                        <p:attrNameLst>
                                          <p:attrName>ppt_x</p:attrName>
                                        </p:attrNameLst>
                                      </p:cBhvr>
                                      <p:tavLst>
                                        <p:tav tm="0">
                                          <p:val>
                                            <p:strVal val="#ppt_x"/>
                                          </p:val>
                                        </p:tav>
                                        <p:tav tm="100000">
                                          <p:val>
                                            <p:strVal val="#ppt_x"/>
                                          </p:val>
                                        </p:tav>
                                      </p:tavLst>
                                    </p:anim>
                                    <p:anim calcmode="lin" valueType="num">
                                      <p:cBhvr>
                                        <p:cTn id="44" dur="1000" fill="hold"/>
                                        <p:tgtEl>
                                          <p:spTgt spid="3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1000"/>
                                        <p:tgtEl>
                                          <p:spTgt spid="34"/>
                                        </p:tgtEl>
                                      </p:cBhvr>
                                    </p:animEffect>
                                    <p:anim calcmode="lin" valueType="num">
                                      <p:cBhvr>
                                        <p:cTn id="48" dur="1000" fill="hold"/>
                                        <p:tgtEl>
                                          <p:spTgt spid="34"/>
                                        </p:tgtEl>
                                        <p:attrNameLst>
                                          <p:attrName>ppt_x</p:attrName>
                                        </p:attrNameLst>
                                      </p:cBhvr>
                                      <p:tavLst>
                                        <p:tav tm="0">
                                          <p:val>
                                            <p:strVal val="#ppt_x"/>
                                          </p:val>
                                        </p:tav>
                                        <p:tav tm="100000">
                                          <p:val>
                                            <p:strVal val="#ppt_x"/>
                                          </p:val>
                                        </p:tav>
                                      </p:tavLst>
                                    </p:anim>
                                    <p:anim calcmode="lin" valueType="num">
                                      <p:cBhvr>
                                        <p:cTn id="49" dur="1000" fill="hold"/>
                                        <p:tgtEl>
                                          <p:spTgt spid="34"/>
                                        </p:tgtEl>
                                        <p:attrNameLst>
                                          <p:attrName>ppt_y</p:attrName>
                                        </p:attrNameLst>
                                      </p:cBhvr>
                                      <p:tavLst>
                                        <p:tav tm="0">
                                          <p:val>
                                            <p:strVal val="#ppt_y+.1"/>
                                          </p:val>
                                        </p:tav>
                                        <p:tav tm="100000">
                                          <p:val>
                                            <p:strVal val="#ppt_y"/>
                                          </p:val>
                                        </p:tav>
                                      </p:tavLst>
                                    </p:anim>
                                  </p:childTnLst>
                                </p:cTn>
                              </p:par>
                            </p:childTnLst>
                          </p:cTn>
                        </p:par>
                        <p:par>
                          <p:cTn id="50" fill="hold">
                            <p:stCondLst>
                              <p:cond delay="1000"/>
                            </p:stCondLst>
                            <p:childTnLst>
                              <p:par>
                                <p:cTn id="51" presetID="10" presetClass="entr" presetSubtype="0" fill="hold"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P spid="32" grpId="0"/>
      <p:bldP spid="33" grpId="0"/>
      <p:bldP spid="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2"/>
          <p:cNvCxnSpPr/>
          <p:nvPr/>
        </p:nvCxnSpPr>
        <p:spPr>
          <a:xfrm>
            <a:off x="0" y="3695700"/>
            <a:ext cx="12192000"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 name="Shape 2934"/>
          <p:cNvSpPr/>
          <p:nvPr/>
        </p:nvSpPr>
        <p:spPr>
          <a:xfrm>
            <a:off x="637269" y="2955417"/>
            <a:ext cx="538388" cy="740283"/>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rgbClr val="24563C"/>
          </a:solidFill>
          <a:ln w="12700">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cs typeface="+mn-ea"/>
              <a:sym typeface="+mn-lt"/>
            </a:endParaRPr>
          </a:p>
        </p:txBody>
      </p:sp>
      <p:sp>
        <p:nvSpPr>
          <p:cNvPr id="4" name="Shape 2934"/>
          <p:cNvSpPr/>
          <p:nvPr/>
        </p:nvSpPr>
        <p:spPr>
          <a:xfrm rot="10800000">
            <a:off x="3445379" y="3695700"/>
            <a:ext cx="538388" cy="740283"/>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rgbClr val="24563C"/>
          </a:solidFill>
          <a:ln w="12700">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cs typeface="+mn-ea"/>
              <a:sym typeface="+mn-lt"/>
            </a:endParaRPr>
          </a:p>
        </p:txBody>
      </p:sp>
      <p:sp>
        <p:nvSpPr>
          <p:cNvPr id="5" name="Shape 2934"/>
          <p:cNvSpPr/>
          <p:nvPr/>
        </p:nvSpPr>
        <p:spPr>
          <a:xfrm>
            <a:off x="6248409" y="2955417"/>
            <a:ext cx="538388" cy="740283"/>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rgbClr val="24563C"/>
          </a:solidFill>
          <a:ln w="12700">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cs typeface="+mn-ea"/>
              <a:sym typeface="+mn-lt"/>
            </a:endParaRPr>
          </a:p>
        </p:txBody>
      </p:sp>
      <p:sp>
        <p:nvSpPr>
          <p:cNvPr id="7" name="Rectangle 9"/>
          <p:cNvSpPr/>
          <p:nvPr/>
        </p:nvSpPr>
        <p:spPr>
          <a:xfrm>
            <a:off x="1428224" y="2356087"/>
            <a:ext cx="2160831" cy="1144609"/>
          </a:xfrm>
          <a:prstGeom prst="rect">
            <a:avLst/>
          </a:prstGeom>
        </p:spPr>
        <p:txBody>
          <a:bodyPr wrap="square">
            <a:spAutoFit/>
          </a:bodyPr>
          <a:lstStyle/>
          <a:p>
            <a:pPr>
              <a:lnSpc>
                <a:spcPct val="200000"/>
              </a:lnSpc>
            </a:pPr>
            <a:r>
              <a:rPr lang="en-US" sz="1200" b="0" i="0">
                <a:solidFill>
                  <a:schemeClr val="tx1">
                    <a:lumMod val="75000"/>
                    <a:lumOff val="25000"/>
                  </a:schemeClr>
                </a:solidFill>
                <a:effectLst/>
                <a:cs typeface="+mn-ea"/>
                <a:sym typeface="+mn-lt"/>
              </a:rPr>
              <a:t>Lorem ipsum dolor sit amet, consectetdipiscing eVivamus et rhoncus</a:t>
            </a:r>
            <a:endParaRPr lang="en-US" sz="1200">
              <a:solidFill>
                <a:schemeClr val="tx1">
                  <a:lumMod val="75000"/>
                  <a:lumOff val="25000"/>
                </a:schemeClr>
              </a:solidFill>
              <a:cs typeface="+mn-ea"/>
              <a:sym typeface="+mn-lt"/>
            </a:endParaRPr>
          </a:p>
        </p:txBody>
      </p:sp>
      <p:sp>
        <p:nvSpPr>
          <p:cNvPr id="9" name="Rectangle 12"/>
          <p:cNvSpPr/>
          <p:nvPr/>
        </p:nvSpPr>
        <p:spPr>
          <a:xfrm>
            <a:off x="7017142" y="2356087"/>
            <a:ext cx="2160831" cy="1144609"/>
          </a:xfrm>
          <a:prstGeom prst="rect">
            <a:avLst/>
          </a:prstGeom>
        </p:spPr>
        <p:txBody>
          <a:bodyPr wrap="square">
            <a:spAutoFit/>
          </a:bodyPr>
          <a:lstStyle/>
          <a:p>
            <a:pPr>
              <a:lnSpc>
                <a:spcPct val="200000"/>
              </a:lnSpc>
            </a:pPr>
            <a:r>
              <a:rPr lang="en-US" sz="1200" b="0" i="0">
                <a:solidFill>
                  <a:schemeClr val="tx1">
                    <a:lumMod val="75000"/>
                    <a:lumOff val="25000"/>
                  </a:schemeClr>
                </a:solidFill>
                <a:effectLst/>
                <a:cs typeface="+mn-ea"/>
                <a:sym typeface="+mn-lt"/>
              </a:rPr>
              <a:t>Lorem ipsum dolor sit amet, consectetdipiscing eVivamus et rhoncus</a:t>
            </a:r>
            <a:endParaRPr lang="en-US" sz="1200">
              <a:solidFill>
                <a:schemeClr val="tx1">
                  <a:lumMod val="75000"/>
                  <a:lumOff val="25000"/>
                </a:schemeClr>
              </a:solidFill>
              <a:cs typeface="+mn-ea"/>
              <a:sym typeface="+mn-lt"/>
            </a:endParaRPr>
          </a:p>
        </p:txBody>
      </p:sp>
      <p:sp>
        <p:nvSpPr>
          <p:cNvPr id="11" name="Rectangle 15"/>
          <p:cNvSpPr/>
          <p:nvPr/>
        </p:nvSpPr>
        <p:spPr>
          <a:xfrm>
            <a:off x="4080207" y="4212082"/>
            <a:ext cx="2160831" cy="1144609"/>
          </a:xfrm>
          <a:prstGeom prst="rect">
            <a:avLst/>
          </a:prstGeom>
        </p:spPr>
        <p:txBody>
          <a:bodyPr wrap="square">
            <a:spAutoFit/>
          </a:bodyPr>
          <a:lstStyle/>
          <a:p>
            <a:pPr>
              <a:lnSpc>
                <a:spcPct val="200000"/>
              </a:lnSpc>
            </a:pPr>
            <a:r>
              <a:rPr lang="en-US" sz="1200" b="0" i="0">
                <a:solidFill>
                  <a:schemeClr val="tx1">
                    <a:lumMod val="75000"/>
                    <a:lumOff val="25000"/>
                  </a:schemeClr>
                </a:solidFill>
                <a:effectLst/>
                <a:cs typeface="+mn-ea"/>
                <a:sym typeface="+mn-lt"/>
              </a:rPr>
              <a:t>Lorem ipsum dolor sit amet, consectetdipiscing eVivamus et rhoncus</a:t>
            </a:r>
            <a:endParaRPr lang="en-US" sz="1200">
              <a:solidFill>
                <a:schemeClr val="tx1">
                  <a:lumMod val="75000"/>
                  <a:lumOff val="25000"/>
                </a:schemeClr>
              </a:solidFill>
              <a:cs typeface="+mn-ea"/>
              <a:sym typeface="+mn-lt"/>
            </a:endParaRPr>
          </a:p>
        </p:txBody>
      </p:sp>
      <p:sp>
        <p:nvSpPr>
          <p:cNvPr id="12" name="Shape 2934"/>
          <p:cNvSpPr/>
          <p:nvPr/>
        </p:nvSpPr>
        <p:spPr>
          <a:xfrm rot="10800000">
            <a:off x="9012075" y="3695700"/>
            <a:ext cx="538388" cy="740283"/>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rgbClr val="24563C"/>
          </a:solidFill>
          <a:ln w="12700">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cs typeface="+mn-ea"/>
              <a:sym typeface="+mn-lt"/>
            </a:endParaRPr>
          </a:p>
        </p:txBody>
      </p:sp>
      <p:sp>
        <p:nvSpPr>
          <p:cNvPr id="14" name="Rectangle 22"/>
          <p:cNvSpPr/>
          <p:nvPr/>
        </p:nvSpPr>
        <p:spPr>
          <a:xfrm>
            <a:off x="9769807" y="4212082"/>
            <a:ext cx="2160831" cy="1144609"/>
          </a:xfrm>
          <a:prstGeom prst="rect">
            <a:avLst/>
          </a:prstGeom>
        </p:spPr>
        <p:txBody>
          <a:bodyPr wrap="square">
            <a:spAutoFit/>
          </a:bodyPr>
          <a:lstStyle/>
          <a:p>
            <a:pPr>
              <a:lnSpc>
                <a:spcPct val="200000"/>
              </a:lnSpc>
            </a:pPr>
            <a:r>
              <a:rPr lang="en-US" sz="1200" b="0" i="0">
                <a:solidFill>
                  <a:schemeClr val="tx1">
                    <a:lumMod val="75000"/>
                    <a:lumOff val="25000"/>
                  </a:schemeClr>
                </a:solidFill>
                <a:effectLst/>
                <a:cs typeface="+mn-ea"/>
                <a:sym typeface="+mn-lt"/>
              </a:rPr>
              <a:t>Lorem ipsum dolor sit amet, consectetdipiscing eVivamus et rhoncus</a:t>
            </a:r>
            <a:endParaRPr lang="en-US" sz="1200">
              <a:solidFill>
                <a:schemeClr val="tx1">
                  <a:lumMod val="75000"/>
                  <a:lumOff val="25000"/>
                </a:schemeClr>
              </a:solidFill>
              <a:cs typeface="+mn-ea"/>
              <a:sym typeface="+mn-lt"/>
            </a:endParaRPr>
          </a:p>
        </p:txBody>
      </p:sp>
      <p:sp>
        <p:nvSpPr>
          <p:cNvPr id="15" name="Shape 2587"/>
          <p:cNvSpPr/>
          <p:nvPr/>
        </p:nvSpPr>
        <p:spPr>
          <a:xfrm>
            <a:off x="684403" y="2281688"/>
            <a:ext cx="444119" cy="444119"/>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24563C"/>
          </a:solidFill>
          <a:ln w="12700">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cs typeface="+mn-ea"/>
              <a:sym typeface="+mn-lt"/>
            </a:endParaRPr>
          </a:p>
        </p:txBody>
      </p:sp>
      <p:sp>
        <p:nvSpPr>
          <p:cNvPr id="16" name="Shape 2618"/>
          <p:cNvSpPr/>
          <p:nvPr/>
        </p:nvSpPr>
        <p:spPr>
          <a:xfrm>
            <a:off x="6295564" y="2281666"/>
            <a:ext cx="444077" cy="444141"/>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rgbClr val="24563C"/>
          </a:solidFill>
          <a:ln w="12700">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cs typeface="+mn-ea"/>
              <a:sym typeface="+mn-lt"/>
            </a:endParaRPr>
          </a:p>
        </p:txBody>
      </p:sp>
      <p:sp>
        <p:nvSpPr>
          <p:cNvPr id="17" name="Shape 2628"/>
          <p:cNvSpPr/>
          <p:nvPr/>
        </p:nvSpPr>
        <p:spPr>
          <a:xfrm>
            <a:off x="2629602" y="3991865"/>
            <a:ext cx="444119" cy="444119"/>
          </a:xfrm>
          <a:custGeom>
            <a:avLst/>
            <a:gdLst/>
            <a:ahLst/>
            <a:cxnLst>
              <a:cxn ang="0">
                <a:pos x="wd2" y="hd2"/>
              </a:cxn>
              <a:cxn ang="5400000">
                <a:pos x="wd2" y="hd2"/>
              </a:cxn>
              <a:cxn ang="10800000">
                <a:pos x="wd2" y="hd2"/>
              </a:cxn>
              <a:cxn ang="16200000">
                <a:pos x="wd2" y="hd2"/>
              </a:cxn>
            </a:cxnLst>
            <a:rect l="0" t="0" r="r" b="b"/>
            <a:pathLst>
              <a:path w="21600" h="21600" extrusionOk="0">
                <a:moveTo>
                  <a:pt x="16445" y="20618"/>
                </a:moveTo>
                <a:cubicBezTo>
                  <a:pt x="15830" y="20618"/>
                  <a:pt x="15230" y="20482"/>
                  <a:pt x="14664" y="20214"/>
                </a:cubicBezTo>
                <a:cubicBezTo>
                  <a:pt x="14611" y="20189"/>
                  <a:pt x="14556" y="20170"/>
                  <a:pt x="14501" y="20155"/>
                </a:cubicBezTo>
                <a:cubicBezTo>
                  <a:pt x="8920" y="17308"/>
                  <a:pt x="4296" y="12685"/>
                  <a:pt x="1448" y="7105"/>
                </a:cubicBezTo>
                <a:cubicBezTo>
                  <a:pt x="1432" y="7048"/>
                  <a:pt x="1412" y="6991"/>
                  <a:pt x="1386" y="6936"/>
                </a:cubicBezTo>
                <a:cubicBezTo>
                  <a:pt x="1118" y="6369"/>
                  <a:pt x="982" y="5770"/>
                  <a:pt x="982" y="5155"/>
                </a:cubicBezTo>
                <a:cubicBezTo>
                  <a:pt x="982" y="2774"/>
                  <a:pt x="3067" y="982"/>
                  <a:pt x="4418" y="982"/>
                </a:cubicBezTo>
                <a:cubicBezTo>
                  <a:pt x="4595" y="982"/>
                  <a:pt x="4712" y="1072"/>
                  <a:pt x="4765" y="1126"/>
                </a:cubicBezTo>
                <a:cubicBezTo>
                  <a:pt x="4777" y="1139"/>
                  <a:pt x="4800" y="1164"/>
                  <a:pt x="4832" y="1216"/>
                </a:cubicBezTo>
                <a:cubicBezTo>
                  <a:pt x="4849" y="1244"/>
                  <a:pt x="4868" y="1271"/>
                  <a:pt x="4888" y="1297"/>
                </a:cubicBezTo>
                <a:lnTo>
                  <a:pt x="8121" y="5453"/>
                </a:lnTo>
                <a:cubicBezTo>
                  <a:pt x="8146" y="5485"/>
                  <a:pt x="8173" y="5515"/>
                  <a:pt x="8202" y="5544"/>
                </a:cubicBezTo>
                <a:cubicBezTo>
                  <a:pt x="8255" y="5598"/>
                  <a:pt x="8345" y="5715"/>
                  <a:pt x="8345" y="5891"/>
                </a:cubicBezTo>
                <a:cubicBezTo>
                  <a:pt x="8345" y="5978"/>
                  <a:pt x="8321" y="6060"/>
                  <a:pt x="8274" y="6135"/>
                </a:cubicBezTo>
                <a:lnTo>
                  <a:pt x="7180" y="7221"/>
                </a:lnTo>
                <a:cubicBezTo>
                  <a:pt x="7175" y="7226"/>
                  <a:pt x="7170" y="7231"/>
                  <a:pt x="7165" y="7236"/>
                </a:cubicBezTo>
                <a:cubicBezTo>
                  <a:pt x="6769" y="7609"/>
                  <a:pt x="6543" y="8126"/>
                  <a:pt x="6543" y="8668"/>
                </a:cubicBezTo>
                <a:cubicBezTo>
                  <a:pt x="6543" y="9175"/>
                  <a:pt x="6740" y="9658"/>
                  <a:pt x="7082" y="10020"/>
                </a:cubicBezTo>
                <a:cubicBezTo>
                  <a:pt x="7094" y="10040"/>
                  <a:pt x="7107" y="10059"/>
                  <a:pt x="7121" y="10078"/>
                </a:cubicBezTo>
                <a:cubicBezTo>
                  <a:pt x="8327" y="11745"/>
                  <a:pt x="9810" y="13222"/>
                  <a:pt x="11528" y="14469"/>
                </a:cubicBezTo>
                <a:cubicBezTo>
                  <a:pt x="11541" y="14478"/>
                  <a:pt x="11555" y="14487"/>
                  <a:pt x="11568" y="14496"/>
                </a:cubicBezTo>
                <a:cubicBezTo>
                  <a:pt x="11931" y="14844"/>
                  <a:pt x="12418" y="15045"/>
                  <a:pt x="12928" y="15045"/>
                </a:cubicBezTo>
                <a:cubicBezTo>
                  <a:pt x="13440" y="15045"/>
                  <a:pt x="13934" y="14840"/>
                  <a:pt x="14301" y="14479"/>
                </a:cubicBezTo>
                <a:cubicBezTo>
                  <a:pt x="14320" y="14463"/>
                  <a:pt x="14338" y="14446"/>
                  <a:pt x="14356" y="14427"/>
                </a:cubicBezTo>
                <a:lnTo>
                  <a:pt x="15456" y="13320"/>
                </a:lnTo>
                <a:cubicBezTo>
                  <a:pt x="15533" y="13271"/>
                  <a:pt x="15615" y="13247"/>
                  <a:pt x="15701" y="13247"/>
                </a:cubicBezTo>
                <a:cubicBezTo>
                  <a:pt x="15878" y="13247"/>
                  <a:pt x="15995" y="13337"/>
                  <a:pt x="16048" y="13391"/>
                </a:cubicBezTo>
                <a:cubicBezTo>
                  <a:pt x="16077" y="13420"/>
                  <a:pt x="16108" y="13447"/>
                  <a:pt x="16140" y="13472"/>
                </a:cubicBezTo>
                <a:lnTo>
                  <a:pt x="20296" y="16704"/>
                </a:lnTo>
                <a:cubicBezTo>
                  <a:pt x="20323" y="16725"/>
                  <a:pt x="20351" y="16744"/>
                  <a:pt x="20379" y="16762"/>
                </a:cubicBezTo>
                <a:cubicBezTo>
                  <a:pt x="20431" y="16795"/>
                  <a:pt x="20455" y="16816"/>
                  <a:pt x="20466" y="16827"/>
                </a:cubicBezTo>
                <a:cubicBezTo>
                  <a:pt x="20520" y="16881"/>
                  <a:pt x="20610" y="16997"/>
                  <a:pt x="20610" y="17174"/>
                </a:cubicBezTo>
                <a:cubicBezTo>
                  <a:pt x="20610" y="17207"/>
                  <a:pt x="20612" y="17240"/>
                  <a:pt x="20616" y="17273"/>
                </a:cubicBezTo>
                <a:cubicBezTo>
                  <a:pt x="20539" y="18625"/>
                  <a:pt x="18774" y="20618"/>
                  <a:pt x="16445" y="20618"/>
                </a:cubicBezTo>
                <a:moveTo>
                  <a:pt x="21600" y="17174"/>
                </a:moveTo>
                <a:lnTo>
                  <a:pt x="21592" y="17174"/>
                </a:lnTo>
                <a:cubicBezTo>
                  <a:pt x="21592" y="16768"/>
                  <a:pt x="21427" y="16399"/>
                  <a:pt x="21161" y="16133"/>
                </a:cubicBezTo>
                <a:cubicBezTo>
                  <a:pt x="21082" y="16054"/>
                  <a:pt x="20994" y="15988"/>
                  <a:pt x="20899" y="15929"/>
                </a:cubicBezTo>
                <a:lnTo>
                  <a:pt x="16743" y="12697"/>
                </a:lnTo>
                <a:cubicBezTo>
                  <a:pt x="16476" y="12430"/>
                  <a:pt x="16108" y="12265"/>
                  <a:pt x="15701" y="12265"/>
                </a:cubicBezTo>
                <a:cubicBezTo>
                  <a:pt x="15368" y="12265"/>
                  <a:pt x="15065" y="12380"/>
                  <a:pt x="14819" y="12567"/>
                </a:cubicBezTo>
                <a:lnTo>
                  <a:pt x="13659" y="13736"/>
                </a:lnTo>
                <a:lnTo>
                  <a:pt x="13656" y="13733"/>
                </a:lnTo>
                <a:cubicBezTo>
                  <a:pt x="13477" y="13934"/>
                  <a:pt x="13218" y="14063"/>
                  <a:pt x="12928" y="14063"/>
                </a:cubicBezTo>
                <a:cubicBezTo>
                  <a:pt x="12595" y="14063"/>
                  <a:pt x="12303" y="13897"/>
                  <a:pt x="12125" y="13645"/>
                </a:cubicBezTo>
                <a:cubicBezTo>
                  <a:pt x="12119" y="13654"/>
                  <a:pt x="12111" y="13663"/>
                  <a:pt x="12104" y="13674"/>
                </a:cubicBezTo>
                <a:cubicBezTo>
                  <a:pt x="10500" y="12510"/>
                  <a:pt x="9078" y="11108"/>
                  <a:pt x="7916" y="9502"/>
                </a:cubicBezTo>
                <a:cubicBezTo>
                  <a:pt x="7927" y="9495"/>
                  <a:pt x="7937" y="9486"/>
                  <a:pt x="7949" y="9479"/>
                </a:cubicBezTo>
                <a:cubicBezTo>
                  <a:pt x="7693" y="9299"/>
                  <a:pt x="7525" y="9004"/>
                  <a:pt x="7525" y="8668"/>
                </a:cubicBezTo>
                <a:cubicBezTo>
                  <a:pt x="7525" y="8367"/>
                  <a:pt x="7662" y="8101"/>
                  <a:pt x="7873" y="7920"/>
                </a:cubicBezTo>
                <a:lnTo>
                  <a:pt x="7872" y="7918"/>
                </a:lnTo>
                <a:lnTo>
                  <a:pt x="9026" y="6773"/>
                </a:lnTo>
                <a:cubicBezTo>
                  <a:pt x="9213" y="6528"/>
                  <a:pt x="9327" y="6224"/>
                  <a:pt x="9327" y="5891"/>
                </a:cubicBezTo>
                <a:cubicBezTo>
                  <a:pt x="9327" y="5485"/>
                  <a:pt x="9162" y="5116"/>
                  <a:pt x="8896" y="4850"/>
                </a:cubicBezTo>
                <a:lnTo>
                  <a:pt x="5663" y="693"/>
                </a:lnTo>
                <a:cubicBezTo>
                  <a:pt x="5604" y="599"/>
                  <a:pt x="5538" y="510"/>
                  <a:pt x="5459" y="432"/>
                </a:cubicBezTo>
                <a:cubicBezTo>
                  <a:pt x="5193" y="165"/>
                  <a:pt x="4825" y="0"/>
                  <a:pt x="4418" y="0"/>
                </a:cubicBezTo>
                <a:cubicBezTo>
                  <a:pt x="2455" y="0"/>
                  <a:pt x="0" y="2308"/>
                  <a:pt x="0" y="5155"/>
                </a:cubicBezTo>
                <a:cubicBezTo>
                  <a:pt x="0" y="5943"/>
                  <a:pt x="183" y="6688"/>
                  <a:pt x="499" y="7356"/>
                </a:cubicBezTo>
                <a:lnTo>
                  <a:pt x="483" y="7373"/>
                </a:lnTo>
                <a:cubicBezTo>
                  <a:pt x="3436" y="13255"/>
                  <a:pt x="8345" y="18164"/>
                  <a:pt x="14228" y="21117"/>
                </a:cubicBezTo>
                <a:lnTo>
                  <a:pt x="14244" y="21101"/>
                </a:lnTo>
                <a:cubicBezTo>
                  <a:pt x="14912" y="21418"/>
                  <a:pt x="15657" y="21600"/>
                  <a:pt x="16445" y="21600"/>
                </a:cubicBezTo>
                <a:cubicBezTo>
                  <a:pt x="19292" y="21600"/>
                  <a:pt x="21600" y="19145"/>
                  <a:pt x="21600" y="17182"/>
                </a:cubicBezTo>
                <a:cubicBezTo>
                  <a:pt x="21600" y="17179"/>
                  <a:pt x="21600" y="17177"/>
                  <a:pt x="21600" y="17174"/>
                </a:cubicBezTo>
              </a:path>
            </a:pathLst>
          </a:custGeom>
          <a:solidFill>
            <a:srgbClr val="24563C"/>
          </a:solidFill>
          <a:ln w="12700">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cs typeface="+mn-ea"/>
              <a:sym typeface="+mn-lt"/>
            </a:endParaRPr>
          </a:p>
        </p:txBody>
      </p:sp>
      <p:sp>
        <p:nvSpPr>
          <p:cNvPr id="18" name="Shape 2633"/>
          <p:cNvSpPr/>
          <p:nvPr/>
        </p:nvSpPr>
        <p:spPr>
          <a:xfrm>
            <a:off x="8321278" y="3991864"/>
            <a:ext cx="444119" cy="444119"/>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rgbClr val="24563C"/>
          </a:solidFill>
          <a:ln w="12700">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cs typeface="+mn-ea"/>
              <a:sym typeface="+mn-lt"/>
            </a:endParaRPr>
          </a:p>
        </p:txBody>
      </p:sp>
      <p:sp>
        <p:nvSpPr>
          <p:cNvPr id="19" name="Oval 29"/>
          <p:cNvSpPr/>
          <p:nvPr/>
        </p:nvSpPr>
        <p:spPr>
          <a:xfrm>
            <a:off x="783432" y="3101976"/>
            <a:ext cx="244474" cy="244474"/>
          </a:xfrm>
          <a:prstGeom prst="ellipse">
            <a:avLst/>
          </a:prstGeom>
          <a:solidFill>
            <a:srgbClr val="245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0" name="Oval 30"/>
          <p:cNvSpPr/>
          <p:nvPr/>
        </p:nvSpPr>
        <p:spPr>
          <a:xfrm>
            <a:off x="6395365" y="3101976"/>
            <a:ext cx="244474" cy="244474"/>
          </a:xfrm>
          <a:prstGeom prst="ellipse">
            <a:avLst/>
          </a:prstGeom>
          <a:solidFill>
            <a:srgbClr val="245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1" name="Oval 31"/>
          <p:cNvSpPr/>
          <p:nvPr/>
        </p:nvSpPr>
        <p:spPr>
          <a:xfrm>
            <a:off x="3589055" y="4044951"/>
            <a:ext cx="244474" cy="244474"/>
          </a:xfrm>
          <a:prstGeom prst="ellipse">
            <a:avLst/>
          </a:prstGeom>
          <a:solidFill>
            <a:srgbClr val="245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2" name="Oval 32"/>
          <p:cNvSpPr/>
          <p:nvPr/>
        </p:nvSpPr>
        <p:spPr>
          <a:xfrm>
            <a:off x="9159032" y="4044951"/>
            <a:ext cx="244474" cy="244474"/>
          </a:xfrm>
          <a:prstGeom prst="ellipse">
            <a:avLst/>
          </a:prstGeom>
          <a:solidFill>
            <a:srgbClr val="245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3" name="文本框 22"/>
          <p:cNvSpPr txBox="1"/>
          <p:nvPr/>
        </p:nvSpPr>
        <p:spPr>
          <a:xfrm>
            <a:off x="1406023" y="2127133"/>
            <a:ext cx="1569660" cy="369332"/>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rPr>
              <a:t>标题文字添加</a:t>
            </a:r>
            <a:endPar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24" name="文本框 23"/>
          <p:cNvSpPr txBox="1"/>
          <p:nvPr/>
        </p:nvSpPr>
        <p:spPr>
          <a:xfrm>
            <a:off x="4077346" y="3958353"/>
            <a:ext cx="1569660" cy="369332"/>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rPr>
              <a:t>标题文字添加</a:t>
            </a:r>
            <a:endPar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25" name="文本框 24"/>
          <p:cNvSpPr txBox="1"/>
          <p:nvPr/>
        </p:nvSpPr>
        <p:spPr>
          <a:xfrm>
            <a:off x="9725086" y="3969822"/>
            <a:ext cx="1569660" cy="369332"/>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rPr>
              <a:t>标题文字添加</a:t>
            </a:r>
            <a:endPar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26" name="文本框 25"/>
          <p:cNvSpPr txBox="1"/>
          <p:nvPr/>
        </p:nvSpPr>
        <p:spPr>
          <a:xfrm>
            <a:off x="6979042" y="2165233"/>
            <a:ext cx="1569660" cy="369332"/>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rPr>
              <a:t>标题文字添加</a:t>
            </a:r>
            <a:endPar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nvGrpSpPr>
          <p:cNvPr id="27" name="组合 26"/>
          <p:cNvGrpSpPr/>
          <p:nvPr/>
        </p:nvGrpSpPr>
        <p:grpSpPr>
          <a:xfrm>
            <a:off x="169298" y="58865"/>
            <a:ext cx="2964427" cy="711074"/>
            <a:chOff x="169298" y="58865"/>
            <a:chExt cx="2964427" cy="711074"/>
          </a:xfrm>
        </p:grpSpPr>
        <p:grpSp>
          <p:nvGrpSpPr>
            <p:cNvPr id="28" name="组合 27"/>
            <p:cNvGrpSpPr/>
            <p:nvPr/>
          </p:nvGrpSpPr>
          <p:grpSpPr>
            <a:xfrm>
              <a:off x="640218" y="58865"/>
              <a:ext cx="2493507" cy="711074"/>
              <a:chOff x="4362191" y="419177"/>
              <a:chExt cx="2493507" cy="711074"/>
            </a:xfrm>
          </p:grpSpPr>
          <p:sp>
            <p:nvSpPr>
              <p:cNvPr id="31" name="文本框 30"/>
              <p:cNvSpPr txBox="1"/>
              <p:nvPr/>
            </p:nvSpPr>
            <p:spPr>
              <a:xfrm>
                <a:off x="4362191" y="419177"/>
                <a:ext cx="2236510" cy="400110"/>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rPr>
                  <a:t>标题文字添加此处</a:t>
                </a:r>
                <a:endPar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32" name="文本框 31"/>
              <p:cNvSpPr txBox="1"/>
              <p:nvPr/>
            </p:nvSpPr>
            <p:spPr>
              <a:xfrm>
                <a:off x="4362191" y="707507"/>
                <a:ext cx="2493507" cy="422744"/>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900" b="0" i="0" u="none" strike="noStrike" kern="1200" cap="none" spc="0" normalizeH="0" baseline="0" noProof="0">
                    <a:ln>
                      <a:noFill/>
                    </a:ln>
                    <a:solidFill>
                      <a:schemeClr val="tx1">
                        <a:lumMod val="85000"/>
                        <a:lumOff val="15000"/>
                      </a:schemeClr>
                    </a:solidFill>
                    <a:effectLst/>
                    <a:uLnTx/>
                    <a:uFillTx/>
                    <a:cs typeface="+mn-ea"/>
                    <a:sym typeface="+mn-lt"/>
                  </a:rPr>
                  <a:t> user can, </a:t>
                </a:r>
                <a:r>
                  <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rPr>
                  <a:t>or print </a:t>
                </a:r>
                <a:r>
                  <a:rPr kumimoji="0" lang="en-US" altLang="zh-CN" sz="900" b="0" i="0" u="none" strike="noStrike" kern="1200" cap="none" spc="0" normalizeH="0" baseline="0" noProof="0">
                    <a:ln>
                      <a:noFill/>
                    </a:ln>
                    <a:solidFill>
                      <a:schemeClr val="tx1">
                        <a:lumMod val="85000"/>
                        <a:lumOff val="15000"/>
                      </a:schemeClr>
                    </a:solidFill>
                    <a:effectLst/>
                    <a:uLnTx/>
                    <a:uFillTx/>
                    <a:cs typeface="+mn-ea"/>
                    <a:sym typeface="+mn-lt"/>
                  </a:rPr>
                  <a:t>the make </a:t>
                </a:r>
                <a:r>
                  <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rPr>
                  <a:t>it into a film to be used in a wider field</a:t>
                </a:r>
                <a:endPar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29" name="圆角矩形 9"/>
            <p:cNvSpPr/>
            <p:nvPr/>
          </p:nvSpPr>
          <p:spPr>
            <a:xfrm rot="2658816">
              <a:off x="169298" y="218403"/>
              <a:ext cx="390139" cy="390139"/>
            </a:xfrm>
            <a:prstGeom prst="roundRect">
              <a:avLst>
                <a:gd name="adj" fmla="val 18738"/>
              </a:avLst>
            </a:prstGeom>
            <a:noFill/>
            <a:ln w="60325">
              <a:solidFill>
                <a:srgbClr val="24563C">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0" name="文本框 29"/>
            <p:cNvSpPr txBox="1"/>
            <p:nvPr/>
          </p:nvSpPr>
          <p:spPr>
            <a:xfrm>
              <a:off x="182370" y="267036"/>
              <a:ext cx="457848" cy="307777"/>
            </a:xfrm>
            <a:prstGeom prst="rect">
              <a:avLst/>
            </a:prstGeom>
            <a:noFill/>
          </p:spPr>
          <p:txBody>
            <a:bodyPr wrap="square" rtlCol="0">
              <a:spAutoFit/>
            </a:bodyPr>
            <a:lstStyle/>
            <a:p>
              <a:r>
                <a:rPr lang="en-US" altLang="zh-CN" sz="1400" b="1">
                  <a:cs typeface="+mn-ea"/>
                  <a:sym typeface="+mn-lt"/>
                </a:rPr>
                <a:t>04</a:t>
              </a:r>
              <a:endParaRPr lang="zh-CN" altLang="en-US" sz="1400" b="1">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占位符 7"/>
          <p:cNvPicPr>
            <a:picLocks noChangeAspect="1"/>
          </p:cNvPicPr>
          <p:nvPr/>
        </p:nvPicPr>
        <p:blipFill>
          <a:blip r:embed="rId1" cstate="screen"/>
          <a:stretch>
            <a:fillRect/>
          </a:stretch>
        </p:blipFill>
        <p:spPr>
          <a:xfrm>
            <a:off x="6096000" y="1394791"/>
            <a:ext cx="6096000" cy="4068417"/>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pic>
      <p:sp>
        <p:nvSpPr>
          <p:cNvPr id="3" name="Rectangle 2"/>
          <p:cNvSpPr/>
          <p:nvPr/>
        </p:nvSpPr>
        <p:spPr>
          <a:xfrm>
            <a:off x="533400" y="485775"/>
            <a:ext cx="7105650" cy="5886450"/>
          </a:xfrm>
          <a:prstGeom prst="rect">
            <a:avLst/>
          </a:prstGeom>
          <a:solidFill>
            <a:srgbClr val="245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4" name="TextBox 3"/>
          <p:cNvSpPr txBox="1"/>
          <p:nvPr/>
        </p:nvSpPr>
        <p:spPr>
          <a:xfrm>
            <a:off x="1293549" y="1307423"/>
            <a:ext cx="3304142" cy="1077218"/>
          </a:xfrm>
          <a:prstGeom prst="rect">
            <a:avLst/>
          </a:prstGeom>
          <a:noFill/>
        </p:spPr>
        <p:txBody>
          <a:bodyPr wrap="square" rtlCol="0">
            <a:spAutoFit/>
          </a:bodyPr>
          <a:lstStyle/>
          <a:p>
            <a:r>
              <a:rPr lang="en-US" sz="3200" b="1">
                <a:solidFill>
                  <a:schemeClr val="bg1"/>
                </a:solidFill>
                <a:cs typeface="+mn-ea"/>
                <a:sym typeface="+mn-lt"/>
              </a:rPr>
              <a:t>Section About Company</a:t>
            </a:r>
            <a:endParaRPr lang="en-US" sz="3200" b="1">
              <a:solidFill>
                <a:schemeClr val="bg1"/>
              </a:solidFill>
              <a:cs typeface="+mn-ea"/>
              <a:sym typeface="+mn-lt"/>
            </a:endParaRPr>
          </a:p>
        </p:txBody>
      </p:sp>
      <p:sp>
        <p:nvSpPr>
          <p:cNvPr id="5" name="Rectangle 4"/>
          <p:cNvSpPr/>
          <p:nvPr/>
        </p:nvSpPr>
        <p:spPr>
          <a:xfrm>
            <a:off x="1430200" y="2499500"/>
            <a:ext cx="597279" cy="815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sp>
        <p:nvSpPr>
          <p:cNvPr id="6" name="Rectangle 5"/>
          <p:cNvSpPr/>
          <p:nvPr/>
        </p:nvSpPr>
        <p:spPr>
          <a:xfrm>
            <a:off x="1293549" y="2695896"/>
            <a:ext cx="5671784" cy="2991268"/>
          </a:xfrm>
          <a:prstGeom prst="rect">
            <a:avLst/>
          </a:prstGeom>
        </p:spPr>
        <p:txBody>
          <a:bodyPr wrap="square">
            <a:spAutoFit/>
          </a:bodyPr>
          <a:lstStyle/>
          <a:p>
            <a:pPr>
              <a:lnSpc>
                <a:spcPct val="200000"/>
              </a:lnSpc>
            </a:pPr>
            <a:r>
              <a:rPr lang="en-US" sz="1200" b="0" i="0">
                <a:solidFill>
                  <a:schemeClr val="bg1"/>
                </a:solidFill>
                <a:effectLst/>
                <a:cs typeface="+mn-ea"/>
                <a:sym typeface="+mn-lt"/>
              </a:rPr>
              <a:t>Lorem ipsum dolor sit amet, consectetur adipiscing elit. Donec vel semper felis. Suspendisse tempor tellus sit amet tellus mattis, nec aliquet felis luctus. Aenean metus dolor, porttitor vitae erat eu, imperdiet suscipit lectus. Nunc laoreet arcu eget est eleifend ornare. Curabitur tempor eros ac pharetra fringilla. Quisque sagittis. In hac habitasse platea dictumst. Aliquam tincidunt tincidunt congue. In hac habitasse platea dictumst. Mauris vitae venenatis magna, a pharetra nunc. Fusce eu augue at lacus ornare commodo a eu leo. Fusce imperdiet ante et lorem finibus, </a:t>
            </a:r>
            <a:endParaRPr lang="en-US" sz="1200" b="0" i="0">
              <a:solidFill>
                <a:schemeClr val="bg1"/>
              </a:solidFill>
              <a:effectLst/>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占位符 9"/>
          <p:cNvPicPr>
            <a:picLocks noChangeAspect="1"/>
          </p:cNvPicPr>
          <p:nvPr/>
        </p:nvPicPr>
        <p:blipFill>
          <a:blip r:embed="rId1" cstate="screen"/>
          <a:stretch>
            <a:fillRect/>
          </a:stretch>
        </p:blipFill>
        <p:spPr>
          <a:xfrm>
            <a:off x="352426" y="2095500"/>
            <a:ext cx="5600700" cy="3733800"/>
          </a:xfrm>
          <a:custGeom>
            <a:avLst/>
            <a:gdLst>
              <a:gd name="connsiteX0" fmla="*/ 0 w 2725041"/>
              <a:gd name="connsiteY0" fmla="*/ 0 h 2866905"/>
              <a:gd name="connsiteX1" fmla="*/ 2725041 w 2725041"/>
              <a:gd name="connsiteY1" fmla="*/ 0 h 2866905"/>
              <a:gd name="connsiteX2" fmla="*/ 2725041 w 2725041"/>
              <a:gd name="connsiteY2" fmla="*/ 2866905 h 2866905"/>
              <a:gd name="connsiteX3" fmla="*/ 0 w 2725041"/>
              <a:gd name="connsiteY3" fmla="*/ 2866905 h 2866905"/>
            </a:gdLst>
            <a:ahLst/>
            <a:cxnLst>
              <a:cxn ang="0">
                <a:pos x="connsiteX0" y="connsiteY0"/>
              </a:cxn>
              <a:cxn ang="0">
                <a:pos x="connsiteX1" y="connsiteY1"/>
              </a:cxn>
              <a:cxn ang="0">
                <a:pos x="connsiteX2" y="connsiteY2"/>
              </a:cxn>
              <a:cxn ang="0">
                <a:pos x="connsiteX3" y="connsiteY3"/>
              </a:cxn>
            </a:cxnLst>
            <a:rect l="l" t="t" r="r" b="b"/>
            <a:pathLst>
              <a:path w="2725041" h="2866905">
                <a:moveTo>
                  <a:pt x="0" y="0"/>
                </a:moveTo>
                <a:lnTo>
                  <a:pt x="2725041" y="0"/>
                </a:lnTo>
                <a:lnTo>
                  <a:pt x="2725041" y="2866905"/>
                </a:lnTo>
                <a:lnTo>
                  <a:pt x="0" y="2866905"/>
                </a:lnTo>
                <a:close/>
              </a:path>
            </a:pathLst>
          </a:custGeom>
        </p:spPr>
      </p:pic>
      <p:sp>
        <p:nvSpPr>
          <p:cNvPr id="3" name="Oval 2"/>
          <p:cNvSpPr/>
          <p:nvPr/>
        </p:nvSpPr>
        <p:spPr>
          <a:xfrm>
            <a:off x="6953250" y="2076450"/>
            <a:ext cx="323850" cy="323850"/>
          </a:xfrm>
          <a:prstGeom prst="ellipse">
            <a:avLst/>
          </a:prstGeom>
          <a:solidFill>
            <a:srgbClr val="245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4" name="Oval 3"/>
          <p:cNvSpPr/>
          <p:nvPr/>
        </p:nvSpPr>
        <p:spPr>
          <a:xfrm>
            <a:off x="6953250" y="3143250"/>
            <a:ext cx="323850" cy="323850"/>
          </a:xfrm>
          <a:prstGeom prst="ellipse">
            <a:avLst/>
          </a:prstGeom>
          <a:solidFill>
            <a:srgbClr val="245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5" name="Oval 4"/>
          <p:cNvSpPr/>
          <p:nvPr/>
        </p:nvSpPr>
        <p:spPr>
          <a:xfrm>
            <a:off x="6953250" y="4248150"/>
            <a:ext cx="323850" cy="323850"/>
          </a:xfrm>
          <a:prstGeom prst="ellipse">
            <a:avLst/>
          </a:prstGeom>
          <a:solidFill>
            <a:srgbClr val="245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6" name="Oval 5"/>
          <p:cNvSpPr/>
          <p:nvPr/>
        </p:nvSpPr>
        <p:spPr>
          <a:xfrm>
            <a:off x="6953250" y="5334000"/>
            <a:ext cx="323850" cy="323850"/>
          </a:xfrm>
          <a:prstGeom prst="ellipse">
            <a:avLst/>
          </a:prstGeom>
          <a:solidFill>
            <a:srgbClr val="245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8" name="Rectangle 8"/>
          <p:cNvSpPr/>
          <p:nvPr/>
        </p:nvSpPr>
        <p:spPr>
          <a:xfrm>
            <a:off x="7535981" y="2318869"/>
            <a:ext cx="4071819" cy="570284"/>
          </a:xfrm>
          <a:prstGeom prst="rect">
            <a:avLst/>
          </a:prstGeom>
        </p:spPr>
        <p:txBody>
          <a:bodyPr wrap="square">
            <a:spAutoFit/>
          </a:bodyPr>
          <a:lstStyle/>
          <a:p>
            <a:pPr>
              <a:lnSpc>
                <a:spcPct val="150000"/>
              </a:lnSpc>
            </a:pPr>
            <a:r>
              <a:rPr lang="en-US" sz="1100" b="0" i="0">
                <a:solidFill>
                  <a:schemeClr val="tx1">
                    <a:lumMod val="75000"/>
                    <a:lumOff val="25000"/>
                  </a:schemeClr>
                </a:solidFill>
                <a:effectLst/>
                <a:cs typeface="+mn-ea"/>
                <a:sym typeface="+mn-lt"/>
              </a:rPr>
              <a:t>Lorem ipsum dolor sit amet,consectetdipiscing eVivamus et rhoncus urna. Pellentesqhabitant</a:t>
            </a:r>
            <a:endParaRPr lang="en-US" sz="1100">
              <a:solidFill>
                <a:schemeClr val="tx1">
                  <a:lumMod val="75000"/>
                  <a:lumOff val="25000"/>
                </a:schemeClr>
              </a:solidFill>
              <a:cs typeface="+mn-ea"/>
              <a:sym typeface="+mn-lt"/>
            </a:endParaRPr>
          </a:p>
        </p:txBody>
      </p:sp>
      <p:sp>
        <p:nvSpPr>
          <p:cNvPr id="15" name="Rectangle 21"/>
          <p:cNvSpPr/>
          <p:nvPr/>
        </p:nvSpPr>
        <p:spPr>
          <a:xfrm>
            <a:off x="0" y="4495800"/>
            <a:ext cx="6305551" cy="1333500"/>
          </a:xfrm>
          <a:prstGeom prst="rect">
            <a:avLst/>
          </a:prstGeom>
          <a:solidFill>
            <a:srgbClr val="24563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6" name="Shape 2587"/>
          <p:cNvSpPr/>
          <p:nvPr/>
        </p:nvSpPr>
        <p:spPr>
          <a:xfrm>
            <a:off x="907382" y="4816365"/>
            <a:ext cx="393399" cy="393399"/>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3175">
            <a:noFill/>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chemeClr val="bg1"/>
              </a:solidFill>
              <a:cs typeface="+mn-ea"/>
              <a:sym typeface="+mn-lt"/>
            </a:endParaRPr>
          </a:p>
        </p:txBody>
      </p:sp>
      <p:sp>
        <p:nvSpPr>
          <p:cNvPr id="17" name="TextBox 24"/>
          <p:cNvSpPr txBox="1"/>
          <p:nvPr/>
        </p:nvSpPr>
        <p:spPr>
          <a:xfrm>
            <a:off x="440013" y="5290140"/>
            <a:ext cx="1335612" cy="313748"/>
          </a:xfrm>
          <a:prstGeom prst="rect">
            <a:avLst/>
          </a:prstGeom>
          <a:noFill/>
        </p:spPr>
        <p:txBody>
          <a:bodyPr wrap="square" rtlCol="0">
            <a:spAutoFit/>
          </a:bodyPr>
          <a:lstStyle/>
          <a:p>
            <a:pPr algn="ctr"/>
            <a:r>
              <a:rPr lang="en-US" sz="1400" b="1">
                <a:solidFill>
                  <a:schemeClr val="bg1"/>
                </a:solidFill>
                <a:cs typeface="+mn-ea"/>
                <a:sym typeface="+mn-lt"/>
              </a:rPr>
              <a:t>SERVICE</a:t>
            </a:r>
            <a:endParaRPr lang="en-US" sz="1400" b="1">
              <a:solidFill>
                <a:schemeClr val="bg1"/>
              </a:solidFill>
              <a:cs typeface="+mn-ea"/>
              <a:sym typeface="+mn-lt"/>
            </a:endParaRPr>
          </a:p>
        </p:txBody>
      </p:sp>
      <p:sp>
        <p:nvSpPr>
          <p:cNvPr id="18" name="Shape 2628"/>
          <p:cNvSpPr/>
          <p:nvPr/>
        </p:nvSpPr>
        <p:spPr>
          <a:xfrm>
            <a:off x="4961756" y="4740813"/>
            <a:ext cx="393399" cy="393399"/>
          </a:xfrm>
          <a:custGeom>
            <a:avLst/>
            <a:gdLst/>
            <a:ahLst/>
            <a:cxnLst>
              <a:cxn ang="0">
                <a:pos x="wd2" y="hd2"/>
              </a:cxn>
              <a:cxn ang="5400000">
                <a:pos x="wd2" y="hd2"/>
              </a:cxn>
              <a:cxn ang="10800000">
                <a:pos x="wd2" y="hd2"/>
              </a:cxn>
              <a:cxn ang="16200000">
                <a:pos x="wd2" y="hd2"/>
              </a:cxn>
            </a:cxnLst>
            <a:rect l="0" t="0" r="r" b="b"/>
            <a:pathLst>
              <a:path w="21600" h="21600" extrusionOk="0">
                <a:moveTo>
                  <a:pt x="16445" y="20618"/>
                </a:moveTo>
                <a:cubicBezTo>
                  <a:pt x="15830" y="20618"/>
                  <a:pt x="15230" y="20482"/>
                  <a:pt x="14664" y="20214"/>
                </a:cubicBezTo>
                <a:cubicBezTo>
                  <a:pt x="14611" y="20189"/>
                  <a:pt x="14556" y="20170"/>
                  <a:pt x="14501" y="20155"/>
                </a:cubicBezTo>
                <a:cubicBezTo>
                  <a:pt x="8920" y="17308"/>
                  <a:pt x="4296" y="12685"/>
                  <a:pt x="1448" y="7105"/>
                </a:cubicBezTo>
                <a:cubicBezTo>
                  <a:pt x="1432" y="7048"/>
                  <a:pt x="1412" y="6991"/>
                  <a:pt x="1386" y="6936"/>
                </a:cubicBezTo>
                <a:cubicBezTo>
                  <a:pt x="1118" y="6369"/>
                  <a:pt x="982" y="5770"/>
                  <a:pt x="982" y="5155"/>
                </a:cubicBezTo>
                <a:cubicBezTo>
                  <a:pt x="982" y="2774"/>
                  <a:pt x="3067" y="982"/>
                  <a:pt x="4418" y="982"/>
                </a:cubicBezTo>
                <a:cubicBezTo>
                  <a:pt x="4595" y="982"/>
                  <a:pt x="4712" y="1072"/>
                  <a:pt x="4765" y="1126"/>
                </a:cubicBezTo>
                <a:cubicBezTo>
                  <a:pt x="4777" y="1139"/>
                  <a:pt x="4800" y="1164"/>
                  <a:pt x="4832" y="1216"/>
                </a:cubicBezTo>
                <a:cubicBezTo>
                  <a:pt x="4849" y="1244"/>
                  <a:pt x="4868" y="1271"/>
                  <a:pt x="4888" y="1297"/>
                </a:cubicBezTo>
                <a:lnTo>
                  <a:pt x="8121" y="5453"/>
                </a:lnTo>
                <a:cubicBezTo>
                  <a:pt x="8146" y="5485"/>
                  <a:pt x="8173" y="5515"/>
                  <a:pt x="8202" y="5544"/>
                </a:cubicBezTo>
                <a:cubicBezTo>
                  <a:pt x="8255" y="5598"/>
                  <a:pt x="8345" y="5715"/>
                  <a:pt x="8345" y="5891"/>
                </a:cubicBezTo>
                <a:cubicBezTo>
                  <a:pt x="8345" y="5978"/>
                  <a:pt x="8321" y="6060"/>
                  <a:pt x="8274" y="6135"/>
                </a:cubicBezTo>
                <a:lnTo>
                  <a:pt x="7180" y="7221"/>
                </a:lnTo>
                <a:cubicBezTo>
                  <a:pt x="7175" y="7226"/>
                  <a:pt x="7170" y="7231"/>
                  <a:pt x="7165" y="7236"/>
                </a:cubicBezTo>
                <a:cubicBezTo>
                  <a:pt x="6769" y="7609"/>
                  <a:pt x="6543" y="8126"/>
                  <a:pt x="6543" y="8668"/>
                </a:cubicBezTo>
                <a:cubicBezTo>
                  <a:pt x="6543" y="9175"/>
                  <a:pt x="6740" y="9658"/>
                  <a:pt x="7082" y="10020"/>
                </a:cubicBezTo>
                <a:cubicBezTo>
                  <a:pt x="7094" y="10040"/>
                  <a:pt x="7107" y="10059"/>
                  <a:pt x="7121" y="10078"/>
                </a:cubicBezTo>
                <a:cubicBezTo>
                  <a:pt x="8327" y="11745"/>
                  <a:pt x="9810" y="13222"/>
                  <a:pt x="11528" y="14469"/>
                </a:cubicBezTo>
                <a:cubicBezTo>
                  <a:pt x="11541" y="14478"/>
                  <a:pt x="11555" y="14487"/>
                  <a:pt x="11568" y="14496"/>
                </a:cubicBezTo>
                <a:cubicBezTo>
                  <a:pt x="11931" y="14844"/>
                  <a:pt x="12418" y="15045"/>
                  <a:pt x="12928" y="15045"/>
                </a:cubicBezTo>
                <a:cubicBezTo>
                  <a:pt x="13440" y="15045"/>
                  <a:pt x="13934" y="14840"/>
                  <a:pt x="14301" y="14479"/>
                </a:cubicBezTo>
                <a:cubicBezTo>
                  <a:pt x="14320" y="14463"/>
                  <a:pt x="14338" y="14446"/>
                  <a:pt x="14356" y="14427"/>
                </a:cubicBezTo>
                <a:lnTo>
                  <a:pt x="15456" y="13320"/>
                </a:lnTo>
                <a:cubicBezTo>
                  <a:pt x="15533" y="13271"/>
                  <a:pt x="15615" y="13247"/>
                  <a:pt x="15701" y="13247"/>
                </a:cubicBezTo>
                <a:cubicBezTo>
                  <a:pt x="15878" y="13247"/>
                  <a:pt x="15995" y="13337"/>
                  <a:pt x="16048" y="13391"/>
                </a:cubicBezTo>
                <a:cubicBezTo>
                  <a:pt x="16077" y="13420"/>
                  <a:pt x="16108" y="13447"/>
                  <a:pt x="16140" y="13472"/>
                </a:cubicBezTo>
                <a:lnTo>
                  <a:pt x="20296" y="16704"/>
                </a:lnTo>
                <a:cubicBezTo>
                  <a:pt x="20323" y="16725"/>
                  <a:pt x="20351" y="16744"/>
                  <a:pt x="20379" y="16762"/>
                </a:cubicBezTo>
                <a:cubicBezTo>
                  <a:pt x="20431" y="16795"/>
                  <a:pt x="20455" y="16816"/>
                  <a:pt x="20466" y="16827"/>
                </a:cubicBezTo>
                <a:cubicBezTo>
                  <a:pt x="20520" y="16881"/>
                  <a:pt x="20610" y="16997"/>
                  <a:pt x="20610" y="17174"/>
                </a:cubicBezTo>
                <a:cubicBezTo>
                  <a:pt x="20610" y="17207"/>
                  <a:pt x="20612" y="17240"/>
                  <a:pt x="20616" y="17273"/>
                </a:cubicBezTo>
                <a:cubicBezTo>
                  <a:pt x="20539" y="18625"/>
                  <a:pt x="18774" y="20618"/>
                  <a:pt x="16445" y="20618"/>
                </a:cubicBezTo>
                <a:moveTo>
                  <a:pt x="21600" y="17174"/>
                </a:moveTo>
                <a:lnTo>
                  <a:pt x="21592" y="17174"/>
                </a:lnTo>
                <a:cubicBezTo>
                  <a:pt x="21592" y="16768"/>
                  <a:pt x="21427" y="16399"/>
                  <a:pt x="21161" y="16133"/>
                </a:cubicBezTo>
                <a:cubicBezTo>
                  <a:pt x="21082" y="16054"/>
                  <a:pt x="20994" y="15988"/>
                  <a:pt x="20899" y="15929"/>
                </a:cubicBezTo>
                <a:lnTo>
                  <a:pt x="16743" y="12697"/>
                </a:lnTo>
                <a:cubicBezTo>
                  <a:pt x="16476" y="12430"/>
                  <a:pt x="16108" y="12265"/>
                  <a:pt x="15701" y="12265"/>
                </a:cubicBezTo>
                <a:cubicBezTo>
                  <a:pt x="15368" y="12265"/>
                  <a:pt x="15065" y="12380"/>
                  <a:pt x="14819" y="12567"/>
                </a:cubicBezTo>
                <a:lnTo>
                  <a:pt x="13659" y="13736"/>
                </a:lnTo>
                <a:lnTo>
                  <a:pt x="13656" y="13733"/>
                </a:lnTo>
                <a:cubicBezTo>
                  <a:pt x="13477" y="13934"/>
                  <a:pt x="13218" y="14063"/>
                  <a:pt x="12928" y="14063"/>
                </a:cubicBezTo>
                <a:cubicBezTo>
                  <a:pt x="12595" y="14063"/>
                  <a:pt x="12303" y="13897"/>
                  <a:pt x="12125" y="13645"/>
                </a:cubicBezTo>
                <a:cubicBezTo>
                  <a:pt x="12119" y="13654"/>
                  <a:pt x="12111" y="13663"/>
                  <a:pt x="12104" y="13674"/>
                </a:cubicBezTo>
                <a:cubicBezTo>
                  <a:pt x="10500" y="12510"/>
                  <a:pt x="9078" y="11108"/>
                  <a:pt x="7916" y="9502"/>
                </a:cubicBezTo>
                <a:cubicBezTo>
                  <a:pt x="7927" y="9495"/>
                  <a:pt x="7937" y="9486"/>
                  <a:pt x="7949" y="9479"/>
                </a:cubicBezTo>
                <a:cubicBezTo>
                  <a:pt x="7693" y="9299"/>
                  <a:pt x="7525" y="9004"/>
                  <a:pt x="7525" y="8668"/>
                </a:cubicBezTo>
                <a:cubicBezTo>
                  <a:pt x="7525" y="8367"/>
                  <a:pt x="7662" y="8101"/>
                  <a:pt x="7873" y="7920"/>
                </a:cubicBezTo>
                <a:lnTo>
                  <a:pt x="7872" y="7918"/>
                </a:lnTo>
                <a:lnTo>
                  <a:pt x="9026" y="6773"/>
                </a:lnTo>
                <a:cubicBezTo>
                  <a:pt x="9213" y="6528"/>
                  <a:pt x="9327" y="6224"/>
                  <a:pt x="9327" y="5891"/>
                </a:cubicBezTo>
                <a:cubicBezTo>
                  <a:pt x="9327" y="5485"/>
                  <a:pt x="9162" y="5116"/>
                  <a:pt x="8896" y="4850"/>
                </a:cubicBezTo>
                <a:lnTo>
                  <a:pt x="5663" y="693"/>
                </a:lnTo>
                <a:cubicBezTo>
                  <a:pt x="5604" y="599"/>
                  <a:pt x="5538" y="510"/>
                  <a:pt x="5459" y="432"/>
                </a:cubicBezTo>
                <a:cubicBezTo>
                  <a:pt x="5193" y="165"/>
                  <a:pt x="4825" y="0"/>
                  <a:pt x="4418" y="0"/>
                </a:cubicBezTo>
                <a:cubicBezTo>
                  <a:pt x="2455" y="0"/>
                  <a:pt x="0" y="2308"/>
                  <a:pt x="0" y="5155"/>
                </a:cubicBezTo>
                <a:cubicBezTo>
                  <a:pt x="0" y="5943"/>
                  <a:pt x="183" y="6688"/>
                  <a:pt x="499" y="7356"/>
                </a:cubicBezTo>
                <a:lnTo>
                  <a:pt x="483" y="7373"/>
                </a:lnTo>
                <a:cubicBezTo>
                  <a:pt x="3436" y="13255"/>
                  <a:pt x="8345" y="18164"/>
                  <a:pt x="14228" y="21117"/>
                </a:cubicBezTo>
                <a:lnTo>
                  <a:pt x="14244" y="21101"/>
                </a:lnTo>
                <a:cubicBezTo>
                  <a:pt x="14912" y="21418"/>
                  <a:pt x="15657" y="21600"/>
                  <a:pt x="16445" y="21600"/>
                </a:cubicBezTo>
                <a:cubicBezTo>
                  <a:pt x="19292" y="21600"/>
                  <a:pt x="21600" y="19145"/>
                  <a:pt x="21600" y="17182"/>
                </a:cubicBezTo>
                <a:cubicBezTo>
                  <a:pt x="21600" y="17179"/>
                  <a:pt x="21600" y="17177"/>
                  <a:pt x="21600" y="17174"/>
                </a:cubicBezTo>
              </a:path>
            </a:pathLst>
          </a:custGeom>
          <a:solidFill>
            <a:schemeClr val="bg1"/>
          </a:solidFill>
          <a:ln w="3175">
            <a:noFill/>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cs typeface="+mn-ea"/>
              <a:sym typeface="+mn-lt"/>
            </a:endParaRPr>
          </a:p>
        </p:txBody>
      </p:sp>
      <p:sp>
        <p:nvSpPr>
          <p:cNvPr id="19" name="TextBox 27"/>
          <p:cNvSpPr txBox="1"/>
          <p:nvPr/>
        </p:nvSpPr>
        <p:spPr>
          <a:xfrm>
            <a:off x="4494387" y="5317873"/>
            <a:ext cx="1335612" cy="313748"/>
          </a:xfrm>
          <a:prstGeom prst="rect">
            <a:avLst/>
          </a:prstGeom>
          <a:noFill/>
        </p:spPr>
        <p:txBody>
          <a:bodyPr wrap="square" rtlCol="0">
            <a:spAutoFit/>
          </a:bodyPr>
          <a:lstStyle/>
          <a:p>
            <a:pPr algn="ctr"/>
            <a:r>
              <a:rPr lang="en-US" sz="1400" b="1">
                <a:solidFill>
                  <a:schemeClr val="bg1"/>
                </a:solidFill>
                <a:cs typeface="+mn-ea"/>
                <a:sym typeface="+mn-lt"/>
              </a:rPr>
              <a:t>SERVICE</a:t>
            </a:r>
            <a:endParaRPr lang="en-US" sz="1400" b="1">
              <a:solidFill>
                <a:schemeClr val="bg1"/>
              </a:solidFill>
              <a:cs typeface="+mn-ea"/>
              <a:sym typeface="+mn-lt"/>
            </a:endParaRPr>
          </a:p>
        </p:txBody>
      </p:sp>
      <p:cxnSp>
        <p:nvCxnSpPr>
          <p:cNvPr id="20" name="Straight Connector 28"/>
          <p:cNvCxnSpPr/>
          <p:nvPr/>
        </p:nvCxnSpPr>
        <p:spPr>
          <a:xfrm>
            <a:off x="2095500" y="4823310"/>
            <a:ext cx="0" cy="67579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Shape 2618"/>
          <p:cNvSpPr/>
          <p:nvPr/>
        </p:nvSpPr>
        <p:spPr>
          <a:xfrm>
            <a:off x="2890693" y="4823310"/>
            <a:ext cx="393362" cy="393419"/>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chemeClr val="bg1"/>
          </a:solidFill>
          <a:ln w="3175">
            <a:noFill/>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cs typeface="+mn-ea"/>
              <a:sym typeface="+mn-lt"/>
            </a:endParaRPr>
          </a:p>
        </p:txBody>
      </p:sp>
      <p:sp>
        <p:nvSpPr>
          <p:cNvPr id="22" name="TextBox 31"/>
          <p:cNvSpPr txBox="1"/>
          <p:nvPr/>
        </p:nvSpPr>
        <p:spPr>
          <a:xfrm>
            <a:off x="2423324" y="5290140"/>
            <a:ext cx="1335612" cy="313748"/>
          </a:xfrm>
          <a:prstGeom prst="rect">
            <a:avLst/>
          </a:prstGeom>
          <a:noFill/>
        </p:spPr>
        <p:txBody>
          <a:bodyPr wrap="square" rtlCol="0">
            <a:spAutoFit/>
          </a:bodyPr>
          <a:lstStyle/>
          <a:p>
            <a:pPr algn="ctr"/>
            <a:r>
              <a:rPr lang="en-US" sz="1400" b="1">
                <a:solidFill>
                  <a:schemeClr val="bg1"/>
                </a:solidFill>
                <a:cs typeface="+mn-ea"/>
                <a:sym typeface="+mn-lt"/>
              </a:rPr>
              <a:t>SERVICE</a:t>
            </a:r>
            <a:endParaRPr lang="en-US" sz="1400" b="1">
              <a:solidFill>
                <a:schemeClr val="bg1"/>
              </a:solidFill>
              <a:cs typeface="+mn-ea"/>
              <a:sym typeface="+mn-lt"/>
            </a:endParaRPr>
          </a:p>
        </p:txBody>
      </p:sp>
      <p:cxnSp>
        <p:nvCxnSpPr>
          <p:cNvPr id="23" name="Straight Connector 32"/>
          <p:cNvCxnSpPr/>
          <p:nvPr/>
        </p:nvCxnSpPr>
        <p:spPr>
          <a:xfrm>
            <a:off x="4121150" y="4823310"/>
            <a:ext cx="0" cy="67579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6" name="文本框 45"/>
          <p:cNvSpPr txBox="1"/>
          <p:nvPr/>
        </p:nvSpPr>
        <p:spPr>
          <a:xfrm>
            <a:off x="7517628" y="2029129"/>
            <a:ext cx="1569660" cy="369332"/>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rPr>
              <a:t>标题文字添加</a:t>
            </a:r>
            <a:endPar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49" name="Rectangle 8"/>
          <p:cNvSpPr/>
          <p:nvPr/>
        </p:nvSpPr>
        <p:spPr>
          <a:xfrm>
            <a:off x="7554334" y="3403180"/>
            <a:ext cx="4071819" cy="570284"/>
          </a:xfrm>
          <a:prstGeom prst="rect">
            <a:avLst/>
          </a:prstGeom>
        </p:spPr>
        <p:txBody>
          <a:bodyPr wrap="square">
            <a:spAutoFit/>
          </a:bodyPr>
          <a:lstStyle/>
          <a:p>
            <a:pPr>
              <a:lnSpc>
                <a:spcPct val="150000"/>
              </a:lnSpc>
            </a:pPr>
            <a:r>
              <a:rPr lang="en-US" sz="1100" b="0" i="0">
                <a:solidFill>
                  <a:schemeClr val="tx1">
                    <a:lumMod val="75000"/>
                    <a:lumOff val="25000"/>
                  </a:schemeClr>
                </a:solidFill>
                <a:effectLst/>
                <a:cs typeface="+mn-ea"/>
                <a:sym typeface="+mn-lt"/>
              </a:rPr>
              <a:t>Lorem ipsum dolor sit amet,consectetdipiscing eVivamus et rhoncus urna. Pellentesqhabitant</a:t>
            </a:r>
            <a:endParaRPr lang="en-US" sz="1100">
              <a:solidFill>
                <a:schemeClr val="tx1">
                  <a:lumMod val="75000"/>
                  <a:lumOff val="25000"/>
                </a:schemeClr>
              </a:solidFill>
              <a:cs typeface="+mn-ea"/>
              <a:sym typeface="+mn-lt"/>
            </a:endParaRPr>
          </a:p>
        </p:txBody>
      </p:sp>
      <p:sp>
        <p:nvSpPr>
          <p:cNvPr id="50" name="文本框 49"/>
          <p:cNvSpPr txBox="1"/>
          <p:nvPr/>
        </p:nvSpPr>
        <p:spPr>
          <a:xfrm>
            <a:off x="7535981" y="3113440"/>
            <a:ext cx="1569660" cy="369332"/>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rPr>
              <a:t>标题文字添加</a:t>
            </a:r>
            <a:endPar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51" name="Rectangle 8"/>
          <p:cNvSpPr/>
          <p:nvPr/>
        </p:nvSpPr>
        <p:spPr>
          <a:xfrm>
            <a:off x="7554334" y="4495800"/>
            <a:ext cx="4071819" cy="570284"/>
          </a:xfrm>
          <a:prstGeom prst="rect">
            <a:avLst/>
          </a:prstGeom>
        </p:spPr>
        <p:txBody>
          <a:bodyPr wrap="square">
            <a:spAutoFit/>
          </a:bodyPr>
          <a:lstStyle/>
          <a:p>
            <a:pPr>
              <a:lnSpc>
                <a:spcPct val="150000"/>
              </a:lnSpc>
            </a:pPr>
            <a:r>
              <a:rPr lang="en-US" sz="1100" b="0" i="0">
                <a:solidFill>
                  <a:schemeClr val="tx1">
                    <a:lumMod val="75000"/>
                    <a:lumOff val="25000"/>
                  </a:schemeClr>
                </a:solidFill>
                <a:effectLst/>
                <a:cs typeface="+mn-ea"/>
                <a:sym typeface="+mn-lt"/>
              </a:rPr>
              <a:t>Lorem ipsum dolor sit amet,consectetdipiscing eVivamus et rhoncus urna. Pellentesqhabitant</a:t>
            </a:r>
            <a:endParaRPr lang="en-US" sz="1100">
              <a:solidFill>
                <a:schemeClr val="tx1">
                  <a:lumMod val="75000"/>
                  <a:lumOff val="25000"/>
                </a:schemeClr>
              </a:solidFill>
              <a:cs typeface="+mn-ea"/>
              <a:sym typeface="+mn-lt"/>
            </a:endParaRPr>
          </a:p>
        </p:txBody>
      </p:sp>
      <p:sp>
        <p:nvSpPr>
          <p:cNvPr id="52" name="文本框 51"/>
          <p:cNvSpPr txBox="1"/>
          <p:nvPr/>
        </p:nvSpPr>
        <p:spPr>
          <a:xfrm>
            <a:off x="7535981" y="4206060"/>
            <a:ext cx="1569660" cy="369332"/>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rPr>
              <a:t>标题文字添加</a:t>
            </a:r>
            <a:endPar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53" name="Rectangle 8"/>
          <p:cNvSpPr/>
          <p:nvPr/>
        </p:nvSpPr>
        <p:spPr>
          <a:xfrm>
            <a:off x="7554334" y="5601120"/>
            <a:ext cx="4071819" cy="570284"/>
          </a:xfrm>
          <a:prstGeom prst="rect">
            <a:avLst/>
          </a:prstGeom>
        </p:spPr>
        <p:txBody>
          <a:bodyPr wrap="square">
            <a:spAutoFit/>
          </a:bodyPr>
          <a:lstStyle/>
          <a:p>
            <a:pPr>
              <a:lnSpc>
                <a:spcPct val="150000"/>
              </a:lnSpc>
            </a:pPr>
            <a:r>
              <a:rPr lang="en-US" sz="1100" b="0" i="0">
                <a:solidFill>
                  <a:schemeClr val="tx1">
                    <a:lumMod val="75000"/>
                    <a:lumOff val="25000"/>
                  </a:schemeClr>
                </a:solidFill>
                <a:effectLst/>
                <a:cs typeface="+mn-ea"/>
                <a:sym typeface="+mn-lt"/>
              </a:rPr>
              <a:t>Lorem ipsum dolor sit amet,consectetdipiscing eVivamus et rhoncus urna. Pellentesqhabitant</a:t>
            </a:r>
            <a:endParaRPr lang="en-US" sz="1100">
              <a:solidFill>
                <a:schemeClr val="tx1">
                  <a:lumMod val="75000"/>
                  <a:lumOff val="25000"/>
                </a:schemeClr>
              </a:solidFill>
              <a:cs typeface="+mn-ea"/>
              <a:sym typeface="+mn-lt"/>
            </a:endParaRPr>
          </a:p>
        </p:txBody>
      </p:sp>
      <p:sp>
        <p:nvSpPr>
          <p:cNvPr id="54" name="文本框 53"/>
          <p:cNvSpPr txBox="1"/>
          <p:nvPr/>
        </p:nvSpPr>
        <p:spPr>
          <a:xfrm>
            <a:off x="7535981" y="5311380"/>
            <a:ext cx="1569660" cy="369332"/>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rPr>
              <a:t>标题文字添加</a:t>
            </a:r>
            <a:endPar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nvGrpSpPr>
          <p:cNvPr id="55" name="组合 54"/>
          <p:cNvGrpSpPr/>
          <p:nvPr/>
        </p:nvGrpSpPr>
        <p:grpSpPr>
          <a:xfrm>
            <a:off x="169298" y="58865"/>
            <a:ext cx="2964427" cy="711074"/>
            <a:chOff x="169298" y="58865"/>
            <a:chExt cx="2964427" cy="711074"/>
          </a:xfrm>
        </p:grpSpPr>
        <p:grpSp>
          <p:nvGrpSpPr>
            <p:cNvPr id="56" name="组合 55"/>
            <p:cNvGrpSpPr/>
            <p:nvPr/>
          </p:nvGrpSpPr>
          <p:grpSpPr>
            <a:xfrm>
              <a:off x="640218" y="58865"/>
              <a:ext cx="2493507" cy="711074"/>
              <a:chOff x="4362191" y="419177"/>
              <a:chExt cx="2493507" cy="711074"/>
            </a:xfrm>
          </p:grpSpPr>
          <p:sp>
            <p:nvSpPr>
              <p:cNvPr id="59" name="文本框 58"/>
              <p:cNvSpPr txBox="1"/>
              <p:nvPr/>
            </p:nvSpPr>
            <p:spPr>
              <a:xfrm>
                <a:off x="4362191" y="419177"/>
                <a:ext cx="2236510" cy="400110"/>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rPr>
                  <a:t>标题文字添加此处</a:t>
                </a:r>
                <a:endPar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60" name="文本框 59"/>
              <p:cNvSpPr txBox="1"/>
              <p:nvPr/>
            </p:nvSpPr>
            <p:spPr>
              <a:xfrm>
                <a:off x="4362191" y="707507"/>
                <a:ext cx="2493507" cy="422744"/>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900" b="0" i="0" u="none" strike="noStrike" kern="1200" cap="none" spc="0" normalizeH="0" baseline="0" noProof="0">
                    <a:ln>
                      <a:noFill/>
                    </a:ln>
                    <a:solidFill>
                      <a:schemeClr val="tx1">
                        <a:lumMod val="85000"/>
                        <a:lumOff val="15000"/>
                      </a:schemeClr>
                    </a:solidFill>
                    <a:effectLst/>
                    <a:uLnTx/>
                    <a:uFillTx/>
                    <a:cs typeface="+mn-ea"/>
                    <a:sym typeface="+mn-lt"/>
                  </a:rPr>
                  <a:t> user can, </a:t>
                </a:r>
                <a:r>
                  <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rPr>
                  <a:t>or print </a:t>
                </a:r>
                <a:r>
                  <a:rPr kumimoji="0" lang="en-US" altLang="zh-CN" sz="900" b="0" i="0" u="none" strike="noStrike" kern="1200" cap="none" spc="0" normalizeH="0" baseline="0" noProof="0">
                    <a:ln>
                      <a:noFill/>
                    </a:ln>
                    <a:solidFill>
                      <a:schemeClr val="tx1">
                        <a:lumMod val="85000"/>
                        <a:lumOff val="15000"/>
                      </a:schemeClr>
                    </a:solidFill>
                    <a:effectLst/>
                    <a:uLnTx/>
                    <a:uFillTx/>
                    <a:cs typeface="+mn-ea"/>
                    <a:sym typeface="+mn-lt"/>
                  </a:rPr>
                  <a:t>the make </a:t>
                </a:r>
                <a:r>
                  <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rPr>
                  <a:t>it into a film to be used in a wider field</a:t>
                </a:r>
                <a:endPar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57" name="圆角矩形 9"/>
            <p:cNvSpPr/>
            <p:nvPr/>
          </p:nvSpPr>
          <p:spPr>
            <a:xfrm rot="2658816">
              <a:off x="169298" y="218403"/>
              <a:ext cx="390139" cy="390139"/>
            </a:xfrm>
            <a:prstGeom prst="roundRect">
              <a:avLst>
                <a:gd name="adj" fmla="val 18738"/>
              </a:avLst>
            </a:prstGeom>
            <a:noFill/>
            <a:ln w="60325">
              <a:solidFill>
                <a:srgbClr val="24563C">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8" name="文本框 57"/>
            <p:cNvSpPr txBox="1"/>
            <p:nvPr/>
          </p:nvSpPr>
          <p:spPr>
            <a:xfrm>
              <a:off x="182370" y="267036"/>
              <a:ext cx="457848" cy="307777"/>
            </a:xfrm>
            <a:prstGeom prst="rect">
              <a:avLst/>
            </a:prstGeom>
            <a:noFill/>
          </p:spPr>
          <p:txBody>
            <a:bodyPr wrap="square" rtlCol="0">
              <a:spAutoFit/>
            </a:bodyPr>
            <a:lstStyle/>
            <a:p>
              <a:r>
                <a:rPr lang="en-US" altLang="zh-CN" sz="1400" b="1">
                  <a:cs typeface="+mn-ea"/>
                  <a:sym typeface="+mn-lt"/>
                </a:rPr>
                <a:t>04</a:t>
              </a:r>
              <a:endParaRPr lang="zh-CN" altLang="en-US" sz="1400" b="1">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1000"/>
                                        <p:tgtEl>
                                          <p:spTgt spid="49"/>
                                        </p:tgtEl>
                                      </p:cBhvr>
                                    </p:animEffect>
                                    <p:anim calcmode="lin" valueType="num">
                                      <p:cBhvr>
                                        <p:cTn id="13" dur="1000" fill="hold"/>
                                        <p:tgtEl>
                                          <p:spTgt spid="49"/>
                                        </p:tgtEl>
                                        <p:attrNameLst>
                                          <p:attrName>ppt_x</p:attrName>
                                        </p:attrNameLst>
                                      </p:cBhvr>
                                      <p:tavLst>
                                        <p:tav tm="0">
                                          <p:val>
                                            <p:strVal val="#ppt_x"/>
                                          </p:val>
                                        </p:tav>
                                        <p:tav tm="100000">
                                          <p:val>
                                            <p:strVal val="#ppt_x"/>
                                          </p:val>
                                        </p:tav>
                                      </p:tavLst>
                                    </p:anim>
                                    <p:anim calcmode="lin" valueType="num">
                                      <p:cBhvr>
                                        <p:cTn id="14" dur="1000" fill="hold"/>
                                        <p:tgtEl>
                                          <p:spTgt spid="4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fade">
                                      <p:cBhvr>
                                        <p:cTn id="17" dur="1000"/>
                                        <p:tgtEl>
                                          <p:spTgt spid="51"/>
                                        </p:tgtEl>
                                      </p:cBhvr>
                                    </p:animEffect>
                                    <p:anim calcmode="lin" valueType="num">
                                      <p:cBhvr>
                                        <p:cTn id="18" dur="1000" fill="hold"/>
                                        <p:tgtEl>
                                          <p:spTgt spid="51"/>
                                        </p:tgtEl>
                                        <p:attrNameLst>
                                          <p:attrName>ppt_x</p:attrName>
                                        </p:attrNameLst>
                                      </p:cBhvr>
                                      <p:tavLst>
                                        <p:tav tm="0">
                                          <p:val>
                                            <p:strVal val="#ppt_x"/>
                                          </p:val>
                                        </p:tav>
                                        <p:tav tm="100000">
                                          <p:val>
                                            <p:strVal val="#ppt_x"/>
                                          </p:val>
                                        </p:tav>
                                      </p:tavLst>
                                    </p:anim>
                                    <p:anim calcmode="lin" valueType="num">
                                      <p:cBhvr>
                                        <p:cTn id="19" dur="1000" fill="hold"/>
                                        <p:tgtEl>
                                          <p:spTgt spid="5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fade">
                                      <p:cBhvr>
                                        <p:cTn id="22" dur="1000"/>
                                        <p:tgtEl>
                                          <p:spTgt spid="53"/>
                                        </p:tgtEl>
                                      </p:cBhvr>
                                    </p:animEffect>
                                    <p:anim calcmode="lin" valueType="num">
                                      <p:cBhvr>
                                        <p:cTn id="23" dur="1000" fill="hold"/>
                                        <p:tgtEl>
                                          <p:spTgt spid="53"/>
                                        </p:tgtEl>
                                        <p:attrNameLst>
                                          <p:attrName>ppt_x</p:attrName>
                                        </p:attrNameLst>
                                      </p:cBhvr>
                                      <p:tavLst>
                                        <p:tav tm="0">
                                          <p:val>
                                            <p:strVal val="#ppt_x"/>
                                          </p:val>
                                        </p:tav>
                                        <p:tav tm="100000">
                                          <p:val>
                                            <p:strVal val="#ppt_x"/>
                                          </p:val>
                                        </p:tav>
                                      </p:tavLst>
                                    </p:anim>
                                    <p:anim calcmode="lin" valueType="num">
                                      <p:cBhvr>
                                        <p:cTn id="24"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9" grpId="0"/>
      <p:bldP spid="51" grpId="0"/>
      <p:bldP spid="5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占位符 19"/>
          <p:cNvPicPr>
            <a:picLocks noGrp="1" noChangeAspect="1"/>
          </p:cNvPicPr>
          <p:nvPr>
            <p:ph type="pic" sz="quarter" idx="10"/>
          </p:nvPr>
        </p:nvPicPr>
        <p:blipFill>
          <a:blip r:embed="rId1"/>
          <a:stretch>
            <a:fillRect/>
          </a:stretch>
        </p:blipFill>
        <p:spPr>
          <a:xfrm>
            <a:off x="5495545" y="211901"/>
            <a:ext cx="6696456" cy="5845999"/>
          </a:xfrm>
        </p:spPr>
      </p:pic>
      <p:sp>
        <p:nvSpPr>
          <p:cNvPr id="4" name="圆角矩形 3"/>
          <p:cNvSpPr/>
          <p:nvPr/>
        </p:nvSpPr>
        <p:spPr>
          <a:xfrm rot="2801533">
            <a:off x="7514481" y="-668907"/>
            <a:ext cx="6086904" cy="6086904"/>
          </a:xfrm>
          <a:prstGeom prst="roundRect">
            <a:avLst>
              <a:gd name="adj" fmla="val 25750"/>
            </a:avLst>
          </a:prstGeom>
          <a:noFill/>
          <a:ln w="3397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 name="圆角矩形 1"/>
          <p:cNvSpPr/>
          <p:nvPr/>
        </p:nvSpPr>
        <p:spPr>
          <a:xfrm>
            <a:off x="874713" y="5003501"/>
            <a:ext cx="1049337" cy="427639"/>
          </a:xfrm>
          <a:prstGeom prst="roundRect">
            <a:avLst>
              <a:gd name="adj" fmla="val 25150"/>
            </a:avLst>
          </a:prstGeom>
          <a:solidFill>
            <a:srgbClr val="245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sz="1600" dirty="0">
                <a:solidFill>
                  <a:prstClr val="white"/>
                </a:solidFill>
                <a:cs typeface="+mn-ea"/>
                <a:sym typeface="+mn-lt"/>
              </a:rPr>
              <a:t>pc6</a:t>
            </a:r>
            <a:endParaRPr lang="en-US" sz="1600" dirty="0">
              <a:solidFill>
                <a:prstClr val="white"/>
              </a:solidFill>
              <a:cs typeface="+mn-ea"/>
              <a:sym typeface="+mn-lt"/>
            </a:endParaRPr>
          </a:p>
        </p:txBody>
      </p:sp>
      <p:sp>
        <p:nvSpPr>
          <p:cNvPr id="28" name="文本框 27"/>
          <p:cNvSpPr txBox="1"/>
          <p:nvPr/>
        </p:nvSpPr>
        <p:spPr>
          <a:xfrm>
            <a:off x="770297" y="1715155"/>
            <a:ext cx="4535127" cy="92333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5400" b="1">
                <a:solidFill>
                  <a:srgbClr val="24563C"/>
                </a:solidFill>
                <a:cs typeface="+mn-ea"/>
                <a:sym typeface="+mn-lt"/>
              </a:rPr>
              <a:t>THANKS</a:t>
            </a:r>
            <a:endParaRPr kumimoji="0" lang="en-US" altLang="zh-CN" sz="5400" b="1" i="0" u="none" strike="noStrike" kern="1200" cap="none" spc="0" normalizeH="0" baseline="0" noProof="0">
              <a:ln>
                <a:noFill/>
              </a:ln>
              <a:solidFill>
                <a:srgbClr val="24563C"/>
              </a:solidFill>
              <a:effectLst/>
              <a:uLnTx/>
              <a:uFillTx/>
              <a:cs typeface="+mn-ea"/>
              <a:sym typeface="+mn-lt"/>
            </a:endParaRPr>
          </a:p>
        </p:txBody>
      </p:sp>
      <p:sp>
        <p:nvSpPr>
          <p:cNvPr id="29" name="文本框 28"/>
          <p:cNvSpPr txBox="1"/>
          <p:nvPr/>
        </p:nvSpPr>
        <p:spPr>
          <a:xfrm>
            <a:off x="839175" y="3653863"/>
            <a:ext cx="4397369" cy="889154"/>
          </a:xfrm>
          <a:prstGeom prst="rect">
            <a:avLst/>
          </a:prstGeom>
          <a:noFill/>
        </p:spPr>
        <p:txBody>
          <a:bodyPr wrap="square" rtlCol="0">
            <a:spAutoFit/>
            <a:scene3d>
              <a:camera prst="orthographicFront"/>
              <a:lightRig rig="threePt" dir="t"/>
            </a:scene3d>
            <a:sp3d contourW="12700"/>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rPr>
              <a:t>The user can demonstrate on a projector or computer, or print the presentation and make it into a film to be used in a wider field. Using PowerPoint, not only can you create presentations</a:t>
            </a:r>
            <a:endPar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34" name="圆角矩形 33"/>
          <p:cNvSpPr/>
          <p:nvPr/>
        </p:nvSpPr>
        <p:spPr>
          <a:xfrm rot="2801533">
            <a:off x="3255985" y="3276955"/>
            <a:ext cx="1596739" cy="1596739"/>
          </a:xfrm>
          <a:prstGeom prst="roundRect">
            <a:avLst>
              <a:gd name="adj" fmla="val 25750"/>
            </a:avLst>
          </a:prstGeom>
          <a:solidFill>
            <a:schemeClr val="bg1">
              <a:lumMod val="85000"/>
              <a:alpha val="10000"/>
            </a:schemeClr>
          </a:solidFill>
          <a:ln w="3397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8" name="文本框 7"/>
          <p:cNvSpPr txBox="1"/>
          <p:nvPr/>
        </p:nvSpPr>
        <p:spPr>
          <a:xfrm>
            <a:off x="770295" y="2742472"/>
            <a:ext cx="4055705" cy="923330"/>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5400" b="1">
                <a:solidFill>
                  <a:schemeClr val="tx1">
                    <a:lumMod val="85000"/>
                    <a:lumOff val="15000"/>
                  </a:schemeClr>
                </a:solidFill>
                <a:cs typeface="+mn-ea"/>
                <a:sym typeface="+mn-lt"/>
              </a:rPr>
              <a:t>感谢观看</a:t>
            </a:r>
            <a:endParaRPr kumimoji="0" lang="en-US" altLang="zh-CN" sz="5400" b="1" i="0" u="none" strike="noStrike" kern="1200" cap="none" spc="0" normalizeH="0" baseline="0" noProof="0">
              <a:ln>
                <a:noFill/>
              </a:ln>
              <a:solidFill>
                <a:schemeClr val="tx1">
                  <a:lumMod val="85000"/>
                  <a:lumOff val="15000"/>
                </a:schemeClr>
              </a:solidFill>
              <a:effectLst/>
              <a:uLnTx/>
              <a:uFillTx/>
              <a:cs typeface="+mn-ea"/>
              <a:sym typeface="+mn-lt"/>
            </a:endParaRPr>
          </a:p>
        </p:txBody>
      </p:sp>
      <p:grpSp>
        <p:nvGrpSpPr>
          <p:cNvPr id="9" name="组合 8"/>
          <p:cNvGrpSpPr/>
          <p:nvPr/>
        </p:nvGrpSpPr>
        <p:grpSpPr>
          <a:xfrm rot="5400000">
            <a:off x="-52848" y="439584"/>
            <a:ext cx="612680" cy="157316"/>
            <a:chOff x="442452" y="147484"/>
            <a:chExt cx="612680" cy="157316"/>
          </a:xfrm>
        </p:grpSpPr>
        <p:sp>
          <p:nvSpPr>
            <p:cNvPr id="10" name="椭圆 9"/>
            <p:cNvSpPr/>
            <p:nvPr/>
          </p:nvSpPr>
          <p:spPr>
            <a:xfrm>
              <a:off x="442452" y="147484"/>
              <a:ext cx="157316" cy="157316"/>
            </a:xfrm>
            <a:prstGeom prst="ellipse">
              <a:avLst/>
            </a:prstGeom>
            <a:solidFill>
              <a:srgbClr val="245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670134" y="147484"/>
              <a:ext cx="157316" cy="157316"/>
            </a:xfrm>
            <a:prstGeom prst="ellipse">
              <a:avLst/>
            </a:prstGeom>
            <a:solidFill>
              <a:srgbClr val="245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a:off x="897816" y="147484"/>
              <a:ext cx="157316" cy="157316"/>
            </a:xfrm>
            <a:prstGeom prst="ellipse">
              <a:avLst/>
            </a:prstGeom>
            <a:solidFill>
              <a:srgbClr val="245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1500"/>
                            </p:stCondLst>
                            <p:childTnLst>
                              <p:par>
                                <p:cTn id="14" presetID="2" presetClass="entr" presetSubtype="8"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additive="base">
                                        <p:cTn id="16" dur="500" fill="hold"/>
                                        <p:tgtEl>
                                          <p:spTgt spid="28"/>
                                        </p:tgtEl>
                                        <p:attrNameLst>
                                          <p:attrName>ppt_x</p:attrName>
                                        </p:attrNameLst>
                                      </p:cBhvr>
                                      <p:tavLst>
                                        <p:tav tm="0">
                                          <p:val>
                                            <p:strVal val="0-#ppt_w/2"/>
                                          </p:val>
                                        </p:tav>
                                        <p:tav tm="100000">
                                          <p:val>
                                            <p:strVal val="#ppt_x"/>
                                          </p:val>
                                        </p:tav>
                                      </p:tavLst>
                                    </p:anim>
                                    <p:anim calcmode="lin" valueType="num">
                                      <p:cBhvr additive="base">
                                        <p:cTn id="17" dur="500" fill="hold"/>
                                        <p:tgtEl>
                                          <p:spTgt spid="28"/>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wipe(left)">
                                      <p:cBhvr>
                                        <p:cTn id="21" dur="500"/>
                                        <p:tgtEl>
                                          <p:spTgt spid="29"/>
                                        </p:tgtEl>
                                      </p:cBhvr>
                                    </p:animEffect>
                                  </p:childTnLst>
                                </p:cTn>
                              </p:par>
                            </p:childTnLst>
                          </p:cTn>
                        </p:par>
                        <p:par>
                          <p:cTn id="22" fill="hold">
                            <p:stCondLst>
                              <p:cond delay="2500"/>
                            </p:stCondLst>
                            <p:childTnLst>
                              <p:par>
                                <p:cTn id="23" presetID="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0-#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8" grpId="0"/>
      <p:bldP spid="29"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占位符 15"/>
          <p:cNvPicPr>
            <a:picLocks noGrp="1" noChangeAspect="1"/>
          </p:cNvPicPr>
          <p:nvPr>
            <p:ph type="pic" sz="quarter" idx="10"/>
          </p:nvPr>
        </p:nvPicPr>
        <p:blipFill>
          <a:blip r:embed="rId1" cstate="screen"/>
          <a:stretch>
            <a:fillRect/>
          </a:stretch>
        </p:blipFill>
        <p:spPr>
          <a:xfrm>
            <a:off x="2554014" y="-34611"/>
            <a:ext cx="7083972" cy="3431548"/>
          </a:xfrm>
          <a:blipFill>
            <a:blip r:embed="rId2" cstate="screen"/>
            <a:stretch>
              <a:fillRect/>
            </a:stretch>
          </a:blipFill>
        </p:spPr>
      </p:pic>
      <p:sp>
        <p:nvSpPr>
          <p:cNvPr id="10" name="圆角矩形 9"/>
          <p:cNvSpPr/>
          <p:nvPr/>
        </p:nvSpPr>
        <p:spPr>
          <a:xfrm rot="2658816">
            <a:off x="3545038" y="-2684565"/>
            <a:ext cx="5101924" cy="5101924"/>
          </a:xfrm>
          <a:prstGeom prst="roundRect">
            <a:avLst>
              <a:gd name="adj" fmla="val 20693"/>
            </a:avLst>
          </a:prstGeom>
          <a:noFill/>
          <a:ln w="165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7" name="文本框 6"/>
          <p:cNvSpPr txBox="1"/>
          <p:nvPr/>
        </p:nvSpPr>
        <p:spPr>
          <a:xfrm>
            <a:off x="4193519" y="4601808"/>
            <a:ext cx="3877986" cy="646331"/>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24563C"/>
                </a:solidFill>
                <a:effectLst/>
                <a:uLnTx/>
                <a:uFillTx/>
                <a:cs typeface="+mn-ea"/>
                <a:sym typeface="+mn-lt"/>
              </a:rPr>
              <a:t>标题文字添加此处</a:t>
            </a:r>
            <a:endParaRPr kumimoji="0" lang="zh-CN" altLang="en-US" sz="3600" b="1" i="0" u="none" strike="noStrike" kern="1200" cap="none" spc="0" normalizeH="0" baseline="0" noProof="0" dirty="0">
              <a:ln>
                <a:noFill/>
              </a:ln>
              <a:solidFill>
                <a:srgbClr val="24563C"/>
              </a:solidFill>
              <a:effectLst/>
              <a:uLnTx/>
              <a:uFillTx/>
              <a:cs typeface="+mn-ea"/>
              <a:sym typeface="+mn-lt"/>
            </a:endParaRPr>
          </a:p>
        </p:txBody>
      </p:sp>
      <p:sp>
        <p:nvSpPr>
          <p:cNvPr id="8" name="文本框 7"/>
          <p:cNvSpPr txBox="1"/>
          <p:nvPr/>
        </p:nvSpPr>
        <p:spPr>
          <a:xfrm>
            <a:off x="2984499" y="5248139"/>
            <a:ext cx="6223002" cy="775277"/>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2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tx1">
                    <a:lumMod val="85000"/>
                    <a:lumOff val="15000"/>
                  </a:schemeClr>
                </a:solidFill>
                <a:effectLst/>
                <a:uLnTx/>
                <a:uFillTx/>
                <a:cs typeface="+mn-ea"/>
                <a:sym typeface="+mn-lt"/>
              </a:rPr>
              <a:t>The user can demonstrate on a projector or computer, or print the presentation and make it into a film to be used in a wider field</a:t>
            </a:r>
            <a:endParaRPr kumimoji="0" lang="en-US" altLang="zh-CN" sz="12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2" name="文本框 1"/>
          <p:cNvSpPr txBox="1"/>
          <p:nvPr/>
        </p:nvSpPr>
        <p:spPr>
          <a:xfrm>
            <a:off x="4795837" y="3809712"/>
            <a:ext cx="2867705" cy="707886"/>
          </a:xfrm>
          <a:prstGeom prst="rect">
            <a:avLst/>
          </a:prstGeom>
          <a:noFill/>
        </p:spPr>
        <p:txBody>
          <a:bodyPr wrap="square" rtlCol="0">
            <a:spAutoFit/>
          </a:bodyPr>
          <a:lstStyle/>
          <a:p>
            <a:pPr algn="ctr"/>
            <a:r>
              <a:rPr lang="en-US" altLang="zh-CN" sz="4000" b="1" dirty="0">
                <a:cs typeface="+mn-ea"/>
                <a:sym typeface="+mn-lt"/>
              </a:rPr>
              <a:t>PART ONE</a:t>
            </a:r>
            <a:endParaRPr lang="zh-CN" altLang="en-US" sz="4000" b="1"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矩形 70"/>
          <p:cNvSpPr/>
          <p:nvPr/>
        </p:nvSpPr>
        <p:spPr>
          <a:xfrm>
            <a:off x="0" y="0"/>
            <a:ext cx="5722374" cy="6858000"/>
          </a:xfrm>
          <a:prstGeom prst="rect">
            <a:avLst/>
          </a:prstGeom>
          <a:blipFill>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0" y="1406013"/>
            <a:ext cx="5722374" cy="4139381"/>
          </a:xfrm>
          <a:prstGeom prst="rect">
            <a:avLst/>
          </a:prstGeom>
          <a:solidFill>
            <a:srgbClr val="24563C">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Rectangle 13"/>
          <p:cNvSpPr/>
          <p:nvPr/>
        </p:nvSpPr>
        <p:spPr>
          <a:xfrm>
            <a:off x="482600" y="2866935"/>
            <a:ext cx="4622799" cy="1883272"/>
          </a:xfrm>
          <a:prstGeom prst="rect">
            <a:avLst/>
          </a:prstGeom>
        </p:spPr>
        <p:txBody>
          <a:bodyPr wrap="square">
            <a:spAutoFit/>
          </a:bodyPr>
          <a:lstStyle/>
          <a:p>
            <a:pPr algn="just">
              <a:lnSpc>
                <a:spcPct val="200000"/>
              </a:lnSpc>
            </a:pPr>
            <a:r>
              <a:rPr lang="en-US" sz="1200" b="0" i="0">
                <a:solidFill>
                  <a:schemeClr val="bg1"/>
                </a:solidFill>
                <a:effectLst/>
                <a:cs typeface="+mn-ea"/>
                <a:sym typeface="+mn-lt"/>
              </a:rPr>
              <a:t>Lorem ipsum dolor sit amet, consectetur adipiscing elit. Donec vel semper felis. Suspendisse tempor tellus sit amet tellus mattis, nec aliquet felis luctus. Aenean metus dolor, porttitor vitae erat eu, imperdiet suscipit lectus. Nunc laoreet arcu eget est eleifend ornare. Curabitur tempor eros ac</a:t>
            </a:r>
            <a:endParaRPr lang="en-US" sz="1200" b="0" i="0">
              <a:solidFill>
                <a:schemeClr val="bg1"/>
              </a:solidFill>
              <a:effectLst/>
              <a:cs typeface="+mn-ea"/>
              <a:sym typeface="+mn-lt"/>
            </a:endParaRPr>
          </a:p>
        </p:txBody>
      </p:sp>
      <p:sp>
        <p:nvSpPr>
          <p:cNvPr id="5" name="Freeform 16"/>
          <p:cNvSpPr/>
          <p:nvPr/>
        </p:nvSpPr>
        <p:spPr>
          <a:xfrm>
            <a:off x="482599" y="2530336"/>
            <a:ext cx="393315" cy="336599"/>
          </a:xfrm>
          <a:custGeom>
            <a:avLst/>
            <a:gdLst/>
            <a:ahLst/>
            <a:cxnLst/>
            <a:rect l="l" t="t" r="r" b="b"/>
            <a:pathLst>
              <a:path w="163535" h="112395">
                <a:moveTo>
                  <a:pt x="129254" y="0"/>
                </a:moveTo>
                <a:lnTo>
                  <a:pt x="163535" y="0"/>
                </a:lnTo>
                <a:lnTo>
                  <a:pt x="141618" y="48330"/>
                </a:lnTo>
                <a:cubicBezTo>
                  <a:pt x="152108" y="55073"/>
                  <a:pt x="157353" y="64159"/>
                  <a:pt x="157353" y="75585"/>
                </a:cubicBezTo>
                <a:cubicBezTo>
                  <a:pt x="157353" y="87012"/>
                  <a:pt x="153981" y="96004"/>
                  <a:pt x="147238" y="102560"/>
                </a:cubicBezTo>
                <a:cubicBezTo>
                  <a:pt x="140494" y="109117"/>
                  <a:pt x="132064" y="112395"/>
                  <a:pt x="121949" y="112395"/>
                </a:cubicBezTo>
                <a:cubicBezTo>
                  <a:pt x="111833" y="112395"/>
                  <a:pt x="103310" y="109210"/>
                  <a:pt x="96379" y="102841"/>
                </a:cubicBezTo>
                <a:cubicBezTo>
                  <a:pt x="89448" y="96472"/>
                  <a:pt x="85982" y="88136"/>
                  <a:pt x="85982" y="77833"/>
                </a:cubicBezTo>
                <a:cubicBezTo>
                  <a:pt x="85982" y="67530"/>
                  <a:pt x="89354" y="57509"/>
                  <a:pt x="96098" y="47768"/>
                </a:cubicBezTo>
                <a:close/>
                <a:moveTo>
                  <a:pt x="43272" y="0"/>
                </a:moveTo>
                <a:lnTo>
                  <a:pt x="77553" y="0"/>
                </a:lnTo>
                <a:lnTo>
                  <a:pt x="55636" y="48330"/>
                </a:lnTo>
                <a:cubicBezTo>
                  <a:pt x="66126" y="55073"/>
                  <a:pt x="71371" y="64159"/>
                  <a:pt x="71371" y="75585"/>
                </a:cubicBezTo>
                <a:cubicBezTo>
                  <a:pt x="71371" y="87012"/>
                  <a:pt x="67999" y="96004"/>
                  <a:pt x="61255" y="102560"/>
                </a:cubicBezTo>
                <a:cubicBezTo>
                  <a:pt x="54512" y="109117"/>
                  <a:pt x="46082" y="112395"/>
                  <a:pt x="35967" y="112395"/>
                </a:cubicBezTo>
                <a:cubicBezTo>
                  <a:pt x="25851" y="112395"/>
                  <a:pt x="17328" y="109210"/>
                  <a:pt x="10397" y="102841"/>
                </a:cubicBezTo>
                <a:cubicBezTo>
                  <a:pt x="3466" y="96472"/>
                  <a:pt x="0" y="88136"/>
                  <a:pt x="0" y="77833"/>
                </a:cubicBezTo>
                <a:cubicBezTo>
                  <a:pt x="0" y="67530"/>
                  <a:pt x="3372" y="57509"/>
                  <a:pt x="10116" y="4776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6" name="Rectangle 13"/>
          <p:cNvSpPr/>
          <p:nvPr/>
        </p:nvSpPr>
        <p:spPr>
          <a:xfrm>
            <a:off x="7010893" y="841474"/>
            <a:ext cx="1147629" cy="825419"/>
          </a:xfrm>
          <a:prstGeom prst="rect">
            <a:avLst/>
          </a:prstGeom>
        </p:spPr>
        <p:txBody>
          <a:bodyPr wrap="square">
            <a:spAutoFit/>
          </a:bodyPr>
          <a:lstStyle/>
          <a:p>
            <a:pPr>
              <a:lnSpc>
                <a:spcPct val="150000"/>
              </a:lnSpc>
            </a:pPr>
            <a:r>
              <a:rPr lang="en-US" sz="3600" i="0">
                <a:solidFill>
                  <a:srgbClr val="24563C"/>
                </a:solidFill>
                <a:effectLst/>
                <a:cs typeface="+mn-ea"/>
                <a:sym typeface="+mn-lt"/>
              </a:rPr>
              <a:t>15%</a:t>
            </a:r>
            <a:endParaRPr lang="en-US" sz="3600">
              <a:solidFill>
                <a:srgbClr val="24563C"/>
              </a:solidFill>
              <a:cs typeface="+mn-ea"/>
              <a:sym typeface="+mn-lt"/>
            </a:endParaRPr>
          </a:p>
        </p:txBody>
      </p:sp>
      <p:sp>
        <p:nvSpPr>
          <p:cNvPr id="7" name="Rectangle 15"/>
          <p:cNvSpPr/>
          <p:nvPr/>
        </p:nvSpPr>
        <p:spPr>
          <a:xfrm>
            <a:off x="7094242" y="1580584"/>
            <a:ext cx="3643079" cy="775277"/>
          </a:xfrm>
          <a:prstGeom prst="rect">
            <a:avLst/>
          </a:prstGeom>
        </p:spPr>
        <p:txBody>
          <a:bodyPr wrap="square">
            <a:spAutoFit/>
          </a:bodyPr>
          <a:lstStyle/>
          <a:p>
            <a:pPr>
              <a:lnSpc>
                <a:spcPct val="200000"/>
              </a:lnSpc>
            </a:pPr>
            <a:r>
              <a:rPr lang="en-US" sz="1200" b="0" i="0">
                <a:solidFill>
                  <a:schemeClr val="tx1">
                    <a:lumMod val="75000"/>
                    <a:lumOff val="25000"/>
                  </a:schemeClr>
                </a:solidFill>
                <a:effectLst/>
                <a:cs typeface="+mn-ea"/>
                <a:sym typeface="+mn-lt"/>
              </a:rPr>
              <a:t>Sed ut perspiciatis unde omnis iste natus error sit voluptatem accusol oremq.</a:t>
            </a:r>
            <a:endParaRPr lang="en-US" sz="1200">
              <a:solidFill>
                <a:schemeClr val="tx1">
                  <a:lumMod val="75000"/>
                  <a:lumOff val="25000"/>
                </a:schemeClr>
              </a:solidFill>
              <a:cs typeface="+mn-ea"/>
              <a:sym typeface="+mn-lt"/>
            </a:endParaRPr>
          </a:p>
        </p:txBody>
      </p:sp>
      <p:sp>
        <p:nvSpPr>
          <p:cNvPr id="12" name="文本框 11"/>
          <p:cNvSpPr txBox="1"/>
          <p:nvPr/>
        </p:nvSpPr>
        <p:spPr>
          <a:xfrm>
            <a:off x="8054006" y="1180474"/>
            <a:ext cx="1723549" cy="400110"/>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i="0" u="none" strike="noStrike" kern="1200" cap="none" spc="0" normalizeH="0" baseline="0" noProof="0" dirty="0">
                <a:ln>
                  <a:noFill/>
                </a:ln>
                <a:solidFill>
                  <a:schemeClr val="tx1">
                    <a:lumMod val="85000"/>
                    <a:lumOff val="15000"/>
                  </a:schemeClr>
                </a:solidFill>
                <a:effectLst/>
                <a:uLnTx/>
                <a:uFillTx/>
                <a:cs typeface="+mn-ea"/>
                <a:sym typeface="+mn-lt"/>
              </a:rPr>
              <a:t>标题文字添加</a:t>
            </a:r>
            <a:endParaRPr kumimoji="0" lang="zh-CN" altLang="en-US" sz="200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13" name="Rectangle 13"/>
          <p:cNvSpPr/>
          <p:nvPr/>
        </p:nvSpPr>
        <p:spPr>
          <a:xfrm>
            <a:off x="7028983" y="2737569"/>
            <a:ext cx="1147629" cy="825419"/>
          </a:xfrm>
          <a:prstGeom prst="rect">
            <a:avLst/>
          </a:prstGeom>
        </p:spPr>
        <p:txBody>
          <a:bodyPr wrap="square">
            <a:spAutoFit/>
          </a:bodyPr>
          <a:lstStyle/>
          <a:p>
            <a:pPr>
              <a:lnSpc>
                <a:spcPct val="150000"/>
              </a:lnSpc>
            </a:pPr>
            <a:r>
              <a:rPr lang="en-US" sz="3600">
                <a:solidFill>
                  <a:srgbClr val="24563C"/>
                </a:solidFill>
                <a:cs typeface="+mn-ea"/>
                <a:sym typeface="+mn-lt"/>
              </a:rPr>
              <a:t>4</a:t>
            </a:r>
            <a:r>
              <a:rPr lang="en-US" sz="3600" i="0">
                <a:solidFill>
                  <a:srgbClr val="24563C"/>
                </a:solidFill>
                <a:effectLst/>
                <a:cs typeface="+mn-ea"/>
                <a:sym typeface="+mn-lt"/>
              </a:rPr>
              <a:t>5%</a:t>
            </a:r>
            <a:endParaRPr lang="en-US" sz="3600">
              <a:solidFill>
                <a:srgbClr val="24563C"/>
              </a:solidFill>
              <a:cs typeface="+mn-ea"/>
              <a:sym typeface="+mn-lt"/>
            </a:endParaRPr>
          </a:p>
        </p:txBody>
      </p:sp>
      <p:sp>
        <p:nvSpPr>
          <p:cNvPr id="14" name="Rectangle 15"/>
          <p:cNvSpPr/>
          <p:nvPr/>
        </p:nvSpPr>
        <p:spPr>
          <a:xfrm>
            <a:off x="7112332" y="3476679"/>
            <a:ext cx="3643079" cy="775277"/>
          </a:xfrm>
          <a:prstGeom prst="rect">
            <a:avLst/>
          </a:prstGeom>
        </p:spPr>
        <p:txBody>
          <a:bodyPr wrap="square">
            <a:spAutoFit/>
          </a:bodyPr>
          <a:lstStyle/>
          <a:p>
            <a:pPr>
              <a:lnSpc>
                <a:spcPct val="200000"/>
              </a:lnSpc>
            </a:pPr>
            <a:r>
              <a:rPr lang="en-US" sz="1200" b="0" i="0">
                <a:solidFill>
                  <a:schemeClr val="tx1">
                    <a:lumMod val="75000"/>
                    <a:lumOff val="25000"/>
                  </a:schemeClr>
                </a:solidFill>
                <a:effectLst/>
                <a:cs typeface="+mn-ea"/>
                <a:sym typeface="+mn-lt"/>
              </a:rPr>
              <a:t>Sed ut perspiciatis unde omnis iste natus error sit voluptatem accusol oremq.</a:t>
            </a:r>
            <a:endParaRPr lang="en-US" sz="1200">
              <a:solidFill>
                <a:schemeClr val="tx1">
                  <a:lumMod val="75000"/>
                  <a:lumOff val="25000"/>
                </a:schemeClr>
              </a:solidFill>
              <a:cs typeface="+mn-ea"/>
              <a:sym typeface="+mn-lt"/>
            </a:endParaRPr>
          </a:p>
        </p:txBody>
      </p:sp>
      <p:sp>
        <p:nvSpPr>
          <p:cNvPr id="15" name="文本框 14"/>
          <p:cNvSpPr txBox="1"/>
          <p:nvPr/>
        </p:nvSpPr>
        <p:spPr>
          <a:xfrm>
            <a:off x="8072096" y="3076569"/>
            <a:ext cx="1723549" cy="400110"/>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i="0" u="none" strike="noStrike" kern="1200" cap="none" spc="0" normalizeH="0" baseline="0" noProof="0" dirty="0">
                <a:ln>
                  <a:noFill/>
                </a:ln>
                <a:solidFill>
                  <a:schemeClr val="tx1">
                    <a:lumMod val="85000"/>
                    <a:lumOff val="15000"/>
                  </a:schemeClr>
                </a:solidFill>
                <a:effectLst/>
                <a:uLnTx/>
                <a:uFillTx/>
                <a:cs typeface="+mn-ea"/>
                <a:sym typeface="+mn-lt"/>
              </a:rPr>
              <a:t>标题文字添加</a:t>
            </a:r>
            <a:endParaRPr kumimoji="0" lang="zh-CN" altLang="en-US" sz="200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16" name="Rectangle 13"/>
          <p:cNvSpPr/>
          <p:nvPr/>
        </p:nvSpPr>
        <p:spPr>
          <a:xfrm>
            <a:off x="7047073" y="4633664"/>
            <a:ext cx="1147629" cy="825419"/>
          </a:xfrm>
          <a:prstGeom prst="rect">
            <a:avLst/>
          </a:prstGeom>
        </p:spPr>
        <p:txBody>
          <a:bodyPr wrap="square">
            <a:spAutoFit/>
          </a:bodyPr>
          <a:lstStyle/>
          <a:p>
            <a:pPr>
              <a:lnSpc>
                <a:spcPct val="150000"/>
              </a:lnSpc>
            </a:pPr>
            <a:r>
              <a:rPr lang="en-US" sz="3600">
                <a:solidFill>
                  <a:srgbClr val="24563C"/>
                </a:solidFill>
                <a:cs typeface="+mn-ea"/>
                <a:sym typeface="+mn-lt"/>
              </a:rPr>
              <a:t>3</a:t>
            </a:r>
            <a:r>
              <a:rPr lang="en-US" sz="3600" i="0">
                <a:solidFill>
                  <a:srgbClr val="24563C"/>
                </a:solidFill>
                <a:effectLst/>
                <a:cs typeface="+mn-ea"/>
                <a:sym typeface="+mn-lt"/>
              </a:rPr>
              <a:t>5%</a:t>
            </a:r>
            <a:endParaRPr lang="en-US" sz="3600">
              <a:solidFill>
                <a:srgbClr val="24563C"/>
              </a:solidFill>
              <a:cs typeface="+mn-ea"/>
              <a:sym typeface="+mn-lt"/>
            </a:endParaRPr>
          </a:p>
        </p:txBody>
      </p:sp>
      <p:sp>
        <p:nvSpPr>
          <p:cNvPr id="17" name="Rectangle 15"/>
          <p:cNvSpPr/>
          <p:nvPr/>
        </p:nvSpPr>
        <p:spPr>
          <a:xfrm>
            <a:off x="7130422" y="5372774"/>
            <a:ext cx="3643079" cy="775277"/>
          </a:xfrm>
          <a:prstGeom prst="rect">
            <a:avLst/>
          </a:prstGeom>
        </p:spPr>
        <p:txBody>
          <a:bodyPr wrap="square">
            <a:spAutoFit/>
          </a:bodyPr>
          <a:lstStyle/>
          <a:p>
            <a:pPr>
              <a:lnSpc>
                <a:spcPct val="200000"/>
              </a:lnSpc>
            </a:pPr>
            <a:r>
              <a:rPr lang="en-US" sz="1200" b="0" i="0">
                <a:solidFill>
                  <a:schemeClr val="tx1">
                    <a:lumMod val="75000"/>
                    <a:lumOff val="25000"/>
                  </a:schemeClr>
                </a:solidFill>
                <a:effectLst/>
                <a:cs typeface="+mn-ea"/>
                <a:sym typeface="+mn-lt"/>
              </a:rPr>
              <a:t>Sed ut perspiciatis unde omnis iste natus error sit voluptatem accusol oremq.</a:t>
            </a:r>
            <a:endParaRPr lang="en-US" sz="1200">
              <a:solidFill>
                <a:schemeClr val="tx1">
                  <a:lumMod val="75000"/>
                  <a:lumOff val="25000"/>
                </a:schemeClr>
              </a:solidFill>
              <a:cs typeface="+mn-ea"/>
              <a:sym typeface="+mn-lt"/>
            </a:endParaRPr>
          </a:p>
        </p:txBody>
      </p:sp>
      <p:sp>
        <p:nvSpPr>
          <p:cNvPr id="18" name="文本框 17"/>
          <p:cNvSpPr txBox="1"/>
          <p:nvPr/>
        </p:nvSpPr>
        <p:spPr>
          <a:xfrm>
            <a:off x="8090186" y="4972664"/>
            <a:ext cx="1723549" cy="400110"/>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i="0" u="none" strike="noStrike" kern="1200" cap="none" spc="0" normalizeH="0" baseline="0" noProof="0" dirty="0">
                <a:ln>
                  <a:noFill/>
                </a:ln>
                <a:solidFill>
                  <a:schemeClr val="tx1">
                    <a:lumMod val="85000"/>
                    <a:lumOff val="15000"/>
                  </a:schemeClr>
                </a:solidFill>
                <a:effectLst/>
                <a:uLnTx/>
                <a:uFillTx/>
                <a:cs typeface="+mn-ea"/>
                <a:sym typeface="+mn-lt"/>
              </a:rPr>
              <a:t>标题文字添加</a:t>
            </a:r>
            <a:endParaRPr kumimoji="0" lang="zh-CN" altLang="en-US" sz="200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19" name="TextBox 2"/>
          <p:cNvSpPr txBox="1"/>
          <p:nvPr/>
        </p:nvSpPr>
        <p:spPr>
          <a:xfrm>
            <a:off x="1647073" y="1676190"/>
            <a:ext cx="3304142" cy="1077218"/>
          </a:xfrm>
          <a:prstGeom prst="rect">
            <a:avLst/>
          </a:prstGeom>
          <a:noFill/>
        </p:spPr>
        <p:txBody>
          <a:bodyPr wrap="square" rtlCol="0">
            <a:spAutoFit/>
          </a:bodyPr>
          <a:lstStyle/>
          <a:p>
            <a:r>
              <a:rPr lang="en-US" sz="3200" b="1">
                <a:solidFill>
                  <a:schemeClr val="bg1"/>
                </a:solidFill>
                <a:cs typeface="+mn-ea"/>
                <a:sym typeface="+mn-lt"/>
              </a:rPr>
              <a:t>Our Great Service Here</a:t>
            </a:r>
            <a:endParaRPr lang="en-US" sz="3200" b="1">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14"/>
          <p:cNvPicPr>
            <a:picLocks noChangeAspect="1"/>
          </p:cNvPicPr>
          <p:nvPr/>
        </p:nvPicPr>
        <p:blipFill>
          <a:blip r:embed="rId1" cstate="screen"/>
          <a:stretch>
            <a:fillRect/>
          </a:stretch>
        </p:blipFill>
        <p:spPr>
          <a:xfrm>
            <a:off x="1854711" y="2119687"/>
            <a:ext cx="2174132" cy="1460570"/>
          </a:xfrm>
          <a:custGeom>
            <a:avLst/>
            <a:gdLst>
              <a:gd name="connsiteX0" fmla="*/ 345329 w 2174132"/>
              <a:gd name="connsiteY0" fmla="*/ 0 h 2071930"/>
              <a:gd name="connsiteX1" fmla="*/ 1828803 w 2174132"/>
              <a:gd name="connsiteY1" fmla="*/ 0 h 2071930"/>
              <a:gd name="connsiteX2" fmla="*/ 2174132 w 2174132"/>
              <a:gd name="connsiteY2" fmla="*/ 345329 h 2071930"/>
              <a:gd name="connsiteX3" fmla="*/ 2174132 w 2174132"/>
              <a:gd name="connsiteY3" fmla="*/ 1726601 h 2071930"/>
              <a:gd name="connsiteX4" fmla="*/ 1828803 w 2174132"/>
              <a:gd name="connsiteY4" fmla="*/ 2071930 h 2071930"/>
              <a:gd name="connsiteX5" fmla="*/ 345329 w 2174132"/>
              <a:gd name="connsiteY5" fmla="*/ 2071930 h 2071930"/>
              <a:gd name="connsiteX6" fmla="*/ 0 w 2174132"/>
              <a:gd name="connsiteY6" fmla="*/ 1726601 h 2071930"/>
              <a:gd name="connsiteX7" fmla="*/ 0 w 2174132"/>
              <a:gd name="connsiteY7" fmla="*/ 345329 h 2071930"/>
              <a:gd name="connsiteX8" fmla="*/ 345329 w 2174132"/>
              <a:gd name="connsiteY8" fmla="*/ 0 h 207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4132" h="2071930">
                <a:moveTo>
                  <a:pt x="345329" y="0"/>
                </a:moveTo>
                <a:lnTo>
                  <a:pt x="1828803" y="0"/>
                </a:lnTo>
                <a:cubicBezTo>
                  <a:pt x="2019523" y="0"/>
                  <a:pt x="2174132" y="154609"/>
                  <a:pt x="2174132" y="345329"/>
                </a:cubicBezTo>
                <a:lnTo>
                  <a:pt x="2174132" y="1726601"/>
                </a:lnTo>
                <a:cubicBezTo>
                  <a:pt x="2174132" y="1917321"/>
                  <a:pt x="2019523" y="2071930"/>
                  <a:pt x="1828803" y="2071930"/>
                </a:cubicBezTo>
                <a:lnTo>
                  <a:pt x="345329" y="2071930"/>
                </a:lnTo>
                <a:cubicBezTo>
                  <a:pt x="154609" y="2071930"/>
                  <a:pt x="0" y="1917321"/>
                  <a:pt x="0" y="1726601"/>
                </a:cubicBezTo>
                <a:lnTo>
                  <a:pt x="0" y="345329"/>
                </a:lnTo>
                <a:cubicBezTo>
                  <a:pt x="0" y="154609"/>
                  <a:pt x="154609" y="0"/>
                  <a:pt x="345329" y="0"/>
                </a:cubicBezTo>
                <a:close/>
              </a:path>
            </a:pathLst>
          </a:custGeom>
        </p:spPr>
      </p:pic>
      <p:pic>
        <p:nvPicPr>
          <p:cNvPr id="10" name="图片占位符 15"/>
          <p:cNvPicPr>
            <a:picLocks noChangeAspect="1"/>
          </p:cNvPicPr>
          <p:nvPr/>
        </p:nvPicPr>
        <p:blipFill>
          <a:blip r:embed="rId2" cstate="screen"/>
          <a:stretch>
            <a:fillRect/>
          </a:stretch>
        </p:blipFill>
        <p:spPr>
          <a:xfrm>
            <a:off x="5004896" y="2149392"/>
            <a:ext cx="2174132" cy="1450242"/>
          </a:xfrm>
          <a:custGeom>
            <a:avLst/>
            <a:gdLst>
              <a:gd name="connsiteX0" fmla="*/ 345329 w 2174132"/>
              <a:gd name="connsiteY0" fmla="*/ 0 h 2071930"/>
              <a:gd name="connsiteX1" fmla="*/ 1828803 w 2174132"/>
              <a:gd name="connsiteY1" fmla="*/ 0 h 2071930"/>
              <a:gd name="connsiteX2" fmla="*/ 2174132 w 2174132"/>
              <a:gd name="connsiteY2" fmla="*/ 345329 h 2071930"/>
              <a:gd name="connsiteX3" fmla="*/ 2174132 w 2174132"/>
              <a:gd name="connsiteY3" fmla="*/ 1726601 h 2071930"/>
              <a:gd name="connsiteX4" fmla="*/ 1828803 w 2174132"/>
              <a:gd name="connsiteY4" fmla="*/ 2071930 h 2071930"/>
              <a:gd name="connsiteX5" fmla="*/ 345329 w 2174132"/>
              <a:gd name="connsiteY5" fmla="*/ 2071930 h 2071930"/>
              <a:gd name="connsiteX6" fmla="*/ 0 w 2174132"/>
              <a:gd name="connsiteY6" fmla="*/ 1726601 h 2071930"/>
              <a:gd name="connsiteX7" fmla="*/ 0 w 2174132"/>
              <a:gd name="connsiteY7" fmla="*/ 345329 h 2071930"/>
              <a:gd name="connsiteX8" fmla="*/ 345329 w 2174132"/>
              <a:gd name="connsiteY8" fmla="*/ 0 h 207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4132" h="2071930">
                <a:moveTo>
                  <a:pt x="345329" y="0"/>
                </a:moveTo>
                <a:lnTo>
                  <a:pt x="1828803" y="0"/>
                </a:lnTo>
                <a:cubicBezTo>
                  <a:pt x="2019523" y="0"/>
                  <a:pt x="2174132" y="154609"/>
                  <a:pt x="2174132" y="345329"/>
                </a:cubicBezTo>
                <a:lnTo>
                  <a:pt x="2174132" y="1726601"/>
                </a:lnTo>
                <a:cubicBezTo>
                  <a:pt x="2174132" y="1917321"/>
                  <a:pt x="2019523" y="2071930"/>
                  <a:pt x="1828803" y="2071930"/>
                </a:cubicBezTo>
                <a:lnTo>
                  <a:pt x="345329" y="2071930"/>
                </a:lnTo>
                <a:cubicBezTo>
                  <a:pt x="154609" y="2071930"/>
                  <a:pt x="0" y="1917321"/>
                  <a:pt x="0" y="1726601"/>
                </a:cubicBezTo>
                <a:lnTo>
                  <a:pt x="0" y="345329"/>
                </a:lnTo>
                <a:cubicBezTo>
                  <a:pt x="0" y="154609"/>
                  <a:pt x="154609" y="0"/>
                  <a:pt x="345329" y="0"/>
                </a:cubicBezTo>
                <a:close/>
              </a:path>
            </a:pathLst>
          </a:custGeom>
        </p:spPr>
      </p:pic>
      <p:pic>
        <p:nvPicPr>
          <p:cNvPr id="11" name="图片占位符 18"/>
          <p:cNvPicPr>
            <a:picLocks noChangeAspect="1"/>
          </p:cNvPicPr>
          <p:nvPr/>
        </p:nvPicPr>
        <p:blipFill>
          <a:blip r:embed="rId3" cstate="screen"/>
          <a:stretch>
            <a:fillRect/>
          </a:stretch>
        </p:blipFill>
        <p:spPr>
          <a:xfrm>
            <a:off x="8148402" y="2131265"/>
            <a:ext cx="2174132" cy="1449421"/>
          </a:xfrm>
          <a:custGeom>
            <a:avLst/>
            <a:gdLst>
              <a:gd name="connsiteX0" fmla="*/ 345329 w 2174132"/>
              <a:gd name="connsiteY0" fmla="*/ 0 h 2071930"/>
              <a:gd name="connsiteX1" fmla="*/ 1828803 w 2174132"/>
              <a:gd name="connsiteY1" fmla="*/ 0 h 2071930"/>
              <a:gd name="connsiteX2" fmla="*/ 2174132 w 2174132"/>
              <a:gd name="connsiteY2" fmla="*/ 345329 h 2071930"/>
              <a:gd name="connsiteX3" fmla="*/ 2174132 w 2174132"/>
              <a:gd name="connsiteY3" fmla="*/ 1726601 h 2071930"/>
              <a:gd name="connsiteX4" fmla="*/ 1828803 w 2174132"/>
              <a:gd name="connsiteY4" fmla="*/ 2071930 h 2071930"/>
              <a:gd name="connsiteX5" fmla="*/ 345329 w 2174132"/>
              <a:gd name="connsiteY5" fmla="*/ 2071930 h 2071930"/>
              <a:gd name="connsiteX6" fmla="*/ 0 w 2174132"/>
              <a:gd name="connsiteY6" fmla="*/ 1726601 h 2071930"/>
              <a:gd name="connsiteX7" fmla="*/ 0 w 2174132"/>
              <a:gd name="connsiteY7" fmla="*/ 345329 h 2071930"/>
              <a:gd name="connsiteX8" fmla="*/ 345329 w 2174132"/>
              <a:gd name="connsiteY8" fmla="*/ 0 h 207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4132" h="2071930">
                <a:moveTo>
                  <a:pt x="345329" y="0"/>
                </a:moveTo>
                <a:lnTo>
                  <a:pt x="1828803" y="0"/>
                </a:lnTo>
                <a:cubicBezTo>
                  <a:pt x="2019523" y="0"/>
                  <a:pt x="2174132" y="154609"/>
                  <a:pt x="2174132" y="345329"/>
                </a:cubicBezTo>
                <a:lnTo>
                  <a:pt x="2174132" y="1726601"/>
                </a:lnTo>
                <a:cubicBezTo>
                  <a:pt x="2174132" y="1917321"/>
                  <a:pt x="2019523" y="2071930"/>
                  <a:pt x="1828803" y="2071930"/>
                </a:cubicBezTo>
                <a:lnTo>
                  <a:pt x="345329" y="2071930"/>
                </a:lnTo>
                <a:cubicBezTo>
                  <a:pt x="154609" y="2071930"/>
                  <a:pt x="0" y="1917321"/>
                  <a:pt x="0" y="1726601"/>
                </a:cubicBezTo>
                <a:lnTo>
                  <a:pt x="0" y="345329"/>
                </a:lnTo>
                <a:cubicBezTo>
                  <a:pt x="0" y="154609"/>
                  <a:pt x="154609" y="0"/>
                  <a:pt x="345329" y="0"/>
                </a:cubicBezTo>
                <a:close/>
              </a:path>
            </a:pathLst>
          </a:custGeom>
        </p:spPr>
      </p:pic>
      <p:grpSp>
        <p:nvGrpSpPr>
          <p:cNvPr id="13" name="组合 12"/>
          <p:cNvGrpSpPr/>
          <p:nvPr/>
        </p:nvGrpSpPr>
        <p:grpSpPr>
          <a:xfrm>
            <a:off x="2226278" y="5641032"/>
            <a:ext cx="1430997" cy="218732"/>
            <a:chOff x="1712236" y="5376594"/>
            <a:chExt cx="1430997" cy="218732"/>
          </a:xfrm>
          <a:solidFill>
            <a:srgbClr val="24563C"/>
          </a:solidFill>
        </p:grpSpPr>
        <p:grpSp>
          <p:nvGrpSpPr>
            <p:cNvPr id="15" name="组合 14"/>
            <p:cNvGrpSpPr/>
            <p:nvPr/>
          </p:nvGrpSpPr>
          <p:grpSpPr>
            <a:xfrm>
              <a:off x="2321059" y="5401135"/>
              <a:ext cx="217665" cy="169651"/>
              <a:chOff x="9439656" y="2777910"/>
              <a:chExt cx="548947" cy="427856"/>
            </a:xfrm>
            <a:grpFill/>
          </p:grpSpPr>
          <p:sp>
            <p:nvSpPr>
              <p:cNvPr id="29" name="Freeform 267"/>
              <p:cNvSpPr>
                <a:spLocks noEditPoints="1"/>
              </p:cNvSpPr>
              <p:nvPr/>
            </p:nvSpPr>
            <p:spPr bwMode="auto">
              <a:xfrm>
                <a:off x="9439656" y="2777910"/>
                <a:ext cx="548947" cy="427856"/>
              </a:xfrm>
              <a:custGeom>
                <a:avLst/>
                <a:gdLst>
                  <a:gd name="T0" fmla="*/ 224 w 260"/>
                  <a:gd name="T1" fmla="*/ 0 h 202"/>
                  <a:gd name="T2" fmla="*/ 36 w 260"/>
                  <a:gd name="T3" fmla="*/ 0 h 202"/>
                  <a:gd name="T4" fmla="*/ 0 w 260"/>
                  <a:gd name="T5" fmla="*/ 36 h 202"/>
                  <a:gd name="T6" fmla="*/ 0 w 260"/>
                  <a:gd name="T7" fmla="*/ 166 h 202"/>
                  <a:gd name="T8" fmla="*/ 36 w 260"/>
                  <a:gd name="T9" fmla="*/ 202 h 202"/>
                  <a:gd name="T10" fmla="*/ 224 w 260"/>
                  <a:gd name="T11" fmla="*/ 202 h 202"/>
                  <a:gd name="T12" fmla="*/ 260 w 260"/>
                  <a:gd name="T13" fmla="*/ 166 h 202"/>
                  <a:gd name="T14" fmla="*/ 260 w 260"/>
                  <a:gd name="T15" fmla="*/ 36 h 202"/>
                  <a:gd name="T16" fmla="*/ 224 w 260"/>
                  <a:gd name="T17" fmla="*/ 0 h 202"/>
                  <a:gd name="T18" fmla="*/ 239 w 260"/>
                  <a:gd name="T19" fmla="*/ 166 h 202"/>
                  <a:gd name="T20" fmla="*/ 224 w 260"/>
                  <a:gd name="T21" fmla="*/ 181 h 202"/>
                  <a:gd name="T22" fmla="*/ 36 w 260"/>
                  <a:gd name="T23" fmla="*/ 181 h 202"/>
                  <a:gd name="T24" fmla="*/ 22 w 260"/>
                  <a:gd name="T25" fmla="*/ 166 h 202"/>
                  <a:gd name="T26" fmla="*/ 22 w 260"/>
                  <a:gd name="T27" fmla="*/ 36 h 202"/>
                  <a:gd name="T28" fmla="*/ 36 w 260"/>
                  <a:gd name="T29" fmla="*/ 21 h 202"/>
                  <a:gd name="T30" fmla="*/ 224 w 260"/>
                  <a:gd name="T31" fmla="*/ 21 h 202"/>
                  <a:gd name="T32" fmla="*/ 239 w 260"/>
                  <a:gd name="T33" fmla="*/ 36 h 202"/>
                  <a:gd name="T34" fmla="*/ 239 w 260"/>
                  <a:gd name="T35" fmla="*/ 16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0" h="202">
                    <a:moveTo>
                      <a:pt x="224" y="0"/>
                    </a:moveTo>
                    <a:cubicBezTo>
                      <a:pt x="36" y="0"/>
                      <a:pt x="36" y="0"/>
                      <a:pt x="36" y="0"/>
                    </a:cubicBezTo>
                    <a:cubicBezTo>
                      <a:pt x="16" y="0"/>
                      <a:pt x="0" y="16"/>
                      <a:pt x="0" y="36"/>
                    </a:cubicBezTo>
                    <a:cubicBezTo>
                      <a:pt x="0" y="166"/>
                      <a:pt x="0" y="166"/>
                      <a:pt x="0" y="166"/>
                    </a:cubicBezTo>
                    <a:cubicBezTo>
                      <a:pt x="0" y="186"/>
                      <a:pt x="16" y="202"/>
                      <a:pt x="36" y="202"/>
                    </a:cubicBezTo>
                    <a:cubicBezTo>
                      <a:pt x="224" y="202"/>
                      <a:pt x="224" y="202"/>
                      <a:pt x="224" y="202"/>
                    </a:cubicBezTo>
                    <a:cubicBezTo>
                      <a:pt x="244" y="202"/>
                      <a:pt x="260" y="186"/>
                      <a:pt x="260" y="166"/>
                    </a:cubicBezTo>
                    <a:cubicBezTo>
                      <a:pt x="260" y="36"/>
                      <a:pt x="260" y="36"/>
                      <a:pt x="260" y="36"/>
                    </a:cubicBezTo>
                    <a:cubicBezTo>
                      <a:pt x="260" y="16"/>
                      <a:pt x="244" y="0"/>
                      <a:pt x="224" y="0"/>
                    </a:cubicBezTo>
                    <a:close/>
                    <a:moveTo>
                      <a:pt x="239" y="166"/>
                    </a:moveTo>
                    <a:cubicBezTo>
                      <a:pt x="239" y="174"/>
                      <a:pt x="232" y="181"/>
                      <a:pt x="224" y="181"/>
                    </a:cubicBezTo>
                    <a:cubicBezTo>
                      <a:pt x="36" y="181"/>
                      <a:pt x="36" y="181"/>
                      <a:pt x="36" y="181"/>
                    </a:cubicBezTo>
                    <a:cubicBezTo>
                      <a:pt x="28" y="181"/>
                      <a:pt x="22" y="174"/>
                      <a:pt x="22" y="166"/>
                    </a:cubicBezTo>
                    <a:cubicBezTo>
                      <a:pt x="22" y="36"/>
                      <a:pt x="22" y="36"/>
                      <a:pt x="22" y="36"/>
                    </a:cubicBezTo>
                    <a:cubicBezTo>
                      <a:pt x="22" y="28"/>
                      <a:pt x="28" y="21"/>
                      <a:pt x="36" y="21"/>
                    </a:cubicBezTo>
                    <a:cubicBezTo>
                      <a:pt x="224" y="21"/>
                      <a:pt x="224" y="21"/>
                      <a:pt x="224" y="21"/>
                    </a:cubicBezTo>
                    <a:cubicBezTo>
                      <a:pt x="232" y="21"/>
                      <a:pt x="239" y="28"/>
                      <a:pt x="239" y="36"/>
                    </a:cubicBezTo>
                    <a:lnTo>
                      <a:pt x="239" y="166"/>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30" name="Freeform 268"/>
              <p:cNvSpPr/>
              <p:nvPr/>
            </p:nvSpPr>
            <p:spPr bwMode="auto">
              <a:xfrm>
                <a:off x="9638784" y="2884201"/>
                <a:ext cx="192401" cy="215273"/>
              </a:xfrm>
              <a:custGeom>
                <a:avLst/>
                <a:gdLst>
                  <a:gd name="T0" fmla="*/ 80 w 91"/>
                  <a:gd name="T1" fmla="*/ 40 h 102"/>
                  <a:gd name="T2" fmla="*/ 19 w 91"/>
                  <a:gd name="T3" fmla="*/ 6 h 102"/>
                  <a:gd name="T4" fmla="*/ 0 w 91"/>
                  <a:gd name="T5" fmla="*/ 17 h 102"/>
                  <a:gd name="T6" fmla="*/ 0 w 91"/>
                  <a:gd name="T7" fmla="*/ 85 h 102"/>
                  <a:gd name="T8" fmla="*/ 19 w 91"/>
                  <a:gd name="T9" fmla="*/ 96 h 102"/>
                  <a:gd name="T10" fmla="*/ 80 w 91"/>
                  <a:gd name="T11" fmla="*/ 62 h 102"/>
                  <a:gd name="T12" fmla="*/ 80 w 91"/>
                  <a:gd name="T13" fmla="*/ 40 h 102"/>
                </a:gdLst>
                <a:ahLst/>
                <a:cxnLst>
                  <a:cxn ang="0">
                    <a:pos x="T0" y="T1"/>
                  </a:cxn>
                  <a:cxn ang="0">
                    <a:pos x="T2" y="T3"/>
                  </a:cxn>
                  <a:cxn ang="0">
                    <a:pos x="T4" y="T5"/>
                  </a:cxn>
                  <a:cxn ang="0">
                    <a:pos x="T6" y="T7"/>
                  </a:cxn>
                  <a:cxn ang="0">
                    <a:pos x="T8" y="T9"/>
                  </a:cxn>
                  <a:cxn ang="0">
                    <a:pos x="T10" y="T11"/>
                  </a:cxn>
                  <a:cxn ang="0">
                    <a:pos x="T12" y="T13"/>
                  </a:cxn>
                </a:cxnLst>
                <a:rect l="0" t="0" r="r" b="b"/>
                <a:pathLst>
                  <a:path w="91" h="102">
                    <a:moveTo>
                      <a:pt x="80" y="40"/>
                    </a:moveTo>
                    <a:cubicBezTo>
                      <a:pt x="19" y="6"/>
                      <a:pt x="19" y="6"/>
                      <a:pt x="19" y="6"/>
                    </a:cubicBezTo>
                    <a:cubicBezTo>
                      <a:pt x="8" y="0"/>
                      <a:pt x="0" y="5"/>
                      <a:pt x="0" y="17"/>
                    </a:cubicBezTo>
                    <a:cubicBezTo>
                      <a:pt x="0" y="85"/>
                      <a:pt x="0" y="85"/>
                      <a:pt x="0" y="85"/>
                    </a:cubicBezTo>
                    <a:cubicBezTo>
                      <a:pt x="0" y="97"/>
                      <a:pt x="8" y="102"/>
                      <a:pt x="19" y="96"/>
                    </a:cubicBezTo>
                    <a:cubicBezTo>
                      <a:pt x="80" y="62"/>
                      <a:pt x="80" y="62"/>
                      <a:pt x="80" y="62"/>
                    </a:cubicBezTo>
                    <a:cubicBezTo>
                      <a:pt x="91" y="56"/>
                      <a:pt x="91" y="46"/>
                      <a:pt x="80" y="40"/>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grpSp>
        <p:grpSp>
          <p:nvGrpSpPr>
            <p:cNvPr id="16" name="组合 15"/>
            <p:cNvGrpSpPr/>
            <p:nvPr/>
          </p:nvGrpSpPr>
          <p:grpSpPr>
            <a:xfrm>
              <a:off x="2924501" y="5376594"/>
              <a:ext cx="218732" cy="218732"/>
              <a:chOff x="10876606" y="5685447"/>
              <a:chExt cx="551638" cy="551638"/>
            </a:xfrm>
            <a:grpFill/>
          </p:grpSpPr>
          <p:sp>
            <p:nvSpPr>
              <p:cNvPr id="20" name="Freeform 285"/>
              <p:cNvSpPr>
                <a:spLocks noEditPoints="1"/>
              </p:cNvSpPr>
              <p:nvPr/>
            </p:nvSpPr>
            <p:spPr bwMode="auto">
              <a:xfrm>
                <a:off x="10876606" y="5685447"/>
                <a:ext cx="551638" cy="551638"/>
              </a:xfrm>
              <a:custGeom>
                <a:avLst/>
                <a:gdLst>
                  <a:gd name="T0" fmla="*/ 130 w 261"/>
                  <a:gd name="T1" fmla="*/ 0 h 261"/>
                  <a:gd name="T2" fmla="*/ 0 w 261"/>
                  <a:gd name="T3" fmla="*/ 130 h 261"/>
                  <a:gd name="T4" fmla="*/ 130 w 261"/>
                  <a:gd name="T5" fmla="*/ 261 h 261"/>
                  <a:gd name="T6" fmla="*/ 261 w 261"/>
                  <a:gd name="T7" fmla="*/ 130 h 261"/>
                  <a:gd name="T8" fmla="*/ 130 w 261"/>
                  <a:gd name="T9" fmla="*/ 0 h 261"/>
                  <a:gd name="T10" fmla="*/ 130 w 261"/>
                  <a:gd name="T11" fmla="*/ 239 h 261"/>
                  <a:gd name="T12" fmla="*/ 22 w 261"/>
                  <a:gd name="T13" fmla="*/ 130 h 261"/>
                  <a:gd name="T14" fmla="*/ 130 w 261"/>
                  <a:gd name="T15" fmla="*/ 21 h 261"/>
                  <a:gd name="T16" fmla="*/ 239 w 261"/>
                  <a:gd name="T17" fmla="*/ 130 h 261"/>
                  <a:gd name="T18" fmla="*/ 130 w 261"/>
                  <a:gd name="T19" fmla="*/ 23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61">
                    <a:moveTo>
                      <a:pt x="130" y="0"/>
                    </a:moveTo>
                    <a:cubicBezTo>
                      <a:pt x="58" y="0"/>
                      <a:pt x="0" y="58"/>
                      <a:pt x="0" y="130"/>
                    </a:cubicBezTo>
                    <a:cubicBezTo>
                      <a:pt x="0" y="202"/>
                      <a:pt x="58" y="261"/>
                      <a:pt x="130" y="261"/>
                    </a:cubicBezTo>
                    <a:cubicBezTo>
                      <a:pt x="202" y="261"/>
                      <a:pt x="261" y="202"/>
                      <a:pt x="261" y="130"/>
                    </a:cubicBezTo>
                    <a:cubicBezTo>
                      <a:pt x="261" y="58"/>
                      <a:pt x="202" y="0"/>
                      <a:pt x="130" y="0"/>
                    </a:cubicBezTo>
                    <a:close/>
                    <a:moveTo>
                      <a:pt x="130" y="239"/>
                    </a:moveTo>
                    <a:cubicBezTo>
                      <a:pt x="70" y="239"/>
                      <a:pt x="22" y="190"/>
                      <a:pt x="22" y="130"/>
                    </a:cubicBezTo>
                    <a:cubicBezTo>
                      <a:pt x="22" y="70"/>
                      <a:pt x="70" y="21"/>
                      <a:pt x="130" y="21"/>
                    </a:cubicBezTo>
                    <a:cubicBezTo>
                      <a:pt x="191" y="21"/>
                      <a:pt x="239" y="70"/>
                      <a:pt x="239" y="130"/>
                    </a:cubicBezTo>
                    <a:cubicBezTo>
                      <a:pt x="239" y="190"/>
                      <a:pt x="191" y="239"/>
                      <a:pt x="130" y="239"/>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21" name="Freeform 286"/>
              <p:cNvSpPr>
                <a:spLocks noEditPoints="1"/>
              </p:cNvSpPr>
              <p:nvPr/>
            </p:nvSpPr>
            <p:spPr bwMode="auto">
              <a:xfrm>
                <a:off x="11047480" y="5854975"/>
                <a:ext cx="209892" cy="211237"/>
              </a:xfrm>
              <a:custGeom>
                <a:avLst/>
                <a:gdLst>
                  <a:gd name="T0" fmla="*/ 49 w 99"/>
                  <a:gd name="T1" fmla="*/ 0 h 100"/>
                  <a:gd name="T2" fmla="*/ 0 w 99"/>
                  <a:gd name="T3" fmla="*/ 50 h 100"/>
                  <a:gd name="T4" fmla="*/ 49 w 99"/>
                  <a:gd name="T5" fmla="*/ 100 h 100"/>
                  <a:gd name="T6" fmla="*/ 99 w 99"/>
                  <a:gd name="T7" fmla="*/ 50 h 100"/>
                  <a:gd name="T8" fmla="*/ 49 w 99"/>
                  <a:gd name="T9" fmla="*/ 0 h 100"/>
                  <a:gd name="T10" fmla="*/ 49 w 99"/>
                  <a:gd name="T11" fmla="*/ 93 h 100"/>
                  <a:gd name="T12" fmla="*/ 7 w 99"/>
                  <a:gd name="T13" fmla="*/ 50 h 100"/>
                  <a:gd name="T14" fmla="*/ 49 w 99"/>
                  <a:gd name="T15" fmla="*/ 8 h 100"/>
                  <a:gd name="T16" fmla="*/ 92 w 99"/>
                  <a:gd name="T17" fmla="*/ 50 h 100"/>
                  <a:gd name="T18" fmla="*/ 49 w 99"/>
                  <a:gd name="T19" fmla="*/ 9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100">
                    <a:moveTo>
                      <a:pt x="49" y="0"/>
                    </a:moveTo>
                    <a:cubicBezTo>
                      <a:pt x="22" y="0"/>
                      <a:pt x="0" y="23"/>
                      <a:pt x="0" y="50"/>
                    </a:cubicBezTo>
                    <a:cubicBezTo>
                      <a:pt x="0" y="78"/>
                      <a:pt x="22" y="100"/>
                      <a:pt x="49" y="100"/>
                    </a:cubicBezTo>
                    <a:cubicBezTo>
                      <a:pt x="77" y="100"/>
                      <a:pt x="99" y="78"/>
                      <a:pt x="99" y="50"/>
                    </a:cubicBezTo>
                    <a:cubicBezTo>
                      <a:pt x="99" y="23"/>
                      <a:pt x="77" y="0"/>
                      <a:pt x="49" y="0"/>
                    </a:cubicBezTo>
                    <a:close/>
                    <a:moveTo>
                      <a:pt x="49" y="93"/>
                    </a:moveTo>
                    <a:cubicBezTo>
                      <a:pt x="26" y="93"/>
                      <a:pt x="7" y="74"/>
                      <a:pt x="7" y="50"/>
                    </a:cubicBezTo>
                    <a:cubicBezTo>
                      <a:pt x="7" y="27"/>
                      <a:pt x="26" y="8"/>
                      <a:pt x="49" y="8"/>
                    </a:cubicBezTo>
                    <a:cubicBezTo>
                      <a:pt x="73" y="8"/>
                      <a:pt x="92" y="27"/>
                      <a:pt x="92" y="50"/>
                    </a:cubicBezTo>
                    <a:cubicBezTo>
                      <a:pt x="92" y="74"/>
                      <a:pt x="73" y="93"/>
                      <a:pt x="49" y="93"/>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22" name="Freeform 287"/>
              <p:cNvSpPr>
                <a:spLocks noEditPoints="1"/>
              </p:cNvSpPr>
              <p:nvPr/>
            </p:nvSpPr>
            <p:spPr bwMode="auto">
              <a:xfrm>
                <a:off x="11117443" y="5926284"/>
                <a:ext cx="69964" cy="69964"/>
              </a:xfrm>
              <a:custGeom>
                <a:avLst/>
                <a:gdLst>
                  <a:gd name="T0" fmla="*/ 16 w 33"/>
                  <a:gd name="T1" fmla="*/ 0 h 33"/>
                  <a:gd name="T2" fmla="*/ 0 w 33"/>
                  <a:gd name="T3" fmla="*/ 16 h 33"/>
                  <a:gd name="T4" fmla="*/ 16 w 33"/>
                  <a:gd name="T5" fmla="*/ 33 h 33"/>
                  <a:gd name="T6" fmla="*/ 33 w 33"/>
                  <a:gd name="T7" fmla="*/ 16 h 33"/>
                  <a:gd name="T8" fmla="*/ 16 w 33"/>
                  <a:gd name="T9" fmla="*/ 0 h 33"/>
                  <a:gd name="T10" fmla="*/ 16 w 33"/>
                  <a:gd name="T11" fmla="*/ 26 h 33"/>
                  <a:gd name="T12" fmla="*/ 7 w 33"/>
                  <a:gd name="T13" fmla="*/ 16 h 33"/>
                  <a:gd name="T14" fmla="*/ 16 w 33"/>
                  <a:gd name="T15" fmla="*/ 7 h 33"/>
                  <a:gd name="T16" fmla="*/ 26 w 33"/>
                  <a:gd name="T17" fmla="*/ 16 h 33"/>
                  <a:gd name="T18" fmla="*/ 16 w 33"/>
                  <a:gd name="T19"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33">
                    <a:moveTo>
                      <a:pt x="16" y="0"/>
                    </a:moveTo>
                    <a:cubicBezTo>
                      <a:pt x="7" y="0"/>
                      <a:pt x="0" y="7"/>
                      <a:pt x="0" y="16"/>
                    </a:cubicBezTo>
                    <a:cubicBezTo>
                      <a:pt x="0" y="25"/>
                      <a:pt x="7" y="33"/>
                      <a:pt x="16" y="33"/>
                    </a:cubicBezTo>
                    <a:cubicBezTo>
                      <a:pt x="26" y="33"/>
                      <a:pt x="33" y="25"/>
                      <a:pt x="33" y="16"/>
                    </a:cubicBezTo>
                    <a:cubicBezTo>
                      <a:pt x="33" y="7"/>
                      <a:pt x="26" y="0"/>
                      <a:pt x="16" y="0"/>
                    </a:cubicBezTo>
                    <a:close/>
                    <a:moveTo>
                      <a:pt x="16" y="26"/>
                    </a:moveTo>
                    <a:cubicBezTo>
                      <a:pt x="11" y="26"/>
                      <a:pt x="7" y="21"/>
                      <a:pt x="7" y="16"/>
                    </a:cubicBezTo>
                    <a:cubicBezTo>
                      <a:pt x="7" y="11"/>
                      <a:pt x="11" y="7"/>
                      <a:pt x="16" y="7"/>
                    </a:cubicBezTo>
                    <a:cubicBezTo>
                      <a:pt x="22" y="7"/>
                      <a:pt x="26" y="11"/>
                      <a:pt x="26" y="16"/>
                    </a:cubicBezTo>
                    <a:cubicBezTo>
                      <a:pt x="26" y="21"/>
                      <a:pt x="22" y="26"/>
                      <a:pt x="16" y="26"/>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23" name="Freeform 288"/>
              <p:cNvSpPr/>
              <p:nvPr/>
            </p:nvSpPr>
            <p:spPr bwMode="auto">
              <a:xfrm>
                <a:off x="11043443" y="5852284"/>
                <a:ext cx="33636" cy="32291"/>
              </a:xfrm>
              <a:custGeom>
                <a:avLst/>
                <a:gdLst>
                  <a:gd name="T0" fmla="*/ 25 w 25"/>
                  <a:gd name="T1" fmla="*/ 8 h 24"/>
                  <a:gd name="T2" fmla="*/ 17 w 25"/>
                  <a:gd name="T3" fmla="*/ 0 h 24"/>
                  <a:gd name="T4" fmla="*/ 0 w 25"/>
                  <a:gd name="T5" fmla="*/ 16 h 24"/>
                  <a:gd name="T6" fmla="*/ 8 w 25"/>
                  <a:gd name="T7" fmla="*/ 24 h 24"/>
                  <a:gd name="T8" fmla="*/ 25 w 25"/>
                  <a:gd name="T9" fmla="*/ 8 h 24"/>
                </a:gdLst>
                <a:ahLst/>
                <a:cxnLst>
                  <a:cxn ang="0">
                    <a:pos x="T0" y="T1"/>
                  </a:cxn>
                  <a:cxn ang="0">
                    <a:pos x="T2" y="T3"/>
                  </a:cxn>
                  <a:cxn ang="0">
                    <a:pos x="T4" y="T5"/>
                  </a:cxn>
                  <a:cxn ang="0">
                    <a:pos x="T6" y="T7"/>
                  </a:cxn>
                  <a:cxn ang="0">
                    <a:pos x="T8" y="T9"/>
                  </a:cxn>
                </a:cxnLst>
                <a:rect l="0" t="0" r="r" b="b"/>
                <a:pathLst>
                  <a:path w="25" h="24">
                    <a:moveTo>
                      <a:pt x="25" y="8"/>
                    </a:moveTo>
                    <a:lnTo>
                      <a:pt x="17" y="0"/>
                    </a:lnTo>
                    <a:lnTo>
                      <a:pt x="0" y="16"/>
                    </a:lnTo>
                    <a:lnTo>
                      <a:pt x="8" y="24"/>
                    </a:lnTo>
                    <a:lnTo>
                      <a:pt x="25" y="8"/>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24" name="Freeform 289"/>
              <p:cNvSpPr/>
              <p:nvPr/>
            </p:nvSpPr>
            <p:spPr bwMode="auto">
              <a:xfrm>
                <a:off x="11012498" y="5821338"/>
                <a:ext cx="53818" cy="52473"/>
              </a:xfrm>
              <a:custGeom>
                <a:avLst/>
                <a:gdLst>
                  <a:gd name="T0" fmla="*/ 31 w 40"/>
                  <a:gd name="T1" fmla="*/ 0 h 39"/>
                  <a:gd name="T2" fmla="*/ 0 w 40"/>
                  <a:gd name="T3" fmla="*/ 31 h 39"/>
                  <a:gd name="T4" fmla="*/ 7 w 40"/>
                  <a:gd name="T5" fmla="*/ 39 h 39"/>
                  <a:gd name="T6" fmla="*/ 40 w 40"/>
                  <a:gd name="T7" fmla="*/ 8 h 39"/>
                  <a:gd name="T8" fmla="*/ 31 w 40"/>
                  <a:gd name="T9" fmla="*/ 0 h 39"/>
                </a:gdLst>
                <a:ahLst/>
                <a:cxnLst>
                  <a:cxn ang="0">
                    <a:pos x="T0" y="T1"/>
                  </a:cxn>
                  <a:cxn ang="0">
                    <a:pos x="T2" y="T3"/>
                  </a:cxn>
                  <a:cxn ang="0">
                    <a:pos x="T4" y="T5"/>
                  </a:cxn>
                  <a:cxn ang="0">
                    <a:pos x="T6" y="T7"/>
                  </a:cxn>
                  <a:cxn ang="0">
                    <a:pos x="T8" y="T9"/>
                  </a:cxn>
                </a:cxnLst>
                <a:rect l="0" t="0" r="r" b="b"/>
                <a:pathLst>
                  <a:path w="40" h="39">
                    <a:moveTo>
                      <a:pt x="31" y="0"/>
                    </a:moveTo>
                    <a:lnTo>
                      <a:pt x="0" y="31"/>
                    </a:lnTo>
                    <a:lnTo>
                      <a:pt x="7" y="39"/>
                    </a:lnTo>
                    <a:lnTo>
                      <a:pt x="40" y="8"/>
                    </a:lnTo>
                    <a:lnTo>
                      <a:pt x="31" y="0"/>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25" name="Freeform 290"/>
              <p:cNvSpPr/>
              <p:nvPr/>
            </p:nvSpPr>
            <p:spPr bwMode="auto">
              <a:xfrm>
                <a:off x="10980207" y="5787702"/>
                <a:ext cx="74000" cy="75346"/>
              </a:xfrm>
              <a:custGeom>
                <a:avLst/>
                <a:gdLst>
                  <a:gd name="T0" fmla="*/ 47 w 55"/>
                  <a:gd name="T1" fmla="*/ 0 h 56"/>
                  <a:gd name="T2" fmla="*/ 0 w 55"/>
                  <a:gd name="T3" fmla="*/ 48 h 56"/>
                  <a:gd name="T4" fmla="*/ 8 w 55"/>
                  <a:gd name="T5" fmla="*/ 56 h 56"/>
                  <a:gd name="T6" fmla="*/ 55 w 55"/>
                  <a:gd name="T7" fmla="*/ 8 h 56"/>
                  <a:gd name="T8" fmla="*/ 47 w 55"/>
                  <a:gd name="T9" fmla="*/ 0 h 56"/>
                </a:gdLst>
                <a:ahLst/>
                <a:cxnLst>
                  <a:cxn ang="0">
                    <a:pos x="T0" y="T1"/>
                  </a:cxn>
                  <a:cxn ang="0">
                    <a:pos x="T2" y="T3"/>
                  </a:cxn>
                  <a:cxn ang="0">
                    <a:pos x="T4" y="T5"/>
                  </a:cxn>
                  <a:cxn ang="0">
                    <a:pos x="T6" y="T7"/>
                  </a:cxn>
                  <a:cxn ang="0">
                    <a:pos x="T8" y="T9"/>
                  </a:cxn>
                </a:cxnLst>
                <a:rect l="0" t="0" r="r" b="b"/>
                <a:pathLst>
                  <a:path w="55" h="56">
                    <a:moveTo>
                      <a:pt x="47" y="0"/>
                    </a:moveTo>
                    <a:lnTo>
                      <a:pt x="0" y="48"/>
                    </a:lnTo>
                    <a:lnTo>
                      <a:pt x="8" y="56"/>
                    </a:lnTo>
                    <a:lnTo>
                      <a:pt x="55" y="8"/>
                    </a:lnTo>
                    <a:lnTo>
                      <a:pt x="47" y="0"/>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26" name="Freeform 291"/>
              <p:cNvSpPr/>
              <p:nvPr/>
            </p:nvSpPr>
            <p:spPr bwMode="auto">
              <a:xfrm>
                <a:off x="11227771" y="6036612"/>
                <a:ext cx="33636" cy="32291"/>
              </a:xfrm>
              <a:custGeom>
                <a:avLst/>
                <a:gdLst>
                  <a:gd name="T0" fmla="*/ 25 w 25"/>
                  <a:gd name="T1" fmla="*/ 8 h 24"/>
                  <a:gd name="T2" fmla="*/ 17 w 25"/>
                  <a:gd name="T3" fmla="*/ 0 h 24"/>
                  <a:gd name="T4" fmla="*/ 0 w 25"/>
                  <a:gd name="T5" fmla="*/ 16 h 24"/>
                  <a:gd name="T6" fmla="*/ 8 w 25"/>
                  <a:gd name="T7" fmla="*/ 24 h 24"/>
                  <a:gd name="T8" fmla="*/ 25 w 25"/>
                  <a:gd name="T9" fmla="*/ 8 h 24"/>
                </a:gdLst>
                <a:ahLst/>
                <a:cxnLst>
                  <a:cxn ang="0">
                    <a:pos x="T0" y="T1"/>
                  </a:cxn>
                  <a:cxn ang="0">
                    <a:pos x="T2" y="T3"/>
                  </a:cxn>
                  <a:cxn ang="0">
                    <a:pos x="T4" y="T5"/>
                  </a:cxn>
                  <a:cxn ang="0">
                    <a:pos x="T6" y="T7"/>
                  </a:cxn>
                  <a:cxn ang="0">
                    <a:pos x="T8" y="T9"/>
                  </a:cxn>
                </a:cxnLst>
                <a:rect l="0" t="0" r="r" b="b"/>
                <a:pathLst>
                  <a:path w="25" h="24">
                    <a:moveTo>
                      <a:pt x="25" y="8"/>
                    </a:moveTo>
                    <a:lnTo>
                      <a:pt x="17" y="0"/>
                    </a:lnTo>
                    <a:lnTo>
                      <a:pt x="0" y="16"/>
                    </a:lnTo>
                    <a:lnTo>
                      <a:pt x="8" y="24"/>
                    </a:lnTo>
                    <a:lnTo>
                      <a:pt x="25" y="8"/>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27" name="Freeform 292"/>
              <p:cNvSpPr/>
              <p:nvPr/>
            </p:nvSpPr>
            <p:spPr bwMode="auto">
              <a:xfrm>
                <a:off x="11238535" y="6047375"/>
                <a:ext cx="53818" cy="55164"/>
              </a:xfrm>
              <a:custGeom>
                <a:avLst/>
                <a:gdLst>
                  <a:gd name="T0" fmla="*/ 40 w 40"/>
                  <a:gd name="T1" fmla="*/ 8 h 41"/>
                  <a:gd name="T2" fmla="*/ 33 w 40"/>
                  <a:gd name="T3" fmla="*/ 0 h 41"/>
                  <a:gd name="T4" fmla="*/ 0 w 40"/>
                  <a:gd name="T5" fmla="*/ 33 h 41"/>
                  <a:gd name="T6" fmla="*/ 9 w 40"/>
                  <a:gd name="T7" fmla="*/ 41 h 41"/>
                  <a:gd name="T8" fmla="*/ 40 w 40"/>
                  <a:gd name="T9" fmla="*/ 8 h 41"/>
                </a:gdLst>
                <a:ahLst/>
                <a:cxnLst>
                  <a:cxn ang="0">
                    <a:pos x="T0" y="T1"/>
                  </a:cxn>
                  <a:cxn ang="0">
                    <a:pos x="T2" y="T3"/>
                  </a:cxn>
                  <a:cxn ang="0">
                    <a:pos x="T4" y="T5"/>
                  </a:cxn>
                  <a:cxn ang="0">
                    <a:pos x="T6" y="T7"/>
                  </a:cxn>
                  <a:cxn ang="0">
                    <a:pos x="T8" y="T9"/>
                  </a:cxn>
                </a:cxnLst>
                <a:rect l="0" t="0" r="r" b="b"/>
                <a:pathLst>
                  <a:path w="40" h="41">
                    <a:moveTo>
                      <a:pt x="40" y="8"/>
                    </a:moveTo>
                    <a:lnTo>
                      <a:pt x="33" y="0"/>
                    </a:lnTo>
                    <a:lnTo>
                      <a:pt x="0" y="33"/>
                    </a:lnTo>
                    <a:lnTo>
                      <a:pt x="9" y="41"/>
                    </a:lnTo>
                    <a:lnTo>
                      <a:pt x="40" y="8"/>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28" name="Freeform 293"/>
              <p:cNvSpPr/>
              <p:nvPr/>
            </p:nvSpPr>
            <p:spPr bwMode="auto">
              <a:xfrm>
                <a:off x="11250644" y="6058139"/>
                <a:ext cx="74000" cy="75346"/>
              </a:xfrm>
              <a:custGeom>
                <a:avLst/>
                <a:gdLst>
                  <a:gd name="T0" fmla="*/ 47 w 55"/>
                  <a:gd name="T1" fmla="*/ 0 h 56"/>
                  <a:gd name="T2" fmla="*/ 0 w 55"/>
                  <a:gd name="T3" fmla="*/ 49 h 56"/>
                  <a:gd name="T4" fmla="*/ 8 w 55"/>
                  <a:gd name="T5" fmla="*/ 56 h 56"/>
                  <a:gd name="T6" fmla="*/ 55 w 55"/>
                  <a:gd name="T7" fmla="*/ 8 h 56"/>
                  <a:gd name="T8" fmla="*/ 47 w 55"/>
                  <a:gd name="T9" fmla="*/ 0 h 56"/>
                </a:gdLst>
                <a:ahLst/>
                <a:cxnLst>
                  <a:cxn ang="0">
                    <a:pos x="T0" y="T1"/>
                  </a:cxn>
                  <a:cxn ang="0">
                    <a:pos x="T2" y="T3"/>
                  </a:cxn>
                  <a:cxn ang="0">
                    <a:pos x="T4" y="T5"/>
                  </a:cxn>
                  <a:cxn ang="0">
                    <a:pos x="T6" y="T7"/>
                  </a:cxn>
                  <a:cxn ang="0">
                    <a:pos x="T8" y="T9"/>
                  </a:cxn>
                </a:cxnLst>
                <a:rect l="0" t="0" r="r" b="b"/>
                <a:pathLst>
                  <a:path w="55" h="56">
                    <a:moveTo>
                      <a:pt x="47" y="0"/>
                    </a:moveTo>
                    <a:lnTo>
                      <a:pt x="0" y="49"/>
                    </a:lnTo>
                    <a:lnTo>
                      <a:pt x="8" y="56"/>
                    </a:lnTo>
                    <a:lnTo>
                      <a:pt x="55" y="8"/>
                    </a:lnTo>
                    <a:lnTo>
                      <a:pt x="47" y="0"/>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grpSp>
        <p:grpSp>
          <p:nvGrpSpPr>
            <p:cNvPr id="17" name="组合 16"/>
            <p:cNvGrpSpPr/>
            <p:nvPr/>
          </p:nvGrpSpPr>
          <p:grpSpPr>
            <a:xfrm>
              <a:off x="1712236" y="5391799"/>
              <a:ext cx="218732" cy="188323"/>
              <a:chOff x="7970415" y="1262923"/>
              <a:chExt cx="551638" cy="474947"/>
            </a:xfrm>
            <a:grpFill/>
          </p:grpSpPr>
          <p:sp>
            <p:nvSpPr>
              <p:cNvPr id="18" name="Freeform 294"/>
              <p:cNvSpPr>
                <a:spLocks noEditPoints="1"/>
              </p:cNvSpPr>
              <p:nvPr/>
            </p:nvSpPr>
            <p:spPr bwMode="auto">
              <a:xfrm>
                <a:off x="7970415" y="1262923"/>
                <a:ext cx="551638" cy="474947"/>
              </a:xfrm>
              <a:custGeom>
                <a:avLst/>
                <a:gdLst>
                  <a:gd name="T0" fmla="*/ 224 w 261"/>
                  <a:gd name="T1" fmla="*/ 22 h 225"/>
                  <a:gd name="T2" fmla="*/ 224 w 261"/>
                  <a:gd name="T3" fmla="*/ 15 h 225"/>
                  <a:gd name="T4" fmla="*/ 192 w 261"/>
                  <a:gd name="T5" fmla="*/ 0 h 225"/>
                  <a:gd name="T6" fmla="*/ 159 w 261"/>
                  <a:gd name="T7" fmla="*/ 15 h 225"/>
                  <a:gd name="T8" fmla="*/ 159 w 261"/>
                  <a:gd name="T9" fmla="*/ 22 h 225"/>
                  <a:gd name="T10" fmla="*/ 36 w 261"/>
                  <a:gd name="T11" fmla="*/ 22 h 225"/>
                  <a:gd name="T12" fmla="*/ 0 w 261"/>
                  <a:gd name="T13" fmla="*/ 58 h 225"/>
                  <a:gd name="T14" fmla="*/ 0 w 261"/>
                  <a:gd name="T15" fmla="*/ 188 h 225"/>
                  <a:gd name="T16" fmla="*/ 36 w 261"/>
                  <a:gd name="T17" fmla="*/ 225 h 225"/>
                  <a:gd name="T18" fmla="*/ 224 w 261"/>
                  <a:gd name="T19" fmla="*/ 225 h 225"/>
                  <a:gd name="T20" fmla="*/ 261 w 261"/>
                  <a:gd name="T21" fmla="*/ 188 h 225"/>
                  <a:gd name="T22" fmla="*/ 261 w 261"/>
                  <a:gd name="T23" fmla="*/ 58 h 225"/>
                  <a:gd name="T24" fmla="*/ 224 w 261"/>
                  <a:gd name="T25" fmla="*/ 22 h 225"/>
                  <a:gd name="T26" fmla="*/ 239 w 261"/>
                  <a:gd name="T27" fmla="*/ 188 h 225"/>
                  <a:gd name="T28" fmla="*/ 224 w 261"/>
                  <a:gd name="T29" fmla="*/ 203 h 225"/>
                  <a:gd name="T30" fmla="*/ 36 w 261"/>
                  <a:gd name="T31" fmla="*/ 203 h 225"/>
                  <a:gd name="T32" fmla="*/ 22 w 261"/>
                  <a:gd name="T33" fmla="*/ 188 h 225"/>
                  <a:gd name="T34" fmla="*/ 22 w 261"/>
                  <a:gd name="T35" fmla="*/ 58 h 225"/>
                  <a:gd name="T36" fmla="*/ 36 w 261"/>
                  <a:gd name="T37" fmla="*/ 44 h 225"/>
                  <a:gd name="T38" fmla="*/ 224 w 261"/>
                  <a:gd name="T39" fmla="*/ 44 h 225"/>
                  <a:gd name="T40" fmla="*/ 239 w 261"/>
                  <a:gd name="T41" fmla="*/ 58 h 225"/>
                  <a:gd name="T42" fmla="*/ 239 w 261"/>
                  <a:gd name="T43" fmla="*/ 188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1" h="225">
                    <a:moveTo>
                      <a:pt x="224" y="22"/>
                    </a:moveTo>
                    <a:cubicBezTo>
                      <a:pt x="224" y="15"/>
                      <a:pt x="224" y="15"/>
                      <a:pt x="224" y="15"/>
                    </a:cubicBezTo>
                    <a:cubicBezTo>
                      <a:pt x="224" y="7"/>
                      <a:pt x="210" y="0"/>
                      <a:pt x="192" y="0"/>
                    </a:cubicBezTo>
                    <a:cubicBezTo>
                      <a:pt x="174" y="0"/>
                      <a:pt x="159" y="7"/>
                      <a:pt x="159" y="15"/>
                    </a:cubicBezTo>
                    <a:cubicBezTo>
                      <a:pt x="159" y="22"/>
                      <a:pt x="159" y="22"/>
                      <a:pt x="159" y="22"/>
                    </a:cubicBezTo>
                    <a:cubicBezTo>
                      <a:pt x="36" y="22"/>
                      <a:pt x="36" y="22"/>
                      <a:pt x="36" y="22"/>
                    </a:cubicBezTo>
                    <a:cubicBezTo>
                      <a:pt x="16" y="22"/>
                      <a:pt x="0" y="38"/>
                      <a:pt x="0" y="58"/>
                    </a:cubicBezTo>
                    <a:cubicBezTo>
                      <a:pt x="0" y="188"/>
                      <a:pt x="0" y="188"/>
                      <a:pt x="0" y="188"/>
                    </a:cubicBezTo>
                    <a:cubicBezTo>
                      <a:pt x="0" y="208"/>
                      <a:pt x="16" y="225"/>
                      <a:pt x="36" y="225"/>
                    </a:cubicBezTo>
                    <a:cubicBezTo>
                      <a:pt x="224" y="225"/>
                      <a:pt x="224" y="225"/>
                      <a:pt x="224" y="225"/>
                    </a:cubicBezTo>
                    <a:cubicBezTo>
                      <a:pt x="244" y="225"/>
                      <a:pt x="261" y="208"/>
                      <a:pt x="261" y="188"/>
                    </a:cubicBezTo>
                    <a:cubicBezTo>
                      <a:pt x="261" y="58"/>
                      <a:pt x="261" y="58"/>
                      <a:pt x="261" y="58"/>
                    </a:cubicBezTo>
                    <a:cubicBezTo>
                      <a:pt x="261" y="38"/>
                      <a:pt x="244" y="22"/>
                      <a:pt x="224" y="22"/>
                    </a:cubicBezTo>
                    <a:close/>
                    <a:moveTo>
                      <a:pt x="239" y="188"/>
                    </a:moveTo>
                    <a:cubicBezTo>
                      <a:pt x="239" y="196"/>
                      <a:pt x="232" y="203"/>
                      <a:pt x="224" y="203"/>
                    </a:cubicBezTo>
                    <a:cubicBezTo>
                      <a:pt x="36" y="203"/>
                      <a:pt x="36" y="203"/>
                      <a:pt x="36" y="203"/>
                    </a:cubicBezTo>
                    <a:cubicBezTo>
                      <a:pt x="28" y="203"/>
                      <a:pt x="22" y="196"/>
                      <a:pt x="22" y="188"/>
                    </a:cubicBezTo>
                    <a:cubicBezTo>
                      <a:pt x="22" y="58"/>
                      <a:pt x="22" y="58"/>
                      <a:pt x="22" y="58"/>
                    </a:cubicBezTo>
                    <a:cubicBezTo>
                      <a:pt x="22" y="50"/>
                      <a:pt x="28" y="44"/>
                      <a:pt x="36" y="44"/>
                    </a:cubicBezTo>
                    <a:cubicBezTo>
                      <a:pt x="224" y="44"/>
                      <a:pt x="224" y="44"/>
                      <a:pt x="224" y="44"/>
                    </a:cubicBezTo>
                    <a:cubicBezTo>
                      <a:pt x="232" y="44"/>
                      <a:pt x="239" y="50"/>
                      <a:pt x="239" y="58"/>
                    </a:cubicBezTo>
                    <a:lnTo>
                      <a:pt x="239" y="188"/>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19" name="Freeform 295"/>
              <p:cNvSpPr>
                <a:spLocks noEditPoints="1"/>
              </p:cNvSpPr>
              <p:nvPr/>
            </p:nvSpPr>
            <p:spPr bwMode="auto">
              <a:xfrm>
                <a:off x="8117070" y="1393433"/>
                <a:ext cx="259674" cy="259674"/>
              </a:xfrm>
              <a:custGeom>
                <a:avLst/>
                <a:gdLst>
                  <a:gd name="T0" fmla="*/ 61 w 123"/>
                  <a:gd name="T1" fmla="*/ 0 h 123"/>
                  <a:gd name="T2" fmla="*/ 0 w 123"/>
                  <a:gd name="T3" fmla="*/ 61 h 123"/>
                  <a:gd name="T4" fmla="*/ 61 w 123"/>
                  <a:gd name="T5" fmla="*/ 123 h 123"/>
                  <a:gd name="T6" fmla="*/ 123 w 123"/>
                  <a:gd name="T7" fmla="*/ 61 h 123"/>
                  <a:gd name="T8" fmla="*/ 61 w 123"/>
                  <a:gd name="T9" fmla="*/ 0 h 123"/>
                  <a:gd name="T10" fmla="*/ 61 w 123"/>
                  <a:gd name="T11" fmla="*/ 101 h 123"/>
                  <a:gd name="T12" fmla="*/ 21 w 123"/>
                  <a:gd name="T13" fmla="*/ 61 h 123"/>
                  <a:gd name="T14" fmla="*/ 61 w 123"/>
                  <a:gd name="T15" fmla="*/ 21 h 123"/>
                  <a:gd name="T16" fmla="*/ 101 w 123"/>
                  <a:gd name="T17" fmla="*/ 61 h 123"/>
                  <a:gd name="T18" fmla="*/ 61 w 123"/>
                  <a:gd name="T19" fmla="*/ 10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1" y="0"/>
                    </a:moveTo>
                    <a:cubicBezTo>
                      <a:pt x="27" y="0"/>
                      <a:pt x="0" y="27"/>
                      <a:pt x="0" y="61"/>
                    </a:cubicBezTo>
                    <a:cubicBezTo>
                      <a:pt x="0" y="95"/>
                      <a:pt x="27" y="123"/>
                      <a:pt x="61" y="123"/>
                    </a:cubicBezTo>
                    <a:cubicBezTo>
                      <a:pt x="95" y="123"/>
                      <a:pt x="123" y="95"/>
                      <a:pt x="123" y="61"/>
                    </a:cubicBezTo>
                    <a:cubicBezTo>
                      <a:pt x="123" y="27"/>
                      <a:pt x="95" y="0"/>
                      <a:pt x="61" y="0"/>
                    </a:cubicBezTo>
                    <a:close/>
                    <a:moveTo>
                      <a:pt x="61" y="101"/>
                    </a:moveTo>
                    <a:cubicBezTo>
                      <a:pt x="39" y="101"/>
                      <a:pt x="21" y="83"/>
                      <a:pt x="21" y="61"/>
                    </a:cubicBezTo>
                    <a:cubicBezTo>
                      <a:pt x="21" y="39"/>
                      <a:pt x="39" y="21"/>
                      <a:pt x="61" y="21"/>
                    </a:cubicBezTo>
                    <a:cubicBezTo>
                      <a:pt x="83" y="21"/>
                      <a:pt x="101" y="39"/>
                      <a:pt x="101" y="61"/>
                    </a:cubicBezTo>
                    <a:cubicBezTo>
                      <a:pt x="101" y="83"/>
                      <a:pt x="83" y="101"/>
                      <a:pt x="61" y="101"/>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grpSp>
      </p:grpSp>
      <p:sp>
        <p:nvSpPr>
          <p:cNvPr id="14" name="文本框 13"/>
          <p:cNvSpPr txBox="1"/>
          <p:nvPr/>
        </p:nvSpPr>
        <p:spPr>
          <a:xfrm>
            <a:off x="1700972" y="4350550"/>
            <a:ext cx="2502462" cy="1144609"/>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2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tx1">
                    <a:lumMod val="75000"/>
                    <a:lumOff val="25000"/>
                  </a:schemeClr>
                </a:solidFill>
                <a:effectLst/>
                <a:uLnTx/>
                <a:uFillTx/>
                <a:cs typeface="+mn-ea"/>
                <a:sym typeface="+mn-lt"/>
              </a:rPr>
              <a:t>The user can demonstrate on a projector or computer, or print the presentation</a:t>
            </a:r>
            <a:endParaRPr kumimoji="0" lang="en-US" altLang="zh-CN" sz="12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69" name="文本框 68"/>
          <p:cNvSpPr txBox="1"/>
          <p:nvPr/>
        </p:nvSpPr>
        <p:spPr>
          <a:xfrm>
            <a:off x="2156947" y="4068405"/>
            <a:ext cx="1569660" cy="369332"/>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rPr>
              <a:t>标题文字添加</a:t>
            </a:r>
            <a:endPar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nvGrpSpPr>
          <p:cNvPr id="70" name="组合 69"/>
          <p:cNvGrpSpPr/>
          <p:nvPr/>
        </p:nvGrpSpPr>
        <p:grpSpPr>
          <a:xfrm>
            <a:off x="5445589" y="5627161"/>
            <a:ext cx="1430997" cy="218732"/>
            <a:chOff x="1712236" y="5376594"/>
            <a:chExt cx="1430997" cy="218732"/>
          </a:xfrm>
          <a:solidFill>
            <a:srgbClr val="24563C"/>
          </a:solidFill>
        </p:grpSpPr>
        <p:grpSp>
          <p:nvGrpSpPr>
            <p:cNvPr id="71" name="组合 70"/>
            <p:cNvGrpSpPr/>
            <p:nvPr/>
          </p:nvGrpSpPr>
          <p:grpSpPr>
            <a:xfrm>
              <a:off x="2321059" y="5401135"/>
              <a:ext cx="217665" cy="169651"/>
              <a:chOff x="9439656" y="2777910"/>
              <a:chExt cx="548947" cy="427856"/>
            </a:xfrm>
            <a:grpFill/>
          </p:grpSpPr>
          <p:sp>
            <p:nvSpPr>
              <p:cNvPr id="85" name="Freeform 267"/>
              <p:cNvSpPr>
                <a:spLocks noEditPoints="1"/>
              </p:cNvSpPr>
              <p:nvPr/>
            </p:nvSpPr>
            <p:spPr bwMode="auto">
              <a:xfrm>
                <a:off x="9439656" y="2777910"/>
                <a:ext cx="548947" cy="427856"/>
              </a:xfrm>
              <a:custGeom>
                <a:avLst/>
                <a:gdLst>
                  <a:gd name="T0" fmla="*/ 224 w 260"/>
                  <a:gd name="T1" fmla="*/ 0 h 202"/>
                  <a:gd name="T2" fmla="*/ 36 w 260"/>
                  <a:gd name="T3" fmla="*/ 0 h 202"/>
                  <a:gd name="T4" fmla="*/ 0 w 260"/>
                  <a:gd name="T5" fmla="*/ 36 h 202"/>
                  <a:gd name="T6" fmla="*/ 0 w 260"/>
                  <a:gd name="T7" fmla="*/ 166 h 202"/>
                  <a:gd name="T8" fmla="*/ 36 w 260"/>
                  <a:gd name="T9" fmla="*/ 202 h 202"/>
                  <a:gd name="T10" fmla="*/ 224 w 260"/>
                  <a:gd name="T11" fmla="*/ 202 h 202"/>
                  <a:gd name="T12" fmla="*/ 260 w 260"/>
                  <a:gd name="T13" fmla="*/ 166 h 202"/>
                  <a:gd name="T14" fmla="*/ 260 w 260"/>
                  <a:gd name="T15" fmla="*/ 36 h 202"/>
                  <a:gd name="T16" fmla="*/ 224 w 260"/>
                  <a:gd name="T17" fmla="*/ 0 h 202"/>
                  <a:gd name="T18" fmla="*/ 239 w 260"/>
                  <a:gd name="T19" fmla="*/ 166 h 202"/>
                  <a:gd name="T20" fmla="*/ 224 w 260"/>
                  <a:gd name="T21" fmla="*/ 181 h 202"/>
                  <a:gd name="T22" fmla="*/ 36 w 260"/>
                  <a:gd name="T23" fmla="*/ 181 h 202"/>
                  <a:gd name="T24" fmla="*/ 22 w 260"/>
                  <a:gd name="T25" fmla="*/ 166 h 202"/>
                  <a:gd name="T26" fmla="*/ 22 w 260"/>
                  <a:gd name="T27" fmla="*/ 36 h 202"/>
                  <a:gd name="T28" fmla="*/ 36 w 260"/>
                  <a:gd name="T29" fmla="*/ 21 h 202"/>
                  <a:gd name="T30" fmla="*/ 224 w 260"/>
                  <a:gd name="T31" fmla="*/ 21 h 202"/>
                  <a:gd name="T32" fmla="*/ 239 w 260"/>
                  <a:gd name="T33" fmla="*/ 36 h 202"/>
                  <a:gd name="T34" fmla="*/ 239 w 260"/>
                  <a:gd name="T35" fmla="*/ 16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0" h="202">
                    <a:moveTo>
                      <a:pt x="224" y="0"/>
                    </a:moveTo>
                    <a:cubicBezTo>
                      <a:pt x="36" y="0"/>
                      <a:pt x="36" y="0"/>
                      <a:pt x="36" y="0"/>
                    </a:cubicBezTo>
                    <a:cubicBezTo>
                      <a:pt x="16" y="0"/>
                      <a:pt x="0" y="16"/>
                      <a:pt x="0" y="36"/>
                    </a:cubicBezTo>
                    <a:cubicBezTo>
                      <a:pt x="0" y="166"/>
                      <a:pt x="0" y="166"/>
                      <a:pt x="0" y="166"/>
                    </a:cubicBezTo>
                    <a:cubicBezTo>
                      <a:pt x="0" y="186"/>
                      <a:pt x="16" y="202"/>
                      <a:pt x="36" y="202"/>
                    </a:cubicBezTo>
                    <a:cubicBezTo>
                      <a:pt x="224" y="202"/>
                      <a:pt x="224" y="202"/>
                      <a:pt x="224" y="202"/>
                    </a:cubicBezTo>
                    <a:cubicBezTo>
                      <a:pt x="244" y="202"/>
                      <a:pt x="260" y="186"/>
                      <a:pt x="260" y="166"/>
                    </a:cubicBezTo>
                    <a:cubicBezTo>
                      <a:pt x="260" y="36"/>
                      <a:pt x="260" y="36"/>
                      <a:pt x="260" y="36"/>
                    </a:cubicBezTo>
                    <a:cubicBezTo>
                      <a:pt x="260" y="16"/>
                      <a:pt x="244" y="0"/>
                      <a:pt x="224" y="0"/>
                    </a:cubicBezTo>
                    <a:close/>
                    <a:moveTo>
                      <a:pt x="239" y="166"/>
                    </a:moveTo>
                    <a:cubicBezTo>
                      <a:pt x="239" y="174"/>
                      <a:pt x="232" y="181"/>
                      <a:pt x="224" y="181"/>
                    </a:cubicBezTo>
                    <a:cubicBezTo>
                      <a:pt x="36" y="181"/>
                      <a:pt x="36" y="181"/>
                      <a:pt x="36" y="181"/>
                    </a:cubicBezTo>
                    <a:cubicBezTo>
                      <a:pt x="28" y="181"/>
                      <a:pt x="22" y="174"/>
                      <a:pt x="22" y="166"/>
                    </a:cubicBezTo>
                    <a:cubicBezTo>
                      <a:pt x="22" y="36"/>
                      <a:pt x="22" y="36"/>
                      <a:pt x="22" y="36"/>
                    </a:cubicBezTo>
                    <a:cubicBezTo>
                      <a:pt x="22" y="28"/>
                      <a:pt x="28" y="21"/>
                      <a:pt x="36" y="21"/>
                    </a:cubicBezTo>
                    <a:cubicBezTo>
                      <a:pt x="224" y="21"/>
                      <a:pt x="224" y="21"/>
                      <a:pt x="224" y="21"/>
                    </a:cubicBezTo>
                    <a:cubicBezTo>
                      <a:pt x="232" y="21"/>
                      <a:pt x="239" y="28"/>
                      <a:pt x="239" y="36"/>
                    </a:cubicBezTo>
                    <a:lnTo>
                      <a:pt x="239" y="166"/>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86" name="Freeform 268"/>
              <p:cNvSpPr/>
              <p:nvPr/>
            </p:nvSpPr>
            <p:spPr bwMode="auto">
              <a:xfrm>
                <a:off x="9638784" y="2884201"/>
                <a:ext cx="192401" cy="215273"/>
              </a:xfrm>
              <a:custGeom>
                <a:avLst/>
                <a:gdLst>
                  <a:gd name="T0" fmla="*/ 80 w 91"/>
                  <a:gd name="T1" fmla="*/ 40 h 102"/>
                  <a:gd name="T2" fmla="*/ 19 w 91"/>
                  <a:gd name="T3" fmla="*/ 6 h 102"/>
                  <a:gd name="T4" fmla="*/ 0 w 91"/>
                  <a:gd name="T5" fmla="*/ 17 h 102"/>
                  <a:gd name="T6" fmla="*/ 0 w 91"/>
                  <a:gd name="T7" fmla="*/ 85 h 102"/>
                  <a:gd name="T8" fmla="*/ 19 w 91"/>
                  <a:gd name="T9" fmla="*/ 96 h 102"/>
                  <a:gd name="T10" fmla="*/ 80 w 91"/>
                  <a:gd name="T11" fmla="*/ 62 h 102"/>
                  <a:gd name="T12" fmla="*/ 80 w 91"/>
                  <a:gd name="T13" fmla="*/ 40 h 102"/>
                </a:gdLst>
                <a:ahLst/>
                <a:cxnLst>
                  <a:cxn ang="0">
                    <a:pos x="T0" y="T1"/>
                  </a:cxn>
                  <a:cxn ang="0">
                    <a:pos x="T2" y="T3"/>
                  </a:cxn>
                  <a:cxn ang="0">
                    <a:pos x="T4" y="T5"/>
                  </a:cxn>
                  <a:cxn ang="0">
                    <a:pos x="T6" y="T7"/>
                  </a:cxn>
                  <a:cxn ang="0">
                    <a:pos x="T8" y="T9"/>
                  </a:cxn>
                  <a:cxn ang="0">
                    <a:pos x="T10" y="T11"/>
                  </a:cxn>
                  <a:cxn ang="0">
                    <a:pos x="T12" y="T13"/>
                  </a:cxn>
                </a:cxnLst>
                <a:rect l="0" t="0" r="r" b="b"/>
                <a:pathLst>
                  <a:path w="91" h="102">
                    <a:moveTo>
                      <a:pt x="80" y="40"/>
                    </a:moveTo>
                    <a:cubicBezTo>
                      <a:pt x="19" y="6"/>
                      <a:pt x="19" y="6"/>
                      <a:pt x="19" y="6"/>
                    </a:cubicBezTo>
                    <a:cubicBezTo>
                      <a:pt x="8" y="0"/>
                      <a:pt x="0" y="5"/>
                      <a:pt x="0" y="17"/>
                    </a:cubicBezTo>
                    <a:cubicBezTo>
                      <a:pt x="0" y="85"/>
                      <a:pt x="0" y="85"/>
                      <a:pt x="0" y="85"/>
                    </a:cubicBezTo>
                    <a:cubicBezTo>
                      <a:pt x="0" y="97"/>
                      <a:pt x="8" y="102"/>
                      <a:pt x="19" y="96"/>
                    </a:cubicBezTo>
                    <a:cubicBezTo>
                      <a:pt x="80" y="62"/>
                      <a:pt x="80" y="62"/>
                      <a:pt x="80" y="62"/>
                    </a:cubicBezTo>
                    <a:cubicBezTo>
                      <a:pt x="91" y="56"/>
                      <a:pt x="91" y="46"/>
                      <a:pt x="80" y="40"/>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grpSp>
        <p:grpSp>
          <p:nvGrpSpPr>
            <p:cNvPr id="72" name="组合 71"/>
            <p:cNvGrpSpPr/>
            <p:nvPr/>
          </p:nvGrpSpPr>
          <p:grpSpPr>
            <a:xfrm>
              <a:off x="2924501" y="5376594"/>
              <a:ext cx="218732" cy="218732"/>
              <a:chOff x="10876606" y="5685447"/>
              <a:chExt cx="551638" cy="551638"/>
            </a:xfrm>
            <a:grpFill/>
          </p:grpSpPr>
          <p:sp>
            <p:nvSpPr>
              <p:cNvPr id="76" name="Freeform 285"/>
              <p:cNvSpPr>
                <a:spLocks noEditPoints="1"/>
              </p:cNvSpPr>
              <p:nvPr/>
            </p:nvSpPr>
            <p:spPr bwMode="auto">
              <a:xfrm>
                <a:off x="10876606" y="5685447"/>
                <a:ext cx="551638" cy="551638"/>
              </a:xfrm>
              <a:custGeom>
                <a:avLst/>
                <a:gdLst>
                  <a:gd name="T0" fmla="*/ 130 w 261"/>
                  <a:gd name="T1" fmla="*/ 0 h 261"/>
                  <a:gd name="T2" fmla="*/ 0 w 261"/>
                  <a:gd name="T3" fmla="*/ 130 h 261"/>
                  <a:gd name="T4" fmla="*/ 130 w 261"/>
                  <a:gd name="T5" fmla="*/ 261 h 261"/>
                  <a:gd name="T6" fmla="*/ 261 w 261"/>
                  <a:gd name="T7" fmla="*/ 130 h 261"/>
                  <a:gd name="T8" fmla="*/ 130 w 261"/>
                  <a:gd name="T9" fmla="*/ 0 h 261"/>
                  <a:gd name="T10" fmla="*/ 130 w 261"/>
                  <a:gd name="T11" fmla="*/ 239 h 261"/>
                  <a:gd name="T12" fmla="*/ 22 w 261"/>
                  <a:gd name="T13" fmla="*/ 130 h 261"/>
                  <a:gd name="T14" fmla="*/ 130 w 261"/>
                  <a:gd name="T15" fmla="*/ 21 h 261"/>
                  <a:gd name="T16" fmla="*/ 239 w 261"/>
                  <a:gd name="T17" fmla="*/ 130 h 261"/>
                  <a:gd name="T18" fmla="*/ 130 w 261"/>
                  <a:gd name="T19" fmla="*/ 23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61">
                    <a:moveTo>
                      <a:pt x="130" y="0"/>
                    </a:moveTo>
                    <a:cubicBezTo>
                      <a:pt x="58" y="0"/>
                      <a:pt x="0" y="58"/>
                      <a:pt x="0" y="130"/>
                    </a:cubicBezTo>
                    <a:cubicBezTo>
                      <a:pt x="0" y="202"/>
                      <a:pt x="58" y="261"/>
                      <a:pt x="130" y="261"/>
                    </a:cubicBezTo>
                    <a:cubicBezTo>
                      <a:pt x="202" y="261"/>
                      <a:pt x="261" y="202"/>
                      <a:pt x="261" y="130"/>
                    </a:cubicBezTo>
                    <a:cubicBezTo>
                      <a:pt x="261" y="58"/>
                      <a:pt x="202" y="0"/>
                      <a:pt x="130" y="0"/>
                    </a:cubicBezTo>
                    <a:close/>
                    <a:moveTo>
                      <a:pt x="130" y="239"/>
                    </a:moveTo>
                    <a:cubicBezTo>
                      <a:pt x="70" y="239"/>
                      <a:pt x="22" y="190"/>
                      <a:pt x="22" y="130"/>
                    </a:cubicBezTo>
                    <a:cubicBezTo>
                      <a:pt x="22" y="70"/>
                      <a:pt x="70" y="21"/>
                      <a:pt x="130" y="21"/>
                    </a:cubicBezTo>
                    <a:cubicBezTo>
                      <a:pt x="191" y="21"/>
                      <a:pt x="239" y="70"/>
                      <a:pt x="239" y="130"/>
                    </a:cubicBezTo>
                    <a:cubicBezTo>
                      <a:pt x="239" y="190"/>
                      <a:pt x="191" y="239"/>
                      <a:pt x="130" y="239"/>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77" name="Freeform 286"/>
              <p:cNvSpPr>
                <a:spLocks noEditPoints="1"/>
              </p:cNvSpPr>
              <p:nvPr/>
            </p:nvSpPr>
            <p:spPr bwMode="auto">
              <a:xfrm>
                <a:off x="11047480" y="5854975"/>
                <a:ext cx="209892" cy="211237"/>
              </a:xfrm>
              <a:custGeom>
                <a:avLst/>
                <a:gdLst>
                  <a:gd name="T0" fmla="*/ 49 w 99"/>
                  <a:gd name="T1" fmla="*/ 0 h 100"/>
                  <a:gd name="T2" fmla="*/ 0 w 99"/>
                  <a:gd name="T3" fmla="*/ 50 h 100"/>
                  <a:gd name="T4" fmla="*/ 49 w 99"/>
                  <a:gd name="T5" fmla="*/ 100 h 100"/>
                  <a:gd name="T6" fmla="*/ 99 w 99"/>
                  <a:gd name="T7" fmla="*/ 50 h 100"/>
                  <a:gd name="T8" fmla="*/ 49 w 99"/>
                  <a:gd name="T9" fmla="*/ 0 h 100"/>
                  <a:gd name="T10" fmla="*/ 49 w 99"/>
                  <a:gd name="T11" fmla="*/ 93 h 100"/>
                  <a:gd name="T12" fmla="*/ 7 w 99"/>
                  <a:gd name="T13" fmla="*/ 50 h 100"/>
                  <a:gd name="T14" fmla="*/ 49 w 99"/>
                  <a:gd name="T15" fmla="*/ 8 h 100"/>
                  <a:gd name="T16" fmla="*/ 92 w 99"/>
                  <a:gd name="T17" fmla="*/ 50 h 100"/>
                  <a:gd name="T18" fmla="*/ 49 w 99"/>
                  <a:gd name="T19" fmla="*/ 9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100">
                    <a:moveTo>
                      <a:pt x="49" y="0"/>
                    </a:moveTo>
                    <a:cubicBezTo>
                      <a:pt x="22" y="0"/>
                      <a:pt x="0" y="23"/>
                      <a:pt x="0" y="50"/>
                    </a:cubicBezTo>
                    <a:cubicBezTo>
                      <a:pt x="0" y="78"/>
                      <a:pt x="22" y="100"/>
                      <a:pt x="49" y="100"/>
                    </a:cubicBezTo>
                    <a:cubicBezTo>
                      <a:pt x="77" y="100"/>
                      <a:pt x="99" y="78"/>
                      <a:pt x="99" y="50"/>
                    </a:cubicBezTo>
                    <a:cubicBezTo>
                      <a:pt x="99" y="23"/>
                      <a:pt x="77" y="0"/>
                      <a:pt x="49" y="0"/>
                    </a:cubicBezTo>
                    <a:close/>
                    <a:moveTo>
                      <a:pt x="49" y="93"/>
                    </a:moveTo>
                    <a:cubicBezTo>
                      <a:pt x="26" y="93"/>
                      <a:pt x="7" y="74"/>
                      <a:pt x="7" y="50"/>
                    </a:cubicBezTo>
                    <a:cubicBezTo>
                      <a:pt x="7" y="27"/>
                      <a:pt x="26" y="8"/>
                      <a:pt x="49" y="8"/>
                    </a:cubicBezTo>
                    <a:cubicBezTo>
                      <a:pt x="73" y="8"/>
                      <a:pt x="92" y="27"/>
                      <a:pt x="92" y="50"/>
                    </a:cubicBezTo>
                    <a:cubicBezTo>
                      <a:pt x="92" y="74"/>
                      <a:pt x="73" y="93"/>
                      <a:pt x="49" y="93"/>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78" name="Freeform 287"/>
              <p:cNvSpPr>
                <a:spLocks noEditPoints="1"/>
              </p:cNvSpPr>
              <p:nvPr/>
            </p:nvSpPr>
            <p:spPr bwMode="auto">
              <a:xfrm>
                <a:off x="11117443" y="5926284"/>
                <a:ext cx="69964" cy="69964"/>
              </a:xfrm>
              <a:custGeom>
                <a:avLst/>
                <a:gdLst>
                  <a:gd name="T0" fmla="*/ 16 w 33"/>
                  <a:gd name="T1" fmla="*/ 0 h 33"/>
                  <a:gd name="T2" fmla="*/ 0 w 33"/>
                  <a:gd name="T3" fmla="*/ 16 h 33"/>
                  <a:gd name="T4" fmla="*/ 16 w 33"/>
                  <a:gd name="T5" fmla="*/ 33 h 33"/>
                  <a:gd name="T6" fmla="*/ 33 w 33"/>
                  <a:gd name="T7" fmla="*/ 16 h 33"/>
                  <a:gd name="T8" fmla="*/ 16 w 33"/>
                  <a:gd name="T9" fmla="*/ 0 h 33"/>
                  <a:gd name="T10" fmla="*/ 16 w 33"/>
                  <a:gd name="T11" fmla="*/ 26 h 33"/>
                  <a:gd name="T12" fmla="*/ 7 w 33"/>
                  <a:gd name="T13" fmla="*/ 16 h 33"/>
                  <a:gd name="T14" fmla="*/ 16 w 33"/>
                  <a:gd name="T15" fmla="*/ 7 h 33"/>
                  <a:gd name="T16" fmla="*/ 26 w 33"/>
                  <a:gd name="T17" fmla="*/ 16 h 33"/>
                  <a:gd name="T18" fmla="*/ 16 w 33"/>
                  <a:gd name="T19"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33">
                    <a:moveTo>
                      <a:pt x="16" y="0"/>
                    </a:moveTo>
                    <a:cubicBezTo>
                      <a:pt x="7" y="0"/>
                      <a:pt x="0" y="7"/>
                      <a:pt x="0" y="16"/>
                    </a:cubicBezTo>
                    <a:cubicBezTo>
                      <a:pt x="0" y="25"/>
                      <a:pt x="7" y="33"/>
                      <a:pt x="16" y="33"/>
                    </a:cubicBezTo>
                    <a:cubicBezTo>
                      <a:pt x="26" y="33"/>
                      <a:pt x="33" y="25"/>
                      <a:pt x="33" y="16"/>
                    </a:cubicBezTo>
                    <a:cubicBezTo>
                      <a:pt x="33" y="7"/>
                      <a:pt x="26" y="0"/>
                      <a:pt x="16" y="0"/>
                    </a:cubicBezTo>
                    <a:close/>
                    <a:moveTo>
                      <a:pt x="16" y="26"/>
                    </a:moveTo>
                    <a:cubicBezTo>
                      <a:pt x="11" y="26"/>
                      <a:pt x="7" y="21"/>
                      <a:pt x="7" y="16"/>
                    </a:cubicBezTo>
                    <a:cubicBezTo>
                      <a:pt x="7" y="11"/>
                      <a:pt x="11" y="7"/>
                      <a:pt x="16" y="7"/>
                    </a:cubicBezTo>
                    <a:cubicBezTo>
                      <a:pt x="22" y="7"/>
                      <a:pt x="26" y="11"/>
                      <a:pt x="26" y="16"/>
                    </a:cubicBezTo>
                    <a:cubicBezTo>
                      <a:pt x="26" y="21"/>
                      <a:pt x="22" y="26"/>
                      <a:pt x="16" y="26"/>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79" name="Freeform 288"/>
              <p:cNvSpPr/>
              <p:nvPr/>
            </p:nvSpPr>
            <p:spPr bwMode="auto">
              <a:xfrm>
                <a:off x="11043443" y="5852284"/>
                <a:ext cx="33636" cy="32291"/>
              </a:xfrm>
              <a:custGeom>
                <a:avLst/>
                <a:gdLst>
                  <a:gd name="T0" fmla="*/ 25 w 25"/>
                  <a:gd name="T1" fmla="*/ 8 h 24"/>
                  <a:gd name="T2" fmla="*/ 17 w 25"/>
                  <a:gd name="T3" fmla="*/ 0 h 24"/>
                  <a:gd name="T4" fmla="*/ 0 w 25"/>
                  <a:gd name="T5" fmla="*/ 16 h 24"/>
                  <a:gd name="T6" fmla="*/ 8 w 25"/>
                  <a:gd name="T7" fmla="*/ 24 h 24"/>
                  <a:gd name="T8" fmla="*/ 25 w 25"/>
                  <a:gd name="T9" fmla="*/ 8 h 24"/>
                </a:gdLst>
                <a:ahLst/>
                <a:cxnLst>
                  <a:cxn ang="0">
                    <a:pos x="T0" y="T1"/>
                  </a:cxn>
                  <a:cxn ang="0">
                    <a:pos x="T2" y="T3"/>
                  </a:cxn>
                  <a:cxn ang="0">
                    <a:pos x="T4" y="T5"/>
                  </a:cxn>
                  <a:cxn ang="0">
                    <a:pos x="T6" y="T7"/>
                  </a:cxn>
                  <a:cxn ang="0">
                    <a:pos x="T8" y="T9"/>
                  </a:cxn>
                </a:cxnLst>
                <a:rect l="0" t="0" r="r" b="b"/>
                <a:pathLst>
                  <a:path w="25" h="24">
                    <a:moveTo>
                      <a:pt x="25" y="8"/>
                    </a:moveTo>
                    <a:lnTo>
                      <a:pt x="17" y="0"/>
                    </a:lnTo>
                    <a:lnTo>
                      <a:pt x="0" y="16"/>
                    </a:lnTo>
                    <a:lnTo>
                      <a:pt x="8" y="24"/>
                    </a:lnTo>
                    <a:lnTo>
                      <a:pt x="25" y="8"/>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80" name="Freeform 289"/>
              <p:cNvSpPr/>
              <p:nvPr/>
            </p:nvSpPr>
            <p:spPr bwMode="auto">
              <a:xfrm>
                <a:off x="11012498" y="5821338"/>
                <a:ext cx="53818" cy="52473"/>
              </a:xfrm>
              <a:custGeom>
                <a:avLst/>
                <a:gdLst>
                  <a:gd name="T0" fmla="*/ 31 w 40"/>
                  <a:gd name="T1" fmla="*/ 0 h 39"/>
                  <a:gd name="T2" fmla="*/ 0 w 40"/>
                  <a:gd name="T3" fmla="*/ 31 h 39"/>
                  <a:gd name="T4" fmla="*/ 7 w 40"/>
                  <a:gd name="T5" fmla="*/ 39 h 39"/>
                  <a:gd name="T6" fmla="*/ 40 w 40"/>
                  <a:gd name="T7" fmla="*/ 8 h 39"/>
                  <a:gd name="T8" fmla="*/ 31 w 40"/>
                  <a:gd name="T9" fmla="*/ 0 h 39"/>
                </a:gdLst>
                <a:ahLst/>
                <a:cxnLst>
                  <a:cxn ang="0">
                    <a:pos x="T0" y="T1"/>
                  </a:cxn>
                  <a:cxn ang="0">
                    <a:pos x="T2" y="T3"/>
                  </a:cxn>
                  <a:cxn ang="0">
                    <a:pos x="T4" y="T5"/>
                  </a:cxn>
                  <a:cxn ang="0">
                    <a:pos x="T6" y="T7"/>
                  </a:cxn>
                  <a:cxn ang="0">
                    <a:pos x="T8" y="T9"/>
                  </a:cxn>
                </a:cxnLst>
                <a:rect l="0" t="0" r="r" b="b"/>
                <a:pathLst>
                  <a:path w="40" h="39">
                    <a:moveTo>
                      <a:pt x="31" y="0"/>
                    </a:moveTo>
                    <a:lnTo>
                      <a:pt x="0" y="31"/>
                    </a:lnTo>
                    <a:lnTo>
                      <a:pt x="7" y="39"/>
                    </a:lnTo>
                    <a:lnTo>
                      <a:pt x="40" y="8"/>
                    </a:lnTo>
                    <a:lnTo>
                      <a:pt x="31" y="0"/>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81" name="Freeform 290"/>
              <p:cNvSpPr/>
              <p:nvPr/>
            </p:nvSpPr>
            <p:spPr bwMode="auto">
              <a:xfrm>
                <a:off x="10980207" y="5787702"/>
                <a:ext cx="74000" cy="75346"/>
              </a:xfrm>
              <a:custGeom>
                <a:avLst/>
                <a:gdLst>
                  <a:gd name="T0" fmla="*/ 47 w 55"/>
                  <a:gd name="T1" fmla="*/ 0 h 56"/>
                  <a:gd name="T2" fmla="*/ 0 w 55"/>
                  <a:gd name="T3" fmla="*/ 48 h 56"/>
                  <a:gd name="T4" fmla="*/ 8 w 55"/>
                  <a:gd name="T5" fmla="*/ 56 h 56"/>
                  <a:gd name="T6" fmla="*/ 55 w 55"/>
                  <a:gd name="T7" fmla="*/ 8 h 56"/>
                  <a:gd name="T8" fmla="*/ 47 w 55"/>
                  <a:gd name="T9" fmla="*/ 0 h 56"/>
                </a:gdLst>
                <a:ahLst/>
                <a:cxnLst>
                  <a:cxn ang="0">
                    <a:pos x="T0" y="T1"/>
                  </a:cxn>
                  <a:cxn ang="0">
                    <a:pos x="T2" y="T3"/>
                  </a:cxn>
                  <a:cxn ang="0">
                    <a:pos x="T4" y="T5"/>
                  </a:cxn>
                  <a:cxn ang="0">
                    <a:pos x="T6" y="T7"/>
                  </a:cxn>
                  <a:cxn ang="0">
                    <a:pos x="T8" y="T9"/>
                  </a:cxn>
                </a:cxnLst>
                <a:rect l="0" t="0" r="r" b="b"/>
                <a:pathLst>
                  <a:path w="55" h="56">
                    <a:moveTo>
                      <a:pt x="47" y="0"/>
                    </a:moveTo>
                    <a:lnTo>
                      <a:pt x="0" y="48"/>
                    </a:lnTo>
                    <a:lnTo>
                      <a:pt x="8" y="56"/>
                    </a:lnTo>
                    <a:lnTo>
                      <a:pt x="55" y="8"/>
                    </a:lnTo>
                    <a:lnTo>
                      <a:pt x="47" y="0"/>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82" name="Freeform 291"/>
              <p:cNvSpPr/>
              <p:nvPr/>
            </p:nvSpPr>
            <p:spPr bwMode="auto">
              <a:xfrm>
                <a:off x="11227771" y="6036612"/>
                <a:ext cx="33636" cy="32291"/>
              </a:xfrm>
              <a:custGeom>
                <a:avLst/>
                <a:gdLst>
                  <a:gd name="T0" fmla="*/ 25 w 25"/>
                  <a:gd name="T1" fmla="*/ 8 h 24"/>
                  <a:gd name="T2" fmla="*/ 17 w 25"/>
                  <a:gd name="T3" fmla="*/ 0 h 24"/>
                  <a:gd name="T4" fmla="*/ 0 w 25"/>
                  <a:gd name="T5" fmla="*/ 16 h 24"/>
                  <a:gd name="T6" fmla="*/ 8 w 25"/>
                  <a:gd name="T7" fmla="*/ 24 h 24"/>
                  <a:gd name="T8" fmla="*/ 25 w 25"/>
                  <a:gd name="T9" fmla="*/ 8 h 24"/>
                </a:gdLst>
                <a:ahLst/>
                <a:cxnLst>
                  <a:cxn ang="0">
                    <a:pos x="T0" y="T1"/>
                  </a:cxn>
                  <a:cxn ang="0">
                    <a:pos x="T2" y="T3"/>
                  </a:cxn>
                  <a:cxn ang="0">
                    <a:pos x="T4" y="T5"/>
                  </a:cxn>
                  <a:cxn ang="0">
                    <a:pos x="T6" y="T7"/>
                  </a:cxn>
                  <a:cxn ang="0">
                    <a:pos x="T8" y="T9"/>
                  </a:cxn>
                </a:cxnLst>
                <a:rect l="0" t="0" r="r" b="b"/>
                <a:pathLst>
                  <a:path w="25" h="24">
                    <a:moveTo>
                      <a:pt x="25" y="8"/>
                    </a:moveTo>
                    <a:lnTo>
                      <a:pt x="17" y="0"/>
                    </a:lnTo>
                    <a:lnTo>
                      <a:pt x="0" y="16"/>
                    </a:lnTo>
                    <a:lnTo>
                      <a:pt x="8" y="24"/>
                    </a:lnTo>
                    <a:lnTo>
                      <a:pt x="25" y="8"/>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83" name="Freeform 292"/>
              <p:cNvSpPr/>
              <p:nvPr/>
            </p:nvSpPr>
            <p:spPr bwMode="auto">
              <a:xfrm>
                <a:off x="11238535" y="6047375"/>
                <a:ext cx="53818" cy="55164"/>
              </a:xfrm>
              <a:custGeom>
                <a:avLst/>
                <a:gdLst>
                  <a:gd name="T0" fmla="*/ 40 w 40"/>
                  <a:gd name="T1" fmla="*/ 8 h 41"/>
                  <a:gd name="T2" fmla="*/ 33 w 40"/>
                  <a:gd name="T3" fmla="*/ 0 h 41"/>
                  <a:gd name="T4" fmla="*/ 0 w 40"/>
                  <a:gd name="T5" fmla="*/ 33 h 41"/>
                  <a:gd name="T6" fmla="*/ 9 w 40"/>
                  <a:gd name="T7" fmla="*/ 41 h 41"/>
                  <a:gd name="T8" fmla="*/ 40 w 40"/>
                  <a:gd name="T9" fmla="*/ 8 h 41"/>
                </a:gdLst>
                <a:ahLst/>
                <a:cxnLst>
                  <a:cxn ang="0">
                    <a:pos x="T0" y="T1"/>
                  </a:cxn>
                  <a:cxn ang="0">
                    <a:pos x="T2" y="T3"/>
                  </a:cxn>
                  <a:cxn ang="0">
                    <a:pos x="T4" y="T5"/>
                  </a:cxn>
                  <a:cxn ang="0">
                    <a:pos x="T6" y="T7"/>
                  </a:cxn>
                  <a:cxn ang="0">
                    <a:pos x="T8" y="T9"/>
                  </a:cxn>
                </a:cxnLst>
                <a:rect l="0" t="0" r="r" b="b"/>
                <a:pathLst>
                  <a:path w="40" h="41">
                    <a:moveTo>
                      <a:pt x="40" y="8"/>
                    </a:moveTo>
                    <a:lnTo>
                      <a:pt x="33" y="0"/>
                    </a:lnTo>
                    <a:lnTo>
                      <a:pt x="0" y="33"/>
                    </a:lnTo>
                    <a:lnTo>
                      <a:pt x="9" y="41"/>
                    </a:lnTo>
                    <a:lnTo>
                      <a:pt x="40" y="8"/>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84" name="Freeform 293"/>
              <p:cNvSpPr/>
              <p:nvPr/>
            </p:nvSpPr>
            <p:spPr bwMode="auto">
              <a:xfrm>
                <a:off x="11250644" y="6058139"/>
                <a:ext cx="74000" cy="75346"/>
              </a:xfrm>
              <a:custGeom>
                <a:avLst/>
                <a:gdLst>
                  <a:gd name="T0" fmla="*/ 47 w 55"/>
                  <a:gd name="T1" fmla="*/ 0 h 56"/>
                  <a:gd name="T2" fmla="*/ 0 w 55"/>
                  <a:gd name="T3" fmla="*/ 49 h 56"/>
                  <a:gd name="T4" fmla="*/ 8 w 55"/>
                  <a:gd name="T5" fmla="*/ 56 h 56"/>
                  <a:gd name="T6" fmla="*/ 55 w 55"/>
                  <a:gd name="T7" fmla="*/ 8 h 56"/>
                  <a:gd name="T8" fmla="*/ 47 w 55"/>
                  <a:gd name="T9" fmla="*/ 0 h 56"/>
                </a:gdLst>
                <a:ahLst/>
                <a:cxnLst>
                  <a:cxn ang="0">
                    <a:pos x="T0" y="T1"/>
                  </a:cxn>
                  <a:cxn ang="0">
                    <a:pos x="T2" y="T3"/>
                  </a:cxn>
                  <a:cxn ang="0">
                    <a:pos x="T4" y="T5"/>
                  </a:cxn>
                  <a:cxn ang="0">
                    <a:pos x="T6" y="T7"/>
                  </a:cxn>
                  <a:cxn ang="0">
                    <a:pos x="T8" y="T9"/>
                  </a:cxn>
                </a:cxnLst>
                <a:rect l="0" t="0" r="r" b="b"/>
                <a:pathLst>
                  <a:path w="55" h="56">
                    <a:moveTo>
                      <a:pt x="47" y="0"/>
                    </a:moveTo>
                    <a:lnTo>
                      <a:pt x="0" y="49"/>
                    </a:lnTo>
                    <a:lnTo>
                      <a:pt x="8" y="56"/>
                    </a:lnTo>
                    <a:lnTo>
                      <a:pt x="55" y="8"/>
                    </a:lnTo>
                    <a:lnTo>
                      <a:pt x="47" y="0"/>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grpSp>
        <p:grpSp>
          <p:nvGrpSpPr>
            <p:cNvPr id="73" name="组合 72"/>
            <p:cNvGrpSpPr/>
            <p:nvPr/>
          </p:nvGrpSpPr>
          <p:grpSpPr>
            <a:xfrm>
              <a:off x="1712236" y="5391799"/>
              <a:ext cx="218732" cy="188323"/>
              <a:chOff x="7970415" y="1262923"/>
              <a:chExt cx="551638" cy="474947"/>
            </a:xfrm>
            <a:grpFill/>
          </p:grpSpPr>
          <p:sp>
            <p:nvSpPr>
              <p:cNvPr id="74" name="Freeform 294"/>
              <p:cNvSpPr>
                <a:spLocks noEditPoints="1"/>
              </p:cNvSpPr>
              <p:nvPr/>
            </p:nvSpPr>
            <p:spPr bwMode="auto">
              <a:xfrm>
                <a:off x="7970415" y="1262923"/>
                <a:ext cx="551638" cy="474947"/>
              </a:xfrm>
              <a:custGeom>
                <a:avLst/>
                <a:gdLst>
                  <a:gd name="T0" fmla="*/ 224 w 261"/>
                  <a:gd name="T1" fmla="*/ 22 h 225"/>
                  <a:gd name="T2" fmla="*/ 224 w 261"/>
                  <a:gd name="T3" fmla="*/ 15 h 225"/>
                  <a:gd name="T4" fmla="*/ 192 w 261"/>
                  <a:gd name="T5" fmla="*/ 0 h 225"/>
                  <a:gd name="T6" fmla="*/ 159 w 261"/>
                  <a:gd name="T7" fmla="*/ 15 h 225"/>
                  <a:gd name="T8" fmla="*/ 159 w 261"/>
                  <a:gd name="T9" fmla="*/ 22 h 225"/>
                  <a:gd name="T10" fmla="*/ 36 w 261"/>
                  <a:gd name="T11" fmla="*/ 22 h 225"/>
                  <a:gd name="T12" fmla="*/ 0 w 261"/>
                  <a:gd name="T13" fmla="*/ 58 h 225"/>
                  <a:gd name="T14" fmla="*/ 0 w 261"/>
                  <a:gd name="T15" fmla="*/ 188 h 225"/>
                  <a:gd name="T16" fmla="*/ 36 w 261"/>
                  <a:gd name="T17" fmla="*/ 225 h 225"/>
                  <a:gd name="T18" fmla="*/ 224 w 261"/>
                  <a:gd name="T19" fmla="*/ 225 h 225"/>
                  <a:gd name="T20" fmla="*/ 261 w 261"/>
                  <a:gd name="T21" fmla="*/ 188 h 225"/>
                  <a:gd name="T22" fmla="*/ 261 w 261"/>
                  <a:gd name="T23" fmla="*/ 58 h 225"/>
                  <a:gd name="T24" fmla="*/ 224 w 261"/>
                  <a:gd name="T25" fmla="*/ 22 h 225"/>
                  <a:gd name="T26" fmla="*/ 239 w 261"/>
                  <a:gd name="T27" fmla="*/ 188 h 225"/>
                  <a:gd name="T28" fmla="*/ 224 w 261"/>
                  <a:gd name="T29" fmla="*/ 203 h 225"/>
                  <a:gd name="T30" fmla="*/ 36 w 261"/>
                  <a:gd name="T31" fmla="*/ 203 h 225"/>
                  <a:gd name="T32" fmla="*/ 22 w 261"/>
                  <a:gd name="T33" fmla="*/ 188 h 225"/>
                  <a:gd name="T34" fmla="*/ 22 w 261"/>
                  <a:gd name="T35" fmla="*/ 58 h 225"/>
                  <a:gd name="T36" fmla="*/ 36 w 261"/>
                  <a:gd name="T37" fmla="*/ 44 h 225"/>
                  <a:gd name="T38" fmla="*/ 224 w 261"/>
                  <a:gd name="T39" fmla="*/ 44 h 225"/>
                  <a:gd name="T40" fmla="*/ 239 w 261"/>
                  <a:gd name="T41" fmla="*/ 58 h 225"/>
                  <a:gd name="T42" fmla="*/ 239 w 261"/>
                  <a:gd name="T43" fmla="*/ 188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1" h="225">
                    <a:moveTo>
                      <a:pt x="224" y="22"/>
                    </a:moveTo>
                    <a:cubicBezTo>
                      <a:pt x="224" y="15"/>
                      <a:pt x="224" y="15"/>
                      <a:pt x="224" y="15"/>
                    </a:cubicBezTo>
                    <a:cubicBezTo>
                      <a:pt x="224" y="7"/>
                      <a:pt x="210" y="0"/>
                      <a:pt x="192" y="0"/>
                    </a:cubicBezTo>
                    <a:cubicBezTo>
                      <a:pt x="174" y="0"/>
                      <a:pt x="159" y="7"/>
                      <a:pt x="159" y="15"/>
                    </a:cubicBezTo>
                    <a:cubicBezTo>
                      <a:pt x="159" y="22"/>
                      <a:pt x="159" y="22"/>
                      <a:pt x="159" y="22"/>
                    </a:cubicBezTo>
                    <a:cubicBezTo>
                      <a:pt x="36" y="22"/>
                      <a:pt x="36" y="22"/>
                      <a:pt x="36" y="22"/>
                    </a:cubicBezTo>
                    <a:cubicBezTo>
                      <a:pt x="16" y="22"/>
                      <a:pt x="0" y="38"/>
                      <a:pt x="0" y="58"/>
                    </a:cubicBezTo>
                    <a:cubicBezTo>
                      <a:pt x="0" y="188"/>
                      <a:pt x="0" y="188"/>
                      <a:pt x="0" y="188"/>
                    </a:cubicBezTo>
                    <a:cubicBezTo>
                      <a:pt x="0" y="208"/>
                      <a:pt x="16" y="225"/>
                      <a:pt x="36" y="225"/>
                    </a:cubicBezTo>
                    <a:cubicBezTo>
                      <a:pt x="224" y="225"/>
                      <a:pt x="224" y="225"/>
                      <a:pt x="224" y="225"/>
                    </a:cubicBezTo>
                    <a:cubicBezTo>
                      <a:pt x="244" y="225"/>
                      <a:pt x="261" y="208"/>
                      <a:pt x="261" y="188"/>
                    </a:cubicBezTo>
                    <a:cubicBezTo>
                      <a:pt x="261" y="58"/>
                      <a:pt x="261" y="58"/>
                      <a:pt x="261" y="58"/>
                    </a:cubicBezTo>
                    <a:cubicBezTo>
                      <a:pt x="261" y="38"/>
                      <a:pt x="244" y="22"/>
                      <a:pt x="224" y="22"/>
                    </a:cubicBezTo>
                    <a:close/>
                    <a:moveTo>
                      <a:pt x="239" y="188"/>
                    </a:moveTo>
                    <a:cubicBezTo>
                      <a:pt x="239" y="196"/>
                      <a:pt x="232" y="203"/>
                      <a:pt x="224" y="203"/>
                    </a:cubicBezTo>
                    <a:cubicBezTo>
                      <a:pt x="36" y="203"/>
                      <a:pt x="36" y="203"/>
                      <a:pt x="36" y="203"/>
                    </a:cubicBezTo>
                    <a:cubicBezTo>
                      <a:pt x="28" y="203"/>
                      <a:pt x="22" y="196"/>
                      <a:pt x="22" y="188"/>
                    </a:cubicBezTo>
                    <a:cubicBezTo>
                      <a:pt x="22" y="58"/>
                      <a:pt x="22" y="58"/>
                      <a:pt x="22" y="58"/>
                    </a:cubicBezTo>
                    <a:cubicBezTo>
                      <a:pt x="22" y="50"/>
                      <a:pt x="28" y="44"/>
                      <a:pt x="36" y="44"/>
                    </a:cubicBezTo>
                    <a:cubicBezTo>
                      <a:pt x="224" y="44"/>
                      <a:pt x="224" y="44"/>
                      <a:pt x="224" y="44"/>
                    </a:cubicBezTo>
                    <a:cubicBezTo>
                      <a:pt x="232" y="44"/>
                      <a:pt x="239" y="50"/>
                      <a:pt x="239" y="58"/>
                    </a:cubicBezTo>
                    <a:lnTo>
                      <a:pt x="239" y="188"/>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75" name="Freeform 295"/>
              <p:cNvSpPr>
                <a:spLocks noEditPoints="1"/>
              </p:cNvSpPr>
              <p:nvPr/>
            </p:nvSpPr>
            <p:spPr bwMode="auto">
              <a:xfrm>
                <a:off x="8117070" y="1393433"/>
                <a:ext cx="259674" cy="259674"/>
              </a:xfrm>
              <a:custGeom>
                <a:avLst/>
                <a:gdLst>
                  <a:gd name="T0" fmla="*/ 61 w 123"/>
                  <a:gd name="T1" fmla="*/ 0 h 123"/>
                  <a:gd name="T2" fmla="*/ 0 w 123"/>
                  <a:gd name="T3" fmla="*/ 61 h 123"/>
                  <a:gd name="T4" fmla="*/ 61 w 123"/>
                  <a:gd name="T5" fmla="*/ 123 h 123"/>
                  <a:gd name="T6" fmla="*/ 123 w 123"/>
                  <a:gd name="T7" fmla="*/ 61 h 123"/>
                  <a:gd name="T8" fmla="*/ 61 w 123"/>
                  <a:gd name="T9" fmla="*/ 0 h 123"/>
                  <a:gd name="T10" fmla="*/ 61 w 123"/>
                  <a:gd name="T11" fmla="*/ 101 h 123"/>
                  <a:gd name="T12" fmla="*/ 21 w 123"/>
                  <a:gd name="T13" fmla="*/ 61 h 123"/>
                  <a:gd name="T14" fmla="*/ 61 w 123"/>
                  <a:gd name="T15" fmla="*/ 21 h 123"/>
                  <a:gd name="T16" fmla="*/ 101 w 123"/>
                  <a:gd name="T17" fmla="*/ 61 h 123"/>
                  <a:gd name="T18" fmla="*/ 61 w 123"/>
                  <a:gd name="T19" fmla="*/ 10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1" y="0"/>
                    </a:moveTo>
                    <a:cubicBezTo>
                      <a:pt x="27" y="0"/>
                      <a:pt x="0" y="27"/>
                      <a:pt x="0" y="61"/>
                    </a:cubicBezTo>
                    <a:cubicBezTo>
                      <a:pt x="0" y="95"/>
                      <a:pt x="27" y="123"/>
                      <a:pt x="61" y="123"/>
                    </a:cubicBezTo>
                    <a:cubicBezTo>
                      <a:pt x="95" y="123"/>
                      <a:pt x="123" y="95"/>
                      <a:pt x="123" y="61"/>
                    </a:cubicBezTo>
                    <a:cubicBezTo>
                      <a:pt x="123" y="27"/>
                      <a:pt x="95" y="0"/>
                      <a:pt x="61" y="0"/>
                    </a:cubicBezTo>
                    <a:close/>
                    <a:moveTo>
                      <a:pt x="61" y="101"/>
                    </a:moveTo>
                    <a:cubicBezTo>
                      <a:pt x="39" y="101"/>
                      <a:pt x="21" y="83"/>
                      <a:pt x="21" y="61"/>
                    </a:cubicBezTo>
                    <a:cubicBezTo>
                      <a:pt x="21" y="39"/>
                      <a:pt x="39" y="21"/>
                      <a:pt x="61" y="21"/>
                    </a:cubicBezTo>
                    <a:cubicBezTo>
                      <a:pt x="83" y="21"/>
                      <a:pt x="101" y="39"/>
                      <a:pt x="101" y="61"/>
                    </a:cubicBezTo>
                    <a:cubicBezTo>
                      <a:pt x="101" y="83"/>
                      <a:pt x="83" y="101"/>
                      <a:pt x="61" y="101"/>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grpSp>
      </p:grpSp>
      <p:sp>
        <p:nvSpPr>
          <p:cNvPr id="87" name="文本框 86"/>
          <p:cNvSpPr txBox="1"/>
          <p:nvPr/>
        </p:nvSpPr>
        <p:spPr>
          <a:xfrm>
            <a:off x="4920283" y="4336679"/>
            <a:ext cx="2502462" cy="1144609"/>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2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tx1">
                    <a:lumMod val="75000"/>
                    <a:lumOff val="25000"/>
                  </a:schemeClr>
                </a:solidFill>
                <a:effectLst/>
                <a:uLnTx/>
                <a:uFillTx/>
                <a:cs typeface="+mn-ea"/>
                <a:sym typeface="+mn-lt"/>
              </a:rPr>
              <a:t>The user can demonstrate on a projector or computer, or print the presentation</a:t>
            </a:r>
            <a:endParaRPr kumimoji="0" lang="en-US" altLang="zh-CN" sz="12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88" name="文本框 87"/>
          <p:cNvSpPr txBox="1"/>
          <p:nvPr/>
        </p:nvSpPr>
        <p:spPr>
          <a:xfrm>
            <a:off x="5376258" y="4054534"/>
            <a:ext cx="1569660" cy="369332"/>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rPr>
              <a:t>标题文字添加</a:t>
            </a:r>
            <a:endPar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nvGrpSpPr>
          <p:cNvPr id="89" name="组合 88"/>
          <p:cNvGrpSpPr/>
          <p:nvPr/>
        </p:nvGrpSpPr>
        <p:grpSpPr>
          <a:xfrm>
            <a:off x="8641400" y="5622815"/>
            <a:ext cx="1430997" cy="218732"/>
            <a:chOff x="1712236" y="5376594"/>
            <a:chExt cx="1430997" cy="218732"/>
          </a:xfrm>
          <a:solidFill>
            <a:srgbClr val="24563C"/>
          </a:solidFill>
        </p:grpSpPr>
        <p:grpSp>
          <p:nvGrpSpPr>
            <p:cNvPr id="90" name="组合 89"/>
            <p:cNvGrpSpPr/>
            <p:nvPr/>
          </p:nvGrpSpPr>
          <p:grpSpPr>
            <a:xfrm>
              <a:off x="2321059" y="5401135"/>
              <a:ext cx="217665" cy="169651"/>
              <a:chOff x="9439656" y="2777910"/>
              <a:chExt cx="548947" cy="427856"/>
            </a:xfrm>
            <a:grpFill/>
          </p:grpSpPr>
          <p:sp>
            <p:nvSpPr>
              <p:cNvPr id="104" name="Freeform 267"/>
              <p:cNvSpPr>
                <a:spLocks noEditPoints="1"/>
              </p:cNvSpPr>
              <p:nvPr/>
            </p:nvSpPr>
            <p:spPr bwMode="auto">
              <a:xfrm>
                <a:off x="9439656" y="2777910"/>
                <a:ext cx="548947" cy="427856"/>
              </a:xfrm>
              <a:custGeom>
                <a:avLst/>
                <a:gdLst>
                  <a:gd name="T0" fmla="*/ 224 w 260"/>
                  <a:gd name="T1" fmla="*/ 0 h 202"/>
                  <a:gd name="T2" fmla="*/ 36 w 260"/>
                  <a:gd name="T3" fmla="*/ 0 h 202"/>
                  <a:gd name="T4" fmla="*/ 0 w 260"/>
                  <a:gd name="T5" fmla="*/ 36 h 202"/>
                  <a:gd name="T6" fmla="*/ 0 w 260"/>
                  <a:gd name="T7" fmla="*/ 166 h 202"/>
                  <a:gd name="T8" fmla="*/ 36 w 260"/>
                  <a:gd name="T9" fmla="*/ 202 h 202"/>
                  <a:gd name="T10" fmla="*/ 224 w 260"/>
                  <a:gd name="T11" fmla="*/ 202 h 202"/>
                  <a:gd name="T12" fmla="*/ 260 w 260"/>
                  <a:gd name="T13" fmla="*/ 166 h 202"/>
                  <a:gd name="T14" fmla="*/ 260 w 260"/>
                  <a:gd name="T15" fmla="*/ 36 h 202"/>
                  <a:gd name="T16" fmla="*/ 224 w 260"/>
                  <a:gd name="T17" fmla="*/ 0 h 202"/>
                  <a:gd name="T18" fmla="*/ 239 w 260"/>
                  <a:gd name="T19" fmla="*/ 166 h 202"/>
                  <a:gd name="T20" fmla="*/ 224 w 260"/>
                  <a:gd name="T21" fmla="*/ 181 h 202"/>
                  <a:gd name="T22" fmla="*/ 36 w 260"/>
                  <a:gd name="T23" fmla="*/ 181 h 202"/>
                  <a:gd name="T24" fmla="*/ 22 w 260"/>
                  <a:gd name="T25" fmla="*/ 166 h 202"/>
                  <a:gd name="T26" fmla="*/ 22 w 260"/>
                  <a:gd name="T27" fmla="*/ 36 h 202"/>
                  <a:gd name="T28" fmla="*/ 36 w 260"/>
                  <a:gd name="T29" fmla="*/ 21 h 202"/>
                  <a:gd name="T30" fmla="*/ 224 w 260"/>
                  <a:gd name="T31" fmla="*/ 21 h 202"/>
                  <a:gd name="T32" fmla="*/ 239 w 260"/>
                  <a:gd name="T33" fmla="*/ 36 h 202"/>
                  <a:gd name="T34" fmla="*/ 239 w 260"/>
                  <a:gd name="T35" fmla="*/ 16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0" h="202">
                    <a:moveTo>
                      <a:pt x="224" y="0"/>
                    </a:moveTo>
                    <a:cubicBezTo>
                      <a:pt x="36" y="0"/>
                      <a:pt x="36" y="0"/>
                      <a:pt x="36" y="0"/>
                    </a:cubicBezTo>
                    <a:cubicBezTo>
                      <a:pt x="16" y="0"/>
                      <a:pt x="0" y="16"/>
                      <a:pt x="0" y="36"/>
                    </a:cubicBezTo>
                    <a:cubicBezTo>
                      <a:pt x="0" y="166"/>
                      <a:pt x="0" y="166"/>
                      <a:pt x="0" y="166"/>
                    </a:cubicBezTo>
                    <a:cubicBezTo>
                      <a:pt x="0" y="186"/>
                      <a:pt x="16" y="202"/>
                      <a:pt x="36" y="202"/>
                    </a:cubicBezTo>
                    <a:cubicBezTo>
                      <a:pt x="224" y="202"/>
                      <a:pt x="224" y="202"/>
                      <a:pt x="224" y="202"/>
                    </a:cubicBezTo>
                    <a:cubicBezTo>
                      <a:pt x="244" y="202"/>
                      <a:pt x="260" y="186"/>
                      <a:pt x="260" y="166"/>
                    </a:cubicBezTo>
                    <a:cubicBezTo>
                      <a:pt x="260" y="36"/>
                      <a:pt x="260" y="36"/>
                      <a:pt x="260" y="36"/>
                    </a:cubicBezTo>
                    <a:cubicBezTo>
                      <a:pt x="260" y="16"/>
                      <a:pt x="244" y="0"/>
                      <a:pt x="224" y="0"/>
                    </a:cubicBezTo>
                    <a:close/>
                    <a:moveTo>
                      <a:pt x="239" y="166"/>
                    </a:moveTo>
                    <a:cubicBezTo>
                      <a:pt x="239" y="174"/>
                      <a:pt x="232" y="181"/>
                      <a:pt x="224" y="181"/>
                    </a:cubicBezTo>
                    <a:cubicBezTo>
                      <a:pt x="36" y="181"/>
                      <a:pt x="36" y="181"/>
                      <a:pt x="36" y="181"/>
                    </a:cubicBezTo>
                    <a:cubicBezTo>
                      <a:pt x="28" y="181"/>
                      <a:pt x="22" y="174"/>
                      <a:pt x="22" y="166"/>
                    </a:cubicBezTo>
                    <a:cubicBezTo>
                      <a:pt x="22" y="36"/>
                      <a:pt x="22" y="36"/>
                      <a:pt x="22" y="36"/>
                    </a:cubicBezTo>
                    <a:cubicBezTo>
                      <a:pt x="22" y="28"/>
                      <a:pt x="28" y="21"/>
                      <a:pt x="36" y="21"/>
                    </a:cubicBezTo>
                    <a:cubicBezTo>
                      <a:pt x="224" y="21"/>
                      <a:pt x="224" y="21"/>
                      <a:pt x="224" y="21"/>
                    </a:cubicBezTo>
                    <a:cubicBezTo>
                      <a:pt x="232" y="21"/>
                      <a:pt x="239" y="28"/>
                      <a:pt x="239" y="36"/>
                    </a:cubicBezTo>
                    <a:lnTo>
                      <a:pt x="239" y="166"/>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105" name="Freeform 268"/>
              <p:cNvSpPr/>
              <p:nvPr/>
            </p:nvSpPr>
            <p:spPr bwMode="auto">
              <a:xfrm>
                <a:off x="9638784" y="2884201"/>
                <a:ext cx="192401" cy="215273"/>
              </a:xfrm>
              <a:custGeom>
                <a:avLst/>
                <a:gdLst>
                  <a:gd name="T0" fmla="*/ 80 w 91"/>
                  <a:gd name="T1" fmla="*/ 40 h 102"/>
                  <a:gd name="T2" fmla="*/ 19 w 91"/>
                  <a:gd name="T3" fmla="*/ 6 h 102"/>
                  <a:gd name="T4" fmla="*/ 0 w 91"/>
                  <a:gd name="T5" fmla="*/ 17 h 102"/>
                  <a:gd name="T6" fmla="*/ 0 w 91"/>
                  <a:gd name="T7" fmla="*/ 85 h 102"/>
                  <a:gd name="T8" fmla="*/ 19 w 91"/>
                  <a:gd name="T9" fmla="*/ 96 h 102"/>
                  <a:gd name="T10" fmla="*/ 80 w 91"/>
                  <a:gd name="T11" fmla="*/ 62 h 102"/>
                  <a:gd name="T12" fmla="*/ 80 w 91"/>
                  <a:gd name="T13" fmla="*/ 40 h 102"/>
                </a:gdLst>
                <a:ahLst/>
                <a:cxnLst>
                  <a:cxn ang="0">
                    <a:pos x="T0" y="T1"/>
                  </a:cxn>
                  <a:cxn ang="0">
                    <a:pos x="T2" y="T3"/>
                  </a:cxn>
                  <a:cxn ang="0">
                    <a:pos x="T4" y="T5"/>
                  </a:cxn>
                  <a:cxn ang="0">
                    <a:pos x="T6" y="T7"/>
                  </a:cxn>
                  <a:cxn ang="0">
                    <a:pos x="T8" y="T9"/>
                  </a:cxn>
                  <a:cxn ang="0">
                    <a:pos x="T10" y="T11"/>
                  </a:cxn>
                  <a:cxn ang="0">
                    <a:pos x="T12" y="T13"/>
                  </a:cxn>
                </a:cxnLst>
                <a:rect l="0" t="0" r="r" b="b"/>
                <a:pathLst>
                  <a:path w="91" h="102">
                    <a:moveTo>
                      <a:pt x="80" y="40"/>
                    </a:moveTo>
                    <a:cubicBezTo>
                      <a:pt x="19" y="6"/>
                      <a:pt x="19" y="6"/>
                      <a:pt x="19" y="6"/>
                    </a:cubicBezTo>
                    <a:cubicBezTo>
                      <a:pt x="8" y="0"/>
                      <a:pt x="0" y="5"/>
                      <a:pt x="0" y="17"/>
                    </a:cubicBezTo>
                    <a:cubicBezTo>
                      <a:pt x="0" y="85"/>
                      <a:pt x="0" y="85"/>
                      <a:pt x="0" y="85"/>
                    </a:cubicBezTo>
                    <a:cubicBezTo>
                      <a:pt x="0" y="97"/>
                      <a:pt x="8" y="102"/>
                      <a:pt x="19" y="96"/>
                    </a:cubicBezTo>
                    <a:cubicBezTo>
                      <a:pt x="80" y="62"/>
                      <a:pt x="80" y="62"/>
                      <a:pt x="80" y="62"/>
                    </a:cubicBezTo>
                    <a:cubicBezTo>
                      <a:pt x="91" y="56"/>
                      <a:pt x="91" y="46"/>
                      <a:pt x="80" y="40"/>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grpSp>
        <p:grpSp>
          <p:nvGrpSpPr>
            <p:cNvPr id="91" name="组合 90"/>
            <p:cNvGrpSpPr/>
            <p:nvPr/>
          </p:nvGrpSpPr>
          <p:grpSpPr>
            <a:xfrm>
              <a:off x="2924501" y="5376594"/>
              <a:ext cx="218732" cy="218732"/>
              <a:chOff x="10876606" y="5685447"/>
              <a:chExt cx="551638" cy="551638"/>
            </a:xfrm>
            <a:grpFill/>
          </p:grpSpPr>
          <p:sp>
            <p:nvSpPr>
              <p:cNvPr id="95" name="Freeform 285"/>
              <p:cNvSpPr>
                <a:spLocks noEditPoints="1"/>
              </p:cNvSpPr>
              <p:nvPr/>
            </p:nvSpPr>
            <p:spPr bwMode="auto">
              <a:xfrm>
                <a:off x="10876606" y="5685447"/>
                <a:ext cx="551638" cy="551638"/>
              </a:xfrm>
              <a:custGeom>
                <a:avLst/>
                <a:gdLst>
                  <a:gd name="T0" fmla="*/ 130 w 261"/>
                  <a:gd name="T1" fmla="*/ 0 h 261"/>
                  <a:gd name="T2" fmla="*/ 0 w 261"/>
                  <a:gd name="T3" fmla="*/ 130 h 261"/>
                  <a:gd name="T4" fmla="*/ 130 w 261"/>
                  <a:gd name="T5" fmla="*/ 261 h 261"/>
                  <a:gd name="T6" fmla="*/ 261 w 261"/>
                  <a:gd name="T7" fmla="*/ 130 h 261"/>
                  <a:gd name="T8" fmla="*/ 130 w 261"/>
                  <a:gd name="T9" fmla="*/ 0 h 261"/>
                  <a:gd name="T10" fmla="*/ 130 w 261"/>
                  <a:gd name="T11" fmla="*/ 239 h 261"/>
                  <a:gd name="T12" fmla="*/ 22 w 261"/>
                  <a:gd name="T13" fmla="*/ 130 h 261"/>
                  <a:gd name="T14" fmla="*/ 130 w 261"/>
                  <a:gd name="T15" fmla="*/ 21 h 261"/>
                  <a:gd name="T16" fmla="*/ 239 w 261"/>
                  <a:gd name="T17" fmla="*/ 130 h 261"/>
                  <a:gd name="T18" fmla="*/ 130 w 261"/>
                  <a:gd name="T19" fmla="*/ 23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61">
                    <a:moveTo>
                      <a:pt x="130" y="0"/>
                    </a:moveTo>
                    <a:cubicBezTo>
                      <a:pt x="58" y="0"/>
                      <a:pt x="0" y="58"/>
                      <a:pt x="0" y="130"/>
                    </a:cubicBezTo>
                    <a:cubicBezTo>
                      <a:pt x="0" y="202"/>
                      <a:pt x="58" y="261"/>
                      <a:pt x="130" y="261"/>
                    </a:cubicBezTo>
                    <a:cubicBezTo>
                      <a:pt x="202" y="261"/>
                      <a:pt x="261" y="202"/>
                      <a:pt x="261" y="130"/>
                    </a:cubicBezTo>
                    <a:cubicBezTo>
                      <a:pt x="261" y="58"/>
                      <a:pt x="202" y="0"/>
                      <a:pt x="130" y="0"/>
                    </a:cubicBezTo>
                    <a:close/>
                    <a:moveTo>
                      <a:pt x="130" y="239"/>
                    </a:moveTo>
                    <a:cubicBezTo>
                      <a:pt x="70" y="239"/>
                      <a:pt x="22" y="190"/>
                      <a:pt x="22" y="130"/>
                    </a:cubicBezTo>
                    <a:cubicBezTo>
                      <a:pt x="22" y="70"/>
                      <a:pt x="70" y="21"/>
                      <a:pt x="130" y="21"/>
                    </a:cubicBezTo>
                    <a:cubicBezTo>
                      <a:pt x="191" y="21"/>
                      <a:pt x="239" y="70"/>
                      <a:pt x="239" y="130"/>
                    </a:cubicBezTo>
                    <a:cubicBezTo>
                      <a:pt x="239" y="190"/>
                      <a:pt x="191" y="239"/>
                      <a:pt x="130" y="239"/>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96" name="Freeform 286"/>
              <p:cNvSpPr>
                <a:spLocks noEditPoints="1"/>
              </p:cNvSpPr>
              <p:nvPr/>
            </p:nvSpPr>
            <p:spPr bwMode="auto">
              <a:xfrm>
                <a:off x="11047480" y="5854975"/>
                <a:ext cx="209892" cy="211237"/>
              </a:xfrm>
              <a:custGeom>
                <a:avLst/>
                <a:gdLst>
                  <a:gd name="T0" fmla="*/ 49 w 99"/>
                  <a:gd name="T1" fmla="*/ 0 h 100"/>
                  <a:gd name="T2" fmla="*/ 0 w 99"/>
                  <a:gd name="T3" fmla="*/ 50 h 100"/>
                  <a:gd name="T4" fmla="*/ 49 w 99"/>
                  <a:gd name="T5" fmla="*/ 100 h 100"/>
                  <a:gd name="T6" fmla="*/ 99 w 99"/>
                  <a:gd name="T7" fmla="*/ 50 h 100"/>
                  <a:gd name="T8" fmla="*/ 49 w 99"/>
                  <a:gd name="T9" fmla="*/ 0 h 100"/>
                  <a:gd name="T10" fmla="*/ 49 w 99"/>
                  <a:gd name="T11" fmla="*/ 93 h 100"/>
                  <a:gd name="T12" fmla="*/ 7 w 99"/>
                  <a:gd name="T13" fmla="*/ 50 h 100"/>
                  <a:gd name="T14" fmla="*/ 49 w 99"/>
                  <a:gd name="T15" fmla="*/ 8 h 100"/>
                  <a:gd name="T16" fmla="*/ 92 w 99"/>
                  <a:gd name="T17" fmla="*/ 50 h 100"/>
                  <a:gd name="T18" fmla="*/ 49 w 99"/>
                  <a:gd name="T19" fmla="*/ 9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100">
                    <a:moveTo>
                      <a:pt x="49" y="0"/>
                    </a:moveTo>
                    <a:cubicBezTo>
                      <a:pt x="22" y="0"/>
                      <a:pt x="0" y="23"/>
                      <a:pt x="0" y="50"/>
                    </a:cubicBezTo>
                    <a:cubicBezTo>
                      <a:pt x="0" y="78"/>
                      <a:pt x="22" y="100"/>
                      <a:pt x="49" y="100"/>
                    </a:cubicBezTo>
                    <a:cubicBezTo>
                      <a:pt x="77" y="100"/>
                      <a:pt x="99" y="78"/>
                      <a:pt x="99" y="50"/>
                    </a:cubicBezTo>
                    <a:cubicBezTo>
                      <a:pt x="99" y="23"/>
                      <a:pt x="77" y="0"/>
                      <a:pt x="49" y="0"/>
                    </a:cubicBezTo>
                    <a:close/>
                    <a:moveTo>
                      <a:pt x="49" y="93"/>
                    </a:moveTo>
                    <a:cubicBezTo>
                      <a:pt x="26" y="93"/>
                      <a:pt x="7" y="74"/>
                      <a:pt x="7" y="50"/>
                    </a:cubicBezTo>
                    <a:cubicBezTo>
                      <a:pt x="7" y="27"/>
                      <a:pt x="26" y="8"/>
                      <a:pt x="49" y="8"/>
                    </a:cubicBezTo>
                    <a:cubicBezTo>
                      <a:pt x="73" y="8"/>
                      <a:pt x="92" y="27"/>
                      <a:pt x="92" y="50"/>
                    </a:cubicBezTo>
                    <a:cubicBezTo>
                      <a:pt x="92" y="74"/>
                      <a:pt x="73" y="93"/>
                      <a:pt x="49" y="93"/>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97" name="Freeform 287"/>
              <p:cNvSpPr>
                <a:spLocks noEditPoints="1"/>
              </p:cNvSpPr>
              <p:nvPr/>
            </p:nvSpPr>
            <p:spPr bwMode="auto">
              <a:xfrm>
                <a:off x="11117443" y="5926284"/>
                <a:ext cx="69964" cy="69964"/>
              </a:xfrm>
              <a:custGeom>
                <a:avLst/>
                <a:gdLst>
                  <a:gd name="T0" fmla="*/ 16 w 33"/>
                  <a:gd name="T1" fmla="*/ 0 h 33"/>
                  <a:gd name="T2" fmla="*/ 0 w 33"/>
                  <a:gd name="T3" fmla="*/ 16 h 33"/>
                  <a:gd name="T4" fmla="*/ 16 w 33"/>
                  <a:gd name="T5" fmla="*/ 33 h 33"/>
                  <a:gd name="T6" fmla="*/ 33 w 33"/>
                  <a:gd name="T7" fmla="*/ 16 h 33"/>
                  <a:gd name="T8" fmla="*/ 16 w 33"/>
                  <a:gd name="T9" fmla="*/ 0 h 33"/>
                  <a:gd name="T10" fmla="*/ 16 w 33"/>
                  <a:gd name="T11" fmla="*/ 26 h 33"/>
                  <a:gd name="T12" fmla="*/ 7 w 33"/>
                  <a:gd name="T13" fmla="*/ 16 h 33"/>
                  <a:gd name="T14" fmla="*/ 16 w 33"/>
                  <a:gd name="T15" fmla="*/ 7 h 33"/>
                  <a:gd name="T16" fmla="*/ 26 w 33"/>
                  <a:gd name="T17" fmla="*/ 16 h 33"/>
                  <a:gd name="T18" fmla="*/ 16 w 33"/>
                  <a:gd name="T19"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33">
                    <a:moveTo>
                      <a:pt x="16" y="0"/>
                    </a:moveTo>
                    <a:cubicBezTo>
                      <a:pt x="7" y="0"/>
                      <a:pt x="0" y="7"/>
                      <a:pt x="0" y="16"/>
                    </a:cubicBezTo>
                    <a:cubicBezTo>
                      <a:pt x="0" y="25"/>
                      <a:pt x="7" y="33"/>
                      <a:pt x="16" y="33"/>
                    </a:cubicBezTo>
                    <a:cubicBezTo>
                      <a:pt x="26" y="33"/>
                      <a:pt x="33" y="25"/>
                      <a:pt x="33" y="16"/>
                    </a:cubicBezTo>
                    <a:cubicBezTo>
                      <a:pt x="33" y="7"/>
                      <a:pt x="26" y="0"/>
                      <a:pt x="16" y="0"/>
                    </a:cubicBezTo>
                    <a:close/>
                    <a:moveTo>
                      <a:pt x="16" y="26"/>
                    </a:moveTo>
                    <a:cubicBezTo>
                      <a:pt x="11" y="26"/>
                      <a:pt x="7" y="21"/>
                      <a:pt x="7" y="16"/>
                    </a:cubicBezTo>
                    <a:cubicBezTo>
                      <a:pt x="7" y="11"/>
                      <a:pt x="11" y="7"/>
                      <a:pt x="16" y="7"/>
                    </a:cubicBezTo>
                    <a:cubicBezTo>
                      <a:pt x="22" y="7"/>
                      <a:pt x="26" y="11"/>
                      <a:pt x="26" y="16"/>
                    </a:cubicBezTo>
                    <a:cubicBezTo>
                      <a:pt x="26" y="21"/>
                      <a:pt x="22" y="26"/>
                      <a:pt x="16" y="26"/>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98" name="Freeform 288"/>
              <p:cNvSpPr/>
              <p:nvPr/>
            </p:nvSpPr>
            <p:spPr bwMode="auto">
              <a:xfrm>
                <a:off x="11043443" y="5852284"/>
                <a:ext cx="33636" cy="32291"/>
              </a:xfrm>
              <a:custGeom>
                <a:avLst/>
                <a:gdLst>
                  <a:gd name="T0" fmla="*/ 25 w 25"/>
                  <a:gd name="T1" fmla="*/ 8 h 24"/>
                  <a:gd name="T2" fmla="*/ 17 w 25"/>
                  <a:gd name="T3" fmla="*/ 0 h 24"/>
                  <a:gd name="T4" fmla="*/ 0 w 25"/>
                  <a:gd name="T5" fmla="*/ 16 h 24"/>
                  <a:gd name="T6" fmla="*/ 8 w 25"/>
                  <a:gd name="T7" fmla="*/ 24 h 24"/>
                  <a:gd name="T8" fmla="*/ 25 w 25"/>
                  <a:gd name="T9" fmla="*/ 8 h 24"/>
                </a:gdLst>
                <a:ahLst/>
                <a:cxnLst>
                  <a:cxn ang="0">
                    <a:pos x="T0" y="T1"/>
                  </a:cxn>
                  <a:cxn ang="0">
                    <a:pos x="T2" y="T3"/>
                  </a:cxn>
                  <a:cxn ang="0">
                    <a:pos x="T4" y="T5"/>
                  </a:cxn>
                  <a:cxn ang="0">
                    <a:pos x="T6" y="T7"/>
                  </a:cxn>
                  <a:cxn ang="0">
                    <a:pos x="T8" y="T9"/>
                  </a:cxn>
                </a:cxnLst>
                <a:rect l="0" t="0" r="r" b="b"/>
                <a:pathLst>
                  <a:path w="25" h="24">
                    <a:moveTo>
                      <a:pt x="25" y="8"/>
                    </a:moveTo>
                    <a:lnTo>
                      <a:pt x="17" y="0"/>
                    </a:lnTo>
                    <a:lnTo>
                      <a:pt x="0" y="16"/>
                    </a:lnTo>
                    <a:lnTo>
                      <a:pt x="8" y="24"/>
                    </a:lnTo>
                    <a:lnTo>
                      <a:pt x="25" y="8"/>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99" name="Freeform 289"/>
              <p:cNvSpPr/>
              <p:nvPr/>
            </p:nvSpPr>
            <p:spPr bwMode="auto">
              <a:xfrm>
                <a:off x="11012498" y="5821338"/>
                <a:ext cx="53818" cy="52473"/>
              </a:xfrm>
              <a:custGeom>
                <a:avLst/>
                <a:gdLst>
                  <a:gd name="T0" fmla="*/ 31 w 40"/>
                  <a:gd name="T1" fmla="*/ 0 h 39"/>
                  <a:gd name="T2" fmla="*/ 0 w 40"/>
                  <a:gd name="T3" fmla="*/ 31 h 39"/>
                  <a:gd name="T4" fmla="*/ 7 w 40"/>
                  <a:gd name="T5" fmla="*/ 39 h 39"/>
                  <a:gd name="T6" fmla="*/ 40 w 40"/>
                  <a:gd name="T7" fmla="*/ 8 h 39"/>
                  <a:gd name="T8" fmla="*/ 31 w 40"/>
                  <a:gd name="T9" fmla="*/ 0 h 39"/>
                </a:gdLst>
                <a:ahLst/>
                <a:cxnLst>
                  <a:cxn ang="0">
                    <a:pos x="T0" y="T1"/>
                  </a:cxn>
                  <a:cxn ang="0">
                    <a:pos x="T2" y="T3"/>
                  </a:cxn>
                  <a:cxn ang="0">
                    <a:pos x="T4" y="T5"/>
                  </a:cxn>
                  <a:cxn ang="0">
                    <a:pos x="T6" y="T7"/>
                  </a:cxn>
                  <a:cxn ang="0">
                    <a:pos x="T8" y="T9"/>
                  </a:cxn>
                </a:cxnLst>
                <a:rect l="0" t="0" r="r" b="b"/>
                <a:pathLst>
                  <a:path w="40" h="39">
                    <a:moveTo>
                      <a:pt x="31" y="0"/>
                    </a:moveTo>
                    <a:lnTo>
                      <a:pt x="0" y="31"/>
                    </a:lnTo>
                    <a:lnTo>
                      <a:pt x="7" y="39"/>
                    </a:lnTo>
                    <a:lnTo>
                      <a:pt x="40" y="8"/>
                    </a:lnTo>
                    <a:lnTo>
                      <a:pt x="31" y="0"/>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100" name="Freeform 290"/>
              <p:cNvSpPr/>
              <p:nvPr/>
            </p:nvSpPr>
            <p:spPr bwMode="auto">
              <a:xfrm>
                <a:off x="10980207" y="5787702"/>
                <a:ext cx="74000" cy="75346"/>
              </a:xfrm>
              <a:custGeom>
                <a:avLst/>
                <a:gdLst>
                  <a:gd name="T0" fmla="*/ 47 w 55"/>
                  <a:gd name="T1" fmla="*/ 0 h 56"/>
                  <a:gd name="T2" fmla="*/ 0 w 55"/>
                  <a:gd name="T3" fmla="*/ 48 h 56"/>
                  <a:gd name="T4" fmla="*/ 8 w 55"/>
                  <a:gd name="T5" fmla="*/ 56 h 56"/>
                  <a:gd name="T6" fmla="*/ 55 w 55"/>
                  <a:gd name="T7" fmla="*/ 8 h 56"/>
                  <a:gd name="T8" fmla="*/ 47 w 55"/>
                  <a:gd name="T9" fmla="*/ 0 h 56"/>
                </a:gdLst>
                <a:ahLst/>
                <a:cxnLst>
                  <a:cxn ang="0">
                    <a:pos x="T0" y="T1"/>
                  </a:cxn>
                  <a:cxn ang="0">
                    <a:pos x="T2" y="T3"/>
                  </a:cxn>
                  <a:cxn ang="0">
                    <a:pos x="T4" y="T5"/>
                  </a:cxn>
                  <a:cxn ang="0">
                    <a:pos x="T6" y="T7"/>
                  </a:cxn>
                  <a:cxn ang="0">
                    <a:pos x="T8" y="T9"/>
                  </a:cxn>
                </a:cxnLst>
                <a:rect l="0" t="0" r="r" b="b"/>
                <a:pathLst>
                  <a:path w="55" h="56">
                    <a:moveTo>
                      <a:pt x="47" y="0"/>
                    </a:moveTo>
                    <a:lnTo>
                      <a:pt x="0" y="48"/>
                    </a:lnTo>
                    <a:lnTo>
                      <a:pt x="8" y="56"/>
                    </a:lnTo>
                    <a:lnTo>
                      <a:pt x="55" y="8"/>
                    </a:lnTo>
                    <a:lnTo>
                      <a:pt x="47" y="0"/>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101" name="Freeform 291"/>
              <p:cNvSpPr/>
              <p:nvPr/>
            </p:nvSpPr>
            <p:spPr bwMode="auto">
              <a:xfrm>
                <a:off x="11227771" y="6036612"/>
                <a:ext cx="33636" cy="32291"/>
              </a:xfrm>
              <a:custGeom>
                <a:avLst/>
                <a:gdLst>
                  <a:gd name="T0" fmla="*/ 25 w 25"/>
                  <a:gd name="T1" fmla="*/ 8 h 24"/>
                  <a:gd name="T2" fmla="*/ 17 w 25"/>
                  <a:gd name="T3" fmla="*/ 0 h 24"/>
                  <a:gd name="T4" fmla="*/ 0 w 25"/>
                  <a:gd name="T5" fmla="*/ 16 h 24"/>
                  <a:gd name="T6" fmla="*/ 8 w 25"/>
                  <a:gd name="T7" fmla="*/ 24 h 24"/>
                  <a:gd name="T8" fmla="*/ 25 w 25"/>
                  <a:gd name="T9" fmla="*/ 8 h 24"/>
                </a:gdLst>
                <a:ahLst/>
                <a:cxnLst>
                  <a:cxn ang="0">
                    <a:pos x="T0" y="T1"/>
                  </a:cxn>
                  <a:cxn ang="0">
                    <a:pos x="T2" y="T3"/>
                  </a:cxn>
                  <a:cxn ang="0">
                    <a:pos x="T4" y="T5"/>
                  </a:cxn>
                  <a:cxn ang="0">
                    <a:pos x="T6" y="T7"/>
                  </a:cxn>
                  <a:cxn ang="0">
                    <a:pos x="T8" y="T9"/>
                  </a:cxn>
                </a:cxnLst>
                <a:rect l="0" t="0" r="r" b="b"/>
                <a:pathLst>
                  <a:path w="25" h="24">
                    <a:moveTo>
                      <a:pt x="25" y="8"/>
                    </a:moveTo>
                    <a:lnTo>
                      <a:pt x="17" y="0"/>
                    </a:lnTo>
                    <a:lnTo>
                      <a:pt x="0" y="16"/>
                    </a:lnTo>
                    <a:lnTo>
                      <a:pt x="8" y="24"/>
                    </a:lnTo>
                    <a:lnTo>
                      <a:pt x="25" y="8"/>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102" name="Freeform 292"/>
              <p:cNvSpPr/>
              <p:nvPr/>
            </p:nvSpPr>
            <p:spPr bwMode="auto">
              <a:xfrm>
                <a:off x="11238535" y="6047375"/>
                <a:ext cx="53818" cy="55164"/>
              </a:xfrm>
              <a:custGeom>
                <a:avLst/>
                <a:gdLst>
                  <a:gd name="T0" fmla="*/ 40 w 40"/>
                  <a:gd name="T1" fmla="*/ 8 h 41"/>
                  <a:gd name="T2" fmla="*/ 33 w 40"/>
                  <a:gd name="T3" fmla="*/ 0 h 41"/>
                  <a:gd name="T4" fmla="*/ 0 w 40"/>
                  <a:gd name="T5" fmla="*/ 33 h 41"/>
                  <a:gd name="T6" fmla="*/ 9 w 40"/>
                  <a:gd name="T7" fmla="*/ 41 h 41"/>
                  <a:gd name="T8" fmla="*/ 40 w 40"/>
                  <a:gd name="T9" fmla="*/ 8 h 41"/>
                </a:gdLst>
                <a:ahLst/>
                <a:cxnLst>
                  <a:cxn ang="0">
                    <a:pos x="T0" y="T1"/>
                  </a:cxn>
                  <a:cxn ang="0">
                    <a:pos x="T2" y="T3"/>
                  </a:cxn>
                  <a:cxn ang="0">
                    <a:pos x="T4" y="T5"/>
                  </a:cxn>
                  <a:cxn ang="0">
                    <a:pos x="T6" y="T7"/>
                  </a:cxn>
                  <a:cxn ang="0">
                    <a:pos x="T8" y="T9"/>
                  </a:cxn>
                </a:cxnLst>
                <a:rect l="0" t="0" r="r" b="b"/>
                <a:pathLst>
                  <a:path w="40" h="41">
                    <a:moveTo>
                      <a:pt x="40" y="8"/>
                    </a:moveTo>
                    <a:lnTo>
                      <a:pt x="33" y="0"/>
                    </a:lnTo>
                    <a:lnTo>
                      <a:pt x="0" y="33"/>
                    </a:lnTo>
                    <a:lnTo>
                      <a:pt x="9" y="41"/>
                    </a:lnTo>
                    <a:lnTo>
                      <a:pt x="40" y="8"/>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103" name="Freeform 293"/>
              <p:cNvSpPr/>
              <p:nvPr/>
            </p:nvSpPr>
            <p:spPr bwMode="auto">
              <a:xfrm>
                <a:off x="11250644" y="6058139"/>
                <a:ext cx="74000" cy="75346"/>
              </a:xfrm>
              <a:custGeom>
                <a:avLst/>
                <a:gdLst>
                  <a:gd name="T0" fmla="*/ 47 w 55"/>
                  <a:gd name="T1" fmla="*/ 0 h 56"/>
                  <a:gd name="T2" fmla="*/ 0 w 55"/>
                  <a:gd name="T3" fmla="*/ 49 h 56"/>
                  <a:gd name="T4" fmla="*/ 8 w 55"/>
                  <a:gd name="T5" fmla="*/ 56 h 56"/>
                  <a:gd name="T6" fmla="*/ 55 w 55"/>
                  <a:gd name="T7" fmla="*/ 8 h 56"/>
                  <a:gd name="T8" fmla="*/ 47 w 55"/>
                  <a:gd name="T9" fmla="*/ 0 h 56"/>
                </a:gdLst>
                <a:ahLst/>
                <a:cxnLst>
                  <a:cxn ang="0">
                    <a:pos x="T0" y="T1"/>
                  </a:cxn>
                  <a:cxn ang="0">
                    <a:pos x="T2" y="T3"/>
                  </a:cxn>
                  <a:cxn ang="0">
                    <a:pos x="T4" y="T5"/>
                  </a:cxn>
                  <a:cxn ang="0">
                    <a:pos x="T6" y="T7"/>
                  </a:cxn>
                  <a:cxn ang="0">
                    <a:pos x="T8" y="T9"/>
                  </a:cxn>
                </a:cxnLst>
                <a:rect l="0" t="0" r="r" b="b"/>
                <a:pathLst>
                  <a:path w="55" h="56">
                    <a:moveTo>
                      <a:pt x="47" y="0"/>
                    </a:moveTo>
                    <a:lnTo>
                      <a:pt x="0" y="49"/>
                    </a:lnTo>
                    <a:lnTo>
                      <a:pt x="8" y="56"/>
                    </a:lnTo>
                    <a:lnTo>
                      <a:pt x="55" y="8"/>
                    </a:lnTo>
                    <a:lnTo>
                      <a:pt x="47" y="0"/>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grpSp>
        <p:grpSp>
          <p:nvGrpSpPr>
            <p:cNvPr id="92" name="组合 91"/>
            <p:cNvGrpSpPr/>
            <p:nvPr/>
          </p:nvGrpSpPr>
          <p:grpSpPr>
            <a:xfrm>
              <a:off x="1712236" y="5391799"/>
              <a:ext cx="218732" cy="188323"/>
              <a:chOff x="7970415" y="1262923"/>
              <a:chExt cx="551638" cy="474947"/>
            </a:xfrm>
            <a:grpFill/>
          </p:grpSpPr>
          <p:sp>
            <p:nvSpPr>
              <p:cNvPr id="93" name="Freeform 294"/>
              <p:cNvSpPr>
                <a:spLocks noEditPoints="1"/>
              </p:cNvSpPr>
              <p:nvPr/>
            </p:nvSpPr>
            <p:spPr bwMode="auto">
              <a:xfrm>
                <a:off x="7970415" y="1262923"/>
                <a:ext cx="551638" cy="474947"/>
              </a:xfrm>
              <a:custGeom>
                <a:avLst/>
                <a:gdLst>
                  <a:gd name="T0" fmla="*/ 224 w 261"/>
                  <a:gd name="T1" fmla="*/ 22 h 225"/>
                  <a:gd name="T2" fmla="*/ 224 w 261"/>
                  <a:gd name="T3" fmla="*/ 15 h 225"/>
                  <a:gd name="T4" fmla="*/ 192 w 261"/>
                  <a:gd name="T5" fmla="*/ 0 h 225"/>
                  <a:gd name="T6" fmla="*/ 159 w 261"/>
                  <a:gd name="T7" fmla="*/ 15 h 225"/>
                  <a:gd name="T8" fmla="*/ 159 w 261"/>
                  <a:gd name="T9" fmla="*/ 22 h 225"/>
                  <a:gd name="T10" fmla="*/ 36 w 261"/>
                  <a:gd name="T11" fmla="*/ 22 h 225"/>
                  <a:gd name="T12" fmla="*/ 0 w 261"/>
                  <a:gd name="T13" fmla="*/ 58 h 225"/>
                  <a:gd name="T14" fmla="*/ 0 w 261"/>
                  <a:gd name="T15" fmla="*/ 188 h 225"/>
                  <a:gd name="T16" fmla="*/ 36 w 261"/>
                  <a:gd name="T17" fmla="*/ 225 h 225"/>
                  <a:gd name="T18" fmla="*/ 224 w 261"/>
                  <a:gd name="T19" fmla="*/ 225 h 225"/>
                  <a:gd name="T20" fmla="*/ 261 w 261"/>
                  <a:gd name="T21" fmla="*/ 188 h 225"/>
                  <a:gd name="T22" fmla="*/ 261 w 261"/>
                  <a:gd name="T23" fmla="*/ 58 h 225"/>
                  <a:gd name="T24" fmla="*/ 224 w 261"/>
                  <a:gd name="T25" fmla="*/ 22 h 225"/>
                  <a:gd name="T26" fmla="*/ 239 w 261"/>
                  <a:gd name="T27" fmla="*/ 188 h 225"/>
                  <a:gd name="T28" fmla="*/ 224 w 261"/>
                  <a:gd name="T29" fmla="*/ 203 h 225"/>
                  <a:gd name="T30" fmla="*/ 36 w 261"/>
                  <a:gd name="T31" fmla="*/ 203 h 225"/>
                  <a:gd name="T32" fmla="*/ 22 w 261"/>
                  <a:gd name="T33" fmla="*/ 188 h 225"/>
                  <a:gd name="T34" fmla="*/ 22 w 261"/>
                  <a:gd name="T35" fmla="*/ 58 h 225"/>
                  <a:gd name="T36" fmla="*/ 36 w 261"/>
                  <a:gd name="T37" fmla="*/ 44 h 225"/>
                  <a:gd name="T38" fmla="*/ 224 w 261"/>
                  <a:gd name="T39" fmla="*/ 44 h 225"/>
                  <a:gd name="T40" fmla="*/ 239 w 261"/>
                  <a:gd name="T41" fmla="*/ 58 h 225"/>
                  <a:gd name="T42" fmla="*/ 239 w 261"/>
                  <a:gd name="T43" fmla="*/ 188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1" h="225">
                    <a:moveTo>
                      <a:pt x="224" y="22"/>
                    </a:moveTo>
                    <a:cubicBezTo>
                      <a:pt x="224" y="15"/>
                      <a:pt x="224" y="15"/>
                      <a:pt x="224" y="15"/>
                    </a:cubicBezTo>
                    <a:cubicBezTo>
                      <a:pt x="224" y="7"/>
                      <a:pt x="210" y="0"/>
                      <a:pt x="192" y="0"/>
                    </a:cubicBezTo>
                    <a:cubicBezTo>
                      <a:pt x="174" y="0"/>
                      <a:pt x="159" y="7"/>
                      <a:pt x="159" y="15"/>
                    </a:cubicBezTo>
                    <a:cubicBezTo>
                      <a:pt x="159" y="22"/>
                      <a:pt x="159" y="22"/>
                      <a:pt x="159" y="22"/>
                    </a:cubicBezTo>
                    <a:cubicBezTo>
                      <a:pt x="36" y="22"/>
                      <a:pt x="36" y="22"/>
                      <a:pt x="36" y="22"/>
                    </a:cubicBezTo>
                    <a:cubicBezTo>
                      <a:pt x="16" y="22"/>
                      <a:pt x="0" y="38"/>
                      <a:pt x="0" y="58"/>
                    </a:cubicBezTo>
                    <a:cubicBezTo>
                      <a:pt x="0" y="188"/>
                      <a:pt x="0" y="188"/>
                      <a:pt x="0" y="188"/>
                    </a:cubicBezTo>
                    <a:cubicBezTo>
                      <a:pt x="0" y="208"/>
                      <a:pt x="16" y="225"/>
                      <a:pt x="36" y="225"/>
                    </a:cubicBezTo>
                    <a:cubicBezTo>
                      <a:pt x="224" y="225"/>
                      <a:pt x="224" y="225"/>
                      <a:pt x="224" y="225"/>
                    </a:cubicBezTo>
                    <a:cubicBezTo>
                      <a:pt x="244" y="225"/>
                      <a:pt x="261" y="208"/>
                      <a:pt x="261" y="188"/>
                    </a:cubicBezTo>
                    <a:cubicBezTo>
                      <a:pt x="261" y="58"/>
                      <a:pt x="261" y="58"/>
                      <a:pt x="261" y="58"/>
                    </a:cubicBezTo>
                    <a:cubicBezTo>
                      <a:pt x="261" y="38"/>
                      <a:pt x="244" y="22"/>
                      <a:pt x="224" y="22"/>
                    </a:cubicBezTo>
                    <a:close/>
                    <a:moveTo>
                      <a:pt x="239" y="188"/>
                    </a:moveTo>
                    <a:cubicBezTo>
                      <a:pt x="239" y="196"/>
                      <a:pt x="232" y="203"/>
                      <a:pt x="224" y="203"/>
                    </a:cubicBezTo>
                    <a:cubicBezTo>
                      <a:pt x="36" y="203"/>
                      <a:pt x="36" y="203"/>
                      <a:pt x="36" y="203"/>
                    </a:cubicBezTo>
                    <a:cubicBezTo>
                      <a:pt x="28" y="203"/>
                      <a:pt x="22" y="196"/>
                      <a:pt x="22" y="188"/>
                    </a:cubicBezTo>
                    <a:cubicBezTo>
                      <a:pt x="22" y="58"/>
                      <a:pt x="22" y="58"/>
                      <a:pt x="22" y="58"/>
                    </a:cubicBezTo>
                    <a:cubicBezTo>
                      <a:pt x="22" y="50"/>
                      <a:pt x="28" y="44"/>
                      <a:pt x="36" y="44"/>
                    </a:cubicBezTo>
                    <a:cubicBezTo>
                      <a:pt x="224" y="44"/>
                      <a:pt x="224" y="44"/>
                      <a:pt x="224" y="44"/>
                    </a:cubicBezTo>
                    <a:cubicBezTo>
                      <a:pt x="232" y="44"/>
                      <a:pt x="239" y="50"/>
                      <a:pt x="239" y="58"/>
                    </a:cubicBezTo>
                    <a:lnTo>
                      <a:pt x="239" y="188"/>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94" name="Freeform 295"/>
              <p:cNvSpPr>
                <a:spLocks noEditPoints="1"/>
              </p:cNvSpPr>
              <p:nvPr/>
            </p:nvSpPr>
            <p:spPr bwMode="auto">
              <a:xfrm>
                <a:off x="8117070" y="1393433"/>
                <a:ext cx="259674" cy="259674"/>
              </a:xfrm>
              <a:custGeom>
                <a:avLst/>
                <a:gdLst>
                  <a:gd name="T0" fmla="*/ 61 w 123"/>
                  <a:gd name="T1" fmla="*/ 0 h 123"/>
                  <a:gd name="T2" fmla="*/ 0 w 123"/>
                  <a:gd name="T3" fmla="*/ 61 h 123"/>
                  <a:gd name="T4" fmla="*/ 61 w 123"/>
                  <a:gd name="T5" fmla="*/ 123 h 123"/>
                  <a:gd name="T6" fmla="*/ 123 w 123"/>
                  <a:gd name="T7" fmla="*/ 61 h 123"/>
                  <a:gd name="T8" fmla="*/ 61 w 123"/>
                  <a:gd name="T9" fmla="*/ 0 h 123"/>
                  <a:gd name="T10" fmla="*/ 61 w 123"/>
                  <a:gd name="T11" fmla="*/ 101 h 123"/>
                  <a:gd name="T12" fmla="*/ 21 w 123"/>
                  <a:gd name="T13" fmla="*/ 61 h 123"/>
                  <a:gd name="T14" fmla="*/ 61 w 123"/>
                  <a:gd name="T15" fmla="*/ 21 h 123"/>
                  <a:gd name="T16" fmla="*/ 101 w 123"/>
                  <a:gd name="T17" fmla="*/ 61 h 123"/>
                  <a:gd name="T18" fmla="*/ 61 w 123"/>
                  <a:gd name="T19" fmla="*/ 10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1" y="0"/>
                    </a:moveTo>
                    <a:cubicBezTo>
                      <a:pt x="27" y="0"/>
                      <a:pt x="0" y="27"/>
                      <a:pt x="0" y="61"/>
                    </a:cubicBezTo>
                    <a:cubicBezTo>
                      <a:pt x="0" y="95"/>
                      <a:pt x="27" y="123"/>
                      <a:pt x="61" y="123"/>
                    </a:cubicBezTo>
                    <a:cubicBezTo>
                      <a:pt x="95" y="123"/>
                      <a:pt x="123" y="95"/>
                      <a:pt x="123" y="61"/>
                    </a:cubicBezTo>
                    <a:cubicBezTo>
                      <a:pt x="123" y="27"/>
                      <a:pt x="95" y="0"/>
                      <a:pt x="61" y="0"/>
                    </a:cubicBezTo>
                    <a:close/>
                    <a:moveTo>
                      <a:pt x="61" y="101"/>
                    </a:moveTo>
                    <a:cubicBezTo>
                      <a:pt x="39" y="101"/>
                      <a:pt x="21" y="83"/>
                      <a:pt x="21" y="61"/>
                    </a:cubicBezTo>
                    <a:cubicBezTo>
                      <a:pt x="21" y="39"/>
                      <a:pt x="39" y="21"/>
                      <a:pt x="61" y="21"/>
                    </a:cubicBezTo>
                    <a:cubicBezTo>
                      <a:pt x="83" y="21"/>
                      <a:pt x="101" y="39"/>
                      <a:pt x="101" y="61"/>
                    </a:cubicBezTo>
                    <a:cubicBezTo>
                      <a:pt x="101" y="83"/>
                      <a:pt x="83" y="101"/>
                      <a:pt x="61" y="101"/>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grpSp>
      </p:grpSp>
      <p:sp>
        <p:nvSpPr>
          <p:cNvPr id="106" name="文本框 105"/>
          <p:cNvSpPr txBox="1"/>
          <p:nvPr/>
        </p:nvSpPr>
        <p:spPr>
          <a:xfrm>
            <a:off x="8116094" y="4332333"/>
            <a:ext cx="2502462" cy="1144609"/>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2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tx1">
                    <a:lumMod val="75000"/>
                    <a:lumOff val="25000"/>
                  </a:schemeClr>
                </a:solidFill>
                <a:effectLst/>
                <a:uLnTx/>
                <a:uFillTx/>
                <a:cs typeface="+mn-ea"/>
                <a:sym typeface="+mn-lt"/>
              </a:rPr>
              <a:t>The user can demonstrate on a projector or computer, or print the presentation</a:t>
            </a:r>
            <a:endParaRPr kumimoji="0" lang="en-US" altLang="zh-CN" sz="12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07" name="文本框 106"/>
          <p:cNvSpPr txBox="1"/>
          <p:nvPr/>
        </p:nvSpPr>
        <p:spPr>
          <a:xfrm>
            <a:off x="8572069" y="4050188"/>
            <a:ext cx="1569660" cy="369332"/>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rPr>
              <a:t>标题文字添加</a:t>
            </a:r>
            <a:endParaRPr kumimoji="0" lang="zh-CN" altLang="en-US"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nvGrpSpPr>
          <p:cNvPr id="62" name="组合 61"/>
          <p:cNvGrpSpPr/>
          <p:nvPr/>
        </p:nvGrpSpPr>
        <p:grpSpPr>
          <a:xfrm>
            <a:off x="169298" y="58865"/>
            <a:ext cx="2964427" cy="711074"/>
            <a:chOff x="169298" y="58865"/>
            <a:chExt cx="2964427" cy="711074"/>
          </a:xfrm>
        </p:grpSpPr>
        <p:grpSp>
          <p:nvGrpSpPr>
            <p:cNvPr id="63" name="组合 62"/>
            <p:cNvGrpSpPr/>
            <p:nvPr/>
          </p:nvGrpSpPr>
          <p:grpSpPr>
            <a:xfrm>
              <a:off x="640218" y="58865"/>
              <a:ext cx="2493507" cy="711074"/>
              <a:chOff x="4362191" y="419177"/>
              <a:chExt cx="2493507" cy="711074"/>
            </a:xfrm>
          </p:grpSpPr>
          <p:sp>
            <p:nvSpPr>
              <p:cNvPr id="66" name="文本框 65"/>
              <p:cNvSpPr txBox="1"/>
              <p:nvPr/>
            </p:nvSpPr>
            <p:spPr>
              <a:xfrm>
                <a:off x="4362191" y="419177"/>
                <a:ext cx="2236510" cy="400110"/>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rPr>
                  <a:t>标题文字添加此处</a:t>
                </a:r>
                <a:endPar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67" name="文本框 66"/>
              <p:cNvSpPr txBox="1"/>
              <p:nvPr/>
            </p:nvSpPr>
            <p:spPr>
              <a:xfrm>
                <a:off x="4362191" y="707507"/>
                <a:ext cx="2493507" cy="422744"/>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900" b="0" i="0" u="none" strike="noStrike" kern="1200" cap="none" spc="0" normalizeH="0" baseline="0" noProof="0">
                    <a:ln>
                      <a:noFill/>
                    </a:ln>
                    <a:solidFill>
                      <a:schemeClr val="tx1">
                        <a:lumMod val="85000"/>
                        <a:lumOff val="15000"/>
                      </a:schemeClr>
                    </a:solidFill>
                    <a:effectLst/>
                    <a:uLnTx/>
                    <a:uFillTx/>
                    <a:cs typeface="+mn-ea"/>
                    <a:sym typeface="+mn-lt"/>
                  </a:rPr>
                  <a:t> user can, </a:t>
                </a:r>
                <a:r>
                  <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rPr>
                  <a:t>or print </a:t>
                </a:r>
                <a:r>
                  <a:rPr kumimoji="0" lang="en-US" altLang="zh-CN" sz="900" b="0" i="0" u="none" strike="noStrike" kern="1200" cap="none" spc="0" normalizeH="0" baseline="0" noProof="0">
                    <a:ln>
                      <a:noFill/>
                    </a:ln>
                    <a:solidFill>
                      <a:schemeClr val="tx1">
                        <a:lumMod val="85000"/>
                        <a:lumOff val="15000"/>
                      </a:schemeClr>
                    </a:solidFill>
                    <a:effectLst/>
                    <a:uLnTx/>
                    <a:uFillTx/>
                    <a:cs typeface="+mn-ea"/>
                    <a:sym typeface="+mn-lt"/>
                  </a:rPr>
                  <a:t>the make </a:t>
                </a:r>
                <a:r>
                  <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rPr>
                  <a:t>it into a film to be used in a wider field</a:t>
                </a:r>
                <a:endPar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64" name="圆角矩形 9"/>
            <p:cNvSpPr/>
            <p:nvPr/>
          </p:nvSpPr>
          <p:spPr>
            <a:xfrm rot="2658816">
              <a:off x="169298" y="218403"/>
              <a:ext cx="390139" cy="390139"/>
            </a:xfrm>
            <a:prstGeom prst="roundRect">
              <a:avLst>
                <a:gd name="adj" fmla="val 18738"/>
              </a:avLst>
            </a:prstGeom>
            <a:noFill/>
            <a:ln w="60325">
              <a:solidFill>
                <a:srgbClr val="24563C">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65" name="文本框 64"/>
            <p:cNvSpPr txBox="1"/>
            <p:nvPr/>
          </p:nvSpPr>
          <p:spPr>
            <a:xfrm>
              <a:off x="182370" y="267036"/>
              <a:ext cx="457848" cy="307777"/>
            </a:xfrm>
            <a:prstGeom prst="rect">
              <a:avLst/>
            </a:prstGeom>
            <a:noFill/>
          </p:spPr>
          <p:txBody>
            <a:bodyPr wrap="square" rtlCol="0">
              <a:spAutoFit/>
            </a:bodyPr>
            <a:lstStyle/>
            <a:p>
              <a:r>
                <a:rPr lang="en-US" altLang="zh-CN" sz="1400" b="1">
                  <a:cs typeface="+mn-ea"/>
                  <a:sym typeface="+mn-lt"/>
                </a:rPr>
                <a:t>01</a:t>
              </a:r>
              <a:endParaRPr lang="zh-CN" altLang="en-US" sz="1400" b="1">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ppt_x"/>
                                          </p:val>
                                        </p:tav>
                                        <p:tav tm="100000">
                                          <p:val>
                                            <p:strVal val="#ppt_x"/>
                                          </p:val>
                                        </p:tav>
                                      </p:tavLst>
                                    </p:anim>
                                    <p:anim calcmode="lin" valueType="num">
                                      <p:cBhvr additive="base">
                                        <p:cTn id="8" dur="10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3952877" y="1266826"/>
            <a:ext cx="4286247" cy="4514850"/>
          </a:xfrm>
          <a:prstGeom prst="rect">
            <a:avLst/>
          </a:prstGeom>
          <a:solidFill>
            <a:srgbClr val="24563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pic>
        <p:nvPicPr>
          <p:cNvPr id="11" name="图片占位符 10"/>
          <p:cNvPicPr>
            <a:picLocks noGrp="1" noChangeAspect="1"/>
          </p:cNvPicPr>
          <p:nvPr>
            <p:ph type="pic" sz="quarter" idx="14"/>
          </p:nvPr>
        </p:nvPicPr>
        <p:blipFill>
          <a:blip r:embed="rId1" cstate="screen"/>
          <a:stretch>
            <a:fillRect/>
          </a:stretch>
        </p:blipFill>
        <p:spPr>
          <a:xfrm>
            <a:off x="8239124" y="2205191"/>
            <a:ext cx="3952876" cy="2638115"/>
          </a:xfrm>
        </p:spPr>
      </p:pic>
      <p:sp>
        <p:nvSpPr>
          <p:cNvPr id="27" name="图片占位符 6"/>
          <p:cNvSpPr txBox="1"/>
          <p:nvPr/>
        </p:nvSpPr>
        <p:spPr>
          <a:xfrm>
            <a:off x="0" y="1266825"/>
            <a:ext cx="3952876" cy="4514850"/>
          </a:xfrm>
          <a:custGeom>
            <a:avLst/>
            <a:gdLst>
              <a:gd name="connsiteX0" fmla="*/ 0 w 2441233"/>
              <a:gd name="connsiteY0" fmla="*/ 0 h 2423886"/>
              <a:gd name="connsiteX1" fmla="*/ 2441233 w 2441233"/>
              <a:gd name="connsiteY1" fmla="*/ 0 h 2423886"/>
              <a:gd name="connsiteX2" fmla="*/ 2441233 w 2441233"/>
              <a:gd name="connsiteY2" fmla="*/ 2423886 h 2423886"/>
              <a:gd name="connsiteX3" fmla="*/ 0 w 2441233"/>
              <a:gd name="connsiteY3" fmla="*/ 2423886 h 2423886"/>
            </a:gdLst>
            <a:ahLst/>
            <a:cxnLst>
              <a:cxn ang="0">
                <a:pos x="connsiteX0" y="connsiteY0"/>
              </a:cxn>
              <a:cxn ang="0">
                <a:pos x="connsiteX1" y="connsiteY1"/>
              </a:cxn>
              <a:cxn ang="0">
                <a:pos x="connsiteX2" y="connsiteY2"/>
              </a:cxn>
              <a:cxn ang="0">
                <a:pos x="connsiteX3" y="connsiteY3"/>
              </a:cxn>
            </a:cxnLst>
            <a:rect l="l" t="t" r="r" b="b"/>
            <a:pathLst>
              <a:path w="2441233" h="2423886">
                <a:moveTo>
                  <a:pt x="0" y="0"/>
                </a:moveTo>
                <a:lnTo>
                  <a:pt x="2441233" y="0"/>
                </a:lnTo>
                <a:lnTo>
                  <a:pt x="2441233" y="2423886"/>
                </a:lnTo>
                <a:lnTo>
                  <a:pt x="0" y="2423886"/>
                </a:lnTo>
                <a:close/>
              </a:path>
            </a:pathLst>
          </a:custGeom>
        </p:spPr>
        <p:txBody>
          <a:bodyPr/>
          <a:lstStyle/>
          <a:p>
            <a:endParaRPr lang="zh-CN" altLang="en-US">
              <a:cs typeface="+mn-ea"/>
              <a:sym typeface="+mn-lt"/>
            </a:endParaRPr>
          </a:p>
        </p:txBody>
      </p:sp>
      <p:pic>
        <p:nvPicPr>
          <p:cNvPr id="30" name="图片占位符 10"/>
          <p:cNvPicPr>
            <a:picLocks noChangeAspect="1"/>
          </p:cNvPicPr>
          <p:nvPr/>
        </p:nvPicPr>
        <p:blipFill>
          <a:blip r:embed="rId2" cstate="screen"/>
          <a:stretch>
            <a:fillRect/>
          </a:stretch>
        </p:blipFill>
        <p:spPr>
          <a:xfrm>
            <a:off x="-1" y="2196488"/>
            <a:ext cx="3952875" cy="2655521"/>
          </a:xfrm>
          <a:custGeom>
            <a:avLst/>
            <a:gdLst>
              <a:gd name="connsiteX0" fmla="*/ 0 w 2441233"/>
              <a:gd name="connsiteY0" fmla="*/ 0 h 2423886"/>
              <a:gd name="connsiteX1" fmla="*/ 2441233 w 2441233"/>
              <a:gd name="connsiteY1" fmla="*/ 0 h 2423886"/>
              <a:gd name="connsiteX2" fmla="*/ 2441233 w 2441233"/>
              <a:gd name="connsiteY2" fmla="*/ 2423886 h 2423886"/>
              <a:gd name="connsiteX3" fmla="*/ 0 w 2441233"/>
              <a:gd name="connsiteY3" fmla="*/ 2423886 h 2423886"/>
            </a:gdLst>
            <a:ahLst/>
            <a:cxnLst>
              <a:cxn ang="0">
                <a:pos x="connsiteX0" y="connsiteY0"/>
              </a:cxn>
              <a:cxn ang="0">
                <a:pos x="connsiteX1" y="connsiteY1"/>
              </a:cxn>
              <a:cxn ang="0">
                <a:pos x="connsiteX2" y="connsiteY2"/>
              </a:cxn>
              <a:cxn ang="0">
                <a:pos x="connsiteX3" y="connsiteY3"/>
              </a:cxn>
            </a:cxnLst>
            <a:rect l="l" t="t" r="r" b="b"/>
            <a:pathLst>
              <a:path w="2441233" h="2423886">
                <a:moveTo>
                  <a:pt x="0" y="0"/>
                </a:moveTo>
                <a:lnTo>
                  <a:pt x="2441233" y="0"/>
                </a:lnTo>
                <a:lnTo>
                  <a:pt x="2441233" y="2423886"/>
                </a:lnTo>
                <a:lnTo>
                  <a:pt x="0" y="2423886"/>
                </a:lnTo>
                <a:close/>
              </a:path>
            </a:pathLst>
          </a:custGeom>
        </p:spPr>
      </p:pic>
      <p:sp>
        <p:nvSpPr>
          <p:cNvPr id="33" name="文本框 32"/>
          <p:cNvSpPr txBox="1"/>
          <p:nvPr/>
        </p:nvSpPr>
        <p:spPr>
          <a:xfrm>
            <a:off x="4844767" y="2102650"/>
            <a:ext cx="2502462" cy="1144609"/>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2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bg1"/>
                </a:solidFill>
                <a:effectLst/>
                <a:uLnTx/>
                <a:uFillTx/>
                <a:cs typeface="+mn-ea"/>
                <a:sym typeface="+mn-lt"/>
              </a:rPr>
              <a:t>The user can demonstrate on a projector or computer, or print the presentation</a:t>
            </a:r>
            <a:endParaRPr kumimoji="0" lang="en-US" altLang="zh-CN" sz="1200" b="0" i="0" u="none" strike="noStrike" kern="1200" cap="none" spc="0" normalizeH="0" baseline="0" noProof="0" dirty="0">
              <a:ln>
                <a:noFill/>
              </a:ln>
              <a:solidFill>
                <a:schemeClr val="bg1"/>
              </a:solidFill>
              <a:effectLst/>
              <a:uLnTx/>
              <a:uFillTx/>
              <a:cs typeface="+mn-ea"/>
              <a:sym typeface="+mn-lt"/>
            </a:endParaRPr>
          </a:p>
        </p:txBody>
      </p:sp>
      <p:sp>
        <p:nvSpPr>
          <p:cNvPr id="34" name="文本框 33"/>
          <p:cNvSpPr txBox="1"/>
          <p:nvPr/>
        </p:nvSpPr>
        <p:spPr>
          <a:xfrm>
            <a:off x="5300742" y="1820505"/>
            <a:ext cx="1569660" cy="369332"/>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bg1"/>
                </a:solidFill>
                <a:effectLst/>
                <a:uLnTx/>
                <a:uFillTx/>
                <a:cs typeface="+mn-ea"/>
                <a:sym typeface="+mn-lt"/>
              </a:rPr>
              <a:t>标题文字添加</a:t>
            </a:r>
            <a:endParaRPr kumimoji="0" lang="zh-CN" altLang="en-US" b="0" i="0" u="none" strike="noStrike" kern="1200" cap="none" spc="0" normalizeH="0" baseline="0" noProof="0" dirty="0">
              <a:ln>
                <a:noFill/>
              </a:ln>
              <a:solidFill>
                <a:schemeClr val="bg1"/>
              </a:solidFill>
              <a:effectLst/>
              <a:uLnTx/>
              <a:uFillTx/>
              <a:cs typeface="+mn-ea"/>
              <a:sym typeface="+mn-lt"/>
            </a:endParaRPr>
          </a:p>
        </p:txBody>
      </p:sp>
      <p:sp>
        <p:nvSpPr>
          <p:cNvPr id="38" name="文本框 37"/>
          <p:cNvSpPr txBox="1"/>
          <p:nvPr/>
        </p:nvSpPr>
        <p:spPr>
          <a:xfrm>
            <a:off x="4844767" y="4245775"/>
            <a:ext cx="2502462" cy="1144609"/>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2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bg1"/>
                </a:solidFill>
                <a:effectLst/>
                <a:uLnTx/>
                <a:uFillTx/>
                <a:cs typeface="+mn-ea"/>
                <a:sym typeface="+mn-lt"/>
              </a:rPr>
              <a:t>The user can demonstrate on a projector or computer, or print the presentation</a:t>
            </a:r>
            <a:endParaRPr kumimoji="0" lang="en-US" altLang="zh-CN" sz="1200" b="0" i="0" u="none" strike="noStrike" kern="1200" cap="none" spc="0" normalizeH="0" baseline="0" noProof="0" dirty="0">
              <a:ln>
                <a:noFill/>
              </a:ln>
              <a:solidFill>
                <a:schemeClr val="bg1"/>
              </a:solidFill>
              <a:effectLst/>
              <a:uLnTx/>
              <a:uFillTx/>
              <a:cs typeface="+mn-ea"/>
              <a:sym typeface="+mn-lt"/>
            </a:endParaRPr>
          </a:p>
        </p:txBody>
      </p:sp>
      <p:sp>
        <p:nvSpPr>
          <p:cNvPr id="39" name="文本框 38"/>
          <p:cNvSpPr txBox="1"/>
          <p:nvPr/>
        </p:nvSpPr>
        <p:spPr>
          <a:xfrm>
            <a:off x="5300742" y="3963630"/>
            <a:ext cx="1569660" cy="369332"/>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bg1"/>
                </a:solidFill>
                <a:effectLst/>
                <a:uLnTx/>
                <a:uFillTx/>
                <a:cs typeface="+mn-ea"/>
                <a:sym typeface="+mn-lt"/>
              </a:rPr>
              <a:t>标题文字添加</a:t>
            </a:r>
            <a:endParaRPr kumimoji="0" lang="zh-CN" altLang="en-US" b="0" i="0" u="none" strike="noStrike" kern="1200" cap="none" spc="0" normalizeH="0" baseline="0" noProof="0" dirty="0">
              <a:ln>
                <a:noFill/>
              </a:ln>
              <a:solidFill>
                <a:schemeClr val="bg1"/>
              </a:solidFill>
              <a:effectLst/>
              <a:uLnTx/>
              <a:uFillTx/>
              <a:cs typeface="+mn-ea"/>
              <a:sym typeface="+mn-lt"/>
            </a:endParaRPr>
          </a:p>
        </p:txBody>
      </p:sp>
      <p:grpSp>
        <p:nvGrpSpPr>
          <p:cNvPr id="10" name="组合 9"/>
          <p:cNvGrpSpPr/>
          <p:nvPr/>
        </p:nvGrpSpPr>
        <p:grpSpPr>
          <a:xfrm>
            <a:off x="169298" y="58865"/>
            <a:ext cx="2964427" cy="711074"/>
            <a:chOff x="169298" y="58865"/>
            <a:chExt cx="2964427" cy="711074"/>
          </a:xfrm>
        </p:grpSpPr>
        <p:grpSp>
          <p:nvGrpSpPr>
            <p:cNvPr id="12" name="组合 11"/>
            <p:cNvGrpSpPr/>
            <p:nvPr/>
          </p:nvGrpSpPr>
          <p:grpSpPr>
            <a:xfrm>
              <a:off x="640218" y="58865"/>
              <a:ext cx="2493507" cy="711074"/>
              <a:chOff x="4362191" y="419177"/>
              <a:chExt cx="2493507" cy="711074"/>
            </a:xfrm>
          </p:grpSpPr>
          <p:sp>
            <p:nvSpPr>
              <p:cNvPr id="15" name="文本框 14"/>
              <p:cNvSpPr txBox="1"/>
              <p:nvPr/>
            </p:nvSpPr>
            <p:spPr>
              <a:xfrm>
                <a:off x="4362191" y="419177"/>
                <a:ext cx="2236510" cy="400110"/>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rPr>
                  <a:t>标题文字添加此处</a:t>
                </a:r>
                <a:endPar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16" name="文本框 15"/>
              <p:cNvSpPr txBox="1"/>
              <p:nvPr/>
            </p:nvSpPr>
            <p:spPr>
              <a:xfrm>
                <a:off x="4362191" y="707507"/>
                <a:ext cx="2493507" cy="422744"/>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900" b="0" i="0" u="none" strike="noStrike" kern="1200" cap="none" spc="0" normalizeH="0" baseline="0" noProof="0">
                    <a:ln>
                      <a:noFill/>
                    </a:ln>
                    <a:solidFill>
                      <a:schemeClr val="tx1">
                        <a:lumMod val="85000"/>
                        <a:lumOff val="15000"/>
                      </a:schemeClr>
                    </a:solidFill>
                    <a:effectLst/>
                    <a:uLnTx/>
                    <a:uFillTx/>
                    <a:cs typeface="+mn-ea"/>
                    <a:sym typeface="+mn-lt"/>
                  </a:rPr>
                  <a:t> user can, </a:t>
                </a:r>
                <a:r>
                  <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rPr>
                  <a:t>or print </a:t>
                </a:r>
                <a:r>
                  <a:rPr kumimoji="0" lang="en-US" altLang="zh-CN" sz="900" b="0" i="0" u="none" strike="noStrike" kern="1200" cap="none" spc="0" normalizeH="0" baseline="0" noProof="0">
                    <a:ln>
                      <a:noFill/>
                    </a:ln>
                    <a:solidFill>
                      <a:schemeClr val="tx1">
                        <a:lumMod val="85000"/>
                        <a:lumOff val="15000"/>
                      </a:schemeClr>
                    </a:solidFill>
                    <a:effectLst/>
                    <a:uLnTx/>
                    <a:uFillTx/>
                    <a:cs typeface="+mn-ea"/>
                    <a:sym typeface="+mn-lt"/>
                  </a:rPr>
                  <a:t>the make </a:t>
                </a:r>
                <a:r>
                  <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rPr>
                  <a:t>it into a film to be used in a wider field</a:t>
                </a:r>
                <a:endPar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13" name="圆角矩形 9"/>
            <p:cNvSpPr/>
            <p:nvPr/>
          </p:nvSpPr>
          <p:spPr>
            <a:xfrm rot="2658816">
              <a:off x="169298" y="218403"/>
              <a:ext cx="390139" cy="390139"/>
            </a:xfrm>
            <a:prstGeom prst="roundRect">
              <a:avLst>
                <a:gd name="adj" fmla="val 18738"/>
              </a:avLst>
            </a:prstGeom>
            <a:noFill/>
            <a:ln w="60325">
              <a:solidFill>
                <a:srgbClr val="24563C">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4" name="文本框 13"/>
            <p:cNvSpPr txBox="1"/>
            <p:nvPr/>
          </p:nvSpPr>
          <p:spPr>
            <a:xfrm>
              <a:off x="182370" y="267036"/>
              <a:ext cx="457848" cy="307777"/>
            </a:xfrm>
            <a:prstGeom prst="rect">
              <a:avLst/>
            </a:prstGeom>
            <a:noFill/>
          </p:spPr>
          <p:txBody>
            <a:bodyPr wrap="square" rtlCol="0">
              <a:spAutoFit/>
            </a:bodyPr>
            <a:lstStyle/>
            <a:p>
              <a:r>
                <a:rPr lang="en-US" altLang="zh-CN" sz="1400" b="1">
                  <a:cs typeface="+mn-ea"/>
                  <a:sym typeface="+mn-lt"/>
                </a:rPr>
                <a:t>01</a:t>
              </a:r>
              <a:endParaRPr lang="zh-CN" altLang="en-US" sz="1400" b="1">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图文框 13"/>
          <p:cNvSpPr/>
          <p:nvPr/>
        </p:nvSpPr>
        <p:spPr>
          <a:xfrm>
            <a:off x="6642100" y="1663700"/>
            <a:ext cx="5549900" cy="2755377"/>
          </a:xfrm>
          <a:prstGeom prst="frame">
            <a:avLst>
              <a:gd name="adj1" fmla="val 2083"/>
            </a:avLst>
          </a:prstGeom>
          <a:solidFill>
            <a:srgbClr val="245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6" name="Freeform 6"/>
          <p:cNvSpPr/>
          <p:nvPr/>
        </p:nvSpPr>
        <p:spPr>
          <a:xfrm>
            <a:off x="711438" y="1530236"/>
            <a:ext cx="1654504" cy="1160895"/>
          </a:xfrm>
          <a:custGeom>
            <a:avLst/>
            <a:gdLst/>
            <a:ahLst/>
            <a:cxnLst/>
            <a:rect l="l" t="t" r="r" b="b"/>
            <a:pathLst>
              <a:path w="275844" h="193548">
                <a:moveTo>
                  <a:pt x="213360" y="0"/>
                </a:moveTo>
                <a:lnTo>
                  <a:pt x="275844" y="0"/>
                </a:lnTo>
                <a:lnTo>
                  <a:pt x="241554" y="81534"/>
                </a:lnTo>
                <a:cubicBezTo>
                  <a:pt x="258318" y="92710"/>
                  <a:pt x="266700" y="108331"/>
                  <a:pt x="266700" y="128397"/>
                </a:cubicBezTo>
                <a:cubicBezTo>
                  <a:pt x="266700" y="148463"/>
                  <a:pt x="260731" y="164338"/>
                  <a:pt x="248793" y="176022"/>
                </a:cubicBezTo>
                <a:cubicBezTo>
                  <a:pt x="236855" y="187706"/>
                  <a:pt x="221869" y="193548"/>
                  <a:pt x="203835" y="193548"/>
                </a:cubicBezTo>
                <a:cubicBezTo>
                  <a:pt x="185801" y="193548"/>
                  <a:pt x="170815" y="187960"/>
                  <a:pt x="158877" y="176784"/>
                </a:cubicBezTo>
                <a:cubicBezTo>
                  <a:pt x="146939" y="165608"/>
                  <a:pt x="140970" y="151130"/>
                  <a:pt x="140970" y="133350"/>
                </a:cubicBezTo>
                <a:cubicBezTo>
                  <a:pt x="140970" y="115570"/>
                  <a:pt x="146558" y="98044"/>
                  <a:pt x="157734" y="80772"/>
                </a:cubicBezTo>
                <a:close/>
                <a:moveTo>
                  <a:pt x="72390" y="0"/>
                </a:moveTo>
                <a:lnTo>
                  <a:pt x="134874" y="0"/>
                </a:lnTo>
                <a:lnTo>
                  <a:pt x="100584" y="81534"/>
                </a:lnTo>
                <a:cubicBezTo>
                  <a:pt x="117348" y="92710"/>
                  <a:pt x="125730" y="108331"/>
                  <a:pt x="125730" y="128397"/>
                </a:cubicBezTo>
                <a:cubicBezTo>
                  <a:pt x="125730" y="148463"/>
                  <a:pt x="119761" y="164338"/>
                  <a:pt x="107823" y="176022"/>
                </a:cubicBezTo>
                <a:cubicBezTo>
                  <a:pt x="95885" y="187706"/>
                  <a:pt x="80899" y="193548"/>
                  <a:pt x="62865" y="193548"/>
                </a:cubicBezTo>
                <a:cubicBezTo>
                  <a:pt x="44831" y="193548"/>
                  <a:pt x="29845" y="187960"/>
                  <a:pt x="17907" y="176784"/>
                </a:cubicBezTo>
                <a:cubicBezTo>
                  <a:pt x="5969" y="165608"/>
                  <a:pt x="0" y="151130"/>
                  <a:pt x="0" y="133350"/>
                </a:cubicBezTo>
                <a:cubicBezTo>
                  <a:pt x="0" y="115570"/>
                  <a:pt x="5588" y="98044"/>
                  <a:pt x="16764" y="80772"/>
                </a:cubicBezTo>
                <a:close/>
              </a:path>
            </a:pathLst>
          </a:custGeom>
          <a:solidFill>
            <a:srgbClr val="24563C">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pic>
        <p:nvPicPr>
          <p:cNvPr id="5" name="图片占位符 5"/>
          <p:cNvPicPr>
            <a:picLocks noChangeAspect="1"/>
          </p:cNvPicPr>
          <p:nvPr/>
        </p:nvPicPr>
        <p:blipFill>
          <a:blip r:embed="rId1" cstate="screen"/>
          <a:stretch>
            <a:fillRect/>
          </a:stretch>
        </p:blipFill>
        <p:spPr>
          <a:xfrm>
            <a:off x="6953250" y="2312507"/>
            <a:ext cx="5238750" cy="3491544"/>
          </a:xfrm>
          <a:custGeom>
            <a:avLst/>
            <a:gdLst>
              <a:gd name="connsiteX0" fmla="*/ 0 w 7374194"/>
              <a:gd name="connsiteY0" fmla="*/ 0 h 6858000"/>
              <a:gd name="connsiteX1" fmla="*/ 7374194 w 7374194"/>
              <a:gd name="connsiteY1" fmla="*/ 0 h 6858000"/>
              <a:gd name="connsiteX2" fmla="*/ 7374194 w 7374194"/>
              <a:gd name="connsiteY2" fmla="*/ 6858000 h 6858000"/>
              <a:gd name="connsiteX3" fmla="*/ 0 w 73741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374194" h="6858000">
                <a:moveTo>
                  <a:pt x="0" y="0"/>
                </a:moveTo>
                <a:lnTo>
                  <a:pt x="7374194" y="0"/>
                </a:lnTo>
                <a:lnTo>
                  <a:pt x="7374194" y="6858000"/>
                </a:lnTo>
                <a:lnTo>
                  <a:pt x="0" y="6858000"/>
                </a:lnTo>
                <a:close/>
              </a:path>
            </a:pathLst>
          </a:custGeom>
        </p:spPr>
      </p:pic>
      <p:sp>
        <p:nvSpPr>
          <p:cNvPr id="7" name="Rectangle 7"/>
          <p:cNvSpPr/>
          <p:nvPr/>
        </p:nvSpPr>
        <p:spPr>
          <a:xfrm>
            <a:off x="711438" y="1844269"/>
            <a:ext cx="5823140" cy="1883272"/>
          </a:xfrm>
          <a:prstGeom prst="rect">
            <a:avLst/>
          </a:prstGeom>
        </p:spPr>
        <p:txBody>
          <a:bodyPr wrap="square">
            <a:spAutoFit/>
          </a:bodyPr>
          <a:lstStyle/>
          <a:p>
            <a:pPr>
              <a:lnSpc>
                <a:spcPct val="200000"/>
              </a:lnSpc>
            </a:pPr>
            <a:r>
              <a:rPr lang="en-US" sz="1200" b="0" i="0">
                <a:solidFill>
                  <a:schemeClr val="tx1">
                    <a:lumMod val="75000"/>
                    <a:lumOff val="25000"/>
                  </a:schemeClr>
                </a:solidFill>
                <a:effectLst/>
                <a:cs typeface="+mn-ea"/>
                <a:sym typeface="+mn-lt"/>
              </a:rPr>
              <a:t>Lorem ipsum dolor sit amet, consectetur adipiscing elit. Donec vel semper felis. Suspendisse tempor tellus sit amet tellus mattis, nec aliquet felis luctus. Aenean metus dolor, porttitor vitae erat eu, imperdiet suscipit lectus. Nunc laoreet arcu eget est eleifend ornare. Curabitur tempor eros ac pharetra fringillaplatea dictumst. Aliquam tincidunt tincidunt congue. In hac</a:t>
            </a:r>
            <a:endParaRPr lang="en-US" sz="1200" b="0" i="0">
              <a:solidFill>
                <a:schemeClr val="tx1">
                  <a:lumMod val="75000"/>
                  <a:lumOff val="25000"/>
                </a:schemeClr>
              </a:solidFill>
              <a:effectLst/>
              <a:cs typeface="+mn-ea"/>
              <a:sym typeface="+mn-lt"/>
            </a:endParaRPr>
          </a:p>
        </p:txBody>
      </p:sp>
      <p:sp>
        <p:nvSpPr>
          <p:cNvPr id="8" name="Shape 2540"/>
          <p:cNvSpPr/>
          <p:nvPr/>
        </p:nvSpPr>
        <p:spPr>
          <a:xfrm>
            <a:off x="698688" y="4228577"/>
            <a:ext cx="549115" cy="54911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rgbClr val="24563C"/>
          </a:solidFill>
          <a:ln w="19050">
            <a:noFill/>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cs typeface="+mn-ea"/>
              <a:sym typeface="+mn-lt"/>
            </a:endParaRPr>
          </a:p>
        </p:txBody>
      </p:sp>
      <p:sp>
        <p:nvSpPr>
          <p:cNvPr id="10" name="Rectangle 10"/>
          <p:cNvSpPr/>
          <p:nvPr/>
        </p:nvSpPr>
        <p:spPr>
          <a:xfrm>
            <a:off x="786166" y="4823231"/>
            <a:ext cx="2471384" cy="890693"/>
          </a:xfrm>
          <a:prstGeom prst="rect">
            <a:avLst/>
          </a:prstGeom>
        </p:spPr>
        <p:txBody>
          <a:bodyPr wrap="square">
            <a:spAutoFit/>
          </a:bodyPr>
          <a:lstStyle/>
          <a:p>
            <a:pPr algn="just">
              <a:lnSpc>
                <a:spcPct val="150000"/>
              </a:lnSpc>
            </a:pPr>
            <a:r>
              <a:rPr lang="en-US" sz="1200" b="0" i="0">
                <a:solidFill>
                  <a:schemeClr val="tx1">
                    <a:lumMod val="75000"/>
                    <a:lumOff val="25000"/>
                  </a:schemeClr>
                </a:solidFill>
                <a:effectLst/>
                <a:cs typeface="+mn-ea"/>
                <a:sym typeface="+mn-lt"/>
              </a:rPr>
              <a:t>Sed ut perspiciatis unde omnis iste natus error sit voluptatem accusol oremq.</a:t>
            </a:r>
            <a:endParaRPr lang="en-US" sz="1200">
              <a:solidFill>
                <a:schemeClr val="tx1">
                  <a:lumMod val="75000"/>
                  <a:lumOff val="25000"/>
                </a:schemeClr>
              </a:solidFill>
              <a:cs typeface="+mn-ea"/>
              <a:sym typeface="+mn-lt"/>
            </a:endParaRPr>
          </a:p>
        </p:txBody>
      </p:sp>
      <p:sp>
        <p:nvSpPr>
          <p:cNvPr id="11" name="Shape 2540"/>
          <p:cNvSpPr/>
          <p:nvPr/>
        </p:nvSpPr>
        <p:spPr>
          <a:xfrm>
            <a:off x="3734844" y="4228577"/>
            <a:ext cx="549115" cy="54911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rgbClr val="24563C"/>
          </a:solidFill>
          <a:ln w="19050">
            <a:noFill/>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cs typeface="+mn-ea"/>
              <a:sym typeface="+mn-lt"/>
            </a:endParaRPr>
          </a:p>
        </p:txBody>
      </p:sp>
      <p:sp>
        <p:nvSpPr>
          <p:cNvPr id="13" name="Rectangle 13"/>
          <p:cNvSpPr/>
          <p:nvPr/>
        </p:nvSpPr>
        <p:spPr>
          <a:xfrm>
            <a:off x="3822322" y="4823231"/>
            <a:ext cx="2471384" cy="890693"/>
          </a:xfrm>
          <a:prstGeom prst="rect">
            <a:avLst/>
          </a:prstGeom>
        </p:spPr>
        <p:txBody>
          <a:bodyPr wrap="square">
            <a:spAutoFit/>
          </a:bodyPr>
          <a:lstStyle/>
          <a:p>
            <a:pPr algn="just">
              <a:lnSpc>
                <a:spcPct val="150000"/>
              </a:lnSpc>
            </a:pPr>
            <a:r>
              <a:rPr lang="en-US" sz="1200" b="0" i="0">
                <a:solidFill>
                  <a:schemeClr val="tx1">
                    <a:lumMod val="75000"/>
                    <a:lumOff val="25000"/>
                  </a:schemeClr>
                </a:solidFill>
                <a:effectLst/>
                <a:cs typeface="+mn-ea"/>
                <a:sym typeface="+mn-lt"/>
              </a:rPr>
              <a:t>Sed ut perspiciatis unde omnis iste natus error sit voluptatem accusol oremq.</a:t>
            </a:r>
            <a:endParaRPr lang="en-US" sz="1200">
              <a:solidFill>
                <a:schemeClr val="tx1">
                  <a:lumMod val="75000"/>
                  <a:lumOff val="25000"/>
                </a:schemeClr>
              </a:solidFill>
              <a:cs typeface="+mn-ea"/>
              <a:sym typeface="+mn-lt"/>
            </a:endParaRPr>
          </a:p>
        </p:txBody>
      </p:sp>
      <p:sp>
        <p:nvSpPr>
          <p:cNvPr id="15" name="文本框 14"/>
          <p:cNvSpPr txBox="1"/>
          <p:nvPr/>
        </p:nvSpPr>
        <p:spPr>
          <a:xfrm>
            <a:off x="1294629" y="4318468"/>
            <a:ext cx="1723549" cy="400110"/>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rPr>
              <a:t>标题文字添加</a:t>
            </a:r>
            <a:endPar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16" name="文本框 15"/>
          <p:cNvSpPr txBox="1"/>
          <p:nvPr/>
        </p:nvSpPr>
        <p:spPr>
          <a:xfrm>
            <a:off x="4311235" y="4318468"/>
            <a:ext cx="1723549" cy="400110"/>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rPr>
              <a:t>标题文字添加</a:t>
            </a:r>
            <a:endPar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nvGrpSpPr>
          <p:cNvPr id="17" name="组合 16"/>
          <p:cNvGrpSpPr/>
          <p:nvPr/>
        </p:nvGrpSpPr>
        <p:grpSpPr>
          <a:xfrm>
            <a:off x="169298" y="58865"/>
            <a:ext cx="2964427" cy="711074"/>
            <a:chOff x="169298" y="58865"/>
            <a:chExt cx="2964427" cy="711074"/>
          </a:xfrm>
        </p:grpSpPr>
        <p:grpSp>
          <p:nvGrpSpPr>
            <p:cNvPr id="18" name="组合 17"/>
            <p:cNvGrpSpPr/>
            <p:nvPr/>
          </p:nvGrpSpPr>
          <p:grpSpPr>
            <a:xfrm>
              <a:off x="640218" y="58865"/>
              <a:ext cx="2493507" cy="711074"/>
              <a:chOff x="4362191" y="419177"/>
              <a:chExt cx="2493507" cy="711074"/>
            </a:xfrm>
          </p:grpSpPr>
          <p:sp>
            <p:nvSpPr>
              <p:cNvPr id="21" name="文本框 20"/>
              <p:cNvSpPr txBox="1"/>
              <p:nvPr/>
            </p:nvSpPr>
            <p:spPr>
              <a:xfrm>
                <a:off x="4362191" y="419177"/>
                <a:ext cx="2236510" cy="400110"/>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rPr>
                  <a:t>标题文字添加此处</a:t>
                </a:r>
                <a:endPar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22" name="文本框 21"/>
              <p:cNvSpPr txBox="1"/>
              <p:nvPr/>
            </p:nvSpPr>
            <p:spPr>
              <a:xfrm>
                <a:off x="4362191" y="707507"/>
                <a:ext cx="2493507" cy="422744"/>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900" b="0" i="0" u="none" strike="noStrike" kern="1200" cap="none" spc="0" normalizeH="0" baseline="0" noProof="0">
                    <a:ln>
                      <a:noFill/>
                    </a:ln>
                    <a:solidFill>
                      <a:schemeClr val="tx1">
                        <a:lumMod val="85000"/>
                        <a:lumOff val="15000"/>
                      </a:schemeClr>
                    </a:solidFill>
                    <a:effectLst/>
                    <a:uLnTx/>
                    <a:uFillTx/>
                    <a:cs typeface="+mn-ea"/>
                    <a:sym typeface="+mn-lt"/>
                  </a:rPr>
                  <a:t> user can, </a:t>
                </a:r>
                <a:r>
                  <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rPr>
                  <a:t>or print </a:t>
                </a:r>
                <a:r>
                  <a:rPr kumimoji="0" lang="en-US" altLang="zh-CN" sz="900" b="0" i="0" u="none" strike="noStrike" kern="1200" cap="none" spc="0" normalizeH="0" baseline="0" noProof="0">
                    <a:ln>
                      <a:noFill/>
                    </a:ln>
                    <a:solidFill>
                      <a:schemeClr val="tx1">
                        <a:lumMod val="85000"/>
                        <a:lumOff val="15000"/>
                      </a:schemeClr>
                    </a:solidFill>
                    <a:effectLst/>
                    <a:uLnTx/>
                    <a:uFillTx/>
                    <a:cs typeface="+mn-ea"/>
                    <a:sym typeface="+mn-lt"/>
                  </a:rPr>
                  <a:t>the make </a:t>
                </a:r>
                <a:r>
                  <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rPr>
                  <a:t>it into a film to be used in a wider field</a:t>
                </a:r>
                <a:endPar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19" name="圆角矩形 9"/>
            <p:cNvSpPr/>
            <p:nvPr/>
          </p:nvSpPr>
          <p:spPr>
            <a:xfrm rot="2658816">
              <a:off x="169298" y="218403"/>
              <a:ext cx="390139" cy="390139"/>
            </a:xfrm>
            <a:prstGeom prst="roundRect">
              <a:avLst>
                <a:gd name="adj" fmla="val 18738"/>
              </a:avLst>
            </a:prstGeom>
            <a:noFill/>
            <a:ln w="60325">
              <a:solidFill>
                <a:srgbClr val="24563C">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0" name="文本框 19"/>
            <p:cNvSpPr txBox="1"/>
            <p:nvPr/>
          </p:nvSpPr>
          <p:spPr>
            <a:xfrm>
              <a:off x="182370" y="267036"/>
              <a:ext cx="457848" cy="307777"/>
            </a:xfrm>
            <a:prstGeom prst="rect">
              <a:avLst/>
            </a:prstGeom>
            <a:noFill/>
          </p:spPr>
          <p:txBody>
            <a:bodyPr wrap="square" rtlCol="0">
              <a:spAutoFit/>
            </a:bodyPr>
            <a:lstStyle/>
            <a:p>
              <a:r>
                <a:rPr lang="en-US" altLang="zh-CN" sz="1400" b="1">
                  <a:cs typeface="+mn-ea"/>
                  <a:sym typeface="+mn-lt"/>
                </a:rPr>
                <a:t>01</a:t>
              </a:r>
              <a:endParaRPr lang="zh-CN" altLang="en-US" sz="1400" b="1">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占位符 15"/>
          <p:cNvPicPr>
            <a:picLocks noGrp="1" noChangeAspect="1"/>
          </p:cNvPicPr>
          <p:nvPr>
            <p:ph type="pic" sz="quarter" idx="10"/>
          </p:nvPr>
        </p:nvPicPr>
        <p:blipFill>
          <a:blip r:embed="rId1" cstate="screen"/>
          <a:stretch>
            <a:fillRect/>
          </a:stretch>
        </p:blipFill>
        <p:spPr>
          <a:xfrm>
            <a:off x="2554014" y="-34611"/>
            <a:ext cx="7083972" cy="3431548"/>
          </a:xfrm>
          <a:blipFill>
            <a:blip r:embed="rId2" cstate="screen"/>
            <a:stretch>
              <a:fillRect/>
            </a:stretch>
          </a:blipFill>
        </p:spPr>
      </p:pic>
      <p:sp>
        <p:nvSpPr>
          <p:cNvPr id="10" name="圆角矩形 9"/>
          <p:cNvSpPr/>
          <p:nvPr/>
        </p:nvSpPr>
        <p:spPr>
          <a:xfrm rot="2658816">
            <a:off x="3545038" y="-2684565"/>
            <a:ext cx="5101924" cy="5101924"/>
          </a:xfrm>
          <a:prstGeom prst="roundRect">
            <a:avLst>
              <a:gd name="adj" fmla="val 20693"/>
            </a:avLst>
          </a:prstGeom>
          <a:noFill/>
          <a:ln w="165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7" name="文本框 6"/>
          <p:cNvSpPr txBox="1"/>
          <p:nvPr/>
        </p:nvSpPr>
        <p:spPr>
          <a:xfrm>
            <a:off x="4193519" y="4601808"/>
            <a:ext cx="3877986" cy="646331"/>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24563C"/>
                </a:solidFill>
                <a:effectLst/>
                <a:uLnTx/>
                <a:uFillTx/>
                <a:cs typeface="+mn-ea"/>
                <a:sym typeface="+mn-lt"/>
              </a:rPr>
              <a:t>标题文字添加此处</a:t>
            </a:r>
            <a:endParaRPr kumimoji="0" lang="zh-CN" altLang="en-US" sz="3600" b="1" i="0" u="none" strike="noStrike" kern="1200" cap="none" spc="0" normalizeH="0" baseline="0" noProof="0" dirty="0">
              <a:ln>
                <a:noFill/>
              </a:ln>
              <a:solidFill>
                <a:srgbClr val="24563C"/>
              </a:solidFill>
              <a:effectLst/>
              <a:uLnTx/>
              <a:uFillTx/>
              <a:cs typeface="+mn-ea"/>
              <a:sym typeface="+mn-lt"/>
            </a:endParaRPr>
          </a:p>
        </p:txBody>
      </p:sp>
      <p:sp>
        <p:nvSpPr>
          <p:cNvPr id="8" name="文本框 7"/>
          <p:cNvSpPr txBox="1"/>
          <p:nvPr/>
        </p:nvSpPr>
        <p:spPr>
          <a:xfrm>
            <a:off x="2984499" y="5248139"/>
            <a:ext cx="6223002" cy="775277"/>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2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rPr>
              <a:t>The user can demonstrate on a projector or computer, or print the presentation and make it into a film to be used in a wider field</a:t>
            </a:r>
            <a:endPar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2" name="文本框 1"/>
          <p:cNvSpPr txBox="1"/>
          <p:nvPr/>
        </p:nvSpPr>
        <p:spPr>
          <a:xfrm>
            <a:off x="4795837" y="3809712"/>
            <a:ext cx="2969305"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000" b="1" i="0" u="none" strike="noStrike" kern="1200" cap="none" spc="0" normalizeH="0" baseline="0" noProof="0" dirty="0">
                <a:ln>
                  <a:noFill/>
                </a:ln>
                <a:solidFill>
                  <a:prstClr val="black"/>
                </a:solidFill>
                <a:effectLst/>
                <a:uLnTx/>
                <a:uFillTx/>
                <a:cs typeface="+mn-ea"/>
                <a:sym typeface="+mn-lt"/>
              </a:rPr>
              <a:t>PART </a:t>
            </a:r>
            <a:r>
              <a:rPr lang="en-US" altLang="zh-CN" sz="4000" b="1" dirty="0">
                <a:solidFill>
                  <a:prstClr val="black"/>
                </a:solidFill>
                <a:cs typeface="+mn-ea"/>
                <a:sym typeface="+mn-lt"/>
              </a:rPr>
              <a:t>TWO</a:t>
            </a:r>
            <a:endParaRPr kumimoji="0" lang="zh-CN" altLang="en-US" sz="4000" b="1" i="0" u="none" strike="noStrike" kern="1200" cap="none" spc="0" normalizeH="0" baseline="0" noProof="0" dirty="0">
              <a:ln>
                <a:noFill/>
              </a:ln>
              <a:solidFill>
                <a:prstClr val="black"/>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占位符 7"/>
          <p:cNvPicPr>
            <a:picLocks noGrp="1" noChangeAspect="1"/>
          </p:cNvPicPr>
          <p:nvPr>
            <p:ph type="pic" sz="quarter" idx="10"/>
          </p:nvPr>
        </p:nvPicPr>
        <p:blipFill>
          <a:blip r:embed="rId1" cstate="screen"/>
          <a:stretch>
            <a:fillRect/>
          </a:stretch>
        </p:blipFill>
        <p:spPr>
          <a:xfrm>
            <a:off x="781050" y="1427627"/>
            <a:ext cx="7414111" cy="2786182"/>
          </a:xfrm>
          <a:gradFill>
            <a:gsLst>
              <a:gs pos="0">
                <a:srgbClr val="42A6E2"/>
              </a:gs>
              <a:gs pos="100000">
                <a:srgbClr val="2BC2BD"/>
              </a:gs>
            </a:gsLst>
            <a:lin ang="2700000" scaled="1"/>
          </a:gradFill>
        </p:spPr>
      </p:pic>
      <p:sp>
        <p:nvSpPr>
          <p:cNvPr id="11" name="矩形 10"/>
          <p:cNvSpPr/>
          <p:nvPr/>
        </p:nvSpPr>
        <p:spPr>
          <a:xfrm>
            <a:off x="8115589" y="1427627"/>
            <a:ext cx="3211224" cy="2786182"/>
          </a:xfrm>
          <a:prstGeom prst="rect">
            <a:avLst/>
          </a:prstGeom>
          <a:solidFill>
            <a:srgbClr val="24563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9" name="组合 8"/>
          <p:cNvGrpSpPr/>
          <p:nvPr/>
        </p:nvGrpSpPr>
        <p:grpSpPr>
          <a:xfrm>
            <a:off x="776841" y="4536979"/>
            <a:ext cx="7119297" cy="1700614"/>
            <a:chOff x="1065401" y="2329497"/>
            <a:chExt cx="7119297" cy="1700614"/>
          </a:xfrm>
        </p:grpSpPr>
        <p:sp>
          <p:nvSpPr>
            <p:cNvPr id="10" name="文本框 9"/>
            <p:cNvSpPr txBox="1"/>
            <p:nvPr/>
          </p:nvSpPr>
          <p:spPr>
            <a:xfrm>
              <a:off x="1083974" y="2885502"/>
              <a:ext cx="7100724" cy="1144609"/>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2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tx1">
                      <a:lumMod val="85000"/>
                      <a:lumOff val="15000"/>
                    </a:schemeClr>
                  </a:solidFill>
                  <a:effectLst/>
                  <a:uLnTx/>
                  <a:uFillTx/>
                  <a:cs typeface="+mn-ea"/>
                  <a:sym typeface="+mn-lt"/>
                </a:rPr>
                <a:t>The user can demonstrate on a projector or computer, or print the presentation and make it into a film to be used in a wider field. Using PowerPoint, not only can you create presentations, you can also hold face-to-face meetings, teleconferencing,</a:t>
              </a:r>
              <a:endParaRPr kumimoji="0" lang="en-US" altLang="zh-CN" sz="12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12" name="文本框 11"/>
            <p:cNvSpPr txBox="1"/>
            <p:nvPr/>
          </p:nvSpPr>
          <p:spPr>
            <a:xfrm>
              <a:off x="1065401" y="2329497"/>
              <a:ext cx="1723549" cy="400110"/>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rPr>
                <a:t>标题文字添加</a:t>
              </a:r>
              <a:endPar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cxnSp>
          <p:nvCxnSpPr>
            <p:cNvPr id="13" name="直接连接符 12"/>
            <p:cNvCxnSpPr/>
            <p:nvPr/>
          </p:nvCxnSpPr>
          <p:spPr>
            <a:xfrm>
              <a:off x="1177458" y="2851380"/>
              <a:ext cx="622300" cy="0"/>
            </a:xfrm>
            <a:prstGeom prst="line">
              <a:avLst/>
            </a:prstGeom>
            <a:ln w="381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18" name="Shape 2587"/>
          <p:cNvSpPr/>
          <p:nvPr/>
        </p:nvSpPr>
        <p:spPr>
          <a:xfrm>
            <a:off x="9477242" y="1801745"/>
            <a:ext cx="487918" cy="487918"/>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cs typeface="+mn-ea"/>
              <a:sym typeface="+mn-lt"/>
            </a:endParaRPr>
          </a:p>
        </p:txBody>
      </p:sp>
      <p:sp>
        <p:nvSpPr>
          <p:cNvPr id="19" name="TextBox 2"/>
          <p:cNvSpPr txBox="1"/>
          <p:nvPr/>
        </p:nvSpPr>
        <p:spPr>
          <a:xfrm>
            <a:off x="8022671" y="2347097"/>
            <a:ext cx="3304142" cy="1308884"/>
          </a:xfrm>
          <a:prstGeom prst="rect">
            <a:avLst/>
          </a:prstGeom>
          <a:noFill/>
        </p:spPr>
        <p:txBody>
          <a:bodyPr wrap="square" rtlCol="0">
            <a:spAutoFit/>
          </a:bodyPr>
          <a:lstStyle/>
          <a:p>
            <a:pPr algn="ctr">
              <a:lnSpc>
                <a:spcPct val="150000"/>
              </a:lnSpc>
            </a:pPr>
            <a:r>
              <a:rPr lang="en-US" sz="2800" b="1">
                <a:solidFill>
                  <a:schemeClr val="bg1"/>
                </a:solidFill>
                <a:cs typeface="+mn-ea"/>
                <a:sym typeface="+mn-lt"/>
              </a:rPr>
              <a:t>Section About Company</a:t>
            </a:r>
            <a:endParaRPr lang="en-US" sz="2800" b="1">
              <a:solidFill>
                <a:schemeClr val="bg1"/>
              </a:solidFill>
              <a:cs typeface="+mn-ea"/>
              <a:sym typeface="+mn-lt"/>
            </a:endParaRPr>
          </a:p>
        </p:txBody>
      </p:sp>
      <p:sp>
        <p:nvSpPr>
          <p:cNvPr id="20" name="TextBox 28"/>
          <p:cNvSpPr txBox="1"/>
          <p:nvPr/>
        </p:nvSpPr>
        <p:spPr>
          <a:xfrm>
            <a:off x="7564206" y="4977831"/>
            <a:ext cx="2364921" cy="523220"/>
          </a:xfrm>
          <a:prstGeom prst="rect">
            <a:avLst/>
          </a:prstGeom>
          <a:noFill/>
        </p:spPr>
        <p:txBody>
          <a:bodyPr wrap="square" rtlCol="0">
            <a:spAutoFit/>
          </a:bodyPr>
          <a:lstStyle/>
          <a:p>
            <a:pPr algn="ctr"/>
            <a:r>
              <a:rPr lang="en-US" sz="2800" b="1">
                <a:solidFill>
                  <a:srgbClr val="24563C"/>
                </a:solidFill>
                <a:cs typeface="+mn-ea"/>
                <a:sym typeface="+mn-lt"/>
              </a:rPr>
              <a:t>$30,52</a:t>
            </a:r>
            <a:endParaRPr lang="en-US" sz="2800" b="1">
              <a:solidFill>
                <a:srgbClr val="24563C"/>
              </a:solidFill>
              <a:cs typeface="+mn-ea"/>
              <a:sym typeface="+mn-lt"/>
            </a:endParaRPr>
          </a:p>
        </p:txBody>
      </p:sp>
      <p:sp>
        <p:nvSpPr>
          <p:cNvPr id="21" name="TextBox 29"/>
          <p:cNvSpPr txBox="1"/>
          <p:nvPr/>
        </p:nvSpPr>
        <p:spPr>
          <a:xfrm>
            <a:off x="7896138" y="5528159"/>
            <a:ext cx="1700846" cy="338554"/>
          </a:xfrm>
          <a:prstGeom prst="rect">
            <a:avLst/>
          </a:prstGeom>
          <a:noFill/>
        </p:spPr>
        <p:txBody>
          <a:bodyPr wrap="square" rtlCol="0">
            <a:spAutoFit/>
          </a:bodyPr>
          <a:lstStyle/>
          <a:p>
            <a:pPr algn="ctr"/>
            <a:r>
              <a:rPr lang="en-US" sz="1600">
                <a:solidFill>
                  <a:schemeClr val="tx1">
                    <a:lumMod val="85000"/>
                    <a:lumOff val="15000"/>
                  </a:schemeClr>
                </a:solidFill>
                <a:cs typeface="+mn-ea"/>
                <a:sym typeface="+mn-lt"/>
              </a:rPr>
              <a:t>Project X</a:t>
            </a:r>
            <a:endParaRPr lang="en-US" sz="1600">
              <a:solidFill>
                <a:schemeClr val="tx1">
                  <a:lumMod val="85000"/>
                  <a:lumOff val="15000"/>
                </a:schemeClr>
              </a:solidFill>
              <a:cs typeface="+mn-ea"/>
              <a:sym typeface="+mn-lt"/>
            </a:endParaRPr>
          </a:p>
        </p:txBody>
      </p:sp>
      <p:sp>
        <p:nvSpPr>
          <p:cNvPr id="22" name="TextBox 30"/>
          <p:cNvSpPr txBox="1"/>
          <p:nvPr/>
        </p:nvSpPr>
        <p:spPr>
          <a:xfrm>
            <a:off x="7438227" y="5888579"/>
            <a:ext cx="2616625" cy="369332"/>
          </a:xfrm>
          <a:prstGeom prst="rect">
            <a:avLst/>
          </a:prstGeom>
          <a:noFill/>
        </p:spPr>
        <p:txBody>
          <a:bodyPr wrap="square" rtlCol="0">
            <a:spAutoFit/>
          </a:bodyPr>
          <a:lstStyle/>
          <a:p>
            <a:pPr algn="ctr"/>
            <a:r>
              <a:rPr lang="en-US" b="1" dirty="0">
                <a:solidFill>
                  <a:schemeClr val="tx1">
                    <a:lumMod val="85000"/>
                    <a:lumOff val="15000"/>
                  </a:schemeClr>
                </a:solidFill>
                <a:cs typeface="+mn-ea"/>
                <a:sym typeface="+mn-lt"/>
              </a:rPr>
              <a:t>20, JAN </a:t>
            </a:r>
            <a:r>
              <a:rPr lang="en-US" b="1" dirty="0" smtClean="0">
                <a:solidFill>
                  <a:schemeClr val="tx1">
                    <a:lumMod val="85000"/>
                    <a:lumOff val="15000"/>
                  </a:schemeClr>
                </a:solidFill>
                <a:cs typeface="+mn-ea"/>
                <a:sym typeface="+mn-lt"/>
              </a:rPr>
              <a:t>202X</a:t>
            </a:r>
            <a:endParaRPr lang="en-US" b="1" dirty="0">
              <a:solidFill>
                <a:schemeClr val="tx1">
                  <a:lumMod val="85000"/>
                  <a:lumOff val="15000"/>
                </a:schemeClr>
              </a:solidFill>
              <a:cs typeface="+mn-ea"/>
              <a:sym typeface="+mn-lt"/>
            </a:endParaRPr>
          </a:p>
        </p:txBody>
      </p:sp>
      <p:sp>
        <p:nvSpPr>
          <p:cNvPr id="23" name="Shape 2525"/>
          <p:cNvSpPr/>
          <p:nvPr/>
        </p:nvSpPr>
        <p:spPr>
          <a:xfrm>
            <a:off x="8528037" y="4467966"/>
            <a:ext cx="437261" cy="43726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rgbClr val="24563C"/>
          </a:solidFill>
          <a:ln w="19050">
            <a:noFill/>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rgbClr val="24563C"/>
              </a:solidFill>
              <a:cs typeface="+mn-ea"/>
              <a:sym typeface="+mn-lt"/>
            </a:endParaRPr>
          </a:p>
        </p:txBody>
      </p:sp>
      <p:sp>
        <p:nvSpPr>
          <p:cNvPr id="24" name="TextBox 38"/>
          <p:cNvSpPr txBox="1"/>
          <p:nvPr/>
        </p:nvSpPr>
        <p:spPr>
          <a:xfrm>
            <a:off x="9578279" y="4977831"/>
            <a:ext cx="2364921" cy="523220"/>
          </a:xfrm>
          <a:prstGeom prst="rect">
            <a:avLst/>
          </a:prstGeom>
          <a:noFill/>
        </p:spPr>
        <p:txBody>
          <a:bodyPr wrap="square" rtlCol="0">
            <a:spAutoFit/>
          </a:bodyPr>
          <a:lstStyle/>
          <a:p>
            <a:pPr algn="ctr"/>
            <a:r>
              <a:rPr lang="en-US" sz="2800" b="1">
                <a:solidFill>
                  <a:srgbClr val="24563C"/>
                </a:solidFill>
                <a:cs typeface="+mn-ea"/>
                <a:sym typeface="+mn-lt"/>
              </a:rPr>
              <a:t>$20,63</a:t>
            </a:r>
            <a:endParaRPr lang="en-US" sz="2800" b="1">
              <a:solidFill>
                <a:srgbClr val="24563C"/>
              </a:solidFill>
              <a:cs typeface="+mn-ea"/>
              <a:sym typeface="+mn-lt"/>
            </a:endParaRPr>
          </a:p>
        </p:txBody>
      </p:sp>
      <p:sp>
        <p:nvSpPr>
          <p:cNvPr id="25" name="TextBox 39"/>
          <p:cNvSpPr txBox="1"/>
          <p:nvPr/>
        </p:nvSpPr>
        <p:spPr>
          <a:xfrm>
            <a:off x="9929127" y="5527074"/>
            <a:ext cx="1700846" cy="338554"/>
          </a:xfrm>
          <a:prstGeom prst="rect">
            <a:avLst/>
          </a:prstGeom>
          <a:noFill/>
        </p:spPr>
        <p:txBody>
          <a:bodyPr wrap="square" rtlCol="0">
            <a:spAutoFit/>
          </a:bodyPr>
          <a:lstStyle/>
          <a:p>
            <a:pPr algn="ctr"/>
            <a:r>
              <a:rPr lang="en-US" sz="1600">
                <a:solidFill>
                  <a:schemeClr val="tx1">
                    <a:lumMod val="85000"/>
                    <a:lumOff val="15000"/>
                  </a:schemeClr>
                </a:solidFill>
                <a:cs typeface="+mn-ea"/>
                <a:sym typeface="+mn-lt"/>
              </a:rPr>
              <a:t>Project X</a:t>
            </a:r>
            <a:endParaRPr lang="en-US" sz="1600">
              <a:solidFill>
                <a:schemeClr val="tx1">
                  <a:lumMod val="85000"/>
                  <a:lumOff val="15000"/>
                </a:schemeClr>
              </a:solidFill>
              <a:cs typeface="+mn-ea"/>
              <a:sym typeface="+mn-lt"/>
            </a:endParaRPr>
          </a:p>
        </p:txBody>
      </p:sp>
      <p:sp>
        <p:nvSpPr>
          <p:cNvPr id="26" name="TextBox 40"/>
          <p:cNvSpPr txBox="1"/>
          <p:nvPr/>
        </p:nvSpPr>
        <p:spPr>
          <a:xfrm>
            <a:off x="9452426" y="5860208"/>
            <a:ext cx="2616625" cy="369332"/>
          </a:xfrm>
          <a:prstGeom prst="rect">
            <a:avLst/>
          </a:prstGeom>
          <a:noFill/>
        </p:spPr>
        <p:txBody>
          <a:bodyPr wrap="square" rtlCol="0">
            <a:spAutoFit/>
          </a:bodyPr>
          <a:lstStyle/>
          <a:p>
            <a:pPr algn="ctr"/>
            <a:r>
              <a:rPr lang="en-US" b="1" dirty="0">
                <a:solidFill>
                  <a:schemeClr val="tx1">
                    <a:lumMod val="85000"/>
                    <a:lumOff val="15000"/>
                  </a:schemeClr>
                </a:solidFill>
                <a:cs typeface="+mn-ea"/>
                <a:sym typeface="+mn-lt"/>
              </a:rPr>
              <a:t>22, JAN </a:t>
            </a:r>
            <a:r>
              <a:rPr lang="en-US" b="1" dirty="0" smtClean="0">
                <a:solidFill>
                  <a:schemeClr val="tx1">
                    <a:lumMod val="85000"/>
                    <a:lumOff val="15000"/>
                  </a:schemeClr>
                </a:solidFill>
                <a:cs typeface="+mn-ea"/>
                <a:sym typeface="+mn-lt"/>
              </a:rPr>
              <a:t>202X</a:t>
            </a:r>
            <a:endParaRPr lang="en-US" b="1" dirty="0">
              <a:solidFill>
                <a:schemeClr val="tx1">
                  <a:lumMod val="85000"/>
                  <a:lumOff val="15000"/>
                </a:schemeClr>
              </a:solidFill>
              <a:cs typeface="+mn-ea"/>
              <a:sym typeface="+mn-lt"/>
            </a:endParaRPr>
          </a:p>
        </p:txBody>
      </p:sp>
      <p:sp>
        <p:nvSpPr>
          <p:cNvPr id="27" name="Shape 2551"/>
          <p:cNvSpPr/>
          <p:nvPr/>
        </p:nvSpPr>
        <p:spPr>
          <a:xfrm>
            <a:off x="10653937" y="4427220"/>
            <a:ext cx="412933" cy="412933"/>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rgbClr val="24563C"/>
          </a:solidFill>
          <a:ln w="19050">
            <a:noFill/>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rgbClr val="24563C"/>
              </a:solidFill>
              <a:cs typeface="+mn-ea"/>
              <a:sym typeface="+mn-lt"/>
            </a:endParaRPr>
          </a:p>
        </p:txBody>
      </p:sp>
      <p:grpSp>
        <p:nvGrpSpPr>
          <p:cNvPr id="3" name="组合 2"/>
          <p:cNvGrpSpPr/>
          <p:nvPr/>
        </p:nvGrpSpPr>
        <p:grpSpPr>
          <a:xfrm>
            <a:off x="169298" y="58865"/>
            <a:ext cx="2964427" cy="711074"/>
            <a:chOff x="169298" y="58865"/>
            <a:chExt cx="2964427" cy="711074"/>
          </a:xfrm>
        </p:grpSpPr>
        <p:grpSp>
          <p:nvGrpSpPr>
            <p:cNvPr id="14" name="组合 13"/>
            <p:cNvGrpSpPr/>
            <p:nvPr/>
          </p:nvGrpSpPr>
          <p:grpSpPr>
            <a:xfrm>
              <a:off x="640218" y="58865"/>
              <a:ext cx="2493507" cy="711074"/>
              <a:chOff x="4362191" y="419177"/>
              <a:chExt cx="2493507" cy="711074"/>
            </a:xfrm>
          </p:grpSpPr>
          <p:sp>
            <p:nvSpPr>
              <p:cNvPr id="15" name="文本框 14"/>
              <p:cNvSpPr txBox="1"/>
              <p:nvPr/>
            </p:nvSpPr>
            <p:spPr>
              <a:xfrm>
                <a:off x="4362191" y="419177"/>
                <a:ext cx="2236510" cy="400110"/>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rPr>
                  <a:t>标题文字添加此处</a:t>
                </a:r>
                <a:endParaRPr kumimoji="0" lang="zh-CN" altLang="en-US" sz="20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16" name="文本框 15"/>
              <p:cNvSpPr txBox="1"/>
              <p:nvPr/>
            </p:nvSpPr>
            <p:spPr>
              <a:xfrm>
                <a:off x="4362191" y="707507"/>
                <a:ext cx="2493507" cy="422744"/>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5000"/>
                  </a:lnSpc>
                  <a:spcBef>
                    <a:spcPts val="0"/>
                  </a:spcBef>
                  <a:spcAft>
                    <a:spcPts val="0"/>
                  </a:spcAft>
                  <a:buClrTx/>
                  <a:buSzTx/>
                  <a:buFontTx/>
                  <a:buNone/>
                  <a:defRPr/>
                </a:pPr>
                <a:r>
                  <a:rPr kumimoji="0" lang="en-US" altLang="zh-CN" sz="900" b="0" i="0" u="none" strike="noStrike" kern="1200" cap="none" spc="0" normalizeH="0" baseline="0" noProof="0">
                    <a:ln>
                      <a:noFill/>
                    </a:ln>
                    <a:solidFill>
                      <a:schemeClr val="tx1">
                        <a:lumMod val="85000"/>
                        <a:lumOff val="15000"/>
                      </a:schemeClr>
                    </a:solidFill>
                    <a:effectLst/>
                    <a:uLnTx/>
                    <a:uFillTx/>
                    <a:cs typeface="+mn-ea"/>
                    <a:sym typeface="+mn-lt"/>
                  </a:rPr>
                  <a:t> user can, </a:t>
                </a:r>
                <a:r>
                  <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rPr>
                  <a:t>or print </a:t>
                </a:r>
                <a:r>
                  <a:rPr kumimoji="0" lang="en-US" altLang="zh-CN" sz="900" b="0" i="0" u="none" strike="noStrike" kern="1200" cap="none" spc="0" normalizeH="0" baseline="0" noProof="0">
                    <a:ln>
                      <a:noFill/>
                    </a:ln>
                    <a:solidFill>
                      <a:schemeClr val="tx1">
                        <a:lumMod val="85000"/>
                        <a:lumOff val="15000"/>
                      </a:schemeClr>
                    </a:solidFill>
                    <a:effectLst/>
                    <a:uLnTx/>
                    <a:uFillTx/>
                    <a:cs typeface="+mn-ea"/>
                    <a:sym typeface="+mn-lt"/>
                  </a:rPr>
                  <a:t>the make </a:t>
                </a:r>
                <a:r>
                  <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rPr>
                  <a:t>it into a film to be used in a wider field</a:t>
                </a:r>
                <a:endParaRPr kumimoji="0" lang="en-US" altLang="zh-CN" sz="9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17" name="圆角矩形 9"/>
            <p:cNvSpPr/>
            <p:nvPr/>
          </p:nvSpPr>
          <p:spPr>
            <a:xfrm rot="2658816">
              <a:off x="169298" y="218403"/>
              <a:ext cx="390139" cy="390139"/>
            </a:xfrm>
            <a:prstGeom prst="roundRect">
              <a:avLst>
                <a:gd name="adj" fmla="val 18738"/>
              </a:avLst>
            </a:prstGeom>
            <a:noFill/>
            <a:ln w="60325">
              <a:solidFill>
                <a:srgbClr val="24563C">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 name="文本框 1"/>
            <p:cNvSpPr txBox="1"/>
            <p:nvPr/>
          </p:nvSpPr>
          <p:spPr>
            <a:xfrm>
              <a:off x="182370" y="267036"/>
              <a:ext cx="457848" cy="307777"/>
            </a:xfrm>
            <a:prstGeom prst="rect">
              <a:avLst/>
            </a:prstGeom>
            <a:noFill/>
          </p:spPr>
          <p:txBody>
            <a:bodyPr wrap="square" rtlCol="0">
              <a:spAutoFit/>
            </a:bodyPr>
            <a:lstStyle/>
            <a:p>
              <a:r>
                <a:rPr lang="en-US" altLang="zh-CN" sz="1400" b="1">
                  <a:cs typeface="+mn-ea"/>
                  <a:sym typeface="+mn-lt"/>
                </a:rPr>
                <a:t>02</a:t>
              </a:r>
              <a:endParaRPr lang="zh-CN" altLang="en-US" sz="1400" b="1">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500"/>
                            </p:stCondLst>
                            <p:childTnLst>
                              <p:par>
                                <p:cTn id="15" presetID="2" presetClass="entr" presetSubtype="8" decel="10000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1000" fill="hold"/>
                                        <p:tgtEl>
                                          <p:spTgt spid="9"/>
                                        </p:tgtEl>
                                        <p:attrNameLst>
                                          <p:attrName>ppt_x</p:attrName>
                                        </p:attrNameLst>
                                      </p:cBhvr>
                                      <p:tavLst>
                                        <p:tav tm="0">
                                          <p:val>
                                            <p:strVal val="0-#ppt_w/2"/>
                                          </p:val>
                                        </p:tav>
                                        <p:tav tm="100000">
                                          <p:val>
                                            <p:strVal val="#ppt_x"/>
                                          </p:val>
                                        </p:tav>
                                      </p:tavLst>
                                    </p:anim>
                                    <p:anim calcmode="lin" valueType="num">
                                      <p:cBhvr additive="base">
                                        <p:cTn id="1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tags/tag1.xml><?xml version="1.0" encoding="utf-8"?>
<p:tagLst xmlns:p="http://schemas.openxmlformats.org/presentationml/2006/main">
  <p:tag name="PA" val="v3.0.0"/>
</p:tagLst>
</file>

<file path=ppt/tags/tag10.xml><?xml version="1.0" encoding="utf-8"?>
<p:tagLst xmlns:p="http://schemas.openxmlformats.org/presentationml/2006/main">
  <p:tag name="PA" val="v3.0.0"/>
</p:tagLst>
</file>

<file path=ppt/tags/tag11.xml><?xml version="1.0" encoding="utf-8"?>
<p:tagLst xmlns:p="http://schemas.openxmlformats.org/presentationml/2006/main">
  <p:tag name="PA" val="v3.0.0"/>
</p:tagLst>
</file>

<file path=ppt/tags/tag12.xml><?xml version="1.0" encoding="utf-8"?>
<p:tagLst xmlns:p="http://schemas.openxmlformats.org/presentationml/2006/main">
  <p:tag name="PA" val="v3.0.0"/>
</p:tagLst>
</file>

<file path=ppt/tags/tag13.xml><?xml version="1.0" encoding="utf-8"?>
<p:tagLst xmlns:p="http://schemas.openxmlformats.org/presentationml/2006/main">
  <p:tag name="ISPRING_PRESENTATION_TITLE" val="21"/>
  <p:tag name="ISPRING_SCORM_RATE_SLIDES" val="0"/>
  <p:tag name="ISPRING_SCORM_RATE_QUIZZES" val="0"/>
  <p:tag name="ISPRING_SCORM_PASSING_SCORE" val="0.000000"/>
  <p:tag name="ISPRING_ULTRA_SCORM_COURSE_ID" val="5A289342-EB64-4E99-9D37-A1E593D3A8BB"/>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内容列表"/>
  <p:tag name="ISPRINGCLOUDFOLDERID" val="0"/>
  <p:tag name="ISPRINGCLOUDFOLDERPATH" val="资源库"/>
  <p:tag name="ISPRING_OUTPUT_FOLDER" val="F:\第六批\17872422"/>
  <p:tag name="ISPRING_FIRST_PUBLISH" val="1"/>
  <p:tag name="COMMONDATA" val="eyJoZGlkIjoiMDhmNWNhZDBjNTViNzU2ZTI5MGJjMWU2ODk1MDQ3MGMifQ=="/>
</p:tagLst>
</file>

<file path=ppt/tags/tag2.xml><?xml version="1.0" encoding="utf-8"?>
<p:tagLst xmlns:p="http://schemas.openxmlformats.org/presentationml/2006/main">
  <p:tag name="PA" val="v3.0.0"/>
</p:tagLst>
</file>

<file path=ppt/tags/tag3.xml><?xml version="1.0" encoding="utf-8"?>
<p:tagLst xmlns:p="http://schemas.openxmlformats.org/presentationml/2006/main">
  <p:tag name="PA" val="v3.0.0"/>
</p:tagLst>
</file>

<file path=ppt/tags/tag4.xml><?xml version="1.0" encoding="utf-8"?>
<p:tagLst xmlns:p="http://schemas.openxmlformats.org/presentationml/2006/main">
  <p:tag name="PA" val="v3.0.0"/>
</p:tagLst>
</file>

<file path=ppt/tags/tag5.xml><?xml version="1.0" encoding="utf-8"?>
<p:tagLst xmlns:p="http://schemas.openxmlformats.org/presentationml/2006/main">
  <p:tag name="PA" val="v3.0.0"/>
</p:tagLst>
</file>

<file path=ppt/tags/tag6.xml><?xml version="1.0" encoding="utf-8"?>
<p:tagLst xmlns:p="http://schemas.openxmlformats.org/presentationml/2006/main">
  <p:tag name="PA" val="v3.0.0"/>
</p:tagLst>
</file>

<file path=ppt/tags/tag7.xml><?xml version="1.0" encoding="utf-8"?>
<p:tagLst xmlns:p="http://schemas.openxmlformats.org/presentationml/2006/main">
  <p:tag name="PA" val="v3.0.0"/>
</p:tagLst>
</file>

<file path=ppt/tags/tag8.xml><?xml version="1.0" encoding="utf-8"?>
<p:tagLst xmlns:p="http://schemas.openxmlformats.org/presentationml/2006/main">
  <p:tag name="PA" val="v3.0.0"/>
</p:tagLst>
</file>

<file path=ppt/tags/tag9.xml><?xml version="1.0" encoding="utf-8"?>
<p:tagLst xmlns:p="http://schemas.openxmlformats.org/presentationml/2006/main">
  <p:tag name="PA" val="v3.0.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2dutyi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8798</Words>
  <Application>WPS 演示</Application>
  <PresentationFormat>自定义</PresentationFormat>
  <Paragraphs>377</Paragraphs>
  <Slides>24</Slides>
  <Notes>24</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24</vt:i4>
      </vt:variant>
    </vt:vector>
  </HeadingPairs>
  <TitlesOfParts>
    <vt:vector size="36" baseType="lpstr">
      <vt:lpstr>Arial</vt:lpstr>
      <vt:lpstr>宋体</vt:lpstr>
      <vt:lpstr>Wingdings</vt:lpstr>
      <vt:lpstr>微软雅黑</vt:lpstr>
      <vt:lpstr>Source Sans Pro</vt:lpstr>
      <vt:lpstr>等线</vt:lpstr>
      <vt:lpstr>Gill Sans</vt:lpstr>
      <vt:lpstr>Arial Unicode MS</vt:lpstr>
      <vt:lpstr>Arial</vt:lpstr>
      <vt:lpstr>Segoe Print</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简约欧美</dc:title>
  <dc:creator>第一PPT</dc:creator>
  <cp:keywords>www.1ppt.com</cp:keywords>
  <dc:description>www.1ppt.com</dc:description>
  <cp:lastModifiedBy>铭</cp:lastModifiedBy>
  <cp:revision>150</cp:revision>
  <dcterms:created xsi:type="dcterms:W3CDTF">2018-11-21T06:40:00Z</dcterms:created>
  <dcterms:modified xsi:type="dcterms:W3CDTF">2022-08-30T09:09:08Z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22C534E6A0EF4EF7977F863D8AFB5947</vt:lpwstr>
  </property>
  <property fmtid="{D5CDD505-2E9C-101B-9397-08002B2CF9AE}" pid="3" name="KSOProductBuildVer">
    <vt:lpwstr>2052-11.1.0.12116</vt:lpwstr>
  </property>
</Properties>
</file>