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3"/>
    <p:sldId id="258" r:id="rId4"/>
    <p:sldId id="259" r:id="rId5"/>
    <p:sldId id="260" r:id="rId6"/>
    <p:sldId id="269" r:id="rId7"/>
    <p:sldId id="261" r:id="rId8"/>
    <p:sldId id="264" r:id="rId9"/>
    <p:sldId id="270" r:id="rId10"/>
    <p:sldId id="262" r:id="rId11"/>
    <p:sldId id="265" r:id="rId12"/>
    <p:sldId id="271" r:id="rId13"/>
    <p:sldId id="263" r:id="rId14"/>
    <p:sldId id="266" r:id="rId15"/>
    <p:sldId id="272" r:id="rId16"/>
    <p:sldId id="257" r:id="rId17"/>
  </p:sldIdLst>
  <p:sldSz cx="12192000" cy="6858000"/>
  <p:notesSz cx="6858000" cy="9144000"/>
  <p:embeddedFontLst>
    <p:embeddedFont>
      <p:font typeface="楷体" panose="02010609060101010101" charset="-122"/>
      <p:regular r:id="rId2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F2F7"/>
    <a:srgbClr val="5C7895"/>
    <a:srgbClr val="A3B8DF"/>
    <a:srgbClr val="C8DA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715" autoAdjust="0"/>
  </p:normalViewPr>
  <p:slideViewPr>
    <p:cSldViewPr snapToGrid="0" showGuides="1">
      <p:cViewPr>
        <p:scale>
          <a:sx n="66" d="100"/>
          <a:sy n="66" d="100"/>
        </p:scale>
        <p:origin x="1330" y="302"/>
      </p:cViewPr>
      <p:guideLst>
        <p:guide orient="horz" pos="958"/>
        <p:guide pos="48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font" Target="fonts/font1.fntdata"/><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4" Type="http://schemas.microsoft.com/office/2007/relationships/hdphoto" Target="../media/image3.wdp"/><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microsoft.com/office/2007/relationships/hdphoto" Target="../media/image3.wdp"/><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封底">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l="7865" t="18487" r="2247" b="9590"/>
          <a:stretch>
            <a:fillRect/>
          </a:stretch>
        </p:blipFill>
        <p:spPr>
          <a:xfrm>
            <a:off x="0" y="0"/>
            <a:ext cx="12192000" cy="6858000"/>
          </a:xfrm>
          <a:prstGeom prst="rect">
            <a:avLst/>
          </a:prstGeom>
        </p:spPr>
      </p:pic>
      <p:sp>
        <p:nvSpPr>
          <p:cNvPr id="3" name="矩形 2"/>
          <p:cNvSpPr/>
          <p:nvPr userDrawn="1"/>
        </p:nvSpPr>
        <p:spPr>
          <a:xfrm>
            <a:off x="613410" y="549000"/>
            <a:ext cx="10965180" cy="5760000"/>
          </a:xfrm>
          <a:prstGeom prst="rect">
            <a:avLst/>
          </a:prstGeom>
          <a:noFill/>
          <a:ln w="196850">
            <a:solidFill>
              <a:srgbClr val="A3B8DF">
                <a:alpha val="7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533400" y="477000"/>
            <a:ext cx="11125200" cy="5904000"/>
          </a:xfrm>
          <a:prstGeom prst="rect">
            <a:avLst/>
          </a:prstGeom>
          <a:noFill/>
          <a:ln w="1968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粉色的花&#10;&#10;描述已自动生成"/>
          <p:cNvPicPr>
            <a:picLocks noChangeAspect="1"/>
          </p:cNvPicPr>
          <p:nvPr userDrawn="1"/>
        </p:nvPicPr>
        <p:blipFill>
          <a:blip r:embed="rId3">
            <a:alphaModFix amt="93000"/>
            <a:extLst>
              <a:ext uri="{BEBA8EAE-BF5A-486C-A8C5-ECC9F3942E4B}">
                <a14:imgProps xmlns:a14="http://schemas.microsoft.com/office/drawing/2010/main">
                  <a14:imgLayer r:embed="rId4">
                    <a14:imgEffect>
                      <a14:artisticCrisscrossEtching trans="75000"/>
                    </a14:imgEffect>
                  </a14:imgLayer>
                </a14:imgProps>
              </a:ext>
              <a:ext uri="{28A0092B-C50C-407E-A947-70E740481C1C}">
                <a14:useLocalDpi xmlns:a14="http://schemas.microsoft.com/office/drawing/2010/main" val="0"/>
              </a:ext>
            </a:extLst>
          </a:blip>
          <a:stretch>
            <a:fillRect/>
          </a:stretch>
        </p:blipFill>
        <p:spPr>
          <a:xfrm rot="16200000" flipH="1">
            <a:off x="9794682" y="4460681"/>
            <a:ext cx="1889760" cy="2904877"/>
          </a:xfrm>
          <a:prstGeom prst="rect">
            <a:avLst/>
          </a:prstGeom>
        </p:spPr>
      </p:pic>
      <p:pic>
        <p:nvPicPr>
          <p:cNvPr id="6" name="图片 5" descr="粉色的花&#10;&#10;描述已自动生成"/>
          <p:cNvPicPr>
            <a:picLocks noChangeAspect="1"/>
          </p:cNvPicPr>
          <p:nvPr userDrawn="1"/>
        </p:nvPicPr>
        <p:blipFill>
          <a:blip r:embed="rId3">
            <a:alphaModFix amt="93000"/>
            <a:extLst>
              <a:ext uri="{BEBA8EAE-BF5A-486C-A8C5-ECC9F3942E4B}">
                <a14:imgProps xmlns:a14="http://schemas.microsoft.com/office/drawing/2010/main">
                  <a14:imgLayer r:embed="rId4">
                    <a14:imgEffect>
                      <a14:artisticCrisscrossEtching trans="75000"/>
                    </a14:imgEffect>
                  </a14:imgLayer>
                </a14:imgProps>
              </a:ext>
              <a:ext uri="{28A0092B-C50C-407E-A947-70E740481C1C}">
                <a14:useLocalDpi xmlns:a14="http://schemas.microsoft.com/office/drawing/2010/main" val="0"/>
              </a:ext>
            </a:extLst>
          </a:blip>
          <a:stretch>
            <a:fillRect/>
          </a:stretch>
        </p:blipFill>
        <p:spPr>
          <a:xfrm rot="5400000">
            <a:off x="507559" y="-507558"/>
            <a:ext cx="1889760" cy="290487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5" name="矩形 4"/>
          <p:cNvSpPr/>
          <p:nvPr userDrawn="1"/>
        </p:nvSpPr>
        <p:spPr>
          <a:xfrm>
            <a:off x="0" y="0"/>
            <a:ext cx="12192000" cy="6850063"/>
          </a:xfrm>
          <a:prstGeom prst="rect">
            <a:avLst/>
          </a:prstGeom>
          <a:solidFill>
            <a:srgbClr val="E8F2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图标&#10;&#10;描述已自动生成"/>
          <p:cNvPicPr>
            <a:picLocks noChangeAspect="1"/>
          </p:cNvPicPr>
          <p:nvPr userDrawn="1"/>
        </p:nvPicPr>
        <p:blipFill rotWithShape="1">
          <a:blip r:embed="rId2">
            <a:extLst>
              <a:ext uri="{28A0092B-C50C-407E-A947-70E740481C1C}">
                <a14:useLocalDpi xmlns:a14="http://schemas.microsoft.com/office/drawing/2010/main" val="0"/>
              </a:ext>
            </a:extLst>
          </a:blip>
          <a:srcRect b="10035"/>
          <a:stretch>
            <a:fillRect/>
          </a:stretch>
        </p:blipFill>
        <p:spPr>
          <a:xfrm>
            <a:off x="9234434" y="5093926"/>
            <a:ext cx="2957566" cy="1764074"/>
          </a:xfrm>
          <a:prstGeom prst="rect">
            <a:avLst/>
          </a:prstGeom>
        </p:spPr>
      </p:pic>
      <p:pic>
        <p:nvPicPr>
          <p:cNvPr id="10" name="图片 9" descr="图标&#10;&#10;描述已自动生成"/>
          <p:cNvPicPr>
            <a:picLocks noChangeAspect="1"/>
          </p:cNvPicPr>
          <p:nvPr userDrawn="1"/>
        </p:nvPicPr>
        <p:blipFill rotWithShape="1">
          <a:blip r:embed="rId2">
            <a:extLst>
              <a:ext uri="{28A0092B-C50C-407E-A947-70E740481C1C}">
                <a14:useLocalDpi xmlns:a14="http://schemas.microsoft.com/office/drawing/2010/main" val="0"/>
              </a:ext>
            </a:extLst>
          </a:blip>
          <a:srcRect b="10035"/>
          <a:stretch>
            <a:fillRect/>
          </a:stretch>
        </p:blipFill>
        <p:spPr>
          <a:xfrm flipH="1" flipV="1">
            <a:off x="0" y="0"/>
            <a:ext cx="2957566" cy="1764074"/>
          </a:xfrm>
          <a:prstGeom prst="rect">
            <a:avLst/>
          </a:prstGeom>
        </p:spPr>
      </p:pic>
      <p:sp>
        <p:nvSpPr>
          <p:cNvPr id="6" name="矩形 5"/>
          <p:cNvSpPr/>
          <p:nvPr userDrawn="1"/>
        </p:nvSpPr>
        <p:spPr>
          <a:xfrm>
            <a:off x="613410" y="549000"/>
            <a:ext cx="10965180" cy="5760000"/>
          </a:xfrm>
          <a:prstGeom prst="rect">
            <a:avLst/>
          </a:prstGeom>
          <a:noFill/>
          <a:ln w="196850">
            <a:solidFill>
              <a:srgbClr val="A3B8DF">
                <a:alpha val="7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533400" y="477000"/>
            <a:ext cx="11125200" cy="5904000"/>
          </a:xfrm>
          <a:prstGeom prst="rect">
            <a:avLst/>
          </a:prstGeom>
          <a:noFill/>
          <a:ln w="1968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5" name="矩形 4"/>
          <p:cNvSpPr/>
          <p:nvPr userDrawn="1"/>
        </p:nvSpPr>
        <p:spPr>
          <a:xfrm>
            <a:off x="0" y="0"/>
            <a:ext cx="12192000" cy="6850063"/>
          </a:xfrm>
          <a:prstGeom prst="rect">
            <a:avLst/>
          </a:prstGeom>
          <a:solidFill>
            <a:srgbClr val="E8F2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图标&#10;&#10;描述已自动生成"/>
          <p:cNvPicPr>
            <a:picLocks noChangeAspect="1"/>
          </p:cNvPicPr>
          <p:nvPr userDrawn="1"/>
        </p:nvPicPr>
        <p:blipFill rotWithShape="1">
          <a:blip r:embed="rId2">
            <a:extLst>
              <a:ext uri="{28A0092B-C50C-407E-A947-70E740481C1C}">
                <a14:useLocalDpi xmlns:a14="http://schemas.microsoft.com/office/drawing/2010/main" val="0"/>
              </a:ext>
            </a:extLst>
          </a:blip>
          <a:srcRect b="10035"/>
          <a:stretch>
            <a:fillRect/>
          </a:stretch>
        </p:blipFill>
        <p:spPr>
          <a:xfrm>
            <a:off x="0" y="7936"/>
            <a:ext cx="12192000" cy="6850064"/>
          </a:xfrm>
          <a:prstGeom prst="rect">
            <a:avLst/>
          </a:prstGeom>
        </p:spPr>
      </p:pic>
      <p:pic>
        <p:nvPicPr>
          <p:cNvPr id="10" name="图片 9" descr="图标&#10;&#10;描述已自动生成"/>
          <p:cNvPicPr>
            <a:picLocks noChangeAspect="1"/>
          </p:cNvPicPr>
          <p:nvPr userDrawn="1"/>
        </p:nvPicPr>
        <p:blipFill rotWithShape="1">
          <a:blip r:embed="rId2">
            <a:extLst>
              <a:ext uri="{28A0092B-C50C-407E-A947-70E740481C1C}">
                <a14:useLocalDpi xmlns:a14="http://schemas.microsoft.com/office/drawing/2010/main" val="0"/>
              </a:ext>
            </a:extLst>
          </a:blip>
          <a:srcRect b="10035"/>
          <a:stretch>
            <a:fillRect/>
          </a:stretch>
        </p:blipFill>
        <p:spPr>
          <a:xfrm flipH="1" flipV="1">
            <a:off x="0" y="0"/>
            <a:ext cx="2957566" cy="1764074"/>
          </a:xfrm>
          <a:prstGeom prst="rect">
            <a:avLst/>
          </a:prstGeom>
        </p:spPr>
      </p:pic>
      <p:sp>
        <p:nvSpPr>
          <p:cNvPr id="6" name="矩形 5"/>
          <p:cNvSpPr/>
          <p:nvPr userDrawn="1"/>
        </p:nvSpPr>
        <p:spPr>
          <a:xfrm>
            <a:off x="613410" y="549000"/>
            <a:ext cx="10965180" cy="5760000"/>
          </a:xfrm>
          <a:prstGeom prst="rect">
            <a:avLst/>
          </a:prstGeom>
          <a:noFill/>
          <a:ln w="196850">
            <a:solidFill>
              <a:srgbClr val="A3B8DF">
                <a:alpha val="7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533400" y="477000"/>
            <a:ext cx="11125200" cy="5904000"/>
          </a:xfrm>
          <a:prstGeom prst="rect">
            <a:avLst/>
          </a:prstGeom>
          <a:noFill/>
          <a:ln w="1968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693280" y="5518720"/>
            <a:ext cx="1248016" cy="1126631"/>
          </a:xfrm>
          <a:prstGeom prst="rect">
            <a:avLst/>
          </a:prstGeom>
        </p:spPr>
      </p:pic>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0705" y="92123"/>
            <a:ext cx="1248016" cy="1126631"/>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5" name="矩形 4"/>
          <p:cNvSpPr/>
          <p:nvPr userDrawn="1"/>
        </p:nvSpPr>
        <p:spPr>
          <a:xfrm>
            <a:off x="0" y="0"/>
            <a:ext cx="12192000" cy="6850063"/>
          </a:xfrm>
          <a:prstGeom prst="rect">
            <a:avLst/>
          </a:prstGeom>
          <a:solidFill>
            <a:srgbClr val="E8F2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图标&#10;&#10;描述已自动生成"/>
          <p:cNvPicPr>
            <a:picLocks noChangeAspect="1"/>
          </p:cNvPicPr>
          <p:nvPr userDrawn="1"/>
        </p:nvPicPr>
        <p:blipFill rotWithShape="1">
          <a:blip r:embed="rId2">
            <a:extLst>
              <a:ext uri="{28A0092B-C50C-407E-A947-70E740481C1C}">
                <a14:useLocalDpi xmlns:a14="http://schemas.microsoft.com/office/drawing/2010/main" val="0"/>
              </a:ext>
            </a:extLst>
          </a:blip>
          <a:srcRect b="10035"/>
          <a:stretch>
            <a:fillRect/>
          </a:stretch>
        </p:blipFill>
        <p:spPr>
          <a:xfrm>
            <a:off x="9234434" y="5093926"/>
            <a:ext cx="2957566" cy="1764074"/>
          </a:xfrm>
          <a:prstGeom prst="rect">
            <a:avLst/>
          </a:prstGeom>
        </p:spPr>
      </p:pic>
      <p:pic>
        <p:nvPicPr>
          <p:cNvPr id="10" name="图片 9" descr="图标&#10;&#10;描述已自动生成"/>
          <p:cNvPicPr>
            <a:picLocks noChangeAspect="1"/>
          </p:cNvPicPr>
          <p:nvPr userDrawn="1"/>
        </p:nvPicPr>
        <p:blipFill rotWithShape="1">
          <a:blip r:embed="rId2">
            <a:extLst>
              <a:ext uri="{28A0092B-C50C-407E-A947-70E740481C1C}">
                <a14:useLocalDpi xmlns:a14="http://schemas.microsoft.com/office/drawing/2010/main" val="0"/>
              </a:ext>
            </a:extLst>
          </a:blip>
          <a:srcRect b="10035"/>
          <a:stretch>
            <a:fillRect/>
          </a:stretch>
        </p:blipFill>
        <p:spPr>
          <a:xfrm flipH="1" flipV="1">
            <a:off x="0" y="0"/>
            <a:ext cx="2957566" cy="1764074"/>
          </a:xfrm>
          <a:prstGeom prst="rect">
            <a:avLst/>
          </a:prstGeom>
        </p:spPr>
      </p:pic>
      <p:sp>
        <p:nvSpPr>
          <p:cNvPr id="6" name="矩形 5"/>
          <p:cNvSpPr/>
          <p:nvPr userDrawn="1"/>
        </p:nvSpPr>
        <p:spPr>
          <a:xfrm>
            <a:off x="613410" y="549000"/>
            <a:ext cx="10965180" cy="5760000"/>
          </a:xfrm>
          <a:prstGeom prst="rect">
            <a:avLst/>
          </a:prstGeom>
          <a:noFill/>
          <a:ln w="196850">
            <a:solidFill>
              <a:srgbClr val="A3B8DF">
                <a:alpha val="7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533400" y="477000"/>
            <a:ext cx="11125200" cy="5904000"/>
          </a:xfrm>
          <a:prstGeom prst="rect">
            <a:avLst/>
          </a:prstGeom>
          <a:noFill/>
          <a:ln w="1968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粉色的花&#10;&#10;描述已自动生成"/>
          <p:cNvPicPr>
            <a:picLocks noChangeAspect="1"/>
          </p:cNvPicPr>
          <p:nvPr userDrawn="1"/>
        </p:nvPicPr>
        <p:blipFill>
          <a:blip r:embed="rId3">
            <a:alphaModFix amt="93000"/>
            <a:extLst>
              <a:ext uri="{BEBA8EAE-BF5A-486C-A8C5-ECC9F3942E4B}">
                <a14:imgProps xmlns:a14="http://schemas.microsoft.com/office/drawing/2010/main">
                  <a14:imgLayer r:embed="rId4">
                    <a14:imgEffect>
                      <a14:artisticCrisscrossEtching trans="75000"/>
                    </a14:imgEffect>
                  </a14:imgLayer>
                </a14:imgProps>
              </a:ext>
              <a:ext uri="{28A0092B-C50C-407E-A947-70E740481C1C}">
                <a14:useLocalDpi xmlns:a14="http://schemas.microsoft.com/office/drawing/2010/main" val="0"/>
              </a:ext>
            </a:extLst>
          </a:blip>
          <a:stretch>
            <a:fillRect/>
          </a:stretch>
        </p:blipFill>
        <p:spPr>
          <a:xfrm rot="16200000" flipH="1">
            <a:off x="10689106" y="5355106"/>
            <a:ext cx="1184702" cy="182108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7582CB-84AC-4D60-852E-86CD62303D7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67E011-908A-4C66-A538-31C58D32DFE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939290" y="2055614"/>
            <a:ext cx="8313420" cy="1015663"/>
          </a:xfrm>
          <a:prstGeom prst="rect">
            <a:avLst/>
          </a:prstGeom>
          <a:noFill/>
        </p:spPr>
        <p:txBody>
          <a:bodyPr wrap="square">
            <a:spAutoFit/>
          </a:bodyPr>
          <a:lstStyle/>
          <a:p>
            <a:pPr algn="ctr"/>
            <a:r>
              <a:rPr lang="zh-CN" altLang="en-US" sz="6000" dirty="0">
                <a:solidFill>
                  <a:srgbClr val="5C7895"/>
                </a:solidFill>
                <a:cs typeface="+mn-ea"/>
                <a:sym typeface="+mn-lt"/>
              </a:rPr>
              <a:t>清新简约教学通用</a:t>
            </a:r>
            <a:r>
              <a:rPr lang="en-US" altLang="zh-CN" sz="6000" dirty="0">
                <a:solidFill>
                  <a:srgbClr val="5C7895"/>
                </a:solidFill>
                <a:cs typeface="+mn-ea"/>
                <a:sym typeface="+mn-lt"/>
              </a:rPr>
              <a:t>PPT</a:t>
            </a:r>
            <a:endParaRPr lang="en-US" altLang="zh-CN" sz="6000" dirty="0">
              <a:solidFill>
                <a:srgbClr val="5C7895"/>
              </a:solidFill>
              <a:cs typeface="+mn-ea"/>
              <a:sym typeface="+mn-lt"/>
            </a:endParaRPr>
          </a:p>
        </p:txBody>
      </p:sp>
      <p:sp>
        <p:nvSpPr>
          <p:cNvPr id="17" name="文本框 16"/>
          <p:cNvSpPr txBox="1"/>
          <p:nvPr/>
        </p:nvSpPr>
        <p:spPr>
          <a:xfrm>
            <a:off x="3048000" y="3244334"/>
            <a:ext cx="6096000" cy="307777"/>
          </a:xfrm>
          <a:prstGeom prst="rect">
            <a:avLst/>
          </a:prstGeom>
          <a:noFill/>
        </p:spPr>
        <p:txBody>
          <a:bodyPr wrap="square">
            <a:spAutoFit/>
          </a:bodyPr>
          <a:lstStyle/>
          <a:p>
            <a:pPr algn="ctr"/>
            <a:r>
              <a:rPr lang="zh-CN" altLang="en-US" sz="1400" spc="300" dirty="0">
                <a:solidFill>
                  <a:schemeClr val="tx1">
                    <a:lumMod val="75000"/>
                    <a:lumOff val="25000"/>
                  </a:schemeClr>
                </a:solidFill>
                <a:cs typeface="+mn-ea"/>
                <a:sym typeface="+mn-lt"/>
              </a:rPr>
              <a:t>Fresh And Simple General Teaching PPT</a:t>
            </a:r>
            <a:endParaRPr lang="zh-CN" altLang="en-US" sz="1400" spc="300" dirty="0">
              <a:solidFill>
                <a:schemeClr val="tx1">
                  <a:lumMod val="75000"/>
                  <a:lumOff val="25000"/>
                </a:schemeClr>
              </a:solidFill>
              <a:cs typeface="+mn-ea"/>
              <a:sym typeface="+mn-lt"/>
            </a:endParaRPr>
          </a:p>
        </p:txBody>
      </p:sp>
      <p:sp>
        <p:nvSpPr>
          <p:cNvPr id="2" name="文本框 1"/>
          <p:cNvSpPr txBox="1"/>
          <p:nvPr/>
        </p:nvSpPr>
        <p:spPr>
          <a:xfrm>
            <a:off x="5231296" y="4442791"/>
            <a:ext cx="1729409" cy="245745"/>
          </a:xfrm>
          <a:prstGeom prst="rect">
            <a:avLst/>
          </a:prstGeom>
          <a:noFill/>
        </p:spPr>
        <p:txBody>
          <a:bodyPr wrap="square" lIns="0" tIns="0" rIns="0" bIns="0" rtlCol="0">
            <a:spAutoFit/>
          </a:bodyPr>
          <a:lstStyle/>
          <a:p>
            <a:pPr algn="ctr"/>
            <a:r>
              <a:rPr lang="zh-CN" altLang="en-US" sz="1600" dirty="0">
                <a:solidFill>
                  <a:schemeClr val="tx1">
                    <a:lumMod val="75000"/>
                    <a:lumOff val="25000"/>
                  </a:schemeClr>
                </a:solidFill>
                <a:cs typeface="+mn-ea"/>
                <a:sym typeface="+mn-lt"/>
              </a:rPr>
              <a:t>姓名：</a:t>
            </a:r>
            <a:r>
              <a:rPr lang="en-US" altLang="zh-CN" sz="1600" dirty="0">
                <a:solidFill>
                  <a:schemeClr val="tx1">
                    <a:lumMod val="75000"/>
                    <a:lumOff val="25000"/>
                  </a:schemeClr>
                </a:solidFill>
                <a:cs typeface="+mn-ea"/>
                <a:sym typeface="+mn-lt"/>
              </a:rPr>
              <a:t>XXX</a:t>
            </a:r>
            <a:endParaRPr lang="en-US" altLang="zh-CN" sz="16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63138" y="745935"/>
            <a:ext cx="3188248" cy="673677"/>
            <a:chOff x="4901026" y="2801710"/>
            <a:chExt cx="3188248" cy="673677"/>
          </a:xfrm>
        </p:grpSpPr>
        <p:grpSp>
          <p:nvGrpSpPr>
            <p:cNvPr id="3" name="组合 2"/>
            <p:cNvGrpSpPr/>
            <p:nvPr/>
          </p:nvGrpSpPr>
          <p:grpSpPr>
            <a:xfrm>
              <a:off x="4901026" y="2886553"/>
              <a:ext cx="717349" cy="543446"/>
              <a:chOff x="4995294" y="1794401"/>
              <a:chExt cx="717349" cy="543446"/>
            </a:xfrm>
          </p:grpSpPr>
          <p:sp>
            <p:nvSpPr>
              <p:cNvPr id="6" name="椭圆 5"/>
              <p:cNvSpPr/>
              <p:nvPr/>
            </p:nvSpPr>
            <p:spPr>
              <a:xfrm>
                <a:off x="5082245" y="1794401"/>
                <a:ext cx="543446" cy="54344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文本框 6"/>
              <p:cNvSpPr txBox="1"/>
              <p:nvPr/>
            </p:nvSpPr>
            <p:spPr>
              <a:xfrm>
                <a:off x="4995294" y="1817722"/>
                <a:ext cx="717349" cy="430887"/>
              </a:xfrm>
              <a:prstGeom prst="rect">
                <a:avLst/>
              </a:prstGeom>
              <a:noFill/>
            </p:spPr>
            <p:txBody>
              <a:bodyPr wrap="square" lIns="0" tIns="0" rIns="0" bIns="0" rtlCol="0">
                <a:spAutoFit/>
              </a:bodyPr>
              <a:lstStyle/>
              <a:p>
                <a:pPr algn="ctr"/>
                <a:r>
                  <a:rPr lang="en-US" altLang="zh-CN" sz="2800" dirty="0">
                    <a:solidFill>
                      <a:schemeClr val="bg1"/>
                    </a:solidFill>
                    <a:cs typeface="+mn-ea"/>
                    <a:sym typeface="+mn-lt"/>
                  </a:rPr>
                  <a:t>03</a:t>
                </a:r>
                <a:endParaRPr lang="zh-CN" altLang="en-US" sz="2800" dirty="0">
                  <a:solidFill>
                    <a:schemeClr val="bg1"/>
                  </a:solidFill>
                  <a:cs typeface="+mn-ea"/>
                  <a:sym typeface="+mn-lt"/>
                </a:endParaRPr>
              </a:p>
            </p:txBody>
          </p:sp>
        </p:grpSp>
        <p:sp>
          <p:nvSpPr>
            <p:cNvPr id="4" name="文本框 3"/>
            <p:cNvSpPr txBox="1"/>
            <p:nvPr/>
          </p:nvSpPr>
          <p:spPr>
            <a:xfrm>
              <a:off x="5542960" y="2801710"/>
              <a:ext cx="1891646" cy="523220"/>
            </a:xfrm>
            <a:prstGeom prst="rect">
              <a:avLst/>
            </a:prstGeom>
            <a:noFill/>
          </p:spPr>
          <p:txBody>
            <a:bodyPr wrap="square" rtlCol="0">
              <a:spAutoFit/>
            </a:bodyPr>
            <a:lstStyle/>
            <a:p>
              <a:r>
                <a:rPr lang="zh-CN" altLang="en-US" sz="2800" dirty="0">
                  <a:solidFill>
                    <a:schemeClr val="tx1">
                      <a:lumMod val="75000"/>
                      <a:lumOff val="25000"/>
                    </a:schemeClr>
                  </a:solidFill>
                  <a:cs typeface="+mn-ea"/>
                  <a:sym typeface="+mn-lt"/>
                </a:rPr>
                <a:t>教学过程</a:t>
              </a:r>
              <a:endParaRPr lang="en-US" altLang="zh-CN" dirty="0">
                <a:solidFill>
                  <a:schemeClr val="tx1">
                    <a:lumMod val="75000"/>
                    <a:lumOff val="25000"/>
                  </a:schemeClr>
                </a:solidFill>
                <a:cs typeface="+mn-ea"/>
                <a:sym typeface="+mn-lt"/>
              </a:endParaRPr>
            </a:p>
          </p:txBody>
        </p:sp>
        <p:sp>
          <p:nvSpPr>
            <p:cNvPr id="5" name="文本框 4"/>
            <p:cNvSpPr txBox="1"/>
            <p:nvPr/>
          </p:nvSpPr>
          <p:spPr>
            <a:xfrm>
              <a:off x="5591172" y="3198388"/>
              <a:ext cx="2498102" cy="276999"/>
            </a:xfrm>
            <a:prstGeom prst="rect">
              <a:avLst/>
            </a:prstGeom>
            <a:noFill/>
          </p:spPr>
          <p:txBody>
            <a:bodyPr wrap="square">
              <a:spAutoFit/>
            </a:bodyPr>
            <a:lstStyle/>
            <a:p>
              <a:r>
                <a:rPr lang="en-US" altLang="zh-CN" sz="1200" spc="300" dirty="0">
                  <a:solidFill>
                    <a:schemeClr val="tx1">
                      <a:lumMod val="75000"/>
                      <a:lumOff val="25000"/>
                    </a:schemeClr>
                  </a:solidFill>
                  <a:cs typeface="+mn-ea"/>
                  <a:sym typeface="+mn-lt"/>
                </a:rPr>
                <a:t>Teaching Process</a:t>
              </a:r>
              <a:endParaRPr lang="zh-CN" altLang="en-US" sz="1200" spc="300" dirty="0">
                <a:solidFill>
                  <a:schemeClr val="tx1">
                    <a:lumMod val="75000"/>
                    <a:lumOff val="25000"/>
                  </a:schemeClr>
                </a:solidFill>
                <a:cs typeface="+mn-ea"/>
                <a:sym typeface="+mn-lt"/>
              </a:endParaRPr>
            </a:p>
          </p:txBody>
        </p:sp>
      </p:grpSp>
      <p:grpSp>
        <p:nvGrpSpPr>
          <p:cNvPr id="8" name="组合 7"/>
          <p:cNvGrpSpPr/>
          <p:nvPr/>
        </p:nvGrpSpPr>
        <p:grpSpPr>
          <a:xfrm>
            <a:off x="1745876" y="1794166"/>
            <a:ext cx="8711627" cy="2014560"/>
            <a:chOff x="1753172" y="1657555"/>
            <a:chExt cx="8711627" cy="2014560"/>
          </a:xfrm>
        </p:grpSpPr>
        <p:sp>
          <p:nvSpPr>
            <p:cNvPr id="9" name="文本框 8"/>
            <p:cNvSpPr txBox="1"/>
            <p:nvPr/>
          </p:nvSpPr>
          <p:spPr>
            <a:xfrm>
              <a:off x="3923559" y="1739124"/>
              <a:ext cx="928468" cy="276999"/>
            </a:xfrm>
            <a:prstGeom prst="rect">
              <a:avLst/>
            </a:prstGeom>
            <a:noFill/>
          </p:spPr>
          <p:txBody>
            <a:bodyPr wrap="square" rtlCol="0">
              <a:spAutoFit/>
            </a:bodyPr>
            <a:lstStyle/>
            <a:p>
              <a:pPr algn="ctr"/>
              <a:r>
                <a:rPr lang="zh-CN" altLang="en-US" sz="1200" dirty="0">
                  <a:solidFill>
                    <a:schemeClr val="tx1">
                      <a:lumMod val="75000"/>
                      <a:lumOff val="25000"/>
                    </a:schemeClr>
                  </a:solidFill>
                  <a:cs typeface="+mn-ea"/>
                  <a:sym typeface="+mn-lt"/>
                </a:rPr>
                <a:t>单位：元</a:t>
              </a:r>
              <a:endParaRPr lang="zh-CN" altLang="en-US" sz="1200" dirty="0">
                <a:solidFill>
                  <a:schemeClr val="tx1">
                    <a:lumMod val="75000"/>
                    <a:lumOff val="25000"/>
                  </a:schemeClr>
                </a:solidFill>
                <a:cs typeface="+mn-ea"/>
                <a:sym typeface="+mn-lt"/>
              </a:endParaRPr>
            </a:p>
          </p:txBody>
        </p:sp>
        <p:sp>
          <p:nvSpPr>
            <p:cNvPr id="10" name="矩形 9"/>
            <p:cNvSpPr/>
            <p:nvPr/>
          </p:nvSpPr>
          <p:spPr>
            <a:xfrm>
              <a:off x="2013867" y="2512321"/>
              <a:ext cx="8131617" cy="792653"/>
            </a:xfrm>
            <a:prstGeom prst="rect">
              <a:avLst/>
            </a:prstGeom>
          </p:spPr>
          <p:txBody>
            <a:bodyPr wrap="square">
              <a:spAutoFit/>
            </a:bodyPr>
            <a:lstStyle/>
            <a:p>
              <a:pPr marL="285750" indent="-285750">
                <a:lnSpc>
                  <a:spcPct val="150000"/>
                </a:lnSpc>
                <a:buClr>
                  <a:schemeClr val="accent1"/>
                </a:buClr>
                <a:buFont typeface="Wingdings" panose="05000000000000000000" pitchFamily="2" charset="2"/>
                <a:buChar char="ü"/>
              </a:pPr>
              <a:r>
                <a:rPr lang="zh-CN" altLang="en-US" sz="1600" dirty="0">
                  <a:solidFill>
                    <a:schemeClr val="tx1">
                      <a:lumMod val="75000"/>
                      <a:lumOff val="25000"/>
                    </a:schemeClr>
                  </a:solidFill>
                  <a:cs typeface="+mn-ea"/>
                  <a:sym typeface="+mn-lt"/>
                </a:rPr>
                <a:t>点击文本框即可进行编辑输入相关内容点击文本框即可进行编辑点击文本框即可进行编辑输入相关内容点击文本框即可进行编辑输入相关内容点击文本框即可进行编辑。</a:t>
              </a:r>
              <a:endParaRPr lang="zh-CN" altLang="en-US" sz="1600" dirty="0">
                <a:solidFill>
                  <a:schemeClr val="tx1">
                    <a:lumMod val="75000"/>
                    <a:lumOff val="25000"/>
                  </a:schemeClr>
                </a:solidFill>
                <a:cs typeface="+mn-ea"/>
                <a:sym typeface="+mn-lt"/>
              </a:endParaRPr>
            </a:p>
          </p:txBody>
        </p:sp>
        <p:sp>
          <p:nvSpPr>
            <p:cNvPr id="11" name="矩形 10"/>
            <p:cNvSpPr/>
            <p:nvPr/>
          </p:nvSpPr>
          <p:spPr>
            <a:xfrm>
              <a:off x="1753174" y="1657555"/>
              <a:ext cx="8711625" cy="504186"/>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2" name="矩形 11"/>
            <p:cNvSpPr/>
            <p:nvPr/>
          </p:nvSpPr>
          <p:spPr>
            <a:xfrm>
              <a:off x="1753172" y="1657555"/>
              <a:ext cx="8711627" cy="201456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3" name="矩形 12"/>
            <p:cNvSpPr/>
            <p:nvPr/>
          </p:nvSpPr>
          <p:spPr>
            <a:xfrm>
              <a:off x="2065428" y="2607602"/>
              <a:ext cx="241747" cy="241747"/>
            </a:xfrm>
            <a:prstGeom prst="rect">
              <a:avLst/>
            </a:prstGeom>
            <a:noFill/>
            <a:ln>
              <a:solidFill>
                <a:srgbClr val="697F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14" name="矩形 13"/>
            <p:cNvSpPr/>
            <p:nvPr/>
          </p:nvSpPr>
          <p:spPr>
            <a:xfrm>
              <a:off x="5505224" y="1713381"/>
              <a:ext cx="1210588" cy="400110"/>
            </a:xfrm>
            <a:prstGeom prst="rect">
              <a:avLst/>
            </a:prstGeom>
          </p:spPr>
          <p:txBody>
            <a:bodyPr wrap="none">
              <a:spAutoFit/>
            </a:bodyPr>
            <a:lstStyle/>
            <a:p>
              <a:pPr algn="ctr"/>
              <a:r>
                <a:rPr lang="zh-CN" altLang="en-US" sz="2000" dirty="0">
                  <a:solidFill>
                    <a:schemeClr val="bg1"/>
                  </a:solidFill>
                  <a:cs typeface="+mn-ea"/>
                  <a:sym typeface="+mn-lt"/>
                </a:rPr>
                <a:t>关键标题</a:t>
              </a:r>
              <a:endParaRPr lang="zh-CN" altLang="en-US" sz="2000" dirty="0">
                <a:solidFill>
                  <a:schemeClr val="bg1"/>
                </a:solidFill>
                <a:cs typeface="+mn-ea"/>
                <a:sym typeface="+mn-lt"/>
              </a:endParaRPr>
            </a:p>
          </p:txBody>
        </p:sp>
      </p:grpSp>
      <p:grpSp>
        <p:nvGrpSpPr>
          <p:cNvPr id="15" name="组合 14"/>
          <p:cNvGrpSpPr/>
          <p:nvPr/>
        </p:nvGrpSpPr>
        <p:grpSpPr>
          <a:xfrm>
            <a:off x="1745876" y="3953666"/>
            <a:ext cx="8711627" cy="2014560"/>
            <a:chOff x="1753172" y="1657555"/>
            <a:chExt cx="8711627" cy="2014560"/>
          </a:xfrm>
        </p:grpSpPr>
        <p:sp>
          <p:nvSpPr>
            <p:cNvPr id="16" name="文本框 15"/>
            <p:cNvSpPr txBox="1"/>
            <p:nvPr/>
          </p:nvSpPr>
          <p:spPr>
            <a:xfrm>
              <a:off x="3923559" y="1739124"/>
              <a:ext cx="928468" cy="276999"/>
            </a:xfrm>
            <a:prstGeom prst="rect">
              <a:avLst/>
            </a:prstGeom>
            <a:noFill/>
          </p:spPr>
          <p:txBody>
            <a:bodyPr wrap="square" rtlCol="0">
              <a:spAutoFit/>
            </a:bodyPr>
            <a:lstStyle/>
            <a:p>
              <a:pPr algn="ctr"/>
              <a:r>
                <a:rPr lang="zh-CN" altLang="en-US" sz="1200" dirty="0">
                  <a:solidFill>
                    <a:schemeClr val="tx1">
                      <a:lumMod val="75000"/>
                      <a:lumOff val="25000"/>
                    </a:schemeClr>
                  </a:solidFill>
                  <a:cs typeface="+mn-ea"/>
                  <a:sym typeface="+mn-lt"/>
                </a:rPr>
                <a:t>单位：元</a:t>
              </a:r>
              <a:endParaRPr lang="zh-CN" altLang="en-US" sz="1200" dirty="0">
                <a:solidFill>
                  <a:schemeClr val="tx1">
                    <a:lumMod val="75000"/>
                    <a:lumOff val="25000"/>
                  </a:schemeClr>
                </a:solidFill>
                <a:cs typeface="+mn-ea"/>
                <a:sym typeface="+mn-lt"/>
              </a:endParaRPr>
            </a:p>
          </p:txBody>
        </p:sp>
        <p:sp>
          <p:nvSpPr>
            <p:cNvPr id="17" name="矩形 16"/>
            <p:cNvSpPr/>
            <p:nvPr/>
          </p:nvSpPr>
          <p:spPr>
            <a:xfrm>
              <a:off x="2013867" y="2512321"/>
              <a:ext cx="8131617" cy="792653"/>
            </a:xfrm>
            <a:prstGeom prst="rect">
              <a:avLst/>
            </a:prstGeom>
          </p:spPr>
          <p:txBody>
            <a:bodyPr wrap="square">
              <a:spAutoFit/>
            </a:bodyPr>
            <a:lstStyle/>
            <a:p>
              <a:pPr marL="285750" indent="-285750">
                <a:lnSpc>
                  <a:spcPct val="150000"/>
                </a:lnSpc>
                <a:buClr>
                  <a:schemeClr val="accent1"/>
                </a:buClr>
                <a:buFont typeface="Wingdings" panose="05000000000000000000" pitchFamily="2" charset="2"/>
                <a:buChar char="ü"/>
              </a:pPr>
              <a:r>
                <a:rPr lang="zh-CN" altLang="en-US" sz="1600" dirty="0">
                  <a:solidFill>
                    <a:schemeClr val="tx1">
                      <a:lumMod val="75000"/>
                      <a:lumOff val="25000"/>
                    </a:schemeClr>
                  </a:solidFill>
                  <a:cs typeface="+mn-ea"/>
                  <a:sym typeface="+mn-lt"/>
                </a:rPr>
                <a:t>点击文本框即可进行编辑输入相关内容点击文本框即可进行编辑点击文本框即可进行编辑输入相关内容点击文本框即可进行编辑输入相关内容点击文本框即可进行编辑。</a:t>
              </a:r>
              <a:endParaRPr lang="zh-CN" altLang="en-US" sz="1600" dirty="0">
                <a:solidFill>
                  <a:schemeClr val="tx1">
                    <a:lumMod val="75000"/>
                    <a:lumOff val="25000"/>
                  </a:schemeClr>
                </a:solidFill>
                <a:cs typeface="+mn-ea"/>
                <a:sym typeface="+mn-lt"/>
              </a:endParaRPr>
            </a:p>
          </p:txBody>
        </p:sp>
        <p:sp>
          <p:nvSpPr>
            <p:cNvPr id="18" name="矩形 17"/>
            <p:cNvSpPr/>
            <p:nvPr/>
          </p:nvSpPr>
          <p:spPr>
            <a:xfrm>
              <a:off x="1753174" y="1657555"/>
              <a:ext cx="8711625" cy="504186"/>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9" name="矩形 18"/>
            <p:cNvSpPr/>
            <p:nvPr/>
          </p:nvSpPr>
          <p:spPr>
            <a:xfrm>
              <a:off x="1753172" y="1657555"/>
              <a:ext cx="8711627" cy="201456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20" name="矩形 19"/>
            <p:cNvSpPr/>
            <p:nvPr/>
          </p:nvSpPr>
          <p:spPr>
            <a:xfrm>
              <a:off x="2065428" y="2607602"/>
              <a:ext cx="241747" cy="241747"/>
            </a:xfrm>
            <a:prstGeom prst="rect">
              <a:avLst/>
            </a:prstGeom>
            <a:noFill/>
            <a:ln>
              <a:solidFill>
                <a:srgbClr val="697F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21" name="矩形 20"/>
            <p:cNvSpPr/>
            <p:nvPr/>
          </p:nvSpPr>
          <p:spPr>
            <a:xfrm>
              <a:off x="5505224" y="1713381"/>
              <a:ext cx="1210588" cy="400110"/>
            </a:xfrm>
            <a:prstGeom prst="rect">
              <a:avLst/>
            </a:prstGeom>
          </p:spPr>
          <p:txBody>
            <a:bodyPr wrap="none">
              <a:spAutoFit/>
            </a:bodyPr>
            <a:lstStyle/>
            <a:p>
              <a:pPr algn="ctr"/>
              <a:r>
                <a:rPr lang="zh-CN" altLang="en-US" sz="2000" dirty="0">
                  <a:solidFill>
                    <a:schemeClr val="bg1"/>
                  </a:solidFill>
                  <a:cs typeface="+mn-ea"/>
                  <a:sym typeface="+mn-lt"/>
                </a:rPr>
                <a:t>关键标题</a:t>
              </a:r>
              <a:endParaRPr lang="zh-CN" altLang="en-US" sz="20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63138" y="745935"/>
            <a:ext cx="3188248" cy="673677"/>
            <a:chOff x="4901026" y="2801710"/>
            <a:chExt cx="3188248" cy="673677"/>
          </a:xfrm>
        </p:grpSpPr>
        <p:grpSp>
          <p:nvGrpSpPr>
            <p:cNvPr id="3" name="组合 2"/>
            <p:cNvGrpSpPr/>
            <p:nvPr/>
          </p:nvGrpSpPr>
          <p:grpSpPr>
            <a:xfrm>
              <a:off x="4901026" y="2886553"/>
              <a:ext cx="717349" cy="543446"/>
              <a:chOff x="4995294" y="1794401"/>
              <a:chExt cx="717349" cy="543446"/>
            </a:xfrm>
          </p:grpSpPr>
          <p:sp>
            <p:nvSpPr>
              <p:cNvPr id="6" name="椭圆 5"/>
              <p:cNvSpPr/>
              <p:nvPr/>
            </p:nvSpPr>
            <p:spPr>
              <a:xfrm>
                <a:off x="5082245" y="1794401"/>
                <a:ext cx="543446" cy="54344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文本框 6"/>
              <p:cNvSpPr txBox="1"/>
              <p:nvPr/>
            </p:nvSpPr>
            <p:spPr>
              <a:xfrm>
                <a:off x="4995294" y="1817722"/>
                <a:ext cx="717349" cy="430887"/>
              </a:xfrm>
              <a:prstGeom prst="rect">
                <a:avLst/>
              </a:prstGeom>
              <a:noFill/>
            </p:spPr>
            <p:txBody>
              <a:bodyPr wrap="square" lIns="0" tIns="0" rIns="0" bIns="0" rtlCol="0">
                <a:spAutoFit/>
              </a:bodyPr>
              <a:lstStyle/>
              <a:p>
                <a:pPr algn="ctr"/>
                <a:r>
                  <a:rPr lang="en-US" altLang="zh-CN" sz="2800" dirty="0">
                    <a:solidFill>
                      <a:schemeClr val="bg1"/>
                    </a:solidFill>
                    <a:cs typeface="+mn-ea"/>
                    <a:sym typeface="+mn-lt"/>
                  </a:rPr>
                  <a:t>03</a:t>
                </a:r>
                <a:endParaRPr lang="zh-CN" altLang="en-US" sz="2800" dirty="0">
                  <a:solidFill>
                    <a:schemeClr val="bg1"/>
                  </a:solidFill>
                  <a:cs typeface="+mn-ea"/>
                  <a:sym typeface="+mn-lt"/>
                </a:endParaRPr>
              </a:p>
            </p:txBody>
          </p:sp>
        </p:grpSp>
        <p:sp>
          <p:nvSpPr>
            <p:cNvPr id="4" name="文本框 3"/>
            <p:cNvSpPr txBox="1"/>
            <p:nvPr/>
          </p:nvSpPr>
          <p:spPr>
            <a:xfrm>
              <a:off x="5542960" y="2801710"/>
              <a:ext cx="1891646" cy="523220"/>
            </a:xfrm>
            <a:prstGeom prst="rect">
              <a:avLst/>
            </a:prstGeom>
            <a:noFill/>
          </p:spPr>
          <p:txBody>
            <a:bodyPr wrap="square" rtlCol="0">
              <a:spAutoFit/>
            </a:bodyPr>
            <a:lstStyle/>
            <a:p>
              <a:r>
                <a:rPr lang="zh-CN" altLang="en-US" sz="2800" dirty="0">
                  <a:solidFill>
                    <a:schemeClr val="tx1">
                      <a:lumMod val="75000"/>
                      <a:lumOff val="25000"/>
                    </a:schemeClr>
                  </a:solidFill>
                  <a:cs typeface="+mn-ea"/>
                  <a:sym typeface="+mn-lt"/>
                </a:rPr>
                <a:t>教学过程</a:t>
              </a:r>
              <a:endParaRPr lang="en-US" altLang="zh-CN" dirty="0">
                <a:solidFill>
                  <a:schemeClr val="tx1">
                    <a:lumMod val="75000"/>
                    <a:lumOff val="25000"/>
                  </a:schemeClr>
                </a:solidFill>
                <a:cs typeface="+mn-ea"/>
                <a:sym typeface="+mn-lt"/>
              </a:endParaRPr>
            </a:p>
          </p:txBody>
        </p:sp>
        <p:sp>
          <p:nvSpPr>
            <p:cNvPr id="5" name="文本框 4"/>
            <p:cNvSpPr txBox="1"/>
            <p:nvPr/>
          </p:nvSpPr>
          <p:spPr>
            <a:xfrm>
              <a:off x="5591172" y="3198388"/>
              <a:ext cx="2498102" cy="276999"/>
            </a:xfrm>
            <a:prstGeom prst="rect">
              <a:avLst/>
            </a:prstGeom>
            <a:noFill/>
          </p:spPr>
          <p:txBody>
            <a:bodyPr wrap="square">
              <a:spAutoFit/>
            </a:bodyPr>
            <a:lstStyle/>
            <a:p>
              <a:r>
                <a:rPr lang="en-US" altLang="zh-CN" sz="1200" spc="300" dirty="0">
                  <a:solidFill>
                    <a:schemeClr val="tx1">
                      <a:lumMod val="75000"/>
                      <a:lumOff val="25000"/>
                    </a:schemeClr>
                  </a:solidFill>
                  <a:cs typeface="+mn-ea"/>
                  <a:sym typeface="+mn-lt"/>
                </a:rPr>
                <a:t>Teaching Process</a:t>
              </a:r>
              <a:endParaRPr lang="zh-CN" altLang="en-US" sz="1200" spc="300" dirty="0">
                <a:solidFill>
                  <a:schemeClr val="tx1">
                    <a:lumMod val="75000"/>
                    <a:lumOff val="25000"/>
                  </a:schemeClr>
                </a:solidFill>
                <a:cs typeface="+mn-ea"/>
                <a:sym typeface="+mn-lt"/>
              </a:endParaRPr>
            </a:p>
          </p:txBody>
        </p:sp>
      </p:grpSp>
      <p:grpSp>
        <p:nvGrpSpPr>
          <p:cNvPr id="8" name="组合 7"/>
          <p:cNvGrpSpPr/>
          <p:nvPr/>
        </p:nvGrpSpPr>
        <p:grpSpPr>
          <a:xfrm>
            <a:off x="1297111" y="2104903"/>
            <a:ext cx="9777433" cy="3325621"/>
            <a:chOff x="1297111" y="2104903"/>
            <a:chExt cx="9777433" cy="3325621"/>
          </a:xfrm>
        </p:grpSpPr>
        <p:cxnSp>
          <p:nvCxnSpPr>
            <p:cNvPr id="9" name="直线"/>
            <p:cNvCxnSpPr/>
            <p:nvPr/>
          </p:nvCxnSpPr>
          <p:spPr>
            <a:xfrm>
              <a:off x="7310359" y="3787960"/>
              <a:ext cx="3764185" cy="0"/>
            </a:xfrm>
            <a:prstGeom prst="line">
              <a:avLst/>
            </a:prstGeom>
            <a:ln w="6350">
              <a:solidFill>
                <a:schemeClr val="accent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0" name="Oval 2"/>
            <p:cNvSpPr/>
            <p:nvPr/>
          </p:nvSpPr>
          <p:spPr>
            <a:xfrm>
              <a:off x="5078930" y="2778639"/>
              <a:ext cx="2021449" cy="2021449"/>
            </a:xfrm>
            <a:prstGeom prst="ellipse">
              <a:avLst/>
            </a:prstGeom>
            <a:noFill/>
            <a:ln>
              <a:solidFill>
                <a:schemeClr val="bg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cxnSp>
          <p:nvCxnSpPr>
            <p:cNvPr id="11" name="直线"/>
            <p:cNvCxnSpPr/>
            <p:nvPr/>
          </p:nvCxnSpPr>
          <p:spPr>
            <a:xfrm flipH="1">
              <a:off x="1330940" y="3777327"/>
              <a:ext cx="3528176" cy="0"/>
            </a:xfrm>
            <a:prstGeom prst="line">
              <a:avLst/>
            </a:prstGeom>
            <a:ln w="6350">
              <a:solidFill>
                <a:schemeClr val="accent1"/>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4488092" y="2187801"/>
              <a:ext cx="3203125" cy="3203124"/>
              <a:chOff x="4488092" y="2187801"/>
              <a:chExt cx="3203125" cy="3203124"/>
            </a:xfrm>
            <a:solidFill>
              <a:schemeClr val="accent1"/>
            </a:solidFill>
          </p:grpSpPr>
          <p:sp>
            <p:nvSpPr>
              <p:cNvPr id="24" name="形状2"/>
              <p:cNvSpPr/>
              <p:nvPr/>
            </p:nvSpPr>
            <p:spPr>
              <a:xfrm rot="18900000" flipH="1" flipV="1">
                <a:off x="6966834" y="2712908"/>
                <a:ext cx="658106" cy="567333"/>
              </a:xfrm>
              <a:prstGeom prst="triangle">
                <a:avLst/>
              </a:prstGeom>
              <a:grp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cs typeface="+mn-ea"/>
                  <a:sym typeface="+mn-lt"/>
                </a:endParaRPr>
              </a:p>
            </p:txBody>
          </p:sp>
          <p:sp>
            <p:nvSpPr>
              <p:cNvPr id="25" name="形状1"/>
              <p:cNvSpPr/>
              <p:nvPr/>
            </p:nvSpPr>
            <p:spPr>
              <a:xfrm>
                <a:off x="4488092" y="2187801"/>
                <a:ext cx="3203125" cy="3203124"/>
              </a:xfrm>
              <a:prstGeom prst="blockArc">
                <a:avLst>
                  <a:gd name="adj1" fmla="val 21599999"/>
                  <a:gd name="adj2" fmla="val 8180671"/>
                  <a:gd name="adj3" fmla="val 1191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cs typeface="+mn-ea"/>
                  <a:sym typeface="+mn-lt"/>
                </a:endParaRPr>
              </a:p>
            </p:txBody>
          </p:sp>
          <p:sp>
            <p:nvSpPr>
              <p:cNvPr id="26" name="形状2"/>
              <p:cNvSpPr/>
              <p:nvPr/>
            </p:nvSpPr>
            <p:spPr>
              <a:xfrm rot="8100000" flipV="1">
                <a:off x="4562444" y="4314965"/>
                <a:ext cx="658105" cy="567333"/>
              </a:xfrm>
              <a:prstGeom prst="triangle">
                <a:avLst/>
              </a:prstGeom>
              <a:grp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cs typeface="+mn-ea"/>
                  <a:sym typeface="+mn-lt"/>
                </a:endParaRPr>
              </a:p>
            </p:txBody>
          </p:sp>
          <p:sp>
            <p:nvSpPr>
              <p:cNvPr id="27" name="形状1"/>
              <p:cNvSpPr/>
              <p:nvPr/>
            </p:nvSpPr>
            <p:spPr>
              <a:xfrm flipH="1" flipV="1">
                <a:off x="4488092" y="2187801"/>
                <a:ext cx="3203125" cy="3203124"/>
              </a:xfrm>
              <a:prstGeom prst="blockArc">
                <a:avLst>
                  <a:gd name="adj1" fmla="val 21599999"/>
                  <a:gd name="adj2" fmla="val 8180671"/>
                  <a:gd name="adj3" fmla="val 1191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cs typeface="+mn-ea"/>
                  <a:sym typeface="+mn-lt"/>
                </a:endParaRPr>
              </a:p>
            </p:txBody>
          </p:sp>
        </p:grpSp>
        <p:sp>
          <p:nvSpPr>
            <p:cNvPr id="13" name="Freeform 862"/>
            <p:cNvSpPr>
              <a:spLocks noEditPoints="1"/>
            </p:cNvSpPr>
            <p:nvPr/>
          </p:nvSpPr>
          <p:spPr bwMode="auto">
            <a:xfrm>
              <a:off x="3144800" y="4036444"/>
              <a:ext cx="757767" cy="527051"/>
            </a:xfrm>
            <a:custGeom>
              <a:avLst/>
              <a:gdLst>
                <a:gd name="T0" fmla="*/ 189 w 370"/>
                <a:gd name="T1" fmla="*/ 65 h 257"/>
                <a:gd name="T2" fmla="*/ 354 w 370"/>
                <a:gd name="T3" fmla="*/ 121 h 257"/>
                <a:gd name="T4" fmla="*/ 97 w 370"/>
                <a:gd name="T5" fmla="*/ 243 h 257"/>
                <a:gd name="T6" fmla="*/ 15 w 370"/>
                <a:gd name="T7" fmla="*/ 121 h 257"/>
                <a:gd name="T8" fmla="*/ 100 w 370"/>
                <a:gd name="T9" fmla="*/ 87 h 257"/>
                <a:gd name="T10" fmla="*/ 145 w 370"/>
                <a:gd name="T11" fmla="*/ 39 h 257"/>
                <a:gd name="T12" fmla="*/ 128 w 370"/>
                <a:gd name="T13" fmla="*/ 232 h 257"/>
                <a:gd name="T14" fmla="*/ 184 w 370"/>
                <a:gd name="T15" fmla="*/ 77 h 257"/>
                <a:gd name="T16" fmla="*/ 25 w 370"/>
                <a:gd name="T17" fmla="*/ 231 h 257"/>
                <a:gd name="T18" fmla="*/ 26 w 370"/>
                <a:gd name="T19" fmla="*/ 133 h 257"/>
                <a:gd name="T20" fmla="*/ 343 w 370"/>
                <a:gd name="T21" fmla="*/ 232 h 257"/>
                <a:gd name="T22" fmla="*/ 142 w 370"/>
                <a:gd name="T23" fmla="*/ 107 h 257"/>
                <a:gd name="T24" fmla="*/ 159 w 370"/>
                <a:gd name="T25" fmla="*/ 106 h 257"/>
                <a:gd name="T26" fmla="*/ 177 w 370"/>
                <a:gd name="T27" fmla="*/ 131 h 257"/>
                <a:gd name="T28" fmla="*/ 177 w 370"/>
                <a:gd name="T29" fmla="*/ 107 h 257"/>
                <a:gd name="T30" fmla="*/ 226 w 370"/>
                <a:gd name="T31" fmla="*/ 132 h 257"/>
                <a:gd name="T32" fmla="*/ 37 w 370"/>
                <a:gd name="T33" fmla="*/ 145 h 257"/>
                <a:gd name="T34" fmla="*/ 53 w 370"/>
                <a:gd name="T35" fmla="*/ 144 h 257"/>
                <a:gd name="T36" fmla="*/ 64 w 370"/>
                <a:gd name="T37" fmla="*/ 178 h 257"/>
                <a:gd name="T38" fmla="*/ 63 w 370"/>
                <a:gd name="T39" fmla="*/ 144 h 257"/>
                <a:gd name="T40" fmla="*/ 105 w 370"/>
                <a:gd name="T41" fmla="*/ 178 h 257"/>
                <a:gd name="T42" fmla="*/ 143 w 370"/>
                <a:gd name="T43" fmla="*/ 145 h 257"/>
                <a:gd name="T44" fmla="*/ 159 w 370"/>
                <a:gd name="T45" fmla="*/ 144 h 257"/>
                <a:gd name="T46" fmla="*/ 177 w 370"/>
                <a:gd name="T47" fmla="*/ 178 h 257"/>
                <a:gd name="T48" fmla="*/ 177 w 370"/>
                <a:gd name="T49" fmla="*/ 145 h 257"/>
                <a:gd name="T50" fmla="*/ 226 w 370"/>
                <a:gd name="T51" fmla="*/ 178 h 257"/>
                <a:gd name="T52" fmla="*/ 264 w 370"/>
                <a:gd name="T53" fmla="*/ 145 h 257"/>
                <a:gd name="T54" fmla="*/ 280 w 370"/>
                <a:gd name="T55" fmla="*/ 144 h 257"/>
                <a:gd name="T56" fmla="*/ 291 w 370"/>
                <a:gd name="T57" fmla="*/ 178 h 257"/>
                <a:gd name="T58" fmla="*/ 290 w 370"/>
                <a:gd name="T59" fmla="*/ 144 h 257"/>
                <a:gd name="T60" fmla="*/ 332 w 370"/>
                <a:gd name="T61" fmla="*/ 178 h 257"/>
                <a:gd name="T62" fmla="*/ 37 w 370"/>
                <a:gd name="T63" fmla="*/ 190 h 257"/>
                <a:gd name="T64" fmla="*/ 53 w 370"/>
                <a:gd name="T65" fmla="*/ 190 h 257"/>
                <a:gd name="T66" fmla="*/ 64 w 370"/>
                <a:gd name="T67" fmla="*/ 221 h 257"/>
                <a:gd name="T68" fmla="*/ 64 w 370"/>
                <a:gd name="T69" fmla="*/ 190 h 257"/>
                <a:gd name="T70" fmla="*/ 105 w 370"/>
                <a:gd name="T71" fmla="*/ 221 h 257"/>
                <a:gd name="T72" fmla="*/ 143 w 370"/>
                <a:gd name="T73" fmla="*/ 190 h 257"/>
                <a:gd name="T74" fmla="*/ 159 w 370"/>
                <a:gd name="T75" fmla="*/ 190 h 257"/>
                <a:gd name="T76" fmla="*/ 177 w 370"/>
                <a:gd name="T77" fmla="*/ 221 h 257"/>
                <a:gd name="T78" fmla="*/ 177 w 370"/>
                <a:gd name="T79" fmla="*/ 190 h 257"/>
                <a:gd name="T80" fmla="*/ 226 w 370"/>
                <a:gd name="T81" fmla="*/ 221 h 257"/>
                <a:gd name="T82" fmla="*/ 264 w 370"/>
                <a:gd name="T83" fmla="*/ 190 h 257"/>
                <a:gd name="T84" fmla="*/ 279 w 370"/>
                <a:gd name="T85" fmla="*/ 189 h 257"/>
                <a:gd name="T86" fmla="*/ 291 w 370"/>
                <a:gd name="T87" fmla="*/ 221 h 257"/>
                <a:gd name="T88" fmla="*/ 290 w 370"/>
                <a:gd name="T89" fmla="*/ 190 h 257"/>
                <a:gd name="T90" fmla="*/ 332 w 370"/>
                <a:gd name="T91" fmla="*/ 221 h 257"/>
                <a:gd name="T92" fmla="*/ 3 w 370"/>
                <a:gd name="T93" fmla="*/ 249 h 257"/>
                <a:gd name="T94" fmla="*/ 3 w 370"/>
                <a:gd name="T95" fmla="*/ 256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0" h="257">
                  <a:moveTo>
                    <a:pt x="145" y="15"/>
                  </a:moveTo>
                  <a:cubicBezTo>
                    <a:pt x="160" y="12"/>
                    <a:pt x="176" y="9"/>
                    <a:pt x="188" y="0"/>
                  </a:cubicBezTo>
                  <a:cubicBezTo>
                    <a:pt x="188" y="22"/>
                    <a:pt x="188" y="43"/>
                    <a:pt x="189" y="65"/>
                  </a:cubicBezTo>
                  <a:cubicBezTo>
                    <a:pt x="213" y="70"/>
                    <a:pt x="238" y="75"/>
                    <a:pt x="263" y="82"/>
                  </a:cubicBezTo>
                  <a:cubicBezTo>
                    <a:pt x="253" y="92"/>
                    <a:pt x="251" y="106"/>
                    <a:pt x="252" y="121"/>
                  </a:cubicBezTo>
                  <a:cubicBezTo>
                    <a:pt x="286" y="122"/>
                    <a:pt x="320" y="121"/>
                    <a:pt x="354" y="121"/>
                  </a:cubicBezTo>
                  <a:cubicBezTo>
                    <a:pt x="355" y="157"/>
                    <a:pt x="355" y="193"/>
                    <a:pt x="355" y="229"/>
                  </a:cubicBezTo>
                  <a:cubicBezTo>
                    <a:pt x="361" y="232"/>
                    <a:pt x="366" y="236"/>
                    <a:pt x="370" y="242"/>
                  </a:cubicBezTo>
                  <a:cubicBezTo>
                    <a:pt x="279" y="245"/>
                    <a:pt x="188" y="243"/>
                    <a:pt x="97" y="243"/>
                  </a:cubicBezTo>
                  <a:cubicBezTo>
                    <a:pt x="65" y="243"/>
                    <a:pt x="32" y="244"/>
                    <a:pt x="0" y="242"/>
                  </a:cubicBezTo>
                  <a:cubicBezTo>
                    <a:pt x="4" y="237"/>
                    <a:pt x="9" y="232"/>
                    <a:pt x="14" y="229"/>
                  </a:cubicBezTo>
                  <a:cubicBezTo>
                    <a:pt x="15" y="193"/>
                    <a:pt x="14" y="157"/>
                    <a:pt x="15" y="121"/>
                  </a:cubicBezTo>
                  <a:cubicBezTo>
                    <a:pt x="49" y="121"/>
                    <a:pt x="83" y="121"/>
                    <a:pt x="116" y="121"/>
                  </a:cubicBezTo>
                  <a:cubicBezTo>
                    <a:pt x="117" y="112"/>
                    <a:pt x="117" y="103"/>
                    <a:pt x="117" y="94"/>
                  </a:cubicBezTo>
                  <a:cubicBezTo>
                    <a:pt x="113" y="92"/>
                    <a:pt x="104" y="89"/>
                    <a:pt x="100" y="87"/>
                  </a:cubicBezTo>
                  <a:cubicBezTo>
                    <a:pt x="125" y="72"/>
                    <a:pt x="154" y="71"/>
                    <a:pt x="181" y="64"/>
                  </a:cubicBezTo>
                  <a:cubicBezTo>
                    <a:pt x="181" y="54"/>
                    <a:pt x="181" y="43"/>
                    <a:pt x="181" y="32"/>
                  </a:cubicBezTo>
                  <a:cubicBezTo>
                    <a:pt x="169" y="34"/>
                    <a:pt x="157" y="37"/>
                    <a:pt x="145" y="39"/>
                  </a:cubicBezTo>
                  <a:cubicBezTo>
                    <a:pt x="145" y="31"/>
                    <a:pt x="145" y="23"/>
                    <a:pt x="145" y="15"/>
                  </a:cubicBezTo>
                  <a:close/>
                  <a:moveTo>
                    <a:pt x="128" y="88"/>
                  </a:moveTo>
                  <a:cubicBezTo>
                    <a:pt x="128" y="136"/>
                    <a:pt x="128" y="184"/>
                    <a:pt x="128" y="232"/>
                  </a:cubicBezTo>
                  <a:cubicBezTo>
                    <a:pt x="166" y="232"/>
                    <a:pt x="204" y="232"/>
                    <a:pt x="241" y="232"/>
                  </a:cubicBezTo>
                  <a:cubicBezTo>
                    <a:pt x="241" y="184"/>
                    <a:pt x="241" y="136"/>
                    <a:pt x="241" y="88"/>
                  </a:cubicBezTo>
                  <a:cubicBezTo>
                    <a:pt x="222" y="85"/>
                    <a:pt x="203" y="78"/>
                    <a:pt x="184" y="77"/>
                  </a:cubicBezTo>
                  <a:cubicBezTo>
                    <a:pt x="165" y="79"/>
                    <a:pt x="147" y="84"/>
                    <a:pt x="128" y="88"/>
                  </a:cubicBezTo>
                  <a:close/>
                  <a:moveTo>
                    <a:pt x="26" y="133"/>
                  </a:moveTo>
                  <a:cubicBezTo>
                    <a:pt x="25" y="166"/>
                    <a:pt x="26" y="199"/>
                    <a:pt x="25" y="231"/>
                  </a:cubicBezTo>
                  <a:cubicBezTo>
                    <a:pt x="56" y="232"/>
                    <a:pt x="86" y="232"/>
                    <a:pt x="117" y="232"/>
                  </a:cubicBezTo>
                  <a:cubicBezTo>
                    <a:pt x="116" y="199"/>
                    <a:pt x="117" y="166"/>
                    <a:pt x="116" y="133"/>
                  </a:cubicBezTo>
                  <a:cubicBezTo>
                    <a:pt x="86" y="133"/>
                    <a:pt x="56" y="133"/>
                    <a:pt x="26" y="133"/>
                  </a:cubicBezTo>
                  <a:close/>
                  <a:moveTo>
                    <a:pt x="252" y="133"/>
                  </a:moveTo>
                  <a:cubicBezTo>
                    <a:pt x="252" y="166"/>
                    <a:pt x="252" y="199"/>
                    <a:pt x="252" y="232"/>
                  </a:cubicBezTo>
                  <a:cubicBezTo>
                    <a:pt x="283" y="232"/>
                    <a:pt x="313" y="232"/>
                    <a:pt x="343" y="232"/>
                  </a:cubicBezTo>
                  <a:cubicBezTo>
                    <a:pt x="343" y="199"/>
                    <a:pt x="343" y="166"/>
                    <a:pt x="343" y="133"/>
                  </a:cubicBezTo>
                  <a:cubicBezTo>
                    <a:pt x="313" y="133"/>
                    <a:pt x="283" y="133"/>
                    <a:pt x="252" y="133"/>
                  </a:cubicBezTo>
                  <a:close/>
                  <a:moveTo>
                    <a:pt x="142" y="107"/>
                  </a:moveTo>
                  <a:cubicBezTo>
                    <a:pt x="144" y="115"/>
                    <a:pt x="140" y="125"/>
                    <a:pt x="146" y="131"/>
                  </a:cubicBezTo>
                  <a:cubicBezTo>
                    <a:pt x="149" y="132"/>
                    <a:pt x="156" y="132"/>
                    <a:pt x="159" y="133"/>
                  </a:cubicBezTo>
                  <a:cubicBezTo>
                    <a:pt x="159" y="124"/>
                    <a:pt x="159" y="115"/>
                    <a:pt x="159" y="106"/>
                  </a:cubicBezTo>
                  <a:cubicBezTo>
                    <a:pt x="153" y="106"/>
                    <a:pt x="148" y="107"/>
                    <a:pt x="142" y="107"/>
                  </a:cubicBezTo>
                  <a:close/>
                  <a:moveTo>
                    <a:pt x="177" y="107"/>
                  </a:moveTo>
                  <a:cubicBezTo>
                    <a:pt x="177" y="115"/>
                    <a:pt x="177" y="123"/>
                    <a:pt x="177" y="131"/>
                  </a:cubicBezTo>
                  <a:cubicBezTo>
                    <a:pt x="182" y="131"/>
                    <a:pt x="187" y="132"/>
                    <a:pt x="193" y="132"/>
                  </a:cubicBezTo>
                  <a:cubicBezTo>
                    <a:pt x="192" y="123"/>
                    <a:pt x="192" y="115"/>
                    <a:pt x="192" y="106"/>
                  </a:cubicBezTo>
                  <a:cubicBezTo>
                    <a:pt x="187" y="106"/>
                    <a:pt x="182" y="106"/>
                    <a:pt x="177" y="107"/>
                  </a:cubicBezTo>
                  <a:close/>
                  <a:moveTo>
                    <a:pt x="210" y="107"/>
                  </a:moveTo>
                  <a:cubicBezTo>
                    <a:pt x="211" y="115"/>
                    <a:pt x="209" y="124"/>
                    <a:pt x="213" y="132"/>
                  </a:cubicBezTo>
                  <a:cubicBezTo>
                    <a:pt x="216" y="132"/>
                    <a:pt x="223" y="132"/>
                    <a:pt x="226" y="132"/>
                  </a:cubicBezTo>
                  <a:cubicBezTo>
                    <a:pt x="226" y="124"/>
                    <a:pt x="226" y="115"/>
                    <a:pt x="226" y="106"/>
                  </a:cubicBezTo>
                  <a:cubicBezTo>
                    <a:pt x="221" y="106"/>
                    <a:pt x="215" y="107"/>
                    <a:pt x="210" y="107"/>
                  </a:cubicBezTo>
                  <a:close/>
                  <a:moveTo>
                    <a:pt x="37" y="145"/>
                  </a:moveTo>
                  <a:cubicBezTo>
                    <a:pt x="37" y="156"/>
                    <a:pt x="37" y="167"/>
                    <a:pt x="37" y="178"/>
                  </a:cubicBezTo>
                  <a:cubicBezTo>
                    <a:pt x="42" y="178"/>
                    <a:pt x="47" y="178"/>
                    <a:pt x="52" y="179"/>
                  </a:cubicBezTo>
                  <a:cubicBezTo>
                    <a:pt x="53" y="167"/>
                    <a:pt x="53" y="155"/>
                    <a:pt x="53" y="144"/>
                  </a:cubicBezTo>
                  <a:cubicBezTo>
                    <a:pt x="48" y="144"/>
                    <a:pt x="42" y="145"/>
                    <a:pt x="37" y="145"/>
                  </a:cubicBezTo>
                  <a:close/>
                  <a:moveTo>
                    <a:pt x="63" y="144"/>
                  </a:moveTo>
                  <a:cubicBezTo>
                    <a:pt x="63" y="155"/>
                    <a:pt x="63" y="167"/>
                    <a:pt x="64" y="178"/>
                  </a:cubicBezTo>
                  <a:cubicBezTo>
                    <a:pt x="67" y="178"/>
                    <a:pt x="75" y="178"/>
                    <a:pt x="79" y="178"/>
                  </a:cubicBezTo>
                  <a:cubicBezTo>
                    <a:pt x="79" y="167"/>
                    <a:pt x="79" y="156"/>
                    <a:pt x="79" y="145"/>
                  </a:cubicBezTo>
                  <a:cubicBezTo>
                    <a:pt x="75" y="144"/>
                    <a:pt x="67" y="144"/>
                    <a:pt x="63" y="144"/>
                  </a:cubicBezTo>
                  <a:close/>
                  <a:moveTo>
                    <a:pt x="90" y="145"/>
                  </a:moveTo>
                  <a:cubicBezTo>
                    <a:pt x="90" y="156"/>
                    <a:pt x="90" y="167"/>
                    <a:pt x="90" y="178"/>
                  </a:cubicBezTo>
                  <a:cubicBezTo>
                    <a:pt x="95" y="178"/>
                    <a:pt x="100" y="178"/>
                    <a:pt x="105" y="178"/>
                  </a:cubicBezTo>
                  <a:cubicBezTo>
                    <a:pt x="105" y="167"/>
                    <a:pt x="105" y="156"/>
                    <a:pt x="105" y="144"/>
                  </a:cubicBezTo>
                  <a:cubicBezTo>
                    <a:pt x="100" y="144"/>
                    <a:pt x="95" y="145"/>
                    <a:pt x="90" y="145"/>
                  </a:cubicBezTo>
                  <a:close/>
                  <a:moveTo>
                    <a:pt x="143" y="145"/>
                  </a:moveTo>
                  <a:cubicBezTo>
                    <a:pt x="143" y="156"/>
                    <a:pt x="143" y="167"/>
                    <a:pt x="143" y="178"/>
                  </a:cubicBezTo>
                  <a:cubicBezTo>
                    <a:pt x="148" y="178"/>
                    <a:pt x="153" y="178"/>
                    <a:pt x="159" y="178"/>
                  </a:cubicBezTo>
                  <a:cubicBezTo>
                    <a:pt x="159" y="167"/>
                    <a:pt x="159" y="156"/>
                    <a:pt x="159" y="144"/>
                  </a:cubicBezTo>
                  <a:cubicBezTo>
                    <a:pt x="154" y="145"/>
                    <a:pt x="148" y="145"/>
                    <a:pt x="143" y="145"/>
                  </a:cubicBezTo>
                  <a:close/>
                  <a:moveTo>
                    <a:pt x="177" y="145"/>
                  </a:moveTo>
                  <a:cubicBezTo>
                    <a:pt x="177" y="156"/>
                    <a:pt x="177" y="167"/>
                    <a:pt x="177" y="178"/>
                  </a:cubicBezTo>
                  <a:cubicBezTo>
                    <a:pt x="182" y="178"/>
                    <a:pt x="187" y="178"/>
                    <a:pt x="192" y="178"/>
                  </a:cubicBezTo>
                  <a:cubicBezTo>
                    <a:pt x="192" y="167"/>
                    <a:pt x="192" y="156"/>
                    <a:pt x="192" y="144"/>
                  </a:cubicBezTo>
                  <a:cubicBezTo>
                    <a:pt x="187" y="145"/>
                    <a:pt x="182" y="145"/>
                    <a:pt x="177" y="145"/>
                  </a:cubicBezTo>
                  <a:close/>
                  <a:moveTo>
                    <a:pt x="210" y="144"/>
                  </a:moveTo>
                  <a:cubicBezTo>
                    <a:pt x="210" y="156"/>
                    <a:pt x="210" y="167"/>
                    <a:pt x="210" y="178"/>
                  </a:cubicBezTo>
                  <a:cubicBezTo>
                    <a:pt x="216" y="178"/>
                    <a:pt x="221" y="178"/>
                    <a:pt x="226" y="178"/>
                  </a:cubicBezTo>
                  <a:cubicBezTo>
                    <a:pt x="226" y="167"/>
                    <a:pt x="226" y="156"/>
                    <a:pt x="226" y="144"/>
                  </a:cubicBezTo>
                  <a:cubicBezTo>
                    <a:pt x="221" y="144"/>
                    <a:pt x="216" y="144"/>
                    <a:pt x="210" y="144"/>
                  </a:cubicBezTo>
                  <a:close/>
                  <a:moveTo>
                    <a:pt x="264" y="145"/>
                  </a:moveTo>
                  <a:cubicBezTo>
                    <a:pt x="264" y="156"/>
                    <a:pt x="264" y="167"/>
                    <a:pt x="264" y="178"/>
                  </a:cubicBezTo>
                  <a:cubicBezTo>
                    <a:pt x="269" y="178"/>
                    <a:pt x="274" y="178"/>
                    <a:pt x="279" y="178"/>
                  </a:cubicBezTo>
                  <a:cubicBezTo>
                    <a:pt x="279" y="167"/>
                    <a:pt x="280" y="156"/>
                    <a:pt x="280" y="144"/>
                  </a:cubicBezTo>
                  <a:cubicBezTo>
                    <a:pt x="274" y="145"/>
                    <a:pt x="269" y="145"/>
                    <a:pt x="264" y="145"/>
                  </a:cubicBezTo>
                  <a:close/>
                  <a:moveTo>
                    <a:pt x="290" y="144"/>
                  </a:moveTo>
                  <a:cubicBezTo>
                    <a:pt x="290" y="156"/>
                    <a:pt x="290" y="167"/>
                    <a:pt x="291" y="178"/>
                  </a:cubicBezTo>
                  <a:cubicBezTo>
                    <a:pt x="294" y="178"/>
                    <a:pt x="301" y="178"/>
                    <a:pt x="305" y="178"/>
                  </a:cubicBezTo>
                  <a:cubicBezTo>
                    <a:pt x="305" y="167"/>
                    <a:pt x="305" y="156"/>
                    <a:pt x="305" y="144"/>
                  </a:cubicBezTo>
                  <a:cubicBezTo>
                    <a:pt x="302" y="144"/>
                    <a:pt x="294" y="144"/>
                    <a:pt x="290" y="144"/>
                  </a:cubicBezTo>
                  <a:close/>
                  <a:moveTo>
                    <a:pt x="316" y="145"/>
                  </a:moveTo>
                  <a:cubicBezTo>
                    <a:pt x="316" y="156"/>
                    <a:pt x="317" y="167"/>
                    <a:pt x="317" y="178"/>
                  </a:cubicBezTo>
                  <a:cubicBezTo>
                    <a:pt x="322" y="178"/>
                    <a:pt x="327" y="178"/>
                    <a:pt x="332" y="178"/>
                  </a:cubicBezTo>
                  <a:cubicBezTo>
                    <a:pt x="332" y="167"/>
                    <a:pt x="332" y="156"/>
                    <a:pt x="332" y="145"/>
                  </a:cubicBezTo>
                  <a:cubicBezTo>
                    <a:pt x="327" y="145"/>
                    <a:pt x="322" y="145"/>
                    <a:pt x="316" y="145"/>
                  </a:cubicBezTo>
                  <a:close/>
                  <a:moveTo>
                    <a:pt x="37" y="190"/>
                  </a:moveTo>
                  <a:cubicBezTo>
                    <a:pt x="37" y="200"/>
                    <a:pt x="37" y="210"/>
                    <a:pt x="37" y="221"/>
                  </a:cubicBezTo>
                  <a:cubicBezTo>
                    <a:pt x="42" y="221"/>
                    <a:pt x="47" y="221"/>
                    <a:pt x="53" y="221"/>
                  </a:cubicBezTo>
                  <a:cubicBezTo>
                    <a:pt x="53" y="211"/>
                    <a:pt x="53" y="200"/>
                    <a:pt x="53" y="190"/>
                  </a:cubicBezTo>
                  <a:cubicBezTo>
                    <a:pt x="47" y="190"/>
                    <a:pt x="42" y="190"/>
                    <a:pt x="37" y="190"/>
                  </a:cubicBezTo>
                  <a:close/>
                  <a:moveTo>
                    <a:pt x="64" y="190"/>
                  </a:moveTo>
                  <a:cubicBezTo>
                    <a:pt x="64" y="200"/>
                    <a:pt x="64" y="211"/>
                    <a:pt x="64" y="221"/>
                  </a:cubicBezTo>
                  <a:cubicBezTo>
                    <a:pt x="67" y="221"/>
                    <a:pt x="75" y="221"/>
                    <a:pt x="79" y="221"/>
                  </a:cubicBezTo>
                  <a:cubicBezTo>
                    <a:pt x="79" y="211"/>
                    <a:pt x="79" y="200"/>
                    <a:pt x="79" y="190"/>
                  </a:cubicBezTo>
                  <a:cubicBezTo>
                    <a:pt x="75" y="190"/>
                    <a:pt x="67" y="190"/>
                    <a:pt x="64" y="190"/>
                  </a:cubicBezTo>
                  <a:close/>
                  <a:moveTo>
                    <a:pt x="90" y="190"/>
                  </a:moveTo>
                  <a:cubicBezTo>
                    <a:pt x="90" y="200"/>
                    <a:pt x="90" y="210"/>
                    <a:pt x="90" y="221"/>
                  </a:cubicBezTo>
                  <a:cubicBezTo>
                    <a:pt x="95" y="221"/>
                    <a:pt x="100" y="221"/>
                    <a:pt x="105" y="221"/>
                  </a:cubicBezTo>
                  <a:cubicBezTo>
                    <a:pt x="105" y="211"/>
                    <a:pt x="105" y="200"/>
                    <a:pt x="105" y="190"/>
                  </a:cubicBezTo>
                  <a:cubicBezTo>
                    <a:pt x="100" y="190"/>
                    <a:pt x="95" y="190"/>
                    <a:pt x="90" y="190"/>
                  </a:cubicBezTo>
                  <a:close/>
                  <a:moveTo>
                    <a:pt x="143" y="190"/>
                  </a:moveTo>
                  <a:cubicBezTo>
                    <a:pt x="143" y="200"/>
                    <a:pt x="143" y="210"/>
                    <a:pt x="143" y="221"/>
                  </a:cubicBezTo>
                  <a:cubicBezTo>
                    <a:pt x="148" y="221"/>
                    <a:pt x="153" y="221"/>
                    <a:pt x="159" y="221"/>
                  </a:cubicBezTo>
                  <a:cubicBezTo>
                    <a:pt x="159" y="211"/>
                    <a:pt x="159" y="200"/>
                    <a:pt x="159" y="190"/>
                  </a:cubicBezTo>
                  <a:cubicBezTo>
                    <a:pt x="153" y="190"/>
                    <a:pt x="148" y="190"/>
                    <a:pt x="143" y="190"/>
                  </a:cubicBezTo>
                  <a:close/>
                  <a:moveTo>
                    <a:pt x="177" y="190"/>
                  </a:moveTo>
                  <a:cubicBezTo>
                    <a:pt x="177" y="200"/>
                    <a:pt x="177" y="210"/>
                    <a:pt x="177" y="221"/>
                  </a:cubicBezTo>
                  <a:cubicBezTo>
                    <a:pt x="182" y="221"/>
                    <a:pt x="187" y="221"/>
                    <a:pt x="192" y="221"/>
                  </a:cubicBezTo>
                  <a:cubicBezTo>
                    <a:pt x="192" y="211"/>
                    <a:pt x="192" y="200"/>
                    <a:pt x="192" y="190"/>
                  </a:cubicBezTo>
                  <a:cubicBezTo>
                    <a:pt x="187" y="190"/>
                    <a:pt x="182" y="190"/>
                    <a:pt x="177" y="190"/>
                  </a:cubicBezTo>
                  <a:close/>
                  <a:moveTo>
                    <a:pt x="211" y="190"/>
                  </a:moveTo>
                  <a:cubicBezTo>
                    <a:pt x="211" y="200"/>
                    <a:pt x="210" y="211"/>
                    <a:pt x="210" y="221"/>
                  </a:cubicBezTo>
                  <a:cubicBezTo>
                    <a:pt x="216" y="221"/>
                    <a:pt x="221" y="221"/>
                    <a:pt x="226" y="221"/>
                  </a:cubicBezTo>
                  <a:cubicBezTo>
                    <a:pt x="226" y="211"/>
                    <a:pt x="226" y="200"/>
                    <a:pt x="226" y="190"/>
                  </a:cubicBezTo>
                  <a:cubicBezTo>
                    <a:pt x="221" y="190"/>
                    <a:pt x="216" y="190"/>
                    <a:pt x="211" y="190"/>
                  </a:cubicBezTo>
                  <a:close/>
                  <a:moveTo>
                    <a:pt x="264" y="190"/>
                  </a:moveTo>
                  <a:cubicBezTo>
                    <a:pt x="264" y="200"/>
                    <a:pt x="264" y="211"/>
                    <a:pt x="264" y="221"/>
                  </a:cubicBezTo>
                  <a:cubicBezTo>
                    <a:pt x="269" y="221"/>
                    <a:pt x="274" y="221"/>
                    <a:pt x="279" y="221"/>
                  </a:cubicBezTo>
                  <a:cubicBezTo>
                    <a:pt x="280" y="211"/>
                    <a:pt x="280" y="200"/>
                    <a:pt x="279" y="189"/>
                  </a:cubicBezTo>
                  <a:cubicBezTo>
                    <a:pt x="274" y="190"/>
                    <a:pt x="269" y="190"/>
                    <a:pt x="264" y="190"/>
                  </a:cubicBezTo>
                  <a:close/>
                  <a:moveTo>
                    <a:pt x="290" y="190"/>
                  </a:moveTo>
                  <a:cubicBezTo>
                    <a:pt x="291" y="200"/>
                    <a:pt x="291" y="210"/>
                    <a:pt x="291" y="221"/>
                  </a:cubicBezTo>
                  <a:cubicBezTo>
                    <a:pt x="294" y="221"/>
                    <a:pt x="301" y="221"/>
                    <a:pt x="305" y="221"/>
                  </a:cubicBezTo>
                  <a:cubicBezTo>
                    <a:pt x="305" y="211"/>
                    <a:pt x="305" y="200"/>
                    <a:pt x="305" y="190"/>
                  </a:cubicBezTo>
                  <a:cubicBezTo>
                    <a:pt x="302" y="190"/>
                    <a:pt x="294" y="190"/>
                    <a:pt x="290" y="190"/>
                  </a:cubicBezTo>
                  <a:close/>
                  <a:moveTo>
                    <a:pt x="317" y="190"/>
                  </a:moveTo>
                  <a:cubicBezTo>
                    <a:pt x="316" y="200"/>
                    <a:pt x="316" y="211"/>
                    <a:pt x="316" y="221"/>
                  </a:cubicBezTo>
                  <a:cubicBezTo>
                    <a:pt x="322" y="221"/>
                    <a:pt x="327" y="221"/>
                    <a:pt x="332" y="221"/>
                  </a:cubicBezTo>
                  <a:cubicBezTo>
                    <a:pt x="332" y="211"/>
                    <a:pt x="332" y="200"/>
                    <a:pt x="332" y="190"/>
                  </a:cubicBezTo>
                  <a:cubicBezTo>
                    <a:pt x="327" y="190"/>
                    <a:pt x="322" y="190"/>
                    <a:pt x="317" y="190"/>
                  </a:cubicBezTo>
                  <a:close/>
                  <a:moveTo>
                    <a:pt x="3" y="249"/>
                  </a:moveTo>
                  <a:cubicBezTo>
                    <a:pt x="124" y="249"/>
                    <a:pt x="245" y="249"/>
                    <a:pt x="366" y="249"/>
                  </a:cubicBezTo>
                  <a:cubicBezTo>
                    <a:pt x="366" y="256"/>
                    <a:pt x="366" y="256"/>
                    <a:pt x="366" y="256"/>
                  </a:cubicBezTo>
                  <a:cubicBezTo>
                    <a:pt x="245" y="257"/>
                    <a:pt x="124" y="257"/>
                    <a:pt x="3" y="256"/>
                  </a:cubicBezTo>
                  <a:lnTo>
                    <a:pt x="3" y="249"/>
                  </a:lnTo>
                  <a:close/>
                </a:path>
              </a:pathLst>
            </a:custGeom>
            <a:solidFill>
              <a:schemeClr val="accent1"/>
            </a:solidFill>
            <a:ln>
              <a:noFill/>
            </a:ln>
          </p:spPr>
          <p:txBody>
            <a:bodyPr vert="horz" wrap="square" lIns="121920" tIns="60960" rIns="121920" bIns="60960" numCol="1" anchor="t" anchorCtr="0" compatLnSpc="1"/>
            <a:lstStyle/>
            <a:p>
              <a:pPr defTabSz="1219200">
                <a:defRPr/>
              </a:pPr>
              <a:endParaRPr lang="zh-CN" altLang="en-US" sz="2400" kern="0" dirty="0">
                <a:solidFill>
                  <a:prstClr val="black"/>
                </a:solidFill>
                <a:cs typeface="+mn-ea"/>
                <a:sym typeface="+mn-lt"/>
              </a:endParaRPr>
            </a:p>
          </p:txBody>
        </p:sp>
        <p:sp>
          <p:nvSpPr>
            <p:cNvPr id="14" name="Freeform 863"/>
            <p:cNvSpPr>
              <a:spLocks noEditPoints="1"/>
            </p:cNvSpPr>
            <p:nvPr/>
          </p:nvSpPr>
          <p:spPr bwMode="auto">
            <a:xfrm>
              <a:off x="2330851" y="4090937"/>
              <a:ext cx="558800" cy="605367"/>
            </a:xfrm>
            <a:custGeom>
              <a:avLst/>
              <a:gdLst>
                <a:gd name="T0" fmla="*/ 112 w 272"/>
                <a:gd name="T1" fmla="*/ 3 h 295"/>
                <a:gd name="T2" fmla="*/ 247 w 272"/>
                <a:gd name="T3" fmla="*/ 73 h 295"/>
                <a:gd name="T4" fmla="*/ 60 w 272"/>
                <a:gd name="T5" fmla="*/ 213 h 295"/>
                <a:gd name="T6" fmla="*/ 88 w 272"/>
                <a:gd name="T7" fmla="*/ 20 h 295"/>
                <a:gd name="T8" fmla="*/ 53 w 272"/>
                <a:gd name="T9" fmla="*/ 164 h 295"/>
                <a:gd name="T10" fmla="*/ 236 w 272"/>
                <a:gd name="T11" fmla="*/ 30 h 295"/>
                <a:gd name="T12" fmla="*/ 222 w 272"/>
                <a:gd name="T13" fmla="*/ 146 h 295"/>
                <a:gd name="T14" fmla="*/ 207 w 272"/>
                <a:gd name="T15" fmla="*/ 219 h 295"/>
                <a:gd name="T16" fmla="*/ 46 w 272"/>
                <a:gd name="T17" fmla="*/ 178 h 295"/>
                <a:gd name="T18" fmla="*/ 194 w 272"/>
                <a:gd name="T19" fmla="*/ 220 h 295"/>
                <a:gd name="T20" fmla="*/ 102 w 272"/>
                <a:gd name="T21" fmla="*/ 180 h 295"/>
                <a:gd name="T22" fmla="*/ 123 w 272"/>
                <a:gd name="T23" fmla="*/ 37 h 295"/>
                <a:gd name="T24" fmla="*/ 208 w 272"/>
                <a:gd name="T25" fmla="*/ 65 h 295"/>
                <a:gd name="T26" fmla="*/ 123 w 272"/>
                <a:gd name="T27" fmla="*/ 37 h 295"/>
                <a:gd name="T28" fmla="*/ 121 w 272"/>
                <a:gd name="T29" fmla="*/ 65 h 295"/>
                <a:gd name="T30" fmla="*/ 198 w 272"/>
                <a:gd name="T31" fmla="*/ 68 h 295"/>
                <a:gd name="T32" fmla="*/ 4 w 272"/>
                <a:gd name="T33" fmla="*/ 93 h 295"/>
                <a:gd name="T34" fmla="*/ 67 w 272"/>
                <a:gd name="T35" fmla="*/ 60 h 295"/>
                <a:gd name="T36" fmla="*/ 92 w 272"/>
                <a:gd name="T37" fmla="*/ 146 h 295"/>
                <a:gd name="T38" fmla="*/ 158 w 272"/>
                <a:gd name="T39" fmla="*/ 90 h 295"/>
                <a:gd name="T40" fmla="*/ 188 w 272"/>
                <a:gd name="T41" fmla="*/ 146 h 295"/>
                <a:gd name="T42" fmla="*/ 115 w 272"/>
                <a:gd name="T43" fmla="*/ 70 h 295"/>
                <a:gd name="T44" fmla="*/ 163 w 272"/>
                <a:gd name="T45" fmla="*/ 103 h 295"/>
                <a:gd name="T46" fmla="*/ 170 w 272"/>
                <a:gd name="T47" fmla="*/ 129 h 295"/>
                <a:gd name="T48" fmla="*/ 130 w 272"/>
                <a:gd name="T49" fmla="*/ 150 h 295"/>
                <a:gd name="T50" fmla="*/ 171 w 272"/>
                <a:gd name="T51" fmla="*/ 142 h 295"/>
                <a:gd name="T52" fmla="*/ 240 w 272"/>
                <a:gd name="T53" fmla="*/ 149 h 295"/>
                <a:gd name="T54" fmla="*/ 247 w 272"/>
                <a:gd name="T55" fmla="*/ 205 h 295"/>
                <a:gd name="T56" fmla="*/ 111 w 272"/>
                <a:gd name="T57" fmla="*/ 282 h 295"/>
                <a:gd name="T58" fmla="*/ 168 w 272"/>
                <a:gd name="T59" fmla="*/ 236 h 295"/>
                <a:gd name="T60" fmla="*/ 103 w 272"/>
                <a:gd name="T61" fmla="*/ 286 h 295"/>
                <a:gd name="T62" fmla="*/ 272 w 272"/>
                <a:gd name="T63" fmla="*/ 226 h 295"/>
                <a:gd name="T64" fmla="*/ 267 w 272"/>
                <a:gd name="T65" fmla="*/ 19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2" h="295">
                  <a:moveTo>
                    <a:pt x="88" y="20"/>
                  </a:moveTo>
                  <a:cubicBezTo>
                    <a:pt x="90" y="10"/>
                    <a:pt x="100" y="0"/>
                    <a:pt x="112" y="3"/>
                  </a:cubicBezTo>
                  <a:cubicBezTo>
                    <a:pt x="157" y="8"/>
                    <a:pt x="203" y="14"/>
                    <a:pt x="248" y="20"/>
                  </a:cubicBezTo>
                  <a:cubicBezTo>
                    <a:pt x="244" y="38"/>
                    <a:pt x="244" y="55"/>
                    <a:pt x="247" y="73"/>
                  </a:cubicBezTo>
                  <a:cubicBezTo>
                    <a:pt x="238" y="127"/>
                    <a:pt x="227" y="180"/>
                    <a:pt x="218" y="234"/>
                  </a:cubicBezTo>
                  <a:cubicBezTo>
                    <a:pt x="165" y="229"/>
                    <a:pt x="112" y="220"/>
                    <a:pt x="60" y="213"/>
                  </a:cubicBezTo>
                  <a:cubicBezTo>
                    <a:pt x="43" y="211"/>
                    <a:pt x="30" y="193"/>
                    <a:pt x="37" y="177"/>
                  </a:cubicBezTo>
                  <a:cubicBezTo>
                    <a:pt x="54" y="125"/>
                    <a:pt x="71" y="73"/>
                    <a:pt x="88" y="20"/>
                  </a:cubicBezTo>
                  <a:close/>
                  <a:moveTo>
                    <a:pt x="102" y="14"/>
                  </a:moveTo>
                  <a:cubicBezTo>
                    <a:pt x="84" y="63"/>
                    <a:pt x="69" y="114"/>
                    <a:pt x="53" y="164"/>
                  </a:cubicBezTo>
                  <a:cubicBezTo>
                    <a:pt x="103" y="167"/>
                    <a:pt x="153" y="176"/>
                    <a:pt x="203" y="180"/>
                  </a:cubicBezTo>
                  <a:cubicBezTo>
                    <a:pt x="214" y="130"/>
                    <a:pt x="225" y="80"/>
                    <a:pt x="236" y="30"/>
                  </a:cubicBezTo>
                  <a:cubicBezTo>
                    <a:pt x="192" y="24"/>
                    <a:pt x="147" y="17"/>
                    <a:pt x="102" y="14"/>
                  </a:cubicBezTo>
                  <a:close/>
                  <a:moveTo>
                    <a:pt x="222" y="146"/>
                  </a:moveTo>
                  <a:cubicBezTo>
                    <a:pt x="217" y="162"/>
                    <a:pt x="217" y="179"/>
                    <a:pt x="207" y="193"/>
                  </a:cubicBezTo>
                  <a:cubicBezTo>
                    <a:pt x="200" y="200"/>
                    <a:pt x="206" y="210"/>
                    <a:pt x="207" y="219"/>
                  </a:cubicBezTo>
                  <a:cubicBezTo>
                    <a:pt x="216" y="196"/>
                    <a:pt x="219" y="170"/>
                    <a:pt x="222" y="146"/>
                  </a:cubicBezTo>
                  <a:close/>
                  <a:moveTo>
                    <a:pt x="46" y="178"/>
                  </a:moveTo>
                  <a:cubicBezTo>
                    <a:pt x="45" y="188"/>
                    <a:pt x="49" y="200"/>
                    <a:pt x="61" y="202"/>
                  </a:cubicBezTo>
                  <a:cubicBezTo>
                    <a:pt x="105" y="209"/>
                    <a:pt x="150" y="215"/>
                    <a:pt x="194" y="220"/>
                  </a:cubicBezTo>
                  <a:cubicBezTo>
                    <a:pt x="193" y="210"/>
                    <a:pt x="193" y="200"/>
                    <a:pt x="192" y="190"/>
                  </a:cubicBezTo>
                  <a:cubicBezTo>
                    <a:pt x="162" y="188"/>
                    <a:pt x="132" y="183"/>
                    <a:pt x="102" y="180"/>
                  </a:cubicBezTo>
                  <a:cubicBezTo>
                    <a:pt x="83" y="178"/>
                    <a:pt x="64" y="173"/>
                    <a:pt x="46" y="178"/>
                  </a:cubicBezTo>
                  <a:close/>
                  <a:moveTo>
                    <a:pt x="123" y="37"/>
                  </a:moveTo>
                  <a:cubicBezTo>
                    <a:pt x="122" y="42"/>
                    <a:pt x="121" y="50"/>
                    <a:pt x="120" y="54"/>
                  </a:cubicBezTo>
                  <a:cubicBezTo>
                    <a:pt x="150" y="57"/>
                    <a:pt x="179" y="62"/>
                    <a:pt x="208" y="65"/>
                  </a:cubicBezTo>
                  <a:cubicBezTo>
                    <a:pt x="208" y="61"/>
                    <a:pt x="209" y="52"/>
                    <a:pt x="210" y="48"/>
                  </a:cubicBezTo>
                  <a:cubicBezTo>
                    <a:pt x="181" y="44"/>
                    <a:pt x="152" y="40"/>
                    <a:pt x="123" y="37"/>
                  </a:cubicBezTo>
                  <a:close/>
                  <a:moveTo>
                    <a:pt x="114" y="59"/>
                  </a:moveTo>
                  <a:cubicBezTo>
                    <a:pt x="116" y="61"/>
                    <a:pt x="119" y="64"/>
                    <a:pt x="121" y="65"/>
                  </a:cubicBezTo>
                  <a:cubicBezTo>
                    <a:pt x="150" y="70"/>
                    <a:pt x="179" y="76"/>
                    <a:pt x="208" y="75"/>
                  </a:cubicBezTo>
                  <a:cubicBezTo>
                    <a:pt x="206" y="73"/>
                    <a:pt x="201" y="70"/>
                    <a:pt x="198" y="68"/>
                  </a:cubicBezTo>
                  <a:cubicBezTo>
                    <a:pt x="170" y="65"/>
                    <a:pt x="142" y="59"/>
                    <a:pt x="114" y="59"/>
                  </a:cubicBezTo>
                  <a:close/>
                  <a:moveTo>
                    <a:pt x="4" y="93"/>
                  </a:moveTo>
                  <a:cubicBezTo>
                    <a:pt x="0" y="119"/>
                    <a:pt x="23" y="140"/>
                    <a:pt x="34" y="163"/>
                  </a:cubicBezTo>
                  <a:cubicBezTo>
                    <a:pt x="45" y="129"/>
                    <a:pt x="57" y="94"/>
                    <a:pt x="67" y="60"/>
                  </a:cubicBezTo>
                  <a:cubicBezTo>
                    <a:pt x="46" y="69"/>
                    <a:pt x="14" y="68"/>
                    <a:pt x="4" y="93"/>
                  </a:cubicBezTo>
                  <a:close/>
                  <a:moveTo>
                    <a:pt x="92" y="146"/>
                  </a:moveTo>
                  <a:cubicBezTo>
                    <a:pt x="100" y="145"/>
                    <a:pt x="112" y="152"/>
                    <a:pt x="118" y="143"/>
                  </a:cubicBezTo>
                  <a:cubicBezTo>
                    <a:pt x="132" y="126"/>
                    <a:pt x="144" y="107"/>
                    <a:pt x="158" y="90"/>
                  </a:cubicBezTo>
                  <a:cubicBezTo>
                    <a:pt x="164" y="89"/>
                    <a:pt x="169" y="87"/>
                    <a:pt x="175" y="86"/>
                  </a:cubicBezTo>
                  <a:cubicBezTo>
                    <a:pt x="180" y="106"/>
                    <a:pt x="184" y="126"/>
                    <a:pt x="188" y="146"/>
                  </a:cubicBezTo>
                  <a:cubicBezTo>
                    <a:pt x="194" y="125"/>
                    <a:pt x="199" y="103"/>
                    <a:pt x="203" y="81"/>
                  </a:cubicBezTo>
                  <a:cubicBezTo>
                    <a:pt x="174" y="78"/>
                    <a:pt x="144" y="74"/>
                    <a:pt x="115" y="70"/>
                  </a:cubicBezTo>
                  <a:cubicBezTo>
                    <a:pt x="107" y="95"/>
                    <a:pt x="99" y="121"/>
                    <a:pt x="92" y="146"/>
                  </a:cubicBezTo>
                  <a:close/>
                  <a:moveTo>
                    <a:pt x="163" y="103"/>
                  </a:moveTo>
                  <a:cubicBezTo>
                    <a:pt x="158" y="111"/>
                    <a:pt x="153" y="118"/>
                    <a:pt x="148" y="126"/>
                  </a:cubicBezTo>
                  <a:cubicBezTo>
                    <a:pt x="155" y="127"/>
                    <a:pt x="163" y="128"/>
                    <a:pt x="170" y="129"/>
                  </a:cubicBezTo>
                  <a:cubicBezTo>
                    <a:pt x="168" y="120"/>
                    <a:pt x="166" y="112"/>
                    <a:pt x="163" y="103"/>
                  </a:cubicBezTo>
                  <a:close/>
                  <a:moveTo>
                    <a:pt x="130" y="150"/>
                  </a:moveTo>
                  <a:cubicBezTo>
                    <a:pt x="145" y="152"/>
                    <a:pt x="159" y="154"/>
                    <a:pt x="174" y="156"/>
                  </a:cubicBezTo>
                  <a:cubicBezTo>
                    <a:pt x="173" y="152"/>
                    <a:pt x="172" y="145"/>
                    <a:pt x="171" y="142"/>
                  </a:cubicBezTo>
                  <a:cubicBezTo>
                    <a:pt x="157" y="138"/>
                    <a:pt x="138" y="133"/>
                    <a:pt x="130" y="150"/>
                  </a:cubicBezTo>
                  <a:close/>
                  <a:moveTo>
                    <a:pt x="240" y="149"/>
                  </a:moveTo>
                  <a:cubicBezTo>
                    <a:pt x="237" y="170"/>
                    <a:pt x="233" y="191"/>
                    <a:pt x="230" y="212"/>
                  </a:cubicBezTo>
                  <a:cubicBezTo>
                    <a:pt x="235" y="210"/>
                    <a:pt x="241" y="208"/>
                    <a:pt x="247" y="205"/>
                  </a:cubicBezTo>
                  <a:cubicBezTo>
                    <a:pt x="249" y="211"/>
                    <a:pt x="251" y="217"/>
                    <a:pt x="253" y="223"/>
                  </a:cubicBezTo>
                  <a:cubicBezTo>
                    <a:pt x="205" y="243"/>
                    <a:pt x="158" y="263"/>
                    <a:pt x="111" y="282"/>
                  </a:cubicBezTo>
                  <a:cubicBezTo>
                    <a:pt x="109" y="274"/>
                    <a:pt x="106" y="264"/>
                    <a:pt x="115" y="260"/>
                  </a:cubicBezTo>
                  <a:cubicBezTo>
                    <a:pt x="132" y="250"/>
                    <a:pt x="151" y="245"/>
                    <a:pt x="168" y="236"/>
                  </a:cubicBezTo>
                  <a:cubicBezTo>
                    <a:pt x="134" y="231"/>
                    <a:pt x="101" y="226"/>
                    <a:pt x="67" y="222"/>
                  </a:cubicBezTo>
                  <a:cubicBezTo>
                    <a:pt x="78" y="243"/>
                    <a:pt x="89" y="265"/>
                    <a:pt x="103" y="286"/>
                  </a:cubicBezTo>
                  <a:cubicBezTo>
                    <a:pt x="108" y="295"/>
                    <a:pt x="120" y="291"/>
                    <a:pt x="128" y="287"/>
                  </a:cubicBezTo>
                  <a:cubicBezTo>
                    <a:pt x="176" y="267"/>
                    <a:pt x="224" y="248"/>
                    <a:pt x="272" y="226"/>
                  </a:cubicBezTo>
                  <a:cubicBezTo>
                    <a:pt x="267" y="220"/>
                    <a:pt x="263" y="214"/>
                    <a:pt x="258" y="208"/>
                  </a:cubicBezTo>
                  <a:cubicBezTo>
                    <a:pt x="261" y="202"/>
                    <a:pt x="265" y="196"/>
                    <a:pt x="267" y="190"/>
                  </a:cubicBezTo>
                  <a:cubicBezTo>
                    <a:pt x="259" y="176"/>
                    <a:pt x="250" y="162"/>
                    <a:pt x="240" y="149"/>
                  </a:cubicBezTo>
                  <a:close/>
                </a:path>
              </a:pathLst>
            </a:custGeom>
            <a:solidFill>
              <a:schemeClr val="accent1"/>
            </a:solidFill>
            <a:ln>
              <a:noFill/>
            </a:ln>
          </p:spPr>
          <p:txBody>
            <a:bodyPr vert="horz" wrap="square" lIns="121920" tIns="60960" rIns="121920" bIns="60960" numCol="1" anchor="t" anchorCtr="0" compatLnSpc="1"/>
            <a:lstStyle/>
            <a:p>
              <a:pPr defTabSz="1219200">
                <a:defRPr/>
              </a:pPr>
              <a:endParaRPr lang="zh-CN" altLang="en-US" sz="2400" kern="0" dirty="0">
                <a:solidFill>
                  <a:prstClr val="black"/>
                </a:solidFill>
                <a:cs typeface="+mn-ea"/>
                <a:sym typeface="+mn-lt"/>
              </a:endParaRPr>
            </a:p>
          </p:txBody>
        </p:sp>
        <p:sp>
          <p:nvSpPr>
            <p:cNvPr id="15" name="Freeform 867"/>
            <p:cNvSpPr>
              <a:spLocks noEditPoints="1"/>
            </p:cNvSpPr>
            <p:nvPr/>
          </p:nvSpPr>
          <p:spPr bwMode="auto">
            <a:xfrm>
              <a:off x="1432235" y="4116223"/>
              <a:ext cx="643467" cy="484717"/>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accent1"/>
            </a:solidFill>
            <a:ln>
              <a:noFill/>
            </a:ln>
          </p:spPr>
          <p:txBody>
            <a:bodyPr vert="horz" wrap="square" lIns="121920" tIns="60960" rIns="121920" bIns="60960" numCol="1" anchor="t" anchorCtr="0" compatLnSpc="1"/>
            <a:lstStyle/>
            <a:p>
              <a:pPr defTabSz="1219200">
                <a:defRPr/>
              </a:pPr>
              <a:endParaRPr lang="zh-CN" altLang="en-US" sz="2400" kern="0" dirty="0">
                <a:solidFill>
                  <a:prstClr val="black"/>
                </a:solidFill>
                <a:cs typeface="+mn-ea"/>
                <a:sym typeface="+mn-lt"/>
              </a:endParaRPr>
            </a:p>
          </p:txBody>
        </p:sp>
        <p:sp>
          <p:nvSpPr>
            <p:cNvPr id="16" name="文本框 1"/>
            <p:cNvSpPr txBox="1"/>
            <p:nvPr/>
          </p:nvSpPr>
          <p:spPr>
            <a:xfrm>
              <a:off x="1297111" y="2104903"/>
              <a:ext cx="2410937" cy="377026"/>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normalizeH="0" baseline="0" noProof="0" dirty="0">
                  <a:ln>
                    <a:noFill/>
                  </a:ln>
                  <a:solidFill>
                    <a:schemeClr val="accent1"/>
                  </a:solidFill>
                  <a:effectLst/>
                  <a:uLnTx/>
                  <a:uFillTx/>
                  <a:cs typeface="+mn-ea"/>
                  <a:sym typeface="+mn-lt"/>
                </a:rPr>
                <a:t>请在此处输入标题</a:t>
              </a:r>
              <a:endParaRPr kumimoji="0" lang="zh-CN" altLang="en-US" sz="2000" i="0" u="none" strike="noStrike" kern="1200" cap="none" normalizeH="0" baseline="0" noProof="0" dirty="0">
                <a:ln>
                  <a:noFill/>
                </a:ln>
                <a:solidFill>
                  <a:schemeClr val="accent1"/>
                </a:solidFill>
                <a:effectLst/>
                <a:uLnTx/>
                <a:uFillTx/>
                <a:cs typeface="+mn-ea"/>
                <a:sym typeface="+mn-lt"/>
              </a:endParaRPr>
            </a:p>
          </p:txBody>
        </p:sp>
        <p:sp>
          <p:nvSpPr>
            <p:cNvPr id="17" name="矩形 16"/>
            <p:cNvSpPr/>
            <p:nvPr/>
          </p:nvSpPr>
          <p:spPr>
            <a:xfrm>
              <a:off x="1297112" y="2429193"/>
              <a:ext cx="3065691" cy="1138900"/>
            </a:xfrm>
            <a:prstGeom prst="rect">
              <a:avLst/>
            </a:prstGeom>
          </p:spPr>
          <p:txBody>
            <a:bodyPr wrap="square" lIns="68578" tIns="34289" rIns="68578" bIns="34289">
              <a:spAutoFit/>
            </a:bodyPr>
            <a:lstStyle/>
            <a:p>
              <a:pPr>
                <a:lnSpc>
                  <a:spcPct val="150000"/>
                </a:lnSpc>
                <a:defRPr/>
              </a:pPr>
              <a:r>
                <a:rPr lang="zh-CN" altLang="en-US" sz="1600" dirty="0">
                  <a:solidFill>
                    <a:schemeClr val="tx1">
                      <a:lumMod val="65000"/>
                      <a:lumOff val="35000"/>
                    </a:schemeClr>
                  </a:solidFill>
                  <a:cs typeface="+mn-ea"/>
                  <a:sym typeface="+mn-lt"/>
                </a:rPr>
                <a:t>点击文本框即可进行编辑输入相关内容点击文本框即可进行编辑输入相关内容点击文本框。</a:t>
              </a:r>
              <a:endParaRPr lang="zh-CN" altLang="en-US" sz="1600" dirty="0">
                <a:solidFill>
                  <a:schemeClr val="tx1">
                    <a:lumMod val="65000"/>
                    <a:lumOff val="35000"/>
                  </a:schemeClr>
                </a:solidFill>
                <a:cs typeface="+mn-ea"/>
                <a:sym typeface="+mn-lt"/>
              </a:endParaRPr>
            </a:p>
          </p:txBody>
        </p:sp>
        <p:sp>
          <p:nvSpPr>
            <p:cNvPr id="18" name="文本框 1"/>
            <p:cNvSpPr txBox="1"/>
            <p:nvPr/>
          </p:nvSpPr>
          <p:spPr>
            <a:xfrm>
              <a:off x="7888115" y="3967334"/>
              <a:ext cx="2410937" cy="377026"/>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normalizeH="0" baseline="0" noProof="0" dirty="0">
                  <a:ln>
                    <a:noFill/>
                  </a:ln>
                  <a:solidFill>
                    <a:schemeClr val="accent1"/>
                  </a:solidFill>
                  <a:effectLst/>
                  <a:uLnTx/>
                  <a:uFillTx/>
                  <a:cs typeface="+mn-ea"/>
                  <a:sym typeface="+mn-lt"/>
                </a:rPr>
                <a:t>请在此处输入标题</a:t>
              </a:r>
              <a:endParaRPr kumimoji="0" lang="zh-CN" altLang="en-US" sz="2000" i="0" u="none" strike="noStrike" kern="1200" cap="none" normalizeH="0" baseline="0" noProof="0" dirty="0">
                <a:ln>
                  <a:noFill/>
                </a:ln>
                <a:solidFill>
                  <a:schemeClr val="accent1"/>
                </a:solidFill>
                <a:effectLst/>
                <a:uLnTx/>
                <a:uFillTx/>
                <a:cs typeface="+mn-ea"/>
                <a:sym typeface="+mn-lt"/>
              </a:endParaRPr>
            </a:p>
          </p:txBody>
        </p:sp>
        <p:sp>
          <p:nvSpPr>
            <p:cNvPr id="19" name="矩形 18"/>
            <p:cNvSpPr/>
            <p:nvPr/>
          </p:nvSpPr>
          <p:spPr>
            <a:xfrm>
              <a:off x="7888116" y="4291624"/>
              <a:ext cx="3065691" cy="1138900"/>
            </a:xfrm>
            <a:prstGeom prst="rect">
              <a:avLst/>
            </a:prstGeom>
          </p:spPr>
          <p:txBody>
            <a:bodyPr wrap="square" lIns="68578" tIns="34289" rIns="68578" bIns="34289">
              <a:spAutoFit/>
            </a:bodyPr>
            <a:lstStyle/>
            <a:p>
              <a:pPr>
                <a:lnSpc>
                  <a:spcPct val="150000"/>
                </a:lnSpc>
                <a:defRPr/>
              </a:pPr>
              <a:r>
                <a:rPr lang="zh-CN" altLang="en-US" sz="1600" dirty="0">
                  <a:solidFill>
                    <a:schemeClr val="tx1">
                      <a:lumMod val="65000"/>
                      <a:lumOff val="35000"/>
                    </a:schemeClr>
                  </a:solidFill>
                  <a:cs typeface="+mn-ea"/>
                  <a:sym typeface="+mn-lt"/>
                </a:rPr>
                <a:t>点击文本框即可进行编辑输入相关内容点击文本框即可进行编辑输入相关内容点击文本框。</a:t>
              </a:r>
              <a:endParaRPr lang="zh-CN" altLang="en-US" sz="1600" dirty="0">
                <a:solidFill>
                  <a:schemeClr val="tx1">
                    <a:lumMod val="65000"/>
                    <a:lumOff val="35000"/>
                  </a:schemeClr>
                </a:solidFill>
                <a:cs typeface="+mn-ea"/>
                <a:sym typeface="+mn-lt"/>
              </a:endParaRPr>
            </a:p>
          </p:txBody>
        </p:sp>
        <p:sp>
          <p:nvSpPr>
            <p:cNvPr id="20" name="Freeform 862"/>
            <p:cNvSpPr>
              <a:spLocks noEditPoints="1"/>
            </p:cNvSpPr>
            <p:nvPr/>
          </p:nvSpPr>
          <p:spPr bwMode="auto">
            <a:xfrm>
              <a:off x="9921100" y="3050003"/>
              <a:ext cx="757767" cy="527051"/>
            </a:xfrm>
            <a:custGeom>
              <a:avLst/>
              <a:gdLst>
                <a:gd name="T0" fmla="*/ 189 w 370"/>
                <a:gd name="T1" fmla="*/ 65 h 257"/>
                <a:gd name="T2" fmla="*/ 354 w 370"/>
                <a:gd name="T3" fmla="*/ 121 h 257"/>
                <a:gd name="T4" fmla="*/ 97 w 370"/>
                <a:gd name="T5" fmla="*/ 243 h 257"/>
                <a:gd name="T6" fmla="*/ 15 w 370"/>
                <a:gd name="T7" fmla="*/ 121 h 257"/>
                <a:gd name="T8" fmla="*/ 100 w 370"/>
                <a:gd name="T9" fmla="*/ 87 h 257"/>
                <a:gd name="T10" fmla="*/ 145 w 370"/>
                <a:gd name="T11" fmla="*/ 39 h 257"/>
                <a:gd name="T12" fmla="*/ 128 w 370"/>
                <a:gd name="T13" fmla="*/ 232 h 257"/>
                <a:gd name="T14" fmla="*/ 184 w 370"/>
                <a:gd name="T15" fmla="*/ 77 h 257"/>
                <a:gd name="T16" fmla="*/ 25 w 370"/>
                <a:gd name="T17" fmla="*/ 231 h 257"/>
                <a:gd name="T18" fmla="*/ 26 w 370"/>
                <a:gd name="T19" fmla="*/ 133 h 257"/>
                <a:gd name="T20" fmla="*/ 343 w 370"/>
                <a:gd name="T21" fmla="*/ 232 h 257"/>
                <a:gd name="T22" fmla="*/ 142 w 370"/>
                <a:gd name="T23" fmla="*/ 107 h 257"/>
                <a:gd name="T24" fmla="*/ 159 w 370"/>
                <a:gd name="T25" fmla="*/ 106 h 257"/>
                <a:gd name="T26" fmla="*/ 177 w 370"/>
                <a:gd name="T27" fmla="*/ 131 h 257"/>
                <a:gd name="T28" fmla="*/ 177 w 370"/>
                <a:gd name="T29" fmla="*/ 107 h 257"/>
                <a:gd name="T30" fmla="*/ 226 w 370"/>
                <a:gd name="T31" fmla="*/ 132 h 257"/>
                <a:gd name="T32" fmla="*/ 37 w 370"/>
                <a:gd name="T33" fmla="*/ 145 h 257"/>
                <a:gd name="T34" fmla="*/ 53 w 370"/>
                <a:gd name="T35" fmla="*/ 144 h 257"/>
                <a:gd name="T36" fmla="*/ 64 w 370"/>
                <a:gd name="T37" fmla="*/ 178 h 257"/>
                <a:gd name="T38" fmla="*/ 63 w 370"/>
                <a:gd name="T39" fmla="*/ 144 h 257"/>
                <a:gd name="T40" fmla="*/ 105 w 370"/>
                <a:gd name="T41" fmla="*/ 178 h 257"/>
                <a:gd name="T42" fmla="*/ 143 w 370"/>
                <a:gd name="T43" fmla="*/ 145 h 257"/>
                <a:gd name="T44" fmla="*/ 159 w 370"/>
                <a:gd name="T45" fmla="*/ 144 h 257"/>
                <a:gd name="T46" fmla="*/ 177 w 370"/>
                <a:gd name="T47" fmla="*/ 178 h 257"/>
                <a:gd name="T48" fmla="*/ 177 w 370"/>
                <a:gd name="T49" fmla="*/ 145 h 257"/>
                <a:gd name="T50" fmla="*/ 226 w 370"/>
                <a:gd name="T51" fmla="*/ 178 h 257"/>
                <a:gd name="T52" fmla="*/ 264 w 370"/>
                <a:gd name="T53" fmla="*/ 145 h 257"/>
                <a:gd name="T54" fmla="*/ 280 w 370"/>
                <a:gd name="T55" fmla="*/ 144 h 257"/>
                <a:gd name="T56" fmla="*/ 291 w 370"/>
                <a:gd name="T57" fmla="*/ 178 h 257"/>
                <a:gd name="T58" fmla="*/ 290 w 370"/>
                <a:gd name="T59" fmla="*/ 144 h 257"/>
                <a:gd name="T60" fmla="*/ 332 w 370"/>
                <a:gd name="T61" fmla="*/ 178 h 257"/>
                <a:gd name="T62" fmla="*/ 37 w 370"/>
                <a:gd name="T63" fmla="*/ 190 h 257"/>
                <a:gd name="T64" fmla="*/ 53 w 370"/>
                <a:gd name="T65" fmla="*/ 190 h 257"/>
                <a:gd name="T66" fmla="*/ 64 w 370"/>
                <a:gd name="T67" fmla="*/ 221 h 257"/>
                <a:gd name="T68" fmla="*/ 64 w 370"/>
                <a:gd name="T69" fmla="*/ 190 h 257"/>
                <a:gd name="T70" fmla="*/ 105 w 370"/>
                <a:gd name="T71" fmla="*/ 221 h 257"/>
                <a:gd name="T72" fmla="*/ 143 w 370"/>
                <a:gd name="T73" fmla="*/ 190 h 257"/>
                <a:gd name="T74" fmla="*/ 159 w 370"/>
                <a:gd name="T75" fmla="*/ 190 h 257"/>
                <a:gd name="T76" fmla="*/ 177 w 370"/>
                <a:gd name="T77" fmla="*/ 221 h 257"/>
                <a:gd name="T78" fmla="*/ 177 w 370"/>
                <a:gd name="T79" fmla="*/ 190 h 257"/>
                <a:gd name="T80" fmla="*/ 226 w 370"/>
                <a:gd name="T81" fmla="*/ 221 h 257"/>
                <a:gd name="T82" fmla="*/ 264 w 370"/>
                <a:gd name="T83" fmla="*/ 190 h 257"/>
                <a:gd name="T84" fmla="*/ 279 w 370"/>
                <a:gd name="T85" fmla="*/ 189 h 257"/>
                <a:gd name="T86" fmla="*/ 291 w 370"/>
                <a:gd name="T87" fmla="*/ 221 h 257"/>
                <a:gd name="T88" fmla="*/ 290 w 370"/>
                <a:gd name="T89" fmla="*/ 190 h 257"/>
                <a:gd name="T90" fmla="*/ 332 w 370"/>
                <a:gd name="T91" fmla="*/ 221 h 257"/>
                <a:gd name="T92" fmla="*/ 3 w 370"/>
                <a:gd name="T93" fmla="*/ 249 h 257"/>
                <a:gd name="T94" fmla="*/ 3 w 370"/>
                <a:gd name="T95" fmla="*/ 256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0" h="257">
                  <a:moveTo>
                    <a:pt x="145" y="15"/>
                  </a:moveTo>
                  <a:cubicBezTo>
                    <a:pt x="160" y="12"/>
                    <a:pt x="176" y="9"/>
                    <a:pt x="188" y="0"/>
                  </a:cubicBezTo>
                  <a:cubicBezTo>
                    <a:pt x="188" y="22"/>
                    <a:pt x="188" y="43"/>
                    <a:pt x="189" y="65"/>
                  </a:cubicBezTo>
                  <a:cubicBezTo>
                    <a:pt x="213" y="70"/>
                    <a:pt x="238" y="75"/>
                    <a:pt x="263" y="82"/>
                  </a:cubicBezTo>
                  <a:cubicBezTo>
                    <a:pt x="253" y="92"/>
                    <a:pt x="251" y="106"/>
                    <a:pt x="252" y="121"/>
                  </a:cubicBezTo>
                  <a:cubicBezTo>
                    <a:pt x="286" y="122"/>
                    <a:pt x="320" y="121"/>
                    <a:pt x="354" y="121"/>
                  </a:cubicBezTo>
                  <a:cubicBezTo>
                    <a:pt x="355" y="157"/>
                    <a:pt x="355" y="193"/>
                    <a:pt x="355" y="229"/>
                  </a:cubicBezTo>
                  <a:cubicBezTo>
                    <a:pt x="361" y="232"/>
                    <a:pt x="366" y="236"/>
                    <a:pt x="370" y="242"/>
                  </a:cubicBezTo>
                  <a:cubicBezTo>
                    <a:pt x="279" y="245"/>
                    <a:pt x="188" y="243"/>
                    <a:pt x="97" y="243"/>
                  </a:cubicBezTo>
                  <a:cubicBezTo>
                    <a:pt x="65" y="243"/>
                    <a:pt x="32" y="244"/>
                    <a:pt x="0" y="242"/>
                  </a:cubicBezTo>
                  <a:cubicBezTo>
                    <a:pt x="4" y="237"/>
                    <a:pt x="9" y="232"/>
                    <a:pt x="14" y="229"/>
                  </a:cubicBezTo>
                  <a:cubicBezTo>
                    <a:pt x="15" y="193"/>
                    <a:pt x="14" y="157"/>
                    <a:pt x="15" y="121"/>
                  </a:cubicBezTo>
                  <a:cubicBezTo>
                    <a:pt x="49" y="121"/>
                    <a:pt x="83" y="121"/>
                    <a:pt x="116" y="121"/>
                  </a:cubicBezTo>
                  <a:cubicBezTo>
                    <a:pt x="117" y="112"/>
                    <a:pt x="117" y="103"/>
                    <a:pt x="117" y="94"/>
                  </a:cubicBezTo>
                  <a:cubicBezTo>
                    <a:pt x="113" y="92"/>
                    <a:pt x="104" y="89"/>
                    <a:pt x="100" y="87"/>
                  </a:cubicBezTo>
                  <a:cubicBezTo>
                    <a:pt x="125" y="72"/>
                    <a:pt x="154" y="71"/>
                    <a:pt x="181" y="64"/>
                  </a:cubicBezTo>
                  <a:cubicBezTo>
                    <a:pt x="181" y="54"/>
                    <a:pt x="181" y="43"/>
                    <a:pt x="181" y="32"/>
                  </a:cubicBezTo>
                  <a:cubicBezTo>
                    <a:pt x="169" y="34"/>
                    <a:pt x="157" y="37"/>
                    <a:pt x="145" y="39"/>
                  </a:cubicBezTo>
                  <a:cubicBezTo>
                    <a:pt x="145" y="31"/>
                    <a:pt x="145" y="23"/>
                    <a:pt x="145" y="15"/>
                  </a:cubicBezTo>
                  <a:close/>
                  <a:moveTo>
                    <a:pt x="128" y="88"/>
                  </a:moveTo>
                  <a:cubicBezTo>
                    <a:pt x="128" y="136"/>
                    <a:pt x="128" y="184"/>
                    <a:pt x="128" y="232"/>
                  </a:cubicBezTo>
                  <a:cubicBezTo>
                    <a:pt x="166" y="232"/>
                    <a:pt x="204" y="232"/>
                    <a:pt x="241" y="232"/>
                  </a:cubicBezTo>
                  <a:cubicBezTo>
                    <a:pt x="241" y="184"/>
                    <a:pt x="241" y="136"/>
                    <a:pt x="241" y="88"/>
                  </a:cubicBezTo>
                  <a:cubicBezTo>
                    <a:pt x="222" y="85"/>
                    <a:pt x="203" y="78"/>
                    <a:pt x="184" y="77"/>
                  </a:cubicBezTo>
                  <a:cubicBezTo>
                    <a:pt x="165" y="79"/>
                    <a:pt x="147" y="84"/>
                    <a:pt x="128" y="88"/>
                  </a:cubicBezTo>
                  <a:close/>
                  <a:moveTo>
                    <a:pt x="26" y="133"/>
                  </a:moveTo>
                  <a:cubicBezTo>
                    <a:pt x="25" y="166"/>
                    <a:pt x="26" y="199"/>
                    <a:pt x="25" y="231"/>
                  </a:cubicBezTo>
                  <a:cubicBezTo>
                    <a:pt x="56" y="232"/>
                    <a:pt x="86" y="232"/>
                    <a:pt x="117" y="232"/>
                  </a:cubicBezTo>
                  <a:cubicBezTo>
                    <a:pt x="116" y="199"/>
                    <a:pt x="117" y="166"/>
                    <a:pt x="116" y="133"/>
                  </a:cubicBezTo>
                  <a:cubicBezTo>
                    <a:pt x="86" y="133"/>
                    <a:pt x="56" y="133"/>
                    <a:pt x="26" y="133"/>
                  </a:cubicBezTo>
                  <a:close/>
                  <a:moveTo>
                    <a:pt x="252" y="133"/>
                  </a:moveTo>
                  <a:cubicBezTo>
                    <a:pt x="252" y="166"/>
                    <a:pt x="252" y="199"/>
                    <a:pt x="252" y="232"/>
                  </a:cubicBezTo>
                  <a:cubicBezTo>
                    <a:pt x="283" y="232"/>
                    <a:pt x="313" y="232"/>
                    <a:pt x="343" y="232"/>
                  </a:cubicBezTo>
                  <a:cubicBezTo>
                    <a:pt x="343" y="199"/>
                    <a:pt x="343" y="166"/>
                    <a:pt x="343" y="133"/>
                  </a:cubicBezTo>
                  <a:cubicBezTo>
                    <a:pt x="313" y="133"/>
                    <a:pt x="283" y="133"/>
                    <a:pt x="252" y="133"/>
                  </a:cubicBezTo>
                  <a:close/>
                  <a:moveTo>
                    <a:pt x="142" y="107"/>
                  </a:moveTo>
                  <a:cubicBezTo>
                    <a:pt x="144" y="115"/>
                    <a:pt x="140" y="125"/>
                    <a:pt x="146" y="131"/>
                  </a:cubicBezTo>
                  <a:cubicBezTo>
                    <a:pt x="149" y="132"/>
                    <a:pt x="156" y="132"/>
                    <a:pt x="159" y="133"/>
                  </a:cubicBezTo>
                  <a:cubicBezTo>
                    <a:pt x="159" y="124"/>
                    <a:pt x="159" y="115"/>
                    <a:pt x="159" y="106"/>
                  </a:cubicBezTo>
                  <a:cubicBezTo>
                    <a:pt x="153" y="106"/>
                    <a:pt x="148" y="107"/>
                    <a:pt x="142" y="107"/>
                  </a:cubicBezTo>
                  <a:close/>
                  <a:moveTo>
                    <a:pt x="177" y="107"/>
                  </a:moveTo>
                  <a:cubicBezTo>
                    <a:pt x="177" y="115"/>
                    <a:pt x="177" y="123"/>
                    <a:pt x="177" y="131"/>
                  </a:cubicBezTo>
                  <a:cubicBezTo>
                    <a:pt x="182" y="131"/>
                    <a:pt x="187" y="132"/>
                    <a:pt x="193" y="132"/>
                  </a:cubicBezTo>
                  <a:cubicBezTo>
                    <a:pt x="192" y="123"/>
                    <a:pt x="192" y="115"/>
                    <a:pt x="192" y="106"/>
                  </a:cubicBezTo>
                  <a:cubicBezTo>
                    <a:pt x="187" y="106"/>
                    <a:pt x="182" y="106"/>
                    <a:pt x="177" y="107"/>
                  </a:cubicBezTo>
                  <a:close/>
                  <a:moveTo>
                    <a:pt x="210" y="107"/>
                  </a:moveTo>
                  <a:cubicBezTo>
                    <a:pt x="211" y="115"/>
                    <a:pt x="209" y="124"/>
                    <a:pt x="213" y="132"/>
                  </a:cubicBezTo>
                  <a:cubicBezTo>
                    <a:pt x="216" y="132"/>
                    <a:pt x="223" y="132"/>
                    <a:pt x="226" y="132"/>
                  </a:cubicBezTo>
                  <a:cubicBezTo>
                    <a:pt x="226" y="124"/>
                    <a:pt x="226" y="115"/>
                    <a:pt x="226" y="106"/>
                  </a:cubicBezTo>
                  <a:cubicBezTo>
                    <a:pt x="221" y="106"/>
                    <a:pt x="215" y="107"/>
                    <a:pt x="210" y="107"/>
                  </a:cubicBezTo>
                  <a:close/>
                  <a:moveTo>
                    <a:pt x="37" y="145"/>
                  </a:moveTo>
                  <a:cubicBezTo>
                    <a:pt x="37" y="156"/>
                    <a:pt x="37" y="167"/>
                    <a:pt x="37" y="178"/>
                  </a:cubicBezTo>
                  <a:cubicBezTo>
                    <a:pt x="42" y="178"/>
                    <a:pt x="47" y="178"/>
                    <a:pt x="52" y="179"/>
                  </a:cubicBezTo>
                  <a:cubicBezTo>
                    <a:pt x="53" y="167"/>
                    <a:pt x="53" y="155"/>
                    <a:pt x="53" y="144"/>
                  </a:cubicBezTo>
                  <a:cubicBezTo>
                    <a:pt x="48" y="144"/>
                    <a:pt x="42" y="145"/>
                    <a:pt x="37" y="145"/>
                  </a:cubicBezTo>
                  <a:close/>
                  <a:moveTo>
                    <a:pt x="63" y="144"/>
                  </a:moveTo>
                  <a:cubicBezTo>
                    <a:pt x="63" y="155"/>
                    <a:pt x="63" y="167"/>
                    <a:pt x="64" y="178"/>
                  </a:cubicBezTo>
                  <a:cubicBezTo>
                    <a:pt x="67" y="178"/>
                    <a:pt x="75" y="178"/>
                    <a:pt x="79" y="178"/>
                  </a:cubicBezTo>
                  <a:cubicBezTo>
                    <a:pt x="79" y="167"/>
                    <a:pt x="79" y="156"/>
                    <a:pt x="79" y="145"/>
                  </a:cubicBezTo>
                  <a:cubicBezTo>
                    <a:pt x="75" y="144"/>
                    <a:pt x="67" y="144"/>
                    <a:pt x="63" y="144"/>
                  </a:cubicBezTo>
                  <a:close/>
                  <a:moveTo>
                    <a:pt x="90" y="145"/>
                  </a:moveTo>
                  <a:cubicBezTo>
                    <a:pt x="90" y="156"/>
                    <a:pt x="90" y="167"/>
                    <a:pt x="90" y="178"/>
                  </a:cubicBezTo>
                  <a:cubicBezTo>
                    <a:pt x="95" y="178"/>
                    <a:pt x="100" y="178"/>
                    <a:pt x="105" y="178"/>
                  </a:cubicBezTo>
                  <a:cubicBezTo>
                    <a:pt x="105" y="167"/>
                    <a:pt x="105" y="156"/>
                    <a:pt x="105" y="144"/>
                  </a:cubicBezTo>
                  <a:cubicBezTo>
                    <a:pt x="100" y="144"/>
                    <a:pt x="95" y="145"/>
                    <a:pt x="90" y="145"/>
                  </a:cubicBezTo>
                  <a:close/>
                  <a:moveTo>
                    <a:pt x="143" y="145"/>
                  </a:moveTo>
                  <a:cubicBezTo>
                    <a:pt x="143" y="156"/>
                    <a:pt x="143" y="167"/>
                    <a:pt x="143" y="178"/>
                  </a:cubicBezTo>
                  <a:cubicBezTo>
                    <a:pt x="148" y="178"/>
                    <a:pt x="153" y="178"/>
                    <a:pt x="159" y="178"/>
                  </a:cubicBezTo>
                  <a:cubicBezTo>
                    <a:pt x="159" y="167"/>
                    <a:pt x="159" y="156"/>
                    <a:pt x="159" y="144"/>
                  </a:cubicBezTo>
                  <a:cubicBezTo>
                    <a:pt x="154" y="145"/>
                    <a:pt x="148" y="145"/>
                    <a:pt x="143" y="145"/>
                  </a:cubicBezTo>
                  <a:close/>
                  <a:moveTo>
                    <a:pt x="177" y="145"/>
                  </a:moveTo>
                  <a:cubicBezTo>
                    <a:pt x="177" y="156"/>
                    <a:pt x="177" y="167"/>
                    <a:pt x="177" y="178"/>
                  </a:cubicBezTo>
                  <a:cubicBezTo>
                    <a:pt x="182" y="178"/>
                    <a:pt x="187" y="178"/>
                    <a:pt x="192" y="178"/>
                  </a:cubicBezTo>
                  <a:cubicBezTo>
                    <a:pt x="192" y="167"/>
                    <a:pt x="192" y="156"/>
                    <a:pt x="192" y="144"/>
                  </a:cubicBezTo>
                  <a:cubicBezTo>
                    <a:pt x="187" y="145"/>
                    <a:pt x="182" y="145"/>
                    <a:pt x="177" y="145"/>
                  </a:cubicBezTo>
                  <a:close/>
                  <a:moveTo>
                    <a:pt x="210" y="144"/>
                  </a:moveTo>
                  <a:cubicBezTo>
                    <a:pt x="210" y="156"/>
                    <a:pt x="210" y="167"/>
                    <a:pt x="210" y="178"/>
                  </a:cubicBezTo>
                  <a:cubicBezTo>
                    <a:pt x="216" y="178"/>
                    <a:pt x="221" y="178"/>
                    <a:pt x="226" y="178"/>
                  </a:cubicBezTo>
                  <a:cubicBezTo>
                    <a:pt x="226" y="167"/>
                    <a:pt x="226" y="156"/>
                    <a:pt x="226" y="144"/>
                  </a:cubicBezTo>
                  <a:cubicBezTo>
                    <a:pt x="221" y="144"/>
                    <a:pt x="216" y="144"/>
                    <a:pt x="210" y="144"/>
                  </a:cubicBezTo>
                  <a:close/>
                  <a:moveTo>
                    <a:pt x="264" y="145"/>
                  </a:moveTo>
                  <a:cubicBezTo>
                    <a:pt x="264" y="156"/>
                    <a:pt x="264" y="167"/>
                    <a:pt x="264" y="178"/>
                  </a:cubicBezTo>
                  <a:cubicBezTo>
                    <a:pt x="269" y="178"/>
                    <a:pt x="274" y="178"/>
                    <a:pt x="279" y="178"/>
                  </a:cubicBezTo>
                  <a:cubicBezTo>
                    <a:pt x="279" y="167"/>
                    <a:pt x="280" y="156"/>
                    <a:pt x="280" y="144"/>
                  </a:cubicBezTo>
                  <a:cubicBezTo>
                    <a:pt x="274" y="145"/>
                    <a:pt x="269" y="145"/>
                    <a:pt x="264" y="145"/>
                  </a:cubicBezTo>
                  <a:close/>
                  <a:moveTo>
                    <a:pt x="290" y="144"/>
                  </a:moveTo>
                  <a:cubicBezTo>
                    <a:pt x="290" y="156"/>
                    <a:pt x="290" y="167"/>
                    <a:pt x="291" y="178"/>
                  </a:cubicBezTo>
                  <a:cubicBezTo>
                    <a:pt x="294" y="178"/>
                    <a:pt x="301" y="178"/>
                    <a:pt x="305" y="178"/>
                  </a:cubicBezTo>
                  <a:cubicBezTo>
                    <a:pt x="305" y="167"/>
                    <a:pt x="305" y="156"/>
                    <a:pt x="305" y="144"/>
                  </a:cubicBezTo>
                  <a:cubicBezTo>
                    <a:pt x="302" y="144"/>
                    <a:pt x="294" y="144"/>
                    <a:pt x="290" y="144"/>
                  </a:cubicBezTo>
                  <a:close/>
                  <a:moveTo>
                    <a:pt x="316" y="145"/>
                  </a:moveTo>
                  <a:cubicBezTo>
                    <a:pt x="316" y="156"/>
                    <a:pt x="317" y="167"/>
                    <a:pt x="317" y="178"/>
                  </a:cubicBezTo>
                  <a:cubicBezTo>
                    <a:pt x="322" y="178"/>
                    <a:pt x="327" y="178"/>
                    <a:pt x="332" y="178"/>
                  </a:cubicBezTo>
                  <a:cubicBezTo>
                    <a:pt x="332" y="167"/>
                    <a:pt x="332" y="156"/>
                    <a:pt x="332" y="145"/>
                  </a:cubicBezTo>
                  <a:cubicBezTo>
                    <a:pt x="327" y="145"/>
                    <a:pt x="322" y="145"/>
                    <a:pt x="316" y="145"/>
                  </a:cubicBezTo>
                  <a:close/>
                  <a:moveTo>
                    <a:pt x="37" y="190"/>
                  </a:moveTo>
                  <a:cubicBezTo>
                    <a:pt x="37" y="200"/>
                    <a:pt x="37" y="210"/>
                    <a:pt x="37" y="221"/>
                  </a:cubicBezTo>
                  <a:cubicBezTo>
                    <a:pt x="42" y="221"/>
                    <a:pt x="47" y="221"/>
                    <a:pt x="53" y="221"/>
                  </a:cubicBezTo>
                  <a:cubicBezTo>
                    <a:pt x="53" y="211"/>
                    <a:pt x="53" y="200"/>
                    <a:pt x="53" y="190"/>
                  </a:cubicBezTo>
                  <a:cubicBezTo>
                    <a:pt x="47" y="190"/>
                    <a:pt x="42" y="190"/>
                    <a:pt x="37" y="190"/>
                  </a:cubicBezTo>
                  <a:close/>
                  <a:moveTo>
                    <a:pt x="64" y="190"/>
                  </a:moveTo>
                  <a:cubicBezTo>
                    <a:pt x="64" y="200"/>
                    <a:pt x="64" y="211"/>
                    <a:pt x="64" y="221"/>
                  </a:cubicBezTo>
                  <a:cubicBezTo>
                    <a:pt x="67" y="221"/>
                    <a:pt x="75" y="221"/>
                    <a:pt x="79" y="221"/>
                  </a:cubicBezTo>
                  <a:cubicBezTo>
                    <a:pt x="79" y="211"/>
                    <a:pt x="79" y="200"/>
                    <a:pt x="79" y="190"/>
                  </a:cubicBezTo>
                  <a:cubicBezTo>
                    <a:pt x="75" y="190"/>
                    <a:pt x="67" y="190"/>
                    <a:pt x="64" y="190"/>
                  </a:cubicBezTo>
                  <a:close/>
                  <a:moveTo>
                    <a:pt x="90" y="190"/>
                  </a:moveTo>
                  <a:cubicBezTo>
                    <a:pt x="90" y="200"/>
                    <a:pt x="90" y="210"/>
                    <a:pt x="90" y="221"/>
                  </a:cubicBezTo>
                  <a:cubicBezTo>
                    <a:pt x="95" y="221"/>
                    <a:pt x="100" y="221"/>
                    <a:pt x="105" y="221"/>
                  </a:cubicBezTo>
                  <a:cubicBezTo>
                    <a:pt x="105" y="211"/>
                    <a:pt x="105" y="200"/>
                    <a:pt x="105" y="190"/>
                  </a:cubicBezTo>
                  <a:cubicBezTo>
                    <a:pt x="100" y="190"/>
                    <a:pt x="95" y="190"/>
                    <a:pt x="90" y="190"/>
                  </a:cubicBezTo>
                  <a:close/>
                  <a:moveTo>
                    <a:pt x="143" y="190"/>
                  </a:moveTo>
                  <a:cubicBezTo>
                    <a:pt x="143" y="200"/>
                    <a:pt x="143" y="210"/>
                    <a:pt x="143" y="221"/>
                  </a:cubicBezTo>
                  <a:cubicBezTo>
                    <a:pt x="148" y="221"/>
                    <a:pt x="153" y="221"/>
                    <a:pt x="159" y="221"/>
                  </a:cubicBezTo>
                  <a:cubicBezTo>
                    <a:pt x="159" y="211"/>
                    <a:pt x="159" y="200"/>
                    <a:pt x="159" y="190"/>
                  </a:cubicBezTo>
                  <a:cubicBezTo>
                    <a:pt x="153" y="190"/>
                    <a:pt x="148" y="190"/>
                    <a:pt x="143" y="190"/>
                  </a:cubicBezTo>
                  <a:close/>
                  <a:moveTo>
                    <a:pt x="177" y="190"/>
                  </a:moveTo>
                  <a:cubicBezTo>
                    <a:pt x="177" y="200"/>
                    <a:pt x="177" y="210"/>
                    <a:pt x="177" y="221"/>
                  </a:cubicBezTo>
                  <a:cubicBezTo>
                    <a:pt x="182" y="221"/>
                    <a:pt x="187" y="221"/>
                    <a:pt x="192" y="221"/>
                  </a:cubicBezTo>
                  <a:cubicBezTo>
                    <a:pt x="192" y="211"/>
                    <a:pt x="192" y="200"/>
                    <a:pt x="192" y="190"/>
                  </a:cubicBezTo>
                  <a:cubicBezTo>
                    <a:pt x="187" y="190"/>
                    <a:pt x="182" y="190"/>
                    <a:pt x="177" y="190"/>
                  </a:cubicBezTo>
                  <a:close/>
                  <a:moveTo>
                    <a:pt x="211" y="190"/>
                  </a:moveTo>
                  <a:cubicBezTo>
                    <a:pt x="211" y="200"/>
                    <a:pt x="210" y="211"/>
                    <a:pt x="210" y="221"/>
                  </a:cubicBezTo>
                  <a:cubicBezTo>
                    <a:pt x="216" y="221"/>
                    <a:pt x="221" y="221"/>
                    <a:pt x="226" y="221"/>
                  </a:cubicBezTo>
                  <a:cubicBezTo>
                    <a:pt x="226" y="211"/>
                    <a:pt x="226" y="200"/>
                    <a:pt x="226" y="190"/>
                  </a:cubicBezTo>
                  <a:cubicBezTo>
                    <a:pt x="221" y="190"/>
                    <a:pt x="216" y="190"/>
                    <a:pt x="211" y="190"/>
                  </a:cubicBezTo>
                  <a:close/>
                  <a:moveTo>
                    <a:pt x="264" y="190"/>
                  </a:moveTo>
                  <a:cubicBezTo>
                    <a:pt x="264" y="200"/>
                    <a:pt x="264" y="211"/>
                    <a:pt x="264" y="221"/>
                  </a:cubicBezTo>
                  <a:cubicBezTo>
                    <a:pt x="269" y="221"/>
                    <a:pt x="274" y="221"/>
                    <a:pt x="279" y="221"/>
                  </a:cubicBezTo>
                  <a:cubicBezTo>
                    <a:pt x="280" y="211"/>
                    <a:pt x="280" y="200"/>
                    <a:pt x="279" y="189"/>
                  </a:cubicBezTo>
                  <a:cubicBezTo>
                    <a:pt x="274" y="190"/>
                    <a:pt x="269" y="190"/>
                    <a:pt x="264" y="190"/>
                  </a:cubicBezTo>
                  <a:close/>
                  <a:moveTo>
                    <a:pt x="290" y="190"/>
                  </a:moveTo>
                  <a:cubicBezTo>
                    <a:pt x="291" y="200"/>
                    <a:pt x="291" y="210"/>
                    <a:pt x="291" y="221"/>
                  </a:cubicBezTo>
                  <a:cubicBezTo>
                    <a:pt x="294" y="221"/>
                    <a:pt x="301" y="221"/>
                    <a:pt x="305" y="221"/>
                  </a:cubicBezTo>
                  <a:cubicBezTo>
                    <a:pt x="305" y="211"/>
                    <a:pt x="305" y="200"/>
                    <a:pt x="305" y="190"/>
                  </a:cubicBezTo>
                  <a:cubicBezTo>
                    <a:pt x="302" y="190"/>
                    <a:pt x="294" y="190"/>
                    <a:pt x="290" y="190"/>
                  </a:cubicBezTo>
                  <a:close/>
                  <a:moveTo>
                    <a:pt x="317" y="190"/>
                  </a:moveTo>
                  <a:cubicBezTo>
                    <a:pt x="316" y="200"/>
                    <a:pt x="316" y="211"/>
                    <a:pt x="316" y="221"/>
                  </a:cubicBezTo>
                  <a:cubicBezTo>
                    <a:pt x="322" y="221"/>
                    <a:pt x="327" y="221"/>
                    <a:pt x="332" y="221"/>
                  </a:cubicBezTo>
                  <a:cubicBezTo>
                    <a:pt x="332" y="211"/>
                    <a:pt x="332" y="200"/>
                    <a:pt x="332" y="190"/>
                  </a:cubicBezTo>
                  <a:cubicBezTo>
                    <a:pt x="327" y="190"/>
                    <a:pt x="322" y="190"/>
                    <a:pt x="317" y="190"/>
                  </a:cubicBezTo>
                  <a:close/>
                  <a:moveTo>
                    <a:pt x="3" y="249"/>
                  </a:moveTo>
                  <a:cubicBezTo>
                    <a:pt x="124" y="249"/>
                    <a:pt x="245" y="249"/>
                    <a:pt x="366" y="249"/>
                  </a:cubicBezTo>
                  <a:cubicBezTo>
                    <a:pt x="366" y="256"/>
                    <a:pt x="366" y="256"/>
                    <a:pt x="366" y="256"/>
                  </a:cubicBezTo>
                  <a:cubicBezTo>
                    <a:pt x="245" y="257"/>
                    <a:pt x="124" y="257"/>
                    <a:pt x="3" y="256"/>
                  </a:cubicBezTo>
                  <a:lnTo>
                    <a:pt x="3" y="249"/>
                  </a:lnTo>
                  <a:close/>
                </a:path>
              </a:pathLst>
            </a:custGeom>
            <a:solidFill>
              <a:schemeClr val="accent1"/>
            </a:solidFill>
            <a:ln>
              <a:noFill/>
            </a:ln>
          </p:spPr>
          <p:txBody>
            <a:bodyPr vert="horz" wrap="square" lIns="121920" tIns="60960" rIns="121920" bIns="60960" numCol="1" anchor="t" anchorCtr="0" compatLnSpc="1"/>
            <a:lstStyle/>
            <a:p>
              <a:pPr defTabSz="1219200">
                <a:defRPr/>
              </a:pPr>
              <a:endParaRPr lang="zh-CN" altLang="en-US" sz="2400" kern="0" dirty="0">
                <a:solidFill>
                  <a:prstClr val="black"/>
                </a:solidFill>
                <a:cs typeface="+mn-ea"/>
                <a:sym typeface="+mn-lt"/>
              </a:endParaRPr>
            </a:p>
          </p:txBody>
        </p:sp>
        <p:sp>
          <p:nvSpPr>
            <p:cNvPr id="21" name="Freeform 863"/>
            <p:cNvSpPr>
              <a:spLocks noEditPoints="1"/>
            </p:cNvSpPr>
            <p:nvPr/>
          </p:nvSpPr>
          <p:spPr bwMode="auto">
            <a:xfrm>
              <a:off x="9107151" y="3104496"/>
              <a:ext cx="558800" cy="605367"/>
            </a:xfrm>
            <a:custGeom>
              <a:avLst/>
              <a:gdLst>
                <a:gd name="T0" fmla="*/ 112 w 272"/>
                <a:gd name="T1" fmla="*/ 3 h 295"/>
                <a:gd name="T2" fmla="*/ 247 w 272"/>
                <a:gd name="T3" fmla="*/ 73 h 295"/>
                <a:gd name="T4" fmla="*/ 60 w 272"/>
                <a:gd name="T5" fmla="*/ 213 h 295"/>
                <a:gd name="T6" fmla="*/ 88 w 272"/>
                <a:gd name="T7" fmla="*/ 20 h 295"/>
                <a:gd name="T8" fmla="*/ 53 w 272"/>
                <a:gd name="T9" fmla="*/ 164 h 295"/>
                <a:gd name="T10" fmla="*/ 236 w 272"/>
                <a:gd name="T11" fmla="*/ 30 h 295"/>
                <a:gd name="T12" fmla="*/ 222 w 272"/>
                <a:gd name="T13" fmla="*/ 146 h 295"/>
                <a:gd name="T14" fmla="*/ 207 w 272"/>
                <a:gd name="T15" fmla="*/ 219 h 295"/>
                <a:gd name="T16" fmla="*/ 46 w 272"/>
                <a:gd name="T17" fmla="*/ 178 h 295"/>
                <a:gd name="T18" fmla="*/ 194 w 272"/>
                <a:gd name="T19" fmla="*/ 220 h 295"/>
                <a:gd name="T20" fmla="*/ 102 w 272"/>
                <a:gd name="T21" fmla="*/ 180 h 295"/>
                <a:gd name="T22" fmla="*/ 123 w 272"/>
                <a:gd name="T23" fmla="*/ 37 h 295"/>
                <a:gd name="T24" fmla="*/ 208 w 272"/>
                <a:gd name="T25" fmla="*/ 65 h 295"/>
                <a:gd name="T26" fmla="*/ 123 w 272"/>
                <a:gd name="T27" fmla="*/ 37 h 295"/>
                <a:gd name="T28" fmla="*/ 121 w 272"/>
                <a:gd name="T29" fmla="*/ 65 h 295"/>
                <a:gd name="T30" fmla="*/ 198 w 272"/>
                <a:gd name="T31" fmla="*/ 68 h 295"/>
                <a:gd name="T32" fmla="*/ 4 w 272"/>
                <a:gd name="T33" fmla="*/ 93 h 295"/>
                <a:gd name="T34" fmla="*/ 67 w 272"/>
                <a:gd name="T35" fmla="*/ 60 h 295"/>
                <a:gd name="T36" fmla="*/ 92 w 272"/>
                <a:gd name="T37" fmla="*/ 146 h 295"/>
                <a:gd name="T38" fmla="*/ 158 w 272"/>
                <a:gd name="T39" fmla="*/ 90 h 295"/>
                <a:gd name="T40" fmla="*/ 188 w 272"/>
                <a:gd name="T41" fmla="*/ 146 h 295"/>
                <a:gd name="T42" fmla="*/ 115 w 272"/>
                <a:gd name="T43" fmla="*/ 70 h 295"/>
                <a:gd name="T44" fmla="*/ 163 w 272"/>
                <a:gd name="T45" fmla="*/ 103 h 295"/>
                <a:gd name="T46" fmla="*/ 170 w 272"/>
                <a:gd name="T47" fmla="*/ 129 h 295"/>
                <a:gd name="T48" fmla="*/ 130 w 272"/>
                <a:gd name="T49" fmla="*/ 150 h 295"/>
                <a:gd name="T50" fmla="*/ 171 w 272"/>
                <a:gd name="T51" fmla="*/ 142 h 295"/>
                <a:gd name="T52" fmla="*/ 240 w 272"/>
                <a:gd name="T53" fmla="*/ 149 h 295"/>
                <a:gd name="T54" fmla="*/ 247 w 272"/>
                <a:gd name="T55" fmla="*/ 205 h 295"/>
                <a:gd name="T56" fmla="*/ 111 w 272"/>
                <a:gd name="T57" fmla="*/ 282 h 295"/>
                <a:gd name="T58" fmla="*/ 168 w 272"/>
                <a:gd name="T59" fmla="*/ 236 h 295"/>
                <a:gd name="T60" fmla="*/ 103 w 272"/>
                <a:gd name="T61" fmla="*/ 286 h 295"/>
                <a:gd name="T62" fmla="*/ 272 w 272"/>
                <a:gd name="T63" fmla="*/ 226 h 295"/>
                <a:gd name="T64" fmla="*/ 267 w 272"/>
                <a:gd name="T65" fmla="*/ 19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2" h="295">
                  <a:moveTo>
                    <a:pt x="88" y="20"/>
                  </a:moveTo>
                  <a:cubicBezTo>
                    <a:pt x="90" y="10"/>
                    <a:pt x="100" y="0"/>
                    <a:pt x="112" y="3"/>
                  </a:cubicBezTo>
                  <a:cubicBezTo>
                    <a:pt x="157" y="8"/>
                    <a:pt x="203" y="14"/>
                    <a:pt x="248" y="20"/>
                  </a:cubicBezTo>
                  <a:cubicBezTo>
                    <a:pt x="244" y="38"/>
                    <a:pt x="244" y="55"/>
                    <a:pt x="247" y="73"/>
                  </a:cubicBezTo>
                  <a:cubicBezTo>
                    <a:pt x="238" y="127"/>
                    <a:pt x="227" y="180"/>
                    <a:pt x="218" y="234"/>
                  </a:cubicBezTo>
                  <a:cubicBezTo>
                    <a:pt x="165" y="229"/>
                    <a:pt x="112" y="220"/>
                    <a:pt x="60" y="213"/>
                  </a:cubicBezTo>
                  <a:cubicBezTo>
                    <a:pt x="43" y="211"/>
                    <a:pt x="30" y="193"/>
                    <a:pt x="37" y="177"/>
                  </a:cubicBezTo>
                  <a:cubicBezTo>
                    <a:pt x="54" y="125"/>
                    <a:pt x="71" y="73"/>
                    <a:pt x="88" y="20"/>
                  </a:cubicBezTo>
                  <a:close/>
                  <a:moveTo>
                    <a:pt x="102" y="14"/>
                  </a:moveTo>
                  <a:cubicBezTo>
                    <a:pt x="84" y="63"/>
                    <a:pt x="69" y="114"/>
                    <a:pt x="53" y="164"/>
                  </a:cubicBezTo>
                  <a:cubicBezTo>
                    <a:pt x="103" y="167"/>
                    <a:pt x="153" y="176"/>
                    <a:pt x="203" y="180"/>
                  </a:cubicBezTo>
                  <a:cubicBezTo>
                    <a:pt x="214" y="130"/>
                    <a:pt x="225" y="80"/>
                    <a:pt x="236" y="30"/>
                  </a:cubicBezTo>
                  <a:cubicBezTo>
                    <a:pt x="192" y="24"/>
                    <a:pt x="147" y="17"/>
                    <a:pt x="102" y="14"/>
                  </a:cubicBezTo>
                  <a:close/>
                  <a:moveTo>
                    <a:pt x="222" y="146"/>
                  </a:moveTo>
                  <a:cubicBezTo>
                    <a:pt x="217" y="162"/>
                    <a:pt x="217" y="179"/>
                    <a:pt x="207" y="193"/>
                  </a:cubicBezTo>
                  <a:cubicBezTo>
                    <a:pt x="200" y="200"/>
                    <a:pt x="206" y="210"/>
                    <a:pt x="207" y="219"/>
                  </a:cubicBezTo>
                  <a:cubicBezTo>
                    <a:pt x="216" y="196"/>
                    <a:pt x="219" y="170"/>
                    <a:pt x="222" y="146"/>
                  </a:cubicBezTo>
                  <a:close/>
                  <a:moveTo>
                    <a:pt x="46" y="178"/>
                  </a:moveTo>
                  <a:cubicBezTo>
                    <a:pt x="45" y="188"/>
                    <a:pt x="49" y="200"/>
                    <a:pt x="61" y="202"/>
                  </a:cubicBezTo>
                  <a:cubicBezTo>
                    <a:pt x="105" y="209"/>
                    <a:pt x="150" y="215"/>
                    <a:pt x="194" y="220"/>
                  </a:cubicBezTo>
                  <a:cubicBezTo>
                    <a:pt x="193" y="210"/>
                    <a:pt x="193" y="200"/>
                    <a:pt x="192" y="190"/>
                  </a:cubicBezTo>
                  <a:cubicBezTo>
                    <a:pt x="162" y="188"/>
                    <a:pt x="132" y="183"/>
                    <a:pt x="102" y="180"/>
                  </a:cubicBezTo>
                  <a:cubicBezTo>
                    <a:pt x="83" y="178"/>
                    <a:pt x="64" y="173"/>
                    <a:pt x="46" y="178"/>
                  </a:cubicBezTo>
                  <a:close/>
                  <a:moveTo>
                    <a:pt x="123" y="37"/>
                  </a:moveTo>
                  <a:cubicBezTo>
                    <a:pt x="122" y="42"/>
                    <a:pt x="121" y="50"/>
                    <a:pt x="120" y="54"/>
                  </a:cubicBezTo>
                  <a:cubicBezTo>
                    <a:pt x="150" y="57"/>
                    <a:pt x="179" y="62"/>
                    <a:pt x="208" y="65"/>
                  </a:cubicBezTo>
                  <a:cubicBezTo>
                    <a:pt x="208" y="61"/>
                    <a:pt x="209" y="52"/>
                    <a:pt x="210" y="48"/>
                  </a:cubicBezTo>
                  <a:cubicBezTo>
                    <a:pt x="181" y="44"/>
                    <a:pt x="152" y="40"/>
                    <a:pt x="123" y="37"/>
                  </a:cubicBezTo>
                  <a:close/>
                  <a:moveTo>
                    <a:pt x="114" y="59"/>
                  </a:moveTo>
                  <a:cubicBezTo>
                    <a:pt x="116" y="61"/>
                    <a:pt x="119" y="64"/>
                    <a:pt x="121" y="65"/>
                  </a:cubicBezTo>
                  <a:cubicBezTo>
                    <a:pt x="150" y="70"/>
                    <a:pt x="179" y="76"/>
                    <a:pt x="208" y="75"/>
                  </a:cubicBezTo>
                  <a:cubicBezTo>
                    <a:pt x="206" y="73"/>
                    <a:pt x="201" y="70"/>
                    <a:pt x="198" y="68"/>
                  </a:cubicBezTo>
                  <a:cubicBezTo>
                    <a:pt x="170" y="65"/>
                    <a:pt x="142" y="59"/>
                    <a:pt x="114" y="59"/>
                  </a:cubicBezTo>
                  <a:close/>
                  <a:moveTo>
                    <a:pt x="4" y="93"/>
                  </a:moveTo>
                  <a:cubicBezTo>
                    <a:pt x="0" y="119"/>
                    <a:pt x="23" y="140"/>
                    <a:pt x="34" y="163"/>
                  </a:cubicBezTo>
                  <a:cubicBezTo>
                    <a:pt x="45" y="129"/>
                    <a:pt x="57" y="94"/>
                    <a:pt x="67" y="60"/>
                  </a:cubicBezTo>
                  <a:cubicBezTo>
                    <a:pt x="46" y="69"/>
                    <a:pt x="14" y="68"/>
                    <a:pt x="4" y="93"/>
                  </a:cubicBezTo>
                  <a:close/>
                  <a:moveTo>
                    <a:pt x="92" y="146"/>
                  </a:moveTo>
                  <a:cubicBezTo>
                    <a:pt x="100" y="145"/>
                    <a:pt x="112" y="152"/>
                    <a:pt x="118" y="143"/>
                  </a:cubicBezTo>
                  <a:cubicBezTo>
                    <a:pt x="132" y="126"/>
                    <a:pt x="144" y="107"/>
                    <a:pt x="158" y="90"/>
                  </a:cubicBezTo>
                  <a:cubicBezTo>
                    <a:pt x="164" y="89"/>
                    <a:pt x="169" y="87"/>
                    <a:pt x="175" y="86"/>
                  </a:cubicBezTo>
                  <a:cubicBezTo>
                    <a:pt x="180" y="106"/>
                    <a:pt x="184" y="126"/>
                    <a:pt x="188" y="146"/>
                  </a:cubicBezTo>
                  <a:cubicBezTo>
                    <a:pt x="194" y="125"/>
                    <a:pt x="199" y="103"/>
                    <a:pt x="203" y="81"/>
                  </a:cubicBezTo>
                  <a:cubicBezTo>
                    <a:pt x="174" y="78"/>
                    <a:pt x="144" y="74"/>
                    <a:pt x="115" y="70"/>
                  </a:cubicBezTo>
                  <a:cubicBezTo>
                    <a:pt x="107" y="95"/>
                    <a:pt x="99" y="121"/>
                    <a:pt x="92" y="146"/>
                  </a:cubicBezTo>
                  <a:close/>
                  <a:moveTo>
                    <a:pt x="163" y="103"/>
                  </a:moveTo>
                  <a:cubicBezTo>
                    <a:pt x="158" y="111"/>
                    <a:pt x="153" y="118"/>
                    <a:pt x="148" y="126"/>
                  </a:cubicBezTo>
                  <a:cubicBezTo>
                    <a:pt x="155" y="127"/>
                    <a:pt x="163" y="128"/>
                    <a:pt x="170" y="129"/>
                  </a:cubicBezTo>
                  <a:cubicBezTo>
                    <a:pt x="168" y="120"/>
                    <a:pt x="166" y="112"/>
                    <a:pt x="163" y="103"/>
                  </a:cubicBezTo>
                  <a:close/>
                  <a:moveTo>
                    <a:pt x="130" y="150"/>
                  </a:moveTo>
                  <a:cubicBezTo>
                    <a:pt x="145" y="152"/>
                    <a:pt x="159" y="154"/>
                    <a:pt x="174" y="156"/>
                  </a:cubicBezTo>
                  <a:cubicBezTo>
                    <a:pt x="173" y="152"/>
                    <a:pt x="172" y="145"/>
                    <a:pt x="171" y="142"/>
                  </a:cubicBezTo>
                  <a:cubicBezTo>
                    <a:pt x="157" y="138"/>
                    <a:pt x="138" y="133"/>
                    <a:pt x="130" y="150"/>
                  </a:cubicBezTo>
                  <a:close/>
                  <a:moveTo>
                    <a:pt x="240" y="149"/>
                  </a:moveTo>
                  <a:cubicBezTo>
                    <a:pt x="237" y="170"/>
                    <a:pt x="233" y="191"/>
                    <a:pt x="230" y="212"/>
                  </a:cubicBezTo>
                  <a:cubicBezTo>
                    <a:pt x="235" y="210"/>
                    <a:pt x="241" y="208"/>
                    <a:pt x="247" y="205"/>
                  </a:cubicBezTo>
                  <a:cubicBezTo>
                    <a:pt x="249" y="211"/>
                    <a:pt x="251" y="217"/>
                    <a:pt x="253" y="223"/>
                  </a:cubicBezTo>
                  <a:cubicBezTo>
                    <a:pt x="205" y="243"/>
                    <a:pt x="158" y="263"/>
                    <a:pt x="111" y="282"/>
                  </a:cubicBezTo>
                  <a:cubicBezTo>
                    <a:pt x="109" y="274"/>
                    <a:pt x="106" y="264"/>
                    <a:pt x="115" y="260"/>
                  </a:cubicBezTo>
                  <a:cubicBezTo>
                    <a:pt x="132" y="250"/>
                    <a:pt x="151" y="245"/>
                    <a:pt x="168" y="236"/>
                  </a:cubicBezTo>
                  <a:cubicBezTo>
                    <a:pt x="134" y="231"/>
                    <a:pt x="101" y="226"/>
                    <a:pt x="67" y="222"/>
                  </a:cubicBezTo>
                  <a:cubicBezTo>
                    <a:pt x="78" y="243"/>
                    <a:pt x="89" y="265"/>
                    <a:pt x="103" y="286"/>
                  </a:cubicBezTo>
                  <a:cubicBezTo>
                    <a:pt x="108" y="295"/>
                    <a:pt x="120" y="291"/>
                    <a:pt x="128" y="287"/>
                  </a:cubicBezTo>
                  <a:cubicBezTo>
                    <a:pt x="176" y="267"/>
                    <a:pt x="224" y="248"/>
                    <a:pt x="272" y="226"/>
                  </a:cubicBezTo>
                  <a:cubicBezTo>
                    <a:pt x="267" y="220"/>
                    <a:pt x="263" y="214"/>
                    <a:pt x="258" y="208"/>
                  </a:cubicBezTo>
                  <a:cubicBezTo>
                    <a:pt x="261" y="202"/>
                    <a:pt x="265" y="196"/>
                    <a:pt x="267" y="190"/>
                  </a:cubicBezTo>
                  <a:cubicBezTo>
                    <a:pt x="259" y="176"/>
                    <a:pt x="250" y="162"/>
                    <a:pt x="240" y="149"/>
                  </a:cubicBezTo>
                  <a:close/>
                </a:path>
              </a:pathLst>
            </a:custGeom>
            <a:solidFill>
              <a:schemeClr val="accent1"/>
            </a:solidFill>
            <a:ln>
              <a:noFill/>
            </a:ln>
          </p:spPr>
          <p:txBody>
            <a:bodyPr vert="horz" wrap="square" lIns="121920" tIns="60960" rIns="121920" bIns="60960" numCol="1" anchor="t" anchorCtr="0" compatLnSpc="1"/>
            <a:lstStyle/>
            <a:p>
              <a:pPr defTabSz="1219200">
                <a:defRPr/>
              </a:pPr>
              <a:endParaRPr lang="zh-CN" altLang="en-US" sz="2400" kern="0" dirty="0">
                <a:solidFill>
                  <a:prstClr val="black"/>
                </a:solidFill>
                <a:cs typeface="+mn-ea"/>
                <a:sym typeface="+mn-lt"/>
              </a:endParaRPr>
            </a:p>
          </p:txBody>
        </p:sp>
        <p:sp>
          <p:nvSpPr>
            <p:cNvPr id="22" name="Freeform 867"/>
            <p:cNvSpPr>
              <a:spLocks noEditPoints="1"/>
            </p:cNvSpPr>
            <p:nvPr/>
          </p:nvSpPr>
          <p:spPr bwMode="auto">
            <a:xfrm>
              <a:off x="8208535" y="3129782"/>
              <a:ext cx="643467" cy="484717"/>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accent1"/>
            </a:solidFill>
            <a:ln>
              <a:noFill/>
            </a:ln>
          </p:spPr>
          <p:txBody>
            <a:bodyPr vert="horz" wrap="square" lIns="121920" tIns="60960" rIns="121920" bIns="60960" numCol="1" anchor="t" anchorCtr="0" compatLnSpc="1"/>
            <a:lstStyle/>
            <a:p>
              <a:pPr defTabSz="1219200">
                <a:defRPr/>
              </a:pPr>
              <a:endParaRPr lang="zh-CN" altLang="en-US" sz="2400" kern="0" dirty="0">
                <a:solidFill>
                  <a:prstClr val="black"/>
                </a:solidFill>
                <a:cs typeface="+mn-ea"/>
                <a:sym typeface="+mn-lt"/>
              </a:endParaRPr>
            </a:p>
          </p:txBody>
        </p:sp>
        <p:pic>
          <p:nvPicPr>
            <p:cNvPr id="23" name="图片 22"/>
            <p:cNvPicPr>
              <a:picLocks noChangeAspect="1"/>
            </p:cNvPicPr>
            <p:nvPr/>
          </p:nvPicPr>
          <p:blipFill rotWithShape="1">
            <a:blip r:embed="rId1"/>
            <a:srcRect l="6259" r="6259"/>
            <a:stretch>
              <a:fillRect/>
            </a:stretch>
          </p:blipFill>
          <p:spPr>
            <a:xfrm>
              <a:off x="5010727" y="2706101"/>
              <a:ext cx="2157854" cy="2157854"/>
            </a:xfrm>
            <a:prstGeom prst="ellipse">
              <a:avLst/>
            </a:prstGeom>
            <a:ln>
              <a:solidFill>
                <a:schemeClr val="accent1"/>
              </a:solidFill>
            </a:ln>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57548" y="2208542"/>
            <a:ext cx="3961489" cy="1815882"/>
            <a:chOff x="1698732" y="2624368"/>
            <a:chExt cx="3961489" cy="1815882"/>
          </a:xfrm>
        </p:grpSpPr>
        <p:sp>
          <p:nvSpPr>
            <p:cNvPr id="3" name="文本框 2"/>
            <p:cNvSpPr txBox="1"/>
            <p:nvPr/>
          </p:nvSpPr>
          <p:spPr>
            <a:xfrm>
              <a:off x="1791332" y="2624368"/>
              <a:ext cx="3470180" cy="677108"/>
            </a:xfrm>
            <a:prstGeom prst="rect">
              <a:avLst/>
            </a:prstGeom>
            <a:noFill/>
          </p:spPr>
          <p:txBody>
            <a:bodyPr wrap="square" lIns="0" tIns="0" rIns="0" bIns="0" rtlCol="0">
              <a:spAutoFit/>
            </a:bodyPr>
            <a:lstStyle/>
            <a:p>
              <a:r>
                <a:rPr lang="en-US" altLang="zh-CN" sz="4400" dirty="0">
                  <a:solidFill>
                    <a:schemeClr val="accent1"/>
                  </a:solidFill>
                  <a:cs typeface="+mn-ea"/>
                  <a:sym typeface="+mn-lt"/>
                </a:rPr>
                <a:t>PART 04</a:t>
              </a:r>
              <a:endParaRPr lang="zh-CN" altLang="en-US" sz="4400" dirty="0">
                <a:solidFill>
                  <a:schemeClr val="accent1"/>
                </a:solidFill>
                <a:cs typeface="+mn-ea"/>
                <a:sym typeface="+mn-lt"/>
              </a:endParaRPr>
            </a:p>
          </p:txBody>
        </p:sp>
        <p:sp>
          <p:nvSpPr>
            <p:cNvPr id="4" name="文本框 3"/>
            <p:cNvSpPr txBox="1"/>
            <p:nvPr/>
          </p:nvSpPr>
          <p:spPr>
            <a:xfrm>
              <a:off x="1698732" y="3301476"/>
              <a:ext cx="3961489" cy="830997"/>
            </a:xfrm>
            <a:prstGeom prst="rect">
              <a:avLst/>
            </a:prstGeom>
            <a:noFill/>
          </p:spPr>
          <p:txBody>
            <a:bodyPr wrap="square" rtlCol="0">
              <a:spAutoFit/>
            </a:bodyPr>
            <a:lstStyle/>
            <a:p>
              <a:r>
                <a:rPr lang="zh-CN" altLang="en-US" sz="4800" dirty="0">
                  <a:solidFill>
                    <a:schemeClr val="tx1">
                      <a:lumMod val="75000"/>
                      <a:lumOff val="25000"/>
                    </a:schemeClr>
                  </a:solidFill>
                  <a:cs typeface="+mn-ea"/>
                  <a:sym typeface="+mn-lt"/>
                </a:rPr>
                <a:t>教学反思</a:t>
              </a:r>
              <a:endParaRPr lang="en-US" altLang="zh-CN" sz="3600" dirty="0">
                <a:solidFill>
                  <a:schemeClr val="tx1">
                    <a:lumMod val="75000"/>
                    <a:lumOff val="25000"/>
                  </a:schemeClr>
                </a:solidFill>
                <a:cs typeface="+mn-ea"/>
                <a:sym typeface="+mn-lt"/>
              </a:endParaRPr>
            </a:p>
          </p:txBody>
        </p:sp>
        <p:sp>
          <p:nvSpPr>
            <p:cNvPr id="5" name="文本框 4"/>
            <p:cNvSpPr txBox="1"/>
            <p:nvPr/>
          </p:nvSpPr>
          <p:spPr>
            <a:xfrm>
              <a:off x="1733457" y="4132473"/>
              <a:ext cx="3829058" cy="307777"/>
            </a:xfrm>
            <a:prstGeom prst="rect">
              <a:avLst/>
            </a:prstGeom>
            <a:noFill/>
          </p:spPr>
          <p:txBody>
            <a:bodyPr wrap="square">
              <a:spAutoFit/>
            </a:bodyPr>
            <a:lstStyle/>
            <a:p>
              <a:r>
                <a:rPr lang="en-US" altLang="zh-CN" sz="1400" spc="300" dirty="0">
                  <a:solidFill>
                    <a:schemeClr val="tx1">
                      <a:lumMod val="75000"/>
                      <a:lumOff val="25000"/>
                    </a:schemeClr>
                  </a:solidFill>
                  <a:cs typeface="+mn-ea"/>
                  <a:sym typeface="+mn-lt"/>
                </a:rPr>
                <a:t>Teaching Reflection</a:t>
              </a:r>
              <a:endParaRPr lang="en-US" altLang="zh-CN" sz="1400" spc="30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63138" y="754581"/>
            <a:ext cx="3188248" cy="673677"/>
            <a:chOff x="4901026" y="2801710"/>
            <a:chExt cx="3188248" cy="673677"/>
          </a:xfrm>
        </p:grpSpPr>
        <p:grpSp>
          <p:nvGrpSpPr>
            <p:cNvPr id="3" name="组合 2"/>
            <p:cNvGrpSpPr/>
            <p:nvPr/>
          </p:nvGrpSpPr>
          <p:grpSpPr>
            <a:xfrm>
              <a:off x="4901026" y="2886553"/>
              <a:ext cx="717349" cy="543446"/>
              <a:chOff x="4995294" y="1794401"/>
              <a:chExt cx="717349" cy="543446"/>
            </a:xfrm>
          </p:grpSpPr>
          <p:sp>
            <p:nvSpPr>
              <p:cNvPr id="6" name="椭圆 5"/>
              <p:cNvSpPr/>
              <p:nvPr/>
            </p:nvSpPr>
            <p:spPr>
              <a:xfrm>
                <a:off x="5082245" y="1794401"/>
                <a:ext cx="543446" cy="54344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文本框 6"/>
              <p:cNvSpPr txBox="1"/>
              <p:nvPr/>
            </p:nvSpPr>
            <p:spPr>
              <a:xfrm>
                <a:off x="4995294" y="1817722"/>
                <a:ext cx="717349" cy="430887"/>
              </a:xfrm>
              <a:prstGeom prst="rect">
                <a:avLst/>
              </a:prstGeom>
              <a:noFill/>
            </p:spPr>
            <p:txBody>
              <a:bodyPr wrap="square" lIns="0" tIns="0" rIns="0" bIns="0" rtlCol="0">
                <a:spAutoFit/>
              </a:bodyPr>
              <a:lstStyle/>
              <a:p>
                <a:pPr algn="ctr"/>
                <a:r>
                  <a:rPr lang="en-US" altLang="zh-CN" sz="2800" dirty="0">
                    <a:solidFill>
                      <a:schemeClr val="bg1"/>
                    </a:solidFill>
                    <a:cs typeface="+mn-ea"/>
                    <a:sym typeface="+mn-lt"/>
                  </a:rPr>
                  <a:t>04</a:t>
                </a:r>
                <a:endParaRPr lang="zh-CN" altLang="en-US" sz="2800" dirty="0">
                  <a:solidFill>
                    <a:schemeClr val="bg1"/>
                  </a:solidFill>
                  <a:cs typeface="+mn-ea"/>
                  <a:sym typeface="+mn-lt"/>
                </a:endParaRPr>
              </a:p>
            </p:txBody>
          </p:sp>
        </p:grpSp>
        <p:sp>
          <p:nvSpPr>
            <p:cNvPr id="4" name="文本框 3"/>
            <p:cNvSpPr txBox="1"/>
            <p:nvPr/>
          </p:nvSpPr>
          <p:spPr>
            <a:xfrm>
              <a:off x="5542960" y="2801710"/>
              <a:ext cx="1891646" cy="523220"/>
            </a:xfrm>
            <a:prstGeom prst="rect">
              <a:avLst/>
            </a:prstGeom>
            <a:noFill/>
          </p:spPr>
          <p:txBody>
            <a:bodyPr wrap="square" rtlCol="0">
              <a:spAutoFit/>
            </a:bodyPr>
            <a:lstStyle/>
            <a:p>
              <a:r>
                <a:rPr lang="zh-CN" altLang="en-US" sz="2800" dirty="0">
                  <a:solidFill>
                    <a:schemeClr val="tx1">
                      <a:lumMod val="75000"/>
                      <a:lumOff val="25000"/>
                    </a:schemeClr>
                  </a:solidFill>
                  <a:cs typeface="+mn-ea"/>
                  <a:sym typeface="+mn-lt"/>
                </a:rPr>
                <a:t>教学反思</a:t>
              </a:r>
              <a:endParaRPr lang="en-US" altLang="zh-CN" dirty="0">
                <a:solidFill>
                  <a:schemeClr val="tx1">
                    <a:lumMod val="75000"/>
                    <a:lumOff val="25000"/>
                  </a:schemeClr>
                </a:solidFill>
                <a:cs typeface="+mn-ea"/>
                <a:sym typeface="+mn-lt"/>
              </a:endParaRPr>
            </a:p>
          </p:txBody>
        </p:sp>
        <p:sp>
          <p:nvSpPr>
            <p:cNvPr id="5" name="文本框 4"/>
            <p:cNvSpPr txBox="1"/>
            <p:nvPr/>
          </p:nvSpPr>
          <p:spPr>
            <a:xfrm>
              <a:off x="5591172" y="3198388"/>
              <a:ext cx="2498102" cy="276999"/>
            </a:xfrm>
            <a:prstGeom prst="rect">
              <a:avLst/>
            </a:prstGeom>
            <a:noFill/>
          </p:spPr>
          <p:txBody>
            <a:bodyPr wrap="square">
              <a:spAutoFit/>
            </a:bodyPr>
            <a:lstStyle/>
            <a:p>
              <a:r>
                <a:rPr lang="en-US" altLang="zh-CN" sz="1200" spc="300" dirty="0">
                  <a:solidFill>
                    <a:schemeClr val="tx1">
                      <a:lumMod val="75000"/>
                      <a:lumOff val="25000"/>
                    </a:schemeClr>
                  </a:solidFill>
                  <a:cs typeface="+mn-ea"/>
                  <a:sym typeface="+mn-lt"/>
                </a:rPr>
                <a:t>Teaching Reflection</a:t>
              </a:r>
              <a:endParaRPr lang="zh-CN" altLang="en-US" sz="1200" spc="300" dirty="0">
                <a:solidFill>
                  <a:schemeClr val="tx1">
                    <a:lumMod val="75000"/>
                    <a:lumOff val="25000"/>
                  </a:schemeClr>
                </a:solidFill>
                <a:cs typeface="+mn-ea"/>
                <a:sym typeface="+mn-lt"/>
              </a:endParaRPr>
            </a:p>
          </p:txBody>
        </p:sp>
      </p:grpSp>
      <p:grpSp>
        <p:nvGrpSpPr>
          <p:cNvPr id="8" name="组合 7"/>
          <p:cNvGrpSpPr/>
          <p:nvPr/>
        </p:nvGrpSpPr>
        <p:grpSpPr>
          <a:xfrm>
            <a:off x="1072400" y="2155195"/>
            <a:ext cx="3035062" cy="3634142"/>
            <a:chOff x="1231424" y="2416636"/>
            <a:chExt cx="3035062" cy="3634142"/>
          </a:xfrm>
        </p:grpSpPr>
        <p:sp>
          <p:nvSpPr>
            <p:cNvPr id="9" name="椭圆 8"/>
            <p:cNvSpPr/>
            <p:nvPr/>
          </p:nvSpPr>
          <p:spPr>
            <a:xfrm>
              <a:off x="1742870" y="2522950"/>
              <a:ext cx="2012173" cy="2012173"/>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Oval 14"/>
            <p:cNvSpPr/>
            <p:nvPr/>
          </p:nvSpPr>
          <p:spPr>
            <a:xfrm>
              <a:off x="3045665" y="2416636"/>
              <a:ext cx="620554" cy="6205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b="1">
                <a:cs typeface="+mn-ea"/>
                <a:sym typeface="+mn-lt"/>
              </a:endParaRPr>
            </a:p>
          </p:txBody>
        </p:sp>
        <p:sp>
          <p:nvSpPr>
            <p:cNvPr id="11" name="文本框 10"/>
            <p:cNvSpPr txBox="1"/>
            <p:nvPr/>
          </p:nvSpPr>
          <p:spPr>
            <a:xfrm>
              <a:off x="2066612" y="2975038"/>
              <a:ext cx="1364688" cy="830997"/>
            </a:xfrm>
            <a:prstGeom prst="rect">
              <a:avLst/>
            </a:prstGeom>
            <a:noFill/>
          </p:spPr>
          <p:txBody>
            <a:bodyPr wrap="square" rtlCol="0">
              <a:spAutoFit/>
            </a:bodyPr>
            <a:lstStyle/>
            <a:p>
              <a:pPr algn="ctr"/>
              <a:r>
                <a:rPr lang="en-US" altLang="zh-CN" sz="4800" b="1" dirty="0">
                  <a:solidFill>
                    <a:schemeClr val="accent1"/>
                  </a:solidFill>
                  <a:cs typeface="+mn-ea"/>
                  <a:sym typeface="+mn-lt"/>
                </a:rPr>
                <a:t>98</a:t>
              </a:r>
              <a:r>
                <a:rPr lang="en-US" altLang="zh-CN" sz="2800" dirty="0">
                  <a:solidFill>
                    <a:schemeClr val="accent1"/>
                  </a:solidFill>
                  <a:cs typeface="+mn-ea"/>
                  <a:sym typeface="+mn-lt"/>
                </a:rPr>
                <a:t>%</a:t>
              </a:r>
              <a:endParaRPr lang="zh-CN" altLang="en-US" sz="2800" dirty="0">
                <a:solidFill>
                  <a:schemeClr val="accent1"/>
                </a:solidFill>
                <a:cs typeface="+mn-ea"/>
                <a:sym typeface="+mn-lt"/>
              </a:endParaRPr>
            </a:p>
          </p:txBody>
        </p:sp>
        <p:sp>
          <p:nvSpPr>
            <p:cNvPr id="12" name="文本框 11"/>
            <p:cNvSpPr txBox="1"/>
            <p:nvPr/>
          </p:nvSpPr>
          <p:spPr>
            <a:xfrm>
              <a:off x="1975456" y="3668991"/>
              <a:ext cx="154700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合格率</a:t>
              </a:r>
              <a:endParaRPr lang="zh-CN" altLang="en-US" sz="2800" dirty="0">
                <a:solidFill>
                  <a:schemeClr val="tx1">
                    <a:lumMod val="75000"/>
                    <a:lumOff val="25000"/>
                  </a:schemeClr>
                </a:solidFill>
                <a:cs typeface="+mn-ea"/>
                <a:sym typeface="+mn-lt"/>
              </a:endParaRPr>
            </a:p>
          </p:txBody>
        </p:sp>
        <p:sp>
          <p:nvSpPr>
            <p:cNvPr id="13" name="Freeform 67"/>
            <p:cNvSpPr>
              <a:spLocks noEditPoints="1"/>
            </p:cNvSpPr>
            <p:nvPr/>
          </p:nvSpPr>
          <p:spPr bwMode="auto">
            <a:xfrm>
              <a:off x="3223905" y="2590137"/>
              <a:ext cx="264073" cy="316384"/>
            </a:xfrm>
            <a:custGeom>
              <a:avLst/>
              <a:gdLst>
                <a:gd name="T0" fmla="*/ 183 w 222"/>
                <a:gd name="T1" fmla="*/ 222 h 266"/>
                <a:gd name="T2" fmla="*/ 191 w 222"/>
                <a:gd name="T3" fmla="*/ 266 h 266"/>
                <a:gd name="T4" fmla="*/ 32 w 222"/>
                <a:gd name="T5" fmla="*/ 265 h 266"/>
                <a:gd name="T6" fmla="*/ 40 w 222"/>
                <a:gd name="T7" fmla="*/ 222 h 266"/>
                <a:gd name="T8" fmla="*/ 183 w 222"/>
                <a:gd name="T9" fmla="*/ 222 h 266"/>
                <a:gd name="T10" fmla="*/ 122 w 222"/>
                <a:gd name="T11" fmla="*/ 36 h 266"/>
                <a:gd name="T12" fmla="*/ 71 w 222"/>
                <a:gd name="T13" fmla="*/ 41 h 266"/>
                <a:gd name="T14" fmla="*/ 124 w 222"/>
                <a:gd name="T15" fmla="*/ 43 h 266"/>
                <a:gd name="T16" fmla="*/ 118 w 222"/>
                <a:gd name="T17" fmla="*/ 110 h 266"/>
                <a:gd name="T18" fmla="*/ 149 w 222"/>
                <a:gd name="T19" fmla="*/ 28 h 266"/>
                <a:gd name="T20" fmla="*/ 122 w 222"/>
                <a:gd name="T21" fmla="*/ 36 h 266"/>
                <a:gd name="T22" fmla="*/ 220 w 222"/>
                <a:gd name="T23" fmla="*/ 28 h 266"/>
                <a:gd name="T24" fmla="*/ 175 w 222"/>
                <a:gd name="T25" fmla="*/ 105 h 266"/>
                <a:gd name="T26" fmla="*/ 119 w 222"/>
                <a:gd name="T27" fmla="*/ 134 h 266"/>
                <a:gd name="T28" fmla="*/ 132 w 222"/>
                <a:gd name="T29" fmla="*/ 150 h 266"/>
                <a:gd name="T30" fmla="*/ 120 w 222"/>
                <a:gd name="T31" fmla="*/ 168 h 266"/>
                <a:gd name="T32" fmla="*/ 164 w 222"/>
                <a:gd name="T33" fmla="*/ 198 h 266"/>
                <a:gd name="T34" fmla="*/ 167 w 222"/>
                <a:gd name="T35" fmla="*/ 217 h 266"/>
                <a:gd name="T36" fmla="*/ 64 w 222"/>
                <a:gd name="T37" fmla="*/ 217 h 266"/>
                <a:gd name="T38" fmla="*/ 58 w 222"/>
                <a:gd name="T39" fmla="*/ 200 h 266"/>
                <a:gd name="T40" fmla="*/ 75 w 222"/>
                <a:gd name="T41" fmla="*/ 202 h 266"/>
                <a:gd name="T42" fmla="*/ 103 w 222"/>
                <a:gd name="T43" fmla="*/ 167 h 266"/>
                <a:gd name="T44" fmla="*/ 90 w 222"/>
                <a:gd name="T45" fmla="*/ 151 h 266"/>
                <a:gd name="T46" fmla="*/ 104 w 222"/>
                <a:gd name="T47" fmla="*/ 136 h 266"/>
                <a:gd name="T48" fmla="*/ 58 w 222"/>
                <a:gd name="T49" fmla="*/ 112 h 266"/>
                <a:gd name="T50" fmla="*/ 3 w 222"/>
                <a:gd name="T51" fmla="*/ 29 h 266"/>
                <a:gd name="T52" fmla="*/ 26 w 222"/>
                <a:gd name="T53" fmla="*/ 4 h 266"/>
                <a:gd name="T54" fmla="*/ 54 w 222"/>
                <a:gd name="T55" fmla="*/ 31 h 266"/>
                <a:gd name="T56" fmla="*/ 50 w 222"/>
                <a:gd name="T57" fmla="*/ 10 h 266"/>
                <a:gd name="T58" fmla="*/ 172 w 222"/>
                <a:gd name="T59" fmla="*/ 9 h 266"/>
                <a:gd name="T60" fmla="*/ 169 w 222"/>
                <a:gd name="T61" fmla="*/ 31 h 266"/>
                <a:gd name="T62" fmla="*/ 199 w 222"/>
                <a:gd name="T63" fmla="*/ 4 h 266"/>
                <a:gd name="T64" fmla="*/ 220 w 222"/>
                <a:gd name="T65" fmla="*/ 28 h 266"/>
                <a:gd name="T66" fmla="*/ 73 w 222"/>
                <a:gd name="T67" fmla="*/ 107 h 266"/>
                <a:gd name="T68" fmla="*/ 55 w 222"/>
                <a:gd name="T69" fmla="*/ 43 h 266"/>
                <a:gd name="T70" fmla="*/ 24 w 222"/>
                <a:gd name="T71" fmla="*/ 13 h 266"/>
                <a:gd name="T72" fmla="*/ 15 w 222"/>
                <a:gd name="T73" fmla="*/ 24 h 266"/>
                <a:gd name="T74" fmla="*/ 73 w 222"/>
                <a:gd name="T75" fmla="*/ 107 h 266"/>
                <a:gd name="T76" fmla="*/ 139 w 222"/>
                <a:gd name="T77" fmla="*/ 98 h 266"/>
                <a:gd name="T78" fmla="*/ 157 w 222"/>
                <a:gd name="T79" fmla="*/ 21 h 266"/>
                <a:gd name="T80" fmla="*/ 66 w 222"/>
                <a:gd name="T81" fmla="*/ 21 h 266"/>
                <a:gd name="T82" fmla="*/ 111 w 222"/>
                <a:gd name="T83" fmla="*/ 125 h 266"/>
                <a:gd name="T84" fmla="*/ 139 w 222"/>
                <a:gd name="T85" fmla="*/ 98 h 266"/>
                <a:gd name="T86" fmla="*/ 207 w 222"/>
                <a:gd name="T87" fmla="*/ 21 h 266"/>
                <a:gd name="T88" fmla="*/ 182 w 222"/>
                <a:gd name="T89" fmla="*/ 41 h 266"/>
                <a:gd name="T90" fmla="*/ 167 w 222"/>
                <a:gd name="T91" fmla="*/ 42 h 266"/>
                <a:gd name="T92" fmla="*/ 150 w 222"/>
                <a:gd name="T93" fmla="*/ 106 h 266"/>
                <a:gd name="T94" fmla="*/ 207 w 222"/>
                <a:gd name="T95" fmla="*/ 2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 h="266">
                  <a:moveTo>
                    <a:pt x="183" y="222"/>
                  </a:moveTo>
                  <a:cubicBezTo>
                    <a:pt x="186" y="237"/>
                    <a:pt x="188" y="251"/>
                    <a:pt x="191" y="266"/>
                  </a:cubicBezTo>
                  <a:cubicBezTo>
                    <a:pt x="138" y="265"/>
                    <a:pt x="85" y="266"/>
                    <a:pt x="32" y="265"/>
                  </a:cubicBezTo>
                  <a:cubicBezTo>
                    <a:pt x="35" y="251"/>
                    <a:pt x="38" y="236"/>
                    <a:pt x="40" y="222"/>
                  </a:cubicBezTo>
                  <a:cubicBezTo>
                    <a:pt x="88" y="222"/>
                    <a:pt x="136" y="221"/>
                    <a:pt x="183" y="222"/>
                  </a:cubicBezTo>
                  <a:close/>
                  <a:moveTo>
                    <a:pt x="122" y="36"/>
                  </a:moveTo>
                  <a:cubicBezTo>
                    <a:pt x="105" y="39"/>
                    <a:pt x="85" y="30"/>
                    <a:pt x="71" y="41"/>
                  </a:cubicBezTo>
                  <a:cubicBezTo>
                    <a:pt x="89" y="43"/>
                    <a:pt x="106" y="43"/>
                    <a:pt x="124" y="43"/>
                  </a:cubicBezTo>
                  <a:cubicBezTo>
                    <a:pt x="123" y="65"/>
                    <a:pt x="121" y="88"/>
                    <a:pt x="118" y="110"/>
                  </a:cubicBezTo>
                  <a:cubicBezTo>
                    <a:pt x="143" y="91"/>
                    <a:pt x="148" y="58"/>
                    <a:pt x="149" y="28"/>
                  </a:cubicBezTo>
                  <a:cubicBezTo>
                    <a:pt x="139" y="29"/>
                    <a:pt x="128" y="26"/>
                    <a:pt x="122" y="36"/>
                  </a:cubicBezTo>
                  <a:close/>
                  <a:moveTo>
                    <a:pt x="220" y="28"/>
                  </a:moveTo>
                  <a:cubicBezTo>
                    <a:pt x="217" y="59"/>
                    <a:pt x="198" y="86"/>
                    <a:pt x="175" y="105"/>
                  </a:cubicBezTo>
                  <a:cubicBezTo>
                    <a:pt x="159" y="119"/>
                    <a:pt x="137" y="123"/>
                    <a:pt x="119" y="134"/>
                  </a:cubicBezTo>
                  <a:cubicBezTo>
                    <a:pt x="124" y="139"/>
                    <a:pt x="128" y="144"/>
                    <a:pt x="132" y="150"/>
                  </a:cubicBezTo>
                  <a:cubicBezTo>
                    <a:pt x="134" y="158"/>
                    <a:pt x="125" y="163"/>
                    <a:pt x="120" y="168"/>
                  </a:cubicBezTo>
                  <a:cubicBezTo>
                    <a:pt x="123" y="189"/>
                    <a:pt x="142" y="210"/>
                    <a:pt x="164" y="198"/>
                  </a:cubicBezTo>
                  <a:cubicBezTo>
                    <a:pt x="167" y="204"/>
                    <a:pt x="168" y="210"/>
                    <a:pt x="167" y="217"/>
                  </a:cubicBezTo>
                  <a:cubicBezTo>
                    <a:pt x="133" y="217"/>
                    <a:pt x="98" y="218"/>
                    <a:pt x="64" y="217"/>
                  </a:cubicBezTo>
                  <a:cubicBezTo>
                    <a:pt x="53" y="219"/>
                    <a:pt x="52" y="206"/>
                    <a:pt x="58" y="200"/>
                  </a:cubicBezTo>
                  <a:cubicBezTo>
                    <a:pt x="64" y="200"/>
                    <a:pt x="70" y="201"/>
                    <a:pt x="75" y="202"/>
                  </a:cubicBezTo>
                  <a:cubicBezTo>
                    <a:pt x="91" y="198"/>
                    <a:pt x="100" y="183"/>
                    <a:pt x="103" y="167"/>
                  </a:cubicBezTo>
                  <a:cubicBezTo>
                    <a:pt x="98" y="163"/>
                    <a:pt x="91" y="159"/>
                    <a:pt x="90" y="151"/>
                  </a:cubicBezTo>
                  <a:cubicBezTo>
                    <a:pt x="94" y="145"/>
                    <a:pt x="99" y="141"/>
                    <a:pt x="104" y="136"/>
                  </a:cubicBezTo>
                  <a:cubicBezTo>
                    <a:pt x="90" y="124"/>
                    <a:pt x="73" y="121"/>
                    <a:pt x="58" y="112"/>
                  </a:cubicBezTo>
                  <a:cubicBezTo>
                    <a:pt x="29" y="94"/>
                    <a:pt x="7" y="63"/>
                    <a:pt x="3" y="29"/>
                  </a:cubicBezTo>
                  <a:cubicBezTo>
                    <a:pt x="0" y="16"/>
                    <a:pt x="12" y="0"/>
                    <a:pt x="26" y="4"/>
                  </a:cubicBezTo>
                  <a:cubicBezTo>
                    <a:pt x="41" y="6"/>
                    <a:pt x="46" y="22"/>
                    <a:pt x="54" y="31"/>
                  </a:cubicBezTo>
                  <a:cubicBezTo>
                    <a:pt x="53" y="24"/>
                    <a:pt x="52" y="17"/>
                    <a:pt x="50" y="10"/>
                  </a:cubicBezTo>
                  <a:cubicBezTo>
                    <a:pt x="91" y="8"/>
                    <a:pt x="131" y="9"/>
                    <a:pt x="172" y="9"/>
                  </a:cubicBezTo>
                  <a:cubicBezTo>
                    <a:pt x="171" y="16"/>
                    <a:pt x="170" y="23"/>
                    <a:pt x="169" y="31"/>
                  </a:cubicBezTo>
                  <a:cubicBezTo>
                    <a:pt x="178" y="21"/>
                    <a:pt x="184" y="4"/>
                    <a:pt x="199" y="4"/>
                  </a:cubicBezTo>
                  <a:cubicBezTo>
                    <a:pt x="213" y="2"/>
                    <a:pt x="222" y="16"/>
                    <a:pt x="220" y="28"/>
                  </a:cubicBezTo>
                  <a:close/>
                  <a:moveTo>
                    <a:pt x="73" y="107"/>
                  </a:moveTo>
                  <a:cubicBezTo>
                    <a:pt x="63" y="87"/>
                    <a:pt x="58" y="65"/>
                    <a:pt x="55" y="43"/>
                  </a:cubicBezTo>
                  <a:cubicBezTo>
                    <a:pt x="36" y="46"/>
                    <a:pt x="36" y="23"/>
                    <a:pt x="24" y="13"/>
                  </a:cubicBezTo>
                  <a:cubicBezTo>
                    <a:pt x="21" y="17"/>
                    <a:pt x="18" y="20"/>
                    <a:pt x="15" y="24"/>
                  </a:cubicBezTo>
                  <a:cubicBezTo>
                    <a:pt x="17" y="60"/>
                    <a:pt x="44" y="89"/>
                    <a:pt x="73" y="107"/>
                  </a:cubicBezTo>
                  <a:close/>
                  <a:moveTo>
                    <a:pt x="139" y="98"/>
                  </a:moveTo>
                  <a:cubicBezTo>
                    <a:pt x="153" y="75"/>
                    <a:pt x="154" y="47"/>
                    <a:pt x="157" y="21"/>
                  </a:cubicBezTo>
                  <a:cubicBezTo>
                    <a:pt x="127" y="21"/>
                    <a:pt x="96" y="22"/>
                    <a:pt x="66" y="21"/>
                  </a:cubicBezTo>
                  <a:cubicBezTo>
                    <a:pt x="69" y="59"/>
                    <a:pt x="74" y="104"/>
                    <a:pt x="111" y="125"/>
                  </a:cubicBezTo>
                  <a:cubicBezTo>
                    <a:pt x="122" y="117"/>
                    <a:pt x="133" y="110"/>
                    <a:pt x="139" y="98"/>
                  </a:cubicBezTo>
                  <a:close/>
                  <a:moveTo>
                    <a:pt x="207" y="21"/>
                  </a:moveTo>
                  <a:cubicBezTo>
                    <a:pt x="194" y="6"/>
                    <a:pt x="186" y="31"/>
                    <a:pt x="182" y="41"/>
                  </a:cubicBezTo>
                  <a:cubicBezTo>
                    <a:pt x="177" y="41"/>
                    <a:pt x="172" y="42"/>
                    <a:pt x="167" y="42"/>
                  </a:cubicBezTo>
                  <a:cubicBezTo>
                    <a:pt x="166" y="64"/>
                    <a:pt x="160" y="86"/>
                    <a:pt x="150" y="106"/>
                  </a:cubicBezTo>
                  <a:cubicBezTo>
                    <a:pt x="180" y="88"/>
                    <a:pt x="208" y="57"/>
                    <a:pt x="207" y="21"/>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cs typeface="+mn-ea"/>
                <a:sym typeface="+mn-lt"/>
              </a:endParaRPr>
            </a:p>
          </p:txBody>
        </p:sp>
        <p:sp>
          <p:nvSpPr>
            <p:cNvPr id="14" name="文本框 13"/>
            <p:cNvSpPr txBox="1"/>
            <p:nvPr/>
          </p:nvSpPr>
          <p:spPr>
            <a:xfrm>
              <a:off x="1737176" y="4623957"/>
              <a:ext cx="2012174" cy="400110"/>
            </a:xfrm>
            <a:prstGeom prst="rect">
              <a:avLst/>
            </a:prstGeom>
            <a:noFill/>
          </p:spPr>
          <p:txBody>
            <a:bodyPr wrap="square" rtlCol="0">
              <a:spAutoFit/>
            </a:bodyPr>
            <a:lstStyle/>
            <a:p>
              <a:pPr algn="ct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sp>
          <p:nvSpPr>
            <p:cNvPr id="15" name="矩形 14"/>
            <p:cNvSpPr/>
            <p:nvPr/>
          </p:nvSpPr>
          <p:spPr>
            <a:xfrm>
              <a:off x="1231424" y="4886164"/>
              <a:ext cx="3035062" cy="1164614"/>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点击文本框即可进行编辑输入相关内容点击文本框即可进行编辑输入相关内容。</a:t>
              </a:r>
              <a:endParaRPr lang="zh-CN" altLang="en-US" sz="1600" dirty="0">
                <a:solidFill>
                  <a:schemeClr val="tx1">
                    <a:lumMod val="75000"/>
                    <a:lumOff val="25000"/>
                  </a:schemeClr>
                </a:solidFill>
                <a:cs typeface="+mn-ea"/>
                <a:sym typeface="+mn-lt"/>
              </a:endParaRPr>
            </a:p>
          </p:txBody>
        </p:sp>
      </p:grpSp>
      <p:grpSp>
        <p:nvGrpSpPr>
          <p:cNvPr id="16" name="组合 15"/>
          <p:cNvGrpSpPr/>
          <p:nvPr/>
        </p:nvGrpSpPr>
        <p:grpSpPr>
          <a:xfrm>
            <a:off x="4576280" y="2155195"/>
            <a:ext cx="3035062" cy="3634142"/>
            <a:chOff x="1231424" y="2416636"/>
            <a:chExt cx="3035062" cy="3634142"/>
          </a:xfrm>
        </p:grpSpPr>
        <p:sp>
          <p:nvSpPr>
            <p:cNvPr id="17" name="椭圆 16"/>
            <p:cNvSpPr/>
            <p:nvPr/>
          </p:nvSpPr>
          <p:spPr>
            <a:xfrm>
              <a:off x="1742870" y="2522950"/>
              <a:ext cx="2012173" cy="2012173"/>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Oval 14"/>
            <p:cNvSpPr/>
            <p:nvPr/>
          </p:nvSpPr>
          <p:spPr>
            <a:xfrm>
              <a:off x="3045665" y="2416636"/>
              <a:ext cx="620554" cy="6205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b="1">
                <a:cs typeface="+mn-ea"/>
                <a:sym typeface="+mn-lt"/>
              </a:endParaRPr>
            </a:p>
          </p:txBody>
        </p:sp>
        <p:sp>
          <p:nvSpPr>
            <p:cNvPr id="19" name="文本框 18"/>
            <p:cNvSpPr txBox="1"/>
            <p:nvPr/>
          </p:nvSpPr>
          <p:spPr>
            <a:xfrm>
              <a:off x="2066612" y="2975038"/>
              <a:ext cx="1364688" cy="830997"/>
            </a:xfrm>
            <a:prstGeom prst="rect">
              <a:avLst/>
            </a:prstGeom>
            <a:noFill/>
          </p:spPr>
          <p:txBody>
            <a:bodyPr wrap="square" rtlCol="0">
              <a:spAutoFit/>
            </a:bodyPr>
            <a:lstStyle/>
            <a:p>
              <a:pPr algn="ctr"/>
              <a:r>
                <a:rPr lang="en-US" altLang="zh-CN" sz="4800" b="1" dirty="0">
                  <a:solidFill>
                    <a:schemeClr val="accent1"/>
                  </a:solidFill>
                  <a:cs typeface="+mn-ea"/>
                  <a:sym typeface="+mn-lt"/>
                </a:rPr>
                <a:t>74</a:t>
              </a:r>
              <a:r>
                <a:rPr lang="en-US" altLang="zh-CN" sz="2800" dirty="0">
                  <a:solidFill>
                    <a:schemeClr val="accent1"/>
                  </a:solidFill>
                  <a:cs typeface="+mn-ea"/>
                  <a:sym typeface="+mn-lt"/>
                </a:rPr>
                <a:t>%</a:t>
              </a:r>
              <a:endParaRPr lang="zh-CN" altLang="en-US" sz="2800" dirty="0">
                <a:solidFill>
                  <a:schemeClr val="accent1"/>
                </a:solidFill>
                <a:cs typeface="+mn-ea"/>
                <a:sym typeface="+mn-lt"/>
              </a:endParaRPr>
            </a:p>
          </p:txBody>
        </p:sp>
        <p:sp>
          <p:nvSpPr>
            <p:cNvPr id="20" name="文本框 19"/>
            <p:cNvSpPr txBox="1"/>
            <p:nvPr/>
          </p:nvSpPr>
          <p:spPr>
            <a:xfrm>
              <a:off x="1975456" y="3668991"/>
              <a:ext cx="154700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通过率</a:t>
              </a:r>
              <a:endParaRPr lang="zh-CN" altLang="en-US" sz="2800" dirty="0">
                <a:solidFill>
                  <a:schemeClr val="tx1">
                    <a:lumMod val="75000"/>
                    <a:lumOff val="25000"/>
                  </a:schemeClr>
                </a:solidFill>
                <a:cs typeface="+mn-ea"/>
                <a:sym typeface="+mn-lt"/>
              </a:endParaRPr>
            </a:p>
          </p:txBody>
        </p:sp>
        <p:sp>
          <p:nvSpPr>
            <p:cNvPr id="21" name="Freeform 67"/>
            <p:cNvSpPr>
              <a:spLocks noEditPoints="1"/>
            </p:cNvSpPr>
            <p:nvPr/>
          </p:nvSpPr>
          <p:spPr bwMode="auto">
            <a:xfrm>
              <a:off x="3223905" y="2590137"/>
              <a:ext cx="264073" cy="316384"/>
            </a:xfrm>
            <a:custGeom>
              <a:avLst/>
              <a:gdLst>
                <a:gd name="T0" fmla="*/ 183 w 222"/>
                <a:gd name="T1" fmla="*/ 222 h 266"/>
                <a:gd name="T2" fmla="*/ 191 w 222"/>
                <a:gd name="T3" fmla="*/ 266 h 266"/>
                <a:gd name="T4" fmla="*/ 32 w 222"/>
                <a:gd name="T5" fmla="*/ 265 h 266"/>
                <a:gd name="T6" fmla="*/ 40 w 222"/>
                <a:gd name="T7" fmla="*/ 222 h 266"/>
                <a:gd name="T8" fmla="*/ 183 w 222"/>
                <a:gd name="T9" fmla="*/ 222 h 266"/>
                <a:gd name="T10" fmla="*/ 122 w 222"/>
                <a:gd name="T11" fmla="*/ 36 h 266"/>
                <a:gd name="T12" fmla="*/ 71 w 222"/>
                <a:gd name="T13" fmla="*/ 41 h 266"/>
                <a:gd name="T14" fmla="*/ 124 w 222"/>
                <a:gd name="T15" fmla="*/ 43 h 266"/>
                <a:gd name="T16" fmla="*/ 118 w 222"/>
                <a:gd name="T17" fmla="*/ 110 h 266"/>
                <a:gd name="T18" fmla="*/ 149 w 222"/>
                <a:gd name="T19" fmla="*/ 28 h 266"/>
                <a:gd name="T20" fmla="*/ 122 w 222"/>
                <a:gd name="T21" fmla="*/ 36 h 266"/>
                <a:gd name="T22" fmla="*/ 220 w 222"/>
                <a:gd name="T23" fmla="*/ 28 h 266"/>
                <a:gd name="T24" fmla="*/ 175 w 222"/>
                <a:gd name="T25" fmla="*/ 105 h 266"/>
                <a:gd name="T26" fmla="*/ 119 w 222"/>
                <a:gd name="T27" fmla="*/ 134 h 266"/>
                <a:gd name="T28" fmla="*/ 132 w 222"/>
                <a:gd name="T29" fmla="*/ 150 h 266"/>
                <a:gd name="T30" fmla="*/ 120 w 222"/>
                <a:gd name="T31" fmla="*/ 168 h 266"/>
                <a:gd name="T32" fmla="*/ 164 w 222"/>
                <a:gd name="T33" fmla="*/ 198 h 266"/>
                <a:gd name="T34" fmla="*/ 167 w 222"/>
                <a:gd name="T35" fmla="*/ 217 h 266"/>
                <a:gd name="T36" fmla="*/ 64 w 222"/>
                <a:gd name="T37" fmla="*/ 217 h 266"/>
                <a:gd name="T38" fmla="*/ 58 w 222"/>
                <a:gd name="T39" fmla="*/ 200 h 266"/>
                <a:gd name="T40" fmla="*/ 75 w 222"/>
                <a:gd name="T41" fmla="*/ 202 h 266"/>
                <a:gd name="T42" fmla="*/ 103 w 222"/>
                <a:gd name="T43" fmla="*/ 167 h 266"/>
                <a:gd name="T44" fmla="*/ 90 w 222"/>
                <a:gd name="T45" fmla="*/ 151 h 266"/>
                <a:gd name="T46" fmla="*/ 104 w 222"/>
                <a:gd name="T47" fmla="*/ 136 h 266"/>
                <a:gd name="T48" fmla="*/ 58 w 222"/>
                <a:gd name="T49" fmla="*/ 112 h 266"/>
                <a:gd name="T50" fmla="*/ 3 w 222"/>
                <a:gd name="T51" fmla="*/ 29 h 266"/>
                <a:gd name="T52" fmla="*/ 26 w 222"/>
                <a:gd name="T53" fmla="*/ 4 h 266"/>
                <a:gd name="T54" fmla="*/ 54 w 222"/>
                <a:gd name="T55" fmla="*/ 31 h 266"/>
                <a:gd name="T56" fmla="*/ 50 w 222"/>
                <a:gd name="T57" fmla="*/ 10 h 266"/>
                <a:gd name="T58" fmla="*/ 172 w 222"/>
                <a:gd name="T59" fmla="*/ 9 h 266"/>
                <a:gd name="T60" fmla="*/ 169 w 222"/>
                <a:gd name="T61" fmla="*/ 31 h 266"/>
                <a:gd name="T62" fmla="*/ 199 w 222"/>
                <a:gd name="T63" fmla="*/ 4 h 266"/>
                <a:gd name="T64" fmla="*/ 220 w 222"/>
                <a:gd name="T65" fmla="*/ 28 h 266"/>
                <a:gd name="T66" fmla="*/ 73 w 222"/>
                <a:gd name="T67" fmla="*/ 107 h 266"/>
                <a:gd name="T68" fmla="*/ 55 w 222"/>
                <a:gd name="T69" fmla="*/ 43 h 266"/>
                <a:gd name="T70" fmla="*/ 24 w 222"/>
                <a:gd name="T71" fmla="*/ 13 h 266"/>
                <a:gd name="T72" fmla="*/ 15 w 222"/>
                <a:gd name="T73" fmla="*/ 24 h 266"/>
                <a:gd name="T74" fmla="*/ 73 w 222"/>
                <a:gd name="T75" fmla="*/ 107 h 266"/>
                <a:gd name="T76" fmla="*/ 139 w 222"/>
                <a:gd name="T77" fmla="*/ 98 h 266"/>
                <a:gd name="T78" fmla="*/ 157 w 222"/>
                <a:gd name="T79" fmla="*/ 21 h 266"/>
                <a:gd name="T80" fmla="*/ 66 w 222"/>
                <a:gd name="T81" fmla="*/ 21 h 266"/>
                <a:gd name="T82" fmla="*/ 111 w 222"/>
                <a:gd name="T83" fmla="*/ 125 h 266"/>
                <a:gd name="T84" fmla="*/ 139 w 222"/>
                <a:gd name="T85" fmla="*/ 98 h 266"/>
                <a:gd name="T86" fmla="*/ 207 w 222"/>
                <a:gd name="T87" fmla="*/ 21 h 266"/>
                <a:gd name="T88" fmla="*/ 182 w 222"/>
                <a:gd name="T89" fmla="*/ 41 h 266"/>
                <a:gd name="T90" fmla="*/ 167 w 222"/>
                <a:gd name="T91" fmla="*/ 42 h 266"/>
                <a:gd name="T92" fmla="*/ 150 w 222"/>
                <a:gd name="T93" fmla="*/ 106 h 266"/>
                <a:gd name="T94" fmla="*/ 207 w 222"/>
                <a:gd name="T95" fmla="*/ 2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 h="266">
                  <a:moveTo>
                    <a:pt x="183" y="222"/>
                  </a:moveTo>
                  <a:cubicBezTo>
                    <a:pt x="186" y="237"/>
                    <a:pt x="188" y="251"/>
                    <a:pt x="191" y="266"/>
                  </a:cubicBezTo>
                  <a:cubicBezTo>
                    <a:pt x="138" y="265"/>
                    <a:pt x="85" y="266"/>
                    <a:pt x="32" y="265"/>
                  </a:cubicBezTo>
                  <a:cubicBezTo>
                    <a:pt x="35" y="251"/>
                    <a:pt x="38" y="236"/>
                    <a:pt x="40" y="222"/>
                  </a:cubicBezTo>
                  <a:cubicBezTo>
                    <a:pt x="88" y="222"/>
                    <a:pt x="136" y="221"/>
                    <a:pt x="183" y="222"/>
                  </a:cubicBezTo>
                  <a:close/>
                  <a:moveTo>
                    <a:pt x="122" y="36"/>
                  </a:moveTo>
                  <a:cubicBezTo>
                    <a:pt x="105" y="39"/>
                    <a:pt x="85" y="30"/>
                    <a:pt x="71" y="41"/>
                  </a:cubicBezTo>
                  <a:cubicBezTo>
                    <a:pt x="89" y="43"/>
                    <a:pt x="106" y="43"/>
                    <a:pt x="124" y="43"/>
                  </a:cubicBezTo>
                  <a:cubicBezTo>
                    <a:pt x="123" y="65"/>
                    <a:pt x="121" y="88"/>
                    <a:pt x="118" y="110"/>
                  </a:cubicBezTo>
                  <a:cubicBezTo>
                    <a:pt x="143" y="91"/>
                    <a:pt x="148" y="58"/>
                    <a:pt x="149" y="28"/>
                  </a:cubicBezTo>
                  <a:cubicBezTo>
                    <a:pt x="139" y="29"/>
                    <a:pt x="128" y="26"/>
                    <a:pt x="122" y="36"/>
                  </a:cubicBezTo>
                  <a:close/>
                  <a:moveTo>
                    <a:pt x="220" y="28"/>
                  </a:moveTo>
                  <a:cubicBezTo>
                    <a:pt x="217" y="59"/>
                    <a:pt x="198" y="86"/>
                    <a:pt x="175" y="105"/>
                  </a:cubicBezTo>
                  <a:cubicBezTo>
                    <a:pt x="159" y="119"/>
                    <a:pt x="137" y="123"/>
                    <a:pt x="119" y="134"/>
                  </a:cubicBezTo>
                  <a:cubicBezTo>
                    <a:pt x="124" y="139"/>
                    <a:pt x="128" y="144"/>
                    <a:pt x="132" y="150"/>
                  </a:cubicBezTo>
                  <a:cubicBezTo>
                    <a:pt x="134" y="158"/>
                    <a:pt x="125" y="163"/>
                    <a:pt x="120" y="168"/>
                  </a:cubicBezTo>
                  <a:cubicBezTo>
                    <a:pt x="123" y="189"/>
                    <a:pt x="142" y="210"/>
                    <a:pt x="164" y="198"/>
                  </a:cubicBezTo>
                  <a:cubicBezTo>
                    <a:pt x="167" y="204"/>
                    <a:pt x="168" y="210"/>
                    <a:pt x="167" y="217"/>
                  </a:cubicBezTo>
                  <a:cubicBezTo>
                    <a:pt x="133" y="217"/>
                    <a:pt x="98" y="218"/>
                    <a:pt x="64" y="217"/>
                  </a:cubicBezTo>
                  <a:cubicBezTo>
                    <a:pt x="53" y="219"/>
                    <a:pt x="52" y="206"/>
                    <a:pt x="58" y="200"/>
                  </a:cubicBezTo>
                  <a:cubicBezTo>
                    <a:pt x="64" y="200"/>
                    <a:pt x="70" y="201"/>
                    <a:pt x="75" y="202"/>
                  </a:cubicBezTo>
                  <a:cubicBezTo>
                    <a:pt x="91" y="198"/>
                    <a:pt x="100" y="183"/>
                    <a:pt x="103" y="167"/>
                  </a:cubicBezTo>
                  <a:cubicBezTo>
                    <a:pt x="98" y="163"/>
                    <a:pt x="91" y="159"/>
                    <a:pt x="90" y="151"/>
                  </a:cubicBezTo>
                  <a:cubicBezTo>
                    <a:pt x="94" y="145"/>
                    <a:pt x="99" y="141"/>
                    <a:pt x="104" y="136"/>
                  </a:cubicBezTo>
                  <a:cubicBezTo>
                    <a:pt x="90" y="124"/>
                    <a:pt x="73" y="121"/>
                    <a:pt x="58" y="112"/>
                  </a:cubicBezTo>
                  <a:cubicBezTo>
                    <a:pt x="29" y="94"/>
                    <a:pt x="7" y="63"/>
                    <a:pt x="3" y="29"/>
                  </a:cubicBezTo>
                  <a:cubicBezTo>
                    <a:pt x="0" y="16"/>
                    <a:pt x="12" y="0"/>
                    <a:pt x="26" y="4"/>
                  </a:cubicBezTo>
                  <a:cubicBezTo>
                    <a:pt x="41" y="6"/>
                    <a:pt x="46" y="22"/>
                    <a:pt x="54" y="31"/>
                  </a:cubicBezTo>
                  <a:cubicBezTo>
                    <a:pt x="53" y="24"/>
                    <a:pt x="52" y="17"/>
                    <a:pt x="50" y="10"/>
                  </a:cubicBezTo>
                  <a:cubicBezTo>
                    <a:pt x="91" y="8"/>
                    <a:pt x="131" y="9"/>
                    <a:pt x="172" y="9"/>
                  </a:cubicBezTo>
                  <a:cubicBezTo>
                    <a:pt x="171" y="16"/>
                    <a:pt x="170" y="23"/>
                    <a:pt x="169" y="31"/>
                  </a:cubicBezTo>
                  <a:cubicBezTo>
                    <a:pt x="178" y="21"/>
                    <a:pt x="184" y="4"/>
                    <a:pt x="199" y="4"/>
                  </a:cubicBezTo>
                  <a:cubicBezTo>
                    <a:pt x="213" y="2"/>
                    <a:pt x="222" y="16"/>
                    <a:pt x="220" y="28"/>
                  </a:cubicBezTo>
                  <a:close/>
                  <a:moveTo>
                    <a:pt x="73" y="107"/>
                  </a:moveTo>
                  <a:cubicBezTo>
                    <a:pt x="63" y="87"/>
                    <a:pt x="58" y="65"/>
                    <a:pt x="55" y="43"/>
                  </a:cubicBezTo>
                  <a:cubicBezTo>
                    <a:pt x="36" y="46"/>
                    <a:pt x="36" y="23"/>
                    <a:pt x="24" y="13"/>
                  </a:cubicBezTo>
                  <a:cubicBezTo>
                    <a:pt x="21" y="17"/>
                    <a:pt x="18" y="20"/>
                    <a:pt x="15" y="24"/>
                  </a:cubicBezTo>
                  <a:cubicBezTo>
                    <a:pt x="17" y="60"/>
                    <a:pt x="44" y="89"/>
                    <a:pt x="73" y="107"/>
                  </a:cubicBezTo>
                  <a:close/>
                  <a:moveTo>
                    <a:pt x="139" y="98"/>
                  </a:moveTo>
                  <a:cubicBezTo>
                    <a:pt x="153" y="75"/>
                    <a:pt x="154" y="47"/>
                    <a:pt x="157" y="21"/>
                  </a:cubicBezTo>
                  <a:cubicBezTo>
                    <a:pt x="127" y="21"/>
                    <a:pt x="96" y="22"/>
                    <a:pt x="66" y="21"/>
                  </a:cubicBezTo>
                  <a:cubicBezTo>
                    <a:pt x="69" y="59"/>
                    <a:pt x="74" y="104"/>
                    <a:pt x="111" y="125"/>
                  </a:cubicBezTo>
                  <a:cubicBezTo>
                    <a:pt x="122" y="117"/>
                    <a:pt x="133" y="110"/>
                    <a:pt x="139" y="98"/>
                  </a:cubicBezTo>
                  <a:close/>
                  <a:moveTo>
                    <a:pt x="207" y="21"/>
                  </a:moveTo>
                  <a:cubicBezTo>
                    <a:pt x="194" y="6"/>
                    <a:pt x="186" y="31"/>
                    <a:pt x="182" y="41"/>
                  </a:cubicBezTo>
                  <a:cubicBezTo>
                    <a:pt x="177" y="41"/>
                    <a:pt x="172" y="42"/>
                    <a:pt x="167" y="42"/>
                  </a:cubicBezTo>
                  <a:cubicBezTo>
                    <a:pt x="166" y="64"/>
                    <a:pt x="160" y="86"/>
                    <a:pt x="150" y="106"/>
                  </a:cubicBezTo>
                  <a:cubicBezTo>
                    <a:pt x="180" y="88"/>
                    <a:pt x="208" y="57"/>
                    <a:pt x="207" y="21"/>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cs typeface="+mn-ea"/>
                <a:sym typeface="+mn-lt"/>
              </a:endParaRPr>
            </a:p>
          </p:txBody>
        </p:sp>
        <p:sp>
          <p:nvSpPr>
            <p:cNvPr id="22" name="文本框 21"/>
            <p:cNvSpPr txBox="1"/>
            <p:nvPr/>
          </p:nvSpPr>
          <p:spPr>
            <a:xfrm>
              <a:off x="1737176" y="4623957"/>
              <a:ext cx="2012174" cy="400110"/>
            </a:xfrm>
            <a:prstGeom prst="rect">
              <a:avLst/>
            </a:prstGeom>
            <a:noFill/>
          </p:spPr>
          <p:txBody>
            <a:bodyPr wrap="square" rtlCol="0">
              <a:spAutoFit/>
            </a:bodyPr>
            <a:lstStyle/>
            <a:p>
              <a:pPr algn="ct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sp>
          <p:nvSpPr>
            <p:cNvPr id="23" name="矩形 22"/>
            <p:cNvSpPr/>
            <p:nvPr/>
          </p:nvSpPr>
          <p:spPr>
            <a:xfrm>
              <a:off x="1231424" y="4886164"/>
              <a:ext cx="3035062" cy="1164614"/>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点击文本框即可进行编辑输入相关内容点击文本框即可进行编辑输入相关内容。</a:t>
              </a:r>
              <a:endParaRPr lang="zh-CN" altLang="en-US" sz="1600" dirty="0">
                <a:solidFill>
                  <a:schemeClr val="tx1">
                    <a:lumMod val="75000"/>
                    <a:lumOff val="25000"/>
                  </a:schemeClr>
                </a:solidFill>
                <a:cs typeface="+mn-ea"/>
                <a:sym typeface="+mn-lt"/>
              </a:endParaRPr>
            </a:p>
          </p:txBody>
        </p:sp>
      </p:grpSp>
      <p:grpSp>
        <p:nvGrpSpPr>
          <p:cNvPr id="24" name="组合 23"/>
          <p:cNvGrpSpPr/>
          <p:nvPr/>
        </p:nvGrpSpPr>
        <p:grpSpPr>
          <a:xfrm>
            <a:off x="8080159" y="2155195"/>
            <a:ext cx="3035062" cy="3634142"/>
            <a:chOff x="1231424" y="2416636"/>
            <a:chExt cx="3035062" cy="3634142"/>
          </a:xfrm>
        </p:grpSpPr>
        <p:sp>
          <p:nvSpPr>
            <p:cNvPr id="25" name="椭圆 24"/>
            <p:cNvSpPr/>
            <p:nvPr/>
          </p:nvSpPr>
          <p:spPr>
            <a:xfrm>
              <a:off x="1742870" y="2522950"/>
              <a:ext cx="2012173" cy="2012173"/>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Oval 14"/>
            <p:cNvSpPr/>
            <p:nvPr/>
          </p:nvSpPr>
          <p:spPr>
            <a:xfrm>
              <a:off x="3045665" y="2416636"/>
              <a:ext cx="620554" cy="6205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b="1">
                <a:cs typeface="+mn-ea"/>
                <a:sym typeface="+mn-lt"/>
              </a:endParaRPr>
            </a:p>
          </p:txBody>
        </p:sp>
        <p:sp>
          <p:nvSpPr>
            <p:cNvPr id="27" name="文本框 26"/>
            <p:cNvSpPr txBox="1"/>
            <p:nvPr/>
          </p:nvSpPr>
          <p:spPr>
            <a:xfrm>
              <a:off x="2066612" y="2975038"/>
              <a:ext cx="1364688" cy="830997"/>
            </a:xfrm>
            <a:prstGeom prst="rect">
              <a:avLst/>
            </a:prstGeom>
            <a:noFill/>
          </p:spPr>
          <p:txBody>
            <a:bodyPr wrap="square" rtlCol="0">
              <a:spAutoFit/>
            </a:bodyPr>
            <a:lstStyle/>
            <a:p>
              <a:pPr algn="ctr"/>
              <a:r>
                <a:rPr lang="en-US" altLang="zh-CN" sz="4800" b="1" dirty="0">
                  <a:solidFill>
                    <a:schemeClr val="accent1"/>
                  </a:solidFill>
                  <a:cs typeface="+mn-ea"/>
                  <a:sym typeface="+mn-lt"/>
                </a:rPr>
                <a:t>28</a:t>
              </a:r>
              <a:r>
                <a:rPr lang="en-US" altLang="zh-CN" sz="2800" dirty="0">
                  <a:solidFill>
                    <a:schemeClr val="accent1"/>
                  </a:solidFill>
                  <a:cs typeface="+mn-ea"/>
                  <a:sym typeface="+mn-lt"/>
                </a:rPr>
                <a:t>%</a:t>
              </a:r>
              <a:endParaRPr lang="zh-CN" altLang="en-US" sz="2800" dirty="0">
                <a:solidFill>
                  <a:schemeClr val="accent1"/>
                </a:solidFill>
                <a:cs typeface="+mn-ea"/>
                <a:sym typeface="+mn-lt"/>
              </a:endParaRPr>
            </a:p>
          </p:txBody>
        </p:sp>
        <p:sp>
          <p:nvSpPr>
            <p:cNvPr id="28" name="文本框 27"/>
            <p:cNvSpPr txBox="1"/>
            <p:nvPr/>
          </p:nvSpPr>
          <p:spPr>
            <a:xfrm>
              <a:off x="1975456" y="3668991"/>
              <a:ext cx="1547000" cy="523220"/>
            </a:xfrm>
            <a:prstGeom prst="rect">
              <a:avLst/>
            </a:prstGeom>
            <a:noFill/>
          </p:spPr>
          <p:txBody>
            <a:bodyPr wrap="square" rtlCol="0">
              <a:spAutoFit/>
            </a:bodyPr>
            <a:lstStyle/>
            <a:p>
              <a:pPr algn="ctr"/>
              <a:r>
                <a:rPr lang="zh-CN" altLang="en-US" sz="2800" dirty="0">
                  <a:solidFill>
                    <a:schemeClr val="tx1">
                      <a:lumMod val="75000"/>
                      <a:lumOff val="25000"/>
                    </a:schemeClr>
                  </a:solidFill>
                  <a:cs typeface="+mn-ea"/>
                  <a:sym typeface="+mn-lt"/>
                </a:rPr>
                <a:t>优秀率</a:t>
              </a:r>
              <a:endParaRPr lang="zh-CN" altLang="en-US" sz="2800" dirty="0">
                <a:solidFill>
                  <a:schemeClr val="tx1">
                    <a:lumMod val="75000"/>
                    <a:lumOff val="25000"/>
                  </a:schemeClr>
                </a:solidFill>
                <a:cs typeface="+mn-ea"/>
                <a:sym typeface="+mn-lt"/>
              </a:endParaRPr>
            </a:p>
          </p:txBody>
        </p:sp>
        <p:sp>
          <p:nvSpPr>
            <p:cNvPr id="29" name="Freeform 67"/>
            <p:cNvSpPr>
              <a:spLocks noEditPoints="1"/>
            </p:cNvSpPr>
            <p:nvPr/>
          </p:nvSpPr>
          <p:spPr bwMode="auto">
            <a:xfrm>
              <a:off x="3223905" y="2590137"/>
              <a:ext cx="264073" cy="316384"/>
            </a:xfrm>
            <a:custGeom>
              <a:avLst/>
              <a:gdLst>
                <a:gd name="T0" fmla="*/ 183 w 222"/>
                <a:gd name="T1" fmla="*/ 222 h 266"/>
                <a:gd name="T2" fmla="*/ 191 w 222"/>
                <a:gd name="T3" fmla="*/ 266 h 266"/>
                <a:gd name="T4" fmla="*/ 32 w 222"/>
                <a:gd name="T5" fmla="*/ 265 h 266"/>
                <a:gd name="T6" fmla="*/ 40 w 222"/>
                <a:gd name="T7" fmla="*/ 222 h 266"/>
                <a:gd name="T8" fmla="*/ 183 w 222"/>
                <a:gd name="T9" fmla="*/ 222 h 266"/>
                <a:gd name="T10" fmla="*/ 122 w 222"/>
                <a:gd name="T11" fmla="*/ 36 h 266"/>
                <a:gd name="T12" fmla="*/ 71 w 222"/>
                <a:gd name="T13" fmla="*/ 41 h 266"/>
                <a:gd name="T14" fmla="*/ 124 w 222"/>
                <a:gd name="T15" fmla="*/ 43 h 266"/>
                <a:gd name="T16" fmla="*/ 118 w 222"/>
                <a:gd name="T17" fmla="*/ 110 h 266"/>
                <a:gd name="T18" fmla="*/ 149 w 222"/>
                <a:gd name="T19" fmla="*/ 28 h 266"/>
                <a:gd name="T20" fmla="*/ 122 w 222"/>
                <a:gd name="T21" fmla="*/ 36 h 266"/>
                <a:gd name="T22" fmla="*/ 220 w 222"/>
                <a:gd name="T23" fmla="*/ 28 h 266"/>
                <a:gd name="T24" fmla="*/ 175 w 222"/>
                <a:gd name="T25" fmla="*/ 105 h 266"/>
                <a:gd name="T26" fmla="*/ 119 w 222"/>
                <a:gd name="T27" fmla="*/ 134 h 266"/>
                <a:gd name="T28" fmla="*/ 132 w 222"/>
                <a:gd name="T29" fmla="*/ 150 h 266"/>
                <a:gd name="T30" fmla="*/ 120 w 222"/>
                <a:gd name="T31" fmla="*/ 168 h 266"/>
                <a:gd name="T32" fmla="*/ 164 w 222"/>
                <a:gd name="T33" fmla="*/ 198 h 266"/>
                <a:gd name="T34" fmla="*/ 167 w 222"/>
                <a:gd name="T35" fmla="*/ 217 h 266"/>
                <a:gd name="T36" fmla="*/ 64 w 222"/>
                <a:gd name="T37" fmla="*/ 217 h 266"/>
                <a:gd name="T38" fmla="*/ 58 w 222"/>
                <a:gd name="T39" fmla="*/ 200 h 266"/>
                <a:gd name="T40" fmla="*/ 75 w 222"/>
                <a:gd name="T41" fmla="*/ 202 h 266"/>
                <a:gd name="T42" fmla="*/ 103 w 222"/>
                <a:gd name="T43" fmla="*/ 167 h 266"/>
                <a:gd name="T44" fmla="*/ 90 w 222"/>
                <a:gd name="T45" fmla="*/ 151 h 266"/>
                <a:gd name="T46" fmla="*/ 104 w 222"/>
                <a:gd name="T47" fmla="*/ 136 h 266"/>
                <a:gd name="T48" fmla="*/ 58 w 222"/>
                <a:gd name="T49" fmla="*/ 112 h 266"/>
                <a:gd name="T50" fmla="*/ 3 w 222"/>
                <a:gd name="T51" fmla="*/ 29 h 266"/>
                <a:gd name="T52" fmla="*/ 26 w 222"/>
                <a:gd name="T53" fmla="*/ 4 h 266"/>
                <a:gd name="T54" fmla="*/ 54 w 222"/>
                <a:gd name="T55" fmla="*/ 31 h 266"/>
                <a:gd name="T56" fmla="*/ 50 w 222"/>
                <a:gd name="T57" fmla="*/ 10 h 266"/>
                <a:gd name="T58" fmla="*/ 172 w 222"/>
                <a:gd name="T59" fmla="*/ 9 h 266"/>
                <a:gd name="T60" fmla="*/ 169 w 222"/>
                <a:gd name="T61" fmla="*/ 31 h 266"/>
                <a:gd name="T62" fmla="*/ 199 w 222"/>
                <a:gd name="T63" fmla="*/ 4 h 266"/>
                <a:gd name="T64" fmla="*/ 220 w 222"/>
                <a:gd name="T65" fmla="*/ 28 h 266"/>
                <a:gd name="T66" fmla="*/ 73 w 222"/>
                <a:gd name="T67" fmla="*/ 107 h 266"/>
                <a:gd name="T68" fmla="*/ 55 w 222"/>
                <a:gd name="T69" fmla="*/ 43 h 266"/>
                <a:gd name="T70" fmla="*/ 24 w 222"/>
                <a:gd name="T71" fmla="*/ 13 h 266"/>
                <a:gd name="T72" fmla="*/ 15 w 222"/>
                <a:gd name="T73" fmla="*/ 24 h 266"/>
                <a:gd name="T74" fmla="*/ 73 w 222"/>
                <a:gd name="T75" fmla="*/ 107 h 266"/>
                <a:gd name="T76" fmla="*/ 139 w 222"/>
                <a:gd name="T77" fmla="*/ 98 h 266"/>
                <a:gd name="T78" fmla="*/ 157 w 222"/>
                <a:gd name="T79" fmla="*/ 21 h 266"/>
                <a:gd name="T80" fmla="*/ 66 w 222"/>
                <a:gd name="T81" fmla="*/ 21 h 266"/>
                <a:gd name="T82" fmla="*/ 111 w 222"/>
                <a:gd name="T83" fmla="*/ 125 h 266"/>
                <a:gd name="T84" fmla="*/ 139 w 222"/>
                <a:gd name="T85" fmla="*/ 98 h 266"/>
                <a:gd name="T86" fmla="*/ 207 w 222"/>
                <a:gd name="T87" fmla="*/ 21 h 266"/>
                <a:gd name="T88" fmla="*/ 182 w 222"/>
                <a:gd name="T89" fmla="*/ 41 h 266"/>
                <a:gd name="T90" fmla="*/ 167 w 222"/>
                <a:gd name="T91" fmla="*/ 42 h 266"/>
                <a:gd name="T92" fmla="*/ 150 w 222"/>
                <a:gd name="T93" fmla="*/ 106 h 266"/>
                <a:gd name="T94" fmla="*/ 207 w 222"/>
                <a:gd name="T95" fmla="*/ 2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 h="266">
                  <a:moveTo>
                    <a:pt x="183" y="222"/>
                  </a:moveTo>
                  <a:cubicBezTo>
                    <a:pt x="186" y="237"/>
                    <a:pt x="188" y="251"/>
                    <a:pt x="191" y="266"/>
                  </a:cubicBezTo>
                  <a:cubicBezTo>
                    <a:pt x="138" y="265"/>
                    <a:pt x="85" y="266"/>
                    <a:pt x="32" y="265"/>
                  </a:cubicBezTo>
                  <a:cubicBezTo>
                    <a:pt x="35" y="251"/>
                    <a:pt x="38" y="236"/>
                    <a:pt x="40" y="222"/>
                  </a:cubicBezTo>
                  <a:cubicBezTo>
                    <a:pt x="88" y="222"/>
                    <a:pt x="136" y="221"/>
                    <a:pt x="183" y="222"/>
                  </a:cubicBezTo>
                  <a:close/>
                  <a:moveTo>
                    <a:pt x="122" y="36"/>
                  </a:moveTo>
                  <a:cubicBezTo>
                    <a:pt x="105" y="39"/>
                    <a:pt x="85" y="30"/>
                    <a:pt x="71" y="41"/>
                  </a:cubicBezTo>
                  <a:cubicBezTo>
                    <a:pt x="89" y="43"/>
                    <a:pt x="106" y="43"/>
                    <a:pt x="124" y="43"/>
                  </a:cubicBezTo>
                  <a:cubicBezTo>
                    <a:pt x="123" y="65"/>
                    <a:pt x="121" y="88"/>
                    <a:pt x="118" y="110"/>
                  </a:cubicBezTo>
                  <a:cubicBezTo>
                    <a:pt x="143" y="91"/>
                    <a:pt x="148" y="58"/>
                    <a:pt x="149" y="28"/>
                  </a:cubicBezTo>
                  <a:cubicBezTo>
                    <a:pt x="139" y="29"/>
                    <a:pt x="128" y="26"/>
                    <a:pt x="122" y="36"/>
                  </a:cubicBezTo>
                  <a:close/>
                  <a:moveTo>
                    <a:pt x="220" y="28"/>
                  </a:moveTo>
                  <a:cubicBezTo>
                    <a:pt x="217" y="59"/>
                    <a:pt x="198" y="86"/>
                    <a:pt x="175" y="105"/>
                  </a:cubicBezTo>
                  <a:cubicBezTo>
                    <a:pt x="159" y="119"/>
                    <a:pt x="137" y="123"/>
                    <a:pt x="119" y="134"/>
                  </a:cubicBezTo>
                  <a:cubicBezTo>
                    <a:pt x="124" y="139"/>
                    <a:pt x="128" y="144"/>
                    <a:pt x="132" y="150"/>
                  </a:cubicBezTo>
                  <a:cubicBezTo>
                    <a:pt x="134" y="158"/>
                    <a:pt x="125" y="163"/>
                    <a:pt x="120" y="168"/>
                  </a:cubicBezTo>
                  <a:cubicBezTo>
                    <a:pt x="123" y="189"/>
                    <a:pt x="142" y="210"/>
                    <a:pt x="164" y="198"/>
                  </a:cubicBezTo>
                  <a:cubicBezTo>
                    <a:pt x="167" y="204"/>
                    <a:pt x="168" y="210"/>
                    <a:pt x="167" y="217"/>
                  </a:cubicBezTo>
                  <a:cubicBezTo>
                    <a:pt x="133" y="217"/>
                    <a:pt x="98" y="218"/>
                    <a:pt x="64" y="217"/>
                  </a:cubicBezTo>
                  <a:cubicBezTo>
                    <a:pt x="53" y="219"/>
                    <a:pt x="52" y="206"/>
                    <a:pt x="58" y="200"/>
                  </a:cubicBezTo>
                  <a:cubicBezTo>
                    <a:pt x="64" y="200"/>
                    <a:pt x="70" y="201"/>
                    <a:pt x="75" y="202"/>
                  </a:cubicBezTo>
                  <a:cubicBezTo>
                    <a:pt x="91" y="198"/>
                    <a:pt x="100" y="183"/>
                    <a:pt x="103" y="167"/>
                  </a:cubicBezTo>
                  <a:cubicBezTo>
                    <a:pt x="98" y="163"/>
                    <a:pt x="91" y="159"/>
                    <a:pt x="90" y="151"/>
                  </a:cubicBezTo>
                  <a:cubicBezTo>
                    <a:pt x="94" y="145"/>
                    <a:pt x="99" y="141"/>
                    <a:pt x="104" y="136"/>
                  </a:cubicBezTo>
                  <a:cubicBezTo>
                    <a:pt x="90" y="124"/>
                    <a:pt x="73" y="121"/>
                    <a:pt x="58" y="112"/>
                  </a:cubicBezTo>
                  <a:cubicBezTo>
                    <a:pt x="29" y="94"/>
                    <a:pt x="7" y="63"/>
                    <a:pt x="3" y="29"/>
                  </a:cubicBezTo>
                  <a:cubicBezTo>
                    <a:pt x="0" y="16"/>
                    <a:pt x="12" y="0"/>
                    <a:pt x="26" y="4"/>
                  </a:cubicBezTo>
                  <a:cubicBezTo>
                    <a:pt x="41" y="6"/>
                    <a:pt x="46" y="22"/>
                    <a:pt x="54" y="31"/>
                  </a:cubicBezTo>
                  <a:cubicBezTo>
                    <a:pt x="53" y="24"/>
                    <a:pt x="52" y="17"/>
                    <a:pt x="50" y="10"/>
                  </a:cubicBezTo>
                  <a:cubicBezTo>
                    <a:pt x="91" y="8"/>
                    <a:pt x="131" y="9"/>
                    <a:pt x="172" y="9"/>
                  </a:cubicBezTo>
                  <a:cubicBezTo>
                    <a:pt x="171" y="16"/>
                    <a:pt x="170" y="23"/>
                    <a:pt x="169" y="31"/>
                  </a:cubicBezTo>
                  <a:cubicBezTo>
                    <a:pt x="178" y="21"/>
                    <a:pt x="184" y="4"/>
                    <a:pt x="199" y="4"/>
                  </a:cubicBezTo>
                  <a:cubicBezTo>
                    <a:pt x="213" y="2"/>
                    <a:pt x="222" y="16"/>
                    <a:pt x="220" y="28"/>
                  </a:cubicBezTo>
                  <a:close/>
                  <a:moveTo>
                    <a:pt x="73" y="107"/>
                  </a:moveTo>
                  <a:cubicBezTo>
                    <a:pt x="63" y="87"/>
                    <a:pt x="58" y="65"/>
                    <a:pt x="55" y="43"/>
                  </a:cubicBezTo>
                  <a:cubicBezTo>
                    <a:pt x="36" y="46"/>
                    <a:pt x="36" y="23"/>
                    <a:pt x="24" y="13"/>
                  </a:cubicBezTo>
                  <a:cubicBezTo>
                    <a:pt x="21" y="17"/>
                    <a:pt x="18" y="20"/>
                    <a:pt x="15" y="24"/>
                  </a:cubicBezTo>
                  <a:cubicBezTo>
                    <a:pt x="17" y="60"/>
                    <a:pt x="44" y="89"/>
                    <a:pt x="73" y="107"/>
                  </a:cubicBezTo>
                  <a:close/>
                  <a:moveTo>
                    <a:pt x="139" y="98"/>
                  </a:moveTo>
                  <a:cubicBezTo>
                    <a:pt x="153" y="75"/>
                    <a:pt x="154" y="47"/>
                    <a:pt x="157" y="21"/>
                  </a:cubicBezTo>
                  <a:cubicBezTo>
                    <a:pt x="127" y="21"/>
                    <a:pt x="96" y="22"/>
                    <a:pt x="66" y="21"/>
                  </a:cubicBezTo>
                  <a:cubicBezTo>
                    <a:pt x="69" y="59"/>
                    <a:pt x="74" y="104"/>
                    <a:pt x="111" y="125"/>
                  </a:cubicBezTo>
                  <a:cubicBezTo>
                    <a:pt x="122" y="117"/>
                    <a:pt x="133" y="110"/>
                    <a:pt x="139" y="98"/>
                  </a:cubicBezTo>
                  <a:close/>
                  <a:moveTo>
                    <a:pt x="207" y="21"/>
                  </a:moveTo>
                  <a:cubicBezTo>
                    <a:pt x="194" y="6"/>
                    <a:pt x="186" y="31"/>
                    <a:pt x="182" y="41"/>
                  </a:cubicBezTo>
                  <a:cubicBezTo>
                    <a:pt x="177" y="41"/>
                    <a:pt x="172" y="42"/>
                    <a:pt x="167" y="42"/>
                  </a:cubicBezTo>
                  <a:cubicBezTo>
                    <a:pt x="166" y="64"/>
                    <a:pt x="160" y="86"/>
                    <a:pt x="150" y="106"/>
                  </a:cubicBezTo>
                  <a:cubicBezTo>
                    <a:pt x="180" y="88"/>
                    <a:pt x="208" y="57"/>
                    <a:pt x="207" y="21"/>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cs typeface="+mn-ea"/>
                <a:sym typeface="+mn-lt"/>
              </a:endParaRPr>
            </a:p>
          </p:txBody>
        </p:sp>
        <p:sp>
          <p:nvSpPr>
            <p:cNvPr id="30" name="文本框 29"/>
            <p:cNvSpPr txBox="1"/>
            <p:nvPr/>
          </p:nvSpPr>
          <p:spPr>
            <a:xfrm>
              <a:off x="1737176" y="4623957"/>
              <a:ext cx="2012174" cy="400110"/>
            </a:xfrm>
            <a:prstGeom prst="rect">
              <a:avLst/>
            </a:prstGeom>
            <a:noFill/>
          </p:spPr>
          <p:txBody>
            <a:bodyPr wrap="square" rtlCol="0">
              <a:spAutoFit/>
            </a:bodyPr>
            <a:lstStyle/>
            <a:p>
              <a:pPr algn="ct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sp>
          <p:nvSpPr>
            <p:cNvPr id="31" name="矩形 30"/>
            <p:cNvSpPr/>
            <p:nvPr/>
          </p:nvSpPr>
          <p:spPr>
            <a:xfrm>
              <a:off x="1231424" y="4886164"/>
              <a:ext cx="3035062" cy="1164614"/>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点击文本框即可进行编辑输入相关内容点击文本框即可进行编辑输入相关内容。</a:t>
              </a:r>
              <a:endParaRPr lang="zh-CN" altLang="en-US" sz="160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63138" y="754581"/>
            <a:ext cx="3188248" cy="673677"/>
            <a:chOff x="4901026" y="2801710"/>
            <a:chExt cx="3188248" cy="673677"/>
          </a:xfrm>
        </p:grpSpPr>
        <p:grpSp>
          <p:nvGrpSpPr>
            <p:cNvPr id="3" name="组合 2"/>
            <p:cNvGrpSpPr/>
            <p:nvPr/>
          </p:nvGrpSpPr>
          <p:grpSpPr>
            <a:xfrm>
              <a:off x="4901026" y="2886553"/>
              <a:ext cx="717349" cy="543446"/>
              <a:chOff x="4995294" y="1794401"/>
              <a:chExt cx="717349" cy="543446"/>
            </a:xfrm>
          </p:grpSpPr>
          <p:sp>
            <p:nvSpPr>
              <p:cNvPr id="6" name="椭圆 5"/>
              <p:cNvSpPr/>
              <p:nvPr/>
            </p:nvSpPr>
            <p:spPr>
              <a:xfrm>
                <a:off x="5082245" y="1794401"/>
                <a:ext cx="543446" cy="54344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文本框 6"/>
              <p:cNvSpPr txBox="1"/>
              <p:nvPr/>
            </p:nvSpPr>
            <p:spPr>
              <a:xfrm>
                <a:off x="4995294" y="1817722"/>
                <a:ext cx="717349" cy="430887"/>
              </a:xfrm>
              <a:prstGeom prst="rect">
                <a:avLst/>
              </a:prstGeom>
              <a:noFill/>
            </p:spPr>
            <p:txBody>
              <a:bodyPr wrap="square" lIns="0" tIns="0" rIns="0" bIns="0" rtlCol="0">
                <a:spAutoFit/>
              </a:bodyPr>
              <a:lstStyle/>
              <a:p>
                <a:pPr algn="ctr"/>
                <a:r>
                  <a:rPr lang="en-US" altLang="zh-CN" sz="2800" dirty="0">
                    <a:solidFill>
                      <a:schemeClr val="bg1"/>
                    </a:solidFill>
                    <a:cs typeface="+mn-ea"/>
                    <a:sym typeface="+mn-lt"/>
                  </a:rPr>
                  <a:t>04</a:t>
                </a:r>
                <a:endParaRPr lang="zh-CN" altLang="en-US" sz="2800" dirty="0">
                  <a:solidFill>
                    <a:schemeClr val="bg1"/>
                  </a:solidFill>
                  <a:cs typeface="+mn-ea"/>
                  <a:sym typeface="+mn-lt"/>
                </a:endParaRPr>
              </a:p>
            </p:txBody>
          </p:sp>
        </p:grpSp>
        <p:sp>
          <p:nvSpPr>
            <p:cNvPr id="4" name="文本框 3"/>
            <p:cNvSpPr txBox="1"/>
            <p:nvPr/>
          </p:nvSpPr>
          <p:spPr>
            <a:xfrm>
              <a:off x="5542960" y="2801710"/>
              <a:ext cx="1891646" cy="523220"/>
            </a:xfrm>
            <a:prstGeom prst="rect">
              <a:avLst/>
            </a:prstGeom>
            <a:noFill/>
          </p:spPr>
          <p:txBody>
            <a:bodyPr wrap="square" rtlCol="0">
              <a:spAutoFit/>
            </a:bodyPr>
            <a:lstStyle/>
            <a:p>
              <a:r>
                <a:rPr lang="zh-CN" altLang="en-US" sz="2800" dirty="0">
                  <a:solidFill>
                    <a:schemeClr val="tx1">
                      <a:lumMod val="75000"/>
                      <a:lumOff val="25000"/>
                    </a:schemeClr>
                  </a:solidFill>
                  <a:cs typeface="+mn-ea"/>
                  <a:sym typeface="+mn-lt"/>
                </a:rPr>
                <a:t>教学反思</a:t>
              </a:r>
              <a:endParaRPr lang="en-US" altLang="zh-CN" dirty="0">
                <a:solidFill>
                  <a:schemeClr val="tx1">
                    <a:lumMod val="75000"/>
                    <a:lumOff val="25000"/>
                  </a:schemeClr>
                </a:solidFill>
                <a:cs typeface="+mn-ea"/>
                <a:sym typeface="+mn-lt"/>
              </a:endParaRPr>
            </a:p>
          </p:txBody>
        </p:sp>
        <p:sp>
          <p:nvSpPr>
            <p:cNvPr id="5" name="文本框 4"/>
            <p:cNvSpPr txBox="1"/>
            <p:nvPr/>
          </p:nvSpPr>
          <p:spPr>
            <a:xfrm>
              <a:off x="5591172" y="3198388"/>
              <a:ext cx="2498102" cy="276999"/>
            </a:xfrm>
            <a:prstGeom prst="rect">
              <a:avLst/>
            </a:prstGeom>
            <a:noFill/>
          </p:spPr>
          <p:txBody>
            <a:bodyPr wrap="square">
              <a:spAutoFit/>
            </a:bodyPr>
            <a:lstStyle/>
            <a:p>
              <a:r>
                <a:rPr lang="en-US" altLang="zh-CN" sz="1200" spc="300" dirty="0">
                  <a:solidFill>
                    <a:schemeClr val="tx1">
                      <a:lumMod val="75000"/>
                      <a:lumOff val="25000"/>
                    </a:schemeClr>
                  </a:solidFill>
                  <a:cs typeface="+mn-ea"/>
                  <a:sym typeface="+mn-lt"/>
                </a:rPr>
                <a:t>Teaching Reflection</a:t>
              </a:r>
              <a:endParaRPr lang="zh-CN" altLang="en-US" sz="1200" spc="300" dirty="0">
                <a:solidFill>
                  <a:schemeClr val="tx1">
                    <a:lumMod val="75000"/>
                    <a:lumOff val="25000"/>
                  </a:schemeClr>
                </a:solidFill>
                <a:cs typeface="+mn-ea"/>
                <a:sym typeface="+mn-lt"/>
              </a:endParaRPr>
            </a:p>
          </p:txBody>
        </p:sp>
      </p:grpSp>
      <p:grpSp>
        <p:nvGrpSpPr>
          <p:cNvPr id="8" name="组合 7"/>
          <p:cNvGrpSpPr/>
          <p:nvPr/>
        </p:nvGrpSpPr>
        <p:grpSpPr>
          <a:xfrm>
            <a:off x="982663" y="1482922"/>
            <a:ext cx="10275537" cy="4219895"/>
            <a:chOff x="982663" y="1482922"/>
            <a:chExt cx="10275537" cy="4219895"/>
          </a:xfrm>
        </p:grpSpPr>
        <p:cxnSp>
          <p:nvCxnSpPr>
            <p:cNvPr id="9" name="直接连接符 8"/>
            <p:cNvCxnSpPr/>
            <p:nvPr/>
          </p:nvCxnSpPr>
          <p:spPr>
            <a:xfrm>
              <a:off x="982663" y="3652520"/>
              <a:ext cx="10226675" cy="0"/>
            </a:xfrm>
            <a:prstGeom prst="line">
              <a:avLst/>
            </a:prstGeom>
            <a:ln w="25400">
              <a:solidFill>
                <a:schemeClr val="accent1"/>
              </a:solidFill>
              <a:tailEnd type="stealth"/>
            </a:ln>
          </p:spPr>
          <p:style>
            <a:lnRef idx="1">
              <a:schemeClr val="accent1"/>
            </a:lnRef>
            <a:fillRef idx="0">
              <a:schemeClr val="accent1"/>
            </a:fillRef>
            <a:effectRef idx="0">
              <a:schemeClr val="accent1"/>
            </a:effectRef>
            <a:fontRef idx="minor">
              <a:schemeClr val="tx1"/>
            </a:fontRef>
          </p:style>
        </p:cxnSp>
        <p:sp>
          <p:nvSpPr>
            <p:cNvPr id="10" name="文本框 137"/>
            <p:cNvSpPr txBox="1"/>
            <p:nvPr/>
          </p:nvSpPr>
          <p:spPr>
            <a:xfrm>
              <a:off x="1017067" y="4618199"/>
              <a:ext cx="1958652" cy="108302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40000"/>
                </a:lnSpc>
                <a:spcBef>
                  <a:spcPts val="0"/>
                </a:spcBef>
                <a:spcAft>
                  <a:spcPts val="0"/>
                </a:spcAft>
                <a:buClrTx/>
                <a:buSzTx/>
                <a:buFontTx/>
                <a:buNone/>
                <a:defRPr/>
              </a:pPr>
              <a:endParaRPr kumimoji="0" lang="zh-CN" altLang="en-US" sz="1100" b="0" i="0" u="none" strike="noStrike" kern="1200" cap="none" spc="100" normalizeH="0" baseline="0" noProof="0" dirty="0">
                <a:ln>
                  <a:noFill/>
                </a:ln>
                <a:solidFill>
                  <a:srgbClr val="000000">
                    <a:lumMod val="75000"/>
                    <a:lumOff val="25000"/>
                  </a:srgbClr>
                </a:solidFill>
                <a:effectLst/>
                <a:uLnTx/>
                <a:uFillTx/>
                <a:cs typeface="+mn-ea"/>
                <a:sym typeface="+mn-lt"/>
              </a:endParaRPr>
            </a:p>
          </p:txBody>
        </p:sp>
        <p:cxnSp>
          <p:nvCxnSpPr>
            <p:cNvPr id="11" name="直接连接符 10"/>
            <p:cNvCxnSpPr/>
            <p:nvPr/>
          </p:nvCxnSpPr>
          <p:spPr>
            <a:xfrm flipV="1">
              <a:off x="988195" y="4475380"/>
              <a:ext cx="0" cy="12258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988195" y="3650380"/>
              <a:ext cx="0" cy="1474155"/>
            </a:xfrm>
            <a:prstGeom prst="line">
              <a:avLst/>
            </a:prstGeom>
            <a:ln w="12700">
              <a:solidFill>
                <a:schemeClr val="accent1"/>
              </a:solidFill>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文本框 137"/>
            <p:cNvSpPr txBox="1"/>
            <p:nvPr/>
          </p:nvSpPr>
          <p:spPr>
            <a:xfrm>
              <a:off x="3846948" y="4122726"/>
              <a:ext cx="1958652" cy="108302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defRPr/>
              </a:pPr>
              <a:endParaRPr kumimoji="0" lang="zh-CN" altLang="en-US" sz="1100" b="0" i="0" u="none" strike="noStrike" kern="1200" cap="none" spc="100" normalizeH="0" baseline="0" noProof="0" dirty="0">
                <a:ln>
                  <a:noFill/>
                </a:ln>
                <a:solidFill>
                  <a:srgbClr val="000000">
                    <a:lumMod val="75000"/>
                    <a:lumOff val="25000"/>
                  </a:srgbClr>
                </a:solidFill>
                <a:effectLst/>
                <a:uLnTx/>
                <a:uFillTx/>
                <a:latin typeface="+mn-lt"/>
                <a:cs typeface="+mn-ea"/>
                <a:sym typeface="+mn-lt"/>
              </a:endParaRPr>
            </a:p>
          </p:txBody>
        </p:sp>
        <p:cxnSp>
          <p:nvCxnSpPr>
            <p:cNvPr id="14" name="直接连接符 13"/>
            <p:cNvCxnSpPr/>
            <p:nvPr/>
          </p:nvCxnSpPr>
          <p:spPr>
            <a:xfrm flipV="1">
              <a:off x="3818076" y="3979907"/>
              <a:ext cx="0" cy="12258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818076" y="3657014"/>
              <a:ext cx="0" cy="972048"/>
            </a:xfrm>
            <a:prstGeom prst="line">
              <a:avLst/>
            </a:prstGeom>
            <a:ln w="12700">
              <a:solidFill>
                <a:schemeClr val="accent1"/>
              </a:solidFill>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6549099" y="4476972"/>
              <a:ext cx="0" cy="12258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6549099" y="3651972"/>
              <a:ext cx="0" cy="1474155"/>
            </a:xfrm>
            <a:prstGeom prst="line">
              <a:avLst/>
            </a:prstGeom>
            <a:ln w="12700">
              <a:solidFill>
                <a:schemeClr val="accent1"/>
              </a:solidFill>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453329" y="2498994"/>
              <a:ext cx="0" cy="1152462"/>
            </a:xfrm>
            <a:prstGeom prst="line">
              <a:avLst/>
            </a:prstGeom>
            <a:ln w="12700">
              <a:solidFill>
                <a:schemeClr val="accent1"/>
              </a:solidFill>
              <a:prstDash val="dash"/>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文本框 137"/>
            <p:cNvSpPr txBox="1"/>
            <p:nvPr/>
          </p:nvSpPr>
          <p:spPr>
            <a:xfrm>
              <a:off x="2482201" y="1789299"/>
              <a:ext cx="1958652" cy="108302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defRPr/>
              </a:pPr>
              <a:endParaRPr kumimoji="0" lang="zh-CN" altLang="en-US" sz="1100" b="0" i="0" u="none" strike="noStrike" kern="1200" cap="none" spc="100" normalizeH="0" baseline="0" noProof="0" dirty="0">
                <a:ln>
                  <a:noFill/>
                </a:ln>
                <a:solidFill>
                  <a:srgbClr val="000000">
                    <a:lumMod val="75000"/>
                    <a:lumOff val="25000"/>
                  </a:srgbClr>
                </a:solidFill>
                <a:effectLst/>
                <a:uLnTx/>
                <a:uFillTx/>
                <a:latin typeface="+mn-lt"/>
                <a:cs typeface="+mn-ea"/>
                <a:sym typeface="+mn-lt"/>
              </a:endParaRPr>
            </a:p>
          </p:txBody>
        </p:sp>
        <p:cxnSp>
          <p:nvCxnSpPr>
            <p:cNvPr id="20" name="直接连接符 19"/>
            <p:cNvCxnSpPr/>
            <p:nvPr/>
          </p:nvCxnSpPr>
          <p:spPr>
            <a:xfrm flipV="1">
              <a:off x="2453329" y="1789299"/>
              <a:ext cx="0" cy="12258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137"/>
            <p:cNvSpPr txBox="1"/>
            <p:nvPr/>
          </p:nvSpPr>
          <p:spPr>
            <a:xfrm>
              <a:off x="5212572" y="1487416"/>
              <a:ext cx="1958652" cy="86296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defRPr/>
              </a:pPr>
              <a:endParaRPr kumimoji="0" lang="zh-CN" altLang="en-US" sz="1100" b="0" i="0" u="none" strike="noStrike" kern="1200" cap="none" spc="100" normalizeH="0" baseline="0" noProof="0" dirty="0">
                <a:ln>
                  <a:noFill/>
                </a:ln>
                <a:solidFill>
                  <a:srgbClr val="000000">
                    <a:lumMod val="75000"/>
                    <a:lumOff val="25000"/>
                  </a:srgbClr>
                </a:solidFill>
                <a:effectLst/>
                <a:uLnTx/>
                <a:uFillTx/>
                <a:latin typeface="+mn-lt"/>
                <a:cs typeface="+mn-ea"/>
                <a:sym typeface="+mn-lt"/>
              </a:endParaRPr>
            </a:p>
          </p:txBody>
        </p:sp>
        <p:cxnSp>
          <p:nvCxnSpPr>
            <p:cNvPr id="22" name="直接连接符 21"/>
            <p:cNvCxnSpPr/>
            <p:nvPr/>
          </p:nvCxnSpPr>
          <p:spPr>
            <a:xfrm flipV="1">
              <a:off x="5183700" y="1482922"/>
              <a:ext cx="0" cy="12258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5184352" y="2652265"/>
              <a:ext cx="0" cy="997250"/>
            </a:xfrm>
            <a:prstGeom prst="line">
              <a:avLst/>
            </a:prstGeom>
            <a:ln w="12700">
              <a:solidFill>
                <a:schemeClr val="accent1"/>
              </a:solidFill>
              <a:prstDash val="dash"/>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7747969" y="2493990"/>
              <a:ext cx="0" cy="1152462"/>
            </a:xfrm>
            <a:prstGeom prst="line">
              <a:avLst/>
            </a:prstGeom>
            <a:ln w="12700">
              <a:solidFill>
                <a:schemeClr val="accent1"/>
              </a:solidFill>
              <a:prstDash val="dash"/>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文本框 137"/>
            <p:cNvSpPr txBox="1"/>
            <p:nvPr/>
          </p:nvSpPr>
          <p:spPr>
            <a:xfrm>
              <a:off x="7776841" y="1779773"/>
              <a:ext cx="1958652" cy="86296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defRPr/>
              </a:pPr>
              <a:endParaRPr kumimoji="0" lang="zh-CN" altLang="en-US" sz="1100" b="0" i="0" u="none" strike="noStrike" kern="1200" cap="none" spc="100" normalizeH="0" baseline="0" noProof="0" dirty="0">
                <a:ln>
                  <a:noFill/>
                </a:ln>
                <a:solidFill>
                  <a:srgbClr val="000000">
                    <a:lumMod val="75000"/>
                    <a:lumOff val="25000"/>
                  </a:srgbClr>
                </a:solidFill>
                <a:effectLst/>
                <a:uLnTx/>
                <a:uFillTx/>
                <a:latin typeface="+mn-lt"/>
                <a:cs typeface="+mn-ea"/>
                <a:sym typeface="+mn-lt"/>
              </a:endParaRPr>
            </a:p>
          </p:txBody>
        </p:sp>
        <p:cxnSp>
          <p:nvCxnSpPr>
            <p:cNvPr id="26" name="直接连接符 25"/>
            <p:cNvCxnSpPr/>
            <p:nvPr/>
          </p:nvCxnSpPr>
          <p:spPr>
            <a:xfrm flipV="1">
              <a:off x="7747969" y="1784295"/>
              <a:ext cx="0" cy="12258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Oval 141_1"/>
            <p:cNvSpPr/>
            <p:nvPr/>
          </p:nvSpPr>
          <p:spPr>
            <a:xfrm>
              <a:off x="9109578" y="3543169"/>
              <a:ext cx="222928" cy="222928"/>
            </a:xfrm>
            <a:prstGeom prst="ellipse">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28" name="椭圆 27"/>
            <p:cNvSpPr/>
            <p:nvPr/>
          </p:nvSpPr>
          <p:spPr>
            <a:xfrm>
              <a:off x="9146003" y="3579594"/>
              <a:ext cx="150077" cy="150077"/>
            </a:xfrm>
            <a:prstGeom prst="ellipse">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29" name="文本框 137"/>
            <p:cNvSpPr txBox="1"/>
            <p:nvPr/>
          </p:nvSpPr>
          <p:spPr>
            <a:xfrm>
              <a:off x="9250944" y="4342786"/>
              <a:ext cx="1958652" cy="86296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defRPr/>
              </a:pPr>
              <a:endParaRPr kumimoji="0" lang="zh-CN" altLang="en-US" sz="1100" b="0" i="0" u="none" strike="noStrike" kern="1200" cap="none" spc="100" normalizeH="0" baseline="0" noProof="0" dirty="0">
                <a:ln>
                  <a:noFill/>
                </a:ln>
                <a:solidFill>
                  <a:srgbClr val="000000">
                    <a:lumMod val="75000"/>
                    <a:lumOff val="25000"/>
                  </a:srgbClr>
                </a:solidFill>
                <a:effectLst/>
                <a:uLnTx/>
                <a:uFillTx/>
                <a:latin typeface="+mn-lt"/>
                <a:cs typeface="+mn-ea"/>
                <a:sym typeface="+mn-lt"/>
              </a:endParaRPr>
            </a:p>
          </p:txBody>
        </p:sp>
        <p:cxnSp>
          <p:nvCxnSpPr>
            <p:cNvPr id="30" name="直接连接符 29"/>
            <p:cNvCxnSpPr/>
            <p:nvPr/>
          </p:nvCxnSpPr>
          <p:spPr>
            <a:xfrm flipV="1">
              <a:off x="9222072" y="3979907"/>
              <a:ext cx="0" cy="12258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9222072" y="3657014"/>
              <a:ext cx="0" cy="972048"/>
            </a:xfrm>
            <a:prstGeom prst="line">
              <a:avLst/>
            </a:prstGeom>
            <a:ln w="12700">
              <a:solidFill>
                <a:schemeClr val="accent1"/>
              </a:solidFill>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2524370" y="1858069"/>
              <a:ext cx="1492906" cy="481863"/>
            </a:xfrm>
            <a:prstGeom prst="rect">
              <a:avLst/>
            </a:prstGeom>
            <a:noFill/>
          </p:spPr>
          <p:txBody>
            <a:bodyPr wrap="square" rtlCol="0">
              <a:spAutoFit/>
            </a:bodyPr>
            <a:lstStyle/>
            <a:p>
              <a:pPr>
                <a:lnSpc>
                  <a:spcPct val="150000"/>
                </a:lnSpc>
              </a:pP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sp>
          <p:nvSpPr>
            <p:cNvPr id="33" name="文本框 32"/>
            <p:cNvSpPr txBox="1"/>
            <p:nvPr/>
          </p:nvSpPr>
          <p:spPr>
            <a:xfrm>
              <a:off x="2493958" y="2205320"/>
              <a:ext cx="2007256" cy="7051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cs typeface="+mn-ea"/>
                  <a:sym typeface="+mn-lt"/>
                </a:rPr>
                <a:t>点击文本框即可进行编辑输入相关内容。</a:t>
              </a:r>
              <a:endParaRPr lang="zh-CN" altLang="en-US" sz="1400" dirty="0">
                <a:solidFill>
                  <a:schemeClr val="tx1">
                    <a:lumMod val="75000"/>
                    <a:lumOff val="25000"/>
                  </a:schemeClr>
                </a:solidFill>
                <a:cs typeface="+mn-ea"/>
                <a:sym typeface="+mn-lt"/>
              </a:endParaRPr>
            </a:p>
          </p:txBody>
        </p:sp>
        <p:sp>
          <p:nvSpPr>
            <p:cNvPr id="34" name="文本框 33"/>
            <p:cNvSpPr txBox="1"/>
            <p:nvPr/>
          </p:nvSpPr>
          <p:spPr>
            <a:xfrm>
              <a:off x="1058170" y="4613217"/>
              <a:ext cx="1492906" cy="481863"/>
            </a:xfrm>
            <a:prstGeom prst="rect">
              <a:avLst/>
            </a:prstGeom>
            <a:noFill/>
          </p:spPr>
          <p:txBody>
            <a:bodyPr wrap="square" rtlCol="0">
              <a:spAutoFit/>
            </a:bodyPr>
            <a:lstStyle/>
            <a:p>
              <a:pPr>
                <a:lnSpc>
                  <a:spcPct val="150000"/>
                </a:lnSpc>
              </a:pP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sp>
          <p:nvSpPr>
            <p:cNvPr id="35" name="文本框 34"/>
            <p:cNvSpPr txBox="1"/>
            <p:nvPr/>
          </p:nvSpPr>
          <p:spPr>
            <a:xfrm>
              <a:off x="1027758" y="4960468"/>
              <a:ext cx="2007256" cy="7051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cs typeface="+mn-ea"/>
                  <a:sym typeface="+mn-lt"/>
                </a:rPr>
                <a:t>点击文本框即可进行编辑输入相关内容。</a:t>
              </a:r>
              <a:endParaRPr lang="zh-CN" altLang="en-US" sz="1400" dirty="0">
                <a:solidFill>
                  <a:schemeClr val="tx1">
                    <a:lumMod val="75000"/>
                    <a:lumOff val="25000"/>
                  </a:schemeClr>
                </a:solidFill>
                <a:cs typeface="+mn-ea"/>
                <a:sym typeface="+mn-lt"/>
              </a:endParaRPr>
            </a:p>
          </p:txBody>
        </p:sp>
        <p:sp>
          <p:nvSpPr>
            <p:cNvPr id="36" name="文本框 35"/>
            <p:cNvSpPr txBox="1"/>
            <p:nvPr/>
          </p:nvSpPr>
          <p:spPr>
            <a:xfrm>
              <a:off x="3888050" y="4139681"/>
              <a:ext cx="1492906" cy="481863"/>
            </a:xfrm>
            <a:prstGeom prst="rect">
              <a:avLst/>
            </a:prstGeom>
            <a:noFill/>
          </p:spPr>
          <p:txBody>
            <a:bodyPr wrap="square" rtlCol="0">
              <a:spAutoFit/>
            </a:bodyPr>
            <a:lstStyle/>
            <a:p>
              <a:pPr>
                <a:lnSpc>
                  <a:spcPct val="150000"/>
                </a:lnSpc>
              </a:pP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sp>
          <p:nvSpPr>
            <p:cNvPr id="37" name="文本框 36"/>
            <p:cNvSpPr txBox="1"/>
            <p:nvPr/>
          </p:nvSpPr>
          <p:spPr>
            <a:xfrm>
              <a:off x="3857638" y="4486932"/>
              <a:ext cx="2007256" cy="7051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cs typeface="+mn-ea"/>
                  <a:sym typeface="+mn-lt"/>
                </a:rPr>
                <a:t>点击文本框即可进行编辑输入相关内容。</a:t>
              </a:r>
              <a:endParaRPr lang="zh-CN" altLang="en-US" sz="1400" dirty="0">
                <a:solidFill>
                  <a:schemeClr val="tx1">
                    <a:lumMod val="75000"/>
                    <a:lumOff val="25000"/>
                  </a:schemeClr>
                </a:solidFill>
                <a:cs typeface="+mn-ea"/>
                <a:sym typeface="+mn-lt"/>
              </a:endParaRPr>
            </a:p>
          </p:txBody>
        </p:sp>
        <p:sp>
          <p:nvSpPr>
            <p:cNvPr id="38" name="文本框 37"/>
            <p:cNvSpPr txBox="1"/>
            <p:nvPr/>
          </p:nvSpPr>
          <p:spPr>
            <a:xfrm>
              <a:off x="5242984" y="1502570"/>
              <a:ext cx="1492906" cy="481863"/>
            </a:xfrm>
            <a:prstGeom prst="rect">
              <a:avLst/>
            </a:prstGeom>
            <a:noFill/>
          </p:spPr>
          <p:txBody>
            <a:bodyPr wrap="square" rtlCol="0">
              <a:spAutoFit/>
            </a:bodyPr>
            <a:lstStyle/>
            <a:p>
              <a:pPr>
                <a:lnSpc>
                  <a:spcPct val="150000"/>
                </a:lnSpc>
              </a:pP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sp>
          <p:nvSpPr>
            <p:cNvPr id="39" name="文本框 38"/>
            <p:cNvSpPr txBox="1"/>
            <p:nvPr/>
          </p:nvSpPr>
          <p:spPr>
            <a:xfrm>
              <a:off x="5212572" y="1849821"/>
              <a:ext cx="2007256" cy="365036"/>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cs typeface="+mn-ea"/>
                  <a:sym typeface="+mn-lt"/>
                </a:rPr>
                <a:t>点击文本框即可进行。</a:t>
              </a:r>
              <a:endParaRPr lang="zh-CN" altLang="en-US" sz="1400" dirty="0">
                <a:solidFill>
                  <a:schemeClr val="tx1">
                    <a:lumMod val="75000"/>
                    <a:lumOff val="25000"/>
                  </a:schemeClr>
                </a:solidFill>
                <a:cs typeface="+mn-ea"/>
                <a:sym typeface="+mn-lt"/>
              </a:endParaRPr>
            </a:p>
          </p:txBody>
        </p:sp>
        <p:sp>
          <p:nvSpPr>
            <p:cNvPr id="40" name="文本框 39"/>
            <p:cNvSpPr txBox="1"/>
            <p:nvPr/>
          </p:nvSpPr>
          <p:spPr>
            <a:xfrm>
              <a:off x="7826985" y="1829813"/>
              <a:ext cx="1492906" cy="481863"/>
            </a:xfrm>
            <a:prstGeom prst="rect">
              <a:avLst/>
            </a:prstGeom>
            <a:noFill/>
          </p:spPr>
          <p:txBody>
            <a:bodyPr wrap="square" rtlCol="0">
              <a:spAutoFit/>
            </a:bodyPr>
            <a:lstStyle/>
            <a:p>
              <a:pPr>
                <a:lnSpc>
                  <a:spcPct val="150000"/>
                </a:lnSpc>
              </a:pP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sp>
          <p:nvSpPr>
            <p:cNvPr id="41" name="文本框 40"/>
            <p:cNvSpPr txBox="1"/>
            <p:nvPr/>
          </p:nvSpPr>
          <p:spPr>
            <a:xfrm>
              <a:off x="7796573" y="2177064"/>
              <a:ext cx="2007256" cy="365036"/>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cs typeface="+mn-ea"/>
                  <a:sym typeface="+mn-lt"/>
                </a:rPr>
                <a:t>点击文本框即可进行。</a:t>
              </a:r>
              <a:endParaRPr lang="zh-CN" altLang="en-US" sz="1400" dirty="0">
                <a:solidFill>
                  <a:schemeClr val="tx1">
                    <a:lumMod val="75000"/>
                    <a:lumOff val="25000"/>
                  </a:schemeClr>
                </a:solidFill>
                <a:cs typeface="+mn-ea"/>
                <a:sym typeface="+mn-lt"/>
              </a:endParaRPr>
            </a:p>
          </p:txBody>
        </p:sp>
        <p:sp>
          <p:nvSpPr>
            <p:cNvPr id="42" name="文本框 41"/>
            <p:cNvSpPr txBox="1"/>
            <p:nvPr/>
          </p:nvSpPr>
          <p:spPr>
            <a:xfrm>
              <a:off x="9281356" y="4339020"/>
              <a:ext cx="1492906" cy="481863"/>
            </a:xfrm>
            <a:prstGeom prst="rect">
              <a:avLst/>
            </a:prstGeom>
            <a:noFill/>
          </p:spPr>
          <p:txBody>
            <a:bodyPr wrap="square" rtlCol="0">
              <a:spAutoFit/>
            </a:bodyPr>
            <a:lstStyle/>
            <a:p>
              <a:pPr>
                <a:lnSpc>
                  <a:spcPct val="150000"/>
                </a:lnSpc>
              </a:pP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sp>
          <p:nvSpPr>
            <p:cNvPr id="43" name="文本框 42"/>
            <p:cNvSpPr txBox="1"/>
            <p:nvPr/>
          </p:nvSpPr>
          <p:spPr>
            <a:xfrm>
              <a:off x="9250944" y="4686271"/>
              <a:ext cx="2007256" cy="365036"/>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cs typeface="+mn-ea"/>
                  <a:sym typeface="+mn-lt"/>
                </a:rPr>
                <a:t>点击文本框即可进行。</a:t>
              </a:r>
              <a:endParaRPr lang="zh-CN" altLang="en-US" sz="1400" dirty="0">
                <a:solidFill>
                  <a:schemeClr val="tx1">
                    <a:lumMod val="75000"/>
                    <a:lumOff val="25000"/>
                  </a:schemeClr>
                </a:solidFill>
                <a:cs typeface="+mn-ea"/>
                <a:sym typeface="+mn-lt"/>
              </a:endParaRPr>
            </a:p>
          </p:txBody>
        </p:sp>
        <p:sp>
          <p:nvSpPr>
            <p:cNvPr id="44" name="文本框 137"/>
            <p:cNvSpPr txBox="1"/>
            <p:nvPr/>
          </p:nvSpPr>
          <p:spPr>
            <a:xfrm>
              <a:off x="6608383" y="4486931"/>
              <a:ext cx="1958652" cy="1178661"/>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defRPr/>
              </a:pPr>
              <a:endParaRPr kumimoji="0" lang="zh-CN" altLang="en-US" sz="1100" b="0" i="0" u="none" strike="noStrike" kern="1200" cap="none" spc="100" normalizeH="0" baseline="0" noProof="0" dirty="0">
                <a:ln>
                  <a:noFill/>
                </a:ln>
                <a:solidFill>
                  <a:srgbClr val="000000">
                    <a:lumMod val="75000"/>
                    <a:lumOff val="25000"/>
                  </a:srgbClr>
                </a:solidFill>
                <a:effectLst/>
                <a:uLnTx/>
                <a:uFillTx/>
                <a:latin typeface="+mn-lt"/>
                <a:cs typeface="+mn-ea"/>
                <a:sym typeface="+mn-lt"/>
              </a:endParaRPr>
            </a:p>
          </p:txBody>
        </p:sp>
        <p:sp>
          <p:nvSpPr>
            <p:cNvPr id="45" name="文本框 44"/>
            <p:cNvSpPr txBox="1"/>
            <p:nvPr/>
          </p:nvSpPr>
          <p:spPr>
            <a:xfrm>
              <a:off x="6638795" y="4505936"/>
              <a:ext cx="1492906" cy="481863"/>
            </a:xfrm>
            <a:prstGeom prst="rect">
              <a:avLst/>
            </a:prstGeom>
            <a:noFill/>
          </p:spPr>
          <p:txBody>
            <a:bodyPr wrap="square" rtlCol="0">
              <a:spAutoFit/>
            </a:bodyPr>
            <a:lstStyle/>
            <a:p>
              <a:pPr>
                <a:lnSpc>
                  <a:spcPct val="150000"/>
                </a:lnSpc>
              </a:pPr>
              <a:r>
                <a:rPr lang="zh-CN" altLang="en-US" sz="2000" dirty="0">
                  <a:solidFill>
                    <a:schemeClr val="accent1"/>
                  </a:solidFill>
                  <a:cs typeface="+mn-ea"/>
                  <a:sym typeface="+mn-lt"/>
                </a:rPr>
                <a:t>关键标题</a:t>
              </a:r>
              <a:endParaRPr lang="zh-CN" altLang="en-US" sz="2000" dirty="0">
                <a:solidFill>
                  <a:schemeClr val="accent1"/>
                </a:solidFill>
                <a:cs typeface="+mn-ea"/>
                <a:sym typeface="+mn-lt"/>
              </a:endParaRPr>
            </a:p>
          </p:txBody>
        </p:sp>
        <p:sp>
          <p:nvSpPr>
            <p:cNvPr id="46" name="文本框 45"/>
            <p:cNvSpPr txBox="1"/>
            <p:nvPr/>
          </p:nvSpPr>
          <p:spPr>
            <a:xfrm>
              <a:off x="6608383" y="4853187"/>
              <a:ext cx="2007256" cy="7051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cs typeface="+mn-ea"/>
                  <a:sym typeface="+mn-lt"/>
                </a:rPr>
                <a:t>点击文本框即可进行编辑输入相关内容。</a:t>
              </a:r>
              <a:endParaRPr lang="zh-CN" altLang="en-US" sz="140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939290" y="2055614"/>
            <a:ext cx="8313420" cy="1015663"/>
          </a:xfrm>
          <a:prstGeom prst="rect">
            <a:avLst/>
          </a:prstGeom>
          <a:noFill/>
        </p:spPr>
        <p:txBody>
          <a:bodyPr wrap="square">
            <a:spAutoFit/>
          </a:bodyPr>
          <a:lstStyle/>
          <a:p>
            <a:pPr algn="ctr"/>
            <a:r>
              <a:rPr lang="zh-CN" altLang="en-US" sz="6000" dirty="0">
                <a:solidFill>
                  <a:srgbClr val="5C7895"/>
                </a:solidFill>
                <a:cs typeface="+mn-ea"/>
                <a:sym typeface="+mn-lt"/>
              </a:rPr>
              <a:t>感谢您的聆听</a:t>
            </a:r>
            <a:endParaRPr lang="en-US" altLang="zh-CN" sz="6000" dirty="0">
              <a:solidFill>
                <a:srgbClr val="5C7895"/>
              </a:solidFill>
              <a:cs typeface="+mn-ea"/>
              <a:sym typeface="+mn-lt"/>
            </a:endParaRPr>
          </a:p>
        </p:txBody>
      </p:sp>
      <p:sp>
        <p:nvSpPr>
          <p:cNvPr id="17" name="文本框 16"/>
          <p:cNvSpPr txBox="1"/>
          <p:nvPr/>
        </p:nvSpPr>
        <p:spPr>
          <a:xfrm>
            <a:off x="3048000" y="3244334"/>
            <a:ext cx="6096000" cy="307777"/>
          </a:xfrm>
          <a:prstGeom prst="rect">
            <a:avLst/>
          </a:prstGeom>
          <a:noFill/>
        </p:spPr>
        <p:txBody>
          <a:bodyPr wrap="square">
            <a:spAutoFit/>
          </a:bodyPr>
          <a:lstStyle/>
          <a:p>
            <a:pPr algn="ctr"/>
            <a:r>
              <a:rPr lang="en-US" altLang="zh-CN" sz="1400" spc="300" dirty="0">
                <a:solidFill>
                  <a:schemeClr val="tx1">
                    <a:lumMod val="75000"/>
                    <a:lumOff val="25000"/>
                  </a:schemeClr>
                </a:solidFill>
                <a:cs typeface="+mn-ea"/>
                <a:sym typeface="+mn-lt"/>
              </a:rPr>
              <a:t>Thanks For</a:t>
            </a:r>
            <a:r>
              <a:rPr lang="zh-CN" altLang="en-US" sz="1400" spc="300" dirty="0">
                <a:solidFill>
                  <a:schemeClr val="tx1">
                    <a:lumMod val="75000"/>
                    <a:lumOff val="25000"/>
                  </a:schemeClr>
                </a:solidFill>
                <a:cs typeface="+mn-ea"/>
                <a:sym typeface="+mn-lt"/>
              </a:rPr>
              <a:t> </a:t>
            </a:r>
            <a:r>
              <a:rPr lang="en-US" altLang="zh-CN" sz="1400" spc="300" dirty="0">
                <a:solidFill>
                  <a:schemeClr val="tx1">
                    <a:lumMod val="75000"/>
                    <a:lumOff val="25000"/>
                  </a:schemeClr>
                </a:solidFill>
                <a:cs typeface="+mn-ea"/>
                <a:sym typeface="+mn-lt"/>
              </a:rPr>
              <a:t>Your</a:t>
            </a:r>
            <a:r>
              <a:rPr lang="zh-CN" altLang="en-US" sz="1400" spc="300" dirty="0">
                <a:solidFill>
                  <a:schemeClr val="tx1">
                    <a:lumMod val="75000"/>
                    <a:lumOff val="25000"/>
                  </a:schemeClr>
                </a:solidFill>
                <a:cs typeface="+mn-ea"/>
                <a:sym typeface="+mn-lt"/>
              </a:rPr>
              <a:t> </a:t>
            </a:r>
            <a:r>
              <a:rPr lang="en-US" altLang="zh-CN" sz="1400" spc="300" dirty="0">
                <a:solidFill>
                  <a:schemeClr val="tx1">
                    <a:lumMod val="75000"/>
                    <a:lumOff val="25000"/>
                  </a:schemeClr>
                </a:solidFill>
                <a:cs typeface="+mn-ea"/>
                <a:sym typeface="+mn-lt"/>
              </a:rPr>
              <a:t>Listening</a:t>
            </a:r>
            <a:endParaRPr lang="zh-CN" altLang="en-US" sz="1400" spc="300" dirty="0">
              <a:solidFill>
                <a:schemeClr val="tx1">
                  <a:lumMod val="75000"/>
                  <a:lumOff val="25000"/>
                </a:schemeClr>
              </a:solidFill>
              <a:cs typeface="+mn-ea"/>
              <a:sym typeface="+mn-lt"/>
            </a:endParaRPr>
          </a:p>
        </p:txBody>
      </p:sp>
      <p:sp>
        <p:nvSpPr>
          <p:cNvPr id="2" name="文本框 1"/>
          <p:cNvSpPr txBox="1"/>
          <p:nvPr/>
        </p:nvSpPr>
        <p:spPr>
          <a:xfrm>
            <a:off x="5231296" y="4442791"/>
            <a:ext cx="1729409" cy="245745"/>
          </a:xfrm>
          <a:prstGeom prst="rect">
            <a:avLst/>
          </a:prstGeom>
          <a:noFill/>
        </p:spPr>
        <p:txBody>
          <a:bodyPr wrap="square" lIns="0" tIns="0" rIns="0" bIns="0" rtlCol="0">
            <a:spAutoFit/>
          </a:bodyPr>
          <a:lstStyle/>
          <a:p>
            <a:pPr algn="ctr"/>
            <a:r>
              <a:rPr lang="zh-CN" altLang="en-US" sz="1600" dirty="0">
                <a:solidFill>
                  <a:schemeClr val="tx1">
                    <a:lumMod val="75000"/>
                    <a:lumOff val="25000"/>
                  </a:schemeClr>
                </a:solidFill>
                <a:cs typeface="+mn-ea"/>
                <a:sym typeface="+mn-lt"/>
              </a:rPr>
              <a:t>姓名：</a:t>
            </a:r>
            <a:r>
              <a:rPr lang="en-US" altLang="zh-CN" sz="1600" dirty="0">
                <a:solidFill>
                  <a:schemeClr val="tx1">
                    <a:lumMod val="75000"/>
                    <a:lumOff val="25000"/>
                  </a:schemeClr>
                </a:solidFill>
                <a:cs typeface="+mn-ea"/>
                <a:sym typeface="+mn-lt"/>
              </a:rPr>
              <a:t>XXX</a:t>
            </a:r>
            <a:endParaRPr lang="en-US" altLang="zh-CN" sz="16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03769" y="1689346"/>
            <a:ext cx="3188248" cy="673677"/>
            <a:chOff x="4901026" y="2801710"/>
            <a:chExt cx="3188248" cy="673677"/>
          </a:xfrm>
        </p:grpSpPr>
        <p:grpSp>
          <p:nvGrpSpPr>
            <p:cNvPr id="4" name="组合 3"/>
            <p:cNvGrpSpPr/>
            <p:nvPr/>
          </p:nvGrpSpPr>
          <p:grpSpPr>
            <a:xfrm>
              <a:off x="4901026" y="2886553"/>
              <a:ext cx="717349" cy="543446"/>
              <a:chOff x="4995294" y="1794401"/>
              <a:chExt cx="717349" cy="543446"/>
            </a:xfrm>
          </p:grpSpPr>
          <p:sp>
            <p:nvSpPr>
              <p:cNvPr id="7" name="椭圆 6"/>
              <p:cNvSpPr/>
              <p:nvPr/>
            </p:nvSpPr>
            <p:spPr>
              <a:xfrm>
                <a:off x="5082245" y="1794401"/>
                <a:ext cx="543446" cy="54344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文本框 7"/>
              <p:cNvSpPr txBox="1"/>
              <p:nvPr/>
            </p:nvSpPr>
            <p:spPr>
              <a:xfrm>
                <a:off x="4995294" y="1817722"/>
                <a:ext cx="717349" cy="430887"/>
              </a:xfrm>
              <a:prstGeom prst="rect">
                <a:avLst/>
              </a:prstGeom>
              <a:noFill/>
            </p:spPr>
            <p:txBody>
              <a:bodyPr wrap="square" lIns="0" tIns="0" rIns="0" bIns="0" rtlCol="0">
                <a:spAutoFit/>
              </a:bodyPr>
              <a:lstStyle/>
              <a:p>
                <a:pPr algn="ctr"/>
                <a:r>
                  <a:rPr lang="en-US" altLang="zh-CN" sz="2800" dirty="0">
                    <a:solidFill>
                      <a:schemeClr val="bg1"/>
                    </a:solidFill>
                    <a:cs typeface="+mn-ea"/>
                    <a:sym typeface="+mn-lt"/>
                  </a:rPr>
                  <a:t>01</a:t>
                </a:r>
                <a:endParaRPr lang="zh-CN" altLang="en-US" sz="2800" dirty="0">
                  <a:solidFill>
                    <a:schemeClr val="bg1"/>
                  </a:solidFill>
                  <a:cs typeface="+mn-ea"/>
                  <a:sym typeface="+mn-lt"/>
                </a:endParaRPr>
              </a:p>
            </p:txBody>
          </p:sp>
        </p:grpSp>
        <p:sp>
          <p:nvSpPr>
            <p:cNvPr id="5" name="文本框 4"/>
            <p:cNvSpPr txBox="1"/>
            <p:nvPr/>
          </p:nvSpPr>
          <p:spPr>
            <a:xfrm>
              <a:off x="5542960" y="2801710"/>
              <a:ext cx="1891646" cy="523220"/>
            </a:xfrm>
            <a:prstGeom prst="rect">
              <a:avLst/>
            </a:prstGeom>
            <a:noFill/>
          </p:spPr>
          <p:txBody>
            <a:bodyPr wrap="square" rtlCol="0">
              <a:spAutoFit/>
            </a:bodyPr>
            <a:lstStyle/>
            <a:p>
              <a:r>
                <a:rPr lang="zh-CN" altLang="en-US" sz="2800" dirty="0">
                  <a:solidFill>
                    <a:schemeClr val="tx1">
                      <a:lumMod val="75000"/>
                      <a:lumOff val="25000"/>
                    </a:schemeClr>
                  </a:solidFill>
                  <a:cs typeface="+mn-ea"/>
                  <a:sym typeface="+mn-lt"/>
                </a:rPr>
                <a:t>教学分析</a:t>
              </a:r>
              <a:endParaRPr lang="en-US" altLang="zh-CN" dirty="0">
                <a:solidFill>
                  <a:schemeClr val="tx1">
                    <a:lumMod val="75000"/>
                    <a:lumOff val="25000"/>
                  </a:schemeClr>
                </a:solidFill>
                <a:cs typeface="+mn-ea"/>
                <a:sym typeface="+mn-lt"/>
              </a:endParaRPr>
            </a:p>
          </p:txBody>
        </p:sp>
        <p:sp>
          <p:nvSpPr>
            <p:cNvPr id="6" name="文本框 5"/>
            <p:cNvSpPr txBox="1"/>
            <p:nvPr/>
          </p:nvSpPr>
          <p:spPr>
            <a:xfrm>
              <a:off x="5591172" y="3198388"/>
              <a:ext cx="2498102" cy="276999"/>
            </a:xfrm>
            <a:prstGeom prst="rect">
              <a:avLst/>
            </a:prstGeom>
            <a:noFill/>
          </p:spPr>
          <p:txBody>
            <a:bodyPr wrap="square">
              <a:spAutoFit/>
            </a:bodyPr>
            <a:lstStyle/>
            <a:p>
              <a:r>
                <a:rPr lang="zh-CN" altLang="en-US" sz="1200" spc="300" dirty="0">
                  <a:solidFill>
                    <a:schemeClr val="tx1">
                      <a:lumMod val="75000"/>
                      <a:lumOff val="25000"/>
                    </a:schemeClr>
                  </a:solidFill>
                  <a:cs typeface="+mn-ea"/>
                  <a:sym typeface="+mn-lt"/>
                </a:rPr>
                <a:t>Analysis Of Teaching</a:t>
              </a:r>
              <a:endParaRPr lang="zh-CN" altLang="en-US" sz="1200" spc="300" dirty="0">
                <a:solidFill>
                  <a:schemeClr val="tx1">
                    <a:lumMod val="75000"/>
                    <a:lumOff val="25000"/>
                  </a:schemeClr>
                </a:solidFill>
                <a:cs typeface="+mn-ea"/>
                <a:sym typeface="+mn-lt"/>
              </a:endParaRPr>
            </a:p>
          </p:txBody>
        </p:sp>
      </p:grpSp>
      <p:grpSp>
        <p:nvGrpSpPr>
          <p:cNvPr id="9" name="组合 8"/>
          <p:cNvGrpSpPr/>
          <p:nvPr/>
        </p:nvGrpSpPr>
        <p:grpSpPr>
          <a:xfrm>
            <a:off x="5803769" y="2716562"/>
            <a:ext cx="3188248" cy="673677"/>
            <a:chOff x="4901026" y="2801710"/>
            <a:chExt cx="3188248" cy="673677"/>
          </a:xfrm>
        </p:grpSpPr>
        <p:grpSp>
          <p:nvGrpSpPr>
            <p:cNvPr id="10" name="组合 9"/>
            <p:cNvGrpSpPr/>
            <p:nvPr/>
          </p:nvGrpSpPr>
          <p:grpSpPr>
            <a:xfrm>
              <a:off x="4901026" y="2886553"/>
              <a:ext cx="717349" cy="543446"/>
              <a:chOff x="4995294" y="1794401"/>
              <a:chExt cx="717349" cy="543446"/>
            </a:xfrm>
          </p:grpSpPr>
          <p:sp>
            <p:nvSpPr>
              <p:cNvPr id="13" name="椭圆 12"/>
              <p:cNvSpPr/>
              <p:nvPr/>
            </p:nvSpPr>
            <p:spPr>
              <a:xfrm>
                <a:off x="5082245" y="1794401"/>
                <a:ext cx="543446" cy="54344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文本框 13"/>
              <p:cNvSpPr txBox="1"/>
              <p:nvPr/>
            </p:nvSpPr>
            <p:spPr>
              <a:xfrm>
                <a:off x="4995294" y="1817722"/>
                <a:ext cx="717349" cy="430887"/>
              </a:xfrm>
              <a:prstGeom prst="rect">
                <a:avLst/>
              </a:prstGeom>
              <a:noFill/>
            </p:spPr>
            <p:txBody>
              <a:bodyPr wrap="square" lIns="0" tIns="0" rIns="0" bIns="0" rtlCol="0">
                <a:spAutoFit/>
              </a:bodyPr>
              <a:lstStyle/>
              <a:p>
                <a:pPr algn="ctr"/>
                <a:r>
                  <a:rPr lang="en-US" altLang="zh-CN" sz="2800" dirty="0">
                    <a:solidFill>
                      <a:schemeClr val="bg1"/>
                    </a:solidFill>
                    <a:cs typeface="+mn-ea"/>
                    <a:sym typeface="+mn-lt"/>
                  </a:rPr>
                  <a:t>02</a:t>
                </a:r>
                <a:endParaRPr lang="zh-CN" altLang="en-US" sz="2800" dirty="0">
                  <a:solidFill>
                    <a:schemeClr val="bg1"/>
                  </a:solidFill>
                  <a:cs typeface="+mn-ea"/>
                  <a:sym typeface="+mn-lt"/>
                </a:endParaRPr>
              </a:p>
            </p:txBody>
          </p:sp>
        </p:grpSp>
        <p:sp>
          <p:nvSpPr>
            <p:cNvPr id="11" name="文本框 10"/>
            <p:cNvSpPr txBox="1"/>
            <p:nvPr/>
          </p:nvSpPr>
          <p:spPr>
            <a:xfrm>
              <a:off x="5542960" y="2801710"/>
              <a:ext cx="1891646" cy="523220"/>
            </a:xfrm>
            <a:prstGeom prst="rect">
              <a:avLst/>
            </a:prstGeom>
            <a:noFill/>
          </p:spPr>
          <p:txBody>
            <a:bodyPr wrap="square" rtlCol="0">
              <a:spAutoFit/>
            </a:bodyPr>
            <a:lstStyle/>
            <a:p>
              <a:r>
                <a:rPr lang="zh-CN" altLang="en-US" sz="2800" dirty="0">
                  <a:solidFill>
                    <a:schemeClr val="tx1">
                      <a:lumMod val="75000"/>
                      <a:lumOff val="25000"/>
                    </a:schemeClr>
                  </a:solidFill>
                  <a:cs typeface="+mn-ea"/>
                  <a:sym typeface="+mn-lt"/>
                </a:rPr>
                <a:t>教学策略</a:t>
              </a:r>
              <a:endParaRPr lang="en-US" altLang="zh-CN" dirty="0">
                <a:solidFill>
                  <a:schemeClr val="tx1">
                    <a:lumMod val="75000"/>
                    <a:lumOff val="25000"/>
                  </a:schemeClr>
                </a:solidFill>
                <a:cs typeface="+mn-ea"/>
                <a:sym typeface="+mn-lt"/>
              </a:endParaRPr>
            </a:p>
          </p:txBody>
        </p:sp>
        <p:sp>
          <p:nvSpPr>
            <p:cNvPr id="12" name="文本框 11"/>
            <p:cNvSpPr txBox="1"/>
            <p:nvPr/>
          </p:nvSpPr>
          <p:spPr>
            <a:xfrm>
              <a:off x="5591172" y="3198388"/>
              <a:ext cx="2498102" cy="276999"/>
            </a:xfrm>
            <a:prstGeom prst="rect">
              <a:avLst/>
            </a:prstGeom>
            <a:noFill/>
          </p:spPr>
          <p:txBody>
            <a:bodyPr wrap="square">
              <a:spAutoFit/>
            </a:bodyPr>
            <a:lstStyle/>
            <a:p>
              <a:r>
                <a:rPr lang="en-US" altLang="zh-CN" sz="1200" spc="300" dirty="0">
                  <a:solidFill>
                    <a:schemeClr val="tx1">
                      <a:lumMod val="75000"/>
                      <a:lumOff val="25000"/>
                    </a:schemeClr>
                  </a:solidFill>
                  <a:cs typeface="+mn-ea"/>
                  <a:sym typeface="+mn-lt"/>
                </a:rPr>
                <a:t>Teaching Strategy</a:t>
              </a:r>
              <a:endParaRPr lang="zh-CN" altLang="en-US" sz="1200" spc="300" dirty="0">
                <a:solidFill>
                  <a:schemeClr val="tx1">
                    <a:lumMod val="75000"/>
                    <a:lumOff val="25000"/>
                  </a:schemeClr>
                </a:solidFill>
                <a:cs typeface="+mn-ea"/>
                <a:sym typeface="+mn-lt"/>
              </a:endParaRPr>
            </a:p>
          </p:txBody>
        </p:sp>
      </p:grpSp>
      <p:grpSp>
        <p:nvGrpSpPr>
          <p:cNvPr id="15" name="组合 14"/>
          <p:cNvGrpSpPr/>
          <p:nvPr/>
        </p:nvGrpSpPr>
        <p:grpSpPr>
          <a:xfrm>
            <a:off x="5803769" y="3743778"/>
            <a:ext cx="3188248" cy="673677"/>
            <a:chOff x="4901026" y="2801710"/>
            <a:chExt cx="3188248" cy="673677"/>
          </a:xfrm>
        </p:grpSpPr>
        <p:grpSp>
          <p:nvGrpSpPr>
            <p:cNvPr id="16" name="组合 15"/>
            <p:cNvGrpSpPr/>
            <p:nvPr/>
          </p:nvGrpSpPr>
          <p:grpSpPr>
            <a:xfrm>
              <a:off x="4901026" y="2886553"/>
              <a:ext cx="717349" cy="543446"/>
              <a:chOff x="4995294" y="1794401"/>
              <a:chExt cx="717349" cy="543446"/>
            </a:xfrm>
          </p:grpSpPr>
          <p:sp>
            <p:nvSpPr>
              <p:cNvPr id="19" name="椭圆 18"/>
              <p:cNvSpPr/>
              <p:nvPr/>
            </p:nvSpPr>
            <p:spPr>
              <a:xfrm>
                <a:off x="5082245" y="1794401"/>
                <a:ext cx="543446" cy="54344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文本框 19"/>
              <p:cNvSpPr txBox="1"/>
              <p:nvPr/>
            </p:nvSpPr>
            <p:spPr>
              <a:xfrm>
                <a:off x="4995294" y="1817722"/>
                <a:ext cx="717349" cy="430887"/>
              </a:xfrm>
              <a:prstGeom prst="rect">
                <a:avLst/>
              </a:prstGeom>
              <a:noFill/>
            </p:spPr>
            <p:txBody>
              <a:bodyPr wrap="square" lIns="0" tIns="0" rIns="0" bIns="0" rtlCol="0">
                <a:spAutoFit/>
              </a:bodyPr>
              <a:lstStyle/>
              <a:p>
                <a:pPr algn="ctr"/>
                <a:r>
                  <a:rPr lang="en-US" altLang="zh-CN" sz="2800" dirty="0">
                    <a:solidFill>
                      <a:schemeClr val="bg1"/>
                    </a:solidFill>
                    <a:cs typeface="+mn-ea"/>
                    <a:sym typeface="+mn-lt"/>
                  </a:rPr>
                  <a:t>03</a:t>
                </a:r>
                <a:endParaRPr lang="zh-CN" altLang="en-US" sz="2800" dirty="0">
                  <a:solidFill>
                    <a:schemeClr val="bg1"/>
                  </a:solidFill>
                  <a:cs typeface="+mn-ea"/>
                  <a:sym typeface="+mn-lt"/>
                </a:endParaRPr>
              </a:p>
            </p:txBody>
          </p:sp>
        </p:grpSp>
        <p:sp>
          <p:nvSpPr>
            <p:cNvPr id="17" name="文本框 16"/>
            <p:cNvSpPr txBox="1"/>
            <p:nvPr/>
          </p:nvSpPr>
          <p:spPr>
            <a:xfrm>
              <a:off x="5542960" y="2801710"/>
              <a:ext cx="1891646" cy="523220"/>
            </a:xfrm>
            <a:prstGeom prst="rect">
              <a:avLst/>
            </a:prstGeom>
            <a:noFill/>
          </p:spPr>
          <p:txBody>
            <a:bodyPr wrap="square" rtlCol="0">
              <a:spAutoFit/>
            </a:bodyPr>
            <a:lstStyle/>
            <a:p>
              <a:r>
                <a:rPr lang="zh-CN" altLang="en-US" sz="2800" dirty="0">
                  <a:solidFill>
                    <a:schemeClr val="tx1">
                      <a:lumMod val="75000"/>
                      <a:lumOff val="25000"/>
                    </a:schemeClr>
                  </a:solidFill>
                  <a:cs typeface="+mn-ea"/>
                  <a:sym typeface="+mn-lt"/>
                </a:rPr>
                <a:t>教学过程</a:t>
              </a:r>
              <a:endParaRPr lang="en-US" altLang="zh-CN" dirty="0">
                <a:solidFill>
                  <a:schemeClr val="tx1">
                    <a:lumMod val="75000"/>
                    <a:lumOff val="25000"/>
                  </a:schemeClr>
                </a:solidFill>
                <a:cs typeface="+mn-ea"/>
                <a:sym typeface="+mn-lt"/>
              </a:endParaRPr>
            </a:p>
          </p:txBody>
        </p:sp>
        <p:sp>
          <p:nvSpPr>
            <p:cNvPr id="18" name="文本框 17"/>
            <p:cNvSpPr txBox="1"/>
            <p:nvPr/>
          </p:nvSpPr>
          <p:spPr>
            <a:xfrm>
              <a:off x="5591172" y="3198388"/>
              <a:ext cx="2498102" cy="276999"/>
            </a:xfrm>
            <a:prstGeom prst="rect">
              <a:avLst/>
            </a:prstGeom>
            <a:noFill/>
          </p:spPr>
          <p:txBody>
            <a:bodyPr wrap="square">
              <a:spAutoFit/>
            </a:bodyPr>
            <a:lstStyle/>
            <a:p>
              <a:r>
                <a:rPr lang="en-US" altLang="zh-CN" sz="1200" spc="300" dirty="0">
                  <a:solidFill>
                    <a:schemeClr val="tx1">
                      <a:lumMod val="75000"/>
                      <a:lumOff val="25000"/>
                    </a:schemeClr>
                  </a:solidFill>
                  <a:cs typeface="+mn-ea"/>
                  <a:sym typeface="+mn-lt"/>
                </a:rPr>
                <a:t>Teaching Process</a:t>
              </a:r>
              <a:endParaRPr lang="zh-CN" altLang="en-US" sz="1200" spc="300" dirty="0">
                <a:solidFill>
                  <a:schemeClr val="tx1">
                    <a:lumMod val="75000"/>
                    <a:lumOff val="25000"/>
                  </a:schemeClr>
                </a:solidFill>
                <a:cs typeface="+mn-ea"/>
                <a:sym typeface="+mn-lt"/>
              </a:endParaRPr>
            </a:p>
          </p:txBody>
        </p:sp>
      </p:grpSp>
      <p:grpSp>
        <p:nvGrpSpPr>
          <p:cNvPr id="21" name="组合 20"/>
          <p:cNvGrpSpPr/>
          <p:nvPr/>
        </p:nvGrpSpPr>
        <p:grpSpPr>
          <a:xfrm>
            <a:off x="5803769" y="4770995"/>
            <a:ext cx="3188248" cy="673677"/>
            <a:chOff x="4901026" y="2801710"/>
            <a:chExt cx="3188248" cy="673677"/>
          </a:xfrm>
        </p:grpSpPr>
        <p:grpSp>
          <p:nvGrpSpPr>
            <p:cNvPr id="22" name="组合 21"/>
            <p:cNvGrpSpPr/>
            <p:nvPr/>
          </p:nvGrpSpPr>
          <p:grpSpPr>
            <a:xfrm>
              <a:off x="4901026" y="2886553"/>
              <a:ext cx="717349" cy="543446"/>
              <a:chOff x="4995294" y="1794401"/>
              <a:chExt cx="717349" cy="543446"/>
            </a:xfrm>
          </p:grpSpPr>
          <p:sp>
            <p:nvSpPr>
              <p:cNvPr id="25" name="椭圆 24"/>
              <p:cNvSpPr/>
              <p:nvPr/>
            </p:nvSpPr>
            <p:spPr>
              <a:xfrm>
                <a:off x="5082245" y="1794401"/>
                <a:ext cx="543446" cy="54344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文本框 25"/>
              <p:cNvSpPr txBox="1"/>
              <p:nvPr/>
            </p:nvSpPr>
            <p:spPr>
              <a:xfrm>
                <a:off x="4995294" y="1817722"/>
                <a:ext cx="717349" cy="430887"/>
              </a:xfrm>
              <a:prstGeom prst="rect">
                <a:avLst/>
              </a:prstGeom>
              <a:noFill/>
            </p:spPr>
            <p:txBody>
              <a:bodyPr wrap="square" lIns="0" tIns="0" rIns="0" bIns="0" rtlCol="0">
                <a:spAutoFit/>
              </a:bodyPr>
              <a:lstStyle/>
              <a:p>
                <a:pPr algn="ctr"/>
                <a:r>
                  <a:rPr lang="en-US" altLang="zh-CN" sz="2800" dirty="0">
                    <a:solidFill>
                      <a:schemeClr val="bg1"/>
                    </a:solidFill>
                    <a:cs typeface="+mn-ea"/>
                    <a:sym typeface="+mn-lt"/>
                  </a:rPr>
                  <a:t>04</a:t>
                </a:r>
                <a:endParaRPr lang="zh-CN" altLang="en-US" sz="2800" dirty="0">
                  <a:solidFill>
                    <a:schemeClr val="bg1"/>
                  </a:solidFill>
                  <a:cs typeface="+mn-ea"/>
                  <a:sym typeface="+mn-lt"/>
                </a:endParaRPr>
              </a:p>
            </p:txBody>
          </p:sp>
        </p:grpSp>
        <p:sp>
          <p:nvSpPr>
            <p:cNvPr id="23" name="文本框 22"/>
            <p:cNvSpPr txBox="1"/>
            <p:nvPr/>
          </p:nvSpPr>
          <p:spPr>
            <a:xfrm>
              <a:off x="5542960" y="2801710"/>
              <a:ext cx="1891646" cy="523220"/>
            </a:xfrm>
            <a:prstGeom prst="rect">
              <a:avLst/>
            </a:prstGeom>
            <a:noFill/>
          </p:spPr>
          <p:txBody>
            <a:bodyPr wrap="square" rtlCol="0">
              <a:spAutoFit/>
            </a:bodyPr>
            <a:lstStyle/>
            <a:p>
              <a:r>
                <a:rPr lang="zh-CN" altLang="en-US" sz="2800" dirty="0">
                  <a:solidFill>
                    <a:schemeClr val="tx1">
                      <a:lumMod val="75000"/>
                      <a:lumOff val="25000"/>
                    </a:schemeClr>
                  </a:solidFill>
                  <a:cs typeface="+mn-ea"/>
                  <a:sym typeface="+mn-lt"/>
                </a:rPr>
                <a:t>教学反思</a:t>
              </a:r>
              <a:endParaRPr lang="en-US" altLang="zh-CN" dirty="0">
                <a:solidFill>
                  <a:schemeClr val="tx1">
                    <a:lumMod val="75000"/>
                    <a:lumOff val="25000"/>
                  </a:schemeClr>
                </a:solidFill>
                <a:cs typeface="+mn-ea"/>
                <a:sym typeface="+mn-lt"/>
              </a:endParaRPr>
            </a:p>
          </p:txBody>
        </p:sp>
        <p:sp>
          <p:nvSpPr>
            <p:cNvPr id="24" name="文本框 23"/>
            <p:cNvSpPr txBox="1"/>
            <p:nvPr/>
          </p:nvSpPr>
          <p:spPr>
            <a:xfrm>
              <a:off x="5591172" y="3198388"/>
              <a:ext cx="2498102" cy="276999"/>
            </a:xfrm>
            <a:prstGeom prst="rect">
              <a:avLst/>
            </a:prstGeom>
            <a:noFill/>
          </p:spPr>
          <p:txBody>
            <a:bodyPr wrap="square">
              <a:spAutoFit/>
            </a:bodyPr>
            <a:lstStyle/>
            <a:p>
              <a:r>
                <a:rPr lang="en-US" altLang="zh-CN" sz="1200" spc="300" dirty="0">
                  <a:solidFill>
                    <a:schemeClr val="tx1">
                      <a:lumMod val="75000"/>
                      <a:lumOff val="25000"/>
                    </a:schemeClr>
                  </a:solidFill>
                  <a:cs typeface="+mn-ea"/>
                  <a:sym typeface="+mn-lt"/>
                </a:rPr>
                <a:t>Teaching Reflection</a:t>
              </a:r>
              <a:endParaRPr lang="zh-CN" altLang="en-US" sz="1200" spc="300" dirty="0">
                <a:solidFill>
                  <a:schemeClr val="tx1">
                    <a:lumMod val="75000"/>
                    <a:lumOff val="25000"/>
                  </a:schemeClr>
                </a:solidFill>
                <a:cs typeface="+mn-ea"/>
                <a:sym typeface="+mn-lt"/>
              </a:endParaRPr>
            </a:p>
          </p:txBody>
        </p:sp>
      </p:grpSp>
      <p:grpSp>
        <p:nvGrpSpPr>
          <p:cNvPr id="29" name="组合 28"/>
          <p:cNvGrpSpPr/>
          <p:nvPr/>
        </p:nvGrpSpPr>
        <p:grpSpPr>
          <a:xfrm>
            <a:off x="1128500" y="2331548"/>
            <a:ext cx="4535700" cy="2378323"/>
            <a:chOff x="1128500" y="1897063"/>
            <a:chExt cx="4535700" cy="2378323"/>
          </a:xfrm>
        </p:grpSpPr>
        <p:sp>
          <p:nvSpPr>
            <p:cNvPr id="2" name="文本框 1"/>
            <p:cNvSpPr txBox="1"/>
            <p:nvPr/>
          </p:nvSpPr>
          <p:spPr>
            <a:xfrm>
              <a:off x="1128500" y="2582615"/>
              <a:ext cx="4535700" cy="1692771"/>
            </a:xfrm>
            <a:prstGeom prst="rect">
              <a:avLst/>
            </a:prstGeom>
            <a:noFill/>
          </p:spPr>
          <p:txBody>
            <a:bodyPr wrap="square" rtlCol="0">
              <a:spAutoFit/>
            </a:bodyPr>
            <a:lstStyle/>
            <a:p>
              <a:pPr algn="ctr"/>
              <a:r>
                <a:rPr lang="zh-CN" altLang="en-US" sz="6000" spc="300" dirty="0">
                  <a:solidFill>
                    <a:schemeClr val="tx1">
                      <a:lumMod val="75000"/>
                      <a:lumOff val="25000"/>
                    </a:schemeClr>
                  </a:solidFill>
                  <a:latin typeface="+mn-ea"/>
                  <a:cs typeface="+mn-ea"/>
                  <a:sym typeface="+mn-lt"/>
                </a:rPr>
                <a:t>目录</a:t>
              </a:r>
              <a:endParaRPr lang="en-US" altLang="zh-CN" sz="6000" spc="300" dirty="0">
                <a:solidFill>
                  <a:schemeClr val="tx1">
                    <a:lumMod val="75000"/>
                    <a:lumOff val="25000"/>
                  </a:schemeClr>
                </a:solidFill>
                <a:latin typeface="+mn-ea"/>
                <a:cs typeface="+mn-ea"/>
                <a:sym typeface="+mn-lt"/>
              </a:endParaRPr>
            </a:p>
            <a:p>
              <a:pPr algn="ctr"/>
              <a:r>
                <a:rPr lang="en-US" altLang="zh-CN" sz="4400" spc="300" dirty="0">
                  <a:solidFill>
                    <a:schemeClr val="tx1">
                      <a:lumMod val="75000"/>
                      <a:lumOff val="25000"/>
                    </a:schemeClr>
                  </a:solidFill>
                  <a:latin typeface="+mn-ea"/>
                  <a:cs typeface="+mn-ea"/>
                  <a:sym typeface="+mn-lt"/>
                </a:rPr>
                <a:t>CONTENTS</a:t>
              </a:r>
              <a:endParaRPr lang="en-US" altLang="zh-CN" sz="4400" spc="300" dirty="0">
                <a:solidFill>
                  <a:schemeClr val="tx1">
                    <a:lumMod val="75000"/>
                    <a:lumOff val="25000"/>
                  </a:schemeClr>
                </a:solidFill>
                <a:latin typeface="+mn-ea"/>
                <a:cs typeface="+mn-ea"/>
                <a:sym typeface="+mn-lt"/>
              </a:endParaRPr>
            </a:p>
          </p:txBody>
        </p:sp>
        <p:pic>
          <p:nvPicPr>
            <p:cNvPr id="28" name="图片 2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928634" y="1897063"/>
              <a:ext cx="935433" cy="8444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57548" y="2208542"/>
            <a:ext cx="3961489" cy="1815882"/>
            <a:chOff x="1698732" y="2624368"/>
            <a:chExt cx="3961489" cy="1815882"/>
          </a:xfrm>
        </p:grpSpPr>
        <p:sp>
          <p:nvSpPr>
            <p:cNvPr id="3" name="文本框 2"/>
            <p:cNvSpPr txBox="1"/>
            <p:nvPr/>
          </p:nvSpPr>
          <p:spPr>
            <a:xfrm>
              <a:off x="1791332" y="2624368"/>
              <a:ext cx="3470180" cy="677108"/>
            </a:xfrm>
            <a:prstGeom prst="rect">
              <a:avLst/>
            </a:prstGeom>
            <a:noFill/>
          </p:spPr>
          <p:txBody>
            <a:bodyPr wrap="square" lIns="0" tIns="0" rIns="0" bIns="0" rtlCol="0">
              <a:spAutoFit/>
            </a:bodyPr>
            <a:lstStyle/>
            <a:p>
              <a:r>
                <a:rPr lang="en-US" altLang="zh-CN" sz="4400" dirty="0">
                  <a:solidFill>
                    <a:schemeClr val="accent1"/>
                  </a:solidFill>
                  <a:cs typeface="+mn-ea"/>
                  <a:sym typeface="+mn-lt"/>
                </a:rPr>
                <a:t>PART 01</a:t>
              </a:r>
              <a:endParaRPr lang="zh-CN" altLang="en-US" sz="4400" dirty="0">
                <a:solidFill>
                  <a:schemeClr val="accent1"/>
                </a:solidFill>
                <a:cs typeface="+mn-ea"/>
                <a:sym typeface="+mn-lt"/>
              </a:endParaRPr>
            </a:p>
          </p:txBody>
        </p:sp>
        <p:sp>
          <p:nvSpPr>
            <p:cNvPr id="4" name="文本框 3"/>
            <p:cNvSpPr txBox="1"/>
            <p:nvPr/>
          </p:nvSpPr>
          <p:spPr>
            <a:xfrm>
              <a:off x="1698732" y="3301476"/>
              <a:ext cx="3961489" cy="830997"/>
            </a:xfrm>
            <a:prstGeom prst="rect">
              <a:avLst/>
            </a:prstGeom>
            <a:noFill/>
          </p:spPr>
          <p:txBody>
            <a:bodyPr wrap="square" rtlCol="0">
              <a:spAutoFit/>
            </a:bodyPr>
            <a:lstStyle/>
            <a:p>
              <a:r>
                <a:rPr lang="zh-CN" altLang="en-US" sz="4800" dirty="0">
                  <a:solidFill>
                    <a:schemeClr val="tx1">
                      <a:lumMod val="75000"/>
                      <a:lumOff val="25000"/>
                    </a:schemeClr>
                  </a:solidFill>
                  <a:cs typeface="+mn-ea"/>
                  <a:sym typeface="+mn-lt"/>
                </a:rPr>
                <a:t>教学分析</a:t>
              </a:r>
              <a:endParaRPr lang="en-US" altLang="zh-CN" sz="3600" dirty="0">
                <a:solidFill>
                  <a:schemeClr val="tx1">
                    <a:lumMod val="75000"/>
                    <a:lumOff val="25000"/>
                  </a:schemeClr>
                </a:solidFill>
                <a:cs typeface="+mn-ea"/>
                <a:sym typeface="+mn-lt"/>
              </a:endParaRPr>
            </a:p>
          </p:txBody>
        </p:sp>
        <p:sp>
          <p:nvSpPr>
            <p:cNvPr id="5" name="文本框 4"/>
            <p:cNvSpPr txBox="1"/>
            <p:nvPr/>
          </p:nvSpPr>
          <p:spPr>
            <a:xfrm>
              <a:off x="1733457" y="4132473"/>
              <a:ext cx="3829058" cy="307777"/>
            </a:xfrm>
            <a:prstGeom prst="rect">
              <a:avLst/>
            </a:prstGeom>
            <a:noFill/>
          </p:spPr>
          <p:txBody>
            <a:bodyPr wrap="square">
              <a:spAutoFit/>
            </a:bodyPr>
            <a:lstStyle/>
            <a:p>
              <a:r>
                <a:rPr lang="zh-CN" altLang="en-US" sz="1400" spc="300" dirty="0">
                  <a:solidFill>
                    <a:schemeClr val="tx1">
                      <a:lumMod val="75000"/>
                      <a:lumOff val="25000"/>
                    </a:schemeClr>
                  </a:solidFill>
                  <a:cs typeface="+mn-ea"/>
                  <a:sym typeface="+mn-lt"/>
                </a:rPr>
                <a:t>Analysis Of Teaching</a:t>
              </a:r>
              <a:endParaRPr lang="zh-CN" altLang="en-US" sz="1400" spc="30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63138" y="751796"/>
            <a:ext cx="3188248" cy="673677"/>
            <a:chOff x="4901026" y="2801710"/>
            <a:chExt cx="3188248" cy="673677"/>
          </a:xfrm>
        </p:grpSpPr>
        <p:grpSp>
          <p:nvGrpSpPr>
            <p:cNvPr id="4" name="组合 3"/>
            <p:cNvGrpSpPr/>
            <p:nvPr/>
          </p:nvGrpSpPr>
          <p:grpSpPr>
            <a:xfrm>
              <a:off x="4901026" y="2886553"/>
              <a:ext cx="717349" cy="543446"/>
              <a:chOff x="4995294" y="1794401"/>
              <a:chExt cx="717349" cy="543446"/>
            </a:xfrm>
          </p:grpSpPr>
          <p:sp>
            <p:nvSpPr>
              <p:cNvPr id="7" name="椭圆 6"/>
              <p:cNvSpPr/>
              <p:nvPr/>
            </p:nvSpPr>
            <p:spPr>
              <a:xfrm>
                <a:off x="5082245" y="1794401"/>
                <a:ext cx="543446" cy="54344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文本框 7"/>
              <p:cNvSpPr txBox="1"/>
              <p:nvPr/>
            </p:nvSpPr>
            <p:spPr>
              <a:xfrm>
                <a:off x="4995294" y="1817722"/>
                <a:ext cx="717349" cy="430887"/>
              </a:xfrm>
              <a:prstGeom prst="rect">
                <a:avLst/>
              </a:prstGeom>
              <a:noFill/>
            </p:spPr>
            <p:txBody>
              <a:bodyPr wrap="square" lIns="0" tIns="0" rIns="0" bIns="0" rtlCol="0">
                <a:spAutoFit/>
              </a:bodyPr>
              <a:lstStyle/>
              <a:p>
                <a:pPr algn="ctr"/>
                <a:r>
                  <a:rPr lang="en-US" altLang="zh-CN" sz="2800" dirty="0">
                    <a:solidFill>
                      <a:schemeClr val="bg1"/>
                    </a:solidFill>
                    <a:cs typeface="+mn-ea"/>
                    <a:sym typeface="+mn-lt"/>
                  </a:rPr>
                  <a:t>01</a:t>
                </a:r>
                <a:endParaRPr lang="zh-CN" altLang="en-US" sz="2800" dirty="0">
                  <a:solidFill>
                    <a:schemeClr val="bg1"/>
                  </a:solidFill>
                  <a:cs typeface="+mn-ea"/>
                  <a:sym typeface="+mn-lt"/>
                </a:endParaRPr>
              </a:p>
            </p:txBody>
          </p:sp>
        </p:grpSp>
        <p:sp>
          <p:nvSpPr>
            <p:cNvPr id="5" name="文本框 4"/>
            <p:cNvSpPr txBox="1"/>
            <p:nvPr/>
          </p:nvSpPr>
          <p:spPr>
            <a:xfrm>
              <a:off x="5542960" y="2801710"/>
              <a:ext cx="1891646" cy="523220"/>
            </a:xfrm>
            <a:prstGeom prst="rect">
              <a:avLst/>
            </a:prstGeom>
            <a:noFill/>
          </p:spPr>
          <p:txBody>
            <a:bodyPr wrap="square" rtlCol="0">
              <a:spAutoFit/>
            </a:bodyPr>
            <a:lstStyle/>
            <a:p>
              <a:r>
                <a:rPr lang="zh-CN" altLang="en-US" sz="2800" dirty="0">
                  <a:solidFill>
                    <a:schemeClr val="tx1">
                      <a:lumMod val="75000"/>
                      <a:lumOff val="25000"/>
                    </a:schemeClr>
                  </a:solidFill>
                  <a:cs typeface="+mn-ea"/>
                  <a:sym typeface="+mn-lt"/>
                </a:rPr>
                <a:t>教学分析</a:t>
              </a:r>
              <a:endParaRPr lang="en-US" altLang="zh-CN" dirty="0">
                <a:solidFill>
                  <a:schemeClr val="tx1">
                    <a:lumMod val="75000"/>
                    <a:lumOff val="25000"/>
                  </a:schemeClr>
                </a:solidFill>
                <a:cs typeface="+mn-ea"/>
                <a:sym typeface="+mn-lt"/>
              </a:endParaRPr>
            </a:p>
          </p:txBody>
        </p:sp>
        <p:sp>
          <p:nvSpPr>
            <p:cNvPr id="6" name="文本框 5"/>
            <p:cNvSpPr txBox="1"/>
            <p:nvPr/>
          </p:nvSpPr>
          <p:spPr>
            <a:xfrm>
              <a:off x="5591172" y="3198388"/>
              <a:ext cx="2498102" cy="276999"/>
            </a:xfrm>
            <a:prstGeom prst="rect">
              <a:avLst/>
            </a:prstGeom>
            <a:noFill/>
          </p:spPr>
          <p:txBody>
            <a:bodyPr wrap="square">
              <a:spAutoFit/>
            </a:bodyPr>
            <a:lstStyle/>
            <a:p>
              <a:r>
                <a:rPr lang="zh-CN" altLang="en-US" sz="1200" spc="300" dirty="0">
                  <a:solidFill>
                    <a:schemeClr val="tx1">
                      <a:lumMod val="75000"/>
                      <a:lumOff val="25000"/>
                    </a:schemeClr>
                  </a:solidFill>
                  <a:cs typeface="+mn-ea"/>
                  <a:sym typeface="+mn-lt"/>
                </a:rPr>
                <a:t>Analysis Of Teaching</a:t>
              </a:r>
              <a:endParaRPr lang="zh-CN" altLang="en-US" sz="1200" spc="300" dirty="0">
                <a:solidFill>
                  <a:schemeClr val="tx1">
                    <a:lumMod val="75000"/>
                    <a:lumOff val="25000"/>
                  </a:schemeClr>
                </a:solidFill>
                <a:cs typeface="+mn-ea"/>
                <a:sym typeface="+mn-lt"/>
              </a:endParaRPr>
            </a:p>
          </p:txBody>
        </p:sp>
      </p:grpSp>
      <p:sp>
        <p:nvSpPr>
          <p:cNvPr id="9" name="矩形 8"/>
          <p:cNvSpPr/>
          <p:nvPr/>
        </p:nvSpPr>
        <p:spPr>
          <a:xfrm>
            <a:off x="4798259" y="1722431"/>
            <a:ext cx="2595582" cy="769441"/>
          </a:xfrm>
          <a:prstGeom prst="rect">
            <a:avLst/>
          </a:prstGeom>
        </p:spPr>
        <p:txBody>
          <a:bodyPr wrap="none">
            <a:spAutoFit/>
          </a:bodyPr>
          <a:lstStyle/>
          <a:p>
            <a:r>
              <a:rPr lang="zh-CN" altLang="en-US" sz="4400" spc="300" dirty="0">
                <a:solidFill>
                  <a:schemeClr val="accent1"/>
                </a:solidFill>
                <a:cs typeface="+mn-ea"/>
                <a:sym typeface="+mn-lt"/>
              </a:rPr>
              <a:t>关键标题</a:t>
            </a:r>
            <a:endParaRPr lang="zh-CN" altLang="en-US" sz="4400" spc="300" dirty="0">
              <a:solidFill>
                <a:schemeClr val="accent1"/>
              </a:solidFill>
              <a:cs typeface="+mn-ea"/>
              <a:sym typeface="+mn-lt"/>
            </a:endParaRPr>
          </a:p>
        </p:txBody>
      </p:sp>
      <p:grpSp>
        <p:nvGrpSpPr>
          <p:cNvPr id="10" name="组合 9"/>
          <p:cNvGrpSpPr/>
          <p:nvPr/>
        </p:nvGrpSpPr>
        <p:grpSpPr>
          <a:xfrm>
            <a:off x="3826340" y="2030951"/>
            <a:ext cx="543005" cy="152400"/>
            <a:chOff x="3594453" y="3429000"/>
            <a:chExt cx="543005" cy="152400"/>
          </a:xfrm>
          <a:solidFill>
            <a:schemeClr val="accent1"/>
          </a:solidFill>
        </p:grpSpPr>
        <p:sp>
          <p:nvSpPr>
            <p:cNvPr id="11" name="椭圆 30"/>
            <p:cNvSpPr/>
            <p:nvPr/>
          </p:nvSpPr>
          <p:spPr>
            <a:xfrm>
              <a:off x="3594453" y="3452446"/>
              <a:ext cx="105508" cy="105508"/>
            </a:xfrm>
            <a:custGeom>
              <a:avLst/>
              <a:gdLst>
                <a:gd name="connsiteX0" fmla="*/ 0 w 105508"/>
                <a:gd name="connsiteY0" fmla="*/ 52754 h 105508"/>
                <a:gd name="connsiteX1" fmla="*/ 52754 w 105508"/>
                <a:gd name="connsiteY1" fmla="*/ 0 h 105508"/>
                <a:gd name="connsiteX2" fmla="*/ 105508 w 105508"/>
                <a:gd name="connsiteY2" fmla="*/ 52754 h 105508"/>
                <a:gd name="connsiteX3" fmla="*/ 52754 w 105508"/>
                <a:gd name="connsiteY3" fmla="*/ 105508 h 105508"/>
                <a:gd name="connsiteX4" fmla="*/ 0 w 105508"/>
                <a:gd name="connsiteY4" fmla="*/ 52754 h 105508"/>
                <a:gd name="connsiteX0-1" fmla="*/ 2414954 w 2520462"/>
                <a:gd name="connsiteY0-2" fmla="*/ 3856230 h 3908984"/>
                <a:gd name="connsiteX1-3" fmla="*/ 0 w 2520462"/>
                <a:gd name="connsiteY1-4" fmla="*/ 0 h 3908984"/>
                <a:gd name="connsiteX2-5" fmla="*/ 2467708 w 2520462"/>
                <a:gd name="connsiteY2-6" fmla="*/ 3803476 h 3908984"/>
                <a:gd name="connsiteX3-7" fmla="*/ 2520462 w 2520462"/>
                <a:gd name="connsiteY3-8" fmla="*/ 3856230 h 3908984"/>
                <a:gd name="connsiteX4-9" fmla="*/ 2467708 w 2520462"/>
                <a:gd name="connsiteY4-10" fmla="*/ 3908984 h 3908984"/>
                <a:gd name="connsiteX5" fmla="*/ 2414954 w 2520462"/>
                <a:gd name="connsiteY5" fmla="*/ 3856230 h 3908984"/>
                <a:gd name="connsiteX0-11" fmla="*/ 0 w 105508"/>
                <a:gd name="connsiteY0-12" fmla="*/ 52754 h 105508"/>
                <a:gd name="connsiteX1-13" fmla="*/ 52754 w 105508"/>
                <a:gd name="connsiteY1-14" fmla="*/ 0 h 105508"/>
                <a:gd name="connsiteX2-15" fmla="*/ 105508 w 105508"/>
                <a:gd name="connsiteY2-16" fmla="*/ 52754 h 105508"/>
                <a:gd name="connsiteX3-17" fmla="*/ 52754 w 105508"/>
                <a:gd name="connsiteY3-18" fmla="*/ 105508 h 105508"/>
                <a:gd name="connsiteX4-19" fmla="*/ 0 w 105508"/>
                <a:gd name="connsiteY4-20" fmla="*/ 52754 h 10550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5508" h="105508">
                  <a:moveTo>
                    <a:pt x="0" y="52754"/>
                  </a:moveTo>
                  <a:cubicBezTo>
                    <a:pt x="0" y="23619"/>
                    <a:pt x="23619" y="0"/>
                    <a:pt x="52754" y="0"/>
                  </a:cubicBezTo>
                  <a:cubicBezTo>
                    <a:pt x="81889" y="0"/>
                    <a:pt x="105508" y="23619"/>
                    <a:pt x="105508" y="52754"/>
                  </a:cubicBezTo>
                  <a:cubicBezTo>
                    <a:pt x="105508" y="81889"/>
                    <a:pt x="81889" y="105508"/>
                    <a:pt x="52754" y="105508"/>
                  </a:cubicBezTo>
                  <a:cubicBezTo>
                    <a:pt x="23619" y="105508"/>
                    <a:pt x="0" y="81889"/>
                    <a:pt x="0" y="5275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形状 11"/>
            <p:cNvSpPr/>
            <p:nvPr/>
          </p:nvSpPr>
          <p:spPr>
            <a:xfrm>
              <a:off x="3778032" y="3440723"/>
              <a:ext cx="128954" cy="128954"/>
            </a:xfrm>
            <a:custGeom>
              <a:avLst/>
              <a:gdLst/>
              <a:ahLst/>
              <a:cxnLst/>
              <a:rect l="0" t="0" r="0" b="0"/>
              <a:pathLst>
                <a:path w="128955" h="128955">
                  <a:moveTo>
                    <a:pt x="0" y="64477"/>
                  </a:moveTo>
                  <a:cubicBezTo>
                    <a:pt x="0" y="28867"/>
                    <a:pt x="28867" y="0"/>
                    <a:pt x="64477" y="0"/>
                  </a:cubicBezTo>
                  <a:cubicBezTo>
                    <a:pt x="100086" y="0"/>
                    <a:pt x="128954" y="28867"/>
                    <a:pt x="128954" y="64477"/>
                  </a:cubicBezTo>
                  <a:cubicBezTo>
                    <a:pt x="128954" y="100087"/>
                    <a:pt x="100086" y="128954"/>
                    <a:pt x="64477" y="128954"/>
                  </a:cubicBezTo>
                  <a:cubicBezTo>
                    <a:pt x="28867" y="128954"/>
                    <a:pt x="0" y="100087"/>
                    <a:pt x="0" y="64477"/>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cs typeface="+mn-ea"/>
                <a:sym typeface="+mn-lt"/>
              </a:endParaRPr>
            </a:p>
          </p:txBody>
        </p:sp>
        <p:sp>
          <p:nvSpPr>
            <p:cNvPr id="13" name="椭圆 31"/>
            <p:cNvSpPr/>
            <p:nvPr/>
          </p:nvSpPr>
          <p:spPr>
            <a:xfrm>
              <a:off x="3985058" y="3429000"/>
              <a:ext cx="152400" cy="152400"/>
            </a:xfrm>
            <a:custGeom>
              <a:avLst/>
              <a:gdLst>
                <a:gd name="connsiteX0" fmla="*/ 0 w 152400"/>
                <a:gd name="connsiteY0" fmla="*/ 76200 h 152400"/>
                <a:gd name="connsiteX1" fmla="*/ 76200 w 152400"/>
                <a:gd name="connsiteY1" fmla="*/ 0 h 152400"/>
                <a:gd name="connsiteX2" fmla="*/ 152400 w 152400"/>
                <a:gd name="connsiteY2" fmla="*/ 76200 h 152400"/>
                <a:gd name="connsiteX3" fmla="*/ 76200 w 152400"/>
                <a:gd name="connsiteY3" fmla="*/ 152400 h 152400"/>
                <a:gd name="connsiteX4" fmla="*/ 0 w 152400"/>
                <a:gd name="connsiteY4" fmla="*/ 76200 h 152400"/>
                <a:gd name="connsiteX0-1" fmla="*/ 2805559 w 2957959"/>
                <a:gd name="connsiteY0-2" fmla="*/ 3856230 h 3932430"/>
                <a:gd name="connsiteX1-3" fmla="*/ 0 w 2957959"/>
                <a:gd name="connsiteY1-4" fmla="*/ 0 h 3932430"/>
                <a:gd name="connsiteX2-5" fmla="*/ 2881759 w 2957959"/>
                <a:gd name="connsiteY2-6" fmla="*/ 3780030 h 3932430"/>
                <a:gd name="connsiteX3-7" fmla="*/ 2957959 w 2957959"/>
                <a:gd name="connsiteY3-8" fmla="*/ 3856230 h 3932430"/>
                <a:gd name="connsiteX4-9" fmla="*/ 2881759 w 2957959"/>
                <a:gd name="connsiteY4-10" fmla="*/ 3932430 h 3932430"/>
                <a:gd name="connsiteX5" fmla="*/ 2805559 w 2957959"/>
                <a:gd name="connsiteY5" fmla="*/ 3856230 h 3932430"/>
                <a:gd name="connsiteX0-11" fmla="*/ 0 w 152400"/>
                <a:gd name="connsiteY0-12" fmla="*/ 76200 h 152400"/>
                <a:gd name="connsiteX1-13" fmla="*/ 76200 w 152400"/>
                <a:gd name="connsiteY1-14" fmla="*/ 0 h 152400"/>
                <a:gd name="connsiteX2-15" fmla="*/ 152400 w 152400"/>
                <a:gd name="connsiteY2-16" fmla="*/ 76200 h 152400"/>
                <a:gd name="connsiteX3-17" fmla="*/ 76200 w 152400"/>
                <a:gd name="connsiteY3-18" fmla="*/ 152400 h 152400"/>
                <a:gd name="connsiteX4-19" fmla="*/ 0 w 152400"/>
                <a:gd name="connsiteY4-20" fmla="*/ 76200 h 152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400" h="152400">
                  <a:moveTo>
                    <a:pt x="0" y="76200"/>
                  </a:moveTo>
                  <a:cubicBezTo>
                    <a:pt x="0" y="34116"/>
                    <a:pt x="34116" y="0"/>
                    <a:pt x="76200" y="0"/>
                  </a:cubicBezTo>
                  <a:cubicBezTo>
                    <a:pt x="118284" y="0"/>
                    <a:pt x="152400" y="34116"/>
                    <a:pt x="152400" y="76200"/>
                  </a:cubicBezTo>
                  <a:cubicBezTo>
                    <a:pt x="152400" y="118284"/>
                    <a:pt x="118284" y="152400"/>
                    <a:pt x="76200" y="152400"/>
                  </a:cubicBezTo>
                  <a:cubicBezTo>
                    <a:pt x="34116" y="152400"/>
                    <a:pt x="0" y="118284"/>
                    <a:pt x="0" y="762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flipH="1">
            <a:off x="7781877" y="2030951"/>
            <a:ext cx="543005" cy="152400"/>
            <a:chOff x="3594453" y="3429000"/>
            <a:chExt cx="543005" cy="152400"/>
          </a:xfrm>
          <a:solidFill>
            <a:schemeClr val="accent1"/>
          </a:solidFill>
        </p:grpSpPr>
        <p:sp>
          <p:nvSpPr>
            <p:cNvPr id="15" name="椭圆 30"/>
            <p:cNvSpPr/>
            <p:nvPr/>
          </p:nvSpPr>
          <p:spPr>
            <a:xfrm>
              <a:off x="3594453" y="3452446"/>
              <a:ext cx="105508" cy="105508"/>
            </a:xfrm>
            <a:custGeom>
              <a:avLst/>
              <a:gdLst>
                <a:gd name="connsiteX0" fmla="*/ 0 w 105508"/>
                <a:gd name="connsiteY0" fmla="*/ 52754 h 105508"/>
                <a:gd name="connsiteX1" fmla="*/ 52754 w 105508"/>
                <a:gd name="connsiteY1" fmla="*/ 0 h 105508"/>
                <a:gd name="connsiteX2" fmla="*/ 105508 w 105508"/>
                <a:gd name="connsiteY2" fmla="*/ 52754 h 105508"/>
                <a:gd name="connsiteX3" fmla="*/ 52754 w 105508"/>
                <a:gd name="connsiteY3" fmla="*/ 105508 h 105508"/>
                <a:gd name="connsiteX4" fmla="*/ 0 w 105508"/>
                <a:gd name="connsiteY4" fmla="*/ 52754 h 105508"/>
                <a:gd name="connsiteX0-1" fmla="*/ 2414954 w 2520462"/>
                <a:gd name="connsiteY0-2" fmla="*/ 3856230 h 3908984"/>
                <a:gd name="connsiteX1-3" fmla="*/ 0 w 2520462"/>
                <a:gd name="connsiteY1-4" fmla="*/ 0 h 3908984"/>
                <a:gd name="connsiteX2-5" fmla="*/ 2467708 w 2520462"/>
                <a:gd name="connsiteY2-6" fmla="*/ 3803476 h 3908984"/>
                <a:gd name="connsiteX3-7" fmla="*/ 2520462 w 2520462"/>
                <a:gd name="connsiteY3-8" fmla="*/ 3856230 h 3908984"/>
                <a:gd name="connsiteX4-9" fmla="*/ 2467708 w 2520462"/>
                <a:gd name="connsiteY4-10" fmla="*/ 3908984 h 3908984"/>
                <a:gd name="connsiteX5" fmla="*/ 2414954 w 2520462"/>
                <a:gd name="connsiteY5" fmla="*/ 3856230 h 3908984"/>
                <a:gd name="connsiteX0-11" fmla="*/ 0 w 105508"/>
                <a:gd name="connsiteY0-12" fmla="*/ 52754 h 105508"/>
                <a:gd name="connsiteX1-13" fmla="*/ 52754 w 105508"/>
                <a:gd name="connsiteY1-14" fmla="*/ 0 h 105508"/>
                <a:gd name="connsiteX2-15" fmla="*/ 105508 w 105508"/>
                <a:gd name="connsiteY2-16" fmla="*/ 52754 h 105508"/>
                <a:gd name="connsiteX3-17" fmla="*/ 52754 w 105508"/>
                <a:gd name="connsiteY3-18" fmla="*/ 105508 h 105508"/>
                <a:gd name="connsiteX4-19" fmla="*/ 0 w 105508"/>
                <a:gd name="connsiteY4-20" fmla="*/ 52754 h 10550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5508" h="105508">
                  <a:moveTo>
                    <a:pt x="0" y="52754"/>
                  </a:moveTo>
                  <a:cubicBezTo>
                    <a:pt x="0" y="23619"/>
                    <a:pt x="23619" y="0"/>
                    <a:pt x="52754" y="0"/>
                  </a:cubicBezTo>
                  <a:cubicBezTo>
                    <a:pt x="81889" y="0"/>
                    <a:pt x="105508" y="23619"/>
                    <a:pt x="105508" y="52754"/>
                  </a:cubicBezTo>
                  <a:cubicBezTo>
                    <a:pt x="105508" y="81889"/>
                    <a:pt x="81889" y="105508"/>
                    <a:pt x="52754" y="105508"/>
                  </a:cubicBezTo>
                  <a:cubicBezTo>
                    <a:pt x="23619" y="105508"/>
                    <a:pt x="0" y="81889"/>
                    <a:pt x="0" y="5275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任意多边形: 形状 15"/>
            <p:cNvSpPr/>
            <p:nvPr/>
          </p:nvSpPr>
          <p:spPr>
            <a:xfrm>
              <a:off x="3778032" y="3440723"/>
              <a:ext cx="128954" cy="128954"/>
            </a:xfrm>
            <a:custGeom>
              <a:avLst/>
              <a:gdLst/>
              <a:ahLst/>
              <a:cxnLst/>
              <a:rect l="0" t="0" r="0" b="0"/>
              <a:pathLst>
                <a:path w="128955" h="128955">
                  <a:moveTo>
                    <a:pt x="0" y="64477"/>
                  </a:moveTo>
                  <a:cubicBezTo>
                    <a:pt x="0" y="28867"/>
                    <a:pt x="28867" y="0"/>
                    <a:pt x="64477" y="0"/>
                  </a:cubicBezTo>
                  <a:cubicBezTo>
                    <a:pt x="100086" y="0"/>
                    <a:pt x="128954" y="28867"/>
                    <a:pt x="128954" y="64477"/>
                  </a:cubicBezTo>
                  <a:cubicBezTo>
                    <a:pt x="128954" y="100087"/>
                    <a:pt x="100086" y="128954"/>
                    <a:pt x="64477" y="128954"/>
                  </a:cubicBezTo>
                  <a:cubicBezTo>
                    <a:pt x="28867" y="128954"/>
                    <a:pt x="0" y="100087"/>
                    <a:pt x="0" y="64477"/>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cs typeface="+mn-ea"/>
                <a:sym typeface="+mn-lt"/>
              </a:endParaRPr>
            </a:p>
          </p:txBody>
        </p:sp>
        <p:sp>
          <p:nvSpPr>
            <p:cNvPr id="17" name="椭圆 31"/>
            <p:cNvSpPr/>
            <p:nvPr/>
          </p:nvSpPr>
          <p:spPr>
            <a:xfrm>
              <a:off x="3985058" y="3429000"/>
              <a:ext cx="152400" cy="152400"/>
            </a:xfrm>
            <a:custGeom>
              <a:avLst/>
              <a:gdLst>
                <a:gd name="connsiteX0" fmla="*/ 0 w 152400"/>
                <a:gd name="connsiteY0" fmla="*/ 76200 h 152400"/>
                <a:gd name="connsiteX1" fmla="*/ 76200 w 152400"/>
                <a:gd name="connsiteY1" fmla="*/ 0 h 152400"/>
                <a:gd name="connsiteX2" fmla="*/ 152400 w 152400"/>
                <a:gd name="connsiteY2" fmla="*/ 76200 h 152400"/>
                <a:gd name="connsiteX3" fmla="*/ 76200 w 152400"/>
                <a:gd name="connsiteY3" fmla="*/ 152400 h 152400"/>
                <a:gd name="connsiteX4" fmla="*/ 0 w 152400"/>
                <a:gd name="connsiteY4" fmla="*/ 76200 h 152400"/>
                <a:gd name="connsiteX0-1" fmla="*/ 2805559 w 2957959"/>
                <a:gd name="connsiteY0-2" fmla="*/ 3856230 h 3932430"/>
                <a:gd name="connsiteX1-3" fmla="*/ 0 w 2957959"/>
                <a:gd name="connsiteY1-4" fmla="*/ 0 h 3932430"/>
                <a:gd name="connsiteX2-5" fmla="*/ 2881759 w 2957959"/>
                <a:gd name="connsiteY2-6" fmla="*/ 3780030 h 3932430"/>
                <a:gd name="connsiteX3-7" fmla="*/ 2957959 w 2957959"/>
                <a:gd name="connsiteY3-8" fmla="*/ 3856230 h 3932430"/>
                <a:gd name="connsiteX4-9" fmla="*/ 2881759 w 2957959"/>
                <a:gd name="connsiteY4-10" fmla="*/ 3932430 h 3932430"/>
                <a:gd name="connsiteX5" fmla="*/ 2805559 w 2957959"/>
                <a:gd name="connsiteY5" fmla="*/ 3856230 h 3932430"/>
                <a:gd name="connsiteX0-11" fmla="*/ 0 w 152400"/>
                <a:gd name="connsiteY0-12" fmla="*/ 76200 h 152400"/>
                <a:gd name="connsiteX1-13" fmla="*/ 76200 w 152400"/>
                <a:gd name="connsiteY1-14" fmla="*/ 0 h 152400"/>
                <a:gd name="connsiteX2-15" fmla="*/ 152400 w 152400"/>
                <a:gd name="connsiteY2-16" fmla="*/ 76200 h 152400"/>
                <a:gd name="connsiteX3-17" fmla="*/ 76200 w 152400"/>
                <a:gd name="connsiteY3-18" fmla="*/ 152400 h 152400"/>
                <a:gd name="connsiteX4-19" fmla="*/ 0 w 152400"/>
                <a:gd name="connsiteY4-20" fmla="*/ 76200 h 152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2400" h="152400">
                  <a:moveTo>
                    <a:pt x="0" y="76200"/>
                  </a:moveTo>
                  <a:cubicBezTo>
                    <a:pt x="0" y="34116"/>
                    <a:pt x="34116" y="0"/>
                    <a:pt x="76200" y="0"/>
                  </a:cubicBezTo>
                  <a:cubicBezTo>
                    <a:pt x="118284" y="0"/>
                    <a:pt x="152400" y="34116"/>
                    <a:pt x="152400" y="76200"/>
                  </a:cubicBezTo>
                  <a:cubicBezTo>
                    <a:pt x="152400" y="118284"/>
                    <a:pt x="118284" y="152400"/>
                    <a:pt x="76200" y="152400"/>
                  </a:cubicBezTo>
                  <a:cubicBezTo>
                    <a:pt x="34116" y="152400"/>
                    <a:pt x="0" y="118284"/>
                    <a:pt x="0" y="762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矩形 17"/>
          <p:cNvSpPr/>
          <p:nvPr/>
        </p:nvSpPr>
        <p:spPr>
          <a:xfrm>
            <a:off x="1461477" y="2760559"/>
            <a:ext cx="9269046" cy="792653"/>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点击文本框即可进行编辑输入相关内容点击文本框即可进行编辑点击文本框即可进行编辑输入相关内容点击文本框即可进行编辑输入相关内容点击文本框即可进行编辑点击文本框即可进行编辑</a:t>
            </a:r>
            <a:endParaRPr lang="zh-CN" altLang="en-US" sz="1600" dirty="0">
              <a:solidFill>
                <a:schemeClr val="tx1">
                  <a:lumMod val="75000"/>
                  <a:lumOff val="25000"/>
                </a:schemeClr>
              </a:solidFill>
              <a:cs typeface="+mn-ea"/>
              <a:sym typeface="+mn-lt"/>
            </a:endParaRPr>
          </a:p>
        </p:txBody>
      </p:sp>
      <p:grpSp>
        <p:nvGrpSpPr>
          <p:cNvPr id="19" name="Group 22"/>
          <p:cNvGrpSpPr/>
          <p:nvPr/>
        </p:nvGrpSpPr>
        <p:grpSpPr>
          <a:xfrm>
            <a:off x="9656779" y="3876682"/>
            <a:ext cx="914400" cy="914400"/>
            <a:chOff x="9521484" y="1810084"/>
            <a:chExt cx="914400" cy="914400"/>
          </a:xfrm>
        </p:grpSpPr>
        <p:sp>
          <p:nvSpPr>
            <p:cNvPr id="20" name="Oval 21"/>
            <p:cNvSpPr/>
            <p:nvPr/>
          </p:nvSpPr>
          <p:spPr>
            <a:xfrm>
              <a:off x="9521484" y="1810084"/>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cs typeface="+mn-ea"/>
                <a:sym typeface="+mn-lt"/>
              </a:endParaRPr>
            </a:p>
          </p:txBody>
        </p:sp>
        <p:sp>
          <p:nvSpPr>
            <p:cNvPr id="21" name="Freeform 23"/>
            <p:cNvSpPr>
              <a:spLocks noEditPoints="1"/>
            </p:cNvSpPr>
            <p:nvPr/>
          </p:nvSpPr>
          <p:spPr bwMode="auto">
            <a:xfrm>
              <a:off x="9818387" y="2085996"/>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22" name="Group 17"/>
          <p:cNvGrpSpPr/>
          <p:nvPr/>
        </p:nvGrpSpPr>
        <p:grpSpPr>
          <a:xfrm>
            <a:off x="7068323" y="3876682"/>
            <a:ext cx="914400" cy="914400"/>
            <a:chOff x="6933028" y="1810084"/>
            <a:chExt cx="914400" cy="914400"/>
          </a:xfrm>
        </p:grpSpPr>
        <p:sp>
          <p:nvSpPr>
            <p:cNvPr id="23" name="Oval 20"/>
            <p:cNvSpPr/>
            <p:nvPr/>
          </p:nvSpPr>
          <p:spPr>
            <a:xfrm>
              <a:off x="6933028" y="1810084"/>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cs typeface="+mn-ea"/>
                <a:sym typeface="+mn-lt"/>
              </a:endParaRPr>
            </a:p>
          </p:txBody>
        </p:sp>
        <p:sp>
          <p:nvSpPr>
            <p:cNvPr id="24" name="Freeform 24"/>
            <p:cNvSpPr>
              <a:spLocks noEditPoints="1"/>
            </p:cNvSpPr>
            <p:nvPr/>
          </p:nvSpPr>
          <p:spPr bwMode="auto">
            <a:xfrm>
              <a:off x="7217527" y="2069775"/>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25" name="Group 15"/>
          <p:cNvGrpSpPr/>
          <p:nvPr/>
        </p:nvGrpSpPr>
        <p:grpSpPr>
          <a:xfrm>
            <a:off x="1891411" y="3876682"/>
            <a:ext cx="914400" cy="914400"/>
            <a:chOff x="1756116" y="1810084"/>
            <a:chExt cx="914400" cy="914400"/>
          </a:xfrm>
        </p:grpSpPr>
        <p:sp>
          <p:nvSpPr>
            <p:cNvPr id="26" name="Oval 18"/>
            <p:cNvSpPr/>
            <p:nvPr/>
          </p:nvSpPr>
          <p:spPr>
            <a:xfrm>
              <a:off x="1756116" y="1810084"/>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cs typeface="+mn-ea"/>
                <a:sym typeface="+mn-lt"/>
              </a:endParaRPr>
            </a:p>
          </p:txBody>
        </p:sp>
        <p:sp>
          <p:nvSpPr>
            <p:cNvPr id="27" name="Freeform 25"/>
            <p:cNvSpPr>
              <a:spLocks noEditPoints="1"/>
            </p:cNvSpPr>
            <p:nvPr/>
          </p:nvSpPr>
          <p:spPr bwMode="auto">
            <a:xfrm>
              <a:off x="2074965" y="2048784"/>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28" name="Group 16"/>
          <p:cNvGrpSpPr/>
          <p:nvPr/>
        </p:nvGrpSpPr>
        <p:grpSpPr>
          <a:xfrm>
            <a:off x="4479867" y="3876682"/>
            <a:ext cx="914400" cy="914400"/>
            <a:chOff x="4344572" y="1810084"/>
            <a:chExt cx="914400" cy="914400"/>
          </a:xfrm>
        </p:grpSpPr>
        <p:sp>
          <p:nvSpPr>
            <p:cNvPr id="29" name="Oval 19"/>
            <p:cNvSpPr/>
            <p:nvPr/>
          </p:nvSpPr>
          <p:spPr>
            <a:xfrm>
              <a:off x="4344572" y="1810084"/>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cs typeface="+mn-ea"/>
                <a:sym typeface="+mn-lt"/>
              </a:endParaRPr>
            </a:p>
          </p:txBody>
        </p:sp>
        <p:sp>
          <p:nvSpPr>
            <p:cNvPr id="30" name="Freeform 26"/>
            <p:cNvSpPr>
              <a:spLocks noEditPoints="1"/>
            </p:cNvSpPr>
            <p:nvPr/>
          </p:nvSpPr>
          <p:spPr bwMode="auto">
            <a:xfrm>
              <a:off x="4618575" y="2072638"/>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sp>
        <p:nvSpPr>
          <p:cNvPr id="31" name="矩形 30"/>
          <p:cNvSpPr/>
          <p:nvPr/>
        </p:nvSpPr>
        <p:spPr>
          <a:xfrm>
            <a:off x="1746937" y="4841196"/>
            <a:ext cx="1203347" cy="423514"/>
          </a:xfrm>
          <a:prstGeom prst="rect">
            <a:avLst/>
          </a:prstGeom>
        </p:spPr>
        <p:txBody>
          <a:bodyPr wrap="square">
            <a:spAutoFit/>
            <a:scene3d>
              <a:camera prst="orthographicFront"/>
              <a:lightRig rig="threePt" dir="t"/>
            </a:scene3d>
            <a:sp3d contourW="12700"/>
          </a:bodyPr>
          <a:lstStyle/>
          <a:p>
            <a:pPr lvl="0" algn="ctr">
              <a:lnSpc>
                <a:spcPct val="120000"/>
              </a:lnSpc>
            </a:pPr>
            <a:r>
              <a:rPr lang="zh-CN" altLang="en-US" sz="2000" kern="0" dirty="0">
                <a:solidFill>
                  <a:schemeClr val="accent1"/>
                </a:solidFill>
                <a:cs typeface="+mn-ea"/>
                <a:sym typeface="+mn-lt"/>
              </a:rPr>
              <a:t>关键标题</a:t>
            </a:r>
            <a:endParaRPr kumimoji="0" lang="zh-CN" altLang="en-US" sz="2000" i="0" u="none" strike="noStrike" kern="0" cap="none" spc="0" normalizeH="0" baseline="0" noProof="0" dirty="0">
              <a:ln>
                <a:noFill/>
              </a:ln>
              <a:solidFill>
                <a:schemeClr val="accent1"/>
              </a:solidFill>
              <a:effectLst/>
              <a:uLnTx/>
              <a:uFillTx/>
              <a:cs typeface="+mn-ea"/>
              <a:sym typeface="+mn-lt"/>
            </a:endParaRPr>
          </a:p>
        </p:txBody>
      </p:sp>
      <p:sp>
        <p:nvSpPr>
          <p:cNvPr id="32" name="矩形 31"/>
          <p:cNvSpPr/>
          <p:nvPr/>
        </p:nvSpPr>
        <p:spPr>
          <a:xfrm>
            <a:off x="4323024" y="4841166"/>
            <a:ext cx="1203347" cy="423514"/>
          </a:xfrm>
          <a:prstGeom prst="rect">
            <a:avLst/>
          </a:prstGeom>
        </p:spPr>
        <p:txBody>
          <a:bodyPr wrap="square">
            <a:spAutoFit/>
            <a:scene3d>
              <a:camera prst="orthographicFront"/>
              <a:lightRig rig="threePt" dir="t"/>
            </a:scene3d>
            <a:sp3d contourW="12700"/>
          </a:bodyPr>
          <a:lstStyle/>
          <a:p>
            <a:pPr lvl="0" algn="ctr">
              <a:lnSpc>
                <a:spcPct val="120000"/>
              </a:lnSpc>
            </a:pPr>
            <a:r>
              <a:rPr lang="zh-CN" altLang="en-US" sz="2000" kern="0" dirty="0">
                <a:solidFill>
                  <a:schemeClr val="accent1"/>
                </a:solidFill>
                <a:cs typeface="+mn-ea"/>
                <a:sym typeface="+mn-lt"/>
              </a:rPr>
              <a:t>关键标题</a:t>
            </a:r>
            <a:endParaRPr kumimoji="0" lang="zh-CN" altLang="en-US" sz="2000" i="0" u="none" strike="noStrike" kern="0" cap="none" spc="0" normalizeH="0" baseline="0" noProof="0" dirty="0">
              <a:ln>
                <a:noFill/>
              </a:ln>
              <a:solidFill>
                <a:schemeClr val="accent1"/>
              </a:solidFill>
              <a:effectLst/>
              <a:uLnTx/>
              <a:uFillTx/>
              <a:cs typeface="+mn-ea"/>
              <a:sym typeface="+mn-lt"/>
            </a:endParaRPr>
          </a:p>
        </p:txBody>
      </p:sp>
      <p:sp>
        <p:nvSpPr>
          <p:cNvPr id="33" name="矩形 32"/>
          <p:cNvSpPr/>
          <p:nvPr/>
        </p:nvSpPr>
        <p:spPr>
          <a:xfrm>
            <a:off x="6901965" y="4842583"/>
            <a:ext cx="1203347" cy="423514"/>
          </a:xfrm>
          <a:prstGeom prst="rect">
            <a:avLst/>
          </a:prstGeom>
        </p:spPr>
        <p:txBody>
          <a:bodyPr wrap="square">
            <a:spAutoFit/>
            <a:scene3d>
              <a:camera prst="orthographicFront"/>
              <a:lightRig rig="threePt" dir="t"/>
            </a:scene3d>
            <a:sp3d contourW="12700"/>
          </a:bodyPr>
          <a:lstStyle/>
          <a:p>
            <a:pPr lvl="0" algn="ctr">
              <a:lnSpc>
                <a:spcPct val="120000"/>
              </a:lnSpc>
            </a:pPr>
            <a:r>
              <a:rPr lang="zh-CN" altLang="en-US" sz="2000" kern="0" dirty="0">
                <a:solidFill>
                  <a:schemeClr val="accent1"/>
                </a:solidFill>
                <a:cs typeface="+mn-ea"/>
                <a:sym typeface="+mn-lt"/>
              </a:rPr>
              <a:t>关键标题</a:t>
            </a:r>
            <a:endParaRPr kumimoji="0" lang="zh-CN" altLang="en-US" sz="2000" i="0" u="none" strike="noStrike" kern="0" cap="none" spc="0" normalizeH="0" baseline="0" noProof="0" dirty="0">
              <a:ln>
                <a:noFill/>
              </a:ln>
              <a:solidFill>
                <a:schemeClr val="accent1"/>
              </a:solidFill>
              <a:effectLst/>
              <a:uLnTx/>
              <a:uFillTx/>
              <a:cs typeface="+mn-ea"/>
              <a:sym typeface="+mn-lt"/>
            </a:endParaRPr>
          </a:p>
        </p:txBody>
      </p:sp>
      <p:sp>
        <p:nvSpPr>
          <p:cNvPr id="34" name="矩形 33"/>
          <p:cNvSpPr/>
          <p:nvPr/>
        </p:nvSpPr>
        <p:spPr>
          <a:xfrm>
            <a:off x="9490522" y="4841881"/>
            <a:ext cx="1203347" cy="423514"/>
          </a:xfrm>
          <a:prstGeom prst="rect">
            <a:avLst/>
          </a:prstGeom>
        </p:spPr>
        <p:txBody>
          <a:bodyPr wrap="square">
            <a:spAutoFit/>
            <a:scene3d>
              <a:camera prst="orthographicFront"/>
              <a:lightRig rig="threePt" dir="t"/>
            </a:scene3d>
            <a:sp3d contourW="12700"/>
          </a:bodyPr>
          <a:lstStyle/>
          <a:p>
            <a:pPr lvl="0" algn="ctr">
              <a:lnSpc>
                <a:spcPct val="120000"/>
              </a:lnSpc>
            </a:pPr>
            <a:r>
              <a:rPr lang="zh-CN" altLang="en-US" sz="2000" kern="0" dirty="0">
                <a:solidFill>
                  <a:schemeClr val="accent1"/>
                </a:solidFill>
                <a:cs typeface="+mn-ea"/>
                <a:sym typeface="+mn-lt"/>
              </a:rPr>
              <a:t>关键标题</a:t>
            </a:r>
            <a:endParaRPr kumimoji="0" lang="zh-CN" altLang="en-US" sz="2000"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63138" y="751796"/>
            <a:ext cx="3188248" cy="673677"/>
            <a:chOff x="4901026" y="2801710"/>
            <a:chExt cx="3188248" cy="673677"/>
          </a:xfrm>
        </p:grpSpPr>
        <p:grpSp>
          <p:nvGrpSpPr>
            <p:cNvPr id="4" name="组合 3"/>
            <p:cNvGrpSpPr/>
            <p:nvPr/>
          </p:nvGrpSpPr>
          <p:grpSpPr>
            <a:xfrm>
              <a:off x="4901026" y="2886553"/>
              <a:ext cx="717349" cy="543446"/>
              <a:chOff x="4995294" y="1794401"/>
              <a:chExt cx="717349" cy="543446"/>
            </a:xfrm>
          </p:grpSpPr>
          <p:sp>
            <p:nvSpPr>
              <p:cNvPr id="7" name="椭圆 6"/>
              <p:cNvSpPr/>
              <p:nvPr/>
            </p:nvSpPr>
            <p:spPr>
              <a:xfrm>
                <a:off x="5082245" y="1794401"/>
                <a:ext cx="543446" cy="54344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文本框 7"/>
              <p:cNvSpPr txBox="1"/>
              <p:nvPr/>
            </p:nvSpPr>
            <p:spPr>
              <a:xfrm>
                <a:off x="4995294" y="1817722"/>
                <a:ext cx="717349" cy="430887"/>
              </a:xfrm>
              <a:prstGeom prst="rect">
                <a:avLst/>
              </a:prstGeom>
              <a:noFill/>
            </p:spPr>
            <p:txBody>
              <a:bodyPr wrap="square" lIns="0" tIns="0" rIns="0" bIns="0" rtlCol="0">
                <a:spAutoFit/>
              </a:bodyPr>
              <a:lstStyle/>
              <a:p>
                <a:pPr algn="ctr"/>
                <a:r>
                  <a:rPr lang="en-US" altLang="zh-CN" sz="2800" dirty="0">
                    <a:solidFill>
                      <a:schemeClr val="bg1"/>
                    </a:solidFill>
                    <a:cs typeface="+mn-ea"/>
                    <a:sym typeface="+mn-lt"/>
                  </a:rPr>
                  <a:t>01</a:t>
                </a:r>
                <a:endParaRPr lang="zh-CN" altLang="en-US" sz="2800" dirty="0">
                  <a:solidFill>
                    <a:schemeClr val="bg1"/>
                  </a:solidFill>
                  <a:cs typeface="+mn-ea"/>
                  <a:sym typeface="+mn-lt"/>
                </a:endParaRPr>
              </a:p>
            </p:txBody>
          </p:sp>
        </p:grpSp>
        <p:sp>
          <p:nvSpPr>
            <p:cNvPr id="5" name="文本框 4"/>
            <p:cNvSpPr txBox="1"/>
            <p:nvPr/>
          </p:nvSpPr>
          <p:spPr>
            <a:xfrm>
              <a:off x="5542960" y="2801710"/>
              <a:ext cx="1891646" cy="523220"/>
            </a:xfrm>
            <a:prstGeom prst="rect">
              <a:avLst/>
            </a:prstGeom>
            <a:noFill/>
          </p:spPr>
          <p:txBody>
            <a:bodyPr wrap="square" rtlCol="0">
              <a:spAutoFit/>
            </a:bodyPr>
            <a:lstStyle/>
            <a:p>
              <a:r>
                <a:rPr lang="zh-CN" altLang="en-US" sz="2800" dirty="0">
                  <a:solidFill>
                    <a:schemeClr val="tx1">
                      <a:lumMod val="75000"/>
                      <a:lumOff val="25000"/>
                    </a:schemeClr>
                  </a:solidFill>
                  <a:cs typeface="+mn-ea"/>
                  <a:sym typeface="+mn-lt"/>
                </a:rPr>
                <a:t>教学分析</a:t>
              </a:r>
              <a:endParaRPr lang="en-US" altLang="zh-CN" dirty="0">
                <a:solidFill>
                  <a:schemeClr val="tx1">
                    <a:lumMod val="75000"/>
                    <a:lumOff val="25000"/>
                  </a:schemeClr>
                </a:solidFill>
                <a:cs typeface="+mn-ea"/>
                <a:sym typeface="+mn-lt"/>
              </a:endParaRPr>
            </a:p>
          </p:txBody>
        </p:sp>
        <p:sp>
          <p:nvSpPr>
            <p:cNvPr id="6" name="文本框 5"/>
            <p:cNvSpPr txBox="1"/>
            <p:nvPr/>
          </p:nvSpPr>
          <p:spPr>
            <a:xfrm>
              <a:off x="5591172" y="3198388"/>
              <a:ext cx="2498102" cy="276999"/>
            </a:xfrm>
            <a:prstGeom prst="rect">
              <a:avLst/>
            </a:prstGeom>
            <a:noFill/>
          </p:spPr>
          <p:txBody>
            <a:bodyPr wrap="square">
              <a:spAutoFit/>
            </a:bodyPr>
            <a:lstStyle/>
            <a:p>
              <a:r>
                <a:rPr lang="zh-CN" altLang="en-US" sz="1200" spc="300" dirty="0">
                  <a:solidFill>
                    <a:schemeClr val="tx1">
                      <a:lumMod val="75000"/>
                      <a:lumOff val="25000"/>
                    </a:schemeClr>
                  </a:solidFill>
                  <a:cs typeface="+mn-ea"/>
                  <a:sym typeface="+mn-lt"/>
                </a:rPr>
                <a:t>Analysis Of Teaching</a:t>
              </a:r>
              <a:endParaRPr lang="zh-CN" altLang="en-US" sz="1200" spc="300" dirty="0">
                <a:solidFill>
                  <a:schemeClr val="tx1">
                    <a:lumMod val="75000"/>
                    <a:lumOff val="25000"/>
                  </a:schemeClr>
                </a:solidFill>
                <a:cs typeface="+mn-ea"/>
                <a:sym typeface="+mn-lt"/>
              </a:endParaRPr>
            </a:p>
          </p:txBody>
        </p:sp>
      </p:grpSp>
      <p:grpSp>
        <p:nvGrpSpPr>
          <p:cNvPr id="9" name="组合4"/>
          <p:cNvGrpSpPr/>
          <p:nvPr/>
        </p:nvGrpSpPr>
        <p:grpSpPr>
          <a:xfrm>
            <a:off x="1254414" y="1852836"/>
            <a:ext cx="3911820" cy="3618143"/>
            <a:chOff x="8076104" y="4721394"/>
            <a:chExt cx="8268060" cy="7647350"/>
          </a:xfrm>
        </p:grpSpPr>
        <p:sp>
          <p:nvSpPr>
            <p:cNvPr id="10" name="Freeform 102"/>
            <p:cNvSpPr/>
            <p:nvPr/>
          </p:nvSpPr>
          <p:spPr bwMode="auto">
            <a:xfrm>
              <a:off x="10260825" y="4721394"/>
              <a:ext cx="4889616" cy="5305752"/>
            </a:xfrm>
            <a:custGeom>
              <a:avLst/>
              <a:gdLst>
                <a:gd name="T0" fmla="*/ 1273 w 1281"/>
                <a:gd name="T1" fmla="*/ 1013 h 1388"/>
                <a:gd name="T2" fmla="*/ 1228 w 1281"/>
                <a:gd name="T3" fmla="*/ 859 h 1388"/>
                <a:gd name="T4" fmla="*/ 948 w 1281"/>
                <a:gd name="T5" fmla="*/ 375 h 1388"/>
                <a:gd name="T6" fmla="*/ 839 w 1281"/>
                <a:gd name="T7" fmla="*/ 200 h 1388"/>
                <a:gd name="T8" fmla="*/ 733 w 1281"/>
                <a:gd name="T9" fmla="*/ 96 h 1388"/>
                <a:gd name="T10" fmla="*/ 321 w 1281"/>
                <a:gd name="T11" fmla="*/ 101 h 1388"/>
                <a:gd name="T12" fmla="*/ 162 w 1281"/>
                <a:gd name="T13" fmla="*/ 287 h 1388"/>
                <a:gd name="T14" fmla="*/ 25 w 1281"/>
                <a:gd name="T15" fmla="*/ 524 h 1388"/>
                <a:gd name="T16" fmla="*/ 0 w 1281"/>
                <a:gd name="T17" fmla="*/ 567 h 1388"/>
                <a:gd name="T18" fmla="*/ 394 w 1281"/>
                <a:gd name="T19" fmla="*/ 586 h 1388"/>
                <a:gd name="T20" fmla="*/ 524 w 1281"/>
                <a:gd name="T21" fmla="*/ 716 h 1388"/>
                <a:gd name="T22" fmla="*/ 728 w 1281"/>
                <a:gd name="T23" fmla="*/ 1068 h 1388"/>
                <a:gd name="T24" fmla="*/ 906 w 1281"/>
                <a:gd name="T25" fmla="*/ 1376 h 1388"/>
                <a:gd name="T26" fmla="*/ 920 w 1281"/>
                <a:gd name="T27" fmla="*/ 1387 h 1388"/>
                <a:gd name="T28" fmla="*/ 1062 w 1281"/>
                <a:gd name="T29" fmla="*/ 1370 h 1388"/>
                <a:gd name="T30" fmla="*/ 1252 w 1281"/>
                <a:gd name="T31" fmla="*/ 1204 h 1388"/>
                <a:gd name="T32" fmla="*/ 1273 w 1281"/>
                <a:gd name="T33" fmla="*/ 1013 h 1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81" h="1388">
                  <a:moveTo>
                    <a:pt x="1273" y="1013"/>
                  </a:moveTo>
                  <a:cubicBezTo>
                    <a:pt x="1265" y="959"/>
                    <a:pt x="1255" y="907"/>
                    <a:pt x="1228" y="859"/>
                  </a:cubicBezTo>
                  <a:cubicBezTo>
                    <a:pt x="1135" y="698"/>
                    <a:pt x="1042" y="536"/>
                    <a:pt x="948" y="375"/>
                  </a:cubicBezTo>
                  <a:cubicBezTo>
                    <a:pt x="914" y="315"/>
                    <a:pt x="882" y="254"/>
                    <a:pt x="839" y="200"/>
                  </a:cubicBezTo>
                  <a:cubicBezTo>
                    <a:pt x="807" y="161"/>
                    <a:pt x="773" y="126"/>
                    <a:pt x="733" y="96"/>
                  </a:cubicBezTo>
                  <a:cubicBezTo>
                    <a:pt x="602" y="0"/>
                    <a:pt x="448" y="2"/>
                    <a:pt x="321" y="101"/>
                  </a:cubicBezTo>
                  <a:cubicBezTo>
                    <a:pt x="254" y="152"/>
                    <a:pt x="204" y="216"/>
                    <a:pt x="162" y="287"/>
                  </a:cubicBezTo>
                  <a:cubicBezTo>
                    <a:pt x="116" y="366"/>
                    <a:pt x="71" y="445"/>
                    <a:pt x="25" y="524"/>
                  </a:cubicBezTo>
                  <a:cubicBezTo>
                    <a:pt x="17" y="537"/>
                    <a:pt x="9" y="551"/>
                    <a:pt x="0" y="567"/>
                  </a:cubicBezTo>
                  <a:cubicBezTo>
                    <a:pt x="137" y="499"/>
                    <a:pt x="268" y="499"/>
                    <a:pt x="394" y="586"/>
                  </a:cubicBezTo>
                  <a:cubicBezTo>
                    <a:pt x="446" y="621"/>
                    <a:pt x="492" y="662"/>
                    <a:pt x="524" y="716"/>
                  </a:cubicBezTo>
                  <a:cubicBezTo>
                    <a:pt x="594" y="832"/>
                    <a:pt x="660" y="950"/>
                    <a:pt x="728" y="1068"/>
                  </a:cubicBezTo>
                  <a:cubicBezTo>
                    <a:pt x="787" y="1170"/>
                    <a:pt x="846" y="1273"/>
                    <a:pt x="906" y="1376"/>
                  </a:cubicBezTo>
                  <a:cubicBezTo>
                    <a:pt x="909" y="1381"/>
                    <a:pt x="912" y="1387"/>
                    <a:pt x="920" y="1387"/>
                  </a:cubicBezTo>
                  <a:cubicBezTo>
                    <a:pt x="969" y="1388"/>
                    <a:pt x="1016" y="1384"/>
                    <a:pt x="1062" y="1370"/>
                  </a:cubicBezTo>
                  <a:cubicBezTo>
                    <a:pt x="1150" y="1343"/>
                    <a:pt x="1217" y="1292"/>
                    <a:pt x="1252" y="1204"/>
                  </a:cubicBezTo>
                  <a:cubicBezTo>
                    <a:pt x="1277" y="1142"/>
                    <a:pt x="1281" y="1078"/>
                    <a:pt x="1273" y="1013"/>
                  </a:cubicBezTo>
                  <a:close/>
                </a:path>
              </a:pathLst>
            </a:custGeom>
            <a:solidFill>
              <a:schemeClr val="accent1">
                <a:lumMod val="40000"/>
                <a:lumOff val="60000"/>
              </a:schemeClr>
            </a:solidFill>
            <a:ln>
              <a:noFill/>
            </a:ln>
          </p:spPr>
          <p:txBody>
            <a:bodyPr vert="horz" wrap="square" lIns="45715" tIns="22857" rIns="45715" bIns="22857" numCol="1" anchor="t" anchorCtr="0" compatLnSpc="1"/>
            <a:lstStyle/>
            <a:p>
              <a:endParaRPr lang="ru-RU" sz="800">
                <a:cs typeface="+mn-ea"/>
                <a:sym typeface="+mn-lt"/>
              </a:endParaRPr>
            </a:p>
          </p:txBody>
        </p:sp>
        <p:sp>
          <p:nvSpPr>
            <p:cNvPr id="11" name="Freeform 103"/>
            <p:cNvSpPr/>
            <p:nvPr/>
          </p:nvSpPr>
          <p:spPr bwMode="auto">
            <a:xfrm>
              <a:off x="8076104" y="6843080"/>
              <a:ext cx="4005324" cy="5409789"/>
            </a:xfrm>
            <a:custGeom>
              <a:avLst/>
              <a:gdLst>
                <a:gd name="T0" fmla="*/ 542 w 1046"/>
                <a:gd name="T1" fmla="*/ 92 h 1417"/>
                <a:gd name="T2" fmla="*/ 431 w 1046"/>
                <a:gd name="T3" fmla="*/ 207 h 1417"/>
                <a:gd name="T4" fmla="*/ 151 w 1046"/>
                <a:gd name="T5" fmla="*/ 691 h 1417"/>
                <a:gd name="T6" fmla="*/ 55 w 1046"/>
                <a:gd name="T7" fmla="*/ 874 h 1417"/>
                <a:gd name="T8" fmla="*/ 18 w 1046"/>
                <a:gd name="T9" fmla="*/ 1017 h 1417"/>
                <a:gd name="T10" fmla="*/ 228 w 1046"/>
                <a:gd name="T11" fmla="*/ 1372 h 1417"/>
                <a:gd name="T12" fmla="*/ 469 w 1046"/>
                <a:gd name="T13" fmla="*/ 1416 h 1417"/>
                <a:gd name="T14" fmla="*/ 742 w 1046"/>
                <a:gd name="T15" fmla="*/ 1416 h 1417"/>
                <a:gd name="T16" fmla="*/ 792 w 1046"/>
                <a:gd name="T17" fmla="*/ 1416 h 1417"/>
                <a:gd name="T18" fmla="*/ 611 w 1046"/>
                <a:gd name="T19" fmla="*/ 1066 h 1417"/>
                <a:gd name="T20" fmla="*/ 659 w 1046"/>
                <a:gd name="T21" fmla="*/ 888 h 1417"/>
                <a:gd name="T22" fmla="*/ 862 w 1046"/>
                <a:gd name="T23" fmla="*/ 536 h 1417"/>
                <a:gd name="T24" fmla="*/ 1039 w 1046"/>
                <a:gd name="T25" fmla="*/ 228 h 1417"/>
                <a:gd name="T26" fmla="*/ 1042 w 1046"/>
                <a:gd name="T27" fmla="*/ 209 h 1417"/>
                <a:gd name="T28" fmla="*/ 956 w 1046"/>
                <a:gd name="T29" fmla="*/ 95 h 1417"/>
                <a:gd name="T30" fmla="*/ 718 w 1046"/>
                <a:gd name="T31" fmla="*/ 13 h 1417"/>
                <a:gd name="T32" fmla="*/ 542 w 1046"/>
                <a:gd name="T33" fmla="*/ 92 h 1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6" h="1417">
                  <a:moveTo>
                    <a:pt x="542" y="92"/>
                  </a:moveTo>
                  <a:cubicBezTo>
                    <a:pt x="499" y="124"/>
                    <a:pt x="459" y="160"/>
                    <a:pt x="431" y="207"/>
                  </a:cubicBezTo>
                  <a:cubicBezTo>
                    <a:pt x="338" y="368"/>
                    <a:pt x="244" y="529"/>
                    <a:pt x="151" y="691"/>
                  </a:cubicBezTo>
                  <a:cubicBezTo>
                    <a:pt x="117" y="751"/>
                    <a:pt x="80" y="809"/>
                    <a:pt x="55" y="874"/>
                  </a:cubicBezTo>
                  <a:cubicBezTo>
                    <a:pt x="37" y="920"/>
                    <a:pt x="23" y="968"/>
                    <a:pt x="18" y="1017"/>
                  </a:cubicBezTo>
                  <a:cubicBezTo>
                    <a:pt x="0" y="1178"/>
                    <a:pt x="79" y="1310"/>
                    <a:pt x="228" y="1372"/>
                  </a:cubicBezTo>
                  <a:cubicBezTo>
                    <a:pt x="305" y="1404"/>
                    <a:pt x="386" y="1416"/>
                    <a:pt x="469" y="1416"/>
                  </a:cubicBezTo>
                  <a:cubicBezTo>
                    <a:pt x="560" y="1417"/>
                    <a:pt x="651" y="1416"/>
                    <a:pt x="742" y="1416"/>
                  </a:cubicBezTo>
                  <a:cubicBezTo>
                    <a:pt x="758" y="1416"/>
                    <a:pt x="774" y="1416"/>
                    <a:pt x="792" y="1416"/>
                  </a:cubicBezTo>
                  <a:cubicBezTo>
                    <a:pt x="665" y="1332"/>
                    <a:pt x="599" y="1218"/>
                    <a:pt x="611" y="1066"/>
                  </a:cubicBezTo>
                  <a:cubicBezTo>
                    <a:pt x="616" y="1003"/>
                    <a:pt x="628" y="942"/>
                    <a:pt x="659" y="888"/>
                  </a:cubicBezTo>
                  <a:cubicBezTo>
                    <a:pt x="725" y="770"/>
                    <a:pt x="794" y="653"/>
                    <a:pt x="862" y="536"/>
                  </a:cubicBezTo>
                  <a:cubicBezTo>
                    <a:pt x="921" y="433"/>
                    <a:pt x="980" y="330"/>
                    <a:pt x="1039" y="228"/>
                  </a:cubicBezTo>
                  <a:cubicBezTo>
                    <a:pt x="1043" y="222"/>
                    <a:pt x="1046" y="217"/>
                    <a:pt x="1042" y="209"/>
                  </a:cubicBezTo>
                  <a:cubicBezTo>
                    <a:pt x="1019" y="167"/>
                    <a:pt x="991" y="128"/>
                    <a:pt x="956" y="95"/>
                  </a:cubicBezTo>
                  <a:cubicBezTo>
                    <a:pt x="889" y="33"/>
                    <a:pt x="811" y="0"/>
                    <a:pt x="718" y="13"/>
                  </a:cubicBezTo>
                  <a:cubicBezTo>
                    <a:pt x="652" y="23"/>
                    <a:pt x="594" y="51"/>
                    <a:pt x="542" y="92"/>
                  </a:cubicBezTo>
                  <a:close/>
                </a:path>
              </a:pathLst>
            </a:custGeom>
            <a:solidFill>
              <a:schemeClr val="accent1"/>
            </a:solidFill>
            <a:ln>
              <a:noFill/>
            </a:ln>
          </p:spPr>
          <p:txBody>
            <a:bodyPr vert="horz" wrap="square" lIns="45715" tIns="22857" rIns="45715" bIns="22857" numCol="1" anchor="t" anchorCtr="0" compatLnSpc="1"/>
            <a:lstStyle/>
            <a:p>
              <a:endParaRPr lang="ru-RU" sz="800">
                <a:cs typeface="+mn-ea"/>
                <a:sym typeface="+mn-lt"/>
              </a:endParaRPr>
            </a:p>
          </p:txBody>
        </p:sp>
        <p:sp>
          <p:nvSpPr>
            <p:cNvPr id="12" name="Freeform 104"/>
            <p:cNvSpPr/>
            <p:nvPr/>
          </p:nvSpPr>
          <p:spPr bwMode="auto">
            <a:xfrm>
              <a:off x="10570257" y="8844574"/>
              <a:ext cx="5773907" cy="3524170"/>
            </a:xfrm>
            <a:custGeom>
              <a:avLst/>
              <a:gdLst>
                <a:gd name="T0" fmla="*/ 225 w 1512"/>
                <a:gd name="T1" fmla="*/ 879 h 920"/>
                <a:gd name="T2" fmla="*/ 380 w 1512"/>
                <a:gd name="T3" fmla="*/ 917 h 920"/>
                <a:gd name="T4" fmla="*/ 939 w 1512"/>
                <a:gd name="T5" fmla="*/ 917 h 920"/>
                <a:gd name="T6" fmla="*/ 1146 w 1512"/>
                <a:gd name="T7" fmla="*/ 910 h 920"/>
                <a:gd name="T8" fmla="*/ 1289 w 1512"/>
                <a:gd name="T9" fmla="*/ 870 h 920"/>
                <a:gd name="T10" fmla="*/ 1491 w 1512"/>
                <a:gd name="T11" fmla="*/ 511 h 920"/>
                <a:gd name="T12" fmla="*/ 1409 w 1512"/>
                <a:gd name="T13" fmla="*/ 280 h 920"/>
                <a:gd name="T14" fmla="*/ 1272 w 1512"/>
                <a:gd name="T15" fmla="*/ 43 h 920"/>
                <a:gd name="T16" fmla="*/ 1247 w 1512"/>
                <a:gd name="T17" fmla="*/ 0 h 920"/>
                <a:gd name="T18" fmla="*/ 1034 w 1512"/>
                <a:gd name="T19" fmla="*/ 332 h 920"/>
                <a:gd name="T20" fmla="*/ 856 w 1512"/>
                <a:gd name="T21" fmla="*/ 380 h 920"/>
                <a:gd name="T22" fmla="*/ 450 w 1512"/>
                <a:gd name="T23" fmla="*/ 380 h 920"/>
                <a:gd name="T24" fmla="*/ 94 w 1512"/>
                <a:gd name="T25" fmla="*/ 380 h 920"/>
                <a:gd name="T26" fmla="*/ 77 w 1512"/>
                <a:gd name="T27" fmla="*/ 387 h 920"/>
                <a:gd name="T28" fmla="*/ 21 w 1512"/>
                <a:gd name="T29" fmla="*/ 519 h 920"/>
                <a:gd name="T30" fmla="*/ 69 w 1512"/>
                <a:gd name="T31" fmla="*/ 766 h 920"/>
                <a:gd name="T32" fmla="*/ 225 w 1512"/>
                <a:gd name="T33" fmla="*/ 879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12" h="920">
                  <a:moveTo>
                    <a:pt x="225" y="879"/>
                  </a:moveTo>
                  <a:cubicBezTo>
                    <a:pt x="275" y="900"/>
                    <a:pt x="326" y="917"/>
                    <a:pt x="380" y="917"/>
                  </a:cubicBezTo>
                  <a:cubicBezTo>
                    <a:pt x="567" y="918"/>
                    <a:pt x="753" y="918"/>
                    <a:pt x="939" y="917"/>
                  </a:cubicBezTo>
                  <a:cubicBezTo>
                    <a:pt x="1008" y="917"/>
                    <a:pt x="1077" y="920"/>
                    <a:pt x="1146" y="910"/>
                  </a:cubicBezTo>
                  <a:cubicBezTo>
                    <a:pt x="1195" y="902"/>
                    <a:pt x="1243" y="890"/>
                    <a:pt x="1289" y="870"/>
                  </a:cubicBezTo>
                  <a:cubicBezTo>
                    <a:pt x="1437" y="805"/>
                    <a:pt x="1512" y="671"/>
                    <a:pt x="1491" y="511"/>
                  </a:cubicBezTo>
                  <a:cubicBezTo>
                    <a:pt x="1480" y="428"/>
                    <a:pt x="1450" y="352"/>
                    <a:pt x="1409" y="280"/>
                  </a:cubicBezTo>
                  <a:cubicBezTo>
                    <a:pt x="1364" y="201"/>
                    <a:pt x="1318" y="122"/>
                    <a:pt x="1272" y="43"/>
                  </a:cubicBezTo>
                  <a:cubicBezTo>
                    <a:pt x="1264" y="30"/>
                    <a:pt x="1256" y="16"/>
                    <a:pt x="1247" y="0"/>
                  </a:cubicBezTo>
                  <a:cubicBezTo>
                    <a:pt x="1238" y="153"/>
                    <a:pt x="1172" y="266"/>
                    <a:pt x="1034" y="332"/>
                  </a:cubicBezTo>
                  <a:cubicBezTo>
                    <a:pt x="978" y="359"/>
                    <a:pt x="918" y="379"/>
                    <a:pt x="856" y="380"/>
                  </a:cubicBezTo>
                  <a:cubicBezTo>
                    <a:pt x="721" y="381"/>
                    <a:pt x="585" y="380"/>
                    <a:pt x="450" y="380"/>
                  </a:cubicBezTo>
                  <a:cubicBezTo>
                    <a:pt x="331" y="380"/>
                    <a:pt x="213" y="380"/>
                    <a:pt x="94" y="380"/>
                  </a:cubicBezTo>
                  <a:cubicBezTo>
                    <a:pt x="87" y="380"/>
                    <a:pt x="82" y="380"/>
                    <a:pt x="77" y="387"/>
                  </a:cubicBezTo>
                  <a:cubicBezTo>
                    <a:pt x="52" y="428"/>
                    <a:pt x="32" y="471"/>
                    <a:pt x="21" y="519"/>
                  </a:cubicBezTo>
                  <a:cubicBezTo>
                    <a:pt x="0" y="608"/>
                    <a:pt x="11" y="692"/>
                    <a:pt x="69" y="766"/>
                  </a:cubicBezTo>
                  <a:cubicBezTo>
                    <a:pt x="110" y="818"/>
                    <a:pt x="164" y="854"/>
                    <a:pt x="225" y="879"/>
                  </a:cubicBezTo>
                  <a:close/>
                </a:path>
              </a:pathLst>
            </a:custGeom>
            <a:solidFill>
              <a:schemeClr val="accent1">
                <a:lumMod val="60000"/>
                <a:lumOff val="40000"/>
              </a:schemeClr>
            </a:solidFill>
            <a:ln>
              <a:noFill/>
            </a:ln>
          </p:spPr>
          <p:txBody>
            <a:bodyPr vert="horz" wrap="square" lIns="45715" tIns="22857" rIns="45715" bIns="22857" numCol="1" anchor="t" anchorCtr="0" compatLnSpc="1"/>
            <a:lstStyle/>
            <a:p>
              <a:endParaRPr lang="ru-RU" sz="800">
                <a:cs typeface="+mn-ea"/>
                <a:sym typeface="+mn-lt"/>
              </a:endParaRPr>
            </a:p>
          </p:txBody>
        </p:sp>
      </p:grpSp>
      <p:sp>
        <p:nvSpPr>
          <p:cNvPr id="13" name="矩形 12"/>
          <p:cNvSpPr/>
          <p:nvPr/>
        </p:nvSpPr>
        <p:spPr>
          <a:xfrm>
            <a:off x="3182951" y="4792236"/>
            <a:ext cx="1210589" cy="400110"/>
          </a:xfrm>
          <a:prstGeom prst="rect">
            <a:avLst/>
          </a:prstGeom>
        </p:spPr>
        <p:txBody>
          <a:bodyPr wrap="none">
            <a:spAutoFit/>
          </a:bodyPr>
          <a:lstStyle/>
          <a:p>
            <a:pPr algn="ctr"/>
            <a:r>
              <a:rPr lang="zh-CN" altLang="en-US" sz="2000" dirty="0">
                <a:solidFill>
                  <a:schemeClr val="bg1"/>
                </a:solidFill>
                <a:cs typeface="+mn-ea"/>
                <a:sym typeface="+mn-lt"/>
              </a:rPr>
              <a:t>关键标题</a:t>
            </a:r>
            <a:endParaRPr lang="en-US" altLang="zh-CN" sz="2000" dirty="0">
              <a:solidFill>
                <a:schemeClr val="bg1"/>
              </a:solidFill>
              <a:cs typeface="+mn-ea"/>
              <a:sym typeface="+mn-lt"/>
            </a:endParaRPr>
          </a:p>
        </p:txBody>
      </p:sp>
      <p:sp>
        <p:nvSpPr>
          <p:cNvPr id="14" name="矩形 13"/>
          <p:cNvSpPr/>
          <p:nvPr/>
        </p:nvSpPr>
        <p:spPr>
          <a:xfrm rot="3559904">
            <a:off x="3178284" y="2845251"/>
            <a:ext cx="1210589" cy="400110"/>
          </a:xfrm>
          <a:prstGeom prst="rect">
            <a:avLst/>
          </a:prstGeom>
        </p:spPr>
        <p:txBody>
          <a:bodyPr wrap="none">
            <a:spAutoFit/>
          </a:bodyPr>
          <a:lstStyle/>
          <a:p>
            <a:pPr algn="ctr"/>
            <a:r>
              <a:rPr lang="zh-CN" altLang="en-US" sz="2000" dirty="0">
                <a:solidFill>
                  <a:schemeClr val="bg1"/>
                </a:solidFill>
                <a:cs typeface="+mn-ea"/>
                <a:sym typeface="+mn-lt"/>
              </a:rPr>
              <a:t>关键标题</a:t>
            </a:r>
            <a:endParaRPr lang="en-US" altLang="zh-CN" sz="2000" dirty="0">
              <a:solidFill>
                <a:schemeClr val="bg1"/>
              </a:solidFill>
              <a:cs typeface="+mn-ea"/>
              <a:sym typeface="+mn-lt"/>
            </a:endParaRPr>
          </a:p>
        </p:txBody>
      </p:sp>
      <p:sp>
        <p:nvSpPr>
          <p:cNvPr id="15" name="矩形 14"/>
          <p:cNvSpPr/>
          <p:nvPr/>
        </p:nvSpPr>
        <p:spPr>
          <a:xfrm rot="18074212">
            <a:off x="1598684" y="3647320"/>
            <a:ext cx="1210589" cy="400110"/>
          </a:xfrm>
          <a:prstGeom prst="rect">
            <a:avLst/>
          </a:prstGeom>
        </p:spPr>
        <p:txBody>
          <a:bodyPr wrap="none">
            <a:spAutoFit/>
          </a:bodyPr>
          <a:lstStyle/>
          <a:p>
            <a:pPr algn="ctr"/>
            <a:r>
              <a:rPr lang="zh-CN" altLang="en-US" sz="2000" dirty="0">
                <a:solidFill>
                  <a:schemeClr val="bg1"/>
                </a:solidFill>
                <a:cs typeface="+mn-ea"/>
                <a:sym typeface="+mn-lt"/>
              </a:rPr>
              <a:t>关键标题</a:t>
            </a:r>
            <a:endParaRPr lang="en-US" altLang="zh-CN" sz="2000" dirty="0">
              <a:solidFill>
                <a:schemeClr val="bg1"/>
              </a:solidFill>
              <a:cs typeface="+mn-ea"/>
              <a:sym typeface="+mn-lt"/>
            </a:endParaRPr>
          </a:p>
        </p:txBody>
      </p:sp>
      <p:grpSp>
        <p:nvGrpSpPr>
          <p:cNvPr id="16" name="组合 15"/>
          <p:cNvGrpSpPr/>
          <p:nvPr/>
        </p:nvGrpSpPr>
        <p:grpSpPr>
          <a:xfrm>
            <a:off x="5533229" y="2055445"/>
            <a:ext cx="509048" cy="509048"/>
            <a:chOff x="5533229" y="1913581"/>
            <a:chExt cx="509048" cy="509048"/>
          </a:xfrm>
        </p:grpSpPr>
        <p:sp>
          <p:nvSpPr>
            <p:cNvPr id="17" name="椭圆 16"/>
            <p:cNvSpPr/>
            <p:nvPr/>
          </p:nvSpPr>
          <p:spPr>
            <a:xfrm>
              <a:off x="5533229" y="1913581"/>
              <a:ext cx="509048" cy="50904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Freeform 86"/>
            <p:cNvSpPr>
              <a:spLocks noEditPoints="1"/>
            </p:cNvSpPr>
            <p:nvPr/>
          </p:nvSpPr>
          <p:spPr bwMode="auto">
            <a:xfrm>
              <a:off x="5615998" y="2018027"/>
              <a:ext cx="343511" cy="300156"/>
            </a:xfrm>
            <a:custGeom>
              <a:avLst/>
              <a:gdLst>
                <a:gd name="T0" fmla="*/ 604 w 619"/>
                <a:gd name="T1" fmla="*/ 334 h 540"/>
                <a:gd name="T2" fmla="*/ 284 w 619"/>
                <a:gd name="T3" fmla="*/ 439 h 540"/>
                <a:gd name="T4" fmla="*/ 604 w 619"/>
                <a:gd name="T5" fmla="*/ 351 h 540"/>
                <a:gd name="T6" fmla="*/ 287 w 619"/>
                <a:gd name="T7" fmla="*/ 474 h 540"/>
                <a:gd name="T8" fmla="*/ 286 w 619"/>
                <a:gd name="T9" fmla="*/ 467 h 540"/>
                <a:gd name="T10" fmla="*/ 329 w 619"/>
                <a:gd name="T11" fmla="*/ 43 h 540"/>
                <a:gd name="T12" fmla="*/ 307 w 619"/>
                <a:gd name="T13" fmla="*/ 35 h 540"/>
                <a:gd name="T14" fmla="*/ 282 w 619"/>
                <a:gd name="T15" fmla="*/ 35 h 540"/>
                <a:gd name="T16" fmla="*/ 266 w 619"/>
                <a:gd name="T17" fmla="*/ 42 h 540"/>
                <a:gd name="T18" fmla="*/ 260 w 619"/>
                <a:gd name="T19" fmla="*/ 53 h 540"/>
                <a:gd name="T20" fmla="*/ 266 w 619"/>
                <a:gd name="T21" fmla="*/ 62 h 540"/>
                <a:gd name="T22" fmla="*/ 282 w 619"/>
                <a:gd name="T23" fmla="*/ 69 h 540"/>
                <a:gd name="T24" fmla="*/ 306 w 619"/>
                <a:gd name="T25" fmla="*/ 69 h 540"/>
                <a:gd name="T26" fmla="*/ 327 w 619"/>
                <a:gd name="T27" fmla="*/ 63 h 540"/>
                <a:gd name="T28" fmla="*/ 547 w 619"/>
                <a:gd name="T29" fmla="*/ 211 h 540"/>
                <a:gd name="T30" fmla="*/ 530 w 619"/>
                <a:gd name="T31" fmla="*/ 219 h 540"/>
                <a:gd name="T32" fmla="*/ 510 w 619"/>
                <a:gd name="T33" fmla="*/ 218 h 540"/>
                <a:gd name="T34" fmla="*/ 506 w 619"/>
                <a:gd name="T35" fmla="*/ 146 h 540"/>
                <a:gd name="T36" fmla="*/ 504 w 619"/>
                <a:gd name="T37" fmla="*/ 130 h 540"/>
                <a:gd name="T38" fmla="*/ 469 w 619"/>
                <a:gd name="T39" fmla="*/ 116 h 540"/>
                <a:gd name="T40" fmla="*/ 617 w 619"/>
                <a:gd name="T41" fmla="*/ 292 h 540"/>
                <a:gd name="T42" fmla="*/ 618 w 619"/>
                <a:gd name="T43" fmla="*/ 303 h 540"/>
                <a:gd name="T44" fmla="*/ 266 w 619"/>
                <a:gd name="T45" fmla="*/ 411 h 540"/>
                <a:gd name="T46" fmla="*/ 262 w 619"/>
                <a:gd name="T47" fmla="*/ 455 h 540"/>
                <a:gd name="T48" fmla="*/ 268 w 619"/>
                <a:gd name="T49" fmla="*/ 494 h 540"/>
                <a:gd name="T50" fmla="*/ 619 w 619"/>
                <a:gd name="T51" fmla="*/ 432 h 540"/>
                <a:gd name="T52" fmla="*/ 257 w 619"/>
                <a:gd name="T53" fmla="*/ 535 h 540"/>
                <a:gd name="T54" fmla="*/ 18 w 619"/>
                <a:gd name="T55" fmla="*/ 316 h 540"/>
                <a:gd name="T56" fmla="*/ 16 w 619"/>
                <a:gd name="T57" fmla="*/ 272 h 540"/>
                <a:gd name="T58" fmla="*/ 26 w 619"/>
                <a:gd name="T59" fmla="*/ 227 h 540"/>
                <a:gd name="T60" fmla="*/ 125 w 619"/>
                <a:gd name="T61" fmla="*/ 119 h 540"/>
                <a:gd name="T62" fmla="*/ 294 w 619"/>
                <a:gd name="T63" fmla="*/ 0 h 540"/>
                <a:gd name="T64" fmla="*/ 530 w 619"/>
                <a:gd name="T65" fmla="*/ 98 h 540"/>
                <a:gd name="T66" fmla="*/ 536 w 619"/>
                <a:gd name="T67" fmla="*/ 136 h 540"/>
                <a:gd name="T68" fmla="*/ 532 w 619"/>
                <a:gd name="T69" fmla="*/ 145 h 540"/>
                <a:gd name="T70" fmla="*/ 158 w 619"/>
                <a:gd name="T71" fmla="*/ 238 h 540"/>
                <a:gd name="T72" fmla="*/ 230 w 619"/>
                <a:gd name="T73" fmla="*/ 265 h 540"/>
                <a:gd name="T74" fmla="*/ 282 w 619"/>
                <a:gd name="T75" fmla="*/ 276 h 540"/>
                <a:gd name="T76" fmla="*/ 299 w 619"/>
                <a:gd name="T77" fmla="*/ 276 h 540"/>
                <a:gd name="T78" fmla="*/ 355 w 619"/>
                <a:gd name="T79" fmla="*/ 271 h 540"/>
                <a:gd name="T80" fmla="*/ 414 w 619"/>
                <a:gd name="T81" fmla="*/ 252 h 540"/>
                <a:gd name="T82" fmla="*/ 443 w 619"/>
                <a:gd name="T83" fmla="*/ 124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19" h="540">
                  <a:moveTo>
                    <a:pt x="283" y="413"/>
                  </a:moveTo>
                  <a:lnTo>
                    <a:pt x="284" y="421"/>
                  </a:lnTo>
                  <a:lnTo>
                    <a:pt x="604" y="334"/>
                  </a:lnTo>
                  <a:lnTo>
                    <a:pt x="603" y="325"/>
                  </a:lnTo>
                  <a:lnTo>
                    <a:pt x="283" y="413"/>
                  </a:lnTo>
                  <a:close/>
                  <a:moveTo>
                    <a:pt x="284" y="439"/>
                  </a:moveTo>
                  <a:lnTo>
                    <a:pt x="286" y="446"/>
                  </a:lnTo>
                  <a:lnTo>
                    <a:pt x="605" y="358"/>
                  </a:lnTo>
                  <a:lnTo>
                    <a:pt x="604" y="351"/>
                  </a:lnTo>
                  <a:lnTo>
                    <a:pt x="284" y="439"/>
                  </a:lnTo>
                  <a:close/>
                  <a:moveTo>
                    <a:pt x="286" y="467"/>
                  </a:moveTo>
                  <a:lnTo>
                    <a:pt x="287" y="474"/>
                  </a:lnTo>
                  <a:lnTo>
                    <a:pt x="606" y="387"/>
                  </a:lnTo>
                  <a:lnTo>
                    <a:pt x="605" y="380"/>
                  </a:lnTo>
                  <a:lnTo>
                    <a:pt x="286" y="467"/>
                  </a:lnTo>
                  <a:close/>
                  <a:moveTo>
                    <a:pt x="490" y="91"/>
                  </a:moveTo>
                  <a:lnTo>
                    <a:pt x="527" y="81"/>
                  </a:lnTo>
                  <a:lnTo>
                    <a:pt x="329" y="43"/>
                  </a:lnTo>
                  <a:lnTo>
                    <a:pt x="323" y="40"/>
                  </a:lnTo>
                  <a:lnTo>
                    <a:pt x="316" y="36"/>
                  </a:lnTo>
                  <a:lnTo>
                    <a:pt x="307" y="35"/>
                  </a:lnTo>
                  <a:lnTo>
                    <a:pt x="296" y="34"/>
                  </a:lnTo>
                  <a:lnTo>
                    <a:pt x="289" y="35"/>
                  </a:lnTo>
                  <a:lnTo>
                    <a:pt x="282" y="35"/>
                  </a:lnTo>
                  <a:lnTo>
                    <a:pt x="276" y="37"/>
                  </a:lnTo>
                  <a:lnTo>
                    <a:pt x="270" y="40"/>
                  </a:lnTo>
                  <a:lnTo>
                    <a:pt x="266" y="42"/>
                  </a:lnTo>
                  <a:lnTo>
                    <a:pt x="262" y="46"/>
                  </a:lnTo>
                  <a:lnTo>
                    <a:pt x="260" y="48"/>
                  </a:lnTo>
                  <a:lnTo>
                    <a:pt x="260" y="53"/>
                  </a:lnTo>
                  <a:lnTo>
                    <a:pt x="260" y="56"/>
                  </a:lnTo>
                  <a:lnTo>
                    <a:pt x="262" y="60"/>
                  </a:lnTo>
                  <a:lnTo>
                    <a:pt x="266" y="62"/>
                  </a:lnTo>
                  <a:lnTo>
                    <a:pt x="270" y="64"/>
                  </a:lnTo>
                  <a:lnTo>
                    <a:pt x="276" y="67"/>
                  </a:lnTo>
                  <a:lnTo>
                    <a:pt x="282" y="69"/>
                  </a:lnTo>
                  <a:lnTo>
                    <a:pt x="289" y="70"/>
                  </a:lnTo>
                  <a:lnTo>
                    <a:pt x="296" y="70"/>
                  </a:lnTo>
                  <a:lnTo>
                    <a:pt x="306" y="69"/>
                  </a:lnTo>
                  <a:lnTo>
                    <a:pt x="314" y="68"/>
                  </a:lnTo>
                  <a:lnTo>
                    <a:pt x="321" y="65"/>
                  </a:lnTo>
                  <a:lnTo>
                    <a:pt x="327" y="63"/>
                  </a:lnTo>
                  <a:lnTo>
                    <a:pt x="490" y="91"/>
                  </a:lnTo>
                  <a:close/>
                  <a:moveTo>
                    <a:pt x="532" y="145"/>
                  </a:moveTo>
                  <a:lnTo>
                    <a:pt x="547" y="211"/>
                  </a:lnTo>
                  <a:lnTo>
                    <a:pt x="542" y="215"/>
                  </a:lnTo>
                  <a:lnTo>
                    <a:pt x="536" y="218"/>
                  </a:lnTo>
                  <a:lnTo>
                    <a:pt x="530" y="219"/>
                  </a:lnTo>
                  <a:lnTo>
                    <a:pt x="523" y="220"/>
                  </a:lnTo>
                  <a:lnTo>
                    <a:pt x="517" y="219"/>
                  </a:lnTo>
                  <a:lnTo>
                    <a:pt x="510" y="218"/>
                  </a:lnTo>
                  <a:lnTo>
                    <a:pt x="503" y="215"/>
                  </a:lnTo>
                  <a:lnTo>
                    <a:pt x="495" y="211"/>
                  </a:lnTo>
                  <a:lnTo>
                    <a:pt x="506" y="146"/>
                  </a:lnTo>
                  <a:lnTo>
                    <a:pt x="504" y="142"/>
                  </a:lnTo>
                  <a:lnTo>
                    <a:pt x="503" y="136"/>
                  </a:lnTo>
                  <a:lnTo>
                    <a:pt x="504" y="130"/>
                  </a:lnTo>
                  <a:lnTo>
                    <a:pt x="506" y="124"/>
                  </a:lnTo>
                  <a:lnTo>
                    <a:pt x="506" y="105"/>
                  </a:lnTo>
                  <a:lnTo>
                    <a:pt x="469" y="116"/>
                  </a:lnTo>
                  <a:lnTo>
                    <a:pt x="468" y="205"/>
                  </a:lnTo>
                  <a:lnTo>
                    <a:pt x="615" y="272"/>
                  </a:lnTo>
                  <a:lnTo>
                    <a:pt x="617" y="292"/>
                  </a:lnTo>
                  <a:lnTo>
                    <a:pt x="618" y="301"/>
                  </a:lnTo>
                  <a:lnTo>
                    <a:pt x="618" y="301"/>
                  </a:lnTo>
                  <a:lnTo>
                    <a:pt x="618" y="303"/>
                  </a:lnTo>
                  <a:lnTo>
                    <a:pt x="603" y="306"/>
                  </a:lnTo>
                  <a:lnTo>
                    <a:pt x="268" y="395"/>
                  </a:lnTo>
                  <a:lnTo>
                    <a:pt x="266" y="411"/>
                  </a:lnTo>
                  <a:lnTo>
                    <a:pt x="263" y="426"/>
                  </a:lnTo>
                  <a:lnTo>
                    <a:pt x="262" y="441"/>
                  </a:lnTo>
                  <a:lnTo>
                    <a:pt x="262" y="455"/>
                  </a:lnTo>
                  <a:lnTo>
                    <a:pt x="263" y="468"/>
                  </a:lnTo>
                  <a:lnTo>
                    <a:pt x="266" y="481"/>
                  </a:lnTo>
                  <a:lnTo>
                    <a:pt x="268" y="494"/>
                  </a:lnTo>
                  <a:lnTo>
                    <a:pt x="272" y="507"/>
                  </a:lnTo>
                  <a:lnTo>
                    <a:pt x="614" y="404"/>
                  </a:lnTo>
                  <a:lnTo>
                    <a:pt x="619" y="432"/>
                  </a:lnTo>
                  <a:lnTo>
                    <a:pt x="267" y="537"/>
                  </a:lnTo>
                  <a:lnTo>
                    <a:pt x="259" y="540"/>
                  </a:lnTo>
                  <a:lnTo>
                    <a:pt x="257" y="535"/>
                  </a:lnTo>
                  <a:lnTo>
                    <a:pt x="26" y="345"/>
                  </a:lnTo>
                  <a:lnTo>
                    <a:pt x="22" y="331"/>
                  </a:lnTo>
                  <a:lnTo>
                    <a:pt x="18" y="316"/>
                  </a:lnTo>
                  <a:lnTo>
                    <a:pt x="16" y="301"/>
                  </a:lnTo>
                  <a:lnTo>
                    <a:pt x="15" y="286"/>
                  </a:lnTo>
                  <a:lnTo>
                    <a:pt x="16" y="272"/>
                  </a:lnTo>
                  <a:lnTo>
                    <a:pt x="17" y="257"/>
                  </a:lnTo>
                  <a:lnTo>
                    <a:pt x="20" y="243"/>
                  </a:lnTo>
                  <a:lnTo>
                    <a:pt x="26" y="227"/>
                  </a:lnTo>
                  <a:lnTo>
                    <a:pt x="26" y="227"/>
                  </a:lnTo>
                  <a:lnTo>
                    <a:pt x="126" y="203"/>
                  </a:lnTo>
                  <a:lnTo>
                    <a:pt x="125" y="119"/>
                  </a:lnTo>
                  <a:lnTo>
                    <a:pt x="4" y="88"/>
                  </a:lnTo>
                  <a:lnTo>
                    <a:pt x="0" y="71"/>
                  </a:lnTo>
                  <a:lnTo>
                    <a:pt x="294" y="0"/>
                  </a:lnTo>
                  <a:lnTo>
                    <a:pt x="590" y="63"/>
                  </a:lnTo>
                  <a:lnTo>
                    <a:pt x="590" y="81"/>
                  </a:lnTo>
                  <a:lnTo>
                    <a:pt x="530" y="98"/>
                  </a:lnTo>
                  <a:lnTo>
                    <a:pt x="531" y="124"/>
                  </a:lnTo>
                  <a:lnTo>
                    <a:pt x="534" y="130"/>
                  </a:lnTo>
                  <a:lnTo>
                    <a:pt x="536" y="136"/>
                  </a:lnTo>
                  <a:lnTo>
                    <a:pt x="534" y="141"/>
                  </a:lnTo>
                  <a:lnTo>
                    <a:pt x="532" y="145"/>
                  </a:lnTo>
                  <a:lnTo>
                    <a:pt x="532" y="145"/>
                  </a:lnTo>
                  <a:close/>
                  <a:moveTo>
                    <a:pt x="152" y="125"/>
                  </a:moveTo>
                  <a:lnTo>
                    <a:pt x="153" y="236"/>
                  </a:lnTo>
                  <a:lnTo>
                    <a:pt x="158" y="238"/>
                  </a:lnTo>
                  <a:lnTo>
                    <a:pt x="161" y="239"/>
                  </a:lnTo>
                  <a:lnTo>
                    <a:pt x="194" y="252"/>
                  </a:lnTo>
                  <a:lnTo>
                    <a:pt x="230" y="265"/>
                  </a:lnTo>
                  <a:lnTo>
                    <a:pt x="249" y="270"/>
                  </a:lnTo>
                  <a:lnTo>
                    <a:pt x="266" y="273"/>
                  </a:lnTo>
                  <a:lnTo>
                    <a:pt x="282" y="276"/>
                  </a:lnTo>
                  <a:lnTo>
                    <a:pt x="296" y="276"/>
                  </a:lnTo>
                  <a:lnTo>
                    <a:pt x="296" y="276"/>
                  </a:lnTo>
                  <a:lnTo>
                    <a:pt x="299" y="276"/>
                  </a:lnTo>
                  <a:lnTo>
                    <a:pt x="317" y="276"/>
                  </a:lnTo>
                  <a:lnTo>
                    <a:pt x="336" y="274"/>
                  </a:lnTo>
                  <a:lnTo>
                    <a:pt x="355" y="271"/>
                  </a:lnTo>
                  <a:lnTo>
                    <a:pt x="373" y="266"/>
                  </a:lnTo>
                  <a:lnTo>
                    <a:pt x="394" y="259"/>
                  </a:lnTo>
                  <a:lnTo>
                    <a:pt x="414" y="252"/>
                  </a:lnTo>
                  <a:lnTo>
                    <a:pt x="429" y="245"/>
                  </a:lnTo>
                  <a:lnTo>
                    <a:pt x="442" y="238"/>
                  </a:lnTo>
                  <a:lnTo>
                    <a:pt x="443" y="124"/>
                  </a:lnTo>
                  <a:lnTo>
                    <a:pt x="303" y="165"/>
                  </a:lnTo>
                  <a:lnTo>
                    <a:pt x="152" y="125"/>
                  </a:lnTo>
                  <a:close/>
                </a:path>
              </a:pathLst>
            </a:custGeom>
            <a:solidFill>
              <a:schemeClr val="bg1"/>
            </a:solidFill>
            <a:ln>
              <a:noFill/>
            </a:ln>
          </p:spPr>
          <p:txBody>
            <a:bodyPr vert="horz" wrap="square" lIns="91419" tIns="45709" rIns="91419" bIns="45709" numCol="1" anchor="t" anchorCtr="0" compatLnSpc="1"/>
            <a:lstStyle/>
            <a:p>
              <a:pPr defTabSz="1217295"/>
              <a:endParaRPr lang="zh-CN" altLang="en-US" sz="2400" dirty="0">
                <a:solidFill>
                  <a:srgbClr val="080808"/>
                </a:solidFill>
                <a:cs typeface="+mn-ea"/>
                <a:sym typeface="+mn-lt"/>
              </a:endParaRPr>
            </a:p>
          </p:txBody>
        </p:sp>
      </p:grpSp>
      <p:grpSp>
        <p:nvGrpSpPr>
          <p:cNvPr id="19" name="组合 18"/>
          <p:cNvGrpSpPr/>
          <p:nvPr/>
        </p:nvGrpSpPr>
        <p:grpSpPr>
          <a:xfrm>
            <a:off x="6125046" y="1763283"/>
            <a:ext cx="4738425" cy="1093373"/>
            <a:chOff x="1888507" y="2678237"/>
            <a:chExt cx="4738425" cy="1093373"/>
          </a:xfrm>
        </p:grpSpPr>
        <p:sp>
          <p:nvSpPr>
            <p:cNvPr id="20" name="文本框 19"/>
            <p:cNvSpPr txBox="1"/>
            <p:nvPr/>
          </p:nvSpPr>
          <p:spPr>
            <a:xfrm>
              <a:off x="1888507" y="2678237"/>
              <a:ext cx="3438793" cy="400110"/>
            </a:xfrm>
            <a:prstGeom prst="rect">
              <a:avLst/>
            </a:prstGeom>
            <a:noFill/>
          </p:spPr>
          <p:txBody>
            <a:bodyPr wrap="square" rtlCol="0">
              <a:spAutoFit/>
            </a:bodyPr>
            <a:lstStyle/>
            <a:p>
              <a:r>
                <a:rPr lang="zh-CN" altLang="en-US" sz="2000" dirty="0">
                  <a:solidFill>
                    <a:schemeClr val="accent1"/>
                  </a:solidFill>
                  <a:cs typeface="+mn-ea"/>
                  <a:sym typeface="+mn-lt"/>
                </a:rPr>
                <a:t>请在此输入相关的标题</a:t>
              </a:r>
              <a:endParaRPr lang="zh-CN" altLang="en-US" sz="2000" dirty="0">
                <a:solidFill>
                  <a:schemeClr val="accent1"/>
                </a:solidFill>
                <a:cs typeface="+mn-ea"/>
                <a:sym typeface="+mn-lt"/>
              </a:endParaRPr>
            </a:p>
          </p:txBody>
        </p:sp>
        <p:sp>
          <p:nvSpPr>
            <p:cNvPr id="21" name="矩形 20"/>
            <p:cNvSpPr/>
            <p:nvPr/>
          </p:nvSpPr>
          <p:spPr>
            <a:xfrm>
              <a:off x="1888508" y="2978957"/>
              <a:ext cx="4738424" cy="79265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点击文本框即可进行编辑输入相关内容点击文本框即可进行编辑输入相关内容。</a:t>
              </a:r>
              <a:endParaRPr lang="zh-CN" altLang="en-US" sz="1600" dirty="0">
                <a:solidFill>
                  <a:schemeClr val="tx1">
                    <a:lumMod val="75000"/>
                    <a:lumOff val="25000"/>
                  </a:schemeClr>
                </a:solidFill>
                <a:cs typeface="+mn-ea"/>
                <a:sym typeface="+mn-lt"/>
              </a:endParaRPr>
            </a:p>
          </p:txBody>
        </p:sp>
      </p:grpSp>
      <p:grpSp>
        <p:nvGrpSpPr>
          <p:cNvPr id="22" name="组合 21"/>
          <p:cNvGrpSpPr/>
          <p:nvPr/>
        </p:nvGrpSpPr>
        <p:grpSpPr>
          <a:xfrm>
            <a:off x="6125046" y="3196204"/>
            <a:ext cx="4738425" cy="1093373"/>
            <a:chOff x="1888507" y="2678237"/>
            <a:chExt cx="4738425" cy="1093373"/>
          </a:xfrm>
        </p:grpSpPr>
        <p:sp>
          <p:nvSpPr>
            <p:cNvPr id="23" name="文本框 22"/>
            <p:cNvSpPr txBox="1"/>
            <p:nvPr/>
          </p:nvSpPr>
          <p:spPr>
            <a:xfrm>
              <a:off x="1888507" y="2678237"/>
              <a:ext cx="3438793" cy="400110"/>
            </a:xfrm>
            <a:prstGeom prst="rect">
              <a:avLst/>
            </a:prstGeom>
            <a:noFill/>
          </p:spPr>
          <p:txBody>
            <a:bodyPr wrap="square" rtlCol="0">
              <a:spAutoFit/>
            </a:bodyPr>
            <a:lstStyle/>
            <a:p>
              <a:r>
                <a:rPr lang="zh-CN" altLang="en-US" sz="2000" dirty="0">
                  <a:solidFill>
                    <a:schemeClr val="accent1"/>
                  </a:solidFill>
                  <a:cs typeface="+mn-ea"/>
                  <a:sym typeface="+mn-lt"/>
                </a:rPr>
                <a:t>请在此输入相关的标题</a:t>
              </a:r>
              <a:endParaRPr lang="zh-CN" altLang="en-US" sz="2000" dirty="0">
                <a:solidFill>
                  <a:schemeClr val="accent1"/>
                </a:solidFill>
                <a:cs typeface="+mn-ea"/>
                <a:sym typeface="+mn-lt"/>
              </a:endParaRPr>
            </a:p>
          </p:txBody>
        </p:sp>
        <p:sp>
          <p:nvSpPr>
            <p:cNvPr id="24" name="矩形 23"/>
            <p:cNvSpPr/>
            <p:nvPr/>
          </p:nvSpPr>
          <p:spPr>
            <a:xfrm>
              <a:off x="1888508" y="2978957"/>
              <a:ext cx="4738424" cy="79265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点击文本框即可进行编辑输入相关内容点击文本框即可进行编辑输入相关内容。</a:t>
              </a:r>
              <a:endParaRPr lang="zh-CN" altLang="en-US" sz="1600" dirty="0">
                <a:solidFill>
                  <a:schemeClr val="tx1">
                    <a:lumMod val="75000"/>
                    <a:lumOff val="25000"/>
                  </a:schemeClr>
                </a:solidFill>
                <a:cs typeface="+mn-ea"/>
                <a:sym typeface="+mn-lt"/>
              </a:endParaRPr>
            </a:p>
          </p:txBody>
        </p:sp>
      </p:grpSp>
      <p:grpSp>
        <p:nvGrpSpPr>
          <p:cNvPr id="25" name="组合 24"/>
          <p:cNvGrpSpPr/>
          <p:nvPr/>
        </p:nvGrpSpPr>
        <p:grpSpPr>
          <a:xfrm>
            <a:off x="6125046" y="4590297"/>
            <a:ext cx="4738425" cy="1093373"/>
            <a:chOff x="1888507" y="2678237"/>
            <a:chExt cx="4738425" cy="1093373"/>
          </a:xfrm>
        </p:grpSpPr>
        <p:sp>
          <p:nvSpPr>
            <p:cNvPr id="26" name="文本框 25"/>
            <p:cNvSpPr txBox="1"/>
            <p:nvPr/>
          </p:nvSpPr>
          <p:spPr>
            <a:xfrm>
              <a:off x="1888507" y="2678237"/>
              <a:ext cx="3438793" cy="400110"/>
            </a:xfrm>
            <a:prstGeom prst="rect">
              <a:avLst/>
            </a:prstGeom>
            <a:noFill/>
          </p:spPr>
          <p:txBody>
            <a:bodyPr wrap="square" rtlCol="0">
              <a:spAutoFit/>
            </a:bodyPr>
            <a:lstStyle/>
            <a:p>
              <a:r>
                <a:rPr lang="zh-CN" altLang="en-US" sz="2000" dirty="0">
                  <a:solidFill>
                    <a:schemeClr val="accent1"/>
                  </a:solidFill>
                  <a:cs typeface="+mn-ea"/>
                  <a:sym typeface="+mn-lt"/>
                </a:rPr>
                <a:t>请在此输入相关的标题</a:t>
              </a:r>
              <a:endParaRPr lang="zh-CN" altLang="en-US" sz="2000" dirty="0">
                <a:solidFill>
                  <a:schemeClr val="accent1"/>
                </a:solidFill>
                <a:cs typeface="+mn-ea"/>
                <a:sym typeface="+mn-lt"/>
              </a:endParaRPr>
            </a:p>
          </p:txBody>
        </p:sp>
        <p:sp>
          <p:nvSpPr>
            <p:cNvPr id="27" name="矩形 26"/>
            <p:cNvSpPr/>
            <p:nvPr/>
          </p:nvSpPr>
          <p:spPr>
            <a:xfrm>
              <a:off x="1888508" y="2978957"/>
              <a:ext cx="4738424" cy="79265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点击文本框即可进行编辑输入相关内容点击文本框即可进行编辑输入相关内容。</a:t>
              </a:r>
              <a:endParaRPr lang="zh-CN" altLang="en-US" sz="1600" dirty="0">
                <a:solidFill>
                  <a:schemeClr val="tx1">
                    <a:lumMod val="75000"/>
                    <a:lumOff val="25000"/>
                  </a:schemeClr>
                </a:solidFill>
                <a:cs typeface="+mn-ea"/>
                <a:sym typeface="+mn-lt"/>
              </a:endParaRPr>
            </a:p>
          </p:txBody>
        </p:sp>
      </p:grpSp>
      <p:grpSp>
        <p:nvGrpSpPr>
          <p:cNvPr id="28" name="组合 27"/>
          <p:cNvGrpSpPr/>
          <p:nvPr/>
        </p:nvGrpSpPr>
        <p:grpSpPr>
          <a:xfrm>
            <a:off x="5533229" y="3488366"/>
            <a:ext cx="509048" cy="509048"/>
            <a:chOff x="5533229" y="3488366"/>
            <a:chExt cx="509048" cy="509048"/>
          </a:xfrm>
        </p:grpSpPr>
        <p:sp>
          <p:nvSpPr>
            <p:cNvPr id="29" name="椭圆 28"/>
            <p:cNvSpPr/>
            <p:nvPr/>
          </p:nvSpPr>
          <p:spPr>
            <a:xfrm>
              <a:off x="5533229" y="3488366"/>
              <a:ext cx="509048" cy="50904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 name="Freeform 83"/>
            <p:cNvSpPr>
              <a:spLocks noEditPoints="1"/>
            </p:cNvSpPr>
            <p:nvPr/>
          </p:nvSpPr>
          <p:spPr bwMode="auto">
            <a:xfrm>
              <a:off x="5637675" y="3606153"/>
              <a:ext cx="300156" cy="273475"/>
            </a:xfrm>
            <a:custGeom>
              <a:avLst/>
              <a:gdLst>
                <a:gd name="T0" fmla="*/ 213 w 537"/>
                <a:gd name="T1" fmla="*/ 195 h 490"/>
                <a:gd name="T2" fmla="*/ 213 w 537"/>
                <a:gd name="T3" fmla="*/ 334 h 490"/>
                <a:gd name="T4" fmla="*/ 213 w 537"/>
                <a:gd name="T5" fmla="*/ 473 h 490"/>
                <a:gd name="T6" fmla="*/ 135 w 537"/>
                <a:gd name="T7" fmla="*/ 450 h 490"/>
                <a:gd name="T8" fmla="*/ 55 w 537"/>
                <a:gd name="T9" fmla="*/ 433 h 490"/>
                <a:gd name="T10" fmla="*/ 0 w 537"/>
                <a:gd name="T11" fmla="*/ 378 h 490"/>
                <a:gd name="T12" fmla="*/ 0 w 537"/>
                <a:gd name="T13" fmla="*/ 240 h 490"/>
                <a:gd name="T14" fmla="*/ 0 w 537"/>
                <a:gd name="T15" fmla="*/ 100 h 490"/>
                <a:gd name="T16" fmla="*/ 58 w 537"/>
                <a:gd name="T17" fmla="*/ 61 h 490"/>
                <a:gd name="T18" fmla="*/ 137 w 537"/>
                <a:gd name="T19" fmla="*/ 79 h 490"/>
                <a:gd name="T20" fmla="*/ 213 w 537"/>
                <a:gd name="T21" fmla="*/ 101 h 490"/>
                <a:gd name="T22" fmla="*/ 324 w 537"/>
                <a:gd name="T23" fmla="*/ 195 h 490"/>
                <a:gd name="T24" fmla="*/ 324 w 537"/>
                <a:gd name="T25" fmla="*/ 334 h 490"/>
                <a:gd name="T26" fmla="*/ 324 w 537"/>
                <a:gd name="T27" fmla="*/ 473 h 490"/>
                <a:gd name="T28" fmla="*/ 400 w 537"/>
                <a:gd name="T29" fmla="*/ 450 h 490"/>
                <a:gd name="T30" fmla="*/ 480 w 537"/>
                <a:gd name="T31" fmla="*/ 433 h 490"/>
                <a:gd name="T32" fmla="*/ 537 w 537"/>
                <a:gd name="T33" fmla="*/ 378 h 490"/>
                <a:gd name="T34" fmla="*/ 537 w 537"/>
                <a:gd name="T35" fmla="*/ 240 h 490"/>
                <a:gd name="T36" fmla="*/ 537 w 537"/>
                <a:gd name="T37" fmla="*/ 100 h 490"/>
                <a:gd name="T38" fmla="*/ 479 w 537"/>
                <a:gd name="T39" fmla="*/ 61 h 490"/>
                <a:gd name="T40" fmla="*/ 399 w 537"/>
                <a:gd name="T41" fmla="*/ 79 h 490"/>
                <a:gd name="T42" fmla="*/ 324 w 537"/>
                <a:gd name="T43" fmla="*/ 101 h 490"/>
                <a:gd name="T44" fmla="*/ 335 w 537"/>
                <a:gd name="T45" fmla="*/ 75 h 490"/>
                <a:gd name="T46" fmla="*/ 393 w 537"/>
                <a:gd name="T47" fmla="*/ 51 h 490"/>
                <a:gd name="T48" fmla="*/ 458 w 537"/>
                <a:gd name="T49" fmla="*/ 33 h 490"/>
                <a:gd name="T50" fmla="*/ 458 w 537"/>
                <a:gd name="T51" fmla="*/ 13 h 490"/>
                <a:gd name="T52" fmla="*/ 397 w 537"/>
                <a:gd name="T53" fmla="*/ 34 h 490"/>
                <a:gd name="T54" fmla="*/ 345 w 537"/>
                <a:gd name="T55" fmla="*/ 64 h 490"/>
                <a:gd name="T56" fmla="*/ 316 w 537"/>
                <a:gd name="T57" fmla="*/ 85 h 490"/>
                <a:gd name="T58" fmla="*/ 329 w 537"/>
                <a:gd name="T59" fmla="*/ 39 h 490"/>
                <a:gd name="T60" fmla="*/ 362 w 537"/>
                <a:gd name="T61" fmla="*/ 10 h 490"/>
                <a:gd name="T62" fmla="*/ 392 w 537"/>
                <a:gd name="T63" fmla="*/ 4 h 490"/>
                <a:gd name="T64" fmla="*/ 392 w 537"/>
                <a:gd name="T65" fmla="*/ 14 h 490"/>
                <a:gd name="T66" fmla="*/ 346 w 537"/>
                <a:gd name="T67" fmla="*/ 41 h 490"/>
                <a:gd name="T68" fmla="*/ 306 w 537"/>
                <a:gd name="T69" fmla="*/ 71 h 490"/>
                <a:gd name="T70" fmla="*/ 228 w 537"/>
                <a:gd name="T71" fmla="*/ 85 h 490"/>
                <a:gd name="T72" fmla="*/ 169 w 537"/>
                <a:gd name="T73" fmla="*/ 58 h 490"/>
                <a:gd name="T74" fmla="*/ 107 w 537"/>
                <a:gd name="T75" fmla="*/ 38 h 490"/>
                <a:gd name="T76" fmla="*/ 74 w 537"/>
                <a:gd name="T77" fmla="*/ 21 h 490"/>
                <a:gd name="T78" fmla="*/ 127 w 537"/>
                <a:gd name="T79" fmla="*/ 27 h 490"/>
                <a:gd name="T80" fmla="*/ 181 w 537"/>
                <a:gd name="T81" fmla="*/ 53 h 490"/>
                <a:gd name="T82" fmla="*/ 228 w 537"/>
                <a:gd name="T83" fmla="*/ 85 h 490"/>
                <a:gd name="T84" fmla="*/ 233 w 537"/>
                <a:gd name="T85" fmla="*/ 60 h 490"/>
                <a:gd name="T86" fmla="*/ 194 w 537"/>
                <a:gd name="T87" fmla="*/ 19 h 490"/>
                <a:gd name="T88" fmla="*/ 160 w 537"/>
                <a:gd name="T89" fmla="*/ 1 h 490"/>
                <a:gd name="T90" fmla="*/ 133 w 537"/>
                <a:gd name="T91" fmla="*/ 6 h 490"/>
                <a:gd name="T92" fmla="*/ 182 w 537"/>
                <a:gd name="T93" fmla="*/ 32 h 490"/>
                <a:gd name="T94" fmla="*/ 223 w 537"/>
                <a:gd name="T95" fmla="*/ 60 h 490"/>
                <a:gd name="T96" fmla="*/ 248 w 537"/>
                <a:gd name="T97" fmla="*/ 81 h 490"/>
                <a:gd name="T98" fmla="*/ 250 w 537"/>
                <a:gd name="T99" fmla="*/ 111 h 490"/>
                <a:gd name="T100" fmla="*/ 282 w 537"/>
                <a:gd name="T101" fmla="*/ 112 h 490"/>
                <a:gd name="T102" fmla="*/ 311 w 537"/>
                <a:gd name="T103" fmla="*/ 101 h 490"/>
                <a:gd name="T104" fmla="*/ 311 w 537"/>
                <a:gd name="T105" fmla="*/ 241 h 490"/>
                <a:gd name="T106" fmla="*/ 311 w 537"/>
                <a:gd name="T107" fmla="*/ 381 h 490"/>
                <a:gd name="T108" fmla="*/ 302 w 537"/>
                <a:gd name="T109" fmla="*/ 480 h 490"/>
                <a:gd name="T110" fmla="*/ 271 w 537"/>
                <a:gd name="T111" fmla="*/ 490 h 490"/>
                <a:gd name="T112" fmla="*/ 240 w 537"/>
                <a:gd name="T113" fmla="*/ 482 h 490"/>
                <a:gd name="T114" fmla="*/ 229 w 537"/>
                <a:gd name="T115" fmla="*/ 381 h 490"/>
                <a:gd name="T116" fmla="*/ 229 w 537"/>
                <a:gd name="T117" fmla="*/ 241 h 490"/>
                <a:gd name="T118" fmla="*/ 229 w 537"/>
                <a:gd name="T119" fmla="*/ 101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490">
                  <a:moveTo>
                    <a:pt x="213" y="101"/>
                  </a:moveTo>
                  <a:lnTo>
                    <a:pt x="213" y="148"/>
                  </a:lnTo>
                  <a:lnTo>
                    <a:pt x="213" y="195"/>
                  </a:lnTo>
                  <a:lnTo>
                    <a:pt x="213" y="241"/>
                  </a:lnTo>
                  <a:lnTo>
                    <a:pt x="213" y="288"/>
                  </a:lnTo>
                  <a:lnTo>
                    <a:pt x="213" y="334"/>
                  </a:lnTo>
                  <a:lnTo>
                    <a:pt x="213" y="381"/>
                  </a:lnTo>
                  <a:lnTo>
                    <a:pt x="213" y="428"/>
                  </a:lnTo>
                  <a:lnTo>
                    <a:pt x="213" y="473"/>
                  </a:lnTo>
                  <a:lnTo>
                    <a:pt x="187" y="465"/>
                  </a:lnTo>
                  <a:lnTo>
                    <a:pt x="161" y="458"/>
                  </a:lnTo>
                  <a:lnTo>
                    <a:pt x="135" y="450"/>
                  </a:lnTo>
                  <a:lnTo>
                    <a:pt x="109" y="444"/>
                  </a:lnTo>
                  <a:lnTo>
                    <a:pt x="82" y="438"/>
                  </a:lnTo>
                  <a:lnTo>
                    <a:pt x="55" y="433"/>
                  </a:lnTo>
                  <a:lnTo>
                    <a:pt x="28" y="429"/>
                  </a:lnTo>
                  <a:lnTo>
                    <a:pt x="0" y="425"/>
                  </a:lnTo>
                  <a:lnTo>
                    <a:pt x="0" y="378"/>
                  </a:lnTo>
                  <a:lnTo>
                    <a:pt x="0" y="332"/>
                  </a:lnTo>
                  <a:lnTo>
                    <a:pt x="0" y="286"/>
                  </a:lnTo>
                  <a:lnTo>
                    <a:pt x="0" y="240"/>
                  </a:lnTo>
                  <a:lnTo>
                    <a:pt x="0" y="193"/>
                  </a:lnTo>
                  <a:lnTo>
                    <a:pt x="0" y="146"/>
                  </a:lnTo>
                  <a:lnTo>
                    <a:pt x="0" y="100"/>
                  </a:lnTo>
                  <a:lnTo>
                    <a:pt x="0" y="53"/>
                  </a:lnTo>
                  <a:lnTo>
                    <a:pt x="29" y="57"/>
                  </a:lnTo>
                  <a:lnTo>
                    <a:pt x="58" y="61"/>
                  </a:lnTo>
                  <a:lnTo>
                    <a:pt x="85" y="66"/>
                  </a:lnTo>
                  <a:lnTo>
                    <a:pt x="112" y="72"/>
                  </a:lnTo>
                  <a:lnTo>
                    <a:pt x="137" y="79"/>
                  </a:lnTo>
                  <a:lnTo>
                    <a:pt x="163" y="86"/>
                  </a:lnTo>
                  <a:lnTo>
                    <a:pt x="188" y="93"/>
                  </a:lnTo>
                  <a:lnTo>
                    <a:pt x="213" y="101"/>
                  </a:lnTo>
                  <a:close/>
                  <a:moveTo>
                    <a:pt x="324" y="101"/>
                  </a:moveTo>
                  <a:lnTo>
                    <a:pt x="324" y="148"/>
                  </a:lnTo>
                  <a:lnTo>
                    <a:pt x="324" y="195"/>
                  </a:lnTo>
                  <a:lnTo>
                    <a:pt x="324" y="241"/>
                  </a:lnTo>
                  <a:lnTo>
                    <a:pt x="324" y="288"/>
                  </a:lnTo>
                  <a:lnTo>
                    <a:pt x="324" y="334"/>
                  </a:lnTo>
                  <a:lnTo>
                    <a:pt x="324" y="381"/>
                  </a:lnTo>
                  <a:lnTo>
                    <a:pt x="324" y="428"/>
                  </a:lnTo>
                  <a:lnTo>
                    <a:pt x="324" y="473"/>
                  </a:lnTo>
                  <a:lnTo>
                    <a:pt x="349" y="465"/>
                  </a:lnTo>
                  <a:lnTo>
                    <a:pt x="375" y="458"/>
                  </a:lnTo>
                  <a:lnTo>
                    <a:pt x="400" y="450"/>
                  </a:lnTo>
                  <a:lnTo>
                    <a:pt x="427" y="444"/>
                  </a:lnTo>
                  <a:lnTo>
                    <a:pt x="453" y="438"/>
                  </a:lnTo>
                  <a:lnTo>
                    <a:pt x="480" y="433"/>
                  </a:lnTo>
                  <a:lnTo>
                    <a:pt x="508" y="429"/>
                  </a:lnTo>
                  <a:lnTo>
                    <a:pt x="537" y="425"/>
                  </a:lnTo>
                  <a:lnTo>
                    <a:pt x="537" y="378"/>
                  </a:lnTo>
                  <a:lnTo>
                    <a:pt x="537" y="332"/>
                  </a:lnTo>
                  <a:lnTo>
                    <a:pt x="537" y="286"/>
                  </a:lnTo>
                  <a:lnTo>
                    <a:pt x="537" y="240"/>
                  </a:lnTo>
                  <a:lnTo>
                    <a:pt x="537" y="193"/>
                  </a:lnTo>
                  <a:lnTo>
                    <a:pt x="537" y="146"/>
                  </a:lnTo>
                  <a:lnTo>
                    <a:pt x="537" y="100"/>
                  </a:lnTo>
                  <a:lnTo>
                    <a:pt x="537" y="53"/>
                  </a:lnTo>
                  <a:lnTo>
                    <a:pt x="507" y="57"/>
                  </a:lnTo>
                  <a:lnTo>
                    <a:pt x="479" y="61"/>
                  </a:lnTo>
                  <a:lnTo>
                    <a:pt x="452" y="66"/>
                  </a:lnTo>
                  <a:lnTo>
                    <a:pt x="425" y="72"/>
                  </a:lnTo>
                  <a:lnTo>
                    <a:pt x="399" y="79"/>
                  </a:lnTo>
                  <a:lnTo>
                    <a:pt x="373" y="86"/>
                  </a:lnTo>
                  <a:lnTo>
                    <a:pt x="349" y="93"/>
                  </a:lnTo>
                  <a:lnTo>
                    <a:pt x="324" y="101"/>
                  </a:lnTo>
                  <a:lnTo>
                    <a:pt x="324" y="101"/>
                  </a:lnTo>
                  <a:close/>
                  <a:moveTo>
                    <a:pt x="316" y="85"/>
                  </a:moveTo>
                  <a:lnTo>
                    <a:pt x="335" y="75"/>
                  </a:lnTo>
                  <a:lnTo>
                    <a:pt x="353" y="66"/>
                  </a:lnTo>
                  <a:lnTo>
                    <a:pt x="373" y="58"/>
                  </a:lnTo>
                  <a:lnTo>
                    <a:pt x="393" y="51"/>
                  </a:lnTo>
                  <a:lnTo>
                    <a:pt x="414" y="44"/>
                  </a:lnTo>
                  <a:lnTo>
                    <a:pt x="437" y="38"/>
                  </a:lnTo>
                  <a:lnTo>
                    <a:pt x="458" y="33"/>
                  </a:lnTo>
                  <a:lnTo>
                    <a:pt x="481" y="28"/>
                  </a:lnTo>
                  <a:lnTo>
                    <a:pt x="470" y="21"/>
                  </a:lnTo>
                  <a:lnTo>
                    <a:pt x="458" y="13"/>
                  </a:lnTo>
                  <a:lnTo>
                    <a:pt x="436" y="20"/>
                  </a:lnTo>
                  <a:lnTo>
                    <a:pt x="416" y="27"/>
                  </a:lnTo>
                  <a:lnTo>
                    <a:pt x="397" y="34"/>
                  </a:lnTo>
                  <a:lnTo>
                    <a:pt x="378" y="44"/>
                  </a:lnTo>
                  <a:lnTo>
                    <a:pt x="362" y="53"/>
                  </a:lnTo>
                  <a:lnTo>
                    <a:pt x="345" y="64"/>
                  </a:lnTo>
                  <a:lnTo>
                    <a:pt x="330" y="74"/>
                  </a:lnTo>
                  <a:lnTo>
                    <a:pt x="316" y="85"/>
                  </a:lnTo>
                  <a:lnTo>
                    <a:pt x="316" y="85"/>
                  </a:lnTo>
                  <a:close/>
                  <a:moveTo>
                    <a:pt x="295" y="81"/>
                  </a:moveTo>
                  <a:lnTo>
                    <a:pt x="311" y="60"/>
                  </a:lnTo>
                  <a:lnTo>
                    <a:pt x="329" y="39"/>
                  </a:lnTo>
                  <a:lnTo>
                    <a:pt x="339" y="28"/>
                  </a:lnTo>
                  <a:lnTo>
                    <a:pt x="350" y="19"/>
                  </a:lnTo>
                  <a:lnTo>
                    <a:pt x="362" y="10"/>
                  </a:lnTo>
                  <a:lnTo>
                    <a:pt x="375" y="0"/>
                  </a:lnTo>
                  <a:lnTo>
                    <a:pt x="384" y="1"/>
                  </a:lnTo>
                  <a:lnTo>
                    <a:pt x="392" y="4"/>
                  </a:lnTo>
                  <a:lnTo>
                    <a:pt x="402" y="5"/>
                  </a:lnTo>
                  <a:lnTo>
                    <a:pt x="410" y="6"/>
                  </a:lnTo>
                  <a:lnTo>
                    <a:pt x="392" y="14"/>
                  </a:lnTo>
                  <a:lnTo>
                    <a:pt x="377" y="23"/>
                  </a:lnTo>
                  <a:lnTo>
                    <a:pt x="360" y="32"/>
                  </a:lnTo>
                  <a:lnTo>
                    <a:pt x="346" y="41"/>
                  </a:lnTo>
                  <a:lnTo>
                    <a:pt x="332" y="51"/>
                  </a:lnTo>
                  <a:lnTo>
                    <a:pt x="319" y="60"/>
                  </a:lnTo>
                  <a:lnTo>
                    <a:pt x="306" y="71"/>
                  </a:lnTo>
                  <a:lnTo>
                    <a:pt x="295" y="81"/>
                  </a:lnTo>
                  <a:lnTo>
                    <a:pt x="295" y="81"/>
                  </a:lnTo>
                  <a:close/>
                  <a:moveTo>
                    <a:pt x="228" y="85"/>
                  </a:moveTo>
                  <a:lnTo>
                    <a:pt x="209" y="75"/>
                  </a:lnTo>
                  <a:lnTo>
                    <a:pt x="189" y="66"/>
                  </a:lnTo>
                  <a:lnTo>
                    <a:pt x="169" y="58"/>
                  </a:lnTo>
                  <a:lnTo>
                    <a:pt x="149" y="51"/>
                  </a:lnTo>
                  <a:lnTo>
                    <a:pt x="128" y="44"/>
                  </a:lnTo>
                  <a:lnTo>
                    <a:pt x="107" y="38"/>
                  </a:lnTo>
                  <a:lnTo>
                    <a:pt x="85" y="33"/>
                  </a:lnTo>
                  <a:lnTo>
                    <a:pt x="62" y="28"/>
                  </a:lnTo>
                  <a:lnTo>
                    <a:pt x="74" y="21"/>
                  </a:lnTo>
                  <a:lnTo>
                    <a:pt x="85" y="13"/>
                  </a:lnTo>
                  <a:lnTo>
                    <a:pt x="107" y="20"/>
                  </a:lnTo>
                  <a:lnTo>
                    <a:pt x="127" y="27"/>
                  </a:lnTo>
                  <a:lnTo>
                    <a:pt x="147" y="34"/>
                  </a:lnTo>
                  <a:lnTo>
                    <a:pt x="164" y="44"/>
                  </a:lnTo>
                  <a:lnTo>
                    <a:pt x="181" y="53"/>
                  </a:lnTo>
                  <a:lnTo>
                    <a:pt x="197" y="64"/>
                  </a:lnTo>
                  <a:lnTo>
                    <a:pt x="213" y="74"/>
                  </a:lnTo>
                  <a:lnTo>
                    <a:pt x="228" y="85"/>
                  </a:lnTo>
                  <a:lnTo>
                    <a:pt x="228" y="85"/>
                  </a:lnTo>
                  <a:close/>
                  <a:moveTo>
                    <a:pt x="248" y="81"/>
                  </a:moveTo>
                  <a:lnTo>
                    <a:pt x="233" y="60"/>
                  </a:lnTo>
                  <a:lnTo>
                    <a:pt x="214" y="39"/>
                  </a:lnTo>
                  <a:lnTo>
                    <a:pt x="204" y="28"/>
                  </a:lnTo>
                  <a:lnTo>
                    <a:pt x="194" y="19"/>
                  </a:lnTo>
                  <a:lnTo>
                    <a:pt x="182" y="10"/>
                  </a:lnTo>
                  <a:lnTo>
                    <a:pt x="168" y="0"/>
                  </a:lnTo>
                  <a:lnTo>
                    <a:pt x="160" y="1"/>
                  </a:lnTo>
                  <a:lnTo>
                    <a:pt x="150" y="4"/>
                  </a:lnTo>
                  <a:lnTo>
                    <a:pt x="142" y="5"/>
                  </a:lnTo>
                  <a:lnTo>
                    <a:pt x="133" y="6"/>
                  </a:lnTo>
                  <a:lnTo>
                    <a:pt x="150" y="14"/>
                  </a:lnTo>
                  <a:lnTo>
                    <a:pt x="167" y="23"/>
                  </a:lnTo>
                  <a:lnTo>
                    <a:pt x="182" y="32"/>
                  </a:lnTo>
                  <a:lnTo>
                    <a:pt x="197" y="41"/>
                  </a:lnTo>
                  <a:lnTo>
                    <a:pt x="210" y="51"/>
                  </a:lnTo>
                  <a:lnTo>
                    <a:pt x="223" y="60"/>
                  </a:lnTo>
                  <a:lnTo>
                    <a:pt x="236" y="71"/>
                  </a:lnTo>
                  <a:lnTo>
                    <a:pt x="248" y="81"/>
                  </a:lnTo>
                  <a:lnTo>
                    <a:pt x="248" y="81"/>
                  </a:lnTo>
                  <a:close/>
                  <a:moveTo>
                    <a:pt x="229" y="101"/>
                  </a:moveTo>
                  <a:lnTo>
                    <a:pt x="240" y="107"/>
                  </a:lnTo>
                  <a:lnTo>
                    <a:pt x="250" y="111"/>
                  </a:lnTo>
                  <a:lnTo>
                    <a:pt x="261" y="112"/>
                  </a:lnTo>
                  <a:lnTo>
                    <a:pt x="271" y="113"/>
                  </a:lnTo>
                  <a:lnTo>
                    <a:pt x="282" y="112"/>
                  </a:lnTo>
                  <a:lnTo>
                    <a:pt x="291" y="109"/>
                  </a:lnTo>
                  <a:lnTo>
                    <a:pt x="302" y="106"/>
                  </a:lnTo>
                  <a:lnTo>
                    <a:pt x="311" y="101"/>
                  </a:lnTo>
                  <a:lnTo>
                    <a:pt x="311" y="148"/>
                  </a:lnTo>
                  <a:lnTo>
                    <a:pt x="311" y="194"/>
                  </a:lnTo>
                  <a:lnTo>
                    <a:pt x="311" y="241"/>
                  </a:lnTo>
                  <a:lnTo>
                    <a:pt x="311" y="288"/>
                  </a:lnTo>
                  <a:lnTo>
                    <a:pt x="311" y="334"/>
                  </a:lnTo>
                  <a:lnTo>
                    <a:pt x="311" y="381"/>
                  </a:lnTo>
                  <a:lnTo>
                    <a:pt x="311" y="426"/>
                  </a:lnTo>
                  <a:lnTo>
                    <a:pt x="311" y="473"/>
                  </a:lnTo>
                  <a:lnTo>
                    <a:pt x="302" y="480"/>
                  </a:lnTo>
                  <a:lnTo>
                    <a:pt x="291" y="485"/>
                  </a:lnTo>
                  <a:lnTo>
                    <a:pt x="282" y="489"/>
                  </a:lnTo>
                  <a:lnTo>
                    <a:pt x="271" y="490"/>
                  </a:lnTo>
                  <a:lnTo>
                    <a:pt x="261" y="490"/>
                  </a:lnTo>
                  <a:lnTo>
                    <a:pt x="250" y="486"/>
                  </a:lnTo>
                  <a:lnTo>
                    <a:pt x="240" y="482"/>
                  </a:lnTo>
                  <a:lnTo>
                    <a:pt x="229" y="473"/>
                  </a:lnTo>
                  <a:lnTo>
                    <a:pt x="229" y="426"/>
                  </a:lnTo>
                  <a:lnTo>
                    <a:pt x="229" y="381"/>
                  </a:lnTo>
                  <a:lnTo>
                    <a:pt x="229" y="334"/>
                  </a:lnTo>
                  <a:lnTo>
                    <a:pt x="229" y="288"/>
                  </a:lnTo>
                  <a:lnTo>
                    <a:pt x="229" y="241"/>
                  </a:lnTo>
                  <a:lnTo>
                    <a:pt x="229" y="194"/>
                  </a:lnTo>
                  <a:lnTo>
                    <a:pt x="229" y="148"/>
                  </a:lnTo>
                  <a:lnTo>
                    <a:pt x="229" y="101"/>
                  </a:lnTo>
                  <a:lnTo>
                    <a:pt x="229" y="101"/>
                  </a:lnTo>
                  <a:close/>
                </a:path>
              </a:pathLst>
            </a:custGeom>
            <a:solidFill>
              <a:schemeClr val="bg1"/>
            </a:solidFill>
            <a:ln>
              <a:noFill/>
            </a:ln>
          </p:spPr>
          <p:txBody>
            <a:bodyPr vert="horz" wrap="square" lIns="91419" tIns="45709" rIns="91419" bIns="45709" numCol="1" anchor="t" anchorCtr="0" compatLnSpc="1"/>
            <a:lstStyle/>
            <a:p>
              <a:pPr defTabSz="1217295"/>
              <a:endParaRPr lang="zh-CN" altLang="en-US" sz="2400" dirty="0">
                <a:solidFill>
                  <a:srgbClr val="080808"/>
                </a:solidFill>
                <a:cs typeface="+mn-ea"/>
                <a:sym typeface="+mn-lt"/>
              </a:endParaRPr>
            </a:p>
          </p:txBody>
        </p:sp>
      </p:grpSp>
      <p:grpSp>
        <p:nvGrpSpPr>
          <p:cNvPr id="31" name="组合 30"/>
          <p:cNvGrpSpPr/>
          <p:nvPr/>
        </p:nvGrpSpPr>
        <p:grpSpPr>
          <a:xfrm>
            <a:off x="5533229" y="4882459"/>
            <a:ext cx="509048" cy="509048"/>
            <a:chOff x="5533229" y="4882459"/>
            <a:chExt cx="509048" cy="509048"/>
          </a:xfrm>
        </p:grpSpPr>
        <p:sp>
          <p:nvSpPr>
            <p:cNvPr id="32" name="椭圆 31"/>
            <p:cNvSpPr/>
            <p:nvPr/>
          </p:nvSpPr>
          <p:spPr>
            <a:xfrm>
              <a:off x="5533229" y="4882459"/>
              <a:ext cx="509048" cy="50904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Freeform 88"/>
            <p:cNvSpPr>
              <a:spLocks noEditPoints="1"/>
            </p:cNvSpPr>
            <p:nvPr/>
          </p:nvSpPr>
          <p:spPr bwMode="auto">
            <a:xfrm>
              <a:off x="5622667" y="4981902"/>
              <a:ext cx="330173" cy="310162"/>
            </a:xfrm>
            <a:custGeom>
              <a:avLst/>
              <a:gdLst>
                <a:gd name="T0" fmla="*/ 97 w 590"/>
                <a:gd name="T1" fmla="*/ 217 h 556"/>
                <a:gd name="T2" fmla="*/ 149 w 590"/>
                <a:gd name="T3" fmla="*/ 205 h 556"/>
                <a:gd name="T4" fmla="*/ 82 w 590"/>
                <a:gd name="T5" fmla="*/ 244 h 556"/>
                <a:gd name="T6" fmla="*/ 171 w 590"/>
                <a:gd name="T7" fmla="*/ 259 h 556"/>
                <a:gd name="T8" fmla="*/ 164 w 590"/>
                <a:gd name="T9" fmla="*/ 363 h 556"/>
                <a:gd name="T10" fmla="*/ 97 w 590"/>
                <a:gd name="T11" fmla="*/ 373 h 556"/>
                <a:gd name="T12" fmla="*/ 197 w 590"/>
                <a:gd name="T13" fmla="*/ 382 h 556"/>
                <a:gd name="T14" fmla="*/ 135 w 590"/>
                <a:gd name="T15" fmla="*/ 393 h 556"/>
                <a:gd name="T16" fmla="*/ 132 w 590"/>
                <a:gd name="T17" fmla="*/ 407 h 556"/>
                <a:gd name="T18" fmla="*/ 131 w 590"/>
                <a:gd name="T19" fmla="*/ 167 h 556"/>
                <a:gd name="T20" fmla="*/ 107 w 590"/>
                <a:gd name="T21" fmla="*/ 180 h 556"/>
                <a:gd name="T22" fmla="*/ 433 w 590"/>
                <a:gd name="T23" fmla="*/ 214 h 556"/>
                <a:gd name="T24" fmla="*/ 508 w 590"/>
                <a:gd name="T25" fmla="*/ 221 h 556"/>
                <a:gd name="T26" fmla="*/ 419 w 590"/>
                <a:gd name="T27" fmla="*/ 247 h 556"/>
                <a:gd name="T28" fmla="*/ 458 w 590"/>
                <a:gd name="T29" fmla="*/ 255 h 556"/>
                <a:gd name="T30" fmla="*/ 455 w 590"/>
                <a:gd name="T31" fmla="*/ 242 h 556"/>
                <a:gd name="T32" fmla="*/ 401 w 590"/>
                <a:gd name="T33" fmla="*/ 380 h 556"/>
                <a:gd name="T34" fmla="*/ 508 w 590"/>
                <a:gd name="T35" fmla="*/ 376 h 556"/>
                <a:gd name="T36" fmla="*/ 414 w 590"/>
                <a:gd name="T37" fmla="*/ 365 h 556"/>
                <a:gd name="T38" fmla="*/ 409 w 590"/>
                <a:gd name="T39" fmla="*/ 413 h 556"/>
                <a:gd name="T40" fmla="*/ 508 w 590"/>
                <a:gd name="T41" fmla="*/ 397 h 556"/>
                <a:gd name="T42" fmla="*/ 396 w 590"/>
                <a:gd name="T43" fmla="*/ 402 h 556"/>
                <a:gd name="T44" fmla="*/ 481 w 590"/>
                <a:gd name="T45" fmla="*/ 180 h 556"/>
                <a:gd name="T46" fmla="*/ 453 w 590"/>
                <a:gd name="T47" fmla="*/ 167 h 556"/>
                <a:gd name="T48" fmla="*/ 239 w 590"/>
                <a:gd name="T49" fmla="*/ 207 h 556"/>
                <a:gd name="T50" fmla="*/ 203 w 590"/>
                <a:gd name="T51" fmla="*/ 108 h 556"/>
                <a:gd name="T52" fmla="*/ 231 w 590"/>
                <a:gd name="T53" fmla="*/ 54 h 556"/>
                <a:gd name="T54" fmla="*/ 306 w 590"/>
                <a:gd name="T55" fmla="*/ 35 h 556"/>
                <a:gd name="T56" fmla="*/ 368 w 590"/>
                <a:gd name="T57" fmla="*/ 68 h 556"/>
                <a:gd name="T58" fmla="*/ 381 w 590"/>
                <a:gd name="T59" fmla="*/ 123 h 556"/>
                <a:gd name="T60" fmla="*/ 339 w 590"/>
                <a:gd name="T61" fmla="*/ 228 h 556"/>
                <a:gd name="T62" fmla="*/ 394 w 590"/>
                <a:gd name="T63" fmla="*/ 183 h 556"/>
                <a:gd name="T64" fmla="*/ 414 w 590"/>
                <a:gd name="T65" fmla="*/ 80 h 556"/>
                <a:gd name="T66" fmla="*/ 358 w 590"/>
                <a:gd name="T67" fmla="*/ 15 h 556"/>
                <a:gd name="T68" fmla="*/ 245 w 590"/>
                <a:gd name="T69" fmla="*/ 7 h 556"/>
                <a:gd name="T70" fmla="*/ 177 w 590"/>
                <a:gd name="T71" fmla="*/ 66 h 556"/>
                <a:gd name="T72" fmla="*/ 179 w 590"/>
                <a:gd name="T73" fmla="*/ 161 h 556"/>
                <a:gd name="T74" fmla="*/ 264 w 590"/>
                <a:gd name="T75" fmla="*/ 249 h 556"/>
                <a:gd name="T76" fmla="*/ 281 w 590"/>
                <a:gd name="T77" fmla="*/ 161 h 556"/>
                <a:gd name="T78" fmla="*/ 313 w 590"/>
                <a:gd name="T79" fmla="*/ 159 h 556"/>
                <a:gd name="T80" fmla="*/ 345 w 590"/>
                <a:gd name="T81" fmla="*/ 155 h 556"/>
                <a:gd name="T82" fmla="*/ 313 w 590"/>
                <a:gd name="T83" fmla="*/ 143 h 556"/>
                <a:gd name="T84" fmla="*/ 279 w 590"/>
                <a:gd name="T85" fmla="*/ 146 h 556"/>
                <a:gd name="T86" fmla="*/ 242 w 590"/>
                <a:gd name="T87" fmla="*/ 150 h 556"/>
                <a:gd name="T88" fmla="*/ 270 w 590"/>
                <a:gd name="T89" fmla="*/ 365 h 556"/>
                <a:gd name="T90" fmla="*/ 300 w 590"/>
                <a:gd name="T91" fmla="*/ 378 h 556"/>
                <a:gd name="T92" fmla="*/ 323 w 590"/>
                <a:gd name="T93" fmla="*/ 356 h 556"/>
                <a:gd name="T94" fmla="*/ 74 w 590"/>
                <a:gd name="T95" fmla="*/ 130 h 556"/>
                <a:gd name="T96" fmla="*/ 184 w 590"/>
                <a:gd name="T97" fmla="*/ 461 h 556"/>
                <a:gd name="T98" fmla="*/ 281 w 590"/>
                <a:gd name="T99" fmla="*/ 437 h 556"/>
                <a:gd name="T100" fmla="*/ 320 w 590"/>
                <a:gd name="T101" fmla="*/ 479 h 556"/>
                <a:gd name="T102" fmla="*/ 480 w 590"/>
                <a:gd name="T103" fmla="*/ 456 h 556"/>
                <a:gd name="T104" fmla="*/ 463 w 590"/>
                <a:gd name="T105" fmla="*/ 127 h 556"/>
                <a:gd name="T106" fmla="*/ 536 w 590"/>
                <a:gd name="T107" fmla="*/ 113 h 556"/>
                <a:gd name="T108" fmla="*/ 568 w 590"/>
                <a:gd name="T109" fmla="*/ 529 h 556"/>
                <a:gd name="T110" fmla="*/ 331 w 590"/>
                <a:gd name="T111" fmla="*/ 536 h 556"/>
                <a:gd name="T112" fmla="*/ 210 w 590"/>
                <a:gd name="T113" fmla="*/ 528 h 556"/>
                <a:gd name="T114" fmla="*/ 0 w 590"/>
                <a:gd name="T115" fmla="*/ 533 h 556"/>
                <a:gd name="T116" fmla="*/ 81 w 590"/>
                <a:gd name="T117" fmla="*/ 10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0" h="556">
                  <a:moveTo>
                    <a:pt x="149" y="205"/>
                  </a:moveTo>
                  <a:lnTo>
                    <a:pt x="130" y="204"/>
                  </a:lnTo>
                  <a:lnTo>
                    <a:pt x="112" y="203"/>
                  </a:lnTo>
                  <a:lnTo>
                    <a:pt x="97" y="204"/>
                  </a:lnTo>
                  <a:lnTo>
                    <a:pt x="82" y="207"/>
                  </a:lnTo>
                  <a:lnTo>
                    <a:pt x="82" y="221"/>
                  </a:lnTo>
                  <a:lnTo>
                    <a:pt x="97" y="217"/>
                  </a:lnTo>
                  <a:lnTo>
                    <a:pt x="114" y="217"/>
                  </a:lnTo>
                  <a:lnTo>
                    <a:pt x="132" y="217"/>
                  </a:lnTo>
                  <a:lnTo>
                    <a:pt x="152" y="220"/>
                  </a:lnTo>
                  <a:lnTo>
                    <a:pt x="156" y="220"/>
                  </a:lnTo>
                  <a:lnTo>
                    <a:pt x="152" y="214"/>
                  </a:lnTo>
                  <a:lnTo>
                    <a:pt x="149" y="207"/>
                  </a:lnTo>
                  <a:lnTo>
                    <a:pt x="149" y="205"/>
                  </a:lnTo>
                  <a:close/>
                  <a:moveTo>
                    <a:pt x="166" y="245"/>
                  </a:moveTo>
                  <a:lnTo>
                    <a:pt x="161" y="244"/>
                  </a:lnTo>
                  <a:lnTo>
                    <a:pt x="155" y="244"/>
                  </a:lnTo>
                  <a:lnTo>
                    <a:pt x="135" y="242"/>
                  </a:lnTo>
                  <a:lnTo>
                    <a:pt x="116" y="241"/>
                  </a:lnTo>
                  <a:lnTo>
                    <a:pt x="98" y="242"/>
                  </a:lnTo>
                  <a:lnTo>
                    <a:pt x="82" y="244"/>
                  </a:lnTo>
                  <a:lnTo>
                    <a:pt x="82" y="258"/>
                  </a:lnTo>
                  <a:lnTo>
                    <a:pt x="97" y="255"/>
                  </a:lnTo>
                  <a:lnTo>
                    <a:pt x="114" y="255"/>
                  </a:lnTo>
                  <a:lnTo>
                    <a:pt x="132" y="255"/>
                  </a:lnTo>
                  <a:lnTo>
                    <a:pt x="152" y="257"/>
                  </a:lnTo>
                  <a:lnTo>
                    <a:pt x="162" y="258"/>
                  </a:lnTo>
                  <a:lnTo>
                    <a:pt x="171" y="259"/>
                  </a:lnTo>
                  <a:lnTo>
                    <a:pt x="169" y="252"/>
                  </a:lnTo>
                  <a:lnTo>
                    <a:pt x="166" y="245"/>
                  </a:lnTo>
                  <a:lnTo>
                    <a:pt x="166" y="245"/>
                  </a:lnTo>
                  <a:close/>
                  <a:moveTo>
                    <a:pt x="195" y="367"/>
                  </a:moveTo>
                  <a:lnTo>
                    <a:pt x="184" y="366"/>
                  </a:lnTo>
                  <a:lnTo>
                    <a:pt x="175" y="364"/>
                  </a:lnTo>
                  <a:lnTo>
                    <a:pt x="164" y="363"/>
                  </a:lnTo>
                  <a:lnTo>
                    <a:pt x="155" y="362"/>
                  </a:lnTo>
                  <a:lnTo>
                    <a:pt x="135" y="359"/>
                  </a:lnTo>
                  <a:lnTo>
                    <a:pt x="116" y="359"/>
                  </a:lnTo>
                  <a:lnTo>
                    <a:pt x="98" y="359"/>
                  </a:lnTo>
                  <a:lnTo>
                    <a:pt x="82" y="362"/>
                  </a:lnTo>
                  <a:lnTo>
                    <a:pt x="82" y="376"/>
                  </a:lnTo>
                  <a:lnTo>
                    <a:pt x="97" y="373"/>
                  </a:lnTo>
                  <a:lnTo>
                    <a:pt x="114" y="372"/>
                  </a:lnTo>
                  <a:lnTo>
                    <a:pt x="132" y="372"/>
                  </a:lnTo>
                  <a:lnTo>
                    <a:pt x="152" y="375"/>
                  </a:lnTo>
                  <a:lnTo>
                    <a:pt x="164" y="376"/>
                  </a:lnTo>
                  <a:lnTo>
                    <a:pt x="175" y="378"/>
                  </a:lnTo>
                  <a:lnTo>
                    <a:pt x="186" y="380"/>
                  </a:lnTo>
                  <a:lnTo>
                    <a:pt x="197" y="382"/>
                  </a:lnTo>
                  <a:lnTo>
                    <a:pt x="195" y="367"/>
                  </a:lnTo>
                  <a:close/>
                  <a:moveTo>
                    <a:pt x="202" y="404"/>
                  </a:moveTo>
                  <a:lnTo>
                    <a:pt x="190" y="402"/>
                  </a:lnTo>
                  <a:lnTo>
                    <a:pt x="178" y="399"/>
                  </a:lnTo>
                  <a:lnTo>
                    <a:pt x="166" y="398"/>
                  </a:lnTo>
                  <a:lnTo>
                    <a:pt x="155" y="396"/>
                  </a:lnTo>
                  <a:lnTo>
                    <a:pt x="135" y="393"/>
                  </a:lnTo>
                  <a:lnTo>
                    <a:pt x="116" y="393"/>
                  </a:lnTo>
                  <a:lnTo>
                    <a:pt x="98" y="393"/>
                  </a:lnTo>
                  <a:lnTo>
                    <a:pt x="82" y="397"/>
                  </a:lnTo>
                  <a:lnTo>
                    <a:pt x="82" y="410"/>
                  </a:lnTo>
                  <a:lnTo>
                    <a:pt x="97" y="407"/>
                  </a:lnTo>
                  <a:lnTo>
                    <a:pt x="114" y="406"/>
                  </a:lnTo>
                  <a:lnTo>
                    <a:pt x="132" y="407"/>
                  </a:lnTo>
                  <a:lnTo>
                    <a:pt x="152" y="409"/>
                  </a:lnTo>
                  <a:lnTo>
                    <a:pt x="165" y="411"/>
                  </a:lnTo>
                  <a:lnTo>
                    <a:pt x="178" y="413"/>
                  </a:lnTo>
                  <a:lnTo>
                    <a:pt x="191" y="416"/>
                  </a:lnTo>
                  <a:lnTo>
                    <a:pt x="204" y="418"/>
                  </a:lnTo>
                  <a:lnTo>
                    <a:pt x="202" y="404"/>
                  </a:lnTo>
                  <a:close/>
                  <a:moveTo>
                    <a:pt x="131" y="167"/>
                  </a:moveTo>
                  <a:lnTo>
                    <a:pt x="118" y="166"/>
                  </a:lnTo>
                  <a:lnTo>
                    <a:pt x="105" y="166"/>
                  </a:lnTo>
                  <a:lnTo>
                    <a:pt x="94" y="167"/>
                  </a:lnTo>
                  <a:lnTo>
                    <a:pt x="82" y="169"/>
                  </a:lnTo>
                  <a:lnTo>
                    <a:pt x="82" y="183"/>
                  </a:lnTo>
                  <a:lnTo>
                    <a:pt x="94" y="181"/>
                  </a:lnTo>
                  <a:lnTo>
                    <a:pt x="107" y="180"/>
                  </a:lnTo>
                  <a:lnTo>
                    <a:pt x="122" y="180"/>
                  </a:lnTo>
                  <a:lnTo>
                    <a:pt x="137" y="180"/>
                  </a:lnTo>
                  <a:lnTo>
                    <a:pt x="134" y="173"/>
                  </a:lnTo>
                  <a:lnTo>
                    <a:pt x="131" y="167"/>
                  </a:lnTo>
                  <a:lnTo>
                    <a:pt x="131" y="167"/>
                  </a:lnTo>
                  <a:close/>
                  <a:moveTo>
                    <a:pt x="436" y="207"/>
                  </a:moveTo>
                  <a:lnTo>
                    <a:pt x="433" y="214"/>
                  </a:lnTo>
                  <a:lnTo>
                    <a:pt x="429" y="221"/>
                  </a:lnTo>
                  <a:lnTo>
                    <a:pt x="433" y="220"/>
                  </a:lnTo>
                  <a:lnTo>
                    <a:pt x="438" y="220"/>
                  </a:lnTo>
                  <a:lnTo>
                    <a:pt x="458" y="217"/>
                  </a:lnTo>
                  <a:lnTo>
                    <a:pt x="476" y="217"/>
                  </a:lnTo>
                  <a:lnTo>
                    <a:pt x="493" y="217"/>
                  </a:lnTo>
                  <a:lnTo>
                    <a:pt x="508" y="221"/>
                  </a:lnTo>
                  <a:lnTo>
                    <a:pt x="508" y="207"/>
                  </a:lnTo>
                  <a:lnTo>
                    <a:pt x="493" y="204"/>
                  </a:lnTo>
                  <a:lnTo>
                    <a:pt x="475" y="203"/>
                  </a:lnTo>
                  <a:lnTo>
                    <a:pt x="456" y="204"/>
                  </a:lnTo>
                  <a:lnTo>
                    <a:pt x="436" y="207"/>
                  </a:lnTo>
                  <a:lnTo>
                    <a:pt x="436" y="207"/>
                  </a:lnTo>
                  <a:close/>
                  <a:moveTo>
                    <a:pt x="419" y="247"/>
                  </a:moveTo>
                  <a:lnTo>
                    <a:pt x="419" y="248"/>
                  </a:lnTo>
                  <a:lnTo>
                    <a:pt x="418" y="249"/>
                  </a:lnTo>
                  <a:lnTo>
                    <a:pt x="420" y="249"/>
                  </a:lnTo>
                  <a:lnTo>
                    <a:pt x="418" y="259"/>
                  </a:lnTo>
                  <a:lnTo>
                    <a:pt x="427" y="258"/>
                  </a:lnTo>
                  <a:lnTo>
                    <a:pt x="438" y="257"/>
                  </a:lnTo>
                  <a:lnTo>
                    <a:pt x="458" y="255"/>
                  </a:lnTo>
                  <a:lnTo>
                    <a:pt x="476" y="255"/>
                  </a:lnTo>
                  <a:lnTo>
                    <a:pt x="493" y="255"/>
                  </a:lnTo>
                  <a:lnTo>
                    <a:pt x="508" y="258"/>
                  </a:lnTo>
                  <a:lnTo>
                    <a:pt x="508" y="244"/>
                  </a:lnTo>
                  <a:lnTo>
                    <a:pt x="492" y="242"/>
                  </a:lnTo>
                  <a:lnTo>
                    <a:pt x="474" y="241"/>
                  </a:lnTo>
                  <a:lnTo>
                    <a:pt x="455" y="242"/>
                  </a:lnTo>
                  <a:lnTo>
                    <a:pt x="435" y="244"/>
                  </a:lnTo>
                  <a:lnTo>
                    <a:pt x="427" y="245"/>
                  </a:lnTo>
                  <a:lnTo>
                    <a:pt x="419" y="247"/>
                  </a:lnTo>
                  <a:lnTo>
                    <a:pt x="419" y="247"/>
                  </a:lnTo>
                  <a:close/>
                  <a:moveTo>
                    <a:pt x="392" y="369"/>
                  </a:moveTo>
                  <a:lnTo>
                    <a:pt x="388" y="383"/>
                  </a:lnTo>
                  <a:lnTo>
                    <a:pt x="401" y="380"/>
                  </a:lnTo>
                  <a:lnTo>
                    <a:pt x="413" y="378"/>
                  </a:lnTo>
                  <a:lnTo>
                    <a:pt x="426" y="377"/>
                  </a:lnTo>
                  <a:lnTo>
                    <a:pt x="438" y="375"/>
                  </a:lnTo>
                  <a:lnTo>
                    <a:pt x="458" y="372"/>
                  </a:lnTo>
                  <a:lnTo>
                    <a:pt x="476" y="372"/>
                  </a:lnTo>
                  <a:lnTo>
                    <a:pt x="493" y="373"/>
                  </a:lnTo>
                  <a:lnTo>
                    <a:pt x="508" y="376"/>
                  </a:lnTo>
                  <a:lnTo>
                    <a:pt x="508" y="362"/>
                  </a:lnTo>
                  <a:lnTo>
                    <a:pt x="492" y="359"/>
                  </a:lnTo>
                  <a:lnTo>
                    <a:pt x="474" y="359"/>
                  </a:lnTo>
                  <a:lnTo>
                    <a:pt x="455" y="359"/>
                  </a:lnTo>
                  <a:lnTo>
                    <a:pt x="435" y="362"/>
                  </a:lnTo>
                  <a:lnTo>
                    <a:pt x="425" y="363"/>
                  </a:lnTo>
                  <a:lnTo>
                    <a:pt x="414" y="365"/>
                  </a:lnTo>
                  <a:lnTo>
                    <a:pt x="402" y="366"/>
                  </a:lnTo>
                  <a:lnTo>
                    <a:pt x="392" y="369"/>
                  </a:lnTo>
                  <a:lnTo>
                    <a:pt x="392" y="369"/>
                  </a:lnTo>
                  <a:close/>
                  <a:moveTo>
                    <a:pt x="384" y="405"/>
                  </a:moveTo>
                  <a:lnTo>
                    <a:pt x="380" y="419"/>
                  </a:lnTo>
                  <a:lnTo>
                    <a:pt x="395" y="416"/>
                  </a:lnTo>
                  <a:lnTo>
                    <a:pt x="409" y="413"/>
                  </a:lnTo>
                  <a:lnTo>
                    <a:pt x="423" y="411"/>
                  </a:lnTo>
                  <a:lnTo>
                    <a:pt x="438" y="409"/>
                  </a:lnTo>
                  <a:lnTo>
                    <a:pt x="458" y="407"/>
                  </a:lnTo>
                  <a:lnTo>
                    <a:pt x="476" y="406"/>
                  </a:lnTo>
                  <a:lnTo>
                    <a:pt x="493" y="407"/>
                  </a:lnTo>
                  <a:lnTo>
                    <a:pt x="508" y="410"/>
                  </a:lnTo>
                  <a:lnTo>
                    <a:pt x="508" y="397"/>
                  </a:lnTo>
                  <a:lnTo>
                    <a:pt x="492" y="393"/>
                  </a:lnTo>
                  <a:lnTo>
                    <a:pt x="474" y="393"/>
                  </a:lnTo>
                  <a:lnTo>
                    <a:pt x="455" y="393"/>
                  </a:lnTo>
                  <a:lnTo>
                    <a:pt x="435" y="396"/>
                  </a:lnTo>
                  <a:lnTo>
                    <a:pt x="422" y="398"/>
                  </a:lnTo>
                  <a:lnTo>
                    <a:pt x="409" y="399"/>
                  </a:lnTo>
                  <a:lnTo>
                    <a:pt x="396" y="402"/>
                  </a:lnTo>
                  <a:lnTo>
                    <a:pt x="384" y="405"/>
                  </a:lnTo>
                  <a:lnTo>
                    <a:pt x="384" y="405"/>
                  </a:lnTo>
                  <a:close/>
                  <a:moveTo>
                    <a:pt x="453" y="167"/>
                  </a:moveTo>
                  <a:lnTo>
                    <a:pt x="450" y="174"/>
                  </a:lnTo>
                  <a:lnTo>
                    <a:pt x="448" y="181"/>
                  </a:lnTo>
                  <a:lnTo>
                    <a:pt x="465" y="180"/>
                  </a:lnTo>
                  <a:lnTo>
                    <a:pt x="481" y="180"/>
                  </a:lnTo>
                  <a:lnTo>
                    <a:pt x="495" y="180"/>
                  </a:lnTo>
                  <a:lnTo>
                    <a:pt x="508" y="183"/>
                  </a:lnTo>
                  <a:lnTo>
                    <a:pt x="508" y="169"/>
                  </a:lnTo>
                  <a:lnTo>
                    <a:pt x="496" y="167"/>
                  </a:lnTo>
                  <a:lnTo>
                    <a:pt x="482" y="166"/>
                  </a:lnTo>
                  <a:lnTo>
                    <a:pt x="468" y="166"/>
                  </a:lnTo>
                  <a:lnTo>
                    <a:pt x="453" y="167"/>
                  </a:lnTo>
                  <a:lnTo>
                    <a:pt x="453" y="167"/>
                  </a:lnTo>
                  <a:close/>
                  <a:moveTo>
                    <a:pt x="215" y="250"/>
                  </a:moveTo>
                  <a:lnTo>
                    <a:pt x="251" y="250"/>
                  </a:lnTo>
                  <a:lnTo>
                    <a:pt x="249" y="238"/>
                  </a:lnTo>
                  <a:lnTo>
                    <a:pt x="246" y="228"/>
                  </a:lnTo>
                  <a:lnTo>
                    <a:pt x="243" y="217"/>
                  </a:lnTo>
                  <a:lnTo>
                    <a:pt x="239" y="207"/>
                  </a:lnTo>
                  <a:lnTo>
                    <a:pt x="231" y="188"/>
                  </a:lnTo>
                  <a:lnTo>
                    <a:pt x="223" y="169"/>
                  </a:lnTo>
                  <a:lnTo>
                    <a:pt x="213" y="150"/>
                  </a:lnTo>
                  <a:lnTo>
                    <a:pt x="206" y="133"/>
                  </a:lnTo>
                  <a:lnTo>
                    <a:pt x="204" y="123"/>
                  </a:lnTo>
                  <a:lnTo>
                    <a:pt x="203" y="115"/>
                  </a:lnTo>
                  <a:lnTo>
                    <a:pt x="203" y="108"/>
                  </a:lnTo>
                  <a:lnTo>
                    <a:pt x="203" y="100"/>
                  </a:lnTo>
                  <a:lnTo>
                    <a:pt x="205" y="90"/>
                  </a:lnTo>
                  <a:lnTo>
                    <a:pt x="209" y="82"/>
                  </a:lnTo>
                  <a:lnTo>
                    <a:pt x="213" y="74"/>
                  </a:lnTo>
                  <a:lnTo>
                    <a:pt x="219" y="67"/>
                  </a:lnTo>
                  <a:lnTo>
                    <a:pt x="225" y="60"/>
                  </a:lnTo>
                  <a:lnTo>
                    <a:pt x="231" y="54"/>
                  </a:lnTo>
                  <a:lnTo>
                    <a:pt x="238" y="49"/>
                  </a:lnTo>
                  <a:lnTo>
                    <a:pt x="245" y="46"/>
                  </a:lnTo>
                  <a:lnTo>
                    <a:pt x="257" y="40"/>
                  </a:lnTo>
                  <a:lnTo>
                    <a:pt x="269" y="38"/>
                  </a:lnTo>
                  <a:lnTo>
                    <a:pt x="281" y="35"/>
                  </a:lnTo>
                  <a:lnTo>
                    <a:pt x="294" y="35"/>
                  </a:lnTo>
                  <a:lnTo>
                    <a:pt x="306" y="35"/>
                  </a:lnTo>
                  <a:lnTo>
                    <a:pt x="319" y="38"/>
                  </a:lnTo>
                  <a:lnTo>
                    <a:pt x="331" y="42"/>
                  </a:lnTo>
                  <a:lnTo>
                    <a:pt x="341" y="47"/>
                  </a:lnTo>
                  <a:lnTo>
                    <a:pt x="350" y="51"/>
                  </a:lnTo>
                  <a:lnTo>
                    <a:pt x="357" y="56"/>
                  </a:lnTo>
                  <a:lnTo>
                    <a:pt x="362" y="61"/>
                  </a:lnTo>
                  <a:lnTo>
                    <a:pt x="368" y="68"/>
                  </a:lnTo>
                  <a:lnTo>
                    <a:pt x="373" y="75"/>
                  </a:lnTo>
                  <a:lnTo>
                    <a:pt x="377" y="82"/>
                  </a:lnTo>
                  <a:lnTo>
                    <a:pt x="380" y="90"/>
                  </a:lnTo>
                  <a:lnTo>
                    <a:pt x="382" y="100"/>
                  </a:lnTo>
                  <a:lnTo>
                    <a:pt x="382" y="107"/>
                  </a:lnTo>
                  <a:lnTo>
                    <a:pt x="382" y="115"/>
                  </a:lnTo>
                  <a:lnTo>
                    <a:pt x="381" y="123"/>
                  </a:lnTo>
                  <a:lnTo>
                    <a:pt x="378" y="132"/>
                  </a:lnTo>
                  <a:lnTo>
                    <a:pt x="371" y="150"/>
                  </a:lnTo>
                  <a:lnTo>
                    <a:pt x="362" y="169"/>
                  </a:lnTo>
                  <a:lnTo>
                    <a:pt x="354" y="188"/>
                  </a:lnTo>
                  <a:lnTo>
                    <a:pt x="346" y="207"/>
                  </a:lnTo>
                  <a:lnTo>
                    <a:pt x="342" y="217"/>
                  </a:lnTo>
                  <a:lnTo>
                    <a:pt x="339" y="228"/>
                  </a:lnTo>
                  <a:lnTo>
                    <a:pt x="337" y="238"/>
                  </a:lnTo>
                  <a:lnTo>
                    <a:pt x="334" y="250"/>
                  </a:lnTo>
                  <a:lnTo>
                    <a:pt x="371" y="250"/>
                  </a:lnTo>
                  <a:lnTo>
                    <a:pt x="374" y="232"/>
                  </a:lnTo>
                  <a:lnTo>
                    <a:pt x="380" y="216"/>
                  </a:lnTo>
                  <a:lnTo>
                    <a:pt x="387" y="200"/>
                  </a:lnTo>
                  <a:lnTo>
                    <a:pt x="394" y="183"/>
                  </a:lnTo>
                  <a:lnTo>
                    <a:pt x="405" y="161"/>
                  </a:lnTo>
                  <a:lnTo>
                    <a:pt x="413" y="139"/>
                  </a:lnTo>
                  <a:lnTo>
                    <a:pt x="416" y="127"/>
                  </a:lnTo>
                  <a:lnTo>
                    <a:pt x="418" y="116"/>
                  </a:lnTo>
                  <a:lnTo>
                    <a:pt x="419" y="105"/>
                  </a:lnTo>
                  <a:lnTo>
                    <a:pt x="418" y="94"/>
                  </a:lnTo>
                  <a:lnTo>
                    <a:pt x="414" y="80"/>
                  </a:lnTo>
                  <a:lnTo>
                    <a:pt x="409" y="68"/>
                  </a:lnTo>
                  <a:lnTo>
                    <a:pt x="404" y="56"/>
                  </a:lnTo>
                  <a:lnTo>
                    <a:pt x="396" y="47"/>
                  </a:lnTo>
                  <a:lnTo>
                    <a:pt x="388" y="38"/>
                  </a:lnTo>
                  <a:lnTo>
                    <a:pt x="379" y="29"/>
                  </a:lnTo>
                  <a:lnTo>
                    <a:pt x="369" y="21"/>
                  </a:lnTo>
                  <a:lnTo>
                    <a:pt x="358" y="15"/>
                  </a:lnTo>
                  <a:lnTo>
                    <a:pt x="344" y="8"/>
                  </a:lnTo>
                  <a:lnTo>
                    <a:pt x="327" y="4"/>
                  </a:lnTo>
                  <a:lnTo>
                    <a:pt x="311" y="1"/>
                  </a:lnTo>
                  <a:lnTo>
                    <a:pt x="294" y="0"/>
                  </a:lnTo>
                  <a:lnTo>
                    <a:pt x="278" y="0"/>
                  </a:lnTo>
                  <a:lnTo>
                    <a:pt x="262" y="2"/>
                  </a:lnTo>
                  <a:lnTo>
                    <a:pt x="245" y="7"/>
                  </a:lnTo>
                  <a:lnTo>
                    <a:pt x="230" y="13"/>
                  </a:lnTo>
                  <a:lnTo>
                    <a:pt x="219" y="20"/>
                  </a:lnTo>
                  <a:lnTo>
                    <a:pt x="209" y="27"/>
                  </a:lnTo>
                  <a:lnTo>
                    <a:pt x="199" y="35"/>
                  </a:lnTo>
                  <a:lnTo>
                    <a:pt x="191" y="45"/>
                  </a:lnTo>
                  <a:lnTo>
                    <a:pt x="184" y="55"/>
                  </a:lnTo>
                  <a:lnTo>
                    <a:pt x="177" y="66"/>
                  </a:lnTo>
                  <a:lnTo>
                    <a:pt x="172" y="79"/>
                  </a:lnTo>
                  <a:lnTo>
                    <a:pt x="169" y="93"/>
                  </a:lnTo>
                  <a:lnTo>
                    <a:pt x="166" y="105"/>
                  </a:lnTo>
                  <a:lnTo>
                    <a:pt x="166" y="116"/>
                  </a:lnTo>
                  <a:lnTo>
                    <a:pt x="169" y="127"/>
                  </a:lnTo>
                  <a:lnTo>
                    <a:pt x="171" y="139"/>
                  </a:lnTo>
                  <a:lnTo>
                    <a:pt x="179" y="161"/>
                  </a:lnTo>
                  <a:lnTo>
                    <a:pt x="191" y="184"/>
                  </a:lnTo>
                  <a:lnTo>
                    <a:pt x="198" y="200"/>
                  </a:lnTo>
                  <a:lnTo>
                    <a:pt x="205" y="216"/>
                  </a:lnTo>
                  <a:lnTo>
                    <a:pt x="211" y="232"/>
                  </a:lnTo>
                  <a:lnTo>
                    <a:pt x="215" y="250"/>
                  </a:lnTo>
                  <a:lnTo>
                    <a:pt x="215" y="250"/>
                  </a:lnTo>
                  <a:close/>
                  <a:moveTo>
                    <a:pt x="264" y="249"/>
                  </a:moveTo>
                  <a:lnTo>
                    <a:pt x="277" y="245"/>
                  </a:lnTo>
                  <a:lnTo>
                    <a:pt x="257" y="156"/>
                  </a:lnTo>
                  <a:lnTo>
                    <a:pt x="260" y="155"/>
                  </a:lnTo>
                  <a:lnTo>
                    <a:pt x="264" y="155"/>
                  </a:lnTo>
                  <a:lnTo>
                    <a:pt x="270" y="155"/>
                  </a:lnTo>
                  <a:lnTo>
                    <a:pt x="277" y="159"/>
                  </a:lnTo>
                  <a:lnTo>
                    <a:pt x="281" y="161"/>
                  </a:lnTo>
                  <a:lnTo>
                    <a:pt x="285" y="157"/>
                  </a:lnTo>
                  <a:lnTo>
                    <a:pt x="290" y="155"/>
                  </a:lnTo>
                  <a:lnTo>
                    <a:pt x="294" y="154"/>
                  </a:lnTo>
                  <a:lnTo>
                    <a:pt x="299" y="155"/>
                  </a:lnTo>
                  <a:lnTo>
                    <a:pt x="306" y="159"/>
                  </a:lnTo>
                  <a:lnTo>
                    <a:pt x="310" y="161"/>
                  </a:lnTo>
                  <a:lnTo>
                    <a:pt x="313" y="159"/>
                  </a:lnTo>
                  <a:lnTo>
                    <a:pt x="318" y="156"/>
                  </a:lnTo>
                  <a:lnTo>
                    <a:pt x="323" y="155"/>
                  </a:lnTo>
                  <a:lnTo>
                    <a:pt x="326" y="155"/>
                  </a:lnTo>
                  <a:lnTo>
                    <a:pt x="331" y="156"/>
                  </a:lnTo>
                  <a:lnTo>
                    <a:pt x="311" y="247"/>
                  </a:lnTo>
                  <a:lnTo>
                    <a:pt x="325" y="249"/>
                  </a:lnTo>
                  <a:lnTo>
                    <a:pt x="345" y="155"/>
                  </a:lnTo>
                  <a:lnTo>
                    <a:pt x="346" y="150"/>
                  </a:lnTo>
                  <a:lnTo>
                    <a:pt x="342" y="148"/>
                  </a:lnTo>
                  <a:lnTo>
                    <a:pt x="334" y="143"/>
                  </a:lnTo>
                  <a:lnTo>
                    <a:pt x="326" y="141"/>
                  </a:lnTo>
                  <a:lnTo>
                    <a:pt x="321" y="141"/>
                  </a:lnTo>
                  <a:lnTo>
                    <a:pt x="318" y="142"/>
                  </a:lnTo>
                  <a:lnTo>
                    <a:pt x="313" y="143"/>
                  </a:lnTo>
                  <a:lnTo>
                    <a:pt x="310" y="146"/>
                  </a:lnTo>
                  <a:lnTo>
                    <a:pt x="303" y="142"/>
                  </a:lnTo>
                  <a:lnTo>
                    <a:pt x="294" y="140"/>
                  </a:lnTo>
                  <a:lnTo>
                    <a:pt x="291" y="141"/>
                  </a:lnTo>
                  <a:lnTo>
                    <a:pt x="287" y="141"/>
                  </a:lnTo>
                  <a:lnTo>
                    <a:pt x="283" y="143"/>
                  </a:lnTo>
                  <a:lnTo>
                    <a:pt x="279" y="146"/>
                  </a:lnTo>
                  <a:lnTo>
                    <a:pt x="271" y="142"/>
                  </a:lnTo>
                  <a:lnTo>
                    <a:pt x="264" y="141"/>
                  </a:lnTo>
                  <a:lnTo>
                    <a:pt x="259" y="142"/>
                  </a:lnTo>
                  <a:lnTo>
                    <a:pt x="254" y="143"/>
                  </a:lnTo>
                  <a:lnTo>
                    <a:pt x="250" y="144"/>
                  </a:lnTo>
                  <a:lnTo>
                    <a:pt x="245" y="148"/>
                  </a:lnTo>
                  <a:lnTo>
                    <a:pt x="242" y="150"/>
                  </a:lnTo>
                  <a:lnTo>
                    <a:pt x="243" y="155"/>
                  </a:lnTo>
                  <a:lnTo>
                    <a:pt x="264" y="249"/>
                  </a:lnTo>
                  <a:close/>
                  <a:moveTo>
                    <a:pt x="220" y="271"/>
                  </a:moveTo>
                  <a:lnTo>
                    <a:pt x="238" y="356"/>
                  </a:lnTo>
                  <a:lnTo>
                    <a:pt x="267" y="356"/>
                  </a:lnTo>
                  <a:lnTo>
                    <a:pt x="269" y="360"/>
                  </a:lnTo>
                  <a:lnTo>
                    <a:pt x="270" y="365"/>
                  </a:lnTo>
                  <a:lnTo>
                    <a:pt x="273" y="369"/>
                  </a:lnTo>
                  <a:lnTo>
                    <a:pt x="277" y="372"/>
                  </a:lnTo>
                  <a:lnTo>
                    <a:pt x="280" y="375"/>
                  </a:lnTo>
                  <a:lnTo>
                    <a:pt x="285" y="377"/>
                  </a:lnTo>
                  <a:lnTo>
                    <a:pt x="290" y="378"/>
                  </a:lnTo>
                  <a:lnTo>
                    <a:pt x="294" y="378"/>
                  </a:lnTo>
                  <a:lnTo>
                    <a:pt x="300" y="378"/>
                  </a:lnTo>
                  <a:lnTo>
                    <a:pt x="305" y="377"/>
                  </a:lnTo>
                  <a:lnTo>
                    <a:pt x="308" y="375"/>
                  </a:lnTo>
                  <a:lnTo>
                    <a:pt x="313" y="372"/>
                  </a:lnTo>
                  <a:lnTo>
                    <a:pt x="317" y="369"/>
                  </a:lnTo>
                  <a:lnTo>
                    <a:pt x="319" y="365"/>
                  </a:lnTo>
                  <a:lnTo>
                    <a:pt x="321" y="360"/>
                  </a:lnTo>
                  <a:lnTo>
                    <a:pt x="323" y="356"/>
                  </a:lnTo>
                  <a:lnTo>
                    <a:pt x="348" y="356"/>
                  </a:lnTo>
                  <a:lnTo>
                    <a:pt x="367" y="271"/>
                  </a:lnTo>
                  <a:lnTo>
                    <a:pt x="220" y="271"/>
                  </a:lnTo>
                  <a:close/>
                  <a:moveTo>
                    <a:pt x="121" y="127"/>
                  </a:moveTo>
                  <a:lnTo>
                    <a:pt x="104" y="127"/>
                  </a:lnTo>
                  <a:lnTo>
                    <a:pt x="89" y="128"/>
                  </a:lnTo>
                  <a:lnTo>
                    <a:pt x="74" y="130"/>
                  </a:lnTo>
                  <a:lnTo>
                    <a:pt x="61" y="134"/>
                  </a:lnTo>
                  <a:lnTo>
                    <a:pt x="61" y="460"/>
                  </a:lnTo>
                  <a:lnTo>
                    <a:pt x="85" y="457"/>
                  </a:lnTo>
                  <a:lnTo>
                    <a:pt x="110" y="456"/>
                  </a:lnTo>
                  <a:lnTo>
                    <a:pt x="135" y="457"/>
                  </a:lnTo>
                  <a:lnTo>
                    <a:pt x="159" y="459"/>
                  </a:lnTo>
                  <a:lnTo>
                    <a:pt x="184" y="461"/>
                  </a:lnTo>
                  <a:lnTo>
                    <a:pt x="209" y="466"/>
                  </a:lnTo>
                  <a:lnTo>
                    <a:pt x="235" y="471"/>
                  </a:lnTo>
                  <a:lnTo>
                    <a:pt x="259" y="477"/>
                  </a:lnTo>
                  <a:lnTo>
                    <a:pt x="270" y="479"/>
                  </a:lnTo>
                  <a:lnTo>
                    <a:pt x="270" y="432"/>
                  </a:lnTo>
                  <a:lnTo>
                    <a:pt x="276" y="434"/>
                  </a:lnTo>
                  <a:lnTo>
                    <a:pt x="281" y="437"/>
                  </a:lnTo>
                  <a:lnTo>
                    <a:pt x="288" y="437"/>
                  </a:lnTo>
                  <a:lnTo>
                    <a:pt x="294" y="438"/>
                  </a:lnTo>
                  <a:lnTo>
                    <a:pt x="301" y="437"/>
                  </a:lnTo>
                  <a:lnTo>
                    <a:pt x="308" y="437"/>
                  </a:lnTo>
                  <a:lnTo>
                    <a:pt x="314" y="434"/>
                  </a:lnTo>
                  <a:lnTo>
                    <a:pt x="320" y="432"/>
                  </a:lnTo>
                  <a:lnTo>
                    <a:pt x="320" y="479"/>
                  </a:lnTo>
                  <a:lnTo>
                    <a:pt x="331" y="477"/>
                  </a:lnTo>
                  <a:lnTo>
                    <a:pt x="355" y="471"/>
                  </a:lnTo>
                  <a:lnTo>
                    <a:pt x="380" y="466"/>
                  </a:lnTo>
                  <a:lnTo>
                    <a:pt x="406" y="461"/>
                  </a:lnTo>
                  <a:lnTo>
                    <a:pt x="431" y="459"/>
                  </a:lnTo>
                  <a:lnTo>
                    <a:pt x="455" y="457"/>
                  </a:lnTo>
                  <a:lnTo>
                    <a:pt x="480" y="456"/>
                  </a:lnTo>
                  <a:lnTo>
                    <a:pt x="504" y="457"/>
                  </a:lnTo>
                  <a:lnTo>
                    <a:pt x="529" y="460"/>
                  </a:lnTo>
                  <a:lnTo>
                    <a:pt x="529" y="134"/>
                  </a:lnTo>
                  <a:lnTo>
                    <a:pt x="515" y="129"/>
                  </a:lnTo>
                  <a:lnTo>
                    <a:pt x="499" y="127"/>
                  </a:lnTo>
                  <a:lnTo>
                    <a:pt x="482" y="127"/>
                  </a:lnTo>
                  <a:lnTo>
                    <a:pt x="463" y="127"/>
                  </a:lnTo>
                  <a:lnTo>
                    <a:pt x="465" y="116"/>
                  </a:lnTo>
                  <a:lnTo>
                    <a:pt x="465" y="105"/>
                  </a:lnTo>
                  <a:lnTo>
                    <a:pt x="487" y="105"/>
                  </a:lnTo>
                  <a:lnTo>
                    <a:pt x="507" y="106"/>
                  </a:lnTo>
                  <a:lnTo>
                    <a:pt x="517" y="108"/>
                  </a:lnTo>
                  <a:lnTo>
                    <a:pt x="527" y="110"/>
                  </a:lnTo>
                  <a:lnTo>
                    <a:pt x="536" y="113"/>
                  </a:lnTo>
                  <a:lnTo>
                    <a:pt x="544" y="116"/>
                  </a:lnTo>
                  <a:lnTo>
                    <a:pt x="551" y="119"/>
                  </a:lnTo>
                  <a:lnTo>
                    <a:pt x="551" y="126"/>
                  </a:lnTo>
                  <a:lnTo>
                    <a:pt x="551" y="156"/>
                  </a:lnTo>
                  <a:lnTo>
                    <a:pt x="590" y="163"/>
                  </a:lnTo>
                  <a:lnTo>
                    <a:pt x="590" y="533"/>
                  </a:lnTo>
                  <a:lnTo>
                    <a:pt x="568" y="529"/>
                  </a:lnTo>
                  <a:lnTo>
                    <a:pt x="543" y="526"/>
                  </a:lnTo>
                  <a:lnTo>
                    <a:pt x="519" y="524"/>
                  </a:lnTo>
                  <a:lnTo>
                    <a:pt x="490" y="521"/>
                  </a:lnTo>
                  <a:lnTo>
                    <a:pt x="458" y="521"/>
                  </a:lnTo>
                  <a:lnTo>
                    <a:pt x="421" y="524"/>
                  </a:lnTo>
                  <a:lnTo>
                    <a:pt x="380" y="528"/>
                  </a:lnTo>
                  <a:lnTo>
                    <a:pt x="331" y="536"/>
                  </a:lnTo>
                  <a:lnTo>
                    <a:pt x="331" y="548"/>
                  </a:lnTo>
                  <a:lnTo>
                    <a:pt x="307" y="555"/>
                  </a:lnTo>
                  <a:lnTo>
                    <a:pt x="294" y="556"/>
                  </a:lnTo>
                  <a:lnTo>
                    <a:pt x="283" y="555"/>
                  </a:lnTo>
                  <a:lnTo>
                    <a:pt x="259" y="548"/>
                  </a:lnTo>
                  <a:lnTo>
                    <a:pt x="259" y="536"/>
                  </a:lnTo>
                  <a:lnTo>
                    <a:pt x="210" y="528"/>
                  </a:lnTo>
                  <a:lnTo>
                    <a:pt x="169" y="524"/>
                  </a:lnTo>
                  <a:lnTo>
                    <a:pt x="132" y="521"/>
                  </a:lnTo>
                  <a:lnTo>
                    <a:pt x="100" y="521"/>
                  </a:lnTo>
                  <a:lnTo>
                    <a:pt x="71" y="524"/>
                  </a:lnTo>
                  <a:lnTo>
                    <a:pt x="47" y="526"/>
                  </a:lnTo>
                  <a:lnTo>
                    <a:pt x="22" y="529"/>
                  </a:lnTo>
                  <a:lnTo>
                    <a:pt x="0" y="533"/>
                  </a:lnTo>
                  <a:lnTo>
                    <a:pt x="0" y="163"/>
                  </a:lnTo>
                  <a:lnTo>
                    <a:pt x="38" y="156"/>
                  </a:lnTo>
                  <a:lnTo>
                    <a:pt x="38" y="126"/>
                  </a:lnTo>
                  <a:lnTo>
                    <a:pt x="38" y="119"/>
                  </a:lnTo>
                  <a:lnTo>
                    <a:pt x="46" y="116"/>
                  </a:lnTo>
                  <a:lnTo>
                    <a:pt x="62" y="110"/>
                  </a:lnTo>
                  <a:lnTo>
                    <a:pt x="81" y="107"/>
                  </a:lnTo>
                  <a:lnTo>
                    <a:pt x="100" y="105"/>
                  </a:lnTo>
                  <a:lnTo>
                    <a:pt x="121" y="105"/>
                  </a:lnTo>
                  <a:lnTo>
                    <a:pt x="121" y="116"/>
                  </a:lnTo>
                  <a:lnTo>
                    <a:pt x="121" y="127"/>
                  </a:lnTo>
                  <a:lnTo>
                    <a:pt x="121" y="127"/>
                  </a:lnTo>
                  <a:close/>
                </a:path>
              </a:pathLst>
            </a:custGeom>
            <a:solidFill>
              <a:schemeClr val="bg1"/>
            </a:solidFill>
            <a:ln>
              <a:noFill/>
            </a:ln>
          </p:spPr>
          <p:txBody>
            <a:bodyPr vert="horz" wrap="square" lIns="91419" tIns="45709" rIns="91419" bIns="45709" numCol="1" anchor="t" anchorCtr="0" compatLnSpc="1"/>
            <a:lstStyle/>
            <a:p>
              <a:pPr defTabSz="1217295"/>
              <a:endParaRPr lang="zh-CN" altLang="en-US" sz="2400" dirty="0">
                <a:solidFill>
                  <a:srgbClr val="080808"/>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57548" y="2208542"/>
            <a:ext cx="3961489" cy="1815882"/>
            <a:chOff x="1698732" y="2624368"/>
            <a:chExt cx="3961489" cy="1815882"/>
          </a:xfrm>
        </p:grpSpPr>
        <p:sp>
          <p:nvSpPr>
            <p:cNvPr id="3" name="文本框 2"/>
            <p:cNvSpPr txBox="1"/>
            <p:nvPr/>
          </p:nvSpPr>
          <p:spPr>
            <a:xfrm>
              <a:off x="1791332" y="2624368"/>
              <a:ext cx="3470180" cy="677108"/>
            </a:xfrm>
            <a:prstGeom prst="rect">
              <a:avLst/>
            </a:prstGeom>
            <a:noFill/>
          </p:spPr>
          <p:txBody>
            <a:bodyPr wrap="square" lIns="0" tIns="0" rIns="0" bIns="0" rtlCol="0">
              <a:spAutoFit/>
            </a:bodyPr>
            <a:lstStyle/>
            <a:p>
              <a:r>
                <a:rPr lang="en-US" altLang="zh-CN" sz="4400" dirty="0">
                  <a:solidFill>
                    <a:schemeClr val="accent1"/>
                  </a:solidFill>
                  <a:cs typeface="+mn-ea"/>
                  <a:sym typeface="+mn-lt"/>
                </a:rPr>
                <a:t>PART 02</a:t>
              </a:r>
              <a:endParaRPr lang="zh-CN" altLang="en-US" sz="4400" dirty="0">
                <a:solidFill>
                  <a:schemeClr val="accent1"/>
                </a:solidFill>
                <a:cs typeface="+mn-ea"/>
                <a:sym typeface="+mn-lt"/>
              </a:endParaRPr>
            </a:p>
          </p:txBody>
        </p:sp>
        <p:sp>
          <p:nvSpPr>
            <p:cNvPr id="4" name="文本框 3"/>
            <p:cNvSpPr txBox="1"/>
            <p:nvPr/>
          </p:nvSpPr>
          <p:spPr>
            <a:xfrm>
              <a:off x="1698732" y="3301476"/>
              <a:ext cx="3961489" cy="830997"/>
            </a:xfrm>
            <a:prstGeom prst="rect">
              <a:avLst/>
            </a:prstGeom>
            <a:noFill/>
          </p:spPr>
          <p:txBody>
            <a:bodyPr wrap="square" rtlCol="0">
              <a:spAutoFit/>
            </a:bodyPr>
            <a:lstStyle/>
            <a:p>
              <a:r>
                <a:rPr lang="zh-CN" altLang="en-US" sz="4800" dirty="0">
                  <a:solidFill>
                    <a:schemeClr val="tx1">
                      <a:lumMod val="75000"/>
                      <a:lumOff val="25000"/>
                    </a:schemeClr>
                  </a:solidFill>
                  <a:cs typeface="+mn-ea"/>
                  <a:sym typeface="+mn-lt"/>
                </a:rPr>
                <a:t>教学策略</a:t>
              </a:r>
              <a:endParaRPr lang="en-US" altLang="zh-CN" sz="3600" dirty="0">
                <a:solidFill>
                  <a:schemeClr val="tx1">
                    <a:lumMod val="75000"/>
                    <a:lumOff val="25000"/>
                  </a:schemeClr>
                </a:solidFill>
                <a:cs typeface="+mn-ea"/>
                <a:sym typeface="+mn-lt"/>
              </a:endParaRPr>
            </a:p>
          </p:txBody>
        </p:sp>
        <p:sp>
          <p:nvSpPr>
            <p:cNvPr id="5" name="文本框 4"/>
            <p:cNvSpPr txBox="1"/>
            <p:nvPr/>
          </p:nvSpPr>
          <p:spPr>
            <a:xfrm>
              <a:off x="1733457" y="4132473"/>
              <a:ext cx="3829058" cy="307777"/>
            </a:xfrm>
            <a:prstGeom prst="rect">
              <a:avLst/>
            </a:prstGeom>
            <a:noFill/>
          </p:spPr>
          <p:txBody>
            <a:bodyPr wrap="square">
              <a:spAutoFit/>
            </a:bodyPr>
            <a:lstStyle/>
            <a:p>
              <a:r>
                <a:rPr lang="en-US" altLang="zh-CN" sz="1400" spc="300" dirty="0">
                  <a:solidFill>
                    <a:schemeClr val="tx1">
                      <a:lumMod val="75000"/>
                      <a:lumOff val="25000"/>
                    </a:schemeClr>
                  </a:solidFill>
                  <a:cs typeface="+mn-ea"/>
                  <a:sym typeface="+mn-lt"/>
                </a:rPr>
                <a:t>Teaching Strategy</a:t>
              </a:r>
              <a:endParaRPr lang="en-US" altLang="zh-CN" sz="1400" spc="30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863138" y="754548"/>
            <a:ext cx="3188248" cy="673677"/>
            <a:chOff x="4901026" y="2801710"/>
            <a:chExt cx="3188248" cy="673677"/>
          </a:xfrm>
        </p:grpSpPr>
        <p:grpSp>
          <p:nvGrpSpPr>
            <p:cNvPr id="10" name="组合 9"/>
            <p:cNvGrpSpPr/>
            <p:nvPr/>
          </p:nvGrpSpPr>
          <p:grpSpPr>
            <a:xfrm>
              <a:off x="4901026" y="2886553"/>
              <a:ext cx="717349" cy="543446"/>
              <a:chOff x="4995294" y="1794401"/>
              <a:chExt cx="717349" cy="543446"/>
            </a:xfrm>
          </p:grpSpPr>
          <p:sp>
            <p:nvSpPr>
              <p:cNvPr id="13" name="椭圆 12"/>
              <p:cNvSpPr/>
              <p:nvPr/>
            </p:nvSpPr>
            <p:spPr>
              <a:xfrm>
                <a:off x="5082245" y="1794401"/>
                <a:ext cx="543446" cy="54344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文本框 13"/>
              <p:cNvSpPr txBox="1"/>
              <p:nvPr/>
            </p:nvSpPr>
            <p:spPr>
              <a:xfrm>
                <a:off x="4995294" y="1817722"/>
                <a:ext cx="717349" cy="430887"/>
              </a:xfrm>
              <a:prstGeom prst="rect">
                <a:avLst/>
              </a:prstGeom>
              <a:noFill/>
            </p:spPr>
            <p:txBody>
              <a:bodyPr wrap="square" lIns="0" tIns="0" rIns="0" bIns="0" rtlCol="0">
                <a:spAutoFit/>
              </a:bodyPr>
              <a:lstStyle/>
              <a:p>
                <a:pPr algn="ctr"/>
                <a:r>
                  <a:rPr lang="en-US" altLang="zh-CN" sz="2800" dirty="0">
                    <a:solidFill>
                      <a:schemeClr val="bg1"/>
                    </a:solidFill>
                    <a:cs typeface="+mn-ea"/>
                    <a:sym typeface="+mn-lt"/>
                  </a:rPr>
                  <a:t>02</a:t>
                </a:r>
                <a:endParaRPr lang="zh-CN" altLang="en-US" sz="2800" dirty="0">
                  <a:solidFill>
                    <a:schemeClr val="bg1"/>
                  </a:solidFill>
                  <a:cs typeface="+mn-ea"/>
                  <a:sym typeface="+mn-lt"/>
                </a:endParaRPr>
              </a:p>
            </p:txBody>
          </p:sp>
        </p:grpSp>
        <p:sp>
          <p:nvSpPr>
            <p:cNvPr id="11" name="文本框 10"/>
            <p:cNvSpPr txBox="1"/>
            <p:nvPr/>
          </p:nvSpPr>
          <p:spPr>
            <a:xfrm>
              <a:off x="5542960" y="2801710"/>
              <a:ext cx="1891646" cy="523220"/>
            </a:xfrm>
            <a:prstGeom prst="rect">
              <a:avLst/>
            </a:prstGeom>
            <a:noFill/>
          </p:spPr>
          <p:txBody>
            <a:bodyPr wrap="square" rtlCol="0">
              <a:spAutoFit/>
            </a:bodyPr>
            <a:lstStyle/>
            <a:p>
              <a:r>
                <a:rPr lang="zh-CN" altLang="en-US" sz="2800" dirty="0">
                  <a:solidFill>
                    <a:schemeClr val="tx1">
                      <a:lumMod val="75000"/>
                      <a:lumOff val="25000"/>
                    </a:schemeClr>
                  </a:solidFill>
                  <a:cs typeface="+mn-ea"/>
                  <a:sym typeface="+mn-lt"/>
                </a:rPr>
                <a:t>教学策略</a:t>
              </a:r>
              <a:endParaRPr lang="en-US" altLang="zh-CN" dirty="0">
                <a:solidFill>
                  <a:schemeClr val="tx1">
                    <a:lumMod val="75000"/>
                    <a:lumOff val="25000"/>
                  </a:schemeClr>
                </a:solidFill>
                <a:cs typeface="+mn-ea"/>
                <a:sym typeface="+mn-lt"/>
              </a:endParaRPr>
            </a:p>
          </p:txBody>
        </p:sp>
        <p:sp>
          <p:nvSpPr>
            <p:cNvPr id="12" name="文本框 11"/>
            <p:cNvSpPr txBox="1"/>
            <p:nvPr/>
          </p:nvSpPr>
          <p:spPr>
            <a:xfrm>
              <a:off x="5591172" y="3198388"/>
              <a:ext cx="2498102" cy="276999"/>
            </a:xfrm>
            <a:prstGeom prst="rect">
              <a:avLst/>
            </a:prstGeom>
            <a:noFill/>
          </p:spPr>
          <p:txBody>
            <a:bodyPr wrap="square">
              <a:spAutoFit/>
            </a:bodyPr>
            <a:lstStyle/>
            <a:p>
              <a:r>
                <a:rPr lang="en-US" altLang="zh-CN" sz="1200" spc="300" dirty="0">
                  <a:solidFill>
                    <a:schemeClr val="tx1">
                      <a:lumMod val="75000"/>
                      <a:lumOff val="25000"/>
                    </a:schemeClr>
                  </a:solidFill>
                  <a:cs typeface="+mn-ea"/>
                  <a:sym typeface="+mn-lt"/>
                </a:rPr>
                <a:t>Teaching Strategy</a:t>
              </a:r>
              <a:endParaRPr lang="zh-CN" altLang="en-US" sz="1200" spc="300" dirty="0">
                <a:solidFill>
                  <a:schemeClr val="tx1">
                    <a:lumMod val="75000"/>
                    <a:lumOff val="25000"/>
                  </a:schemeClr>
                </a:solidFill>
                <a:cs typeface="+mn-ea"/>
                <a:sym typeface="+mn-lt"/>
              </a:endParaRPr>
            </a:p>
          </p:txBody>
        </p:sp>
      </p:grpSp>
      <p:pic>
        <p:nvPicPr>
          <p:cNvPr id="15" name="图片 14" descr="图片包含 室内, 桌子, 窗户, 小&#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22763" y="1952155"/>
            <a:ext cx="4347175" cy="2443474"/>
          </a:xfrm>
          <a:prstGeom prst="ellipse">
            <a:avLst/>
          </a:prstGeom>
          <a:ln>
            <a:solidFill>
              <a:schemeClr val="accent1"/>
            </a:solidFill>
          </a:ln>
        </p:spPr>
      </p:pic>
      <p:sp>
        <p:nvSpPr>
          <p:cNvPr id="16" name="弧形 15"/>
          <p:cNvSpPr/>
          <p:nvPr/>
        </p:nvSpPr>
        <p:spPr>
          <a:xfrm rot="13587852">
            <a:off x="2704260" y="2232908"/>
            <a:ext cx="2048542" cy="1966644"/>
          </a:xfrm>
          <a:prstGeom prst="arc">
            <a:avLst/>
          </a:prstGeom>
          <a:noFill/>
          <a:ln w="19050">
            <a:gradFill>
              <a:gsLst>
                <a:gs pos="0">
                  <a:schemeClr val="accent1">
                    <a:lumMod val="5000"/>
                    <a:lumOff val="95000"/>
                  </a:schemeClr>
                </a:gs>
                <a:gs pos="81000">
                  <a:schemeClr val="accent1"/>
                </a:gs>
                <a:gs pos="16000">
                  <a:schemeClr val="accent1"/>
                </a:gs>
                <a:gs pos="100000">
                  <a:schemeClr val="bg1"/>
                </a:gs>
                <a:gs pos="49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accent1"/>
              </a:solidFill>
              <a:cs typeface="+mn-ea"/>
              <a:sym typeface="+mn-lt"/>
            </a:endParaRPr>
          </a:p>
        </p:txBody>
      </p:sp>
      <p:sp>
        <p:nvSpPr>
          <p:cNvPr id="17" name="弧形 16"/>
          <p:cNvSpPr/>
          <p:nvPr/>
        </p:nvSpPr>
        <p:spPr>
          <a:xfrm rot="8012148" flipH="1">
            <a:off x="7439899" y="2232910"/>
            <a:ext cx="2048542" cy="1966644"/>
          </a:xfrm>
          <a:prstGeom prst="arc">
            <a:avLst/>
          </a:prstGeom>
          <a:noFill/>
          <a:ln w="19050">
            <a:gradFill>
              <a:gsLst>
                <a:gs pos="0">
                  <a:schemeClr val="accent1">
                    <a:lumMod val="5000"/>
                    <a:lumOff val="95000"/>
                  </a:schemeClr>
                </a:gs>
                <a:gs pos="81000">
                  <a:schemeClr val="accent1"/>
                </a:gs>
                <a:gs pos="16000">
                  <a:schemeClr val="accent1"/>
                </a:gs>
                <a:gs pos="100000">
                  <a:schemeClr val="bg1"/>
                </a:gs>
                <a:gs pos="49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accent1"/>
              </a:solidFill>
              <a:cs typeface="+mn-ea"/>
              <a:sym typeface="+mn-lt"/>
            </a:endParaRPr>
          </a:p>
        </p:txBody>
      </p:sp>
      <p:grpSp>
        <p:nvGrpSpPr>
          <p:cNvPr id="18" name="组合 17"/>
          <p:cNvGrpSpPr/>
          <p:nvPr/>
        </p:nvGrpSpPr>
        <p:grpSpPr>
          <a:xfrm>
            <a:off x="3411836" y="2676998"/>
            <a:ext cx="1252401" cy="975117"/>
            <a:chOff x="3391958" y="3114314"/>
            <a:chExt cx="1252401" cy="975117"/>
          </a:xfrm>
        </p:grpSpPr>
        <p:sp>
          <p:nvSpPr>
            <p:cNvPr id="19" name="椭圆 18"/>
            <p:cNvSpPr/>
            <p:nvPr/>
          </p:nvSpPr>
          <p:spPr>
            <a:xfrm>
              <a:off x="3391958" y="3114314"/>
              <a:ext cx="1252401" cy="975117"/>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cs typeface="+mn-ea"/>
                <a:sym typeface="+mn-lt"/>
              </a:endParaRPr>
            </a:p>
          </p:txBody>
        </p:sp>
        <p:sp>
          <p:nvSpPr>
            <p:cNvPr id="20" name="文本框 19"/>
            <p:cNvSpPr txBox="1"/>
            <p:nvPr/>
          </p:nvSpPr>
          <p:spPr>
            <a:xfrm>
              <a:off x="3590798" y="3401817"/>
              <a:ext cx="830677" cy="400110"/>
            </a:xfrm>
            <a:prstGeom prst="rect">
              <a:avLst/>
            </a:prstGeom>
            <a:noFill/>
          </p:spPr>
          <p:txBody>
            <a:bodyPr wrap="none" rtlCol="0">
              <a:spAutoFit/>
            </a:bodyPr>
            <a:lstStyle/>
            <a:p>
              <a:pPr lvl="0">
                <a:defRPr/>
              </a:pPr>
              <a:r>
                <a:rPr lang="zh-CN" altLang="en-US" sz="2000" dirty="0">
                  <a:solidFill>
                    <a:schemeClr val="accent1"/>
                  </a:solidFill>
                  <a:cs typeface="+mn-ea"/>
                  <a:sym typeface="+mn-lt"/>
                </a:rPr>
                <a:t>背景</a:t>
              </a:r>
              <a:r>
                <a:rPr lang="en-US" altLang="zh-CN" sz="2000" dirty="0">
                  <a:solidFill>
                    <a:schemeClr val="accent1"/>
                  </a:solidFill>
                  <a:cs typeface="+mn-ea"/>
                  <a:sym typeface="+mn-lt"/>
                </a:rPr>
                <a:t>1</a:t>
              </a:r>
              <a:endParaRPr lang="zh-CN" altLang="en-US" sz="2000" dirty="0">
                <a:solidFill>
                  <a:schemeClr val="accent1"/>
                </a:solidFill>
                <a:cs typeface="+mn-ea"/>
                <a:sym typeface="+mn-lt"/>
              </a:endParaRPr>
            </a:p>
          </p:txBody>
        </p:sp>
      </p:grpSp>
      <p:grpSp>
        <p:nvGrpSpPr>
          <p:cNvPr id="21" name="组合 20"/>
          <p:cNvGrpSpPr/>
          <p:nvPr/>
        </p:nvGrpSpPr>
        <p:grpSpPr>
          <a:xfrm>
            <a:off x="7594950" y="2676997"/>
            <a:ext cx="1252401" cy="975117"/>
            <a:chOff x="3391958" y="3114314"/>
            <a:chExt cx="1252401" cy="975117"/>
          </a:xfrm>
        </p:grpSpPr>
        <p:sp>
          <p:nvSpPr>
            <p:cNvPr id="22" name="椭圆 21"/>
            <p:cNvSpPr/>
            <p:nvPr/>
          </p:nvSpPr>
          <p:spPr>
            <a:xfrm>
              <a:off x="3391958" y="3114314"/>
              <a:ext cx="1252401" cy="975117"/>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accent1"/>
                </a:solidFill>
                <a:cs typeface="+mn-ea"/>
                <a:sym typeface="+mn-lt"/>
              </a:endParaRPr>
            </a:p>
          </p:txBody>
        </p:sp>
        <p:sp>
          <p:nvSpPr>
            <p:cNvPr id="23" name="文本框 22"/>
            <p:cNvSpPr txBox="1"/>
            <p:nvPr/>
          </p:nvSpPr>
          <p:spPr>
            <a:xfrm>
              <a:off x="3590798" y="3401817"/>
              <a:ext cx="830677" cy="400110"/>
            </a:xfrm>
            <a:prstGeom prst="rect">
              <a:avLst/>
            </a:prstGeom>
            <a:noFill/>
          </p:spPr>
          <p:txBody>
            <a:bodyPr wrap="none" rtlCol="0">
              <a:spAutoFit/>
            </a:bodyPr>
            <a:lstStyle/>
            <a:p>
              <a:pPr lvl="0">
                <a:defRPr/>
              </a:pPr>
              <a:r>
                <a:rPr lang="zh-CN" altLang="en-US" sz="2000" dirty="0">
                  <a:solidFill>
                    <a:schemeClr val="accent1"/>
                  </a:solidFill>
                  <a:cs typeface="+mn-ea"/>
                  <a:sym typeface="+mn-lt"/>
                </a:rPr>
                <a:t>背景</a:t>
              </a:r>
              <a:r>
                <a:rPr lang="en-US" altLang="zh-CN" sz="2000" dirty="0">
                  <a:solidFill>
                    <a:schemeClr val="accent1"/>
                  </a:solidFill>
                  <a:cs typeface="+mn-ea"/>
                  <a:sym typeface="+mn-lt"/>
                </a:rPr>
                <a:t>2</a:t>
              </a:r>
              <a:endParaRPr lang="zh-CN" altLang="en-US" sz="2000" dirty="0">
                <a:solidFill>
                  <a:schemeClr val="accent1"/>
                </a:solidFill>
                <a:cs typeface="+mn-ea"/>
                <a:sym typeface="+mn-lt"/>
              </a:endParaRPr>
            </a:p>
          </p:txBody>
        </p:sp>
      </p:grpSp>
      <p:sp>
        <p:nvSpPr>
          <p:cNvPr id="24" name="文本框 1"/>
          <p:cNvSpPr txBox="1"/>
          <p:nvPr/>
        </p:nvSpPr>
        <p:spPr>
          <a:xfrm>
            <a:off x="2236304" y="4212712"/>
            <a:ext cx="2411043" cy="377026"/>
          </a:xfrm>
          <a:prstGeom prst="rect">
            <a:avLst/>
          </a:prstGeom>
          <a:noFill/>
        </p:spPr>
        <p:txBody>
          <a:bodyPr wrap="square" lIns="68580" tIns="34290" rIns="68580" bIns="34290"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normalizeH="0" baseline="0" noProof="0" dirty="0">
                <a:ln>
                  <a:noFill/>
                </a:ln>
                <a:solidFill>
                  <a:schemeClr val="accent1"/>
                </a:solidFill>
                <a:effectLst/>
                <a:uLnTx/>
                <a:uFillTx/>
                <a:cs typeface="+mn-ea"/>
                <a:sym typeface="+mn-lt"/>
              </a:rPr>
              <a:t>请在此处输入标题</a:t>
            </a:r>
            <a:endParaRPr kumimoji="0" lang="zh-CN" altLang="en-US" sz="2000" i="0" u="none" strike="noStrike" kern="1200" cap="none" normalizeH="0" baseline="0" noProof="0" dirty="0">
              <a:ln>
                <a:noFill/>
              </a:ln>
              <a:solidFill>
                <a:schemeClr val="accent1"/>
              </a:solidFill>
              <a:effectLst/>
              <a:uLnTx/>
              <a:uFillTx/>
              <a:cs typeface="+mn-ea"/>
              <a:sym typeface="+mn-lt"/>
            </a:endParaRPr>
          </a:p>
        </p:txBody>
      </p:sp>
      <p:sp>
        <p:nvSpPr>
          <p:cNvPr id="25" name="矩形 24"/>
          <p:cNvSpPr/>
          <p:nvPr/>
        </p:nvSpPr>
        <p:spPr>
          <a:xfrm>
            <a:off x="1356902" y="5108503"/>
            <a:ext cx="9476753" cy="769568"/>
          </a:xfrm>
          <a:prstGeom prst="rect">
            <a:avLst/>
          </a:prstGeom>
        </p:spPr>
        <p:txBody>
          <a:bodyPr wrap="square" lIns="68578" tIns="34289" rIns="68578" bIns="34289">
            <a:spAutoFit/>
          </a:bodyPr>
          <a:lstStyle/>
          <a:p>
            <a:pPr algn="ctr">
              <a:lnSpc>
                <a:spcPct val="150000"/>
              </a:lnSpc>
              <a:defRPr/>
            </a:pPr>
            <a:r>
              <a:rPr lang="zh-CN" altLang="en-US" sz="1600" dirty="0">
                <a:solidFill>
                  <a:schemeClr val="tx1">
                    <a:lumMod val="85000"/>
                    <a:lumOff val="15000"/>
                  </a:schemeClr>
                </a:solidFill>
                <a:cs typeface="+mn-ea"/>
                <a:sym typeface="+mn-lt"/>
              </a:rPr>
              <a:t>点击文本框即可进行编辑输入相关内容点击文本框即可进行编辑输入相关内容点击文本框即可进行编辑输入相关内容点击文本框即可进行编辑输入相关内容点击文本框即可进行编辑输入相关内容。</a:t>
            </a:r>
            <a:endParaRPr lang="zh-CN" altLang="en-US" sz="1600" dirty="0">
              <a:solidFill>
                <a:schemeClr val="tx1">
                  <a:lumMod val="85000"/>
                  <a:lumOff val="15000"/>
                </a:schemeClr>
              </a:solidFill>
              <a:cs typeface="+mn-ea"/>
              <a:sym typeface="+mn-lt"/>
            </a:endParaRPr>
          </a:p>
        </p:txBody>
      </p:sp>
      <p:sp>
        <p:nvSpPr>
          <p:cNvPr id="26" name="文本框 1"/>
          <p:cNvSpPr txBox="1"/>
          <p:nvPr/>
        </p:nvSpPr>
        <p:spPr>
          <a:xfrm>
            <a:off x="7430859" y="4212711"/>
            <a:ext cx="2339306" cy="377026"/>
          </a:xfrm>
          <a:prstGeom prst="rect">
            <a:avLst/>
          </a:prstGeom>
          <a:noFill/>
        </p:spPr>
        <p:txBody>
          <a:bodyPr wrap="square" lIns="68580" tIns="34290" rIns="68580" bIns="34290"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normalizeH="0" baseline="0" noProof="0" dirty="0">
                <a:ln>
                  <a:noFill/>
                </a:ln>
                <a:solidFill>
                  <a:schemeClr val="accent1"/>
                </a:solidFill>
                <a:effectLst/>
                <a:uLnTx/>
                <a:uFillTx/>
                <a:cs typeface="+mn-ea"/>
                <a:sym typeface="+mn-lt"/>
              </a:rPr>
              <a:t>请在此处输入标题</a:t>
            </a:r>
            <a:endParaRPr kumimoji="0" lang="zh-CN" altLang="en-US" sz="2000" i="0" u="none" strike="noStrike" kern="1200" cap="none" normalizeH="0" baseline="0" noProof="0" dirty="0">
              <a:ln>
                <a:noFill/>
              </a:ln>
              <a:solidFill>
                <a:schemeClr val="accent1"/>
              </a:solidFill>
              <a:effectLst/>
              <a:uLnTx/>
              <a:uFillTx/>
              <a:cs typeface="+mn-ea"/>
              <a:sym typeface="+mn-lt"/>
            </a:endParaRPr>
          </a:p>
        </p:txBody>
      </p:sp>
      <p:sp>
        <p:nvSpPr>
          <p:cNvPr id="27" name="文本框 1"/>
          <p:cNvSpPr txBox="1"/>
          <p:nvPr/>
        </p:nvSpPr>
        <p:spPr>
          <a:xfrm>
            <a:off x="757978" y="2900762"/>
            <a:ext cx="1766657" cy="377026"/>
          </a:xfrm>
          <a:prstGeom prst="rect">
            <a:avLst/>
          </a:prstGeom>
          <a:noFill/>
        </p:spPr>
        <p:txBody>
          <a:bodyPr wrap="square" lIns="68580" tIns="34290" rIns="68580" bIns="34290"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lang="zh-CN" altLang="en-US" sz="2000" dirty="0">
                <a:solidFill>
                  <a:schemeClr val="accent1"/>
                </a:solidFill>
                <a:cs typeface="+mn-ea"/>
                <a:sym typeface="+mn-lt"/>
              </a:rPr>
              <a:t>关键标题</a:t>
            </a:r>
            <a:endParaRPr kumimoji="0" lang="zh-CN" altLang="en-US" sz="2000" i="0" u="none" strike="noStrike" kern="1200" cap="none" normalizeH="0" baseline="0" noProof="0" dirty="0">
              <a:ln>
                <a:noFill/>
              </a:ln>
              <a:solidFill>
                <a:schemeClr val="accent1"/>
              </a:solidFill>
              <a:effectLst/>
              <a:uLnTx/>
              <a:uFillTx/>
              <a:cs typeface="+mn-ea"/>
              <a:sym typeface="+mn-lt"/>
            </a:endParaRPr>
          </a:p>
        </p:txBody>
      </p:sp>
      <p:sp>
        <p:nvSpPr>
          <p:cNvPr id="28" name="文本框 1"/>
          <p:cNvSpPr txBox="1"/>
          <p:nvPr/>
        </p:nvSpPr>
        <p:spPr>
          <a:xfrm>
            <a:off x="9667365" y="2902088"/>
            <a:ext cx="1766657" cy="377026"/>
          </a:xfrm>
          <a:prstGeom prst="rect">
            <a:avLst/>
          </a:prstGeom>
          <a:noFill/>
        </p:spPr>
        <p:txBody>
          <a:bodyPr wrap="square" lIns="68580" tIns="34290" rIns="68580" bIns="34290"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000" dirty="0">
                <a:solidFill>
                  <a:schemeClr val="accent1"/>
                </a:solidFill>
                <a:cs typeface="+mn-ea"/>
                <a:sym typeface="+mn-lt"/>
              </a:rPr>
              <a:t>关键标题</a:t>
            </a:r>
            <a:endParaRPr kumimoji="0" lang="zh-CN" altLang="en-US" sz="2000" i="0" u="none" strike="noStrike" kern="1200" cap="none" normalizeH="0" baseline="0" noProof="0" dirty="0">
              <a:ln>
                <a:noFill/>
              </a:ln>
              <a:solidFill>
                <a:schemeClr val="accent1"/>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863138" y="754548"/>
            <a:ext cx="3188248" cy="673677"/>
            <a:chOff x="4901026" y="2801710"/>
            <a:chExt cx="3188248" cy="673677"/>
          </a:xfrm>
        </p:grpSpPr>
        <p:grpSp>
          <p:nvGrpSpPr>
            <p:cNvPr id="10" name="组合 9"/>
            <p:cNvGrpSpPr/>
            <p:nvPr/>
          </p:nvGrpSpPr>
          <p:grpSpPr>
            <a:xfrm>
              <a:off x="4901026" y="2886553"/>
              <a:ext cx="717349" cy="543446"/>
              <a:chOff x="4995294" y="1794401"/>
              <a:chExt cx="717349" cy="543446"/>
            </a:xfrm>
          </p:grpSpPr>
          <p:sp>
            <p:nvSpPr>
              <p:cNvPr id="13" name="椭圆 12"/>
              <p:cNvSpPr/>
              <p:nvPr/>
            </p:nvSpPr>
            <p:spPr>
              <a:xfrm>
                <a:off x="5082245" y="1794401"/>
                <a:ext cx="543446" cy="54344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文本框 13"/>
              <p:cNvSpPr txBox="1"/>
              <p:nvPr/>
            </p:nvSpPr>
            <p:spPr>
              <a:xfrm>
                <a:off x="4995294" y="1817722"/>
                <a:ext cx="717349" cy="430887"/>
              </a:xfrm>
              <a:prstGeom prst="rect">
                <a:avLst/>
              </a:prstGeom>
              <a:noFill/>
            </p:spPr>
            <p:txBody>
              <a:bodyPr wrap="square" lIns="0" tIns="0" rIns="0" bIns="0" rtlCol="0">
                <a:spAutoFit/>
              </a:bodyPr>
              <a:lstStyle/>
              <a:p>
                <a:pPr algn="ctr"/>
                <a:r>
                  <a:rPr lang="en-US" altLang="zh-CN" sz="2800" dirty="0">
                    <a:solidFill>
                      <a:schemeClr val="bg1"/>
                    </a:solidFill>
                    <a:cs typeface="+mn-ea"/>
                    <a:sym typeface="+mn-lt"/>
                  </a:rPr>
                  <a:t>02</a:t>
                </a:r>
                <a:endParaRPr lang="zh-CN" altLang="en-US" sz="2800" dirty="0">
                  <a:solidFill>
                    <a:schemeClr val="bg1"/>
                  </a:solidFill>
                  <a:cs typeface="+mn-ea"/>
                  <a:sym typeface="+mn-lt"/>
                </a:endParaRPr>
              </a:p>
            </p:txBody>
          </p:sp>
        </p:grpSp>
        <p:sp>
          <p:nvSpPr>
            <p:cNvPr id="11" name="文本框 10"/>
            <p:cNvSpPr txBox="1"/>
            <p:nvPr/>
          </p:nvSpPr>
          <p:spPr>
            <a:xfrm>
              <a:off x="5542960" y="2801710"/>
              <a:ext cx="1891646" cy="523220"/>
            </a:xfrm>
            <a:prstGeom prst="rect">
              <a:avLst/>
            </a:prstGeom>
            <a:noFill/>
          </p:spPr>
          <p:txBody>
            <a:bodyPr wrap="square" rtlCol="0">
              <a:spAutoFit/>
            </a:bodyPr>
            <a:lstStyle/>
            <a:p>
              <a:r>
                <a:rPr lang="zh-CN" altLang="en-US" sz="2800" dirty="0">
                  <a:solidFill>
                    <a:schemeClr val="tx1">
                      <a:lumMod val="75000"/>
                      <a:lumOff val="25000"/>
                    </a:schemeClr>
                  </a:solidFill>
                  <a:cs typeface="+mn-ea"/>
                  <a:sym typeface="+mn-lt"/>
                </a:rPr>
                <a:t>教学策略</a:t>
              </a:r>
              <a:endParaRPr lang="en-US" altLang="zh-CN" dirty="0">
                <a:solidFill>
                  <a:schemeClr val="tx1">
                    <a:lumMod val="75000"/>
                    <a:lumOff val="25000"/>
                  </a:schemeClr>
                </a:solidFill>
                <a:cs typeface="+mn-ea"/>
                <a:sym typeface="+mn-lt"/>
              </a:endParaRPr>
            </a:p>
          </p:txBody>
        </p:sp>
        <p:sp>
          <p:nvSpPr>
            <p:cNvPr id="12" name="文本框 11"/>
            <p:cNvSpPr txBox="1"/>
            <p:nvPr/>
          </p:nvSpPr>
          <p:spPr>
            <a:xfrm>
              <a:off x="5591172" y="3198388"/>
              <a:ext cx="2498102" cy="276999"/>
            </a:xfrm>
            <a:prstGeom prst="rect">
              <a:avLst/>
            </a:prstGeom>
            <a:noFill/>
          </p:spPr>
          <p:txBody>
            <a:bodyPr wrap="square">
              <a:spAutoFit/>
            </a:bodyPr>
            <a:lstStyle/>
            <a:p>
              <a:r>
                <a:rPr lang="en-US" altLang="zh-CN" sz="1200" spc="300" dirty="0">
                  <a:solidFill>
                    <a:schemeClr val="tx1">
                      <a:lumMod val="75000"/>
                      <a:lumOff val="25000"/>
                    </a:schemeClr>
                  </a:solidFill>
                  <a:cs typeface="+mn-ea"/>
                  <a:sym typeface="+mn-lt"/>
                </a:rPr>
                <a:t>Teaching Strategy</a:t>
              </a:r>
              <a:endParaRPr lang="zh-CN" altLang="en-US" sz="1200" spc="300" dirty="0">
                <a:solidFill>
                  <a:schemeClr val="tx1">
                    <a:lumMod val="75000"/>
                    <a:lumOff val="25000"/>
                  </a:schemeClr>
                </a:solidFill>
                <a:cs typeface="+mn-ea"/>
                <a:sym typeface="+mn-lt"/>
              </a:endParaRPr>
            </a:p>
          </p:txBody>
        </p:sp>
      </p:grpSp>
      <p:grpSp>
        <p:nvGrpSpPr>
          <p:cNvPr id="8" name="组合 7"/>
          <p:cNvGrpSpPr/>
          <p:nvPr/>
        </p:nvGrpSpPr>
        <p:grpSpPr>
          <a:xfrm>
            <a:off x="2017481" y="2151746"/>
            <a:ext cx="8167499" cy="2322284"/>
            <a:chOff x="2017481" y="2151746"/>
            <a:chExt cx="8167499" cy="2322284"/>
          </a:xfrm>
        </p:grpSpPr>
        <p:sp>
          <p:nvSpPr>
            <p:cNvPr id="15" name="矩形 14"/>
            <p:cNvSpPr/>
            <p:nvPr/>
          </p:nvSpPr>
          <p:spPr>
            <a:xfrm>
              <a:off x="2017481" y="2151746"/>
              <a:ext cx="1161142" cy="116114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16" name="矩形 15"/>
            <p:cNvSpPr/>
            <p:nvPr/>
          </p:nvSpPr>
          <p:spPr>
            <a:xfrm>
              <a:off x="3178623" y="3312888"/>
              <a:ext cx="1161142" cy="116114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17" name="矩形 16"/>
            <p:cNvSpPr/>
            <p:nvPr/>
          </p:nvSpPr>
          <p:spPr>
            <a:xfrm>
              <a:off x="4360557" y="2151746"/>
              <a:ext cx="1161142" cy="116114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18" name="矩形 17"/>
            <p:cNvSpPr/>
            <p:nvPr/>
          </p:nvSpPr>
          <p:spPr>
            <a:xfrm>
              <a:off x="5500907" y="3312888"/>
              <a:ext cx="1161142" cy="116114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9" name="矩形 18"/>
            <p:cNvSpPr/>
            <p:nvPr/>
          </p:nvSpPr>
          <p:spPr>
            <a:xfrm>
              <a:off x="6680762" y="2151746"/>
              <a:ext cx="1161142" cy="116114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20" name="矩形 19"/>
            <p:cNvSpPr/>
            <p:nvPr/>
          </p:nvSpPr>
          <p:spPr>
            <a:xfrm>
              <a:off x="7841904" y="3312888"/>
              <a:ext cx="1161142" cy="116114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21" name="矩形 20"/>
            <p:cNvSpPr/>
            <p:nvPr/>
          </p:nvSpPr>
          <p:spPr>
            <a:xfrm>
              <a:off x="9023838" y="2151746"/>
              <a:ext cx="1161142" cy="116114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22" name="文本框 21"/>
            <p:cNvSpPr txBox="1"/>
            <p:nvPr/>
          </p:nvSpPr>
          <p:spPr>
            <a:xfrm>
              <a:off x="2127061" y="3488599"/>
              <a:ext cx="969714" cy="923330"/>
            </a:xfrm>
            <a:prstGeom prst="rect">
              <a:avLst/>
            </a:prstGeom>
            <a:noFill/>
            <a:effectLst/>
          </p:spPr>
          <p:txBody>
            <a:bodyPr wrap="square" rtlCol="0">
              <a:spAutoFit/>
            </a:bodyPr>
            <a:lstStyle/>
            <a:p>
              <a:pPr algn="ctr"/>
              <a:r>
                <a:rPr lang="en-US" altLang="zh-CN" sz="5400" dirty="0">
                  <a:solidFill>
                    <a:schemeClr val="accent1"/>
                  </a:solidFill>
                  <a:cs typeface="+mn-ea"/>
                  <a:sym typeface="+mn-lt"/>
                </a:rPr>
                <a:t>1</a:t>
              </a:r>
              <a:endParaRPr lang="en-US" altLang="zh-CN" sz="5400" dirty="0">
                <a:solidFill>
                  <a:schemeClr val="accent1"/>
                </a:solidFill>
                <a:cs typeface="+mn-ea"/>
                <a:sym typeface="+mn-lt"/>
              </a:endParaRPr>
            </a:p>
          </p:txBody>
        </p:sp>
        <p:sp>
          <p:nvSpPr>
            <p:cNvPr id="23" name="文本框 22"/>
            <p:cNvSpPr txBox="1"/>
            <p:nvPr/>
          </p:nvSpPr>
          <p:spPr>
            <a:xfrm>
              <a:off x="4456271" y="3488598"/>
              <a:ext cx="969714" cy="923330"/>
            </a:xfrm>
            <a:prstGeom prst="rect">
              <a:avLst/>
            </a:prstGeom>
            <a:noFill/>
            <a:effectLst/>
          </p:spPr>
          <p:txBody>
            <a:bodyPr wrap="square" rtlCol="0">
              <a:spAutoFit/>
            </a:bodyPr>
            <a:lstStyle/>
            <a:p>
              <a:pPr algn="ctr"/>
              <a:r>
                <a:rPr lang="en-US" altLang="zh-CN" sz="5400" dirty="0">
                  <a:solidFill>
                    <a:schemeClr val="accent1"/>
                  </a:solidFill>
                  <a:cs typeface="+mn-ea"/>
                  <a:sym typeface="+mn-lt"/>
                </a:rPr>
                <a:t>3</a:t>
              </a:r>
              <a:endParaRPr lang="en-US" altLang="zh-CN" sz="5400" dirty="0">
                <a:solidFill>
                  <a:schemeClr val="accent1"/>
                </a:solidFill>
                <a:cs typeface="+mn-ea"/>
                <a:sym typeface="+mn-lt"/>
              </a:endParaRPr>
            </a:p>
          </p:txBody>
        </p:sp>
        <p:sp>
          <p:nvSpPr>
            <p:cNvPr id="24" name="文本框 23"/>
            <p:cNvSpPr txBox="1"/>
            <p:nvPr/>
          </p:nvSpPr>
          <p:spPr>
            <a:xfrm>
              <a:off x="6795027" y="3474558"/>
              <a:ext cx="969714" cy="923330"/>
            </a:xfrm>
            <a:prstGeom prst="rect">
              <a:avLst/>
            </a:prstGeom>
            <a:noFill/>
            <a:effectLst/>
          </p:spPr>
          <p:txBody>
            <a:bodyPr wrap="square" rtlCol="0">
              <a:spAutoFit/>
            </a:bodyPr>
            <a:lstStyle/>
            <a:p>
              <a:pPr algn="ctr"/>
              <a:r>
                <a:rPr lang="en-US" altLang="zh-CN" sz="5400" dirty="0">
                  <a:solidFill>
                    <a:schemeClr val="accent1"/>
                  </a:solidFill>
                  <a:cs typeface="+mn-ea"/>
                  <a:sym typeface="+mn-lt"/>
                </a:rPr>
                <a:t>5</a:t>
              </a:r>
              <a:endParaRPr lang="en-US" altLang="zh-CN" sz="5400" dirty="0">
                <a:solidFill>
                  <a:schemeClr val="accent1"/>
                </a:solidFill>
                <a:cs typeface="+mn-ea"/>
                <a:sym typeface="+mn-lt"/>
              </a:endParaRPr>
            </a:p>
          </p:txBody>
        </p:sp>
        <p:sp>
          <p:nvSpPr>
            <p:cNvPr id="25" name="文本框 24"/>
            <p:cNvSpPr txBox="1"/>
            <p:nvPr/>
          </p:nvSpPr>
          <p:spPr>
            <a:xfrm>
              <a:off x="9095225" y="3474557"/>
              <a:ext cx="969714" cy="923330"/>
            </a:xfrm>
            <a:prstGeom prst="rect">
              <a:avLst/>
            </a:prstGeom>
            <a:noFill/>
            <a:effectLst/>
          </p:spPr>
          <p:txBody>
            <a:bodyPr wrap="square" rtlCol="0">
              <a:spAutoFit/>
            </a:bodyPr>
            <a:lstStyle/>
            <a:p>
              <a:pPr algn="ctr"/>
              <a:r>
                <a:rPr lang="en-US" altLang="zh-CN" sz="5400" dirty="0">
                  <a:solidFill>
                    <a:schemeClr val="accent1"/>
                  </a:solidFill>
                  <a:cs typeface="+mn-ea"/>
                  <a:sym typeface="+mn-lt"/>
                </a:rPr>
                <a:t>7</a:t>
              </a:r>
              <a:endParaRPr lang="en-US" altLang="zh-CN" sz="5400" dirty="0">
                <a:solidFill>
                  <a:schemeClr val="accent1"/>
                </a:solidFill>
                <a:cs typeface="+mn-ea"/>
                <a:sym typeface="+mn-lt"/>
              </a:endParaRPr>
            </a:p>
          </p:txBody>
        </p:sp>
        <p:sp>
          <p:nvSpPr>
            <p:cNvPr id="26" name="文本框 25"/>
            <p:cNvSpPr txBox="1"/>
            <p:nvPr/>
          </p:nvSpPr>
          <p:spPr>
            <a:xfrm>
              <a:off x="3265326" y="2248966"/>
              <a:ext cx="969714" cy="923330"/>
            </a:xfrm>
            <a:prstGeom prst="rect">
              <a:avLst/>
            </a:prstGeom>
            <a:noFill/>
            <a:effectLst/>
          </p:spPr>
          <p:txBody>
            <a:bodyPr wrap="square" rtlCol="0">
              <a:spAutoFit/>
            </a:bodyPr>
            <a:lstStyle/>
            <a:p>
              <a:pPr algn="ctr"/>
              <a:r>
                <a:rPr lang="en-US" altLang="zh-CN" sz="5400" dirty="0">
                  <a:solidFill>
                    <a:schemeClr val="accent1"/>
                  </a:solidFill>
                  <a:cs typeface="+mn-ea"/>
                  <a:sym typeface="+mn-lt"/>
                </a:rPr>
                <a:t>2</a:t>
              </a:r>
              <a:endParaRPr lang="en-US" altLang="zh-CN" sz="5400" dirty="0">
                <a:solidFill>
                  <a:schemeClr val="accent1"/>
                </a:solidFill>
                <a:cs typeface="+mn-ea"/>
                <a:sym typeface="+mn-lt"/>
              </a:endParaRPr>
            </a:p>
          </p:txBody>
        </p:sp>
        <p:sp>
          <p:nvSpPr>
            <p:cNvPr id="27" name="文本框 26"/>
            <p:cNvSpPr txBox="1"/>
            <p:nvPr/>
          </p:nvSpPr>
          <p:spPr>
            <a:xfrm>
              <a:off x="5594536" y="2248965"/>
              <a:ext cx="969714" cy="923330"/>
            </a:xfrm>
            <a:prstGeom prst="rect">
              <a:avLst/>
            </a:prstGeom>
            <a:noFill/>
            <a:effectLst/>
          </p:spPr>
          <p:txBody>
            <a:bodyPr wrap="square" rtlCol="0">
              <a:spAutoFit/>
            </a:bodyPr>
            <a:lstStyle/>
            <a:p>
              <a:pPr algn="ctr"/>
              <a:r>
                <a:rPr lang="en-US" altLang="zh-CN" sz="5400" dirty="0">
                  <a:solidFill>
                    <a:schemeClr val="accent1"/>
                  </a:solidFill>
                  <a:cs typeface="+mn-ea"/>
                  <a:sym typeface="+mn-lt"/>
                </a:rPr>
                <a:t>4</a:t>
              </a:r>
              <a:endParaRPr lang="en-US" altLang="zh-CN" sz="5400" dirty="0">
                <a:solidFill>
                  <a:schemeClr val="accent1"/>
                </a:solidFill>
                <a:cs typeface="+mn-ea"/>
                <a:sym typeface="+mn-lt"/>
              </a:endParaRPr>
            </a:p>
          </p:txBody>
        </p:sp>
        <p:sp>
          <p:nvSpPr>
            <p:cNvPr id="28" name="文本框 27"/>
            <p:cNvSpPr txBox="1"/>
            <p:nvPr/>
          </p:nvSpPr>
          <p:spPr>
            <a:xfrm>
              <a:off x="7933292" y="2234925"/>
              <a:ext cx="969714" cy="923330"/>
            </a:xfrm>
            <a:prstGeom prst="rect">
              <a:avLst/>
            </a:prstGeom>
            <a:noFill/>
            <a:effectLst/>
          </p:spPr>
          <p:txBody>
            <a:bodyPr wrap="square" rtlCol="0">
              <a:spAutoFit/>
            </a:bodyPr>
            <a:lstStyle/>
            <a:p>
              <a:pPr algn="ctr"/>
              <a:r>
                <a:rPr lang="en-US" altLang="zh-CN" sz="5400" dirty="0">
                  <a:solidFill>
                    <a:schemeClr val="accent1"/>
                  </a:solidFill>
                  <a:cs typeface="+mn-ea"/>
                  <a:sym typeface="+mn-lt"/>
                </a:rPr>
                <a:t>6</a:t>
              </a:r>
              <a:endParaRPr lang="en-US" altLang="zh-CN" sz="5400" dirty="0">
                <a:solidFill>
                  <a:schemeClr val="accent1"/>
                </a:solidFill>
                <a:cs typeface="+mn-ea"/>
                <a:sym typeface="+mn-lt"/>
              </a:endParaRPr>
            </a:p>
          </p:txBody>
        </p:sp>
        <p:sp>
          <p:nvSpPr>
            <p:cNvPr id="29" name="Freeform 60"/>
            <p:cNvSpPr>
              <a:spLocks noEditPoints="1"/>
            </p:cNvSpPr>
            <p:nvPr/>
          </p:nvSpPr>
          <p:spPr bwMode="auto">
            <a:xfrm>
              <a:off x="2345379" y="2523028"/>
              <a:ext cx="445961" cy="418578"/>
            </a:xfrm>
            <a:custGeom>
              <a:avLst/>
              <a:gdLst>
                <a:gd name="T0" fmla="*/ 149 w 241"/>
                <a:gd name="T1" fmla="*/ 5 h 226"/>
                <a:gd name="T2" fmla="*/ 35 w 241"/>
                <a:gd name="T3" fmla="*/ 0 h 226"/>
                <a:gd name="T4" fmla="*/ 59 w 241"/>
                <a:gd name="T5" fmla="*/ 222 h 226"/>
                <a:gd name="T6" fmla="*/ 92 w 241"/>
                <a:gd name="T7" fmla="*/ 220 h 226"/>
                <a:gd name="T8" fmla="*/ 153 w 241"/>
                <a:gd name="T9" fmla="*/ 29 h 226"/>
                <a:gd name="T10" fmla="*/ 11 w 241"/>
                <a:gd name="T11" fmla="*/ 205 h 226"/>
                <a:gd name="T12" fmla="*/ 84 w 241"/>
                <a:gd name="T13" fmla="*/ 16 h 226"/>
                <a:gd name="T14" fmla="*/ 142 w 241"/>
                <a:gd name="T15" fmla="*/ 15 h 226"/>
                <a:gd name="T16" fmla="*/ 102 w 241"/>
                <a:gd name="T17" fmla="*/ 173 h 226"/>
                <a:gd name="T18" fmla="*/ 142 w 241"/>
                <a:gd name="T19" fmla="*/ 15 h 226"/>
                <a:gd name="T20" fmla="*/ 102 w 241"/>
                <a:gd name="T21" fmla="*/ 213 h 226"/>
                <a:gd name="T22" fmla="*/ 143 w 241"/>
                <a:gd name="T23" fmla="*/ 204 h 226"/>
                <a:gd name="T24" fmla="*/ 128 w 241"/>
                <a:gd name="T25" fmla="*/ 77 h 226"/>
                <a:gd name="T26" fmla="*/ 118 w 241"/>
                <a:gd name="T27" fmla="*/ 147 h 226"/>
                <a:gd name="T28" fmla="*/ 128 w 241"/>
                <a:gd name="T29" fmla="*/ 77 h 226"/>
                <a:gd name="T30" fmla="*/ 202 w 241"/>
                <a:gd name="T31" fmla="*/ 136 h 226"/>
                <a:gd name="T32" fmla="*/ 43 w 241"/>
                <a:gd name="T33" fmla="*/ 178 h 226"/>
                <a:gd name="T34" fmla="*/ 29 w 241"/>
                <a:gd name="T35" fmla="*/ 179 h 226"/>
                <a:gd name="T36" fmla="*/ 40 w 241"/>
                <a:gd name="T37" fmla="*/ 125 h 226"/>
                <a:gd name="T38" fmla="*/ 66 w 241"/>
                <a:gd name="T39" fmla="*/ 29 h 226"/>
                <a:gd name="T40" fmla="*/ 40 w 241"/>
                <a:gd name="T41" fmla="*/ 125 h 226"/>
                <a:gd name="T42" fmla="*/ 196 w 241"/>
                <a:gd name="T43" fmla="*/ 137 h 226"/>
                <a:gd name="T44" fmla="*/ 112 w 241"/>
                <a:gd name="T45" fmla="*/ 36 h 226"/>
                <a:gd name="T46" fmla="*/ 109 w 241"/>
                <a:gd name="T47" fmla="*/ 48 h 226"/>
                <a:gd name="T48" fmla="*/ 240 w 241"/>
                <a:gd name="T49" fmla="*/ 198 h 226"/>
                <a:gd name="T50" fmla="*/ 207 w 241"/>
                <a:gd name="T51" fmla="*/ 3 h 226"/>
                <a:gd name="T52" fmla="*/ 157 w 241"/>
                <a:gd name="T53" fmla="*/ 28 h 226"/>
                <a:gd name="T54" fmla="*/ 173 w 241"/>
                <a:gd name="T55" fmla="*/ 224 h 226"/>
                <a:gd name="T56" fmla="*/ 240 w 241"/>
                <a:gd name="T57" fmla="*/ 198 h 226"/>
                <a:gd name="T58" fmla="*/ 170 w 241"/>
                <a:gd name="T59" fmla="*/ 16 h 226"/>
                <a:gd name="T60" fmla="*/ 227 w 241"/>
                <a:gd name="T61" fmla="*/ 41 h 226"/>
                <a:gd name="T62" fmla="*/ 180 w 241"/>
                <a:gd name="T63" fmla="*/ 53 h 226"/>
                <a:gd name="T64" fmla="*/ 184 w 241"/>
                <a:gd name="T65" fmla="*/ 73 h 226"/>
                <a:gd name="T66" fmla="*/ 226 w 241"/>
                <a:gd name="T67" fmla="*/ 101 h 226"/>
                <a:gd name="T68" fmla="*/ 184 w 241"/>
                <a:gd name="T69" fmla="*/ 178 h 226"/>
                <a:gd name="T70" fmla="*/ 229 w 241"/>
                <a:gd name="T71" fmla="*/ 21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1" h="226">
                  <a:moveTo>
                    <a:pt x="153" y="29"/>
                  </a:moveTo>
                  <a:cubicBezTo>
                    <a:pt x="152" y="21"/>
                    <a:pt x="155" y="11"/>
                    <a:pt x="149" y="5"/>
                  </a:cubicBezTo>
                  <a:cubicBezTo>
                    <a:pt x="129" y="3"/>
                    <a:pt x="110" y="4"/>
                    <a:pt x="91" y="6"/>
                  </a:cubicBezTo>
                  <a:cubicBezTo>
                    <a:pt x="72" y="6"/>
                    <a:pt x="54" y="0"/>
                    <a:pt x="35" y="0"/>
                  </a:cubicBezTo>
                  <a:cubicBezTo>
                    <a:pt x="24" y="71"/>
                    <a:pt x="11" y="141"/>
                    <a:pt x="0" y="212"/>
                  </a:cubicBezTo>
                  <a:cubicBezTo>
                    <a:pt x="19" y="218"/>
                    <a:pt x="39" y="221"/>
                    <a:pt x="59" y="222"/>
                  </a:cubicBezTo>
                  <a:cubicBezTo>
                    <a:pt x="70" y="163"/>
                    <a:pt x="78" y="104"/>
                    <a:pt x="89" y="46"/>
                  </a:cubicBezTo>
                  <a:cubicBezTo>
                    <a:pt x="94" y="104"/>
                    <a:pt x="89" y="162"/>
                    <a:pt x="92" y="220"/>
                  </a:cubicBezTo>
                  <a:cubicBezTo>
                    <a:pt x="111" y="226"/>
                    <a:pt x="132" y="222"/>
                    <a:pt x="152" y="222"/>
                  </a:cubicBezTo>
                  <a:cubicBezTo>
                    <a:pt x="154" y="157"/>
                    <a:pt x="152" y="93"/>
                    <a:pt x="153" y="29"/>
                  </a:cubicBezTo>
                  <a:close/>
                  <a:moveTo>
                    <a:pt x="51" y="212"/>
                  </a:moveTo>
                  <a:cubicBezTo>
                    <a:pt x="38" y="209"/>
                    <a:pt x="24" y="207"/>
                    <a:pt x="11" y="205"/>
                  </a:cubicBezTo>
                  <a:cubicBezTo>
                    <a:pt x="22" y="140"/>
                    <a:pt x="33" y="75"/>
                    <a:pt x="43" y="10"/>
                  </a:cubicBezTo>
                  <a:cubicBezTo>
                    <a:pt x="57" y="12"/>
                    <a:pt x="70" y="14"/>
                    <a:pt x="84" y="16"/>
                  </a:cubicBezTo>
                  <a:cubicBezTo>
                    <a:pt x="73" y="82"/>
                    <a:pt x="62" y="147"/>
                    <a:pt x="51" y="212"/>
                  </a:cubicBezTo>
                  <a:close/>
                  <a:moveTo>
                    <a:pt x="142" y="15"/>
                  </a:moveTo>
                  <a:cubicBezTo>
                    <a:pt x="143" y="67"/>
                    <a:pt x="142" y="120"/>
                    <a:pt x="143" y="173"/>
                  </a:cubicBezTo>
                  <a:cubicBezTo>
                    <a:pt x="129" y="173"/>
                    <a:pt x="115" y="173"/>
                    <a:pt x="102" y="173"/>
                  </a:cubicBezTo>
                  <a:cubicBezTo>
                    <a:pt x="102" y="120"/>
                    <a:pt x="102" y="68"/>
                    <a:pt x="102" y="15"/>
                  </a:cubicBezTo>
                  <a:cubicBezTo>
                    <a:pt x="115" y="15"/>
                    <a:pt x="129" y="15"/>
                    <a:pt x="142" y="15"/>
                  </a:cubicBezTo>
                  <a:close/>
                  <a:moveTo>
                    <a:pt x="142" y="213"/>
                  </a:moveTo>
                  <a:cubicBezTo>
                    <a:pt x="129" y="213"/>
                    <a:pt x="115" y="213"/>
                    <a:pt x="102" y="213"/>
                  </a:cubicBezTo>
                  <a:cubicBezTo>
                    <a:pt x="102" y="210"/>
                    <a:pt x="101" y="206"/>
                    <a:pt x="101" y="204"/>
                  </a:cubicBezTo>
                  <a:cubicBezTo>
                    <a:pt x="115" y="204"/>
                    <a:pt x="129" y="204"/>
                    <a:pt x="143" y="204"/>
                  </a:cubicBezTo>
                  <a:cubicBezTo>
                    <a:pt x="143" y="206"/>
                    <a:pt x="142" y="211"/>
                    <a:pt x="142" y="213"/>
                  </a:cubicBezTo>
                  <a:close/>
                  <a:moveTo>
                    <a:pt x="128" y="77"/>
                  </a:moveTo>
                  <a:cubicBezTo>
                    <a:pt x="129" y="100"/>
                    <a:pt x="130" y="122"/>
                    <a:pt x="127" y="144"/>
                  </a:cubicBezTo>
                  <a:cubicBezTo>
                    <a:pt x="125" y="145"/>
                    <a:pt x="120" y="146"/>
                    <a:pt x="118" y="147"/>
                  </a:cubicBezTo>
                  <a:cubicBezTo>
                    <a:pt x="113" y="124"/>
                    <a:pt x="116" y="101"/>
                    <a:pt x="116" y="78"/>
                  </a:cubicBezTo>
                  <a:cubicBezTo>
                    <a:pt x="119" y="78"/>
                    <a:pt x="125" y="78"/>
                    <a:pt x="128" y="77"/>
                  </a:cubicBezTo>
                  <a:close/>
                  <a:moveTo>
                    <a:pt x="202" y="169"/>
                  </a:moveTo>
                  <a:cubicBezTo>
                    <a:pt x="201" y="158"/>
                    <a:pt x="201" y="147"/>
                    <a:pt x="202" y="136"/>
                  </a:cubicBezTo>
                  <a:cubicBezTo>
                    <a:pt x="210" y="145"/>
                    <a:pt x="209" y="159"/>
                    <a:pt x="202" y="169"/>
                  </a:cubicBezTo>
                  <a:close/>
                  <a:moveTo>
                    <a:pt x="43" y="178"/>
                  </a:moveTo>
                  <a:cubicBezTo>
                    <a:pt x="43" y="185"/>
                    <a:pt x="37" y="189"/>
                    <a:pt x="32" y="193"/>
                  </a:cubicBezTo>
                  <a:cubicBezTo>
                    <a:pt x="31" y="188"/>
                    <a:pt x="30" y="184"/>
                    <a:pt x="29" y="179"/>
                  </a:cubicBezTo>
                  <a:cubicBezTo>
                    <a:pt x="33" y="175"/>
                    <a:pt x="38" y="175"/>
                    <a:pt x="43" y="178"/>
                  </a:cubicBezTo>
                  <a:close/>
                  <a:moveTo>
                    <a:pt x="40" y="125"/>
                  </a:moveTo>
                  <a:cubicBezTo>
                    <a:pt x="42" y="96"/>
                    <a:pt x="49" y="67"/>
                    <a:pt x="53" y="37"/>
                  </a:cubicBezTo>
                  <a:cubicBezTo>
                    <a:pt x="53" y="30"/>
                    <a:pt x="59" y="28"/>
                    <a:pt x="66" y="29"/>
                  </a:cubicBezTo>
                  <a:cubicBezTo>
                    <a:pt x="64" y="60"/>
                    <a:pt x="57" y="91"/>
                    <a:pt x="51" y="122"/>
                  </a:cubicBezTo>
                  <a:cubicBezTo>
                    <a:pt x="49" y="122"/>
                    <a:pt x="43" y="124"/>
                    <a:pt x="40" y="125"/>
                  </a:cubicBezTo>
                  <a:close/>
                  <a:moveTo>
                    <a:pt x="195" y="168"/>
                  </a:moveTo>
                  <a:cubicBezTo>
                    <a:pt x="187" y="160"/>
                    <a:pt x="186" y="144"/>
                    <a:pt x="196" y="137"/>
                  </a:cubicBezTo>
                  <a:cubicBezTo>
                    <a:pt x="196" y="147"/>
                    <a:pt x="196" y="158"/>
                    <a:pt x="195" y="168"/>
                  </a:cubicBezTo>
                  <a:close/>
                  <a:moveTo>
                    <a:pt x="112" y="36"/>
                  </a:moveTo>
                  <a:cubicBezTo>
                    <a:pt x="121" y="37"/>
                    <a:pt x="143" y="31"/>
                    <a:pt x="138" y="47"/>
                  </a:cubicBezTo>
                  <a:cubicBezTo>
                    <a:pt x="129" y="49"/>
                    <a:pt x="119" y="50"/>
                    <a:pt x="109" y="48"/>
                  </a:cubicBezTo>
                  <a:cubicBezTo>
                    <a:pt x="101" y="49"/>
                    <a:pt x="106" y="34"/>
                    <a:pt x="112" y="36"/>
                  </a:cubicBezTo>
                  <a:close/>
                  <a:moveTo>
                    <a:pt x="240" y="198"/>
                  </a:moveTo>
                  <a:cubicBezTo>
                    <a:pt x="239" y="137"/>
                    <a:pt x="241" y="76"/>
                    <a:pt x="239" y="15"/>
                  </a:cubicBezTo>
                  <a:cubicBezTo>
                    <a:pt x="236" y="0"/>
                    <a:pt x="218" y="4"/>
                    <a:pt x="207" y="3"/>
                  </a:cubicBezTo>
                  <a:cubicBezTo>
                    <a:pt x="192" y="4"/>
                    <a:pt x="178" y="1"/>
                    <a:pt x="164" y="6"/>
                  </a:cubicBezTo>
                  <a:cubicBezTo>
                    <a:pt x="155" y="10"/>
                    <a:pt x="158" y="21"/>
                    <a:pt x="157" y="28"/>
                  </a:cubicBezTo>
                  <a:cubicBezTo>
                    <a:pt x="158" y="88"/>
                    <a:pt x="157" y="148"/>
                    <a:pt x="158" y="207"/>
                  </a:cubicBezTo>
                  <a:cubicBezTo>
                    <a:pt x="156" y="217"/>
                    <a:pt x="164" y="224"/>
                    <a:pt x="173" y="224"/>
                  </a:cubicBezTo>
                  <a:cubicBezTo>
                    <a:pt x="192" y="224"/>
                    <a:pt x="210" y="225"/>
                    <a:pt x="228" y="223"/>
                  </a:cubicBezTo>
                  <a:cubicBezTo>
                    <a:pt x="241" y="222"/>
                    <a:pt x="240" y="207"/>
                    <a:pt x="240" y="198"/>
                  </a:cubicBezTo>
                  <a:close/>
                  <a:moveTo>
                    <a:pt x="170" y="212"/>
                  </a:moveTo>
                  <a:cubicBezTo>
                    <a:pt x="169" y="146"/>
                    <a:pt x="170" y="81"/>
                    <a:pt x="170" y="16"/>
                  </a:cubicBezTo>
                  <a:cubicBezTo>
                    <a:pt x="189" y="16"/>
                    <a:pt x="208" y="16"/>
                    <a:pt x="227" y="16"/>
                  </a:cubicBezTo>
                  <a:cubicBezTo>
                    <a:pt x="227" y="24"/>
                    <a:pt x="227" y="33"/>
                    <a:pt x="227" y="41"/>
                  </a:cubicBezTo>
                  <a:cubicBezTo>
                    <a:pt x="213" y="41"/>
                    <a:pt x="198" y="40"/>
                    <a:pt x="184" y="42"/>
                  </a:cubicBezTo>
                  <a:cubicBezTo>
                    <a:pt x="183" y="45"/>
                    <a:pt x="181" y="50"/>
                    <a:pt x="180" y="53"/>
                  </a:cubicBezTo>
                  <a:cubicBezTo>
                    <a:pt x="198" y="53"/>
                    <a:pt x="218" y="56"/>
                    <a:pt x="229" y="72"/>
                  </a:cubicBezTo>
                  <a:cubicBezTo>
                    <a:pt x="214" y="73"/>
                    <a:pt x="199" y="73"/>
                    <a:pt x="184" y="73"/>
                  </a:cubicBezTo>
                  <a:cubicBezTo>
                    <a:pt x="183" y="76"/>
                    <a:pt x="182" y="82"/>
                    <a:pt x="181" y="85"/>
                  </a:cubicBezTo>
                  <a:cubicBezTo>
                    <a:pt x="196" y="86"/>
                    <a:pt x="216" y="86"/>
                    <a:pt x="226" y="101"/>
                  </a:cubicBezTo>
                  <a:cubicBezTo>
                    <a:pt x="228" y="126"/>
                    <a:pt x="226" y="152"/>
                    <a:pt x="227" y="177"/>
                  </a:cubicBezTo>
                  <a:cubicBezTo>
                    <a:pt x="213" y="178"/>
                    <a:pt x="198" y="176"/>
                    <a:pt x="184" y="178"/>
                  </a:cubicBezTo>
                  <a:cubicBezTo>
                    <a:pt x="183" y="181"/>
                    <a:pt x="181" y="186"/>
                    <a:pt x="179" y="189"/>
                  </a:cubicBezTo>
                  <a:cubicBezTo>
                    <a:pt x="198" y="190"/>
                    <a:pt x="221" y="191"/>
                    <a:pt x="229" y="211"/>
                  </a:cubicBezTo>
                  <a:cubicBezTo>
                    <a:pt x="209" y="212"/>
                    <a:pt x="190" y="212"/>
                    <a:pt x="170" y="212"/>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2000">
                <a:cs typeface="+mn-ea"/>
                <a:sym typeface="+mn-lt"/>
              </a:endParaRPr>
            </a:p>
          </p:txBody>
        </p:sp>
        <p:sp>
          <p:nvSpPr>
            <p:cNvPr id="30" name="Freeform 61"/>
            <p:cNvSpPr>
              <a:spLocks noEditPoints="1"/>
            </p:cNvSpPr>
            <p:nvPr/>
          </p:nvSpPr>
          <p:spPr bwMode="auto">
            <a:xfrm>
              <a:off x="3492008" y="3658035"/>
              <a:ext cx="534371" cy="492122"/>
            </a:xfrm>
            <a:custGeom>
              <a:avLst/>
              <a:gdLst>
                <a:gd name="T0" fmla="*/ 213 w 289"/>
                <a:gd name="T1" fmla="*/ 130 h 266"/>
                <a:gd name="T2" fmla="*/ 272 w 289"/>
                <a:gd name="T3" fmla="*/ 86 h 266"/>
                <a:gd name="T4" fmla="*/ 265 w 289"/>
                <a:gd name="T5" fmla="*/ 6 h 266"/>
                <a:gd name="T6" fmla="*/ 250 w 289"/>
                <a:gd name="T7" fmla="*/ 22 h 266"/>
                <a:gd name="T8" fmla="*/ 195 w 289"/>
                <a:gd name="T9" fmla="*/ 8 h 266"/>
                <a:gd name="T10" fmla="*/ 151 w 289"/>
                <a:gd name="T11" fmla="*/ 60 h 266"/>
                <a:gd name="T12" fmla="*/ 105 w 289"/>
                <a:gd name="T13" fmla="*/ 93 h 266"/>
                <a:gd name="T14" fmla="*/ 60 w 289"/>
                <a:gd name="T15" fmla="*/ 130 h 266"/>
                <a:gd name="T16" fmla="*/ 13 w 289"/>
                <a:gd name="T17" fmla="*/ 166 h 266"/>
                <a:gd name="T18" fmla="*/ 61 w 289"/>
                <a:gd name="T19" fmla="*/ 261 h 266"/>
                <a:gd name="T20" fmla="*/ 97 w 289"/>
                <a:gd name="T21" fmla="*/ 249 h 266"/>
                <a:gd name="T22" fmla="*/ 168 w 289"/>
                <a:gd name="T23" fmla="*/ 170 h 266"/>
                <a:gd name="T24" fmla="*/ 213 w 289"/>
                <a:gd name="T25" fmla="*/ 141 h 266"/>
                <a:gd name="T26" fmla="*/ 213 w 289"/>
                <a:gd name="T27" fmla="*/ 130 h 266"/>
                <a:gd name="T28" fmla="*/ 123 w 289"/>
                <a:gd name="T29" fmla="*/ 101 h 266"/>
                <a:gd name="T30" fmla="*/ 158 w 289"/>
                <a:gd name="T31" fmla="*/ 110 h 266"/>
                <a:gd name="T32" fmla="*/ 82 w 289"/>
                <a:gd name="T33" fmla="*/ 162 h 266"/>
                <a:gd name="T34" fmla="*/ 93 w 289"/>
                <a:gd name="T35" fmla="*/ 189 h 266"/>
                <a:gd name="T36" fmla="*/ 80 w 289"/>
                <a:gd name="T37" fmla="*/ 193 h 266"/>
                <a:gd name="T38" fmla="*/ 53 w 289"/>
                <a:gd name="T39" fmla="*/ 148 h 266"/>
                <a:gd name="T40" fmla="*/ 123 w 289"/>
                <a:gd name="T41" fmla="*/ 101 h 266"/>
                <a:gd name="T42" fmla="*/ 63 w 289"/>
                <a:gd name="T43" fmla="*/ 218 h 266"/>
                <a:gd name="T44" fmla="*/ 45 w 289"/>
                <a:gd name="T45" fmla="*/ 202 h 266"/>
                <a:gd name="T46" fmla="*/ 68 w 289"/>
                <a:gd name="T47" fmla="*/ 187 h 266"/>
                <a:gd name="T48" fmla="*/ 63 w 289"/>
                <a:gd name="T49" fmla="*/ 218 h 266"/>
                <a:gd name="T50" fmla="*/ 87 w 289"/>
                <a:gd name="T51" fmla="*/ 243 h 266"/>
                <a:gd name="T52" fmla="*/ 61 w 289"/>
                <a:gd name="T53" fmla="*/ 248 h 266"/>
                <a:gd name="T54" fmla="*/ 24 w 289"/>
                <a:gd name="T55" fmla="*/ 170 h 266"/>
                <a:gd name="T56" fmla="*/ 38 w 289"/>
                <a:gd name="T57" fmla="*/ 156 h 266"/>
                <a:gd name="T58" fmla="*/ 63 w 289"/>
                <a:gd name="T59" fmla="*/ 175 h 266"/>
                <a:gd name="T60" fmla="*/ 33 w 289"/>
                <a:gd name="T61" fmla="*/ 197 h 266"/>
                <a:gd name="T62" fmla="*/ 66 w 289"/>
                <a:gd name="T63" fmla="*/ 225 h 266"/>
                <a:gd name="T64" fmla="*/ 96 w 289"/>
                <a:gd name="T65" fmla="*/ 199 h 266"/>
                <a:gd name="T66" fmla="*/ 87 w 289"/>
                <a:gd name="T67" fmla="*/ 243 h 266"/>
                <a:gd name="T68" fmla="*/ 107 w 289"/>
                <a:gd name="T69" fmla="*/ 218 h 266"/>
                <a:gd name="T70" fmla="*/ 97 w 289"/>
                <a:gd name="T71" fmla="*/ 166 h 266"/>
                <a:gd name="T72" fmla="*/ 167 w 289"/>
                <a:gd name="T73" fmla="*/ 121 h 266"/>
                <a:gd name="T74" fmla="*/ 177 w 289"/>
                <a:gd name="T75" fmla="*/ 144 h 266"/>
                <a:gd name="T76" fmla="*/ 107 w 289"/>
                <a:gd name="T77" fmla="*/ 218 h 266"/>
                <a:gd name="T78" fmla="*/ 195 w 289"/>
                <a:gd name="T79" fmla="*/ 82 h 266"/>
                <a:gd name="T80" fmla="*/ 164 w 289"/>
                <a:gd name="T81" fmla="*/ 65 h 266"/>
                <a:gd name="T82" fmla="*/ 204 w 289"/>
                <a:gd name="T83" fmla="*/ 16 h 266"/>
                <a:gd name="T84" fmla="*/ 241 w 289"/>
                <a:gd name="T85" fmla="*/ 30 h 266"/>
                <a:gd name="T86" fmla="*/ 195 w 289"/>
                <a:gd name="T87" fmla="*/ 82 h 266"/>
                <a:gd name="T88" fmla="*/ 201 w 289"/>
                <a:gd name="T89" fmla="*/ 92 h 266"/>
                <a:gd name="T90" fmla="*/ 264 w 289"/>
                <a:gd name="T91" fmla="*/ 25 h 266"/>
                <a:gd name="T92" fmla="*/ 264 w 289"/>
                <a:gd name="T93" fmla="*/ 77 h 266"/>
                <a:gd name="T94" fmla="*/ 211 w 289"/>
                <a:gd name="T95" fmla="*/ 116 h 266"/>
                <a:gd name="T96" fmla="*/ 201 w 289"/>
                <a:gd name="T97" fmla="*/ 92 h 266"/>
                <a:gd name="T98" fmla="*/ 205 w 289"/>
                <a:gd name="T99" fmla="*/ 180 h 266"/>
                <a:gd name="T100" fmla="*/ 231 w 289"/>
                <a:gd name="T101" fmla="*/ 246 h 266"/>
                <a:gd name="T102" fmla="*/ 212 w 289"/>
                <a:gd name="T103" fmla="*/ 240 h 266"/>
                <a:gd name="T104" fmla="*/ 207 w 289"/>
                <a:gd name="T105" fmla="*/ 263 h 266"/>
                <a:gd name="T106" fmla="*/ 187 w 289"/>
                <a:gd name="T107" fmla="*/ 174 h 266"/>
                <a:gd name="T108" fmla="*/ 217 w 289"/>
                <a:gd name="T109" fmla="*/ 148 h 266"/>
                <a:gd name="T110" fmla="*/ 205 w 289"/>
                <a:gd name="T111" fmla="*/ 180 h 266"/>
                <a:gd name="T112" fmla="*/ 279 w 289"/>
                <a:gd name="T113" fmla="*/ 200 h 266"/>
                <a:gd name="T114" fmla="*/ 259 w 289"/>
                <a:gd name="T115" fmla="*/ 206 h 266"/>
                <a:gd name="T116" fmla="*/ 269 w 289"/>
                <a:gd name="T117" fmla="*/ 228 h 266"/>
                <a:gd name="T118" fmla="*/ 210 w 289"/>
                <a:gd name="T119" fmla="*/ 184 h 266"/>
                <a:gd name="T120" fmla="*/ 224 w 289"/>
                <a:gd name="T121" fmla="*/ 166 h 266"/>
                <a:gd name="T122" fmla="*/ 279 w 289"/>
                <a:gd name="T123" fmla="*/ 20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9" h="266">
                  <a:moveTo>
                    <a:pt x="213" y="130"/>
                  </a:moveTo>
                  <a:cubicBezTo>
                    <a:pt x="232" y="115"/>
                    <a:pt x="254" y="102"/>
                    <a:pt x="272" y="86"/>
                  </a:cubicBezTo>
                  <a:cubicBezTo>
                    <a:pt x="289" y="62"/>
                    <a:pt x="282" y="28"/>
                    <a:pt x="265" y="6"/>
                  </a:cubicBezTo>
                  <a:cubicBezTo>
                    <a:pt x="260" y="11"/>
                    <a:pt x="255" y="16"/>
                    <a:pt x="250" y="22"/>
                  </a:cubicBezTo>
                  <a:cubicBezTo>
                    <a:pt x="236" y="10"/>
                    <a:pt x="214" y="0"/>
                    <a:pt x="195" y="8"/>
                  </a:cubicBezTo>
                  <a:cubicBezTo>
                    <a:pt x="180" y="26"/>
                    <a:pt x="169" y="46"/>
                    <a:pt x="151" y="60"/>
                  </a:cubicBezTo>
                  <a:cubicBezTo>
                    <a:pt x="132" y="65"/>
                    <a:pt x="117" y="78"/>
                    <a:pt x="105" y="93"/>
                  </a:cubicBezTo>
                  <a:cubicBezTo>
                    <a:pt x="97" y="112"/>
                    <a:pt x="76" y="119"/>
                    <a:pt x="60" y="130"/>
                  </a:cubicBezTo>
                  <a:cubicBezTo>
                    <a:pt x="44" y="141"/>
                    <a:pt x="21" y="146"/>
                    <a:pt x="13" y="166"/>
                  </a:cubicBezTo>
                  <a:cubicBezTo>
                    <a:pt x="0" y="203"/>
                    <a:pt x="22" y="250"/>
                    <a:pt x="61" y="261"/>
                  </a:cubicBezTo>
                  <a:cubicBezTo>
                    <a:pt x="74" y="266"/>
                    <a:pt x="89" y="260"/>
                    <a:pt x="97" y="249"/>
                  </a:cubicBezTo>
                  <a:cubicBezTo>
                    <a:pt x="119" y="222"/>
                    <a:pt x="142" y="194"/>
                    <a:pt x="168" y="170"/>
                  </a:cubicBezTo>
                  <a:cubicBezTo>
                    <a:pt x="188" y="171"/>
                    <a:pt x="199" y="152"/>
                    <a:pt x="213" y="141"/>
                  </a:cubicBezTo>
                  <a:cubicBezTo>
                    <a:pt x="213" y="138"/>
                    <a:pt x="213" y="132"/>
                    <a:pt x="213" y="130"/>
                  </a:cubicBezTo>
                  <a:close/>
                  <a:moveTo>
                    <a:pt x="123" y="101"/>
                  </a:moveTo>
                  <a:cubicBezTo>
                    <a:pt x="135" y="91"/>
                    <a:pt x="148" y="104"/>
                    <a:pt x="158" y="110"/>
                  </a:cubicBezTo>
                  <a:cubicBezTo>
                    <a:pt x="137" y="133"/>
                    <a:pt x="107" y="145"/>
                    <a:pt x="82" y="162"/>
                  </a:cubicBezTo>
                  <a:cubicBezTo>
                    <a:pt x="85" y="171"/>
                    <a:pt x="90" y="180"/>
                    <a:pt x="93" y="189"/>
                  </a:cubicBezTo>
                  <a:cubicBezTo>
                    <a:pt x="89" y="191"/>
                    <a:pt x="85" y="192"/>
                    <a:pt x="80" y="193"/>
                  </a:cubicBezTo>
                  <a:cubicBezTo>
                    <a:pt x="77" y="175"/>
                    <a:pt x="68" y="159"/>
                    <a:pt x="53" y="148"/>
                  </a:cubicBezTo>
                  <a:cubicBezTo>
                    <a:pt x="77" y="134"/>
                    <a:pt x="101" y="118"/>
                    <a:pt x="123" y="101"/>
                  </a:cubicBezTo>
                  <a:close/>
                  <a:moveTo>
                    <a:pt x="63" y="218"/>
                  </a:moveTo>
                  <a:cubicBezTo>
                    <a:pt x="57" y="213"/>
                    <a:pt x="51" y="208"/>
                    <a:pt x="45" y="202"/>
                  </a:cubicBezTo>
                  <a:cubicBezTo>
                    <a:pt x="52" y="197"/>
                    <a:pt x="60" y="192"/>
                    <a:pt x="68" y="187"/>
                  </a:cubicBezTo>
                  <a:cubicBezTo>
                    <a:pt x="69" y="197"/>
                    <a:pt x="67" y="208"/>
                    <a:pt x="63" y="218"/>
                  </a:cubicBezTo>
                  <a:close/>
                  <a:moveTo>
                    <a:pt x="87" y="243"/>
                  </a:moveTo>
                  <a:cubicBezTo>
                    <a:pt x="81" y="251"/>
                    <a:pt x="69" y="252"/>
                    <a:pt x="61" y="248"/>
                  </a:cubicBezTo>
                  <a:cubicBezTo>
                    <a:pt x="30" y="238"/>
                    <a:pt x="14" y="200"/>
                    <a:pt x="24" y="170"/>
                  </a:cubicBezTo>
                  <a:cubicBezTo>
                    <a:pt x="26" y="163"/>
                    <a:pt x="32" y="158"/>
                    <a:pt x="38" y="156"/>
                  </a:cubicBezTo>
                  <a:cubicBezTo>
                    <a:pt x="49" y="158"/>
                    <a:pt x="56" y="167"/>
                    <a:pt x="63" y="175"/>
                  </a:cubicBezTo>
                  <a:cubicBezTo>
                    <a:pt x="53" y="182"/>
                    <a:pt x="43" y="189"/>
                    <a:pt x="33" y="197"/>
                  </a:cubicBezTo>
                  <a:cubicBezTo>
                    <a:pt x="36" y="212"/>
                    <a:pt x="48" y="230"/>
                    <a:pt x="66" y="225"/>
                  </a:cubicBezTo>
                  <a:cubicBezTo>
                    <a:pt x="77" y="217"/>
                    <a:pt x="85" y="207"/>
                    <a:pt x="96" y="199"/>
                  </a:cubicBezTo>
                  <a:cubicBezTo>
                    <a:pt x="96" y="214"/>
                    <a:pt x="96" y="231"/>
                    <a:pt x="87" y="243"/>
                  </a:cubicBezTo>
                  <a:close/>
                  <a:moveTo>
                    <a:pt x="107" y="218"/>
                  </a:moveTo>
                  <a:cubicBezTo>
                    <a:pt x="108" y="200"/>
                    <a:pt x="104" y="182"/>
                    <a:pt x="97" y="166"/>
                  </a:cubicBezTo>
                  <a:cubicBezTo>
                    <a:pt x="122" y="153"/>
                    <a:pt x="144" y="137"/>
                    <a:pt x="167" y="121"/>
                  </a:cubicBezTo>
                  <a:cubicBezTo>
                    <a:pt x="170" y="128"/>
                    <a:pt x="174" y="136"/>
                    <a:pt x="177" y="144"/>
                  </a:cubicBezTo>
                  <a:cubicBezTo>
                    <a:pt x="153" y="168"/>
                    <a:pt x="129" y="192"/>
                    <a:pt x="107" y="218"/>
                  </a:cubicBezTo>
                  <a:close/>
                  <a:moveTo>
                    <a:pt x="195" y="82"/>
                  </a:moveTo>
                  <a:cubicBezTo>
                    <a:pt x="185" y="76"/>
                    <a:pt x="175" y="69"/>
                    <a:pt x="164" y="65"/>
                  </a:cubicBezTo>
                  <a:cubicBezTo>
                    <a:pt x="179" y="50"/>
                    <a:pt x="191" y="33"/>
                    <a:pt x="204" y="16"/>
                  </a:cubicBezTo>
                  <a:cubicBezTo>
                    <a:pt x="217" y="17"/>
                    <a:pt x="232" y="20"/>
                    <a:pt x="241" y="30"/>
                  </a:cubicBezTo>
                  <a:cubicBezTo>
                    <a:pt x="230" y="51"/>
                    <a:pt x="210" y="65"/>
                    <a:pt x="195" y="82"/>
                  </a:cubicBezTo>
                  <a:close/>
                  <a:moveTo>
                    <a:pt x="201" y="92"/>
                  </a:moveTo>
                  <a:cubicBezTo>
                    <a:pt x="223" y="71"/>
                    <a:pt x="244" y="48"/>
                    <a:pt x="264" y="25"/>
                  </a:cubicBezTo>
                  <a:cubicBezTo>
                    <a:pt x="270" y="41"/>
                    <a:pt x="274" y="62"/>
                    <a:pt x="264" y="77"/>
                  </a:cubicBezTo>
                  <a:cubicBezTo>
                    <a:pt x="248" y="92"/>
                    <a:pt x="228" y="102"/>
                    <a:pt x="211" y="116"/>
                  </a:cubicBezTo>
                  <a:cubicBezTo>
                    <a:pt x="208" y="108"/>
                    <a:pt x="205" y="100"/>
                    <a:pt x="201" y="92"/>
                  </a:cubicBezTo>
                  <a:close/>
                  <a:moveTo>
                    <a:pt x="205" y="180"/>
                  </a:moveTo>
                  <a:cubicBezTo>
                    <a:pt x="206" y="204"/>
                    <a:pt x="217" y="227"/>
                    <a:pt x="231" y="246"/>
                  </a:cubicBezTo>
                  <a:cubicBezTo>
                    <a:pt x="225" y="244"/>
                    <a:pt x="218" y="242"/>
                    <a:pt x="212" y="240"/>
                  </a:cubicBezTo>
                  <a:cubicBezTo>
                    <a:pt x="210" y="248"/>
                    <a:pt x="208" y="255"/>
                    <a:pt x="207" y="263"/>
                  </a:cubicBezTo>
                  <a:cubicBezTo>
                    <a:pt x="190" y="237"/>
                    <a:pt x="182" y="205"/>
                    <a:pt x="187" y="174"/>
                  </a:cubicBezTo>
                  <a:cubicBezTo>
                    <a:pt x="196" y="164"/>
                    <a:pt x="206" y="156"/>
                    <a:pt x="217" y="148"/>
                  </a:cubicBezTo>
                  <a:cubicBezTo>
                    <a:pt x="218" y="160"/>
                    <a:pt x="214" y="171"/>
                    <a:pt x="205" y="180"/>
                  </a:cubicBezTo>
                  <a:close/>
                  <a:moveTo>
                    <a:pt x="279" y="200"/>
                  </a:moveTo>
                  <a:cubicBezTo>
                    <a:pt x="273" y="202"/>
                    <a:pt x="266" y="204"/>
                    <a:pt x="259" y="206"/>
                  </a:cubicBezTo>
                  <a:cubicBezTo>
                    <a:pt x="263" y="213"/>
                    <a:pt x="266" y="221"/>
                    <a:pt x="269" y="228"/>
                  </a:cubicBezTo>
                  <a:cubicBezTo>
                    <a:pt x="246" y="218"/>
                    <a:pt x="225" y="204"/>
                    <a:pt x="210" y="184"/>
                  </a:cubicBezTo>
                  <a:cubicBezTo>
                    <a:pt x="214" y="178"/>
                    <a:pt x="219" y="172"/>
                    <a:pt x="224" y="166"/>
                  </a:cubicBezTo>
                  <a:cubicBezTo>
                    <a:pt x="238" y="183"/>
                    <a:pt x="258" y="193"/>
                    <a:pt x="279" y="200"/>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2000">
                <a:cs typeface="+mn-ea"/>
                <a:sym typeface="+mn-lt"/>
              </a:endParaRPr>
            </a:p>
          </p:txBody>
        </p:sp>
        <p:sp>
          <p:nvSpPr>
            <p:cNvPr id="31" name="Freeform 78"/>
            <p:cNvSpPr>
              <a:spLocks noEditPoints="1"/>
            </p:cNvSpPr>
            <p:nvPr/>
          </p:nvSpPr>
          <p:spPr bwMode="auto">
            <a:xfrm>
              <a:off x="8239764" y="3699735"/>
              <a:ext cx="356769" cy="527329"/>
            </a:xfrm>
            <a:custGeom>
              <a:avLst/>
              <a:gdLst>
                <a:gd name="T0" fmla="*/ 193 w 193"/>
                <a:gd name="T1" fmla="*/ 209 h 285"/>
                <a:gd name="T2" fmla="*/ 193 w 193"/>
                <a:gd name="T3" fmla="*/ 192 h 285"/>
                <a:gd name="T4" fmla="*/ 183 w 193"/>
                <a:gd name="T5" fmla="*/ 192 h 285"/>
                <a:gd name="T6" fmla="*/ 183 w 193"/>
                <a:gd name="T7" fmla="*/ 0 h 285"/>
                <a:gd name="T8" fmla="*/ 12 w 193"/>
                <a:gd name="T9" fmla="*/ 0 h 285"/>
                <a:gd name="T10" fmla="*/ 12 w 193"/>
                <a:gd name="T11" fmla="*/ 192 h 285"/>
                <a:gd name="T12" fmla="*/ 0 w 193"/>
                <a:gd name="T13" fmla="*/ 192 h 285"/>
                <a:gd name="T14" fmla="*/ 0 w 193"/>
                <a:gd name="T15" fmla="*/ 209 h 285"/>
                <a:gd name="T16" fmla="*/ 86 w 193"/>
                <a:gd name="T17" fmla="*/ 209 h 285"/>
                <a:gd name="T18" fmla="*/ 86 w 193"/>
                <a:gd name="T19" fmla="*/ 265 h 285"/>
                <a:gd name="T20" fmla="*/ 68 w 193"/>
                <a:gd name="T21" fmla="*/ 265 h 285"/>
                <a:gd name="T22" fmla="*/ 61 w 193"/>
                <a:gd name="T23" fmla="*/ 279 h 285"/>
                <a:gd name="T24" fmla="*/ 61 w 193"/>
                <a:gd name="T25" fmla="*/ 285 h 285"/>
                <a:gd name="T26" fmla="*/ 134 w 193"/>
                <a:gd name="T27" fmla="*/ 285 h 285"/>
                <a:gd name="T28" fmla="*/ 134 w 193"/>
                <a:gd name="T29" fmla="*/ 279 h 285"/>
                <a:gd name="T30" fmla="*/ 126 w 193"/>
                <a:gd name="T31" fmla="*/ 265 h 285"/>
                <a:gd name="T32" fmla="*/ 109 w 193"/>
                <a:gd name="T33" fmla="*/ 265 h 285"/>
                <a:gd name="T34" fmla="*/ 109 w 193"/>
                <a:gd name="T35" fmla="*/ 209 h 285"/>
                <a:gd name="T36" fmla="*/ 193 w 193"/>
                <a:gd name="T37" fmla="*/ 209 h 285"/>
                <a:gd name="T38" fmla="*/ 27 w 193"/>
                <a:gd name="T39" fmla="*/ 192 h 285"/>
                <a:gd name="T40" fmla="*/ 27 w 193"/>
                <a:gd name="T41" fmla="*/ 15 h 285"/>
                <a:gd name="T42" fmla="*/ 168 w 193"/>
                <a:gd name="T43" fmla="*/ 15 h 285"/>
                <a:gd name="T44" fmla="*/ 168 w 193"/>
                <a:gd name="T45" fmla="*/ 192 h 285"/>
                <a:gd name="T46" fmla="*/ 27 w 193"/>
                <a:gd name="T47" fmla="*/ 192 h 285"/>
                <a:gd name="T48" fmla="*/ 41 w 193"/>
                <a:gd name="T49" fmla="*/ 46 h 285"/>
                <a:gd name="T50" fmla="*/ 157 w 193"/>
                <a:gd name="T51" fmla="*/ 46 h 285"/>
                <a:gd name="T52" fmla="*/ 157 w 193"/>
                <a:gd name="T53" fmla="*/ 57 h 285"/>
                <a:gd name="T54" fmla="*/ 41 w 193"/>
                <a:gd name="T55" fmla="*/ 57 h 285"/>
                <a:gd name="T56" fmla="*/ 41 w 193"/>
                <a:gd name="T57" fmla="*/ 46 h 285"/>
                <a:gd name="T58" fmla="*/ 156 w 193"/>
                <a:gd name="T59" fmla="*/ 83 h 285"/>
                <a:gd name="T60" fmla="*/ 40 w 193"/>
                <a:gd name="T61" fmla="*/ 83 h 285"/>
                <a:gd name="T62" fmla="*/ 40 w 193"/>
                <a:gd name="T63" fmla="*/ 72 h 285"/>
                <a:gd name="T64" fmla="*/ 156 w 193"/>
                <a:gd name="T65" fmla="*/ 72 h 285"/>
                <a:gd name="T66" fmla="*/ 156 w 193"/>
                <a:gd name="T67" fmla="*/ 83 h 285"/>
                <a:gd name="T68" fmla="*/ 41 w 193"/>
                <a:gd name="T69" fmla="*/ 98 h 285"/>
                <a:gd name="T70" fmla="*/ 156 w 193"/>
                <a:gd name="T71" fmla="*/ 98 h 285"/>
                <a:gd name="T72" fmla="*/ 156 w 193"/>
                <a:gd name="T73" fmla="*/ 109 h 285"/>
                <a:gd name="T74" fmla="*/ 41 w 193"/>
                <a:gd name="T75" fmla="*/ 109 h 285"/>
                <a:gd name="T76" fmla="*/ 41 w 193"/>
                <a:gd name="T77" fmla="*/ 98 h 285"/>
                <a:gd name="T78" fmla="*/ 40 w 193"/>
                <a:gd name="T79" fmla="*/ 123 h 285"/>
                <a:gd name="T80" fmla="*/ 155 w 193"/>
                <a:gd name="T81" fmla="*/ 123 h 285"/>
                <a:gd name="T82" fmla="*/ 155 w 193"/>
                <a:gd name="T83" fmla="*/ 134 h 285"/>
                <a:gd name="T84" fmla="*/ 40 w 193"/>
                <a:gd name="T85" fmla="*/ 134 h 285"/>
                <a:gd name="T86" fmla="*/ 40 w 193"/>
                <a:gd name="T87" fmla="*/ 12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 h="285">
                  <a:moveTo>
                    <a:pt x="193" y="209"/>
                  </a:moveTo>
                  <a:cubicBezTo>
                    <a:pt x="193" y="192"/>
                    <a:pt x="193" y="192"/>
                    <a:pt x="193" y="192"/>
                  </a:cubicBezTo>
                  <a:cubicBezTo>
                    <a:pt x="183" y="192"/>
                    <a:pt x="183" y="192"/>
                    <a:pt x="183" y="192"/>
                  </a:cubicBezTo>
                  <a:cubicBezTo>
                    <a:pt x="183" y="0"/>
                    <a:pt x="183" y="0"/>
                    <a:pt x="183" y="0"/>
                  </a:cubicBezTo>
                  <a:cubicBezTo>
                    <a:pt x="12" y="0"/>
                    <a:pt x="12" y="0"/>
                    <a:pt x="12" y="0"/>
                  </a:cubicBezTo>
                  <a:cubicBezTo>
                    <a:pt x="12" y="192"/>
                    <a:pt x="12" y="192"/>
                    <a:pt x="12" y="192"/>
                  </a:cubicBezTo>
                  <a:cubicBezTo>
                    <a:pt x="0" y="192"/>
                    <a:pt x="0" y="192"/>
                    <a:pt x="0" y="192"/>
                  </a:cubicBezTo>
                  <a:cubicBezTo>
                    <a:pt x="0" y="209"/>
                    <a:pt x="0" y="209"/>
                    <a:pt x="0" y="209"/>
                  </a:cubicBezTo>
                  <a:cubicBezTo>
                    <a:pt x="86" y="209"/>
                    <a:pt x="86" y="209"/>
                    <a:pt x="86" y="209"/>
                  </a:cubicBezTo>
                  <a:cubicBezTo>
                    <a:pt x="86" y="265"/>
                    <a:pt x="86" y="265"/>
                    <a:pt x="86" y="265"/>
                  </a:cubicBezTo>
                  <a:cubicBezTo>
                    <a:pt x="68" y="265"/>
                    <a:pt x="68" y="265"/>
                    <a:pt x="68" y="265"/>
                  </a:cubicBezTo>
                  <a:cubicBezTo>
                    <a:pt x="64" y="265"/>
                    <a:pt x="61" y="271"/>
                    <a:pt x="61" y="279"/>
                  </a:cubicBezTo>
                  <a:cubicBezTo>
                    <a:pt x="61" y="285"/>
                    <a:pt x="61" y="285"/>
                    <a:pt x="61" y="285"/>
                  </a:cubicBezTo>
                  <a:cubicBezTo>
                    <a:pt x="134" y="285"/>
                    <a:pt x="134" y="285"/>
                    <a:pt x="134" y="285"/>
                  </a:cubicBezTo>
                  <a:cubicBezTo>
                    <a:pt x="134" y="279"/>
                    <a:pt x="134" y="279"/>
                    <a:pt x="134" y="279"/>
                  </a:cubicBezTo>
                  <a:cubicBezTo>
                    <a:pt x="134" y="271"/>
                    <a:pt x="130" y="265"/>
                    <a:pt x="126" y="265"/>
                  </a:cubicBezTo>
                  <a:cubicBezTo>
                    <a:pt x="109" y="265"/>
                    <a:pt x="109" y="265"/>
                    <a:pt x="109" y="265"/>
                  </a:cubicBezTo>
                  <a:cubicBezTo>
                    <a:pt x="109" y="209"/>
                    <a:pt x="109" y="209"/>
                    <a:pt x="109" y="209"/>
                  </a:cubicBezTo>
                  <a:lnTo>
                    <a:pt x="193" y="209"/>
                  </a:lnTo>
                  <a:close/>
                  <a:moveTo>
                    <a:pt x="27" y="192"/>
                  </a:moveTo>
                  <a:cubicBezTo>
                    <a:pt x="27" y="15"/>
                    <a:pt x="27" y="15"/>
                    <a:pt x="27" y="15"/>
                  </a:cubicBezTo>
                  <a:cubicBezTo>
                    <a:pt x="168" y="15"/>
                    <a:pt x="168" y="15"/>
                    <a:pt x="168" y="15"/>
                  </a:cubicBezTo>
                  <a:cubicBezTo>
                    <a:pt x="168" y="192"/>
                    <a:pt x="168" y="192"/>
                    <a:pt x="168" y="192"/>
                  </a:cubicBezTo>
                  <a:lnTo>
                    <a:pt x="27" y="192"/>
                  </a:lnTo>
                  <a:close/>
                  <a:moveTo>
                    <a:pt x="41" y="46"/>
                  </a:moveTo>
                  <a:cubicBezTo>
                    <a:pt x="157" y="46"/>
                    <a:pt x="157" y="46"/>
                    <a:pt x="157" y="46"/>
                  </a:cubicBezTo>
                  <a:cubicBezTo>
                    <a:pt x="157" y="57"/>
                    <a:pt x="157" y="57"/>
                    <a:pt x="157" y="57"/>
                  </a:cubicBezTo>
                  <a:cubicBezTo>
                    <a:pt x="41" y="57"/>
                    <a:pt x="41" y="57"/>
                    <a:pt x="41" y="57"/>
                  </a:cubicBezTo>
                  <a:lnTo>
                    <a:pt x="41" y="46"/>
                  </a:lnTo>
                  <a:close/>
                  <a:moveTo>
                    <a:pt x="156" y="83"/>
                  </a:moveTo>
                  <a:cubicBezTo>
                    <a:pt x="40" y="83"/>
                    <a:pt x="40" y="83"/>
                    <a:pt x="40" y="83"/>
                  </a:cubicBezTo>
                  <a:cubicBezTo>
                    <a:pt x="40" y="72"/>
                    <a:pt x="40" y="72"/>
                    <a:pt x="40" y="72"/>
                  </a:cubicBezTo>
                  <a:cubicBezTo>
                    <a:pt x="156" y="72"/>
                    <a:pt x="156" y="72"/>
                    <a:pt x="156" y="72"/>
                  </a:cubicBezTo>
                  <a:lnTo>
                    <a:pt x="156" y="83"/>
                  </a:lnTo>
                  <a:close/>
                  <a:moveTo>
                    <a:pt x="41" y="98"/>
                  </a:moveTo>
                  <a:cubicBezTo>
                    <a:pt x="156" y="98"/>
                    <a:pt x="156" y="98"/>
                    <a:pt x="156" y="98"/>
                  </a:cubicBezTo>
                  <a:cubicBezTo>
                    <a:pt x="156" y="109"/>
                    <a:pt x="156" y="109"/>
                    <a:pt x="156" y="109"/>
                  </a:cubicBezTo>
                  <a:cubicBezTo>
                    <a:pt x="41" y="109"/>
                    <a:pt x="41" y="109"/>
                    <a:pt x="41" y="109"/>
                  </a:cubicBezTo>
                  <a:lnTo>
                    <a:pt x="41" y="98"/>
                  </a:lnTo>
                  <a:close/>
                  <a:moveTo>
                    <a:pt x="40" y="123"/>
                  </a:moveTo>
                  <a:cubicBezTo>
                    <a:pt x="155" y="123"/>
                    <a:pt x="155" y="123"/>
                    <a:pt x="155" y="123"/>
                  </a:cubicBezTo>
                  <a:cubicBezTo>
                    <a:pt x="155" y="134"/>
                    <a:pt x="155" y="134"/>
                    <a:pt x="155" y="134"/>
                  </a:cubicBezTo>
                  <a:cubicBezTo>
                    <a:pt x="40" y="134"/>
                    <a:pt x="40" y="134"/>
                    <a:pt x="40" y="134"/>
                  </a:cubicBezTo>
                  <a:lnTo>
                    <a:pt x="40" y="123"/>
                  </a:lnTo>
                  <a:close/>
                </a:path>
              </a:pathLst>
            </a:custGeom>
            <a:solidFill>
              <a:schemeClr val="bg1"/>
            </a:solidFill>
            <a:ln>
              <a:noFill/>
            </a:ln>
            <a:effectLst/>
          </p:spPr>
          <p:txBody>
            <a:bodyPr vert="horz" wrap="square" lIns="91440" tIns="45720" rIns="91440" bIns="45720" numCol="1" anchor="t" anchorCtr="0" compatLnSpc="1"/>
            <a:lstStyle/>
            <a:p>
              <a:endParaRPr lang="zh-CN" altLang="en-US" sz="2000">
                <a:cs typeface="+mn-ea"/>
                <a:sym typeface="+mn-lt"/>
              </a:endParaRPr>
            </a:p>
          </p:txBody>
        </p:sp>
        <p:sp>
          <p:nvSpPr>
            <p:cNvPr id="32" name="Freeform 85"/>
            <p:cNvSpPr>
              <a:spLocks noEditPoints="1"/>
            </p:cNvSpPr>
            <p:nvPr/>
          </p:nvSpPr>
          <p:spPr bwMode="auto">
            <a:xfrm>
              <a:off x="4812425" y="2523028"/>
              <a:ext cx="257406" cy="436572"/>
            </a:xfrm>
            <a:custGeom>
              <a:avLst/>
              <a:gdLst>
                <a:gd name="T0" fmla="*/ 33 w 139"/>
                <a:gd name="T1" fmla="*/ 143 h 236"/>
                <a:gd name="T2" fmla="*/ 31 w 139"/>
                <a:gd name="T3" fmla="*/ 175 h 236"/>
                <a:gd name="T4" fmla="*/ 37 w 139"/>
                <a:gd name="T5" fmla="*/ 173 h 236"/>
                <a:gd name="T6" fmla="*/ 105 w 139"/>
                <a:gd name="T7" fmla="*/ 173 h 236"/>
                <a:gd name="T8" fmla="*/ 110 w 139"/>
                <a:gd name="T9" fmla="*/ 174 h 236"/>
                <a:gd name="T10" fmla="*/ 108 w 139"/>
                <a:gd name="T11" fmla="*/ 141 h 236"/>
                <a:gd name="T12" fmla="*/ 139 w 139"/>
                <a:gd name="T13" fmla="*/ 70 h 236"/>
                <a:gd name="T14" fmla="*/ 70 w 139"/>
                <a:gd name="T15" fmla="*/ 0 h 236"/>
                <a:gd name="T16" fmla="*/ 0 w 139"/>
                <a:gd name="T17" fmla="*/ 70 h 236"/>
                <a:gd name="T18" fmla="*/ 33 w 139"/>
                <a:gd name="T19" fmla="*/ 143 h 236"/>
                <a:gd name="T20" fmla="*/ 70 w 139"/>
                <a:gd name="T21" fmla="*/ 15 h 236"/>
                <a:gd name="T22" fmla="*/ 125 w 139"/>
                <a:gd name="T23" fmla="*/ 70 h 236"/>
                <a:gd name="T24" fmla="*/ 98 w 139"/>
                <a:gd name="T25" fmla="*/ 131 h 236"/>
                <a:gd name="T26" fmla="*/ 93 w 139"/>
                <a:gd name="T27" fmla="*/ 135 h 236"/>
                <a:gd name="T28" fmla="*/ 94 w 139"/>
                <a:gd name="T29" fmla="*/ 161 h 236"/>
                <a:gd name="T30" fmla="*/ 47 w 139"/>
                <a:gd name="T31" fmla="*/ 161 h 236"/>
                <a:gd name="T32" fmla="*/ 48 w 139"/>
                <a:gd name="T33" fmla="*/ 137 h 236"/>
                <a:gd name="T34" fmla="*/ 43 w 139"/>
                <a:gd name="T35" fmla="*/ 132 h 236"/>
                <a:gd name="T36" fmla="*/ 14 w 139"/>
                <a:gd name="T37" fmla="*/ 70 h 236"/>
                <a:gd name="T38" fmla="*/ 70 w 139"/>
                <a:gd name="T39" fmla="*/ 15 h 236"/>
                <a:gd name="T40" fmla="*/ 114 w 139"/>
                <a:gd name="T41" fmla="*/ 186 h 236"/>
                <a:gd name="T42" fmla="*/ 105 w 139"/>
                <a:gd name="T43" fmla="*/ 195 h 236"/>
                <a:gd name="T44" fmla="*/ 37 w 139"/>
                <a:gd name="T45" fmla="*/ 195 h 236"/>
                <a:gd name="T46" fmla="*/ 28 w 139"/>
                <a:gd name="T47" fmla="*/ 186 h 236"/>
                <a:gd name="T48" fmla="*/ 37 w 139"/>
                <a:gd name="T49" fmla="*/ 177 h 236"/>
                <a:gd name="T50" fmla="*/ 105 w 139"/>
                <a:gd name="T51" fmla="*/ 177 h 236"/>
                <a:gd name="T52" fmla="*/ 114 w 139"/>
                <a:gd name="T53" fmla="*/ 186 h 236"/>
                <a:gd name="T54" fmla="*/ 110 w 139"/>
                <a:gd name="T55" fmla="*/ 206 h 236"/>
                <a:gd name="T56" fmla="*/ 102 w 139"/>
                <a:gd name="T57" fmla="*/ 215 h 236"/>
                <a:gd name="T58" fmla="*/ 40 w 139"/>
                <a:gd name="T59" fmla="*/ 215 h 236"/>
                <a:gd name="T60" fmla="*/ 31 w 139"/>
                <a:gd name="T61" fmla="*/ 206 h 236"/>
                <a:gd name="T62" fmla="*/ 40 w 139"/>
                <a:gd name="T63" fmla="*/ 197 h 236"/>
                <a:gd name="T64" fmla="*/ 102 w 139"/>
                <a:gd name="T65" fmla="*/ 197 h 236"/>
                <a:gd name="T66" fmla="*/ 110 w 139"/>
                <a:gd name="T67" fmla="*/ 206 h 236"/>
                <a:gd name="T68" fmla="*/ 103 w 139"/>
                <a:gd name="T69" fmla="*/ 227 h 236"/>
                <a:gd name="T70" fmla="*/ 96 w 139"/>
                <a:gd name="T71" fmla="*/ 236 h 236"/>
                <a:gd name="T72" fmla="*/ 45 w 139"/>
                <a:gd name="T73" fmla="*/ 236 h 236"/>
                <a:gd name="T74" fmla="*/ 38 w 139"/>
                <a:gd name="T75" fmla="*/ 227 h 236"/>
                <a:gd name="T76" fmla="*/ 45 w 139"/>
                <a:gd name="T77" fmla="*/ 218 h 236"/>
                <a:gd name="T78" fmla="*/ 96 w 139"/>
                <a:gd name="T79" fmla="*/ 218 h 236"/>
                <a:gd name="T80" fmla="*/ 103 w 139"/>
                <a:gd name="T81" fmla="*/ 227 h 236"/>
                <a:gd name="T82" fmla="*/ 66 w 139"/>
                <a:gd name="T83" fmla="*/ 37 h 236"/>
                <a:gd name="T84" fmla="*/ 38 w 139"/>
                <a:gd name="T85" fmla="*/ 47 h 236"/>
                <a:gd name="T86" fmla="*/ 72 w 139"/>
                <a:gd name="T87" fmla="*/ 31 h 236"/>
                <a:gd name="T88" fmla="*/ 113 w 139"/>
                <a:gd name="T89" fmla="*/ 71 h 236"/>
                <a:gd name="T90" fmla="*/ 99 w 139"/>
                <a:gd name="T91" fmla="*/ 101 h 236"/>
                <a:gd name="T92" fmla="*/ 107 w 139"/>
                <a:gd name="T93" fmla="*/ 77 h 236"/>
                <a:gd name="T94" fmla="*/ 66 w 139"/>
                <a:gd name="T95" fmla="*/ 3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9" h="236">
                  <a:moveTo>
                    <a:pt x="33" y="143"/>
                  </a:moveTo>
                  <a:cubicBezTo>
                    <a:pt x="31" y="175"/>
                    <a:pt x="31" y="175"/>
                    <a:pt x="31" y="175"/>
                  </a:cubicBezTo>
                  <a:cubicBezTo>
                    <a:pt x="33" y="174"/>
                    <a:pt x="35" y="173"/>
                    <a:pt x="37" y="173"/>
                  </a:cubicBezTo>
                  <a:cubicBezTo>
                    <a:pt x="105" y="173"/>
                    <a:pt x="105" y="173"/>
                    <a:pt x="105" y="173"/>
                  </a:cubicBezTo>
                  <a:cubicBezTo>
                    <a:pt x="106" y="173"/>
                    <a:pt x="108" y="173"/>
                    <a:pt x="110" y="174"/>
                  </a:cubicBezTo>
                  <a:cubicBezTo>
                    <a:pt x="108" y="141"/>
                    <a:pt x="108" y="141"/>
                    <a:pt x="108" y="141"/>
                  </a:cubicBezTo>
                  <a:cubicBezTo>
                    <a:pt x="127" y="124"/>
                    <a:pt x="139" y="95"/>
                    <a:pt x="139" y="70"/>
                  </a:cubicBezTo>
                  <a:cubicBezTo>
                    <a:pt x="139" y="32"/>
                    <a:pt x="108" y="0"/>
                    <a:pt x="70" y="0"/>
                  </a:cubicBezTo>
                  <a:cubicBezTo>
                    <a:pt x="31" y="0"/>
                    <a:pt x="0" y="32"/>
                    <a:pt x="0" y="70"/>
                  </a:cubicBezTo>
                  <a:cubicBezTo>
                    <a:pt x="0" y="96"/>
                    <a:pt x="13" y="125"/>
                    <a:pt x="33" y="143"/>
                  </a:cubicBezTo>
                  <a:close/>
                  <a:moveTo>
                    <a:pt x="70" y="15"/>
                  </a:moveTo>
                  <a:cubicBezTo>
                    <a:pt x="100" y="15"/>
                    <a:pt x="125" y="40"/>
                    <a:pt x="125" y="70"/>
                  </a:cubicBezTo>
                  <a:cubicBezTo>
                    <a:pt x="125" y="91"/>
                    <a:pt x="114" y="116"/>
                    <a:pt x="98" y="131"/>
                  </a:cubicBezTo>
                  <a:cubicBezTo>
                    <a:pt x="93" y="135"/>
                    <a:pt x="93" y="135"/>
                    <a:pt x="93" y="135"/>
                  </a:cubicBezTo>
                  <a:cubicBezTo>
                    <a:pt x="94" y="161"/>
                    <a:pt x="94" y="161"/>
                    <a:pt x="94" y="161"/>
                  </a:cubicBezTo>
                  <a:cubicBezTo>
                    <a:pt x="47" y="161"/>
                    <a:pt x="47" y="161"/>
                    <a:pt x="47" y="161"/>
                  </a:cubicBezTo>
                  <a:cubicBezTo>
                    <a:pt x="48" y="137"/>
                    <a:pt x="48" y="137"/>
                    <a:pt x="48" y="137"/>
                  </a:cubicBezTo>
                  <a:cubicBezTo>
                    <a:pt x="43" y="132"/>
                    <a:pt x="43" y="132"/>
                    <a:pt x="43" y="132"/>
                  </a:cubicBezTo>
                  <a:cubicBezTo>
                    <a:pt x="26" y="117"/>
                    <a:pt x="14" y="92"/>
                    <a:pt x="14" y="70"/>
                  </a:cubicBezTo>
                  <a:cubicBezTo>
                    <a:pt x="14" y="40"/>
                    <a:pt x="39" y="15"/>
                    <a:pt x="70" y="15"/>
                  </a:cubicBezTo>
                  <a:close/>
                  <a:moveTo>
                    <a:pt x="114" y="186"/>
                  </a:moveTo>
                  <a:cubicBezTo>
                    <a:pt x="114" y="191"/>
                    <a:pt x="110" y="195"/>
                    <a:pt x="105" y="195"/>
                  </a:cubicBezTo>
                  <a:cubicBezTo>
                    <a:pt x="37" y="195"/>
                    <a:pt x="37" y="195"/>
                    <a:pt x="37" y="195"/>
                  </a:cubicBezTo>
                  <a:cubicBezTo>
                    <a:pt x="32" y="195"/>
                    <a:pt x="28" y="191"/>
                    <a:pt x="28" y="186"/>
                  </a:cubicBezTo>
                  <a:cubicBezTo>
                    <a:pt x="28" y="181"/>
                    <a:pt x="32" y="177"/>
                    <a:pt x="37" y="177"/>
                  </a:cubicBezTo>
                  <a:cubicBezTo>
                    <a:pt x="105" y="177"/>
                    <a:pt x="105" y="177"/>
                    <a:pt x="105" y="177"/>
                  </a:cubicBezTo>
                  <a:cubicBezTo>
                    <a:pt x="110" y="177"/>
                    <a:pt x="114" y="181"/>
                    <a:pt x="114" y="186"/>
                  </a:cubicBezTo>
                  <a:close/>
                  <a:moveTo>
                    <a:pt x="110" y="206"/>
                  </a:moveTo>
                  <a:cubicBezTo>
                    <a:pt x="110" y="211"/>
                    <a:pt x="106" y="215"/>
                    <a:pt x="102" y="215"/>
                  </a:cubicBezTo>
                  <a:cubicBezTo>
                    <a:pt x="40" y="215"/>
                    <a:pt x="40" y="215"/>
                    <a:pt x="40" y="215"/>
                  </a:cubicBezTo>
                  <a:cubicBezTo>
                    <a:pt x="35" y="215"/>
                    <a:pt x="31" y="211"/>
                    <a:pt x="31" y="206"/>
                  </a:cubicBezTo>
                  <a:cubicBezTo>
                    <a:pt x="31" y="201"/>
                    <a:pt x="35" y="197"/>
                    <a:pt x="40" y="197"/>
                  </a:cubicBezTo>
                  <a:cubicBezTo>
                    <a:pt x="102" y="197"/>
                    <a:pt x="102" y="197"/>
                    <a:pt x="102" y="197"/>
                  </a:cubicBezTo>
                  <a:cubicBezTo>
                    <a:pt x="106" y="197"/>
                    <a:pt x="110" y="201"/>
                    <a:pt x="110" y="206"/>
                  </a:cubicBezTo>
                  <a:close/>
                  <a:moveTo>
                    <a:pt x="103" y="227"/>
                  </a:moveTo>
                  <a:cubicBezTo>
                    <a:pt x="103" y="232"/>
                    <a:pt x="100" y="236"/>
                    <a:pt x="96" y="236"/>
                  </a:cubicBezTo>
                  <a:cubicBezTo>
                    <a:pt x="45" y="236"/>
                    <a:pt x="45" y="236"/>
                    <a:pt x="45" y="236"/>
                  </a:cubicBezTo>
                  <a:cubicBezTo>
                    <a:pt x="41" y="236"/>
                    <a:pt x="38" y="232"/>
                    <a:pt x="38" y="227"/>
                  </a:cubicBezTo>
                  <a:cubicBezTo>
                    <a:pt x="38" y="222"/>
                    <a:pt x="41" y="218"/>
                    <a:pt x="45" y="218"/>
                  </a:cubicBezTo>
                  <a:cubicBezTo>
                    <a:pt x="96" y="218"/>
                    <a:pt x="96" y="218"/>
                    <a:pt x="96" y="218"/>
                  </a:cubicBezTo>
                  <a:cubicBezTo>
                    <a:pt x="100" y="218"/>
                    <a:pt x="103" y="222"/>
                    <a:pt x="103" y="227"/>
                  </a:cubicBezTo>
                  <a:close/>
                  <a:moveTo>
                    <a:pt x="66" y="37"/>
                  </a:moveTo>
                  <a:cubicBezTo>
                    <a:pt x="55" y="37"/>
                    <a:pt x="46" y="41"/>
                    <a:pt x="38" y="47"/>
                  </a:cubicBezTo>
                  <a:cubicBezTo>
                    <a:pt x="46" y="37"/>
                    <a:pt x="58" y="31"/>
                    <a:pt x="72" y="31"/>
                  </a:cubicBezTo>
                  <a:cubicBezTo>
                    <a:pt x="94" y="31"/>
                    <a:pt x="113" y="49"/>
                    <a:pt x="113" y="71"/>
                  </a:cubicBezTo>
                  <a:cubicBezTo>
                    <a:pt x="113" y="83"/>
                    <a:pt x="107" y="94"/>
                    <a:pt x="99" y="101"/>
                  </a:cubicBezTo>
                  <a:cubicBezTo>
                    <a:pt x="104" y="95"/>
                    <a:pt x="107" y="86"/>
                    <a:pt x="107" y="77"/>
                  </a:cubicBezTo>
                  <a:cubicBezTo>
                    <a:pt x="107" y="55"/>
                    <a:pt x="88" y="37"/>
                    <a:pt x="66" y="37"/>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2000">
                <a:cs typeface="+mn-ea"/>
                <a:sym typeface="+mn-lt"/>
              </a:endParaRPr>
            </a:p>
          </p:txBody>
        </p:sp>
        <p:sp>
          <p:nvSpPr>
            <p:cNvPr id="33" name="Freeform 87"/>
            <p:cNvSpPr>
              <a:spLocks noEditPoints="1"/>
            </p:cNvSpPr>
            <p:nvPr/>
          </p:nvSpPr>
          <p:spPr bwMode="auto">
            <a:xfrm>
              <a:off x="5858368" y="3643994"/>
              <a:ext cx="442049" cy="492122"/>
            </a:xfrm>
            <a:custGeom>
              <a:avLst/>
              <a:gdLst>
                <a:gd name="T0" fmla="*/ 213 w 239"/>
                <a:gd name="T1" fmla="*/ 93 h 266"/>
                <a:gd name="T2" fmla="*/ 93 w 239"/>
                <a:gd name="T3" fmla="*/ 104 h 266"/>
                <a:gd name="T4" fmla="*/ 94 w 239"/>
                <a:gd name="T5" fmla="*/ 132 h 266"/>
                <a:gd name="T6" fmla="*/ 214 w 239"/>
                <a:gd name="T7" fmla="*/ 121 h 266"/>
                <a:gd name="T8" fmla="*/ 94 w 239"/>
                <a:gd name="T9" fmla="*/ 132 h 266"/>
                <a:gd name="T10" fmla="*/ 69 w 239"/>
                <a:gd name="T11" fmla="*/ 69 h 266"/>
                <a:gd name="T12" fmla="*/ 85 w 239"/>
                <a:gd name="T13" fmla="*/ 79 h 266"/>
                <a:gd name="T14" fmla="*/ 223 w 239"/>
                <a:gd name="T15" fmla="*/ 250 h 266"/>
                <a:gd name="T16" fmla="*/ 116 w 239"/>
                <a:gd name="T17" fmla="*/ 251 h 266"/>
                <a:gd name="T18" fmla="*/ 85 w 239"/>
                <a:gd name="T19" fmla="*/ 250 h 266"/>
                <a:gd name="T20" fmla="*/ 72 w 239"/>
                <a:gd name="T21" fmla="*/ 209 h 266"/>
                <a:gd name="T22" fmla="*/ 71 w 239"/>
                <a:gd name="T23" fmla="*/ 208 h 266"/>
                <a:gd name="T24" fmla="*/ 69 w 239"/>
                <a:gd name="T25" fmla="*/ 266 h 266"/>
                <a:gd name="T26" fmla="*/ 239 w 239"/>
                <a:gd name="T27" fmla="*/ 63 h 266"/>
                <a:gd name="T28" fmla="*/ 100 w 239"/>
                <a:gd name="T29" fmla="*/ 146 h 266"/>
                <a:gd name="T30" fmla="*/ 213 w 239"/>
                <a:gd name="T31" fmla="*/ 157 h 266"/>
                <a:gd name="T32" fmla="*/ 100 w 239"/>
                <a:gd name="T33" fmla="*/ 146 h 266"/>
                <a:gd name="T34" fmla="*/ 214 w 239"/>
                <a:gd name="T35" fmla="*/ 185 h 266"/>
                <a:gd name="T36" fmla="*/ 112 w 239"/>
                <a:gd name="T37" fmla="*/ 174 h 266"/>
                <a:gd name="T38" fmla="*/ 118 w 239"/>
                <a:gd name="T39" fmla="*/ 196 h 266"/>
                <a:gd name="T40" fmla="*/ 214 w 239"/>
                <a:gd name="T41" fmla="*/ 207 h 266"/>
                <a:gd name="T42" fmla="*/ 118 w 239"/>
                <a:gd name="T43" fmla="*/ 196 h 266"/>
                <a:gd name="T44" fmla="*/ 113 w 239"/>
                <a:gd name="T45" fmla="*/ 190 h 266"/>
                <a:gd name="T46" fmla="*/ 111 w 239"/>
                <a:gd name="T47" fmla="*/ 240 h 266"/>
                <a:gd name="T48" fmla="*/ 20 w 239"/>
                <a:gd name="T49" fmla="*/ 3 h 266"/>
                <a:gd name="T50" fmla="*/ 3 w 239"/>
                <a:gd name="T51" fmla="*/ 27 h 266"/>
                <a:gd name="T52" fmla="*/ 48 w 239"/>
                <a:gd name="T53" fmla="*/ 30 h 266"/>
                <a:gd name="T54" fmla="*/ 116 w 239"/>
                <a:gd name="T55" fmla="*/ 235 h 266"/>
                <a:gd name="T56" fmla="*/ 215 w 239"/>
                <a:gd name="T57" fmla="*/ 224 h 266"/>
                <a:gd name="T58" fmla="*/ 116 w 239"/>
                <a:gd name="T59" fmla="*/ 235 h 266"/>
                <a:gd name="T60" fmla="*/ 12 w 239"/>
                <a:gd name="T61" fmla="*/ 50 h 266"/>
                <a:gd name="T62" fmla="*/ 112 w 239"/>
                <a:gd name="T63" fmla="*/ 187 h 266"/>
                <a:gd name="T64" fmla="*/ 37 w 239"/>
                <a:gd name="T65" fmla="*/ 44 h 266"/>
                <a:gd name="T66" fmla="*/ 85 w 239"/>
                <a:gd name="T67" fmla="*/ 150 h 266"/>
                <a:gd name="T68" fmla="*/ 46 w 239"/>
                <a:gd name="T69" fmla="*/ 41 h 266"/>
                <a:gd name="T70" fmla="*/ 70 w 239"/>
                <a:gd name="T71" fmla="*/ 149 h 266"/>
                <a:gd name="T72" fmla="*/ 21 w 239"/>
                <a:gd name="T73" fmla="*/ 51 h 266"/>
                <a:gd name="T74" fmla="*/ 68 w 239"/>
                <a:gd name="T7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9" h="266">
                  <a:moveTo>
                    <a:pt x="93" y="93"/>
                  </a:moveTo>
                  <a:cubicBezTo>
                    <a:pt x="213" y="93"/>
                    <a:pt x="213" y="93"/>
                    <a:pt x="213" y="93"/>
                  </a:cubicBezTo>
                  <a:cubicBezTo>
                    <a:pt x="213" y="104"/>
                    <a:pt x="213" y="104"/>
                    <a:pt x="213" y="104"/>
                  </a:cubicBezTo>
                  <a:cubicBezTo>
                    <a:pt x="93" y="104"/>
                    <a:pt x="93" y="104"/>
                    <a:pt x="93" y="104"/>
                  </a:cubicBezTo>
                  <a:lnTo>
                    <a:pt x="93" y="93"/>
                  </a:lnTo>
                  <a:close/>
                  <a:moveTo>
                    <a:pt x="94" y="132"/>
                  </a:moveTo>
                  <a:cubicBezTo>
                    <a:pt x="214" y="132"/>
                    <a:pt x="214" y="132"/>
                    <a:pt x="214" y="132"/>
                  </a:cubicBezTo>
                  <a:cubicBezTo>
                    <a:pt x="214" y="121"/>
                    <a:pt x="214" y="121"/>
                    <a:pt x="214" y="121"/>
                  </a:cubicBezTo>
                  <a:cubicBezTo>
                    <a:pt x="94" y="121"/>
                    <a:pt x="94" y="121"/>
                    <a:pt x="94" y="121"/>
                  </a:cubicBezTo>
                  <a:lnTo>
                    <a:pt x="94" y="132"/>
                  </a:lnTo>
                  <a:close/>
                  <a:moveTo>
                    <a:pt x="69" y="63"/>
                  </a:moveTo>
                  <a:cubicBezTo>
                    <a:pt x="69" y="69"/>
                    <a:pt x="69" y="69"/>
                    <a:pt x="69" y="69"/>
                  </a:cubicBezTo>
                  <a:cubicBezTo>
                    <a:pt x="85" y="108"/>
                    <a:pt x="85" y="108"/>
                    <a:pt x="85" y="108"/>
                  </a:cubicBezTo>
                  <a:cubicBezTo>
                    <a:pt x="85" y="79"/>
                    <a:pt x="85" y="79"/>
                    <a:pt x="85" y="79"/>
                  </a:cubicBezTo>
                  <a:cubicBezTo>
                    <a:pt x="223" y="79"/>
                    <a:pt x="223" y="79"/>
                    <a:pt x="223" y="79"/>
                  </a:cubicBezTo>
                  <a:cubicBezTo>
                    <a:pt x="223" y="250"/>
                    <a:pt x="223" y="250"/>
                    <a:pt x="223" y="250"/>
                  </a:cubicBezTo>
                  <a:cubicBezTo>
                    <a:pt x="116" y="250"/>
                    <a:pt x="116" y="250"/>
                    <a:pt x="116" y="250"/>
                  </a:cubicBezTo>
                  <a:cubicBezTo>
                    <a:pt x="116" y="251"/>
                    <a:pt x="116" y="251"/>
                    <a:pt x="116" y="251"/>
                  </a:cubicBezTo>
                  <a:cubicBezTo>
                    <a:pt x="115" y="250"/>
                    <a:pt x="115" y="250"/>
                    <a:pt x="115" y="250"/>
                  </a:cubicBezTo>
                  <a:cubicBezTo>
                    <a:pt x="85" y="250"/>
                    <a:pt x="85" y="250"/>
                    <a:pt x="85" y="250"/>
                  </a:cubicBezTo>
                  <a:cubicBezTo>
                    <a:pt x="85" y="221"/>
                    <a:pt x="85" y="221"/>
                    <a:pt x="85" y="221"/>
                  </a:cubicBezTo>
                  <a:cubicBezTo>
                    <a:pt x="72" y="209"/>
                    <a:pt x="72" y="209"/>
                    <a:pt x="72" y="209"/>
                  </a:cubicBezTo>
                  <a:cubicBezTo>
                    <a:pt x="72" y="209"/>
                    <a:pt x="72" y="209"/>
                    <a:pt x="72" y="209"/>
                  </a:cubicBezTo>
                  <a:cubicBezTo>
                    <a:pt x="71" y="208"/>
                    <a:pt x="71" y="208"/>
                    <a:pt x="71" y="208"/>
                  </a:cubicBezTo>
                  <a:cubicBezTo>
                    <a:pt x="69" y="206"/>
                    <a:pt x="69" y="206"/>
                    <a:pt x="69" y="206"/>
                  </a:cubicBezTo>
                  <a:cubicBezTo>
                    <a:pt x="69" y="266"/>
                    <a:pt x="69" y="266"/>
                    <a:pt x="69" y="266"/>
                  </a:cubicBezTo>
                  <a:cubicBezTo>
                    <a:pt x="239" y="266"/>
                    <a:pt x="239" y="266"/>
                    <a:pt x="239" y="266"/>
                  </a:cubicBezTo>
                  <a:cubicBezTo>
                    <a:pt x="239" y="63"/>
                    <a:pt x="239" y="63"/>
                    <a:pt x="239" y="63"/>
                  </a:cubicBezTo>
                  <a:lnTo>
                    <a:pt x="69" y="63"/>
                  </a:lnTo>
                  <a:close/>
                  <a:moveTo>
                    <a:pt x="100" y="146"/>
                  </a:moveTo>
                  <a:cubicBezTo>
                    <a:pt x="105" y="157"/>
                    <a:pt x="105" y="157"/>
                    <a:pt x="105" y="157"/>
                  </a:cubicBezTo>
                  <a:cubicBezTo>
                    <a:pt x="213" y="157"/>
                    <a:pt x="213" y="157"/>
                    <a:pt x="213" y="157"/>
                  </a:cubicBezTo>
                  <a:cubicBezTo>
                    <a:pt x="213" y="146"/>
                    <a:pt x="213" y="146"/>
                    <a:pt x="213" y="146"/>
                  </a:cubicBezTo>
                  <a:lnTo>
                    <a:pt x="100" y="146"/>
                  </a:lnTo>
                  <a:close/>
                  <a:moveTo>
                    <a:pt x="118" y="185"/>
                  </a:moveTo>
                  <a:cubicBezTo>
                    <a:pt x="214" y="185"/>
                    <a:pt x="214" y="185"/>
                    <a:pt x="214" y="185"/>
                  </a:cubicBezTo>
                  <a:cubicBezTo>
                    <a:pt x="214" y="174"/>
                    <a:pt x="214" y="174"/>
                    <a:pt x="214" y="174"/>
                  </a:cubicBezTo>
                  <a:cubicBezTo>
                    <a:pt x="112" y="174"/>
                    <a:pt x="112" y="174"/>
                    <a:pt x="112" y="174"/>
                  </a:cubicBezTo>
                  <a:lnTo>
                    <a:pt x="118" y="185"/>
                  </a:lnTo>
                  <a:close/>
                  <a:moveTo>
                    <a:pt x="118" y="196"/>
                  </a:moveTo>
                  <a:cubicBezTo>
                    <a:pt x="117" y="207"/>
                    <a:pt x="117" y="207"/>
                    <a:pt x="117" y="207"/>
                  </a:cubicBezTo>
                  <a:cubicBezTo>
                    <a:pt x="214" y="207"/>
                    <a:pt x="214" y="207"/>
                    <a:pt x="214" y="207"/>
                  </a:cubicBezTo>
                  <a:cubicBezTo>
                    <a:pt x="214" y="196"/>
                    <a:pt x="214" y="196"/>
                    <a:pt x="214" y="196"/>
                  </a:cubicBezTo>
                  <a:lnTo>
                    <a:pt x="118" y="196"/>
                  </a:lnTo>
                  <a:close/>
                  <a:moveTo>
                    <a:pt x="111" y="240"/>
                  </a:moveTo>
                  <a:cubicBezTo>
                    <a:pt x="113" y="190"/>
                    <a:pt x="113" y="190"/>
                    <a:pt x="113" y="190"/>
                  </a:cubicBezTo>
                  <a:cubicBezTo>
                    <a:pt x="75" y="205"/>
                    <a:pt x="75" y="205"/>
                    <a:pt x="75" y="205"/>
                  </a:cubicBezTo>
                  <a:lnTo>
                    <a:pt x="111" y="240"/>
                  </a:lnTo>
                  <a:close/>
                  <a:moveTo>
                    <a:pt x="40" y="12"/>
                  </a:moveTo>
                  <a:cubicBezTo>
                    <a:pt x="37" y="4"/>
                    <a:pt x="28" y="0"/>
                    <a:pt x="20" y="3"/>
                  </a:cubicBezTo>
                  <a:cubicBezTo>
                    <a:pt x="11" y="7"/>
                    <a:pt x="11" y="7"/>
                    <a:pt x="11" y="7"/>
                  </a:cubicBezTo>
                  <a:cubicBezTo>
                    <a:pt x="3" y="10"/>
                    <a:pt x="0" y="19"/>
                    <a:pt x="3" y="27"/>
                  </a:cubicBezTo>
                  <a:cubicBezTo>
                    <a:pt x="10" y="46"/>
                    <a:pt x="10" y="46"/>
                    <a:pt x="10" y="46"/>
                  </a:cubicBezTo>
                  <a:cubicBezTo>
                    <a:pt x="48" y="30"/>
                    <a:pt x="48" y="30"/>
                    <a:pt x="48" y="30"/>
                  </a:cubicBezTo>
                  <a:lnTo>
                    <a:pt x="40" y="12"/>
                  </a:lnTo>
                  <a:close/>
                  <a:moveTo>
                    <a:pt x="116" y="235"/>
                  </a:moveTo>
                  <a:cubicBezTo>
                    <a:pt x="215" y="235"/>
                    <a:pt x="215" y="235"/>
                    <a:pt x="215" y="235"/>
                  </a:cubicBezTo>
                  <a:cubicBezTo>
                    <a:pt x="215" y="224"/>
                    <a:pt x="215" y="224"/>
                    <a:pt x="215" y="224"/>
                  </a:cubicBezTo>
                  <a:cubicBezTo>
                    <a:pt x="117" y="224"/>
                    <a:pt x="117" y="224"/>
                    <a:pt x="117" y="224"/>
                  </a:cubicBezTo>
                  <a:lnTo>
                    <a:pt x="116" y="235"/>
                  </a:lnTo>
                  <a:close/>
                  <a:moveTo>
                    <a:pt x="74" y="202"/>
                  </a:moveTo>
                  <a:cubicBezTo>
                    <a:pt x="12" y="50"/>
                    <a:pt x="12" y="50"/>
                    <a:pt x="12" y="50"/>
                  </a:cubicBezTo>
                  <a:cubicBezTo>
                    <a:pt x="50" y="34"/>
                    <a:pt x="50" y="34"/>
                    <a:pt x="50" y="34"/>
                  </a:cubicBezTo>
                  <a:cubicBezTo>
                    <a:pt x="112" y="187"/>
                    <a:pt x="112" y="187"/>
                    <a:pt x="112" y="187"/>
                  </a:cubicBezTo>
                  <a:lnTo>
                    <a:pt x="74" y="202"/>
                  </a:lnTo>
                  <a:close/>
                  <a:moveTo>
                    <a:pt x="37" y="44"/>
                  </a:moveTo>
                  <a:cubicBezTo>
                    <a:pt x="79" y="145"/>
                    <a:pt x="79" y="145"/>
                    <a:pt x="79" y="145"/>
                  </a:cubicBezTo>
                  <a:cubicBezTo>
                    <a:pt x="80" y="149"/>
                    <a:pt x="83" y="151"/>
                    <a:pt x="85" y="150"/>
                  </a:cubicBezTo>
                  <a:cubicBezTo>
                    <a:pt x="88" y="149"/>
                    <a:pt x="88" y="145"/>
                    <a:pt x="87" y="142"/>
                  </a:cubicBezTo>
                  <a:cubicBezTo>
                    <a:pt x="46" y="41"/>
                    <a:pt x="46" y="41"/>
                    <a:pt x="46" y="41"/>
                  </a:cubicBezTo>
                  <a:lnTo>
                    <a:pt x="37" y="44"/>
                  </a:lnTo>
                  <a:close/>
                  <a:moveTo>
                    <a:pt x="70" y="149"/>
                  </a:moveTo>
                  <a:cubicBezTo>
                    <a:pt x="29" y="48"/>
                    <a:pt x="29" y="48"/>
                    <a:pt x="29" y="48"/>
                  </a:cubicBezTo>
                  <a:cubicBezTo>
                    <a:pt x="21" y="51"/>
                    <a:pt x="21" y="51"/>
                    <a:pt x="21" y="51"/>
                  </a:cubicBezTo>
                  <a:cubicBezTo>
                    <a:pt x="62" y="152"/>
                    <a:pt x="62" y="152"/>
                    <a:pt x="62" y="152"/>
                  </a:cubicBezTo>
                  <a:cubicBezTo>
                    <a:pt x="63" y="156"/>
                    <a:pt x="66" y="158"/>
                    <a:pt x="68" y="157"/>
                  </a:cubicBezTo>
                  <a:cubicBezTo>
                    <a:pt x="71" y="156"/>
                    <a:pt x="72" y="152"/>
                    <a:pt x="70" y="149"/>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2000">
                <a:cs typeface="+mn-ea"/>
                <a:sym typeface="+mn-lt"/>
              </a:endParaRPr>
            </a:p>
          </p:txBody>
        </p:sp>
        <p:sp>
          <p:nvSpPr>
            <p:cNvPr id="34" name="Freeform 96"/>
            <p:cNvSpPr>
              <a:spLocks noEditPoints="1"/>
            </p:cNvSpPr>
            <p:nvPr/>
          </p:nvSpPr>
          <p:spPr bwMode="auto">
            <a:xfrm>
              <a:off x="7066518" y="2491732"/>
              <a:ext cx="389629" cy="467868"/>
            </a:xfrm>
            <a:custGeom>
              <a:avLst/>
              <a:gdLst>
                <a:gd name="T0" fmla="*/ 107 w 211"/>
                <a:gd name="T1" fmla="*/ 213 h 253"/>
                <a:gd name="T2" fmla="*/ 50 w 211"/>
                <a:gd name="T3" fmla="*/ 2 h 253"/>
                <a:gd name="T4" fmla="*/ 16 w 211"/>
                <a:gd name="T5" fmla="*/ 89 h 253"/>
                <a:gd name="T6" fmla="*/ 134 w 211"/>
                <a:gd name="T7" fmla="*/ 197 h 253"/>
                <a:gd name="T8" fmla="*/ 199 w 211"/>
                <a:gd name="T9" fmla="*/ 180 h 253"/>
                <a:gd name="T10" fmla="*/ 52 w 211"/>
                <a:gd name="T11" fmla="*/ 253 h 253"/>
                <a:gd name="T12" fmla="*/ 108 w 211"/>
                <a:gd name="T13" fmla="*/ 224 h 253"/>
                <a:gd name="T14" fmla="*/ 171 w 211"/>
                <a:gd name="T15" fmla="*/ 161 h 253"/>
                <a:gd name="T16" fmla="*/ 41 w 211"/>
                <a:gd name="T17" fmla="*/ 89 h 253"/>
                <a:gd name="T18" fmla="*/ 50 w 211"/>
                <a:gd name="T19" fmla="*/ 92 h 253"/>
                <a:gd name="T20" fmla="*/ 53 w 211"/>
                <a:gd name="T21" fmla="*/ 87 h 253"/>
                <a:gd name="T22" fmla="*/ 56 w 211"/>
                <a:gd name="T23" fmla="*/ 84 h 253"/>
                <a:gd name="T24" fmla="*/ 41 w 211"/>
                <a:gd name="T25" fmla="*/ 89 h 253"/>
                <a:gd name="T26" fmla="*/ 105 w 211"/>
                <a:gd name="T27" fmla="*/ 42 h 253"/>
                <a:gd name="T28" fmla="*/ 107 w 211"/>
                <a:gd name="T29" fmla="*/ 33 h 253"/>
                <a:gd name="T30" fmla="*/ 114 w 211"/>
                <a:gd name="T31" fmla="*/ 48 h 253"/>
                <a:gd name="T32" fmla="*/ 105 w 211"/>
                <a:gd name="T33" fmla="*/ 65 h 253"/>
                <a:gd name="T34" fmla="*/ 111 w 211"/>
                <a:gd name="T35" fmla="*/ 75 h 253"/>
                <a:gd name="T36" fmla="*/ 114 w 211"/>
                <a:gd name="T37" fmla="*/ 62 h 253"/>
                <a:gd name="T38" fmla="*/ 116 w 211"/>
                <a:gd name="T39" fmla="*/ 59 h 253"/>
                <a:gd name="T40" fmla="*/ 136 w 211"/>
                <a:gd name="T41" fmla="*/ 58 h 253"/>
                <a:gd name="T42" fmla="*/ 120 w 211"/>
                <a:gd name="T43" fmla="*/ 71 h 253"/>
                <a:gd name="T44" fmla="*/ 125 w 211"/>
                <a:gd name="T45" fmla="*/ 101 h 253"/>
                <a:gd name="T46" fmla="*/ 140 w 211"/>
                <a:gd name="T47" fmla="*/ 96 h 253"/>
                <a:gd name="T48" fmla="*/ 171 w 211"/>
                <a:gd name="T49" fmla="*/ 121 h 253"/>
                <a:gd name="T50" fmla="*/ 169 w 211"/>
                <a:gd name="T51" fmla="*/ 104 h 253"/>
                <a:gd name="T52" fmla="*/ 154 w 211"/>
                <a:gd name="T53" fmla="*/ 77 h 253"/>
                <a:gd name="T54" fmla="*/ 155 w 211"/>
                <a:gd name="T55" fmla="*/ 61 h 253"/>
                <a:gd name="T56" fmla="*/ 146 w 211"/>
                <a:gd name="T57" fmla="*/ 59 h 253"/>
                <a:gd name="T58" fmla="*/ 155 w 211"/>
                <a:gd name="T59" fmla="*/ 57 h 253"/>
                <a:gd name="T60" fmla="*/ 167 w 211"/>
                <a:gd name="T61" fmla="*/ 58 h 253"/>
                <a:gd name="T62" fmla="*/ 116 w 211"/>
                <a:gd name="T63" fmla="*/ 21 h 253"/>
                <a:gd name="T64" fmla="*/ 114 w 211"/>
                <a:gd name="T65" fmla="*/ 27 h 253"/>
                <a:gd name="T66" fmla="*/ 100 w 211"/>
                <a:gd name="T67" fmla="*/ 33 h 253"/>
                <a:gd name="T68" fmla="*/ 95 w 211"/>
                <a:gd name="T69" fmla="*/ 151 h 253"/>
                <a:gd name="T70" fmla="*/ 128 w 211"/>
                <a:gd name="T71" fmla="*/ 173 h 253"/>
                <a:gd name="T72" fmla="*/ 129 w 211"/>
                <a:gd name="T73" fmla="*/ 168 h 253"/>
                <a:gd name="T74" fmla="*/ 127 w 211"/>
                <a:gd name="T75" fmla="*/ 163 h 253"/>
                <a:gd name="T76" fmla="*/ 128 w 211"/>
                <a:gd name="T77" fmla="*/ 153 h 253"/>
                <a:gd name="T78" fmla="*/ 130 w 211"/>
                <a:gd name="T79" fmla="*/ 147 h 253"/>
                <a:gd name="T80" fmla="*/ 127 w 211"/>
                <a:gd name="T81" fmla="*/ 125 h 253"/>
                <a:gd name="T82" fmla="*/ 113 w 211"/>
                <a:gd name="T83" fmla="*/ 128 h 253"/>
                <a:gd name="T84" fmla="*/ 90 w 211"/>
                <a:gd name="T85" fmla="*/ 136 h 253"/>
                <a:gd name="T86" fmla="*/ 73 w 211"/>
                <a:gd name="T87" fmla="*/ 94 h 253"/>
                <a:gd name="T88" fmla="*/ 78 w 211"/>
                <a:gd name="T89" fmla="*/ 92 h 253"/>
                <a:gd name="T90" fmla="*/ 51 w 211"/>
                <a:gd name="T91" fmla="*/ 100 h 253"/>
                <a:gd name="T92" fmla="*/ 43 w 211"/>
                <a:gd name="T93" fmla="*/ 100 h 253"/>
                <a:gd name="T94" fmla="*/ 62 w 211"/>
                <a:gd name="T95" fmla="*/ 147 h 253"/>
                <a:gd name="T96" fmla="*/ 74 w 211"/>
                <a:gd name="T97" fmla="*/ 135 h 253"/>
                <a:gd name="T98" fmla="*/ 59 w 211"/>
                <a:gd name="T99" fmla="*/ 143 h 253"/>
                <a:gd name="T100" fmla="*/ 56 w 211"/>
                <a:gd name="T101" fmla="*/ 129 h 253"/>
                <a:gd name="T102" fmla="*/ 67 w 211"/>
                <a:gd name="T103" fmla="*/ 124 h 253"/>
                <a:gd name="T104" fmla="*/ 72 w 211"/>
                <a:gd name="T105" fmla="*/ 101 h 253"/>
                <a:gd name="T106" fmla="*/ 58 w 211"/>
                <a:gd name="T107" fmla="*/ 49 h 253"/>
                <a:gd name="T108" fmla="*/ 58 w 211"/>
                <a:gd name="T109" fmla="*/ 69 h 253"/>
                <a:gd name="T110" fmla="*/ 62 w 211"/>
                <a:gd name="T111" fmla="*/ 68 h 253"/>
                <a:gd name="T112" fmla="*/ 63 w 211"/>
                <a:gd name="T113" fmla="*/ 72 h 253"/>
                <a:gd name="T114" fmla="*/ 71 w 211"/>
                <a:gd name="T115" fmla="*/ 59 h 253"/>
                <a:gd name="T116" fmla="*/ 72 w 211"/>
                <a:gd name="T117" fmla="*/ 52 h 253"/>
                <a:gd name="T118" fmla="*/ 62 w 211"/>
                <a:gd name="T119" fmla="*/ 50 h 253"/>
                <a:gd name="T120" fmla="*/ 58 w 211"/>
                <a:gd name="T121" fmla="*/ 5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1" h="253">
                  <a:moveTo>
                    <a:pt x="199" y="180"/>
                  </a:moveTo>
                  <a:cubicBezTo>
                    <a:pt x="182" y="196"/>
                    <a:pt x="161" y="208"/>
                    <a:pt x="137" y="212"/>
                  </a:cubicBezTo>
                  <a:cubicBezTo>
                    <a:pt x="127" y="214"/>
                    <a:pt x="117" y="214"/>
                    <a:pt x="107" y="213"/>
                  </a:cubicBezTo>
                  <a:cubicBezTo>
                    <a:pt x="53" y="208"/>
                    <a:pt x="11" y="168"/>
                    <a:pt x="2" y="118"/>
                  </a:cubicBezTo>
                  <a:cubicBezTo>
                    <a:pt x="1" y="108"/>
                    <a:pt x="0" y="98"/>
                    <a:pt x="1" y="87"/>
                  </a:cubicBezTo>
                  <a:cubicBezTo>
                    <a:pt x="4" y="52"/>
                    <a:pt x="23" y="21"/>
                    <a:pt x="50" y="2"/>
                  </a:cubicBezTo>
                  <a:cubicBezTo>
                    <a:pt x="54" y="0"/>
                    <a:pt x="58" y="1"/>
                    <a:pt x="61" y="4"/>
                  </a:cubicBezTo>
                  <a:cubicBezTo>
                    <a:pt x="63" y="8"/>
                    <a:pt x="62" y="12"/>
                    <a:pt x="59" y="15"/>
                  </a:cubicBezTo>
                  <a:cubicBezTo>
                    <a:pt x="35" y="31"/>
                    <a:pt x="19" y="58"/>
                    <a:pt x="16" y="89"/>
                  </a:cubicBezTo>
                  <a:cubicBezTo>
                    <a:pt x="16" y="98"/>
                    <a:pt x="16" y="106"/>
                    <a:pt x="18" y="115"/>
                  </a:cubicBezTo>
                  <a:cubicBezTo>
                    <a:pt x="25" y="159"/>
                    <a:pt x="62" y="194"/>
                    <a:pt x="108" y="198"/>
                  </a:cubicBezTo>
                  <a:cubicBezTo>
                    <a:pt x="117" y="199"/>
                    <a:pt x="126" y="198"/>
                    <a:pt x="134" y="197"/>
                  </a:cubicBezTo>
                  <a:cubicBezTo>
                    <a:pt x="155" y="193"/>
                    <a:pt x="174" y="183"/>
                    <a:pt x="188" y="169"/>
                  </a:cubicBezTo>
                  <a:cubicBezTo>
                    <a:pt x="191" y="166"/>
                    <a:pt x="196" y="166"/>
                    <a:pt x="199" y="169"/>
                  </a:cubicBezTo>
                  <a:cubicBezTo>
                    <a:pt x="202" y="172"/>
                    <a:pt x="202" y="177"/>
                    <a:pt x="199" y="180"/>
                  </a:cubicBezTo>
                  <a:close/>
                  <a:moveTo>
                    <a:pt x="108" y="224"/>
                  </a:moveTo>
                  <a:cubicBezTo>
                    <a:pt x="82" y="224"/>
                    <a:pt x="57" y="235"/>
                    <a:pt x="49" y="247"/>
                  </a:cubicBezTo>
                  <a:cubicBezTo>
                    <a:pt x="48" y="249"/>
                    <a:pt x="49" y="253"/>
                    <a:pt x="52" y="253"/>
                  </a:cubicBezTo>
                  <a:cubicBezTo>
                    <a:pt x="164" y="253"/>
                    <a:pt x="164" y="253"/>
                    <a:pt x="164" y="253"/>
                  </a:cubicBezTo>
                  <a:cubicBezTo>
                    <a:pt x="167" y="253"/>
                    <a:pt x="169" y="249"/>
                    <a:pt x="167" y="247"/>
                  </a:cubicBezTo>
                  <a:cubicBezTo>
                    <a:pt x="158" y="233"/>
                    <a:pt x="133" y="224"/>
                    <a:pt x="108" y="224"/>
                  </a:cubicBezTo>
                  <a:close/>
                  <a:moveTo>
                    <a:pt x="63" y="33"/>
                  </a:moveTo>
                  <a:cubicBezTo>
                    <a:pt x="99" y="3"/>
                    <a:pt x="152" y="8"/>
                    <a:pt x="181" y="43"/>
                  </a:cubicBezTo>
                  <a:cubicBezTo>
                    <a:pt x="211" y="79"/>
                    <a:pt x="206" y="132"/>
                    <a:pt x="171" y="161"/>
                  </a:cubicBezTo>
                  <a:cubicBezTo>
                    <a:pt x="136" y="191"/>
                    <a:pt x="83" y="186"/>
                    <a:pt x="53" y="151"/>
                  </a:cubicBezTo>
                  <a:cubicBezTo>
                    <a:pt x="23" y="116"/>
                    <a:pt x="28" y="63"/>
                    <a:pt x="63" y="33"/>
                  </a:cubicBezTo>
                  <a:close/>
                  <a:moveTo>
                    <a:pt x="41" y="89"/>
                  </a:moveTo>
                  <a:cubicBezTo>
                    <a:pt x="42" y="88"/>
                    <a:pt x="43" y="88"/>
                    <a:pt x="44" y="88"/>
                  </a:cubicBezTo>
                  <a:cubicBezTo>
                    <a:pt x="46" y="88"/>
                    <a:pt x="47" y="88"/>
                    <a:pt x="48" y="89"/>
                  </a:cubicBezTo>
                  <a:cubicBezTo>
                    <a:pt x="49" y="90"/>
                    <a:pt x="49" y="91"/>
                    <a:pt x="50" y="92"/>
                  </a:cubicBezTo>
                  <a:cubicBezTo>
                    <a:pt x="51" y="92"/>
                    <a:pt x="52" y="91"/>
                    <a:pt x="53" y="91"/>
                  </a:cubicBezTo>
                  <a:cubicBezTo>
                    <a:pt x="54" y="91"/>
                    <a:pt x="55" y="90"/>
                    <a:pt x="55" y="90"/>
                  </a:cubicBezTo>
                  <a:cubicBezTo>
                    <a:pt x="55" y="90"/>
                    <a:pt x="55" y="89"/>
                    <a:pt x="53" y="87"/>
                  </a:cubicBezTo>
                  <a:cubicBezTo>
                    <a:pt x="53" y="87"/>
                    <a:pt x="53" y="86"/>
                    <a:pt x="53" y="86"/>
                  </a:cubicBezTo>
                  <a:cubicBezTo>
                    <a:pt x="53" y="85"/>
                    <a:pt x="53" y="85"/>
                    <a:pt x="54" y="85"/>
                  </a:cubicBezTo>
                  <a:cubicBezTo>
                    <a:pt x="55" y="85"/>
                    <a:pt x="56" y="84"/>
                    <a:pt x="56" y="84"/>
                  </a:cubicBezTo>
                  <a:cubicBezTo>
                    <a:pt x="56" y="84"/>
                    <a:pt x="56" y="83"/>
                    <a:pt x="56" y="83"/>
                  </a:cubicBezTo>
                  <a:cubicBezTo>
                    <a:pt x="51" y="84"/>
                    <a:pt x="45" y="85"/>
                    <a:pt x="41" y="87"/>
                  </a:cubicBezTo>
                  <a:cubicBezTo>
                    <a:pt x="41" y="88"/>
                    <a:pt x="41" y="88"/>
                    <a:pt x="41" y="89"/>
                  </a:cubicBezTo>
                  <a:close/>
                  <a:moveTo>
                    <a:pt x="102" y="48"/>
                  </a:moveTo>
                  <a:cubicBezTo>
                    <a:pt x="103" y="47"/>
                    <a:pt x="105" y="47"/>
                    <a:pt x="106" y="48"/>
                  </a:cubicBezTo>
                  <a:cubicBezTo>
                    <a:pt x="106" y="46"/>
                    <a:pt x="106" y="44"/>
                    <a:pt x="105" y="42"/>
                  </a:cubicBezTo>
                  <a:cubicBezTo>
                    <a:pt x="104" y="34"/>
                    <a:pt x="104" y="33"/>
                    <a:pt x="105" y="32"/>
                  </a:cubicBezTo>
                  <a:cubicBezTo>
                    <a:pt x="105" y="32"/>
                    <a:pt x="105" y="32"/>
                    <a:pt x="106" y="32"/>
                  </a:cubicBezTo>
                  <a:cubicBezTo>
                    <a:pt x="107" y="32"/>
                    <a:pt x="107" y="33"/>
                    <a:pt x="107" y="33"/>
                  </a:cubicBezTo>
                  <a:cubicBezTo>
                    <a:pt x="107" y="33"/>
                    <a:pt x="107" y="33"/>
                    <a:pt x="107" y="33"/>
                  </a:cubicBezTo>
                  <a:cubicBezTo>
                    <a:pt x="108" y="34"/>
                    <a:pt x="109" y="36"/>
                    <a:pt x="110" y="38"/>
                  </a:cubicBezTo>
                  <a:cubicBezTo>
                    <a:pt x="112" y="41"/>
                    <a:pt x="114" y="44"/>
                    <a:pt x="114" y="48"/>
                  </a:cubicBezTo>
                  <a:cubicBezTo>
                    <a:pt x="113" y="50"/>
                    <a:pt x="112" y="51"/>
                    <a:pt x="110" y="53"/>
                  </a:cubicBezTo>
                  <a:cubicBezTo>
                    <a:pt x="108" y="54"/>
                    <a:pt x="108" y="54"/>
                    <a:pt x="108" y="56"/>
                  </a:cubicBezTo>
                  <a:cubicBezTo>
                    <a:pt x="108" y="58"/>
                    <a:pt x="108" y="61"/>
                    <a:pt x="105" y="65"/>
                  </a:cubicBezTo>
                  <a:cubicBezTo>
                    <a:pt x="107" y="67"/>
                    <a:pt x="107" y="69"/>
                    <a:pt x="107" y="71"/>
                  </a:cubicBezTo>
                  <a:cubicBezTo>
                    <a:pt x="107" y="73"/>
                    <a:pt x="107" y="74"/>
                    <a:pt x="109" y="76"/>
                  </a:cubicBezTo>
                  <a:cubicBezTo>
                    <a:pt x="110" y="76"/>
                    <a:pt x="111" y="75"/>
                    <a:pt x="111" y="75"/>
                  </a:cubicBezTo>
                  <a:cubicBezTo>
                    <a:pt x="112" y="74"/>
                    <a:pt x="112" y="72"/>
                    <a:pt x="112" y="70"/>
                  </a:cubicBezTo>
                  <a:cubicBezTo>
                    <a:pt x="111" y="68"/>
                    <a:pt x="111" y="65"/>
                    <a:pt x="112" y="64"/>
                  </a:cubicBezTo>
                  <a:cubicBezTo>
                    <a:pt x="113" y="63"/>
                    <a:pt x="113" y="63"/>
                    <a:pt x="114" y="62"/>
                  </a:cubicBezTo>
                  <a:cubicBezTo>
                    <a:pt x="115" y="62"/>
                    <a:pt x="115" y="62"/>
                    <a:pt x="115" y="61"/>
                  </a:cubicBezTo>
                  <a:cubicBezTo>
                    <a:pt x="114" y="61"/>
                    <a:pt x="114" y="60"/>
                    <a:pt x="115" y="60"/>
                  </a:cubicBezTo>
                  <a:cubicBezTo>
                    <a:pt x="115" y="59"/>
                    <a:pt x="115" y="59"/>
                    <a:pt x="116" y="59"/>
                  </a:cubicBezTo>
                  <a:cubicBezTo>
                    <a:pt x="119" y="59"/>
                    <a:pt x="123" y="60"/>
                    <a:pt x="126" y="62"/>
                  </a:cubicBezTo>
                  <a:cubicBezTo>
                    <a:pt x="126" y="61"/>
                    <a:pt x="127" y="60"/>
                    <a:pt x="128" y="59"/>
                  </a:cubicBezTo>
                  <a:cubicBezTo>
                    <a:pt x="130" y="57"/>
                    <a:pt x="133" y="56"/>
                    <a:pt x="136" y="58"/>
                  </a:cubicBezTo>
                  <a:cubicBezTo>
                    <a:pt x="138" y="60"/>
                    <a:pt x="139" y="62"/>
                    <a:pt x="138" y="64"/>
                  </a:cubicBezTo>
                  <a:cubicBezTo>
                    <a:pt x="136" y="69"/>
                    <a:pt x="130" y="73"/>
                    <a:pt x="125" y="73"/>
                  </a:cubicBezTo>
                  <a:cubicBezTo>
                    <a:pt x="123" y="73"/>
                    <a:pt x="121" y="72"/>
                    <a:pt x="120" y="71"/>
                  </a:cubicBezTo>
                  <a:cubicBezTo>
                    <a:pt x="117" y="72"/>
                    <a:pt x="115" y="74"/>
                    <a:pt x="114" y="77"/>
                  </a:cubicBezTo>
                  <a:cubicBezTo>
                    <a:pt x="112" y="82"/>
                    <a:pt x="113" y="89"/>
                    <a:pt x="117" y="95"/>
                  </a:cubicBezTo>
                  <a:cubicBezTo>
                    <a:pt x="121" y="101"/>
                    <a:pt x="123" y="101"/>
                    <a:pt x="125" y="101"/>
                  </a:cubicBezTo>
                  <a:cubicBezTo>
                    <a:pt x="127" y="101"/>
                    <a:pt x="130" y="100"/>
                    <a:pt x="132" y="99"/>
                  </a:cubicBezTo>
                  <a:cubicBezTo>
                    <a:pt x="135" y="97"/>
                    <a:pt x="137" y="96"/>
                    <a:pt x="140" y="96"/>
                  </a:cubicBezTo>
                  <a:cubicBezTo>
                    <a:pt x="140" y="96"/>
                    <a:pt x="140" y="96"/>
                    <a:pt x="140" y="96"/>
                  </a:cubicBezTo>
                  <a:cubicBezTo>
                    <a:pt x="140" y="96"/>
                    <a:pt x="140" y="96"/>
                    <a:pt x="141" y="96"/>
                  </a:cubicBezTo>
                  <a:cubicBezTo>
                    <a:pt x="142" y="97"/>
                    <a:pt x="144" y="99"/>
                    <a:pt x="146" y="101"/>
                  </a:cubicBezTo>
                  <a:cubicBezTo>
                    <a:pt x="153" y="108"/>
                    <a:pt x="166" y="121"/>
                    <a:pt x="171" y="121"/>
                  </a:cubicBezTo>
                  <a:cubicBezTo>
                    <a:pt x="172" y="121"/>
                    <a:pt x="172" y="121"/>
                    <a:pt x="172" y="121"/>
                  </a:cubicBezTo>
                  <a:cubicBezTo>
                    <a:pt x="172" y="121"/>
                    <a:pt x="173" y="119"/>
                    <a:pt x="171" y="112"/>
                  </a:cubicBezTo>
                  <a:cubicBezTo>
                    <a:pt x="170" y="110"/>
                    <a:pt x="170" y="107"/>
                    <a:pt x="169" y="104"/>
                  </a:cubicBezTo>
                  <a:cubicBezTo>
                    <a:pt x="166" y="94"/>
                    <a:pt x="163" y="82"/>
                    <a:pt x="159" y="75"/>
                  </a:cubicBezTo>
                  <a:cubicBezTo>
                    <a:pt x="158" y="76"/>
                    <a:pt x="157" y="77"/>
                    <a:pt x="156" y="78"/>
                  </a:cubicBezTo>
                  <a:cubicBezTo>
                    <a:pt x="155" y="78"/>
                    <a:pt x="154" y="78"/>
                    <a:pt x="154" y="77"/>
                  </a:cubicBezTo>
                  <a:cubicBezTo>
                    <a:pt x="152" y="75"/>
                    <a:pt x="153" y="73"/>
                    <a:pt x="155" y="70"/>
                  </a:cubicBezTo>
                  <a:cubicBezTo>
                    <a:pt x="156" y="67"/>
                    <a:pt x="157" y="64"/>
                    <a:pt x="156" y="61"/>
                  </a:cubicBezTo>
                  <a:cubicBezTo>
                    <a:pt x="156" y="61"/>
                    <a:pt x="156" y="61"/>
                    <a:pt x="155" y="61"/>
                  </a:cubicBezTo>
                  <a:cubicBezTo>
                    <a:pt x="155" y="61"/>
                    <a:pt x="154" y="61"/>
                    <a:pt x="153" y="62"/>
                  </a:cubicBezTo>
                  <a:cubicBezTo>
                    <a:pt x="152" y="62"/>
                    <a:pt x="151" y="63"/>
                    <a:pt x="150" y="63"/>
                  </a:cubicBezTo>
                  <a:cubicBezTo>
                    <a:pt x="148" y="63"/>
                    <a:pt x="146" y="61"/>
                    <a:pt x="146" y="59"/>
                  </a:cubicBezTo>
                  <a:cubicBezTo>
                    <a:pt x="145" y="59"/>
                    <a:pt x="145" y="58"/>
                    <a:pt x="146" y="58"/>
                  </a:cubicBezTo>
                  <a:cubicBezTo>
                    <a:pt x="146" y="57"/>
                    <a:pt x="147" y="57"/>
                    <a:pt x="147" y="58"/>
                  </a:cubicBezTo>
                  <a:cubicBezTo>
                    <a:pt x="150" y="59"/>
                    <a:pt x="152" y="58"/>
                    <a:pt x="155" y="57"/>
                  </a:cubicBezTo>
                  <a:cubicBezTo>
                    <a:pt x="156" y="56"/>
                    <a:pt x="158" y="55"/>
                    <a:pt x="161" y="55"/>
                  </a:cubicBezTo>
                  <a:cubicBezTo>
                    <a:pt x="162" y="55"/>
                    <a:pt x="164" y="55"/>
                    <a:pt x="165" y="56"/>
                  </a:cubicBezTo>
                  <a:cubicBezTo>
                    <a:pt x="166" y="57"/>
                    <a:pt x="166" y="57"/>
                    <a:pt x="167" y="58"/>
                  </a:cubicBezTo>
                  <a:cubicBezTo>
                    <a:pt x="168" y="60"/>
                    <a:pt x="170" y="62"/>
                    <a:pt x="174" y="62"/>
                  </a:cubicBezTo>
                  <a:cubicBezTo>
                    <a:pt x="173" y="58"/>
                    <a:pt x="172" y="51"/>
                    <a:pt x="175" y="47"/>
                  </a:cubicBezTo>
                  <a:cubicBezTo>
                    <a:pt x="160" y="30"/>
                    <a:pt x="139" y="20"/>
                    <a:pt x="116" y="21"/>
                  </a:cubicBezTo>
                  <a:cubicBezTo>
                    <a:pt x="117" y="22"/>
                    <a:pt x="117" y="23"/>
                    <a:pt x="117" y="24"/>
                  </a:cubicBezTo>
                  <a:cubicBezTo>
                    <a:pt x="117" y="25"/>
                    <a:pt x="116" y="26"/>
                    <a:pt x="115" y="27"/>
                  </a:cubicBezTo>
                  <a:cubicBezTo>
                    <a:pt x="115" y="27"/>
                    <a:pt x="114" y="27"/>
                    <a:pt x="114" y="27"/>
                  </a:cubicBezTo>
                  <a:cubicBezTo>
                    <a:pt x="113" y="27"/>
                    <a:pt x="113" y="26"/>
                    <a:pt x="113" y="26"/>
                  </a:cubicBezTo>
                  <a:cubicBezTo>
                    <a:pt x="112" y="25"/>
                    <a:pt x="111" y="24"/>
                    <a:pt x="110" y="24"/>
                  </a:cubicBezTo>
                  <a:cubicBezTo>
                    <a:pt x="107" y="24"/>
                    <a:pt x="102" y="27"/>
                    <a:pt x="100" y="33"/>
                  </a:cubicBezTo>
                  <a:cubicBezTo>
                    <a:pt x="98" y="36"/>
                    <a:pt x="97" y="42"/>
                    <a:pt x="102" y="48"/>
                  </a:cubicBezTo>
                  <a:close/>
                  <a:moveTo>
                    <a:pt x="94" y="149"/>
                  </a:moveTo>
                  <a:cubicBezTo>
                    <a:pt x="94" y="149"/>
                    <a:pt x="95" y="150"/>
                    <a:pt x="95" y="151"/>
                  </a:cubicBezTo>
                  <a:cubicBezTo>
                    <a:pt x="97" y="150"/>
                    <a:pt x="98" y="150"/>
                    <a:pt x="100" y="150"/>
                  </a:cubicBezTo>
                  <a:cubicBezTo>
                    <a:pt x="110" y="150"/>
                    <a:pt x="116" y="158"/>
                    <a:pt x="122" y="166"/>
                  </a:cubicBezTo>
                  <a:cubicBezTo>
                    <a:pt x="124" y="168"/>
                    <a:pt x="126" y="171"/>
                    <a:pt x="128" y="173"/>
                  </a:cubicBezTo>
                  <a:cubicBezTo>
                    <a:pt x="129" y="173"/>
                    <a:pt x="131" y="172"/>
                    <a:pt x="132" y="172"/>
                  </a:cubicBezTo>
                  <a:cubicBezTo>
                    <a:pt x="132" y="171"/>
                    <a:pt x="131" y="170"/>
                    <a:pt x="130" y="169"/>
                  </a:cubicBezTo>
                  <a:cubicBezTo>
                    <a:pt x="130" y="169"/>
                    <a:pt x="129" y="168"/>
                    <a:pt x="129" y="168"/>
                  </a:cubicBezTo>
                  <a:cubicBezTo>
                    <a:pt x="130" y="165"/>
                    <a:pt x="129" y="165"/>
                    <a:pt x="129" y="165"/>
                  </a:cubicBezTo>
                  <a:cubicBezTo>
                    <a:pt x="128" y="165"/>
                    <a:pt x="128" y="165"/>
                    <a:pt x="128" y="164"/>
                  </a:cubicBezTo>
                  <a:cubicBezTo>
                    <a:pt x="128" y="164"/>
                    <a:pt x="127" y="164"/>
                    <a:pt x="127" y="163"/>
                  </a:cubicBezTo>
                  <a:cubicBezTo>
                    <a:pt x="128" y="161"/>
                    <a:pt x="129" y="158"/>
                    <a:pt x="130" y="156"/>
                  </a:cubicBezTo>
                  <a:cubicBezTo>
                    <a:pt x="130" y="156"/>
                    <a:pt x="129" y="155"/>
                    <a:pt x="128" y="155"/>
                  </a:cubicBezTo>
                  <a:cubicBezTo>
                    <a:pt x="128" y="154"/>
                    <a:pt x="128" y="154"/>
                    <a:pt x="128" y="153"/>
                  </a:cubicBezTo>
                  <a:cubicBezTo>
                    <a:pt x="129" y="152"/>
                    <a:pt x="129" y="152"/>
                    <a:pt x="130" y="151"/>
                  </a:cubicBezTo>
                  <a:cubicBezTo>
                    <a:pt x="130" y="151"/>
                    <a:pt x="130" y="150"/>
                    <a:pt x="131" y="150"/>
                  </a:cubicBezTo>
                  <a:cubicBezTo>
                    <a:pt x="130" y="149"/>
                    <a:pt x="130" y="148"/>
                    <a:pt x="130" y="147"/>
                  </a:cubicBezTo>
                  <a:cubicBezTo>
                    <a:pt x="130" y="145"/>
                    <a:pt x="130" y="143"/>
                    <a:pt x="129" y="142"/>
                  </a:cubicBezTo>
                  <a:cubicBezTo>
                    <a:pt x="128" y="141"/>
                    <a:pt x="128" y="141"/>
                    <a:pt x="128" y="140"/>
                  </a:cubicBezTo>
                  <a:cubicBezTo>
                    <a:pt x="132" y="135"/>
                    <a:pt x="130" y="130"/>
                    <a:pt x="127" y="125"/>
                  </a:cubicBezTo>
                  <a:cubicBezTo>
                    <a:pt x="127" y="124"/>
                    <a:pt x="126" y="123"/>
                    <a:pt x="126" y="121"/>
                  </a:cubicBezTo>
                  <a:cubicBezTo>
                    <a:pt x="124" y="121"/>
                    <a:pt x="122" y="123"/>
                    <a:pt x="120" y="124"/>
                  </a:cubicBezTo>
                  <a:cubicBezTo>
                    <a:pt x="118" y="126"/>
                    <a:pt x="115" y="128"/>
                    <a:pt x="113" y="128"/>
                  </a:cubicBezTo>
                  <a:cubicBezTo>
                    <a:pt x="112" y="128"/>
                    <a:pt x="111" y="127"/>
                    <a:pt x="110" y="127"/>
                  </a:cubicBezTo>
                  <a:cubicBezTo>
                    <a:pt x="108" y="128"/>
                    <a:pt x="106" y="128"/>
                    <a:pt x="104" y="129"/>
                  </a:cubicBezTo>
                  <a:cubicBezTo>
                    <a:pt x="99" y="131"/>
                    <a:pt x="95" y="132"/>
                    <a:pt x="90" y="136"/>
                  </a:cubicBezTo>
                  <a:cubicBezTo>
                    <a:pt x="90" y="140"/>
                    <a:pt x="92" y="144"/>
                    <a:pt x="94" y="149"/>
                  </a:cubicBezTo>
                  <a:close/>
                  <a:moveTo>
                    <a:pt x="69" y="98"/>
                  </a:moveTo>
                  <a:cubicBezTo>
                    <a:pt x="71" y="95"/>
                    <a:pt x="72" y="94"/>
                    <a:pt x="73" y="94"/>
                  </a:cubicBezTo>
                  <a:cubicBezTo>
                    <a:pt x="74" y="94"/>
                    <a:pt x="75" y="95"/>
                    <a:pt x="75" y="96"/>
                  </a:cubicBezTo>
                  <a:cubicBezTo>
                    <a:pt x="75" y="96"/>
                    <a:pt x="75" y="96"/>
                    <a:pt x="75" y="96"/>
                  </a:cubicBezTo>
                  <a:cubicBezTo>
                    <a:pt x="76" y="95"/>
                    <a:pt x="76" y="95"/>
                    <a:pt x="78" y="92"/>
                  </a:cubicBezTo>
                  <a:cubicBezTo>
                    <a:pt x="77" y="91"/>
                    <a:pt x="75" y="91"/>
                    <a:pt x="73" y="91"/>
                  </a:cubicBezTo>
                  <a:cubicBezTo>
                    <a:pt x="65" y="91"/>
                    <a:pt x="55" y="94"/>
                    <a:pt x="52" y="97"/>
                  </a:cubicBezTo>
                  <a:cubicBezTo>
                    <a:pt x="52" y="98"/>
                    <a:pt x="52" y="99"/>
                    <a:pt x="51" y="100"/>
                  </a:cubicBezTo>
                  <a:cubicBezTo>
                    <a:pt x="50" y="101"/>
                    <a:pt x="49" y="102"/>
                    <a:pt x="47" y="102"/>
                  </a:cubicBezTo>
                  <a:cubicBezTo>
                    <a:pt x="47" y="102"/>
                    <a:pt x="45" y="102"/>
                    <a:pt x="44" y="99"/>
                  </a:cubicBezTo>
                  <a:cubicBezTo>
                    <a:pt x="44" y="100"/>
                    <a:pt x="43" y="100"/>
                    <a:pt x="43" y="100"/>
                  </a:cubicBezTo>
                  <a:cubicBezTo>
                    <a:pt x="42" y="100"/>
                    <a:pt x="41" y="100"/>
                    <a:pt x="41" y="99"/>
                  </a:cubicBezTo>
                  <a:cubicBezTo>
                    <a:pt x="41" y="116"/>
                    <a:pt x="47" y="132"/>
                    <a:pt x="58" y="146"/>
                  </a:cubicBezTo>
                  <a:cubicBezTo>
                    <a:pt x="58" y="146"/>
                    <a:pt x="59" y="147"/>
                    <a:pt x="62" y="147"/>
                  </a:cubicBezTo>
                  <a:cubicBezTo>
                    <a:pt x="70" y="147"/>
                    <a:pt x="80" y="143"/>
                    <a:pt x="85" y="139"/>
                  </a:cubicBezTo>
                  <a:cubicBezTo>
                    <a:pt x="82" y="139"/>
                    <a:pt x="79" y="138"/>
                    <a:pt x="77" y="137"/>
                  </a:cubicBezTo>
                  <a:cubicBezTo>
                    <a:pt x="76" y="136"/>
                    <a:pt x="75" y="136"/>
                    <a:pt x="74" y="135"/>
                  </a:cubicBezTo>
                  <a:cubicBezTo>
                    <a:pt x="74" y="135"/>
                    <a:pt x="74" y="135"/>
                    <a:pt x="74" y="135"/>
                  </a:cubicBezTo>
                  <a:cubicBezTo>
                    <a:pt x="71" y="135"/>
                    <a:pt x="66" y="140"/>
                    <a:pt x="64" y="142"/>
                  </a:cubicBezTo>
                  <a:cubicBezTo>
                    <a:pt x="63" y="143"/>
                    <a:pt x="62" y="144"/>
                    <a:pt x="59" y="143"/>
                  </a:cubicBezTo>
                  <a:cubicBezTo>
                    <a:pt x="57" y="142"/>
                    <a:pt x="55" y="139"/>
                    <a:pt x="55" y="137"/>
                  </a:cubicBezTo>
                  <a:cubicBezTo>
                    <a:pt x="54" y="134"/>
                    <a:pt x="55" y="132"/>
                    <a:pt x="56" y="130"/>
                  </a:cubicBezTo>
                  <a:cubicBezTo>
                    <a:pt x="56" y="130"/>
                    <a:pt x="56" y="129"/>
                    <a:pt x="56" y="129"/>
                  </a:cubicBezTo>
                  <a:cubicBezTo>
                    <a:pt x="58" y="129"/>
                    <a:pt x="60" y="129"/>
                    <a:pt x="63" y="130"/>
                  </a:cubicBezTo>
                  <a:cubicBezTo>
                    <a:pt x="64" y="130"/>
                    <a:pt x="66" y="130"/>
                    <a:pt x="67" y="131"/>
                  </a:cubicBezTo>
                  <a:cubicBezTo>
                    <a:pt x="67" y="129"/>
                    <a:pt x="67" y="126"/>
                    <a:pt x="67" y="124"/>
                  </a:cubicBezTo>
                  <a:cubicBezTo>
                    <a:pt x="66" y="118"/>
                    <a:pt x="65" y="109"/>
                    <a:pt x="73" y="101"/>
                  </a:cubicBezTo>
                  <a:cubicBezTo>
                    <a:pt x="73" y="101"/>
                    <a:pt x="73" y="101"/>
                    <a:pt x="73" y="101"/>
                  </a:cubicBezTo>
                  <a:cubicBezTo>
                    <a:pt x="72" y="101"/>
                    <a:pt x="72" y="101"/>
                    <a:pt x="72" y="101"/>
                  </a:cubicBezTo>
                  <a:cubicBezTo>
                    <a:pt x="70" y="101"/>
                    <a:pt x="69" y="100"/>
                    <a:pt x="69" y="99"/>
                  </a:cubicBezTo>
                  <a:cubicBezTo>
                    <a:pt x="69" y="99"/>
                    <a:pt x="69" y="98"/>
                    <a:pt x="69" y="98"/>
                  </a:cubicBezTo>
                  <a:close/>
                  <a:moveTo>
                    <a:pt x="58" y="49"/>
                  </a:moveTo>
                  <a:cubicBezTo>
                    <a:pt x="54" y="54"/>
                    <a:pt x="50" y="59"/>
                    <a:pt x="48" y="65"/>
                  </a:cubicBezTo>
                  <a:cubicBezTo>
                    <a:pt x="51" y="64"/>
                    <a:pt x="56" y="66"/>
                    <a:pt x="58" y="69"/>
                  </a:cubicBezTo>
                  <a:cubicBezTo>
                    <a:pt x="58" y="69"/>
                    <a:pt x="58" y="69"/>
                    <a:pt x="58" y="69"/>
                  </a:cubicBezTo>
                  <a:cubicBezTo>
                    <a:pt x="59" y="69"/>
                    <a:pt x="59" y="69"/>
                    <a:pt x="59" y="69"/>
                  </a:cubicBezTo>
                  <a:cubicBezTo>
                    <a:pt x="60" y="68"/>
                    <a:pt x="60" y="68"/>
                    <a:pt x="61" y="68"/>
                  </a:cubicBezTo>
                  <a:cubicBezTo>
                    <a:pt x="61" y="68"/>
                    <a:pt x="62" y="68"/>
                    <a:pt x="62" y="68"/>
                  </a:cubicBezTo>
                  <a:cubicBezTo>
                    <a:pt x="62" y="68"/>
                    <a:pt x="62" y="68"/>
                    <a:pt x="63" y="69"/>
                  </a:cubicBezTo>
                  <a:cubicBezTo>
                    <a:pt x="63" y="70"/>
                    <a:pt x="63" y="71"/>
                    <a:pt x="63" y="71"/>
                  </a:cubicBezTo>
                  <a:cubicBezTo>
                    <a:pt x="63" y="72"/>
                    <a:pt x="63" y="72"/>
                    <a:pt x="63" y="72"/>
                  </a:cubicBezTo>
                  <a:cubicBezTo>
                    <a:pt x="67" y="74"/>
                    <a:pt x="70" y="74"/>
                    <a:pt x="74" y="71"/>
                  </a:cubicBezTo>
                  <a:cubicBezTo>
                    <a:pt x="72" y="68"/>
                    <a:pt x="72" y="65"/>
                    <a:pt x="72" y="62"/>
                  </a:cubicBezTo>
                  <a:cubicBezTo>
                    <a:pt x="72" y="61"/>
                    <a:pt x="72" y="60"/>
                    <a:pt x="71" y="59"/>
                  </a:cubicBezTo>
                  <a:cubicBezTo>
                    <a:pt x="71" y="57"/>
                    <a:pt x="72" y="56"/>
                    <a:pt x="73" y="56"/>
                  </a:cubicBezTo>
                  <a:cubicBezTo>
                    <a:pt x="73" y="55"/>
                    <a:pt x="74" y="54"/>
                    <a:pt x="74" y="53"/>
                  </a:cubicBezTo>
                  <a:cubicBezTo>
                    <a:pt x="73" y="52"/>
                    <a:pt x="73" y="52"/>
                    <a:pt x="72" y="52"/>
                  </a:cubicBezTo>
                  <a:cubicBezTo>
                    <a:pt x="70" y="52"/>
                    <a:pt x="68" y="52"/>
                    <a:pt x="66" y="50"/>
                  </a:cubicBezTo>
                  <a:cubicBezTo>
                    <a:pt x="65" y="49"/>
                    <a:pt x="65" y="49"/>
                    <a:pt x="64" y="49"/>
                  </a:cubicBezTo>
                  <a:cubicBezTo>
                    <a:pt x="64" y="49"/>
                    <a:pt x="63" y="49"/>
                    <a:pt x="62" y="50"/>
                  </a:cubicBezTo>
                  <a:cubicBezTo>
                    <a:pt x="61" y="50"/>
                    <a:pt x="61" y="50"/>
                    <a:pt x="61" y="50"/>
                  </a:cubicBezTo>
                  <a:cubicBezTo>
                    <a:pt x="60" y="51"/>
                    <a:pt x="60" y="51"/>
                    <a:pt x="60" y="50"/>
                  </a:cubicBezTo>
                  <a:cubicBezTo>
                    <a:pt x="59" y="50"/>
                    <a:pt x="59" y="50"/>
                    <a:pt x="58" y="50"/>
                  </a:cubicBezTo>
                  <a:cubicBezTo>
                    <a:pt x="58" y="49"/>
                    <a:pt x="58" y="49"/>
                    <a:pt x="58" y="49"/>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2000">
                <a:cs typeface="+mn-ea"/>
                <a:sym typeface="+mn-lt"/>
              </a:endParaRPr>
            </a:p>
          </p:txBody>
        </p:sp>
        <p:sp>
          <p:nvSpPr>
            <p:cNvPr id="35" name="Freeform 75"/>
            <p:cNvSpPr>
              <a:spLocks noEditPoints="1"/>
            </p:cNvSpPr>
            <p:nvPr/>
          </p:nvSpPr>
          <p:spPr bwMode="auto">
            <a:xfrm>
              <a:off x="9395511" y="2511796"/>
              <a:ext cx="417795" cy="421707"/>
            </a:xfrm>
            <a:custGeom>
              <a:avLst/>
              <a:gdLst>
                <a:gd name="T0" fmla="*/ 83 w 226"/>
                <a:gd name="T1" fmla="*/ 44 h 228"/>
                <a:gd name="T2" fmla="*/ 65 w 226"/>
                <a:gd name="T3" fmla="*/ 44 h 228"/>
                <a:gd name="T4" fmla="*/ 65 w 226"/>
                <a:gd name="T5" fmla="*/ 9 h 228"/>
                <a:gd name="T6" fmla="*/ 75 w 226"/>
                <a:gd name="T7" fmla="*/ 0 h 228"/>
                <a:gd name="T8" fmla="*/ 151 w 226"/>
                <a:gd name="T9" fmla="*/ 0 h 228"/>
                <a:gd name="T10" fmla="*/ 161 w 226"/>
                <a:gd name="T11" fmla="*/ 9 h 228"/>
                <a:gd name="T12" fmla="*/ 161 w 226"/>
                <a:gd name="T13" fmla="*/ 44 h 228"/>
                <a:gd name="T14" fmla="*/ 142 w 226"/>
                <a:gd name="T15" fmla="*/ 44 h 228"/>
                <a:gd name="T16" fmla="*/ 142 w 226"/>
                <a:gd name="T17" fmla="*/ 18 h 228"/>
                <a:gd name="T18" fmla="*/ 83 w 226"/>
                <a:gd name="T19" fmla="*/ 18 h 228"/>
                <a:gd name="T20" fmla="*/ 83 w 226"/>
                <a:gd name="T21" fmla="*/ 44 h 228"/>
                <a:gd name="T22" fmla="*/ 226 w 226"/>
                <a:gd name="T23" fmla="*/ 62 h 228"/>
                <a:gd name="T24" fmla="*/ 226 w 226"/>
                <a:gd name="T25" fmla="*/ 213 h 228"/>
                <a:gd name="T26" fmla="*/ 212 w 226"/>
                <a:gd name="T27" fmla="*/ 228 h 228"/>
                <a:gd name="T28" fmla="*/ 14 w 226"/>
                <a:gd name="T29" fmla="*/ 228 h 228"/>
                <a:gd name="T30" fmla="*/ 0 w 226"/>
                <a:gd name="T31" fmla="*/ 213 h 228"/>
                <a:gd name="T32" fmla="*/ 0 w 226"/>
                <a:gd name="T33" fmla="*/ 62 h 228"/>
                <a:gd name="T34" fmla="*/ 14 w 226"/>
                <a:gd name="T35" fmla="*/ 48 h 228"/>
                <a:gd name="T36" fmla="*/ 212 w 226"/>
                <a:gd name="T37" fmla="*/ 48 h 228"/>
                <a:gd name="T38" fmla="*/ 226 w 226"/>
                <a:gd name="T39" fmla="*/ 62 h 228"/>
                <a:gd name="T40" fmla="*/ 160 w 226"/>
                <a:gd name="T41" fmla="*/ 128 h 228"/>
                <a:gd name="T42" fmla="*/ 171 w 226"/>
                <a:gd name="T43" fmla="*/ 138 h 228"/>
                <a:gd name="T44" fmla="*/ 182 w 226"/>
                <a:gd name="T45" fmla="*/ 128 h 228"/>
                <a:gd name="T46" fmla="*/ 171 w 226"/>
                <a:gd name="T47" fmla="*/ 117 h 228"/>
                <a:gd name="T48" fmla="*/ 160 w 226"/>
                <a:gd name="T49" fmla="*/ 128 h 228"/>
                <a:gd name="T50" fmla="*/ 41 w 226"/>
                <a:gd name="T51" fmla="*/ 129 h 228"/>
                <a:gd name="T52" fmla="*/ 52 w 226"/>
                <a:gd name="T53" fmla="*/ 140 h 228"/>
                <a:gd name="T54" fmla="*/ 63 w 226"/>
                <a:gd name="T55" fmla="*/ 129 h 228"/>
                <a:gd name="T56" fmla="*/ 52 w 226"/>
                <a:gd name="T57" fmla="*/ 119 h 228"/>
                <a:gd name="T58" fmla="*/ 41 w 226"/>
                <a:gd name="T59" fmla="*/ 129 h 228"/>
                <a:gd name="T60" fmla="*/ 208 w 226"/>
                <a:gd name="T61" fmla="*/ 66 h 228"/>
                <a:gd name="T62" fmla="*/ 197 w 226"/>
                <a:gd name="T63" fmla="*/ 66 h 228"/>
                <a:gd name="T64" fmla="*/ 197 w 226"/>
                <a:gd name="T65" fmla="*/ 140 h 228"/>
                <a:gd name="T66" fmla="*/ 187 w 226"/>
                <a:gd name="T67" fmla="*/ 151 h 228"/>
                <a:gd name="T68" fmla="*/ 38 w 226"/>
                <a:gd name="T69" fmla="*/ 151 h 228"/>
                <a:gd name="T70" fmla="*/ 27 w 226"/>
                <a:gd name="T71" fmla="*/ 140 h 228"/>
                <a:gd name="T72" fmla="*/ 27 w 226"/>
                <a:gd name="T73" fmla="*/ 66 h 228"/>
                <a:gd name="T74" fmla="*/ 18 w 226"/>
                <a:gd name="T75" fmla="*/ 66 h 228"/>
                <a:gd name="T76" fmla="*/ 18 w 226"/>
                <a:gd name="T77" fmla="*/ 210 h 228"/>
                <a:gd name="T78" fmla="*/ 38 w 226"/>
                <a:gd name="T79" fmla="*/ 210 h 228"/>
                <a:gd name="T80" fmla="*/ 38 w 226"/>
                <a:gd name="T81" fmla="*/ 159 h 228"/>
                <a:gd name="T82" fmla="*/ 63 w 226"/>
                <a:gd name="T83" fmla="*/ 159 h 228"/>
                <a:gd name="T84" fmla="*/ 63 w 226"/>
                <a:gd name="T85" fmla="*/ 210 h 228"/>
                <a:gd name="T86" fmla="*/ 160 w 226"/>
                <a:gd name="T87" fmla="*/ 210 h 228"/>
                <a:gd name="T88" fmla="*/ 160 w 226"/>
                <a:gd name="T89" fmla="*/ 159 h 228"/>
                <a:gd name="T90" fmla="*/ 184 w 226"/>
                <a:gd name="T91" fmla="*/ 159 h 228"/>
                <a:gd name="T92" fmla="*/ 184 w 226"/>
                <a:gd name="T93" fmla="*/ 210 h 228"/>
                <a:gd name="T94" fmla="*/ 208 w 226"/>
                <a:gd name="T95" fmla="*/ 210 h 228"/>
                <a:gd name="T96" fmla="*/ 208 w 226"/>
                <a:gd name="T97" fmla="*/ 6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6" h="228">
                  <a:moveTo>
                    <a:pt x="83" y="44"/>
                  </a:moveTo>
                  <a:cubicBezTo>
                    <a:pt x="65" y="44"/>
                    <a:pt x="65" y="44"/>
                    <a:pt x="65" y="44"/>
                  </a:cubicBezTo>
                  <a:cubicBezTo>
                    <a:pt x="65" y="9"/>
                    <a:pt x="65" y="9"/>
                    <a:pt x="65" y="9"/>
                  </a:cubicBezTo>
                  <a:cubicBezTo>
                    <a:pt x="65" y="4"/>
                    <a:pt x="69" y="0"/>
                    <a:pt x="75" y="0"/>
                  </a:cubicBezTo>
                  <a:cubicBezTo>
                    <a:pt x="151" y="0"/>
                    <a:pt x="151" y="0"/>
                    <a:pt x="151" y="0"/>
                  </a:cubicBezTo>
                  <a:cubicBezTo>
                    <a:pt x="156" y="0"/>
                    <a:pt x="161" y="4"/>
                    <a:pt x="161" y="9"/>
                  </a:cubicBezTo>
                  <a:cubicBezTo>
                    <a:pt x="161" y="44"/>
                    <a:pt x="161" y="44"/>
                    <a:pt x="161" y="44"/>
                  </a:cubicBezTo>
                  <a:cubicBezTo>
                    <a:pt x="142" y="44"/>
                    <a:pt x="142" y="44"/>
                    <a:pt x="142" y="44"/>
                  </a:cubicBezTo>
                  <a:cubicBezTo>
                    <a:pt x="142" y="18"/>
                    <a:pt x="142" y="18"/>
                    <a:pt x="142" y="18"/>
                  </a:cubicBezTo>
                  <a:cubicBezTo>
                    <a:pt x="83" y="18"/>
                    <a:pt x="83" y="18"/>
                    <a:pt x="83" y="18"/>
                  </a:cubicBezTo>
                  <a:lnTo>
                    <a:pt x="83" y="44"/>
                  </a:lnTo>
                  <a:close/>
                  <a:moveTo>
                    <a:pt x="226" y="62"/>
                  </a:moveTo>
                  <a:cubicBezTo>
                    <a:pt x="226" y="213"/>
                    <a:pt x="226" y="213"/>
                    <a:pt x="226" y="213"/>
                  </a:cubicBezTo>
                  <a:cubicBezTo>
                    <a:pt x="226" y="221"/>
                    <a:pt x="220" y="228"/>
                    <a:pt x="212" y="228"/>
                  </a:cubicBezTo>
                  <a:cubicBezTo>
                    <a:pt x="14" y="228"/>
                    <a:pt x="14" y="228"/>
                    <a:pt x="14" y="228"/>
                  </a:cubicBezTo>
                  <a:cubicBezTo>
                    <a:pt x="6" y="228"/>
                    <a:pt x="0" y="221"/>
                    <a:pt x="0" y="213"/>
                  </a:cubicBezTo>
                  <a:cubicBezTo>
                    <a:pt x="0" y="62"/>
                    <a:pt x="0" y="62"/>
                    <a:pt x="0" y="62"/>
                  </a:cubicBezTo>
                  <a:cubicBezTo>
                    <a:pt x="0" y="54"/>
                    <a:pt x="6" y="48"/>
                    <a:pt x="14" y="48"/>
                  </a:cubicBezTo>
                  <a:cubicBezTo>
                    <a:pt x="212" y="48"/>
                    <a:pt x="212" y="48"/>
                    <a:pt x="212" y="48"/>
                  </a:cubicBezTo>
                  <a:cubicBezTo>
                    <a:pt x="220" y="48"/>
                    <a:pt x="226" y="54"/>
                    <a:pt x="226" y="62"/>
                  </a:cubicBezTo>
                  <a:close/>
                  <a:moveTo>
                    <a:pt x="160" y="128"/>
                  </a:moveTo>
                  <a:cubicBezTo>
                    <a:pt x="160" y="134"/>
                    <a:pt x="165" y="138"/>
                    <a:pt x="171" y="138"/>
                  </a:cubicBezTo>
                  <a:cubicBezTo>
                    <a:pt x="177" y="138"/>
                    <a:pt x="182" y="134"/>
                    <a:pt x="182" y="128"/>
                  </a:cubicBezTo>
                  <a:cubicBezTo>
                    <a:pt x="182" y="122"/>
                    <a:pt x="177" y="117"/>
                    <a:pt x="171" y="117"/>
                  </a:cubicBezTo>
                  <a:cubicBezTo>
                    <a:pt x="165" y="117"/>
                    <a:pt x="160" y="122"/>
                    <a:pt x="160" y="128"/>
                  </a:cubicBezTo>
                  <a:close/>
                  <a:moveTo>
                    <a:pt x="41" y="129"/>
                  </a:moveTo>
                  <a:cubicBezTo>
                    <a:pt x="41" y="135"/>
                    <a:pt x="46" y="140"/>
                    <a:pt x="52" y="140"/>
                  </a:cubicBezTo>
                  <a:cubicBezTo>
                    <a:pt x="58" y="140"/>
                    <a:pt x="63" y="135"/>
                    <a:pt x="63" y="129"/>
                  </a:cubicBezTo>
                  <a:cubicBezTo>
                    <a:pt x="63" y="123"/>
                    <a:pt x="58" y="119"/>
                    <a:pt x="52" y="119"/>
                  </a:cubicBezTo>
                  <a:cubicBezTo>
                    <a:pt x="46" y="119"/>
                    <a:pt x="41" y="123"/>
                    <a:pt x="41" y="129"/>
                  </a:cubicBezTo>
                  <a:close/>
                  <a:moveTo>
                    <a:pt x="208" y="66"/>
                  </a:moveTo>
                  <a:cubicBezTo>
                    <a:pt x="197" y="66"/>
                    <a:pt x="197" y="66"/>
                    <a:pt x="197" y="66"/>
                  </a:cubicBezTo>
                  <a:cubicBezTo>
                    <a:pt x="197" y="140"/>
                    <a:pt x="197" y="140"/>
                    <a:pt x="197" y="140"/>
                  </a:cubicBezTo>
                  <a:cubicBezTo>
                    <a:pt x="197" y="146"/>
                    <a:pt x="193" y="151"/>
                    <a:pt x="187" y="151"/>
                  </a:cubicBezTo>
                  <a:cubicBezTo>
                    <a:pt x="38" y="151"/>
                    <a:pt x="38" y="151"/>
                    <a:pt x="38" y="151"/>
                  </a:cubicBezTo>
                  <a:cubicBezTo>
                    <a:pt x="32" y="151"/>
                    <a:pt x="27" y="146"/>
                    <a:pt x="27" y="140"/>
                  </a:cubicBezTo>
                  <a:cubicBezTo>
                    <a:pt x="27" y="66"/>
                    <a:pt x="27" y="66"/>
                    <a:pt x="27" y="66"/>
                  </a:cubicBezTo>
                  <a:cubicBezTo>
                    <a:pt x="18" y="66"/>
                    <a:pt x="18" y="66"/>
                    <a:pt x="18" y="66"/>
                  </a:cubicBezTo>
                  <a:cubicBezTo>
                    <a:pt x="18" y="210"/>
                    <a:pt x="18" y="210"/>
                    <a:pt x="18" y="210"/>
                  </a:cubicBezTo>
                  <a:cubicBezTo>
                    <a:pt x="38" y="210"/>
                    <a:pt x="38" y="210"/>
                    <a:pt x="38" y="210"/>
                  </a:cubicBezTo>
                  <a:cubicBezTo>
                    <a:pt x="38" y="159"/>
                    <a:pt x="38" y="159"/>
                    <a:pt x="38" y="159"/>
                  </a:cubicBezTo>
                  <a:cubicBezTo>
                    <a:pt x="63" y="159"/>
                    <a:pt x="63" y="159"/>
                    <a:pt x="63" y="159"/>
                  </a:cubicBezTo>
                  <a:cubicBezTo>
                    <a:pt x="63" y="210"/>
                    <a:pt x="63" y="210"/>
                    <a:pt x="63" y="210"/>
                  </a:cubicBezTo>
                  <a:cubicBezTo>
                    <a:pt x="160" y="210"/>
                    <a:pt x="160" y="210"/>
                    <a:pt x="160" y="210"/>
                  </a:cubicBezTo>
                  <a:cubicBezTo>
                    <a:pt x="160" y="159"/>
                    <a:pt x="160" y="159"/>
                    <a:pt x="160" y="159"/>
                  </a:cubicBezTo>
                  <a:cubicBezTo>
                    <a:pt x="184" y="159"/>
                    <a:pt x="184" y="159"/>
                    <a:pt x="184" y="159"/>
                  </a:cubicBezTo>
                  <a:cubicBezTo>
                    <a:pt x="184" y="210"/>
                    <a:pt x="184" y="210"/>
                    <a:pt x="184" y="210"/>
                  </a:cubicBezTo>
                  <a:cubicBezTo>
                    <a:pt x="208" y="210"/>
                    <a:pt x="208" y="210"/>
                    <a:pt x="208" y="210"/>
                  </a:cubicBezTo>
                  <a:lnTo>
                    <a:pt x="208" y="66"/>
                  </a:lnTo>
                  <a:close/>
                </a:path>
              </a:pathLst>
            </a:custGeom>
            <a:solidFill>
              <a:schemeClr val="bg1"/>
            </a:solidFill>
            <a:ln>
              <a:noFill/>
            </a:ln>
            <a:effectLst/>
          </p:spPr>
          <p:txBody>
            <a:bodyPr vert="horz" wrap="square" lIns="91440" tIns="45720" rIns="91440" bIns="45720" numCol="1" anchor="t" anchorCtr="0" compatLnSpc="1"/>
            <a:lstStyle/>
            <a:p>
              <a:endParaRPr lang="zh-CN" altLang="en-US" sz="2000">
                <a:cs typeface="+mn-ea"/>
                <a:sym typeface="+mn-lt"/>
              </a:endParaRPr>
            </a:p>
          </p:txBody>
        </p:sp>
      </p:grpSp>
      <p:sp>
        <p:nvSpPr>
          <p:cNvPr id="36" name="文本框 35"/>
          <p:cNvSpPr txBox="1"/>
          <p:nvPr/>
        </p:nvSpPr>
        <p:spPr>
          <a:xfrm>
            <a:off x="4955680" y="4730923"/>
            <a:ext cx="2295176" cy="400110"/>
          </a:xfrm>
          <a:prstGeom prst="rect">
            <a:avLst/>
          </a:prstGeom>
          <a:noFill/>
        </p:spPr>
        <p:txBody>
          <a:bodyPr wrap="square" rtlCol="0">
            <a:spAutoFit/>
          </a:bodyPr>
          <a:lstStyle/>
          <a:p>
            <a:pPr algn="ctr"/>
            <a:r>
              <a:rPr lang="zh-CN" altLang="en-US" sz="2000" dirty="0">
                <a:solidFill>
                  <a:schemeClr val="accent1"/>
                </a:solidFill>
                <a:cs typeface="+mn-ea"/>
                <a:sym typeface="+mn-lt"/>
              </a:rPr>
              <a:t>请在此输入标题</a:t>
            </a:r>
            <a:endParaRPr lang="zh-CN" altLang="en-US" sz="2000" dirty="0">
              <a:solidFill>
                <a:schemeClr val="accent1"/>
              </a:solidFill>
              <a:cs typeface="+mn-ea"/>
              <a:sym typeface="+mn-lt"/>
            </a:endParaRPr>
          </a:p>
        </p:txBody>
      </p:sp>
      <p:sp>
        <p:nvSpPr>
          <p:cNvPr id="37" name="矩形 36"/>
          <p:cNvSpPr/>
          <p:nvPr/>
        </p:nvSpPr>
        <p:spPr>
          <a:xfrm>
            <a:off x="1676350" y="5072562"/>
            <a:ext cx="8861023" cy="792653"/>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cs typeface="+mn-ea"/>
                <a:sym typeface="+mn-lt"/>
              </a:rPr>
              <a:t>点击文本框即可进行编辑输入相关内容点击文本框即可进行编辑点击文本框即可进行编辑点击文本框即可进行编辑输入相关内容。</a:t>
            </a:r>
            <a:endParaRPr lang="zh-CN" altLang="en-US" sz="16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57548" y="2208542"/>
            <a:ext cx="3961489" cy="1815882"/>
            <a:chOff x="1698732" y="2624368"/>
            <a:chExt cx="3961489" cy="1815882"/>
          </a:xfrm>
        </p:grpSpPr>
        <p:sp>
          <p:nvSpPr>
            <p:cNvPr id="3" name="文本框 2"/>
            <p:cNvSpPr txBox="1"/>
            <p:nvPr/>
          </p:nvSpPr>
          <p:spPr>
            <a:xfrm>
              <a:off x="1791332" y="2624368"/>
              <a:ext cx="3470180" cy="677108"/>
            </a:xfrm>
            <a:prstGeom prst="rect">
              <a:avLst/>
            </a:prstGeom>
            <a:noFill/>
          </p:spPr>
          <p:txBody>
            <a:bodyPr wrap="square" lIns="0" tIns="0" rIns="0" bIns="0" rtlCol="0">
              <a:spAutoFit/>
            </a:bodyPr>
            <a:lstStyle/>
            <a:p>
              <a:r>
                <a:rPr lang="en-US" altLang="zh-CN" sz="4400" dirty="0">
                  <a:solidFill>
                    <a:schemeClr val="accent1"/>
                  </a:solidFill>
                  <a:cs typeface="+mn-ea"/>
                  <a:sym typeface="+mn-lt"/>
                </a:rPr>
                <a:t>PART 03</a:t>
              </a:r>
              <a:endParaRPr lang="zh-CN" altLang="en-US" sz="4400" dirty="0">
                <a:solidFill>
                  <a:schemeClr val="accent1"/>
                </a:solidFill>
                <a:cs typeface="+mn-ea"/>
                <a:sym typeface="+mn-lt"/>
              </a:endParaRPr>
            </a:p>
          </p:txBody>
        </p:sp>
        <p:sp>
          <p:nvSpPr>
            <p:cNvPr id="4" name="文本框 3"/>
            <p:cNvSpPr txBox="1"/>
            <p:nvPr/>
          </p:nvSpPr>
          <p:spPr>
            <a:xfrm>
              <a:off x="1698732" y="3301476"/>
              <a:ext cx="3961489" cy="830997"/>
            </a:xfrm>
            <a:prstGeom prst="rect">
              <a:avLst/>
            </a:prstGeom>
            <a:noFill/>
          </p:spPr>
          <p:txBody>
            <a:bodyPr wrap="square" rtlCol="0">
              <a:spAutoFit/>
            </a:bodyPr>
            <a:lstStyle/>
            <a:p>
              <a:r>
                <a:rPr lang="zh-CN" altLang="en-US" sz="4800" dirty="0">
                  <a:solidFill>
                    <a:schemeClr val="tx1">
                      <a:lumMod val="75000"/>
                      <a:lumOff val="25000"/>
                    </a:schemeClr>
                  </a:solidFill>
                  <a:cs typeface="+mn-ea"/>
                  <a:sym typeface="+mn-lt"/>
                </a:rPr>
                <a:t>教学过程</a:t>
              </a:r>
              <a:endParaRPr lang="en-US" altLang="zh-CN" sz="3600" dirty="0">
                <a:solidFill>
                  <a:schemeClr val="tx1">
                    <a:lumMod val="75000"/>
                    <a:lumOff val="25000"/>
                  </a:schemeClr>
                </a:solidFill>
                <a:cs typeface="+mn-ea"/>
                <a:sym typeface="+mn-lt"/>
              </a:endParaRPr>
            </a:p>
          </p:txBody>
        </p:sp>
        <p:sp>
          <p:nvSpPr>
            <p:cNvPr id="5" name="文本框 4"/>
            <p:cNvSpPr txBox="1"/>
            <p:nvPr/>
          </p:nvSpPr>
          <p:spPr>
            <a:xfrm>
              <a:off x="1733457" y="4132473"/>
              <a:ext cx="3829058" cy="307777"/>
            </a:xfrm>
            <a:prstGeom prst="rect">
              <a:avLst/>
            </a:prstGeom>
            <a:noFill/>
          </p:spPr>
          <p:txBody>
            <a:bodyPr wrap="square">
              <a:spAutoFit/>
            </a:bodyPr>
            <a:lstStyle/>
            <a:p>
              <a:r>
                <a:rPr lang="en-US" altLang="zh-CN" sz="1400" spc="300" dirty="0">
                  <a:solidFill>
                    <a:schemeClr val="tx1">
                      <a:lumMod val="75000"/>
                      <a:lumOff val="25000"/>
                    </a:schemeClr>
                  </a:solidFill>
                  <a:cs typeface="+mn-ea"/>
                  <a:sym typeface="+mn-lt"/>
                </a:rPr>
                <a:t>Teaching Process</a:t>
              </a:r>
              <a:endParaRPr lang="en-US" altLang="zh-CN" sz="1400" spc="30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Office 主题​​">
  <a:themeElements>
    <a:clrScheme name="自定义 338">
      <a:dk1>
        <a:sysClr val="windowText" lastClr="000000"/>
      </a:dk1>
      <a:lt1>
        <a:sysClr val="window" lastClr="FFFFFF"/>
      </a:lt1>
      <a:dk2>
        <a:srgbClr val="17406D"/>
      </a:dk2>
      <a:lt2>
        <a:srgbClr val="DBEFF9"/>
      </a:lt2>
      <a:accent1>
        <a:srgbClr val="5C7895"/>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unihdf2j">
      <a:majorFont>
        <a:latin typeface="楷体"/>
        <a:ea typeface="楷体"/>
        <a:cs typeface=""/>
      </a:majorFont>
      <a:minorFont>
        <a:latin typeface="楷体"/>
        <a:ea typeface="楷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稻壳儿模板制作</Template>
  <TotalTime>0</TotalTime>
  <Words>1468</Words>
  <Application>WPS 演示</Application>
  <PresentationFormat>宽屏</PresentationFormat>
  <Paragraphs>245</Paragraphs>
  <Slides>15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15</vt:i4>
      </vt:variant>
    </vt:vector>
  </HeadingPairs>
  <TitlesOfParts>
    <vt:vector size="23" baseType="lpstr">
      <vt:lpstr>Arial</vt:lpstr>
      <vt:lpstr>宋体</vt:lpstr>
      <vt:lpstr>Wingdings</vt:lpstr>
      <vt:lpstr>楷体</vt:lpstr>
      <vt:lpstr>微软雅黑</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 建平</dc:creator>
  <cp:lastModifiedBy>铭</cp:lastModifiedBy>
  <cp:revision>85</cp:revision>
  <dcterms:created xsi:type="dcterms:W3CDTF">2021-03-10T08:18:00Z</dcterms:created>
  <dcterms:modified xsi:type="dcterms:W3CDTF">2022-01-07T01:13:37Z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KSOTemplateUUID">
    <vt:lpwstr>v1.0_mb_mycYJTgD5l1QscRfQ/A1OA==</vt:lpwstr>
  </property>
  <property fmtid="{D5CDD505-2E9C-101B-9397-08002B2CF9AE}" pid="4" name="ICV">
    <vt:lpwstr>7B6C3D604A7440379FDFB4AD97B9E547</vt:lpwstr>
  </property>
</Properties>
</file>