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15.fntdata" ContentType="application/x-fontdata"/>
  <Override PartName="/ppt/fonts/font16.fntdata" ContentType="application/x-fontdata"/>
  <Override PartName="/ppt/fonts/font17.fntdata" ContentType="application/x-fontdata"/>
  <Override PartName="/ppt/fonts/font18.fntdata" ContentType="application/x-fontdata"/>
  <Override PartName="/ppt/fonts/font19.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1"/>
  </p:sldMasterIdLst>
  <p:notesMasterIdLst>
    <p:notesMasterId r:id="rId4"/>
  </p:notesMasterIdLst>
  <p:handoutMasterIdLst>
    <p:handoutMasterId r:id="rId28"/>
  </p:handoutMasterIdLst>
  <p:sldIdLst>
    <p:sldId id="639" r:id="rId3"/>
    <p:sldId id="636" r:id="rId5"/>
    <p:sldId id="617" r:id="rId6"/>
    <p:sldId id="609" r:id="rId7"/>
    <p:sldId id="537" r:id="rId8"/>
    <p:sldId id="544" r:id="rId9"/>
    <p:sldId id="593" r:id="rId10"/>
    <p:sldId id="595" r:id="rId11"/>
    <p:sldId id="588" r:id="rId12"/>
    <p:sldId id="548" r:id="rId13"/>
    <p:sldId id="608" r:id="rId14"/>
    <p:sldId id="605" r:id="rId15"/>
    <p:sldId id="538" r:id="rId16"/>
    <p:sldId id="590" r:id="rId17"/>
    <p:sldId id="583" r:id="rId18"/>
    <p:sldId id="621" r:id="rId19"/>
    <p:sldId id="596" r:id="rId20"/>
    <p:sldId id="640" r:id="rId21"/>
    <p:sldId id="589" r:id="rId22"/>
    <p:sldId id="611" r:id="rId23"/>
    <p:sldId id="622" r:id="rId24"/>
    <p:sldId id="552" r:id="rId25"/>
    <p:sldId id="641" r:id="rId26"/>
    <p:sldId id="582" r:id="rId27"/>
  </p:sldIdLst>
  <p:sldSz cx="12195175" cy="6859270"/>
  <p:notesSz cx="6858000" cy="9144000"/>
  <p:embeddedFontLst>
    <p:embeddedFont>
      <p:font typeface="Rockwell" panose="02060603020205020403" pitchFamily="18" charset="0"/>
      <p:regular r:id="rId32"/>
      <p:bold r:id="rId33"/>
      <p:italic r:id="rId34"/>
      <p:boldItalic r:id="rId35"/>
    </p:embeddedFont>
    <p:embeddedFont>
      <p:font typeface="字魂35号-经典雅黑" panose="00000500000000000000" pitchFamily="2" charset="-122"/>
      <p:regular r:id="rId36"/>
    </p:embeddedFont>
    <p:embeddedFont>
      <p:font typeface="Calibri" panose="020F0502020204030204" pitchFamily="34" charset="0"/>
      <p:regular r:id="rId37"/>
      <p:bold r:id="rId38"/>
      <p:italic r:id="rId39"/>
      <p:boldItalic r:id="rId40"/>
    </p:embeddedFont>
    <p:embeddedFont>
      <p:font typeface="Calibri" panose="020F0502020204030204"/>
      <p:regular r:id="rId41"/>
      <p:bold r:id="rId42"/>
      <p:italic r:id="rId43"/>
      <p:boldItalic r:id="rId44"/>
    </p:embeddedFont>
    <p:embeddedFont>
      <p:font typeface="Open Sans" panose="020B0606030504020204" pitchFamily="34" charset="0"/>
      <p:regular r:id="rId45"/>
      <p:bold r:id="rId46"/>
      <p:italic r:id="rId47"/>
      <p:boldItalic r:id="rId48"/>
    </p:embeddedFont>
    <p:embeddedFont>
      <p:font typeface="微软雅黑" panose="020B0503020204020204" pitchFamily="34" charset="-122"/>
      <p:regular r:id="rId49"/>
    </p:embeddedFont>
    <p:embeddedFont>
      <p:font typeface="字魂59号-创粗黑" panose="00000500000000000000" charset="-122"/>
      <p:regular r:id="rId50"/>
    </p:embeddedFont>
  </p:embeddedFontLst>
  <p:custDataLst>
    <p:tags r:id="rId51"/>
  </p:custDataLst>
  <p:defaultTextStyle>
    <a:defPPr>
      <a:defRPr lang="zh-CN"/>
    </a:defPPr>
    <a:lvl1pPr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1pPr>
    <a:lvl2pPr marL="54419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2pPr>
    <a:lvl3pPr marL="108902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3pPr>
    <a:lvl4pPr marL="1633220"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4pPr>
    <a:lvl5pPr marL="2177415" algn="l" rtl="0" fontAlgn="base">
      <a:spcBef>
        <a:spcPct val="0"/>
      </a:spcBef>
      <a:spcAft>
        <a:spcPct val="0"/>
      </a:spcAft>
      <a:defRPr kern="1200">
        <a:solidFill>
          <a:schemeClr val="tx1"/>
        </a:solidFill>
        <a:latin typeface="Rockwell" panose="02060603020205020403" pitchFamily="18" charset="0"/>
        <a:ea typeface="宋体" panose="02010600030101010101" pitchFamily="2" charset="-122"/>
        <a:cs typeface="+mn-cs"/>
      </a:defRPr>
    </a:lvl5pPr>
    <a:lvl6pPr marL="272161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6pPr>
    <a:lvl7pPr marL="326644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7pPr>
    <a:lvl8pPr marL="3810635"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8pPr>
    <a:lvl9pPr marL="4354830" algn="l" defTabSz="1089025" rtl="0" eaLnBrk="1" latinLnBrk="0" hangingPunct="1">
      <a:defRPr kern="1200">
        <a:solidFill>
          <a:schemeClr val="tx1"/>
        </a:solidFill>
        <a:latin typeface="Rockwell" panose="02060603020205020403" pitchFamily="18"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2B7AF"/>
    <a:srgbClr val="58B6AB"/>
    <a:srgbClr val="E4B53C"/>
    <a:srgbClr val="FFBB00"/>
    <a:srgbClr val="154252"/>
    <a:srgbClr val="1843CD"/>
    <a:srgbClr val="5178F4"/>
    <a:srgbClr val="73BAA8"/>
    <a:srgbClr val="8BD1F2"/>
    <a:srgbClr val="6D5D6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38" autoAdjust="0"/>
    <p:restoredTop sz="94660"/>
  </p:normalViewPr>
  <p:slideViewPr>
    <p:cSldViewPr>
      <p:cViewPr>
        <p:scale>
          <a:sx n="70" d="100"/>
          <a:sy n="70" d="100"/>
        </p:scale>
        <p:origin x="-654" y="-426"/>
      </p:cViewPr>
      <p:guideLst>
        <p:guide orient="horz" pos="2161"/>
        <p:guide orient="horz" pos="336"/>
        <p:guide orient="horz" pos="3984"/>
        <p:guide pos="3841"/>
        <p:guide pos="432"/>
        <p:guide pos="7249"/>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4" d="100"/>
          <a:sy n="64" d="100"/>
        </p:scale>
        <p:origin x="-2946"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gs" Target="tags/tag11.xml"/><Relationship Id="rId50" Type="http://schemas.openxmlformats.org/officeDocument/2006/relationships/font" Target="fonts/font19.fntdata"/><Relationship Id="rId5" Type="http://schemas.openxmlformats.org/officeDocument/2006/relationships/slide" Target="slides/slide2.xml"/><Relationship Id="rId49" Type="http://schemas.openxmlformats.org/officeDocument/2006/relationships/font" Target="fonts/font18.fntdata"/><Relationship Id="rId48" Type="http://schemas.openxmlformats.org/officeDocument/2006/relationships/font" Target="fonts/font17.fntdata"/><Relationship Id="rId47" Type="http://schemas.openxmlformats.org/officeDocument/2006/relationships/font" Target="fonts/font16.fntdata"/><Relationship Id="rId46" Type="http://schemas.openxmlformats.org/officeDocument/2006/relationships/font" Target="fonts/font15.fntdata"/><Relationship Id="rId45" Type="http://schemas.openxmlformats.org/officeDocument/2006/relationships/font" Target="fonts/font14.fntdata"/><Relationship Id="rId44" Type="http://schemas.openxmlformats.org/officeDocument/2006/relationships/font" Target="fonts/font13.fntdata"/><Relationship Id="rId43" Type="http://schemas.openxmlformats.org/officeDocument/2006/relationships/font" Target="fonts/font12.fntdata"/><Relationship Id="rId42" Type="http://schemas.openxmlformats.org/officeDocument/2006/relationships/font" Target="fonts/font11.fntdata"/><Relationship Id="rId41" Type="http://schemas.openxmlformats.org/officeDocument/2006/relationships/font" Target="fonts/font10.fntdata"/><Relationship Id="rId40" Type="http://schemas.openxmlformats.org/officeDocument/2006/relationships/font" Target="fonts/font9.fntdata"/><Relationship Id="rId4" Type="http://schemas.openxmlformats.org/officeDocument/2006/relationships/notesMaster" Target="notesMasters/notesMaster1.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handoutMaster" Target="handoutMasters/handoutMaster1.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产品A</c:v>
                </c:pt>
              </c:strCache>
            </c:strRef>
          </c:tx>
          <c:spPr>
            <a:solidFill>
              <a:schemeClr val="accent6"/>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产品B</c:v>
                </c:pt>
              </c:strCache>
            </c:strRef>
          </c:tx>
          <c:spPr>
            <a:solidFill>
              <a:schemeClr val="accent5"/>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产品C</c:v>
                </c:pt>
              </c:strCache>
            </c:strRef>
          </c:tx>
          <c:spPr>
            <a:solidFill>
              <a:schemeClr val="accent6"/>
            </a:solidFill>
            <a:ln>
              <a:noFill/>
            </a:ln>
            <a:effectLst/>
          </c:spPr>
          <c:invertIfNegative val="0"/>
          <c:dLbls>
            <c:delete val="1"/>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614572032"/>
        <c:axId val="614573568"/>
      </c:barChart>
      <c:catAx>
        <c:axId val="614572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mn-ea"/>
                <a:ea typeface="+mn-ea"/>
                <a:cs typeface="+mn-cs"/>
              </a:defRPr>
            </a:pPr>
          </a:p>
        </c:txPr>
        <c:crossAx val="614573568"/>
        <c:crosses val="autoZero"/>
        <c:auto val="1"/>
        <c:lblAlgn val="ctr"/>
        <c:lblOffset val="100"/>
        <c:noMultiLvlLbl val="0"/>
      </c:catAx>
      <c:valAx>
        <c:axId val="614573568"/>
        <c:scaling>
          <c:orientation val="minMax"/>
        </c:scaling>
        <c:delete val="0"/>
        <c:axPos val="l"/>
        <c:majorGridlines>
          <c:spPr>
            <a:ln w="9525" cap="flat" cmpd="sng" algn="ctr">
              <a:solidFill>
                <a:schemeClr val="bg1">
                  <a:lumMod val="75000"/>
                  <a:alpha val="28000"/>
                </a:schemeClr>
              </a:solidFill>
              <a:prstDash val="solid"/>
              <a:round/>
            </a:ln>
            <a:effectLst/>
          </c:spPr>
        </c:majorGridlines>
        <c:numFmt formatCode="General" sourceLinked="1"/>
        <c:majorTickMark val="none"/>
        <c:minorTickMark val="none"/>
        <c:tickLblPos val="nextTo"/>
        <c:spPr>
          <a:noFill/>
          <a:ln w="9525"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lumMod val="65000"/>
                    <a:lumOff val="35000"/>
                  </a:schemeClr>
                </a:solidFill>
                <a:latin typeface="+mn-ea"/>
                <a:ea typeface="+mn-ea"/>
                <a:cs typeface="+mn-cs"/>
              </a:defRPr>
            </a:pPr>
          </a:p>
        </c:txPr>
        <c:crossAx val="614572032"/>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lumMod val="65000"/>
                  <a:lumOff val="35000"/>
                </a:schemeClr>
              </a:solidFill>
              <a:latin typeface="+mn-ea"/>
              <a:ea typeface="+mn-ea"/>
              <a:cs typeface="+mn-cs"/>
            </a:defRPr>
          </a:pPr>
        </a:p>
      </c:txPr>
    </c:legend>
    <c:plotVisOnly val="1"/>
    <c:dispBlanksAs val="gap"/>
    <c:showDLblsOverMax val="0"/>
  </c:chart>
  <c:spPr>
    <a:noFill/>
    <a:ln>
      <a:noFill/>
    </a:ln>
    <a:effectLst/>
  </c:spPr>
  <c:txPr>
    <a:bodyPr/>
    <a:lstStyle/>
    <a:p>
      <a:pPr>
        <a:defRPr lang="zh-CN">
          <a:solidFill>
            <a:schemeClr val="tx1">
              <a:lumMod val="65000"/>
              <a:lumOff val="35000"/>
            </a:schemeClr>
          </a:solidFill>
          <a:latin typeface="+mn-ea"/>
          <a:ea typeface="+mn-ea"/>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45F79B9-B306-4393-BDEE-A582750E71C3}"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AE7E33-F89F-41F1-924F-2B2BBDA1E022}"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atin typeface="Arial" panose="020B0604020202020204" pitchFamily="34" charset="0"/>
              </a:defRPr>
            </a:lvl1pPr>
          </a:lstStyle>
          <a:p>
            <a:endParaRPr lang="en-US" altLang="zh-CN"/>
          </a:p>
        </p:txBody>
      </p:sp>
      <p:sp>
        <p:nvSpPr>
          <p:cNvPr id="1229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atin typeface="Arial" panose="020B0604020202020204" pitchFamily="34" charset="0"/>
              </a:defRPr>
            </a:lvl1pPr>
          </a:lstStyle>
          <a:p>
            <a:endParaRPr lang="en-US" altLang="zh-CN"/>
          </a:p>
        </p:txBody>
      </p:sp>
      <p:sp>
        <p:nvSpPr>
          <p:cNvPr id="12292"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229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229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atin typeface="Arial" panose="020B0604020202020204" pitchFamily="34" charset="0"/>
              </a:defRPr>
            </a:lvl1pPr>
          </a:lstStyle>
          <a:p>
            <a:endParaRPr lang="en-US" altLang="zh-CN"/>
          </a:p>
        </p:txBody>
      </p:sp>
      <p:sp>
        <p:nvSpPr>
          <p:cNvPr id="1229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atin typeface="Arial" panose="020B0604020202020204" pitchFamily="34" charset="0"/>
              </a:defRPr>
            </a:lvl1pPr>
          </a:lstStyle>
          <a:p>
            <a:fld id="{F9743CD7-97CD-4F57-B351-69A253B17F80}"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54419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108902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633220"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2177415" algn="l" rtl="0" fontAlgn="base">
      <a:spcBef>
        <a:spcPct val="3000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721610" algn="l" defTabSz="1089025" rtl="0" eaLnBrk="1" latinLnBrk="0" hangingPunct="1">
      <a:defRPr sz="1400" kern="1200">
        <a:solidFill>
          <a:schemeClr val="tx1"/>
        </a:solidFill>
        <a:latin typeface="+mn-lt"/>
        <a:ea typeface="+mn-ea"/>
        <a:cs typeface="+mn-cs"/>
      </a:defRPr>
    </a:lvl6pPr>
    <a:lvl7pPr marL="3266440" algn="l" defTabSz="1089025" rtl="0" eaLnBrk="1" latinLnBrk="0" hangingPunct="1">
      <a:defRPr sz="1400" kern="1200">
        <a:solidFill>
          <a:schemeClr val="tx1"/>
        </a:solidFill>
        <a:latin typeface="+mn-lt"/>
        <a:ea typeface="+mn-ea"/>
        <a:cs typeface="+mn-cs"/>
      </a:defRPr>
    </a:lvl7pPr>
    <a:lvl8pPr marL="3810635" algn="l" defTabSz="1089025" rtl="0" eaLnBrk="1" latinLnBrk="0" hangingPunct="1">
      <a:defRPr sz="1400" kern="1200">
        <a:solidFill>
          <a:schemeClr val="tx1"/>
        </a:solidFill>
        <a:latin typeface="+mn-lt"/>
        <a:ea typeface="+mn-ea"/>
        <a:cs typeface="+mn-cs"/>
      </a:defRPr>
    </a:lvl8pPr>
    <a:lvl9pPr marL="4354830" algn="l" defTabSz="1089025"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9743CD7-97CD-4F57-B351-69A253B17F80}" type="slidenum">
              <a:rPr lang="en-US" altLang="zh-CN" smtClean="0"/>
            </a:fld>
            <a:endParaRPr lang="en-US" altLang="zh-CN"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fld id="{19DB4961-5944-45E4-859B-0226209DDE1C}" type="slidenum">
              <a:rPr lang="en-US" altLang="zh-CN"/>
            </a:fld>
            <a:endParaRPr lang="en-US" altLang="zh-CN" dirty="0"/>
          </a:p>
        </p:txBody>
      </p:sp>
      <p:sp>
        <p:nvSpPr>
          <p:cNvPr id="14338" name="Rectangle 2"/>
          <p:cNvSpPr>
            <a:spLocks noGrp="1" noRot="1" noChangeAspect="1" noChangeArrowheads="1" noTextEdit="1"/>
          </p:cNvSpPr>
          <p:nvPr>
            <p:ph type="sldImg"/>
          </p:nvPr>
        </p:nvSpPr>
        <p:spPr>
          <a:xfrm>
            <a:off x="381000" y="685800"/>
            <a:ext cx="6096000" cy="3429000"/>
          </a:xfrm>
        </p:spPr>
      </p:sp>
      <p:sp>
        <p:nvSpPr>
          <p:cNvPr id="14339"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824117" cy="6858000"/>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732311" y="0"/>
            <a:ext cx="4462864" cy="68595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3C1A274E-B122-4DCB-ACB9-9C2AF45C2A36}"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760" y="273114"/>
            <a:ext cx="4012129" cy="1162319"/>
          </a:xfrm>
        </p:spPr>
        <p:txBody>
          <a:bodyPr anchor="b"/>
          <a:lstStyle>
            <a:lvl1pPr algn="l">
              <a:defRPr sz="24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975" y="273114"/>
            <a:ext cx="6817442" cy="5854468"/>
          </a:xfrm>
        </p:spPr>
        <p:txBody>
          <a:bodyPr/>
          <a:lstStyle>
            <a:lvl1pPr>
              <a:defRPr sz="3800"/>
            </a:lvl1pPr>
            <a:lvl2pPr>
              <a:defRPr sz="3400"/>
            </a:lvl2pPr>
            <a:lvl3pPr>
              <a:defRPr sz="2900"/>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760" y="1435433"/>
            <a:ext cx="4012129" cy="4692150"/>
          </a:xfrm>
        </p:spPr>
        <p:txBody>
          <a:bodyPr/>
          <a:lstStyle>
            <a:lvl1pPr marL="0" indent="0">
              <a:buNone/>
              <a:defRPr sz="1600"/>
            </a:lvl1pPr>
            <a:lvl2pPr marL="544195" indent="0">
              <a:buNone/>
              <a:defRPr sz="1400"/>
            </a:lvl2pPr>
            <a:lvl3pPr marL="1089025" indent="0">
              <a:buNone/>
              <a:defRPr sz="1200"/>
            </a:lvl3pPr>
            <a:lvl4pPr marL="1633220" indent="0">
              <a:buNone/>
              <a:defRPr sz="1100"/>
            </a:lvl4pPr>
            <a:lvl5pPr marL="2177415" indent="0">
              <a:buNone/>
              <a:defRPr sz="1100"/>
            </a:lvl5pPr>
            <a:lvl6pPr marL="2721610" indent="0">
              <a:buNone/>
              <a:defRPr sz="1100"/>
            </a:lvl6pPr>
            <a:lvl7pPr marL="3266440" indent="0">
              <a:buNone/>
              <a:defRPr sz="1100"/>
            </a:lvl7pPr>
            <a:lvl8pPr marL="3810635" indent="0">
              <a:buNone/>
              <a:defRPr sz="1100"/>
            </a:lvl8pPr>
            <a:lvl9pPr marL="435483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BEC569-D044-472C-A2F2-BA37D28F2E82}"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90340" y="4801712"/>
            <a:ext cx="7317105" cy="566869"/>
          </a:xfrm>
        </p:spPr>
        <p:txBody>
          <a:bodyPr anchor="b"/>
          <a:lstStyle>
            <a:lvl1pPr algn="l">
              <a:defRPr sz="24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90340" y="612917"/>
            <a:ext cx="7317105" cy="4115753"/>
          </a:xfrm>
        </p:spPr>
        <p:txBody>
          <a:bodyPr/>
          <a:lstStyle>
            <a:lvl1pPr marL="0" indent="0">
              <a:buNone/>
              <a:defRPr sz="3800"/>
            </a:lvl1pPr>
            <a:lvl2pPr marL="544195" indent="0">
              <a:buNone/>
              <a:defRPr sz="3400"/>
            </a:lvl2pPr>
            <a:lvl3pPr marL="1089025" indent="0">
              <a:buNone/>
              <a:defRPr sz="2900"/>
            </a:lvl3pPr>
            <a:lvl4pPr marL="1633220" indent="0">
              <a:buNone/>
              <a:defRPr sz="2400"/>
            </a:lvl4pPr>
            <a:lvl5pPr marL="2177415" indent="0">
              <a:buNone/>
              <a:defRPr sz="2400"/>
            </a:lvl5pPr>
            <a:lvl6pPr marL="2721610" indent="0">
              <a:buNone/>
              <a:defRPr sz="2400"/>
            </a:lvl6pPr>
            <a:lvl7pPr marL="3266440" indent="0">
              <a:buNone/>
              <a:defRPr sz="2400"/>
            </a:lvl7pPr>
            <a:lvl8pPr marL="3810635" indent="0">
              <a:buNone/>
              <a:defRPr sz="2400"/>
            </a:lvl8pPr>
            <a:lvl9pPr marL="4354830" indent="0">
              <a:buNone/>
              <a:defRPr sz="2400"/>
            </a:lvl9pPr>
          </a:lstStyle>
          <a:p>
            <a:endParaRPr lang="zh-CN" altLang="en-US"/>
          </a:p>
        </p:txBody>
      </p:sp>
      <p:sp>
        <p:nvSpPr>
          <p:cNvPr id="4" name="文本占位符 3"/>
          <p:cNvSpPr>
            <a:spLocks noGrp="1"/>
          </p:cNvSpPr>
          <p:nvPr>
            <p:ph type="body" sz="half" idx="2"/>
          </p:nvPr>
        </p:nvSpPr>
        <p:spPr>
          <a:xfrm>
            <a:off x="2390340" y="5368582"/>
            <a:ext cx="7317105" cy="805048"/>
          </a:xfrm>
        </p:spPr>
        <p:txBody>
          <a:bodyPr/>
          <a:lstStyle>
            <a:lvl1pPr marL="0" indent="0">
              <a:buNone/>
              <a:defRPr sz="1600"/>
            </a:lvl1pPr>
            <a:lvl2pPr marL="544195" indent="0">
              <a:buNone/>
              <a:defRPr sz="1400"/>
            </a:lvl2pPr>
            <a:lvl3pPr marL="1089025" indent="0">
              <a:buNone/>
              <a:defRPr sz="1200"/>
            </a:lvl3pPr>
            <a:lvl4pPr marL="1633220" indent="0">
              <a:buNone/>
              <a:defRPr sz="1100"/>
            </a:lvl4pPr>
            <a:lvl5pPr marL="2177415" indent="0">
              <a:buNone/>
              <a:defRPr sz="1100"/>
            </a:lvl5pPr>
            <a:lvl6pPr marL="2721610" indent="0">
              <a:buNone/>
              <a:defRPr sz="1100"/>
            </a:lvl6pPr>
            <a:lvl7pPr marL="3266440" indent="0">
              <a:buNone/>
              <a:defRPr sz="1100"/>
            </a:lvl7pPr>
            <a:lvl8pPr marL="3810635" indent="0">
              <a:buNone/>
              <a:defRPr sz="1100"/>
            </a:lvl8pPr>
            <a:lvl9pPr marL="4354830" indent="0">
              <a:buNone/>
              <a:defRPr sz="11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53AE886-EFA1-4CF3-9226-1AC44F41EA8B}"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713DEBC-6A62-4123-98C2-AEEE7EE20F0B}"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1502" y="274703"/>
            <a:ext cx="2743914" cy="585288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759" y="274703"/>
            <a:ext cx="8028490" cy="585288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7941277D-9524-42B7-AE1B-6471F281CBE7}"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sp>
        <p:nvSpPr>
          <p:cNvPr id="5" name="矩形 4"/>
          <p:cNvSpPr/>
          <p:nvPr userDrawn="1"/>
        </p:nvSpPr>
        <p:spPr>
          <a:xfrm>
            <a:off x="193587" y="189794"/>
            <a:ext cx="11808000" cy="6480000"/>
          </a:xfrm>
          <a:prstGeom prst="rect">
            <a:avLst/>
          </a:prstGeom>
          <a:noFill/>
          <a:ln w="127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26363" y="0"/>
            <a:ext cx="4468812"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flipH="1">
            <a:off x="0" y="4714026"/>
            <a:ext cx="3600000" cy="2145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flipH="1">
            <a:off x="7864721" y="3619588"/>
            <a:ext cx="4330454" cy="324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26363" y="0"/>
            <a:ext cx="4468812"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flipH="1">
            <a:off x="0" y="4699588"/>
            <a:ext cx="3624225" cy="21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椭圆 4"/>
          <p:cNvSpPr>
            <a:spLocks noChangeAspect="1"/>
          </p:cNvSpPr>
          <p:nvPr userDrawn="1"/>
        </p:nvSpPr>
        <p:spPr>
          <a:xfrm>
            <a:off x="3989187" y="4491194"/>
            <a:ext cx="432000" cy="432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a:spLocks noChangeAspect="1"/>
          </p:cNvSpPr>
          <p:nvPr userDrawn="1"/>
        </p:nvSpPr>
        <p:spPr>
          <a:xfrm>
            <a:off x="1925787" y="1237048"/>
            <a:ext cx="648000" cy="64800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a:spLocks noChangeAspect="1"/>
          </p:cNvSpPr>
          <p:nvPr userDrawn="1"/>
        </p:nvSpPr>
        <p:spPr>
          <a:xfrm>
            <a:off x="988356" y="2169794"/>
            <a:ext cx="432000" cy="432000"/>
          </a:xfrm>
          <a:prstGeom prst="ellipse">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randombar(horizontal)">
                                      <p:cBhvr>
                                        <p:cTn id="10" dur="500"/>
                                        <p:tgtEl>
                                          <p:spTgt spid="6"/>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标题幻灯片">
    <p:spTree>
      <p:nvGrpSpPr>
        <p:cNvPr id="1" name=""/>
        <p:cNvGrpSpPr/>
        <p:nvPr/>
      </p:nvGrpSpPr>
      <p:grpSpPr>
        <a:xfrm>
          <a:off x="0" y="0"/>
          <a:ext cx="0" cy="0"/>
          <a:chOff x="0" y="0"/>
          <a:chExt cx="0" cy="0"/>
        </a:xfrm>
      </p:grpSpPr>
      <p:sp>
        <p:nvSpPr>
          <p:cNvPr id="2" name="矩形 1"/>
          <p:cNvSpPr/>
          <p:nvPr userDrawn="1"/>
        </p:nvSpPr>
        <p:spPr>
          <a:xfrm>
            <a:off x="193587" y="189794"/>
            <a:ext cx="11808000" cy="6480000"/>
          </a:xfrm>
          <a:prstGeom prst="rect">
            <a:avLst/>
          </a:prstGeom>
          <a:noFill/>
          <a:ln w="12700">
            <a:solidFill>
              <a:schemeClr val="tx2"/>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7726363" y="0"/>
            <a:ext cx="4468812" cy="1096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8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D0A27C80-5FD3-4361-BB31-75FBA1966619}" type="slidenum">
              <a:rPr lang="en-US" altLang="zh-CN" smtClean="0"/>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758" y="1600571"/>
            <a:ext cx="5386202" cy="4527011"/>
          </a:xfrm>
        </p:spPr>
        <p:txBody>
          <a:bodyPr/>
          <a:lstStyle>
            <a:lvl1pPr>
              <a:defRPr sz="34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9215" y="1600571"/>
            <a:ext cx="5386202" cy="4527011"/>
          </a:xfrm>
        </p:spPr>
        <p:txBody>
          <a:bodyPr/>
          <a:lstStyle>
            <a:lvl1pPr>
              <a:defRPr sz="3400"/>
            </a:lvl1pPr>
            <a:lvl2pPr>
              <a:defRPr sz="2900"/>
            </a:lvl2pPr>
            <a:lvl3pPr>
              <a:defRPr sz="2400"/>
            </a:lvl3pPr>
            <a:lvl4pPr>
              <a:defRPr sz="2100"/>
            </a:lvl4pPr>
            <a:lvl5pPr>
              <a:defRPr sz="2100"/>
            </a:lvl5pPr>
            <a:lvl6pPr>
              <a:defRPr sz="2100"/>
            </a:lvl6pPr>
            <a:lvl7pPr>
              <a:defRPr sz="2100"/>
            </a:lvl7pPr>
            <a:lvl8pPr>
              <a:defRPr sz="2100"/>
            </a:lvl8pPr>
            <a:lvl9pPr>
              <a:defRPr sz="21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EA406FD-032E-4C58-95B5-1848DA22B9BA}"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535469"/>
            <a:ext cx="5388320" cy="639910"/>
          </a:xfrm>
        </p:spPr>
        <p:txBody>
          <a:bodyPr anchor="b"/>
          <a:lstStyle>
            <a:lvl1pPr marL="0" indent="0">
              <a:buNone/>
              <a:defRPr sz="2900" b="1"/>
            </a:lvl1pPr>
            <a:lvl2pPr marL="544195" indent="0">
              <a:buNone/>
              <a:defRPr sz="2400" b="1"/>
            </a:lvl2pPr>
            <a:lvl3pPr marL="1089025" indent="0">
              <a:buNone/>
              <a:defRPr sz="2100" b="1"/>
            </a:lvl3pPr>
            <a:lvl4pPr marL="1633220" indent="0">
              <a:buNone/>
              <a:defRPr sz="1900" b="1"/>
            </a:lvl4pPr>
            <a:lvl5pPr marL="2177415" indent="0">
              <a:buNone/>
              <a:defRPr sz="1900" b="1"/>
            </a:lvl5pPr>
            <a:lvl6pPr marL="2721610" indent="0">
              <a:buNone/>
              <a:defRPr sz="1900" b="1"/>
            </a:lvl6pPr>
            <a:lvl7pPr marL="3266440" indent="0">
              <a:buNone/>
              <a:defRPr sz="1900" b="1"/>
            </a:lvl7pPr>
            <a:lvl8pPr marL="3810635" indent="0">
              <a:buNone/>
              <a:defRPr sz="1900" b="1"/>
            </a:lvl8pPr>
            <a:lvl9pPr marL="4354830" indent="0">
              <a:buNone/>
              <a:defRPr sz="19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759" y="2175378"/>
            <a:ext cx="5388320"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4980" y="1535469"/>
            <a:ext cx="5390436" cy="639910"/>
          </a:xfrm>
        </p:spPr>
        <p:txBody>
          <a:bodyPr anchor="b"/>
          <a:lstStyle>
            <a:lvl1pPr marL="0" indent="0">
              <a:buNone/>
              <a:defRPr sz="2900" b="1"/>
            </a:lvl1pPr>
            <a:lvl2pPr marL="544195" indent="0">
              <a:buNone/>
              <a:defRPr sz="2400" b="1"/>
            </a:lvl2pPr>
            <a:lvl3pPr marL="1089025" indent="0">
              <a:buNone/>
              <a:defRPr sz="2100" b="1"/>
            </a:lvl3pPr>
            <a:lvl4pPr marL="1633220" indent="0">
              <a:buNone/>
              <a:defRPr sz="1900" b="1"/>
            </a:lvl4pPr>
            <a:lvl5pPr marL="2177415" indent="0">
              <a:buNone/>
              <a:defRPr sz="1900" b="1"/>
            </a:lvl5pPr>
            <a:lvl6pPr marL="2721610" indent="0">
              <a:buNone/>
              <a:defRPr sz="1900" b="1"/>
            </a:lvl6pPr>
            <a:lvl7pPr marL="3266440" indent="0">
              <a:buNone/>
              <a:defRPr sz="1900" b="1"/>
            </a:lvl7pPr>
            <a:lvl8pPr marL="3810635" indent="0">
              <a:buNone/>
              <a:defRPr sz="1900" b="1"/>
            </a:lvl8pPr>
            <a:lvl9pPr marL="4354830" indent="0">
              <a:buNone/>
              <a:defRPr sz="19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4980" y="2175378"/>
            <a:ext cx="5390436" cy="3952203"/>
          </a:xfrm>
        </p:spPr>
        <p:txBody>
          <a:bodyPr/>
          <a:lstStyle>
            <a:lvl1pPr>
              <a:defRPr sz="2900"/>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3837FDC-5057-4295-9D29-1F1664A2B3DF}" type="slidenum">
              <a:rPr lang="en-US" altLang="zh-CN"/>
            </a:fld>
            <a:endParaRPr lang="en-US" altLang="zh-CN"/>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760" y="274703"/>
            <a:ext cx="10975657" cy="1143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609760" y="1600571"/>
            <a:ext cx="10975657" cy="45270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609758"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defRPr sz="1600">
                <a:latin typeface="+mn-lt"/>
              </a:defRPr>
            </a:lvl1pPr>
          </a:lstStyle>
          <a:p>
            <a:endParaRPr lang="en-US" altLang="zh-CN"/>
          </a:p>
        </p:txBody>
      </p:sp>
      <p:sp>
        <p:nvSpPr>
          <p:cNvPr id="1029" name="Rectangle 5"/>
          <p:cNvSpPr>
            <a:spLocks noGrp="1" noChangeArrowheads="1"/>
          </p:cNvSpPr>
          <p:nvPr>
            <p:ph type="ftr" sz="quarter" idx="3"/>
          </p:nvPr>
        </p:nvSpPr>
        <p:spPr bwMode="auto">
          <a:xfrm>
            <a:off x="4166685" y="6246671"/>
            <a:ext cx="3861806"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ctr">
              <a:defRPr sz="1600">
                <a:latin typeface="+mn-lt"/>
              </a:defRPr>
            </a:lvl1pPr>
          </a:lstStyle>
          <a:p>
            <a:endParaRPr lang="en-US" altLang="zh-CN"/>
          </a:p>
        </p:txBody>
      </p:sp>
      <p:sp>
        <p:nvSpPr>
          <p:cNvPr id="1030" name="Rectangle 6"/>
          <p:cNvSpPr>
            <a:spLocks noGrp="1" noChangeArrowheads="1"/>
          </p:cNvSpPr>
          <p:nvPr>
            <p:ph type="sldNum" sz="quarter" idx="4"/>
          </p:nvPr>
        </p:nvSpPr>
        <p:spPr bwMode="auto">
          <a:xfrm>
            <a:off x="8739876" y="6246671"/>
            <a:ext cx="2845541" cy="4763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08871" tIns="54436" rIns="108871" bIns="54436" numCol="1" anchor="t" anchorCtr="0" compatLnSpc="1"/>
          <a:lstStyle>
            <a:lvl1pPr algn="r">
              <a:defRPr sz="1600">
                <a:latin typeface="+mn-lt"/>
              </a:defRPr>
            </a:lvl1pPr>
          </a:lstStyle>
          <a:p>
            <a:fld id="{D0A27C80-5FD3-4361-BB31-75FBA1966619}"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par>
    </p:tnLst>
  </p:timing>
  <p:hf sldNum="0" hdr="0" ftr="0" dt="0"/>
  <p:txStyles>
    <p:titleStyle>
      <a:lvl1pPr algn="ctr" rtl="0" fontAlgn="base">
        <a:spcBef>
          <a:spcPct val="0"/>
        </a:spcBef>
        <a:spcAft>
          <a:spcPct val="0"/>
        </a:spcAft>
        <a:defRPr sz="5300">
          <a:solidFill>
            <a:schemeClr val="tx2"/>
          </a:solidFill>
          <a:latin typeface="+mj-lt"/>
          <a:ea typeface="+mj-ea"/>
          <a:cs typeface="+mj-cs"/>
        </a:defRPr>
      </a:lvl1pPr>
      <a:lvl2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5pPr>
      <a:lvl6pPr marL="54419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6pPr>
      <a:lvl7pPr marL="108902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7pPr>
      <a:lvl8pPr marL="1633220"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8pPr>
      <a:lvl9pPr marL="2177415" algn="ctr" rtl="0" fontAlgn="base">
        <a:spcBef>
          <a:spcPct val="0"/>
        </a:spcBef>
        <a:spcAft>
          <a:spcPct val="0"/>
        </a:spcAft>
        <a:defRPr sz="5300">
          <a:solidFill>
            <a:schemeClr val="tx2"/>
          </a:solidFill>
          <a:latin typeface="Arial" panose="020B0604020202020204" pitchFamily="34" charset="0"/>
          <a:ea typeface="宋体" panose="02010600030101010101" pitchFamily="2" charset="-122"/>
        </a:defRPr>
      </a:lvl9pPr>
    </p:titleStyle>
    <p:bodyStyle>
      <a:lvl1pPr marL="408305" indent="-408305" algn="l" rtl="0" fontAlgn="base">
        <a:spcBef>
          <a:spcPct val="20000"/>
        </a:spcBef>
        <a:spcAft>
          <a:spcPct val="0"/>
        </a:spcAft>
        <a:buChar char="•"/>
        <a:defRPr sz="3800">
          <a:solidFill>
            <a:schemeClr val="tx1"/>
          </a:solidFill>
          <a:latin typeface="+mn-lt"/>
          <a:ea typeface="+mn-ea"/>
          <a:cs typeface="+mn-cs"/>
        </a:defRPr>
      </a:lvl1pPr>
      <a:lvl2pPr marL="884555" indent="-340360" algn="l" rtl="0" fontAlgn="base">
        <a:spcBef>
          <a:spcPct val="20000"/>
        </a:spcBef>
        <a:spcAft>
          <a:spcPct val="0"/>
        </a:spcAft>
        <a:buChar char="–"/>
        <a:defRPr sz="3400">
          <a:solidFill>
            <a:schemeClr val="tx1"/>
          </a:solidFill>
          <a:latin typeface="+mn-lt"/>
          <a:ea typeface="+mn-ea"/>
        </a:defRPr>
      </a:lvl2pPr>
      <a:lvl3pPr marL="1360805" indent="-272415" algn="l" rtl="0" fontAlgn="base">
        <a:spcBef>
          <a:spcPct val="20000"/>
        </a:spcBef>
        <a:spcAft>
          <a:spcPct val="0"/>
        </a:spcAft>
        <a:buChar char="•"/>
        <a:defRPr sz="2900">
          <a:solidFill>
            <a:schemeClr val="tx1"/>
          </a:solidFill>
          <a:latin typeface="+mn-lt"/>
          <a:ea typeface="+mn-ea"/>
        </a:defRPr>
      </a:lvl3pPr>
      <a:lvl4pPr marL="1905000" indent="-272415" algn="l" rtl="0" fontAlgn="base">
        <a:spcBef>
          <a:spcPct val="20000"/>
        </a:spcBef>
        <a:spcAft>
          <a:spcPct val="0"/>
        </a:spcAft>
        <a:buChar char="–"/>
        <a:defRPr sz="2400">
          <a:solidFill>
            <a:schemeClr val="tx1"/>
          </a:solidFill>
          <a:latin typeface="+mn-lt"/>
          <a:ea typeface="+mn-ea"/>
        </a:defRPr>
      </a:lvl4pPr>
      <a:lvl5pPr marL="2449830" indent="-272415" algn="l" rtl="0" fontAlgn="base">
        <a:spcBef>
          <a:spcPct val="20000"/>
        </a:spcBef>
        <a:spcAft>
          <a:spcPct val="0"/>
        </a:spcAft>
        <a:buChar char="»"/>
        <a:defRPr sz="2400">
          <a:solidFill>
            <a:schemeClr val="tx1"/>
          </a:solidFill>
          <a:latin typeface="+mn-lt"/>
          <a:ea typeface="+mn-ea"/>
        </a:defRPr>
      </a:lvl5pPr>
      <a:lvl6pPr marL="2994025" indent="-272415" algn="l" rtl="0" fontAlgn="base">
        <a:spcBef>
          <a:spcPct val="20000"/>
        </a:spcBef>
        <a:spcAft>
          <a:spcPct val="0"/>
        </a:spcAft>
        <a:buChar char="»"/>
        <a:defRPr sz="2400">
          <a:solidFill>
            <a:schemeClr val="tx1"/>
          </a:solidFill>
          <a:latin typeface="+mn-lt"/>
          <a:ea typeface="+mn-ea"/>
        </a:defRPr>
      </a:lvl6pPr>
      <a:lvl7pPr marL="3538220" indent="-272415" algn="l" rtl="0" fontAlgn="base">
        <a:spcBef>
          <a:spcPct val="20000"/>
        </a:spcBef>
        <a:spcAft>
          <a:spcPct val="0"/>
        </a:spcAft>
        <a:buChar char="»"/>
        <a:defRPr sz="2400">
          <a:solidFill>
            <a:schemeClr val="tx1"/>
          </a:solidFill>
          <a:latin typeface="+mn-lt"/>
          <a:ea typeface="+mn-ea"/>
        </a:defRPr>
      </a:lvl7pPr>
      <a:lvl8pPr marL="4082415" indent="-272415" algn="l" rtl="0" fontAlgn="base">
        <a:spcBef>
          <a:spcPct val="20000"/>
        </a:spcBef>
        <a:spcAft>
          <a:spcPct val="0"/>
        </a:spcAft>
        <a:buChar char="»"/>
        <a:defRPr sz="2400">
          <a:solidFill>
            <a:schemeClr val="tx1"/>
          </a:solidFill>
          <a:latin typeface="+mn-lt"/>
          <a:ea typeface="+mn-ea"/>
        </a:defRPr>
      </a:lvl8pPr>
      <a:lvl9pPr marL="4627245" indent="-272415" algn="l" rtl="0" fontAlgn="base">
        <a:spcBef>
          <a:spcPct val="20000"/>
        </a:spcBef>
        <a:spcAft>
          <a:spcPct val="0"/>
        </a:spcAft>
        <a:buChar char="»"/>
        <a:defRPr sz="2400">
          <a:solidFill>
            <a:schemeClr val="tx1"/>
          </a:solidFill>
          <a:latin typeface="+mn-lt"/>
          <a:ea typeface="+mn-ea"/>
        </a:defRPr>
      </a:lvl9pPr>
    </p:bodyStyle>
    <p:otherStyle>
      <a:defPPr>
        <a:defRPr lang="zh-CN"/>
      </a:defPPr>
      <a:lvl1pPr marL="0" algn="l" defTabSz="1089025" rtl="0" eaLnBrk="1" latinLnBrk="0" hangingPunct="1">
        <a:defRPr sz="2100" kern="1200">
          <a:solidFill>
            <a:schemeClr val="tx1"/>
          </a:solidFill>
          <a:latin typeface="+mn-lt"/>
          <a:ea typeface="+mn-ea"/>
          <a:cs typeface="+mn-cs"/>
        </a:defRPr>
      </a:lvl1pPr>
      <a:lvl2pPr marL="544195" algn="l" defTabSz="1089025" rtl="0" eaLnBrk="1" latinLnBrk="0" hangingPunct="1">
        <a:defRPr sz="2100" kern="1200">
          <a:solidFill>
            <a:schemeClr val="tx1"/>
          </a:solidFill>
          <a:latin typeface="+mn-lt"/>
          <a:ea typeface="+mn-ea"/>
          <a:cs typeface="+mn-cs"/>
        </a:defRPr>
      </a:lvl2pPr>
      <a:lvl3pPr marL="1089025" algn="l" defTabSz="1089025" rtl="0" eaLnBrk="1" latinLnBrk="0" hangingPunct="1">
        <a:defRPr sz="2100" kern="1200">
          <a:solidFill>
            <a:schemeClr val="tx1"/>
          </a:solidFill>
          <a:latin typeface="+mn-lt"/>
          <a:ea typeface="+mn-ea"/>
          <a:cs typeface="+mn-cs"/>
        </a:defRPr>
      </a:lvl3pPr>
      <a:lvl4pPr marL="1633220" algn="l" defTabSz="1089025" rtl="0" eaLnBrk="1" latinLnBrk="0" hangingPunct="1">
        <a:defRPr sz="2100" kern="1200">
          <a:solidFill>
            <a:schemeClr val="tx1"/>
          </a:solidFill>
          <a:latin typeface="+mn-lt"/>
          <a:ea typeface="+mn-ea"/>
          <a:cs typeface="+mn-cs"/>
        </a:defRPr>
      </a:lvl4pPr>
      <a:lvl5pPr marL="2177415" algn="l" defTabSz="1089025" rtl="0" eaLnBrk="1" latinLnBrk="0" hangingPunct="1">
        <a:defRPr sz="2100" kern="1200">
          <a:solidFill>
            <a:schemeClr val="tx1"/>
          </a:solidFill>
          <a:latin typeface="+mn-lt"/>
          <a:ea typeface="+mn-ea"/>
          <a:cs typeface="+mn-cs"/>
        </a:defRPr>
      </a:lvl5pPr>
      <a:lvl6pPr marL="2721610" algn="l" defTabSz="1089025" rtl="0" eaLnBrk="1" latinLnBrk="0" hangingPunct="1">
        <a:defRPr sz="2100" kern="1200">
          <a:solidFill>
            <a:schemeClr val="tx1"/>
          </a:solidFill>
          <a:latin typeface="+mn-lt"/>
          <a:ea typeface="+mn-ea"/>
          <a:cs typeface="+mn-cs"/>
        </a:defRPr>
      </a:lvl6pPr>
      <a:lvl7pPr marL="3266440" algn="l" defTabSz="1089025" rtl="0" eaLnBrk="1" latinLnBrk="0" hangingPunct="1">
        <a:defRPr sz="2100" kern="1200">
          <a:solidFill>
            <a:schemeClr val="tx1"/>
          </a:solidFill>
          <a:latin typeface="+mn-lt"/>
          <a:ea typeface="+mn-ea"/>
          <a:cs typeface="+mn-cs"/>
        </a:defRPr>
      </a:lvl7pPr>
      <a:lvl8pPr marL="3810635" algn="l" defTabSz="1089025" rtl="0" eaLnBrk="1" latinLnBrk="0" hangingPunct="1">
        <a:defRPr sz="2100" kern="1200">
          <a:solidFill>
            <a:schemeClr val="tx1"/>
          </a:solidFill>
          <a:latin typeface="+mn-lt"/>
          <a:ea typeface="+mn-ea"/>
          <a:cs typeface="+mn-cs"/>
        </a:defRPr>
      </a:lvl8pPr>
      <a:lvl9pPr marL="4354830" algn="l" defTabSz="1089025"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xml"/><Relationship Id="rId3" Type="http://schemas.openxmlformats.org/officeDocument/2006/relationships/image" Target="../media/image6.png"/><Relationship Id="rId2" Type="http://schemas.microsoft.com/office/2007/relationships/media" Target="../media/media1.mp3"/><Relationship Id="rId1" Type="http://schemas.openxmlformats.org/officeDocument/2006/relationships/audio" Target="../media/media1.mp3"/></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4.xml"/><Relationship Id="rId8" Type="http://schemas.openxmlformats.org/officeDocument/2006/relationships/tags" Target="../tags/tag10.xml"/><Relationship Id="rId7" Type="http://schemas.openxmlformats.org/officeDocument/2006/relationships/tags" Target="../tags/tag9.xml"/><Relationship Id="rId6" Type="http://schemas.openxmlformats.org/officeDocument/2006/relationships/tags" Target="../tags/tag8.xml"/><Relationship Id="rId5" Type="http://schemas.openxmlformats.org/officeDocument/2006/relationships/tags" Target="../tags/tag7.xml"/><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0" Type="http://schemas.openxmlformats.org/officeDocument/2006/relationships/notesSlide" Target="../notesSlides/notesSlide12.xml"/><Relationship Id="rId1" Type="http://schemas.openxmlformats.org/officeDocument/2006/relationships/tags" Target="../tags/tag3.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17.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轻商务.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989013" y="371"/>
            <a:ext cx="609600" cy="609600"/>
          </a:xfrm>
          <a:prstGeom prst="rect">
            <a:avLst/>
          </a:prstGeom>
        </p:spPr>
      </p:pic>
      <p:sp>
        <p:nvSpPr>
          <p:cNvPr id="7" name="Text Box 5"/>
          <p:cNvSpPr txBox="1">
            <a:spLocks noChangeArrowheads="1"/>
          </p:cNvSpPr>
          <p:nvPr/>
        </p:nvSpPr>
        <p:spPr bwMode="auto">
          <a:xfrm>
            <a:off x="3487587" y="4073367"/>
            <a:ext cx="5220000" cy="284480"/>
          </a:xfrm>
          <a:prstGeom prst="rect">
            <a:avLst/>
          </a:prstGeom>
          <a:noFill/>
          <a:ln>
            <a:noFill/>
          </a:ln>
          <a:effectLst/>
        </p:spPr>
        <p:txBody>
          <a:bodyPr wrap="square" lIns="0" tIns="0" rIns="0" bIns="54436">
            <a:spAutoFit/>
          </a:bodyPr>
          <a:lstStyle>
            <a:defPPr>
              <a:defRPr lang="zh-CN"/>
            </a:defPPr>
            <a:lvl1pPr algn="just">
              <a:lnSpc>
                <a:spcPct val="130000"/>
              </a:lnSpc>
              <a:defRPr sz="1000" kern="19100">
                <a:solidFill>
                  <a:schemeClr val="tx1">
                    <a:lumMod val="65000"/>
                    <a:lumOff val="35000"/>
                  </a:schemeClr>
                </a:solidFill>
                <a:latin typeface="+mn-ea"/>
                <a:ea typeface="+mn-ea"/>
              </a:defRPr>
            </a:lvl1pPr>
          </a:lstStyle>
          <a:p>
            <a:pPr algn="ctr">
              <a:lnSpc>
                <a:spcPct val="150000"/>
              </a:lnSpc>
            </a:pPr>
            <a:r>
              <a:rPr lang="zh-CN" altLang="en-US" dirty="0">
                <a:solidFill>
                  <a:schemeClr val="tx1">
                    <a:lumMod val="50000"/>
                    <a:lumOff val="50000"/>
                  </a:schemeClr>
                </a:solidFill>
              </a:rPr>
              <a:t>双击输入替换内容双击输入替换内容双击输入替换内容双击输入替换内容双击输入替换内容</a:t>
            </a:r>
            <a:endParaRPr lang="en-US" altLang="zh-CN" dirty="0">
              <a:solidFill>
                <a:schemeClr val="tx1">
                  <a:lumMod val="50000"/>
                  <a:lumOff val="50000"/>
                </a:schemeClr>
              </a:solidFill>
            </a:endParaRPr>
          </a:p>
        </p:txBody>
      </p:sp>
      <p:sp>
        <p:nvSpPr>
          <p:cNvPr id="8" name="TextBox 7"/>
          <p:cNvSpPr txBox="1"/>
          <p:nvPr/>
        </p:nvSpPr>
        <p:spPr>
          <a:xfrm>
            <a:off x="4450849" y="1694399"/>
            <a:ext cx="3293480" cy="1075366"/>
          </a:xfrm>
          <a:prstGeom prst="rect">
            <a:avLst/>
          </a:prstGeom>
          <a:noFill/>
        </p:spPr>
        <p:txBody>
          <a:bodyPr wrap="none" lIns="87764" tIns="43882" rIns="87764" bIns="43882" rtlCol="0">
            <a:spAutoFit/>
          </a:bodyPr>
          <a:lstStyle/>
          <a:p>
            <a:pPr algn="ctr">
              <a:lnSpc>
                <a:spcPct val="110000"/>
              </a:lnSpc>
            </a:pPr>
            <a:r>
              <a:rPr lang="en-US" altLang="zh-CN" sz="6600" spc="600" dirty="0" smtClean="0">
                <a:ln w="19050">
                  <a:noFill/>
                  <a:prstDash val="solid"/>
                </a:ln>
                <a:solidFill>
                  <a:srgbClr val="52B7AF"/>
                </a:solidFill>
                <a:latin typeface="字魂35号-经典雅黑" panose="00000500000000000000" pitchFamily="2" charset="-122"/>
                <a:ea typeface="字魂35号-经典雅黑" panose="00000500000000000000" pitchFamily="2" charset="-122"/>
              </a:rPr>
              <a:t>202X</a:t>
            </a:r>
            <a:endParaRPr lang="zh-CN" altLang="en-US" sz="6600" spc="600" dirty="0">
              <a:ln w="19050">
                <a:noFill/>
                <a:prstDash val="solid"/>
              </a:ln>
              <a:solidFill>
                <a:srgbClr val="52B7AF"/>
              </a:solidFill>
              <a:latin typeface="字魂35号-经典雅黑" panose="00000500000000000000" pitchFamily="2" charset="-122"/>
              <a:ea typeface="字魂35号-经典雅黑" panose="00000500000000000000" pitchFamily="2" charset="-122"/>
            </a:endParaRPr>
          </a:p>
        </p:txBody>
      </p:sp>
      <p:sp>
        <p:nvSpPr>
          <p:cNvPr id="11" name="Text Box 5"/>
          <p:cNvSpPr txBox="1">
            <a:spLocks noChangeArrowheads="1"/>
          </p:cNvSpPr>
          <p:nvPr/>
        </p:nvSpPr>
        <p:spPr bwMode="auto">
          <a:xfrm>
            <a:off x="4657587" y="4826594"/>
            <a:ext cx="2880000" cy="432000"/>
          </a:xfrm>
          <a:prstGeom prst="roundRect">
            <a:avLst>
              <a:gd name="adj" fmla="val 50000"/>
            </a:avLst>
          </a:prstGeom>
          <a:solidFill>
            <a:srgbClr val="52B7AF"/>
          </a:solidFill>
          <a:ln>
            <a:noFill/>
          </a:ln>
          <a:effectLst/>
          <a:scene3d>
            <a:camera prst="orthographicFront"/>
            <a:lightRig rig="threePt" dir="t"/>
          </a:scene3d>
          <a:sp3d prstMaterial="matte"/>
        </p:spPr>
        <p:txBody>
          <a:bodyPr wrap="square" lIns="0" tIns="0" rIns="0" bIns="0" anchor="ctr" anchorCtr="1">
            <a:noAutofit/>
          </a:bodyPr>
          <a:lstStyle/>
          <a:p>
            <a:pPr algn="ctr"/>
            <a:r>
              <a:rPr lang="zh-CN" altLang="en-US" sz="1400" kern="19100" dirty="0" smtClean="0">
                <a:solidFill>
                  <a:schemeClr val="bg1"/>
                </a:solidFill>
                <a:latin typeface="+mn-ea"/>
                <a:ea typeface="+mn-ea"/>
              </a:rPr>
              <a:t>汇报人：</a:t>
            </a:r>
            <a:r>
              <a:rPr lang="en-US" altLang="zh-CN" sz="1400" kern="19100" dirty="0" smtClean="0">
                <a:solidFill>
                  <a:schemeClr val="bg1"/>
                </a:solidFill>
                <a:latin typeface="+mn-ea"/>
                <a:ea typeface="+mn-ea"/>
              </a:rPr>
              <a:t>XXX</a:t>
            </a:r>
            <a:endParaRPr lang="en-US" altLang="zh-CN" sz="1400" kern="19100" dirty="0" smtClean="0">
              <a:solidFill>
                <a:schemeClr val="bg1"/>
              </a:solidFill>
              <a:latin typeface="+mn-ea"/>
              <a:ea typeface="+mn-ea"/>
            </a:endParaRPr>
          </a:p>
        </p:txBody>
      </p:sp>
      <p:sp>
        <p:nvSpPr>
          <p:cNvPr id="13" name="TextBox 12"/>
          <p:cNvSpPr txBox="1"/>
          <p:nvPr/>
        </p:nvSpPr>
        <p:spPr>
          <a:xfrm>
            <a:off x="2677587" y="2820194"/>
            <a:ext cx="6840000" cy="1075366"/>
          </a:xfrm>
          <a:prstGeom prst="rect">
            <a:avLst/>
          </a:prstGeom>
          <a:noFill/>
        </p:spPr>
        <p:txBody>
          <a:bodyPr wrap="square" lIns="87764" tIns="43882" rIns="87764" bIns="43882" rtlCol="0">
            <a:noAutofit/>
          </a:bodyPr>
          <a:lstStyle/>
          <a:p>
            <a:pPr algn="dist">
              <a:lnSpc>
                <a:spcPct val="110000"/>
              </a:lnSpc>
            </a:pPr>
            <a:r>
              <a:rPr lang="zh-CN" altLang="en-US" sz="6600" dirty="0" smtClean="0">
                <a:ln w="19050">
                  <a:noFill/>
                  <a:prstDash val="solid"/>
                </a:ln>
                <a:solidFill>
                  <a:srgbClr val="52B7AF"/>
                </a:solidFill>
                <a:latin typeface="字魂35号-经典雅黑" panose="00000500000000000000" pitchFamily="2" charset="-122"/>
                <a:ea typeface="字魂35号-经典雅黑" panose="00000500000000000000" pitchFamily="2" charset="-122"/>
              </a:rPr>
              <a:t>简洁</a:t>
            </a:r>
            <a:r>
              <a:rPr lang="zh-CN" altLang="en-US" sz="6600" dirty="0">
                <a:ln w="19050">
                  <a:noFill/>
                  <a:prstDash val="solid"/>
                </a:ln>
                <a:solidFill>
                  <a:srgbClr val="52B7AF"/>
                </a:solidFill>
                <a:latin typeface="字魂35号-经典雅黑" panose="00000500000000000000" pitchFamily="2" charset="-122"/>
                <a:ea typeface="字魂35号-经典雅黑" panose="00000500000000000000" pitchFamily="2" charset="-122"/>
              </a:rPr>
              <a:t>企业计划书</a:t>
            </a:r>
            <a:endParaRPr lang="zh-CN" altLang="en-US" sz="6600" dirty="0">
              <a:ln w="19050">
                <a:noFill/>
                <a:prstDash val="solid"/>
              </a:ln>
              <a:solidFill>
                <a:srgbClr val="52B7AF"/>
              </a:solidFill>
              <a:latin typeface="字魂35号-经典雅黑" panose="00000500000000000000" pitchFamily="2" charset="-122"/>
              <a:ea typeface="字魂35号-经典雅黑" panose="00000500000000000000" pitchFamily="2" charset="-122"/>
            </a:endParaRPr>
          </a:p>
        </p:txBody>
      </p:sp>
    </p:spTree>
    <p:custDataLst>
      <p:tags r:id="rId4"/>
    </p:custDataLst>
  </p:cSld>
  <p:clrMapOvr>
    <a:masterClrMapping/>
  </p:clrMapOvr>
  <p:transition spd="slow" advTm="2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5"/>
                                        </p:tgtEl>
                                      </p:cBhvr>
                                    </p:cmd>
                                  </p:childTnLst>
                                </p:cTn>
                              </p:par>
                              <p:par>
                                <p:cTn id="7" presetID="17" presetClass="entr" presetSubtype="1" fill="hold" grpId="0" nodeType="withEffect">
                                  <p:stCondLst>
                                    <p:cond delay="0"/>
                                  </p:stCondLst>
                                  <p:iterate type="lt">
                                    <p:tmPct val="10000"/>
                                  </p:iterate>
                                  <p:childTnLst>
                                    <p:set>
                                      <p:cBhvr>
                                        <p:cTn id="8" dur="1" fill="hold">
                                          <p:stCondLst>
                                            <p:cond delay="0"/>
                                          </p:stCondLst>
                                        </p:cTn>
                                        <p:tgtEl>
                                          <p:spTgt spid="8"/>
                                        </p:tgtEl>
                                        <p:attrNameLst>
                                          <p:attrName>style.visibility</p:attrName>
                                        </p:attrNameLst>
                                      </p:cBhvr>
                                      <p:to>
                                        <p:strVal val="visible"/>
                                      </p:to>
                                    </p:set>
                                    <p:anim calcmode="lin" valueType="num">
                                      <p:cBhvr>
                                        <p:cTn id="9" dur="250" fill="hold"/>
                                        <p:tgtEl>
                                          <p:spTgt spid="8"/>
                                        </p:tgtEl>
                                        <p:attrNameLst>
                                          <p:attrName>ppt_x</p:attrName>
                                        </p:attrNameLst>
                                      </p:cBhvr>
                                      <p:tavLst>
                                        <p:tav tm="0">
                                          <p:val>
                                            <p:strVal val="#ppt_x"/>
                                          </p:val>
                                        </p:tav>
                                        <p:tav tm="100000">
                                          <p:val>
                                            <p:strVal val="#ppt_x"/>
                                          </p:val>
                                        </p:tav>
                                      </p:tavLst>
                                    </p:anim>
                                    <p:anim calcmode="lin" valueType="num">
                                      <p:cBhvr>
                                        <p:cTn id="10" dur="250" fill="hold"/>
                                        <p:tgtEl>
                                          <p:spTgt spid="8"/>
                                        </p:tgtEl>
                                        <p:attrNameLst>
                                          <p:attrName>ppt_y</p:attrName>
                                        </p:attrNameLst>
                                      </p:cBhvr>
                                      <p:tavLst>
                                        <p:tav tm="0">
                                          <p:val>
                                            <p:strVal val="#ppt_y-#ppt_h/2"/>
                                          </p:val>
                                        </p:tav>
                                        <p:tav tm="100000">
                                          <p:val>
                                            <p:strVal val="#ppt_y"/>
                                          </p:val>
                                        </p:tav>
                                      </p:tavLst>
                                    </p:anim>
                                    <p:anim calcmode="lin" valueType="num">
                                      <p:cBhvr>
                                        <p:cTn id="11" dur="250" fill="hold"/>
                                        <p:tgtEl>
                                          <p:spTgt spid="8"/>
                                        </p:tgtEl>
                                        <p:attrNameLst>
                                          <p:attrName>ppt_w</p:attrName>
                                        </p:attrNameLst>
                                      </p:cBhvr>
                                      <p:tavLst>
                                        <p:tav tm="0">
                                          <p:val>
                                            <p:strVal val="#ppt_w"/>
                                          </p:val>
                                        </p:tav>
                                        <p:tav tm="100000">
                                          <p:val>
                                            <p:strVal val="#ppt_w"/>
                                          </p:val>
                                        </p:tav>
                                      </p:tavLst>
                                    </p:anim>
                                    <p:anim calcmode="lin" valueType="num">
                                      <p:cBhvr>
                                        <p:cTn id="12" dur="250" fill="hold"/>
                                        <p:tgtEl>
                                          <p:spTgt spid="8"/>
                                        </p:tgtEl>
                                        <p:attrNameLst>
                                          <p:attrName>ppt_h</p:attrName>
                                        </p:attrNameLst>
                                      </p:cBhvr>
                                      <p:tavLst>
                                        <p:tav tm="0">
                                          <p:val>
                                            <p:fltVal val="0"/>
                                          </p:val>
                                        </p:tav>
                                        <p:tav tm="100000">
                                          <p:val>
                                            <p:strVal val="#ppt_h"/>
                                          </p:val>
                                        </p:tav>
                                      </p:tavLst>
                                    </p:anim>
                                  </p:childTnLst>
                                </p:cTn>
                              </p:par>
                            </p:childTnLst>
                          </p:cTn>
                        </p:par>
                        <p:par>
                          <p:cTn id="13" fill="hold">
                            <p:stCondLst>
                              <p:cond delay="0"/>
                            </p:stCondLst>
                            <p:childTnLst>
                              <p:par>
                                <p:cTn id="14" presetID="14" presetClass="entr" presetSubtype="1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horizontal)">
                                      <p:cBhvr>
                                        <p:cTn id="16" dur="250"/>
                                        <p:tgtEl>
                                          <p:spTgt spid="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randombar(horizontal)">
                                      <p:cBhvr>
                                        <p:cTn id="19" dur="500"/>
                                        <p:tgtEl>
                                          <p:spTgt spid="11"/>
                                        </p:tgtEl>
                                      </p:cBhvr>
                                    </p:animEffect>
                                  </p:childTnLst>
                                </p:cTn>
                              </p:par>
                              <p:par>
                                <p:cTn id="20" presetID="17" presetClass="entr" presetSubtype="1" fill="hold" grpId="0" nodeType="with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250" fill="hold"/>
                                        <p:tgtEl>
                                          <p:spTgt spid="13"/>
                                        </p:tgtEl>
                                        <p:attrNameLst>
                                          <p:attrName>ppt_x</p:attrName>
                                        </p:attrNameLst>
                                      </p:cBhvr>
                                      <p:tavLst>
                                        <p:tav tm="0">
                                          <p:val>
                                            <p:strVal val="#ppt_x"/>
                                          </p:val>
                                        </p:tav>
                                        <p:tav tm="100000">
                                          <p:val>
                                            <p:strVal val="#ppt_x"/>
                                          </p:val>
                                        </p:tav>
                                      </p:tavLst>
                                    </p:anim>
                                    <p:anim calcmode="lin" valueType="num">
                                      <p:cBhvr>
                                        <p:cTn id="23" dur="250" fill="hold"/>
                                        <p:tgtEl>
                                          <p:spTgt spid="13"/>
                                        </p:tgtEl>
                                        <p:attrNameLst>
                                          <p:attrName>ppt_y</p:attrName>
                                        </p:attrNameLst>
                                      </p:cBhvr>
                                      <p:tavLst>
                                        <p:tav tm="0">
                                          <p:val>
                                            <p:strVal val="#ppt_y-#ppt_h/2"/>
                                          </p:val>
                                        </p:tav>
                                        <p:tav tm="100000">
                                          <p:val>
                                            <p:strVal val="#ppt_y"/>
                                          </p:val>
                                        </p:tav>
                                      </p:tavLst>
                                    </p:anim>
                                    <p:anim calcmode="lin" valueType="num">
                                      <p:cBhvr>
                                        <p:cTn id="24" dur="250" fill="hold"/>
                                        <p:tgtEl>
                                          <p:spTgt spid="13"/>
                                        </p:tgtEl>
                                        <p:attrNameLst>
                                          <p:attrName>ppt_w</p:attrName>
                                        </p:attrNameLst>
                                      </p:cBhvr>
                                      <p:tavLst>
                                        <p:tav tm="0">
                                          <p:val>
                                            <p:strVal val="#ppt_w"/>
                                          </p:val>
                                        </p:tav>
                                        <p:tav tm="100000">
                                          <p:val>
                                            <p:strVal val="#ppt_w"/>
                                          </p:val>
                                        </p:tav>
                                      </p:tavLst>
                                    </p:anim>
                                    <p:anim calcmode="lin" valueType="num">
                                      <p:cBhvr>
                                        <p:cTn id="25" dur="25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24" showWhenStopped="0">
                <p:cTn id="26" repeatCount="indefinite" fill="hold" display="0">
                  <p:stCondLst>
                    <p:cond delay="indefinite"/>
                  </p:stCondLst>
                  <p:endCondLst>
                    <p:cond evt="onStopAudio" delay="0">
                      <p:tgtEl>
                        <p:sldTgt/>
                      </p:tgtEl>
                    </p:cond>
                  </p:endCondLst>
                </p:cTn>
                <p:tgtEl>
                  <p:spTgt spid="5"/>
                </p:tgtEl>
              </p:cMediaNode>
            </p:audio>
          </p:childTnLst>
        </p:cTn>
      </p:par>
    </p:tnLst>
    <p:bldLst>
      <p:bldP spid="7" grpId="0" bldLvl="0" animBg="1"/>
      <p:bldP spid="8" grpId="0"/>
      <p:bldP spid="11" grpId="0" animBg="1"/>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图片 46"/>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7221987" y="2191994"/>
            <a:ext cx="3600000" cy="3600000"/>
          </a:xfrm>
          <a:prstGeom prst="ellipse">
            <a:avLst/>
          </a:prstGeom>
        </p:spPr>
      </p:pic>
      <p:sp>
        <p:nvSpPr>
          <p:cNvPr id="12"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合作项目介绍</a:t>
            </a:r>
            <a:endParaRPr lang="en-US" altLang="zh-CN" spc="1200" dirty="0">
              <a:latin typeface="字魂35号-经典雅黑" panose="00000500000000000000" pitchFamily="2" charset="-122"/>
              <a:ea typeface="字魂35号-经典雅黑" panose="00000500000000000000" pitchFamily="2" charset="-122"/>
            </a:endParaRPr>
          </a:p>
        </p:txBody>
      </p:sp>
      <p:grpSp>
        <p:nvGrpSpPr>
          <p:cNvPr id="10" name="3"/>
          <p:cNvGrpSpPr/>
          <p:nvPr/>
        </p:nvGrpSpPr>
        <p:grpSpPr>
          <a:xfrm>
            <a:off x="1986947" y="2515342"/>
            <a:ext cx="4311103" cy="1217824"/>
            <a:chOff x="7219382" y="2709000"/>
            <a:chExt cx="3082200" cy="1214999"/>
          </a:xfrm>
        </p:grpSpPr>
        <p:sp>
          <p:nvSpPr>
            <p:cNvPr id="11" name="32"/>
            <p:cNvSpPr/>
            <p:nvPr/>
          </p:nvSpPr>
          <p:spPr bwMode="auto">
            <a:xfrm>
              <a:off x="7219382" y="3128234"/>
              <a:ext cx="2831181" cy="79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lang="zh-CN" altLang="en-US" sz="1200" dirty="0">
                  <a:solidFill>
                    <a:schemeClr val="tx1">
                      <a:lumMod val="65000"/>
                      <a:lumOff val="35000"/>
                    </a:schemeClr>
                  </a:solidFill>
                  <a:latin typeface="+mn-ea"/>
                  <a:ea typeface="+mn-ea"/>
                </a:rPr>
                <a:t>双击输入替换内容双击输入替换内容双击输入替换内容双击输入替换内容双击输入替换</a:t>
              </a:r>
              <a:r>
                <a:rPr lang="zh-CN" altLang="en-US" sz="1200" dirty="0" smtClean="0">
                  <a:solidFill>
                    <a:schemeClr val="tx1">
                      <a:lumMod val="65000"/>
                      <a:lumOff val="35000"/>
                    </a:schemeClr>
                  </a:solidFill>
                  <a:latin typeface="+mn-ea"/>
                  <a:ea typeface="+mn-ea"/>
                </a:rPr>
                <a:t>内容</a:t>
              </a:r>
              <a:endParaRPr lang="en-US" altLang="zh-CN" sz="1200" dirty="0">
                <a:solidFill>
                  <a:schemeClr val="tx1">
                    <a:lumMod val="65000"/>
                    <a:lumOff val="35000"/>
                  </a:schemeClr>
                </a:solidFill>
                <a:latin typeface="+mn-ea"/>
                <a:ea typeface="+mn-ea"/>
              </a:endParaRPr>
            </a:p>
          </p:txBody>
        </p:sp>
        <p:sp>
          <p:nvSpPr>
            <p:cNvPr id="13" name="3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solidFill>
                    <a:schemeClr val="tx1">
                      <a:lumMod val="65000"/>
                      <a:lumOff val="35000"/>
                    </a:schemeClr>
                  </a:solidFill>
                  <a:latin typeface="+mn-ea"/>
                </a:rPr>
                <a:t>Text here</a:t>
              </a:r>
              <a:endParaRPr lang="en-US" altLang="zh-CN" sz="2000" b="1" dirty="0">
                <a:solidFill>
                  <a:schemeClr val="tx1">
                    <a:lumMod val="65000"/>
                    <a:lumOff val="35000"/>
                  </a:schemeClr>
                </a:solidFill>
                <a:latin typeface="+mn-ea"/>
              </a:endParaRPr>
            </a:p>
          </p:txBody>
        </p:sp>
      </p:grpSp>
      <p:grpSp>
        <p:nvGrpSpPr>
          <p:cNvPr id="14" name="1"/>
          <p:cNvGrpSpPr/>
          <p:nvPr/>
        </p:nvGrpSpPr>
        <p:grpSpPr>
          <a:xfrm>
            <a:off x="1986947" y="4421770"/>
            <a:ext cx="4311103" cy="1217824"/>
            <a:chOff x="7219382" y="2709000"/>
            <a:chExt cx="3082200" cy="1214999"/>
          </a:xfrm>
        </p:grpSpPr>
        <p:sp>
          <p:nvSpPr>
            <p:cNvPr id="15" name="12"/>
            <p:cNvSpPr/>
            <p:nvPr/>
          </p:nvSpPr>
          <p:spPr bwMode="auto">
            <a:xfrm>
              <a:off x="7219382" y="3128234"/>
              <a:ext cx="2831181" cy="7957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gn="just">
                <a:lnSpc>
                  <a:spcPct val="150000"/>
                </a:lnSpc>
                <a:buFont typeface="Arial" panose="020B0604020202020204" pitchFamily="34" charset="0"/>
                <a:buChar char="•"/>
                <a:tabLst>
                  <a:tab pos="227965" algn="l"/>
                </a:tabLst>
                <a:defRPr/>
              </a:pPr>
              <a:r>
                <a:rPr lang="zh-CN" altLang="en-US" sz="1200" dirty="0">
                  <a:solidFill>
                    <a:schemeClr val="tx1">
                      <a:lumMod val="65000"/>
                      <a:lumOff val="35000"/>
                    </a:schemeClr>
                  </a:solidFill>
                  <a:latin typeface="+mn-ea"/>
                  <a:ea typeface="+mn-ea"/>
                </a:rPr>
                <a:t>双击输入替换内容双击输入替换内容双击输入替换内容双击输入替换内容双击输入替换内容</a:t>
              </a:r>
              <a:endParaRPr lang="zh-CN" altLang="en-US" sz="1200" dirty="0">
                <a:solidFill>
                  <a:schemeClr val="tx1">
                    <a:lumMod val="65000"/>
                    <a:lumOff val="35000"/>
                  </a:schemeClr>
                </a:solidFill>
                <a:latin typeface="+mn-ea"/>
                <a:ea typeface="+mn-ea"/>
              </a:endParaRPr>
            </a:p>
          </p:txBody>
        </p:sp>
        <p:sp>
          <p:nvSpPr>
            <p:cNvPr id="16" name="11"/>
            <p:cNvSpPr txBox="1"/>
            <p:nvPr/>
          </p:nvSpPr>
          <p:spPr bwMode="auto">
            <a:xfrm>
              <a:off x="7219382" y="2709000"/>
              <a:ext cx="3082200" cy="419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solidFill>
                    <a:schemeClr val="tx1">
                      <a:lumMod val="65000"/>
                      <a:lumOff val="35000"/>
                    </a:schemeClr>
                  </a:solidFill>
                  <a:latin typeface="+mn-ea"/>
                </a:rPr>
                <a:t>Text here</a:t>
              </a:r>
              <a:endParaRPr lang="en-US" altLang="zh-CN" sz="2000" b="1" dirty="0">
                <a:solidFill>
                  <a:schemeClr val="tx1">
                    <a:lumMod val="65000"/>
                    <a:lumOff val="35000"/>
                  </a:schemeClr>
                </a:solidFill>
                <a:latin typeface="+mn-ea"/>
              </a:endParaRPr>
            </a:p>
          </p:txBody>
        </p:sp>
      </p:grpSp>
      <p:cxnSp>
        <p:nvCxnSpPr>
          <p:cNvPr id="17" name="直接连接符 16"/>
          <p:cNvCxnSpPr/>
          <p:nvPr/>
        </p:nvCxnSpPr>
        <p:spPr>
          <a:xfrm>
            <a:off x="2078778" y="4048899"/>
            <a:ext cx="3780000" cy="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8" name="组合 17"/>
          <p:cNvGrpSpPr>
            <a:grpSpLocks noChangeAspect="1"/>
          </p:cNvGrpSpPr>
          <p:nvPr/>
        </p:nvGrpSpPr>
        <p:grpSpPr>
          <a:xfrm>
            <a:off x="1144587" y="2515394"/>
            <a:ext cx="719995" cy="720000"/>
            <a:chOff x="6295426" y="2536225"/>
            <a:chExt cx="676569" cy="676574"/>
          </a:xfrm>
          <a:solidFill>
            <a:schemeClr val="bg1"/>
          </a:solidFill>
        </p:grpSpPr>
        <p:sp>
          <p:nvSpPr>
            <p:cNvPr id="19" name="42"/>
            <p:cNvSpPr/>
            <p:nvPr/>
          </p:nvSpPr>
          <p:spPr>
            <a:xfrm>
              <a:off x="6295426" y="2536225"/>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20" name="1"/>
            <p:cNvSpPr>
              <a:spLocks noChangeAspect="1"/>
            </p:cNvSpPr>
            <p:nvPr/>
          </p:nvSpPr>
          <p:spPr bwMode="auto">
            <a:xfrm>
              <a:off x="6516000" y="2730512"/>
              <a:ext cx="303692" cy="288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grp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grpSp>
        <p:nvGrpSpPr>
          <p:cNvPr id="21" name="组合 20"/>
          <p:cNvGrpSpPr>
            <a:grpSpLocks noChangeAspect="1"/>
          </p:cNvGrpSpPr>
          <p:nvPr/>
        </p:nvGrpSpPr>
        <p:grpSpPr>
          <a:xfrm>
            <a:off x="1144587" y="4421821"/>
            <a:ext cx="719995" cy="720000"/>
            <a:chOff x="6295426" y="4475723"/>
            <a:chExt cx="676569" cy="676574"/>
          </a:xfrm>
          <a:solidFill>
            <a:schemeClr val="bg1"/>
          </a:solidFill>
        </p:grpSpPr>
        <p:sp>
          <p:nvSpPr>
            <p:cNvPr id="22" name="22"/>
            <p:cNvSpPr/>
            <p:nvPr/>
          </p:nvSpPr>
          <p:spPr>
            <a:xfrm>
              <a:off x="6295426" y="4475723"/>
              <a:ext cx="676569" cy="676574"/>
            </a:xfrm>
            <a:prstGeom prst="ellipse">
              <a:avLst/>
            </a:prstGeom>
            <a:solidFill>
              <a:schemeClr val="accent6"/>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lang="zh-CN" altLang="en-US" dirty="0">
                <a:latin typeface="+mn-ea"/>
              </a:endParaRPr>
            </a:p>
          </p:txBody>
        </p:sp>
        <p:sp>
          <p:nvSpPr>
            <p:cNvPr id="23" name="33"/>
            <p:cNvSpPr>
              <a:spLocks noChangeAspect="1"/>
            </p:cNvSpPr>
            <p:nvPr/>
          </p:nvSpPr>
          <p:spPr bwMode="auto">
            <a:xfrm>
              <a:off x="6516000" y="4680000"/>
              <a:ext cx="325598" cy="324000"/>
            </a:xfrm>
            <a:custGeom>
              <a:avLst/>
              <a:gdLst>
                <a:gd name="T0" fmla="*/ 607 w 622"/>
                <a:gd name="T1" fmla="*/ 446 h 620"/>
                <a:gd name="T2" fmla="*/ 588 w 622"/>
                <a:gd name="T3" fmla="*/ 428 h 620"/>
                <a:gd name="T4" fmla="*/ 498 w 622"/>
                <a:gd name="T5" fmla="*/ 398 h 620"/>
                <a:gd name="T6" fmla="*/ 533 w 622"/>
                <a:gd name="T7" fmla="*/ 266 h 620"/>
                <a:gd name="T8" fmla="*/ 266 w 622"/>
                <a:gd name="T9" fmla="*/ 0 h 620"/>
                <a:gd name="T10" fmla="*/ 0 w 622"/>
                <a:gd name="T11" fmla="*/ 266 h 620"/>
                <a:gd name="T12" fmla="*/ 266 w 622"/>
                <a:gd name="T13" fmla="*/ 533 h 620"/>
                <a:gd name="T14" fmla="*/ 399 w 622"/>
                <a:gd name="T15" fmla="*/ 497 h 620"/>
                <a:gd name="T16" fmla="*/ 348 w 622"/>
                <a:gd name="T17" fmla="*/ 446 h 620"/>
                <a:gd name="T18" fmla="*/ 266 w 622"/>
                <a:gd name="T19" fmla="*/ 464 h 620"/>
                <a:gd name="T20" fmla="*/ 69 w 622"/>
                <a:gd name="T21" fmla="*/ 266 h 620"/>
                <a:gd name="T22" fmla="*/ 266 w 622"/>
                <a:gd name="T23" fmla="*/ 68 h 620"/>
                <a:gd name="T24" fmla="*/ 464 w 622"/>
                <a:gd name="T25" fmla="*/ 266 h 620"/>
                <a:gd name="T26" fmla="*/ 436 w 622"/>
                <a:gd name="T27" fmla="*/ 368 h 620"/>
                <a:gd name="T28" fmla="*/ 402 w 622"/>
                <a:gd name="T29" fmla="*/ 335 h 620"/>
                <a:gd name="T30" fmla="*/ 418 w 622"/>
                <a:gd name="T31" fmla="*/ 266 h 620"/>
                <a:gd name="T32" fmla="*/ 267 w 622"/>
                <a:gd name="T33" fmla="*/ 114 h 620"/>
                <a:gd name="T34" fmla="*/ 115 w 622"/>
                <a:gd name="T35" fmla="*/ 266 h 620"/>
                <a:gd name="T36" fmla="*/ 266 w 622"/>
                <a:gd name="T37" fmla="*/ 418 h 620"/>
                <a:gd name="T38" fmla="*/ 314 w 622"/>
                <a:gd name="T39" fmla="*/ 410 h 620"/>
                <a:gd name="T40" fmla="*/ 243 w 622"/>
                <a:gd name="T41" fmla="*/ 338 h 620"/>
                <a:gd name="T42" fmla="*/ 190 w 622"/>
                <a:gd name="T43" fmla="*/ 266 h 620"/>
                <a:gd name="T44" fmla="*/ 267 w 622"/>
                <a:gd name="T45" fmla="*/ 190 h 620"/>
                <a:gd name="T46" fmla="*/ 343 w 622"/>
                <a:gd name="T47" fmla="*/ 266 h 620"/>
                <a:gd name="T48" fmla="*/ 342 w 622"/>
                <a:gd name="T49" fmla="*/ 276 h 620"/>
                <a:gd name="T50" fmla="*/ 302 w 622"/>
                <a:gd name="T51" fmla="*/ 237 h 620"/>
                <a:gd name="T52" fmla="*/ 234 w 622"/>
                <a:gd name="T53" fmla="*/ 244 h 620"/>
                <a:gd name="T54" fmla="*/ 234 w 622"/>
                <a:gd name="T55" fmla="*/ 245 h 620"/>
                <a:gd name="T56" fmla="*/ 240 w 622"/>
                <a:gd name="T57" fmla="*/ 301 h 620"/>
                <a:gd name="T58" fmla="*/ 406 w 622"/>
                <a:gd name="T59" fmla="*/ 463 h 620"/>
                <a:gd name="T60" fmla="*/ 402 w 622"/>
                <a:gd name="T61" fmla="*/ 489 h 620"/>
                <a:gd name="T62" fmla="*/ 433 w 622"/>
                <a:gd name="T63" fmla="*/ 588 h 620"/>
                <a:gd name="T64" fmla="*/ 451 w 622"/>
                <a:gd name="T65" fmla="*/ 605 h 620"/>
                <a:gd name="T66" fmla="*/ 495 w 622"/>
                <a:gd name="T67" fmla="*/ 592 h 620"/>
                <a:gd name="T68" fmla="*/ 503 w 622"/>
                <a:gd name="T69" fmla="*/ 549 h 620"/>
                <a:gd name="T70" fmla="*/ 551 w 622"/>
                <a:gd name="T71" fmla="*/ 530 h 620"/>
                <a:gd name="T72" fmla="*/ 557 w 622"/>
                <a:gd name="T73" fmla="*/ 499 h 620"/>
                <a:gd name="T74" fmla="*/ 594 w 622"/>
                <a:gd name="T75" fmla="*/ 491 h 620"/>
                <a:gd name="T76" fmla="*/ 607 w 622"/>
                <a:gd name="T77" fmla="*/ 446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22" h="620">
                  <a:moveTo>
                    <a:pt x="607" y="446"/>
                  </a:moveTo>
                  <a:lnTo>
                    <a:pt x="588" y="428"/>
                  </a:lnTo>
                  <a:cubicBezTo>
                    <a:pt x="564" y="405"/>
                    <a:pt x="531" y="394"/>
                    <a:pt x="498" y="398"/>
                  </a:cubicBezTo>
                  <a:cubicBezTo>
                    <a:pt x="520" y="359"/>
                    <a:pt x="533" y="314"/>
                    <a:pt x="533" y="266"/>
                  </a:cubicBezTo>
                  <a:cubicBezTo>
                    <a:pt x="533" y="119"/>
                    <a:pt x="413" y="0"/>
                    <a:pt x="266" y="0"/>
                  </a:cubicBezTo>
                  <a:cubicBezTo>
                    <a:pt x="120" y="0"/>
                    <a:pt x="0" y="119"/>
                    <a:pt x="0" y="266"/>
                  </a:cubicBezTo>
                  <a:cubicBezTo>
                    <a:pt x="0" y="413"/>
                    <a:pt x="120" y="533"/>
                    <a:pt x="266" y="533"/>
                  </a:cubicBezTo>
                  <a:cubicBezTo>
                    <a:pt x="315" y="533"/>
                    <a:pt x="360" y="520"/>
                    <a:pt x="399" y="497"/>
                  </a:cubicBezTo>
                  <a:cubicBezTo>
                    <a:pt x="385" y="483"/>
                    <a:pt x="368" y="465"/>
                    <a:pt x="348" y="446"/>
                  </a:cubicBezTo>
                  <a:cubicBezTo>
                    <a:pt x="323" y="457"/>
                    <a:pt x="296" y="464"/>
                    <a:pt x="266" y="464"/>
                  </a:cubicBezTo>
                  <a:cubicBezTo>
                    <a:pt x="158" y="464"/>
                    <a:pt x="69" y="375"/>
                    <a:pt x="69" y="266"/>
                  </a:cubicBezTo>
                  <a:cubicBezTo>
                    <a:pt x="69" y="157"/>
                    <a:pt x="158" y="68"/>
                    <a:pt x="266" y="68"/>
                  </a:cubicBezTo>
                  <a:cubicBezTo>
                    <a:pt x="375" y="68"/>
                    <a:pt x="464" y="157"/>
                    <a:pt x="464" y="266"/>
                  </a:cubicBezTo>
                  <a:cubicBezTo>
                    <a:pt x="464" y="303"/>
                    <a:pt x="454" y="338"/>
                    <a:pt x="436" y="368"/>
                  </a:cubicBezTo>
                  <a:lnTo>
                    <a:pt x="402" y="335"/>
                  </a:lnTo>
                  <a:cubicBezTo>
                    <a:pt x="412" y="314"/>
                    <a:pt x="418" y="291"/>
                    <a:pt x="418" y="266"/>
                  </a:cubicBezTo>
                  <a:cubicBezTo>
                    <a:pt x="418" y="182"/>
                    <a:pt x="350" y="114"/>
                    <a:pt x="267" y="114"/>
                  </a:cubicBezTo>
                  <a:cubicBezTo>
                    <a:pt x="183" y="114"/>
                    <a:pt x="115" y="182"/>
                    <a:pt x="115" y="266"/>
                  </a:cubicBezTo>
                  <a:cubicBezTo>
                    <a:pt x="115" y="350"/>
                    <a:pt x="183" y="418"/>
                    <a:pt x="266" y="418"/>
                  </a:cubicBezTo>
                  <a:cubicBezTo>
                    <a:pt x="283" y="418"/>
                    <a:pt x="299" y="415"/>
                    <a:pt x="314" y="410"/>
                  </a:cubicBezTo>
                  <a:cubicBezTo>
                    <a:pt x="289" y="385"/>
                    <a:pt x="263" y="360"/>
                    <a:pt x="243" y="338"/>
                  </a:cubicBezTo>
                  <a:cubicBezTo>
                    <a:pt x="212" y="328"/>
                    <a:pt x="190" y="300"/>
                    <a:pt x="190" y="266"/>
                  </a:cubicBezTo>
                  <a:cubicBezTo>
                    <a:pt x="190" y="224"/>
                    <a:pt x="224" y="190"/>
                    <a:pt x="267" y="190"/>
                  </a:cubicBezTo>
                  <a:cubicBezTo>
                    <a:pt x="309" y="190"/>
                    <a:pt x="343" y="224"/>
                    <a:pt x="343" y="266"/>
                  </a:cubicBezTo>
                  <a:cubicBezTo>
                    <a:pt x="343" y="269"/>
                    <a:pt x="342" y="273"/>
                    <a:pt x="342" y="276"/>
                  </a:cubicBezTo>
                  <a:lnTo>
                    <a:pt x="302" y="237"/>
                  </a:lnTo>
                  <a:cubicBezTo>
                    <a:pt x="282" y="217"/>
                    <a:pt x="249" y="221"/>
                    <a:pt x="234" y="244"/>
                  </a:cubicBezTo>
                  <a:cubicBezTo>
                    <a:pt x="234" y="245"/>
                    <a:pt x="234" y="245"/>
                    <a:pt x="234" y="245"/>
                  </a:cubicBezTo>
                  <a:cubicBezTo>
                    <a:pt x="222" y="263"/>
                    <a:pt x="225" y="286"/>
                    <a:pt x="240" y="301"/>
                  </a:cubicBezTo>
                  <a:lnTo>
                    <a:pt x="406" y="463"/>
                  </a:lnTo>
                  <a:lnTo>
                    <a:pt x="402" y="489"/>
                  </a:lnTo>
                  <a:cubicBezTo>
                    <a:pt x="395" y="525"/>
                    <a:pt x="406" y="562"/>
                    <a:pt x="433" y="588"/>
                  </a:cubicBezTo>
                  <a:lnTo>
                    <a:pt x="451" y="605"/>
                  </a:lnTo>
                  <a:cubicBezTo>
                    <a:pt x="466" y="620"/>
                    <a:pt x="491" y="612"/>
                    <a:pt x="495" y="592"/>
                  </a:cubicBezTo>
                  <a:lnTo>
                    <a:pt x="503" y="549"/>
                  </a:lnTo>
                  <a:cubicBezTo>
                    <a:pt x="520" y="553"/>
                    <a:pt x="540" y="547"/>
                    <a:pt x="551" y="530"/>
                  </a:cubicBezTo>
                  <a:cubicBezTo>
                    <a:pt x="557" y="521"/>
                    <a:pt x="559" y="509"/>
                    <a:pt x="557" y="499"/>
                  </a:cubicBezTo>
                  <a:lnTo>
                    <a:pt x="594" y="491"/>
                  </a:lnTo>
                  <a:cubicBezTo>
                    <a:pt x="614" y="486"/>
                    <a:pt x="622" y="461"/>
                    <a:pt x="607" y="446"/>
                  </a:cubicBezTo>
                  <a:close/>
                </a:path>
              </a:pathLst>
            </a:custGeom>
            <a:grpFill/>
            <a:ln>
              <a:noFill/>
            </a:ln>
          </p:spPr>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randombar(horizontal)">
                                      <p:cBhvr>
                                        <p:cTn id="7" dur="500"/>
                                        <p:tgtEl>
                                          <p:spTgt spid="47"/>
                                        </p:tgtEl>
                                      </p:cBhvr>
                                    </p:animEffect>
                                  </p:childTnLst>
                                </p:cTn>
                              </p:par>
                              <p:par>
                                <p:cTn id="8" presetID="53" presetClass="entr" presetSubtype="16"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p:cTn id="10" dur="500" fill="hold"/>
                                        <p:tgtEl>
                                          <p:spTgt spid="18"/>
                                        </p:tgtEl>
                                        <p:attrNameLst>
                                          <p:attrName>ppt_w</p:attrName>
                                        </p:attrNameLst>
                                      </p:cBhvr>
                                      <p:tavLst>
                                        <p:tav tm="0">
                                          <p:val>
                                            <p:fltVal val="0"/>
                                          </p:val>
                                        </p:tav>
                                        <p:tav tm="100000">
                                          <p:val>
                                            <p:strVal val="#ppt_w"/>
                                          </p:val>
                                        </p:tav>
                                      </p:tavLst>
                                    </p:anim>
                                    <p:anim calcmode="lin" valueType="num">
                                      <p:cBhvr>
                                        <p:cTn id="11" dur="500" fill="hold"/>
                                        <p:tgtEl>
                                          <p:spTgt spid="18"/>
                                        </p:tgtEl>
                                        <p:attrNameLst>
                                          <p:attrName>ppt_h</p:attrName>
                                        </p:attrNameLst>
                                      </p:cBhvr>
                                      <p:tavLst>
                                        <p:tav tm="0">
                                          <p:val>
                                            <p:fltVal val="0"/>
                                          </p:val>
                                        </p:tav>
                                        <p:tav tm="100000">
                                          <p:val>
                                            <p:strVal val="#ppt_h"/>
                                          </p:val>
                                        </p:tav>
                                      </p:tavLst>
                                    </p:anim>
                                    <p:animEffect transition="in" filter="fade">
                                      <p:cBhvr>
                                        <p:cTn id="12" dur="500"/>
                                        <p:tgtEl>
                                          <p:spTgt spid="18"/>
                                        </p:tgtEl>
                                      </p:cBhvr>
                                    </p:animEffect>
                                  </p:childTnLst>
                                </p:cTn>
                              </p:par>
                              <p:par>
                                <p:cTn id="13" presetID="53" presetClass="entr" presetSubtype="16"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par>
                          <p:cTn id="18" fill="hold">
                            <p:stCondLst>
                              <p:cond delay="5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par>
                                <p:cTn id="22" presetID="22" presetClass="entr" presetSubtype="8" fill="hold"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par>
                                <p:cTn id="25" presetID="22" presetClass="entr" presetSubtype="8"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合作项目介绍</a:t>
            </a:r>
            <a:endParaRPr lang="en-US" altLang="zh-CN" spc="1200" dirty="0">
              <a:latin typeface="字魂35号-经典雅黑" panose="00000500000000000000" pitchFamily="2" charset="-122"/>
              <a:ea typeface="字魂35号-经典雅黑" panose="00000500000000000000" pitchFamily="2" charset="-122"/>
            </a:endParaRPr>
          </a:p>
        </p:txBody>
      </p:sp>
      <p:grpSp>
        <p:nvGrpSpPr>
          <p:cNvPr id="30" name="组合 29"/>
          <p:cNvGrpSpPr/>
          <p:nvPr/>
        </p:nvGrpSpPr>
        <p:grpSpPr>
          <a:xfrm>
            <a:off x="1117728" y="2029107"/>
            <a:ext cx="9959719" cy="3707523"/>
            <a:chOff x="1117728" y="2029107"/>
            <a:chExt cx="9959719" cy="3707523"/>
          </a:xfrm>
        </p:grpSpPr>
        <p:sp>
          <p:nvSpPr>
            <p:cNvPr id="31" name="Rectangle 55"/>
            <p:cNvSpPr/>
            <p:nvPr/>
          </p:nvSpPr>
          <p:spPr>
            <a:xfrm>
              <a:off x="1117728" y="2759717"/>
              <a:ext cx="9959719" cy="2166424"/>
            </a:xfrm>
            <a:custGeom>
              <a:avLst/>
              <a:gdLst/>
              <a:ahLst/>
              <a:cxnLst/>
              <a:rect l="l" t="t" r="r" b="b"/>
              <a:pathLst>
                <a:path w="9959719" h="2166424">
                  <a:moveTo>
                    <a:pt x="7102084" y="0"/>
                  </a:moveTo>
                  <a:lnTo>
                    <a:pt x="9959719" y="0"/>
                  </a:lnTo>
                  <a:lnTo>
                    <a:pt x="9959719" y="2166424"/>
                  </a:lnTo>
                  <a:lnTo>
                    <a:pt x="7102084" y="2166424"/>
                  </a:lnTo>
                  <a:close/>
                  <a:moveTo>
                    <a:pt x="3551042" y="0"/>
                  </a:moveTo>
                  <a:lnTo>
                    <a:pt x="6408677" y="0"/>
                  </a:lnTo>
                  <a:lnTo>
                    <a:pt x="6408677" y="2166424"/>
                  </a:lnTo>
                  <a:lnTo>
                    <a:pt x="3551042" y="2166424"/>
                  </a:lnTo>
                  <a:close/>
                  <a:moveTo>
                    <a:pt x="0" y="0"/>
                  </a:moveTo>
                  <a:lnTo>
                    <a:pt x="2857635" y="0"/>
                  </a:lnTo>
                  <a:lnTo>
                    <a:pt x="2857635" y="2166424"/>
                  </a:lnTo>
                  <a:lnTo>
                    <a:pt x="0" y="2166424"/>
                  </a:lnTo>
                  <a:close/>
                </a:path>
              </a:pathLst>
            </a:custGeom>
            <a:blipFill>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65000"/>
                    <a:lumOff val="35000"/>
                  </a:schemeClr>
                </a:solidFill>
                <a:latin typeface="+mn-ea"/>
              </a:endParaRPr>
            </a:p>
          </p:txBody>
        </p:sp>
        <p:sp>
          <p:nvSpPr>
            <p:cNvPr id="32" name="TextBox 31"/>
            <p:cNvSpPr txBox="1"/>
            <p:nvPr/>
          </p:nvSpPr>
          <p:spPr>
            <a:xfrm>
              <a:off x="1258405" y="5183545"/>
              <a:ext cx="2576280" cy="553085"/>
            </a:xfrm>
            <a:prstGeom prst="rect">
              <a:avLst/>
            </a:prstGeom>
            <a:noFill/>
          </p:spPr>
          <p:txBody>
            <a:bodyPr wrap="square" rtlCol="0">
              <a:spAutoFit/>
            </a:bodyPr>
            <a:lstStyle/>
            <a:p>
              <a:pPr algn="ctr">
                <a:lnSpc>
                  <a:spcPct val="150000"/>
                </a:lnSpc>
              </a:pPr>
              <a:r>
                <a:rPr lang="zh-CN" altLang="en-US" sz="1000" dirty="0">
                  <a:solidFill>
                    <a:schemeClr val="tx1">
                      <a:lumMod val="65000"/>
                      <a:lumOff val="35000"/>
                    </a:schemeClr>
                  </a:solidFill>
                  <a:latin typeface="+mn-ea"/>
                  <a:ea typeface="+mn-ea"/>
                </a:rPr>
                <a:t>双击输入替换内容双击输入替换内容双击输入替换内容</a:t>
              </a:r>
              <a:endParaRPr lang="en-US" altLang="zh-CN" sz="1000" dirty="0">
                <a:solidFill>
                  <a:schemeClr val="tx1">
                    <a:lumMod val="65000"/>
                    <a:lumOff val="35000"/>
                  </a:schemeClr>
                </a:solidFill>
                <a:latin typeface="+mn-ea"/>
                <a:ea typeface="+mn-ea"/>
              </a:endParaRPr>
            </a:p>
          </p:txBody>
        </p:sp>
        <p:sp>
          <p:nvSpPr>
            <p:cNvPr id="33" name="TextBox 32"/>
            <p:cNvSpPr txBox="1"/>
            <p:nvPr/>
          </p:nvSpPr>
          <p:spPr>
            <a:xfrm>
              <a:off x="2042545" y="2029107"/>
              <a:ext cx="1008000" cy="526747"/>
            </a:xfrm>
            <a:prstGeom prst="rect">
              <a:avLst/>
            </a:prstGeom>
            <a:noFill/>
          </p:spPr>
          <p:txBody>
            <a:bodyPr wrap="square" rtlCol="0">
              <a:spAutoFit/>
            </a:bodyPr>
            <a:lstStyle/>
            <a:p>
              <a:pPr algn="ctr">
                <a:lnSpc>
                  <a:spcPct val="150000"/>
                </a:lnSpc>
              </a:pPr>
              <a:r>
                <a:rPr lang="en-US" b="1" dirty="0" smtClean="0">
                  <a:solidFill>
                    <a:schemeClr val="tx1">
                      <a:lumMod val="65000"/>
                      <a:lumOff val="35000"/>
                    </a:schemeClr>
                  </a:solidFill>
                  <a:latin typeface="+mn-ea"/>
                  <a:ea typeface="+mn-ea"/>
                </a:rPr>
                <a:t>TITLE</a:t>
              </a:r>
              <a:endParaRPr lang="id-ID" b="1" dirty="0">
                <a:solidFill>
                  <a:schemeClr val="tx1">
                    <a:lumMod val="65000"/>
                    <a:lumOff val="35000"/>
                  </a:schemeClr>
                </a:solidFill>
                <a:latin typeface="+mn-ea"/>
                <a:ea typeface="+mn-ea"/>
              </a:endParaRPr>
            </a:p>
          </p:txBody>
        </p:sp>
        <p:sp>
          <p:nvSpPr>
            <p:cNvPr id="34" name="TextBox 33"/>
            <p:cNvSpPr txBox="1"/>
            <p:nvPr/>
          </p:nvSpPr>
          <p:spPr>
            <a:xfrm>
              <a:off x="4809447" y="5183545"/>
              <a:ext cx="2576280" cy="553085"/>
            </a:xfrm>
            <a:prstGeom prst="rect">
              <a:avLst/>
            </a:prstGeom>
            <a:noFill/>
          </p:spPr>
          <p:txBody>
            <a:bodyPr wrap="square" rtlCol="0">
              <a:spAutoFit/>
            </a:bodyPr>
            <a:lstStyle/>
            <a:p>
              <a:pPr algn="ctr">
                <a:lnSpc>
                  <a:spcPct val="150000"/>
                </a:lnSpc>
              </a:pPr>
              <a:r>
                <a:rPr lang="zh-CN" altLang="en-US" sz="1000" dirty="0">
                  <a:solidFill>
                    <a:schemeClr val="tx1">
                      <a:lumMod val="65000"/>
                      <a:lumOff val="35000"/>
                    </a:schemeClr>
                  </a:solidFill>
                  <a:latin typeface="+mn-ea"/>
                  <a:ea typeface="+mn-ea"/>
                </a:rPr>
                <a:t>双击输入替换内容双击输入替换内容双击输入替换内容</a:t>
              </a:r>
              <a:endParaRPr lang="en-US" altLang="zh-CN" sz="1000" dirty="0">
                <a:solidFill>
                  <a:schemeClr val="tx1">
                    <a:lumMod val="65000"/>
                    <a:lumOff val="35000"/>
                  </a:schemeClr>
                </a:solidFill>
                <a:latin typeface="+mn-ea"/>
                <a:ea typeface="+mn-ea"/>
              </a:endParaRPr>
            </a:p>
          </p:txBody>
        </p:sp>
        <p:sp>
          <p:nvSpPr>
            <p:cNvPr id="35" name="TextBox 34"/>
            <p:cNvSpPr txBox="1"/>
            <p:nvPr/>
          </p:nvSpPr>
          <p:spPr>
            <a:xfrm>
              <a:off x="5593587" y="2029107"/>
              <a:ext cx="1008000" cy="526747"/>
            </a:xfrm>
            <a:prstGeom prst="rect">
              <a:avLst/>
            </a:prstGeom>
            <a:noFill/>
          </p:spPr>
          <p:txBody>
            <a:bodyPr wrap="square" rtlCol="0">
              <a:spAutoFit/>
            </a:bodyPr>
            <a:lstStyle/>
            <a:p>
              <a:pPr algn="ctr">
                <a:lnSpc>
                  <a:spcPct val="150000"/>
                </a:lnSpc>
              </a:pPr>
              <a:r>
                <a:rPr lang="en-US" b="1" dirty="0" smtClean="0">
                  <a:solidFill>
                    <a:schemeClr val="tx1">
                      <a:lumMod val="65000"/>
                      <a:lumOff val="35000"/>
                    </a:schemeClr>
                  </a:solidFill>
                  <a:latin typeface="+mn-ea"/>
                  <a:ea typeface="+mn-ea"/>
                </a:rPr>
                <a:t>TITLE</a:t>
              </a:r>
              <a:endParaRPr lang="id-ID" b="1" dirty="0">
                <a:solidFill>
                  <a:schemeClr val="tx1">
                    <a:lumMod val="65000"/>
                    <a:lumOff val="35000"/>
                  </a:schemeClr>
                </a:solidFill>
                <a:latin typeface="+mn-ea"/>
                <a:ea typeface="+mn-ea"/>
              </a:endParaRPr>
            </a:p>
          </p:txBody>
        </p:sp>
        <p:sp>
          <p:nvSpPr>
            <p:cNvPr id="36" name="TextBox 35"/>
            <p:cNvSpPr txBox="1"/>
            <p:nvPr/>
          </p:nvSpPr>
          <p:spPr>
            <a:xfrm>
              <a:off x="8360489" y="5183545"/>
              <a:ext cx="2576280" cy="553085"/>
            </a:xfrm>
            <a:prstGeom prst="rect">
              <a:avLst/>
            </a:prstGeom>
            <a:noFill/>
          </p:spPr>
          <p:txBody>
            <a:bodyPr wrap="square" rtlCol="0">
              <a:spAutoFit/>
            </a:bodyPr>
            <a:lstStyle/>
            <a:p>
              <a:pPr algn="ctr">
                <a:lnSpc>
                  <a:spcPct val="150000"/>
                </a:lnSpc>
              </a:pPr>
              <a:r>
                <a:rPr lang="zh-CN" altLang="en-US" sz="1000" dirty="0">
                  <a:solidFill>
                    <a:schemeClr val="tx1">
                      <a:lumMod val="65000"/>
                      <a:lumOff val="35000"/>
                    </a:schemeClr>
                  </a:solidFill>
                  <a:latin typeface="+mn-ea"/>
                  <a:ea typeface="+mn-ea"/>
                </a:rPr>
                <a:t>双击输入替换内容双击输入替换内容双击输入替换内容</a:t>
              </a:r>
              <a:endParaRPr lang="en-US" altLang="zh-CN" sz="1000" dirty="0">
                <a:solidFill>
                  <a:schemeClr val="tx1">
                    <a:lumMod val="65000"/>
                    <a:lumOff val="35000"/>
                  </a:schemeClr>
                </a:solidFill>
                <a:latin typeface="+mn-ea"/>
                <a:ea typeface="+mn-ea"/>
              </a:endParaRPr>
            </a:p>
          </p:txBody>
        </p:sp>
        <p:sp>
          <p:nvSpPr>
            <p:cNvPr id="37" name="TextBox 36"/>
            <p:cNvSpPr txBox="1"/>
            <p:nvPr/>
          </p:nvSpPr>
          <p:spPr>
            <a:xfrm>
              <a:off x="9144629" y="2029107"/>
              <a:ext cx="1008000" cy="526747"/>
            </a:xfrm>
            <a:prstGeom prst="rect">
              <a:avLst/>
            </a:prstGeom>
            <a:noFill/>
          </p:spPr>
          <p:txBody>
            <a:bodyPr wrap="square" rtlCol="0">
              <a:spAutoFit/>
            </a:bodyPr>
            <a:lstStyle/>
            <a:p>
              <a:pPr algn="ctr">
                <a:lnSpc>
                  <a:spcPct val="150000"/>
                </a:lnSpc>
              </a:pPr>
              <a:r>
                <a:rPr lang="en-US" b="1" dirty="0" smtClean="0">
                  <a:solidFill>
                    <a:schemeClr val="tx1">
                      <a:lumMod val="65000"/>
                      <a:lumOff val="35000"/>
                    </a:schemeClr>
                  </a:solidFill>
                  <a:latin typeface="+mn-ea"/>
                  <a:ea typeface="+mn-ea"/>
                </a:rPr>
                <a:t>TITLE</a:t>
              </a:r>
              <a:endParaRPr lang="id-ID" b="1" dirty="0">
                <a:solidFill>
                  <a:schemeClr val="tx1">
                    <a:lumMod val="65000"/>
                    <a:lumOff val="35000"/>
                  </a:schemeClr>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randombar(horizontal)">
                                      <p:cBhvr>
                                        <p:cTn id="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合作项目介绍</a:t>
            </a:r>
            <a:endParaRPr lang="en-US" altLang="zh-CN" spc="1200" dirty="0">
              <a:latin typeface="字魂35号-经典雅黑" panose="00000500000000000000" pitchFamily="2" charset="-122"/>
              <a:ea typeface="字魂35号-经典雅黑" panose="00000500000000000000" pitchFamily="2" charset="-122"/>
            </a:endParaRPr>
          </a:p>
        </p:txBody>
      </p:sp>
      <p:sp>
        <p:nvSpPr>
          <p:cNvPr id="26" name="文本框 49"/>
          <p:cNvSpPr txBox="1"/>
          <p:nvPr/>
        </p:nvSpPr>
        <p:spPr>
          <a:xfrm>
            <a:off x="1119721" y="4699961"/>
            <a:ext cx="1901057" cy="863433"/>
          </a:xfrm>
          <a:prstGeom prst="rect">
            <a:avLst/>
          </a:prstGeom>
          <a:noFill/>
          <a:effectLst/>
        </p:spPr>
        <p:txBody>
          <a:bodyPr wrap="square" lIns="87764" tIns="43882" rIns="87764" bIns="43882" rtlCol="0">
            <a:noAutofit/>
          </a:bodyPr>
          <a:lstStyle/>
          <a:p>
            <a:pPr algn="ctr"/>
            <a:r>
              <a:rPr lang="zh-CN" altLang="en-US" sz="1200" dirty="0">
                <a:solidFill>
                  <a:schemeClr val="tx1">
                    <a:lumMod val="65000"/>
                    <a:lumOff val="35000"/>
                  </a:schemeClr>
                </a:solidFill>
                <a:latin typeface="+mn-ea"/>
                <a:ea typeface="+mn-ea"/>
              </a:rPr>
              <a:t>双击输入替换内容</a:t>
            </a:r>
            <a:endParaRPr lang="en-US" altLang="zh-CN" sz="1200" dirty="0">
              <a:solidFill>
                <a:schemeClr val="tx1">
                  <a:lumMod val="65000"/>
                  <a:lumOff val="35000"/>
                </a:schemeClr>
              </a:solidFill>
              <a:latin typeface="+mn-ea"/>
              <a:ea typeface="+mn-ea"/>
            </a:endParaRPr>
          </a:p>
        </p:txBody>
      </p:sp>
      <p:sp>
        <p:nvSpPr>
          <p:cNvPr id="27" name="文本框 52"/>
          <p:cNvSpPr txBox="1"/>
          <p:nvPr/>
        </p:nvSpPr>
        <p:spPr>
          <a:xfrm>
            <a:off x="3793019" y="4699961"/>
            <a:ext cx="1901057" cy="863433"/>
          </a:xfrm>
          <a:prstGeom prst="rect">
            <a:avLst/>
          </a:prstGeom>
          <a:noFill/>
          <a:effectLst/>
        </p:spPr>
        <p:txBody>
          <a:bodyPr wrap="square" lIns="87764" tIns="43882" rIns="87764" bIns="43882" rtlCol="0">
            <a:noAutofit/>
          </a:bodyPr>
          <a:lstStyle/>
          <a:p>
            <a:pPr algn="ctr"/>
            <a:r>
              <a:rPr lang="zh-CN" altLang="en-US" sz="1200" dirty="0">
                <a:solidFill>
                  <a:schemeClr val="tx1">
                    <a:lumMod val="65000"/>
                    <a:lumOff val="35000"/>
                  </a:schemeClr>
                </a:solidFill>
                <a:latin typeface="+mn-ea"/>
                <a:ea typeface="+mn-ea"/>
              </a:rPr>
              <a:t>双击输入替换内容</a:t>
            </a:r>
            <a:endParaRPr lang="en-US" altLang="zh-CN" sz="1200" dirty="0">
              <a:solidFill>
                <a:schemeClr val="tx1">
                  <a:lumMod val="65000"/>
                  <a:lumOff val="35000"/>
                </a:schemeClr>
              </a:solidFill>
              <a:latin typeface="+mn-ea"/>
              <a:ea typeface="+mn-ea"/>
            </a:endParaRPr>
          </a:p>
        </p:txBody>
      </p:sp>
      <p:sp>
        <p:nvSpPr>
          <p:cNvPr id="28" name="文本框 53"/>
          <p:cNvSpPr txBox="1"/>
          <p:nvPr/>
        </p:nvSpPr>
        <p:spPr>
          <a:xfrm>
            <a:off x="6466318" y="4699961"/>
            <a:ext cx="1901057" cy="863433"/>
          </a:xfrm>
          <a:prstGeom prst="rect">
            <a:avLst/>
          </a:prstGeom>
          <a:noFill/>
          <a:effectLst/>
        </p:spPr>
        <p:txBody>
          <a:bodyPr wrap="square" lIns="87764" tIns="43882" rIns="87764" bIns="43882" rtlCol="0">
            <a:noAutofit/>
          </a:bodyPr>
          <a:lstStyle/>
          <a:p>
            <a:pPr algn="ctr"/>
            <a:r>
              <a:rPr lang="zh-CN" altLang="en-US" sz="1200" dirty="0">
                <a:solidFill>
                  <a:schemeClr val="tx1">
                    <a:lumMod val="65000"/>
                    <a:lumOff val="35000"/>
                  </a:schemeClr>
                </a:solidFill>
                <a:latin typeface="+mn-ea"/>
                <a:ea typeface="+mn-ea"/>
              </a:rPr>
              <a:t>双击输入替换内容</a:t>
            </a:r>
            <a:endParaRPr lang="en-US" altLang="zh-CN" sz="1200" dirty="0">
              <a:solidFill>
                <a:schemeClr val="tx1">
                  <a:lumMod val="65000"/>
                  <a:lumOff val="35000"/>
                </a:schemeClr>
              </a:solidFill>
              <a:latin typeface="+mn-ea"/>
              <a:ea typeface="+mn-ea"/>
            </a:endParaRPr>
          </a:p>
        </p:txBody>
      </p:sp>
      <p:sp>
        <p:nvSpPr>
          <p:cNvPr id="29" name="文本框 53"/>
          <p:cNvSpPr txBox="1"/>
          <p:nvPr/>
        </p:nvSpPr>
        <p:spPr>
          <a:xfrm>
            <a:off x="9139617" y="4699961"/>
            <a:ext cx="1901057" cy="863433"/>
          </a:xfrm>
          <a:prstGeom prst="rect">
            <a:avLst/>
          </a:prstGeom>
          <a:noFill/>
          <a:effectLst/>
        </p:spPr>
        <p:txBody>
          <a:bodyPr wrap="square" lIns="87764" tIns="43882" rIns="87764" bIns="43882" rtlCol="0">
            <a:noAutofit/>
          </a:bodyPr>
          <a:lstStyle/>
          <a:p>
            <a:pPr algn="ctr"/>
            <a:r>
              <a:rPr lang="zh-CN" altLang="en-US" sz="1200" dirty="0">
                <a:solidFill>
                  <a:schemeClr val="tx1">
                    <a:lumMod val="65000"/>
                    <a:lumOff val="35000"/>
                  </a:schemeClr>
                </a:solidFill>
                <a:latin typeface="+mn-ea"/>
                <a:ea typeface="+mn-ea"/>
              </a:rPr>
              <a:t>双击输入替换内容</a:t>
            </a:r>
            <a:endParaRPr lang="en-US" altLang="zh-CN" sz="1200" dirty="0">
              <a:solidFill>
                <a:schemeClr val="tx1">
                  <a:lumMod val="65000"/>
                  <a:lumOff val="35000"/>
                </a:schemeClr>
              </a:solidFill>
              <a:latin typeface="+mn-ea"/>
              <a:ea typeface="+mn-ea"/>
            </a:endParaRPr>
          </a:p>
        </p:txBody>
      </p:sp>
      <p:grpSp>
        <p:nvGrpSpPr>
          <p:cNvPr id="30" name="组合 29"/>
          <p:cNvGrpSpPr/>
          <p:nvPr/>
        </p:nvGrpSpPr>
        <p:grpSpPr>
          <a:xfrm>
            <a:off x="1258533" y="2574983"/>
            <a:ext cx="9678110" cy="1768957"/>
            <a:chOff x="1258533" y="2489825"/>
            <a:chExt cx="9678110" cy="1768957"/>
          </a:xfrm>
        </p:grpSpPr>
        <p:sp>
          <p:nvSpPr>
            <p:cNvPr id="31" name="1"/>
            <p:cNvSpPr/>
            <p:nvPr>
              <p:custDataLst>
                <p:tags r:id="rId1"/>
              </p:custDataLst>
            </p:nvPr>
          </p:nvSpPr>
          <p:spPr>
            <a:xfrm>
              <a:off x="1304297" y="2601005"/>
              <a:ext cx="1550009" cy="1546597"/>
            </a:xfrm>
            <a:prstGeom prst="ellipse">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sz="1600" dirty="0">
                <a:solidFill>
                  <a:schemeClr val="tx1">
                    <a:lumMod val="65000"/>
                    <a:lumOff val="35000"/>
                  </a:schemeClr>
                </a:solidFill>
                <a:latin typeface="+mn-ea"/>
                <a:cs typeface="Mangal" panose="02040503050203030202" pitchFamily="18" charset="0"/>
              </a:endParaRPr>
            </a:p>
          </p:txBody>
        </p:sp>
        <p:sp>
          <p:nvSpPr>
            <p:cNvPr id="32" name="1"/>
            <p:cNvSpPr/>
            <p:nvPr>
              <p:custDataLst>
                <p:tags r:id="rId2"/>
              </p:custDataLst>
            </p:nvPr>
          </p:nvSpPr>
          <p:spPr>
            <a:xfrm>
              <a:off x="1258533" y="2489825"/>
              <a:ext cx="1707199" cy="1768957"/>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sz="1600">
                <a:solidFill>
                  <a:schemeClr val="tx1">
                    <a:lumMod val="65000"/>
                    <a:lumOff val="35000"/>
                  </a:schemeClr>
                </a:solidFill>
                <a:latin typeface="+mn-ea"/>
              </a:endParaRPr>
            </a:p>
          </p:txBody>
        </p:sp>
        <p:sp>
          <p:nvSpPr>
            <p:cNvPr id="33" name="2"/>
            <p:cNvSpPr/>
            <p:nvPr>
              <p:custDataLst>
                <p:tags r:id="rId3"/>
              </p:custDataLst>
            </p:nvPr>
          </p:nvSpPr>
          <p:spPr>
            <a:xfrm>
              <a:off x="3984481" y="2601005"/>
              <a:ext cx="1550010" cy="1546597"/>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sz="1600" dirty="0">
                <a:solidFill>
                  <a:schemeClr val="tx1">
                    <a:lumMod val="65000"/>
                    <a:lumOff val="35000"/>
                  </a:schemeClr>
                </a:solidFill>
                <a:latin typeface="+mn-ea"/>
                <a:cs typeface="Mangal" panose="02040503050203030202" pitchFamily="18" charset="0"/>
              </a:endParaRPr>
            </a:p>
          </p:txBody>
        </p:sp>
        <p:sp>
          <p:nvSpPr>
            <p:cNvPr id="34" name="5"/>
            <p:cNvSpPr/>
            <p:nvPr>
              <p:custDataLst>
                <p:tags r:id="rId4"/>
              </p:custDataLst>
            </p:nvPr>
          </p:nvSpPr>
          <p:spPr>
            <a:xfrm>
              <a:off x="3938717" y="2489825"/>
              <a:ext cx="1707199" cy="1768957"/>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sz="1600">
                <a:solidFill>
                  <a:schemeClr val="tx1">
                    <a:lumMod val="65000"/>
                    <a:lumOff val="35000"/>
                  </a:schemeClr>
                </a:solidFill>
                <a:latin typeface="+mn-ea"/>
              </a:endParaRPr>
            </a:p>
          </p:txBody>
        </p:sp>
        <p:sp>
          <p:nvSpPr>
            <p:cNvPr id="35" name="3"/>
            <p:cNvSpPr/>
            <p:nvPr>
              <p:custDataLst>
                <p:tags r:id="rId5"/>
              </p:custDataLst>
            </p:nvPr>
          </p:nvSpPr>
          <p:spPr>
            <a:xfrm>
              <a:off x="6628849" y="2601005"/>
              <a:ext cx="1550009" cy="1546597"/>
            </a:xfrm>
            <a:prstGeom prst="ellipse">
              <a:avLst/>
            </a:prstGeom>
            <a:solidFill>
              <a:schemeClr val="accent6"/>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sz="1600" dirty="0">
                <a:solidFill>
                  <a:schemeClr val="tx1">
                    <a:lumMod val="65000"/>
                    <a:lumOff val="35000"/>
                  </a:schemeClr>
                </a:solidFill>
                <a:latin typeface="+mn-ea"/>
                <a:cs typeface="Mangal" panose="02040503050203030202" pitchFamily="18" charset="0"/>
              </a:endParaRPr>
            </a:p>
          </p:txBody>
        </p:sp>
        <p:sp>
          <p:nvSpPr>
            <p:cNvPr id="36" name="6"/>
            <p:cNvSpPr/>
            <p:nvPr>
              <p:custDataLst>
                <p:tags r:id="rId6"/>
              </p:custDataLst>
            </p:nvPr>
          </p:nvSpPr>
          <p:spPr>
            <a:xfrm>
              <a:off x="6585075" y="2489825"/>
              <a:ext cx="1705209" cy="1768957"/>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sz="1600">
                <a:solidFill>
                  <a:schemeClr val="tx1">
                    <a:lumMod val="65000"/>
                    <a:lumOff val="35000"/>
                  </a:schemeClr>
                </a:solidFill>
                <a:latin typeface="+mn-ea"/>
              </a:endParaRPr>
            </a:p>
          </p:txBody>
        </p:sp>
        <p:sp>
          <p:nvSpPr>
            <p:cNvPr id="37" name="4"/>
            <p:cNvSpPr/>
            <p:nvPr>
              <p:custDataLst>
                <p:tags r:id="rId7"/>
              </p:custDataLst>
            </p:nvPr>
          </p:nvSpPr>
          <p:spPr>
            <a:xfrm>
              <a:off x="9275207" y="2601005"/>
              <a:ext cx="1550009" cy="1546597"/>
            </a:xfrm>
            <a:prstGeom prst="ellipse">
              <a:avLst/>
            </a:prstGeom>
            <a:solidFill>
              <a:schemeClr val="accent5"/>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sz="1600" dirty="0">
                <a:solidFill>
                  <a:schemeClr val="tx1">
                    <a:lumMod val="65000"/>
                    <a:lumOff val="35000"/>
                  </a:schemeClr>
                </a:solidFill>
                <a:latin typeface="+mn-ea"/>
                <a:cs typeface="Mangal" panose="02040503050203030202" pitchFamily="18" charset="0"/>
              </a:endParaRPr>
            </a:p>
          </p:txBody>
        </p:sp>
        <p:sp>
          <p:nvSpPr>
            <p:cNvPr id="38" name="7"/>
            <p:cNvSpPr/>
            <p:nvPr>
              <p:custDataLst>
                <p:tags r:id="rId8"/>
              </p:custDataLst>
            </p:nvPr>
          </p:nvSpPr>
          <p:spPr>
            <a:xfrm>
              <a:off x="9231434" y="2489825"/>
              <a:ext cx="1705209" cy="1768957"/>
            </a:xfrm>
            <a:custGeom>
              <a:avLst/>
              <a:gdLst>
                <a:gd name="connsiteX0" fmla="*/ 757956 w 1577106"/>
                <a:gd name="connsiteY0" fmla="*/ 0 h 1638300"/>
                <a:gd name="connsiteX1" fmla="*/ 1577106 w 1577106"/>
                <a:gd name="connsiteY1" fmla="*/ 819150 h 1638300"/>
                <a:gd name="connsiteX2" fmla="*/ 757956 w 1577106"/>
                <a:gd name="connsiteY2" fmla="*/ 1638300 h 1638300"/>
                <a:gd name="connsiteX3" fmla="*/ 3179 w 1577106"/>
                <a:gd name="connsiteY3" fmla="*/ 1138000 h 1638300"/>
                <a:gd name="connsiteX4" fmla="*/ 0 w 1577106"/>
                <a:gd name="connsiteY4" fmla="*/ 1127760 h 1638300"/>
                <a:gd name="connsiteX5" fmla="*/ 62811 w 1577106"/>
                <a:gd name="connsiteY5" fmla="*/ 1127760 h 1638300"/>
                <a:gd name="connsiteX6" fmla="*/ 126428 w 1577106"/>
                <a:gd name="connsiteY6" fmla="*/ 1244966 h 1638300"/>
                <a:gd name="connsiteX7" fmla="*/ 757956 w 1577106"/>
                <a:gd name="connsiteY7" fmla="*/ 1580747 h 1638300"/>
                <a:gd name="connsiteX8" fmla="*/ 1519553 w 1577106"/>
                <a:gd name="connsiteY8" fmla="*/ 819150 h 1638300"/>
                <a:gd name="connsiteX9" fmla="*/ 757956 w 1577106"/>
                <a:gd name="connsiteY9" fmla="*/ 57553 h 1638300"/>
                <a:gd name="connsiteX10" fmla="*/ 738906 w 1577106"/>
                <a:gd name="connsiteY10" fmla="*/ 58515 h 1638300"/>
                <a:gd name="connsiteX11" fmla="*/ 738906 w 1577106"/>
                <a:gd name="connsiteY11" fmla="*/ 962 h 1638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77106" h="1638300">
                  <a:moveTo>
                    <a:pt x="757956" y="0"/>
                  </a:moveTo>
                  <a:cubicBezTo>
                    <a:pt x="1210360" y="0"/>
                    <a:pt x="1577106" y="366746"/>
                    <a:pt x="1577106" y="819150"/>
                  </a:cubicBezTo>
                  <a:cubicBezTo>
                    <a:pt x="1577106" y="1271554"/>
                    <a:pt x="1210360" y="1638300"/>
                    <a:pt x="757956" y="1638300"/>
                  </a:cubicBezTo>
                  <a:cubicBezTo>
                    <a:pt x="418653" y="1638300"/>
                    <a:pt x="127533" y="1432005"/>
                    <a:pt x="3179" y="1138000"/>
                  </a:cubicBezTo>
                  <a:lnTo>
                    <a:pt x="0" y="1127760"/>
                  </a:lnTo>
                  <a:lnTo>
                    <a:pt x="62811" y="1127760"/>
                  </a:lnTo>
                  <a:lnTo>
                    <a:pt x="126428" y="1244966"/>
                  </a:lnTo>
                  <a:cubicBezTo>
                    <a:pt x="263293" y="1447552"/>
                    <a:pt x="495070" y="1580747"/>
                    <a:pt x="757956" y="1580747"/>
                  </a:cubicBezTo>
                  <a:cubicBezTo>
                    <a:pt x="1178574" y="1580747"/>
                    <a:pt x="1519553" y="1239768"/>
                    <a:pt x="1519553" y="819150"/>
                  </a:cubicBezTo>
                  <a:cubicBezTo>
                    <a:pt x="1519553" y="398532"/>
                    <a:pt x="1178574" y="57553"/>
                    <a:pt x="757956" y="57553"/>
                  </a:cubicBezTo>
                  <a:lnTo>
                    <a:pt x="738906" y="58515"/>
                  </a:lnTo>
                  <a:lnTo>
                    <a:pt x="738906" y="96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13431" tIns="56716" rIns="113431" bIns="56716" anchor="ctr"/>
            <a:lstStyle/>
            <a:p>
              <a:pPr algn="ctr">
                <a:defRPr/>
              </a:pPr>
              <a:endParaRPr lang="zh-CN" altLang="en-US" sz="1600">
                <a:solidFill>
                  <a:schemeClr val="tx1">
                    <a:lumMod val="65000"/>
                    <a:lumOff val="35000"/>
                  </a:schemeClr>
                </a:solidFill>
                <a:latin typeface="+mn-ea"/>
              </a:endParaRPr>
            </a:p>
          </p:txBody>
        </p:sp>
        <p:sp>
          <p:nvSpPr>
            <p:cNvPr id="39" name="11"/>
            <p:cNvSpPr>
              <a:spLocks noChangeAspect="1"/>
            </p:cNvSpPr>
            <p:nvPr/>
          </p:nvSpPr>
          <p:spPr bwMode="auto">
            <a:xfrm>
              <a:off x="1686576" y="3014303"/>
              <a:ext cx="785450" cy="720000"/>
            </a:xfrm>
            <a:custGeom>
              <a:avLst/>
              <a:gdLst>
                <a:gd name="T0" fmla="*/ 2147483646 w 269"/>
                <a:gd name="T1" fmla="*/ 0 h 247"/>
                <a:gd name="T2" fmla="*/ 2147483646 w 269"/>
                <a:gd name="T3" fmla="*/ 0 h 247"/>
                <a:gd name="T4" fmla="*/ 2147483646 w 269"/>
                <a:gd name="T5" fmla="*/ 2147483646 h 247"/>
                <a:gd name="T6" fmla="*/ 2147483646 w 269"/>
                <a:gd name="T7" fmla="*/ 2147483646 h 247"/>
                <a:gd name="T8" fmla="*/ 2147483646 w 269"/>
                <a:gd name="T9" fmla="*/ 2147483646 h 247"/>
                <a:gd name="T10" fmla="*/ 2147483646 w 269"/>
                <a:gd name="T11" fmla="*/ 2147483646 h 247"/>
                <a:gd name="T12" fmla="*/ 2147483646 w 269"/>
                <a:gd name="T13" fmla="*/ 2147483646 h 247"/>
                <a:gd name="T14" fmla="*/ 2147483646 w 269"/>
                <a:gd name="T15" fmla="*/ 2147483646 h 247"/>
                <a:gd name="T16" fmla="*/ 2147483646 w 269"/>
                <a:gd name="T17" fmla="*/ 2147483646 h 247"/>
                <a:gd name="T18" fmla="*/ 2147483646 w 269"/>
                <a:gd name="T19" fmla="*/ 2147483646 h 247"/>
                <a:gd name="T20" fmla="*/ 2147483646 w 269"/>
                <a:gd name="T21" fmla="*/ 2147483646 h 247"/>
                <a:gd name="T22" fmla="*/ 2147483646 w 269"/>
                <a:gd name="T23" fmla="*/ 2147483646 h 247"/>
                <a:gd name="T24" fmla="*/ 2147483646 w 269"/>
                <a:gd name="T25" fmla="*/ 2147483646 h 247"/>
                <a:gd name="T26" fmla="*/ 2147483646 w 269"/>
                <a:gd name="T27" fmla="*/ 2147483646 h 247"/>
                <a:gd name="T28" fmla="*/ 2147483646 w 269"/>
                <a:gd name="T29" fmla="*/ 2147483646 h 247"/>
                <a:gd name="T30" fmla="*/ 2147483646 w 269"/>
                <a:gd name="T31" fmla="*/ 2147483646 h 247"/>
                <a:gd name="T32" fmla="*/ 2147483646 w 269"/>
                <a:gd name="T33" fmla="*/ 2147483646 h 247"/>
                <a:gd name="T34" fmla="*/ 2147483646 w 269"/>
                <a:gd name="T35" fmla="*/ 2147483646 h 247"/>
                <a:gd name="T36" fmla="*/ 2147483646 w 269"/>
                <a:gd name="T37" fmla="*/ 2147483646 h 247"/>
                <a:gd name="T38" fmla="*/ 2147483646 w 269"/>
                <a:gd name="T39" fmla="*/ 2147483646 h 247"/>
                <a:gd name="T40" fmla="*/ 2147483646 w 269"/>
                <a:gd name="T41" fmla="*/ 2147483646 h 247"/>
                <a:gd name="T42" fmla="*/ 2147483646 w 269"/>
                <a:gd name="T43" fmla="*/ 2147483646 h 247"/>
                <a:gd name="T44" fmla="*/ 2147483646 w 269"/>
                <a:gd name="T45" fmla="*/ 2147483646 h 247"/>
                <a:gd name="T46" fmla="*/ 2147483646 w 269"/>
                <a:gd name="T47" fmla="*/ 2147483646 h 247"/>
                <a:gd name="T48" fmla="*/ 2147483646 w 269"/>
                <a:gd name="T49" fmla="*/ 2147483646 h 247"/>
                <a:gd name="T50" fmla="*/ 2147483646 w 269"/>
                <a:gd name="T51" fmla="*/ 2147483646 h 247"/>
                <a:gd name="T52" fmla="*/ 2147483646 w 269"/>
                <a:gd name="T53" fmla="*/ 2147483646 h 247"/>
                <a:gd name="T54" fmla="*/ 2147483646 w 269"/>
                <a:gd name="T55" fmla="*/ 2147483646 h 247"/>
                <a:gd name="T56" fmla="*/ 2147483646 w 269"/>
                <a:gd name="T57" fmla="*/ 2147483646 h 247"/>
                <a:gd name="T58" fmla="*/ 2147483646 w 269"/>
                <a:gd name="T59" fmla="*/ 2147483646 h 247"/>
                <a:gd name="T60" fmla="*/ 2147483646 w 269"/>
                <a:gd name="T61" fmla="*/ 2147483646 h 247"/>
                <a:gd name="T62" fmla="*/ 2147483646 w 269"/>
                <a:gd name="T63" fmla="*/ 2147483646 h 247"/>
                <a:gd name="T64" fmla="*/ 2147483646 w 269"/>
                <a:gd name="T65" fmla="*/ 2147483646 h 247"/>
                <a:gd name="T66" fmla="*/ 2147483646 w 269"/>
                <a:gd name="T67" fmla="*/ 2147483646 h 247"/>
                <a:gd name="T68" fmla="*/ 2147483646 w 269"/>
                <a:gd name="T69" fmla="*/ 2147483646 h 247"/>
                <a:gd name="T70" fmla="*/ 2147483646 w 269"/>
                <a:gd name="T71" fmla="*/ 2147483646 h 247"/>
                <a:gd name="T72" fmla="*/ 2147483646 w 269"/>
                <a:gd name="T73" fmla="*/ 0 h 2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600">
                <a:solidFill>
                  <a:schemeClr val="tx1">
                    <a:lumMod val="65000"/>
                    <a:lumOff val="35000"/>
                  </a:schemeClr>
                </a:solidFill>
                <a:latin typeface="+mn-ea"/>
                <a:ea typeface="+mn-ea"/>
              </a:endParaRPr>
            </a:p>
          </p:txBody>
        </p:sp>
        <p:sp>
          <p:nvSpPr>
            <p:cNvPr id="40" name="10"/>
            <p:cNvSpPr>
              <a:spLocks noChangeAspect="1"/>
            </p:cNvSpPr>
            <p:nvPr/>
          </p:nvSpPr>
          <p:spPr>
            <a:xfrm rot="2700000">
              <a:off x="7279053" y="2906303"/>
              <a:ext cx="249600" cy="936000"/>
            </a:xfrm>
            <a:custGeom>
              <a:avLst/>
              <a:gdLst>
                <a:gd name="connsiteX0" fmla="*/ 68824 w 586846"/>
                <a:gd name="connsiteY0" fmla="*/ 1723528 h 2207149"/>
                <a:gd name="connsiteX1" fmla="*/ 229234 w 586846"/>
                <a:gd name="connsiteY1" fmla="*/ 1999898 h 2207149"/>
                <a:gd name="connsiteX2" fmla="*/ 395081 w 586846"/>
                <a:gd name="connsiteY2" fmla="*/ 1968031 h 2207149"/>
                <a:gd name="connsiteX3" fmla="*/ 530795 w 586846"/>
                <a:gd name="connsiteY3" fmla="*/ 1725944 h 2207149"/>
                <a:gd name="connsiteX4" fmla="*/ 306023 w 586846"/>
                <a:gd name="connsiteY4" fmla="*/ 76465 h 2207149"/>
                <a:gd name="connsiteX5" fmla="*/ 306023 w 586846"/>
                <a:gd name="connsiteY5" fmla="*/ 1514740 h 2207149"/>
                <a:gd name="connsiteX6" fmla="*/ 529167 w 586846"/>
                <a:gd name="connsiteY6" fmla="*/ 1514740 h 2207149"/>
                <a:gd name="connsiteX7" fmla="*/ 529167 w 586846"/>
                <a:gd name="connsiteY7" fmla="*/ 155048 h 2207149"/>
                <a:gd name="connsiteX8" fmla="*/ 450584 w 586846"/>
                <a:gd name="connsiteY8" fmla="*/ 76465 h 2207149"/>
                <a:gd name="connsiteX9" fmla="*/ 136262 w 586846"/>
                <a:gd name="connsiteY9" fmla="*/ 76465 h 2207149"/>
                <a:gd name="connsiteX10" fmla="*/ 57679 w 586846"/>
                <a:gd name="connsiteY10" fmla="*/ 155048 h 2207149"/>
                <a:gd name="connsiteX11" fmla="*/ 57679 w 586846"/>
                <a:gd name="connsiteY11" fmla="*/ 1514740 h 2207149"/>
                <a:gd name="connsiteX12" fmla="*/ 280823 w 586846"/>
                <a:gd name="connsiteY12" fmla="*/ 1514740 h 2207149"/>
                <a:gd name="connsiteX13" fmla="*/ 280823 w 586846"/>
                <a:gd name="connsiteY13" fmla="*/ 76465 h 2207149"/>
                <a:gd name="connsiteX14" fmla="*/ 97810 w 586846"/>
                <a:gd name="connsiteY14" fmla="*/ 0 h 2207149"/>
                <a:gd name="connsiteX15" fmla="*/ 489036 w 586846"/>
                <a:gd name="connsiteY15" fmla="*/ 0 h 2207149"/>
                <a:gd name="connsiteX16" fmla="*/ 586846 w 586846"/>
                <a:gd name="connsiteY16" fmla="*/ 97810 h 2207149"/>
                <a:gd name="connsiteX17" fmla="*/ 586846 w 586846"/>
                <a:gd name="connsiteY17" fmla="*/ 1690953 h 2207149"/>
                <a:gd name="connsiteX18" fmla="*/ 586517 w 586846"/>
                <a:gd name="connsiteY18" fmla="*/ 1690953 h 2207149"/>
                <a:gd name="connsiteX19" fmla="*/ 586514 w 586846"/>
                <a:gd name="connsiteY19" fmla="*/ 1691828 h 2207149"/>
                <a:gd name="connsiteX20" fmla="*/ 586823 w 586846"/>
                <a:gd name="connsiteY20" fmla="*/ 1691829 h 2207149"/>
                <a:gd name="connsiteX21" fmla="*/ 586812 w 586846"/>
                <a:gd name="connsiteY21" fmla="*/ 1694880 h 2207149"/>
                <a:gd name="connsiteX22" fmla="*/ 299633 w 586846"/>
                <a:gd name="connsiteY22" fmla="*/ 2207149 h 2207149"/>
                <a:gd name="connsiteX23" fmla="*/ 23 w 586846"/>
                <a:gd name="connsiteY23" fmla="*/ 1690953 h 2207149"/>
                <a:gd name="connsiteX24" fmla="*/ 0 w 586846"/>
                <a:gd name="connsiteY24" fmla="*/ 1690953 h 2207149"/>
                <a:gd name="connsiteX25" fmla="*/ 0 w 586846"/>
                <a:gd name="connsiteY25" fmla="*/ 97810 h 2207149"/>
                <a:gd name="connsiteX26" fmla="*/ 97810 w 586846"/>
                <a:gd name="connsiteY26" fmla="*/ 0 h 220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6846" h="2207149">
                  <a:moveTo>
                    <a:pt x="68824" y="1723528"/>
                  </a:moveTo>
                  <a:lnTo>
                    <a:pt x="229234" y="1999898"/>
                  </a:lnTo>
                  <a:lnTo>
                    <a:pt x="395081" y="1968031"/>
                  </a:lnTo>
                  <a:lnTo>
                    <a:pt x="530795" y="1725944"/>
                  </a:lnTo>
                  <a:close/>
                  <a:moveTo>
                    <a:pt x="306023" y="76465"/>
                  </a:moveTo>
                  <a:lnTo>
                    <a:pt x="306023" y="1514740"/>
                  </a:lnTo>
                  <a:lnTo>
                    <a:pt x="529167" y="1514740"/>
                  </a:lnTo>
                  <a:lnTo>
                    <a:pt x="529167" y="155048"/>
                  </a:lnTo>
                  <a:cubicBezTo>
                    <a:pt x="529167" y="111648"/>
                    <a:pt x="493984" y="76465"/>
                    <a:pt x="450584" y="76465"/>
                  </a:cubicBezTo>
                  <a:close/>
                  <a:moveTo>
                    <a:pt x="136262" y="76465"/>
                  </a:moveTo>
                  <a:cubicBezTo>
                    <a:pt x="92862" y="76465"/>
                    <a:pt x="57679" y="111648"/>
                    <a:pt x="57679" y="155048"/>
                  </a:cubicBezTo>
                  <a:lnTo>
                    <a:pt x="57679" y="1514740"/>
                  </a:lnTo>
                  <a:lnTo>
                    <a:pt x="280823" y="1514740"/>
                  </a:lnTo>
                  <a:lnTo>
                    <a:pt x="280823" y="76465"/>
                  </a:lnTo>
                  <a:close/>
                  <a:moveTo>
                    <a:pt x="97810" y="0"/>
                  </a:moveTo>
                  <a:lnTo>
                    <a:pt x="489036" y="0"/>
                  </a:lnTo>
                  <a:cubicBezTo>
                    <a:pt x="543055" y="0"/>
                    <a:pt x="586846" y="43791"/>
                    <a:pt x="586846" y="97810"/>
                  </a:cubicBezTo>
                  <a:lnTo>
                    <a:pt x="586846" y="1690953"/>
                  </a:lnTo>
                  <a:lnTo>
                    <a:pt x="586517" y="1690953"/>
                  </a:lnTo>
                  <a:lnTo>
                    <a:pt x="586514" y="1691828"/>
                  </a:lnTo>
                  <a:lnTo>
                    <a:pt x="586823" y="1691829"/>
                  </a:lnTo>
                  <a:lnTo>
                    <a:pt x="586812" y="1694880"/>
                  </a:lnTo>
                  <a:lnTo>
                    <a:pt x="299633" y="2207149"/>
                  </a:lnTo>
                  <a:lnTo>
                    <a:pt x="23" y="1690953"/>
                  </a:lnTo>
                  <a:lnTo>
                    <a:pt x="0" y="1690953"/>
                  </a:lnTo>
                  <a:lnTo>
                    <a:pt x="0" y="97810"/>
                  </a:lnTo>
                  <a:cubicBezTo>
                    <a:pt x="0" y="43791"/>
                    <a:pt x="43791" y="0"/>
                    <a:pt x="9781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sz="1600">
                <a:solidFill>
                  <a:schemeClr val="tx1">
                    <a:lumMod val="65000"/>
                    <a:lumOff val="35000"/>
                  </a:schemeClr>
                </a:solidFill>
                <a:latin typeface="+mn-ea"/>
              </a:endParaRPr>
            </a:p>
          </p:txBody>
        </p:sp>
        <p:sp>
          <p:nvSpPr>
            <p:cNvPr id="42" name="9"/>
            <p:cNvSpPr>
              <a:spLocks noChangeAspect="1"/>
            </p:cNvSpPr>
            <p:nvPr/>
          </p:nvSpPr>
          <p:spPr bwMode="auto">
            <a:xfrm>
              <a:off x="4489486" y="2969303"/>
              <a:ext cx="540000" cy="810000"/>
            </a:xfrm>
            <a:custGeom>
              <a:avLst/>
              <a:gdLst>
                <a:gd name="T0" fmla="*/ 907356 w 545"/>
                <a:gd name="T1" fmla="*/ 1070349 h 619"/>
                <a:gd name="T2" fmla="*/ 259874 w 545"/>
                <a:gd name="T3" fmla="*/ 1113977 h 619"/>
                <a:gd name="T4" fmla="*/ 907356 w 545"/>
                <a:gd name="T5" fmla="*/ 1198326 h 619"/>
                <a:gd name="T6" fmla="*/ 907356 w 545"/>
                <a:gd name="T7" fmla="*/ 1070349 h 619"/>
                <a:gd name="T8" fmla="*/ 907356 w 545"/>
                <a:gd name="T9" fmla="*/ 1369931 h 619"/>
                <a:gd name="T10" fmla="*/ 259874 w 545"/>
                <a:gd name="T11" fmla="*/ 1413559 h 619"/>
                <a:gd name="T12" fmla="*/ 907356 w 545"/>
                <a:gd name="T13" fmla="*/ 1457187 h 619"/>
                <a:gd name="T14" fmla="*/ 907356 w 545"/>
                <a:gd name="T15" fmla="*/ 1369931 h 619"/>
                <a:gd name="T16" fmla="*/ 1037292 w 545"/>
                <a:gd name="T17" fmla="*/ 215233 h 619"/>
                <a:gd name="T18" fmla="*/ 907356 w 545"/>
                <a:gd name="T19" fmla="*/ 84348 h 619"/>
                <a:gd name="T20" fmla="*/ 583615 w 545"/>
                <a:gd name="T21" fmla="*/ 0 h 619"/>
                <a:gd name="T22" fmla="*/ 290706 w 545"/>
                <a:gd name="T23" fmla="*/ 84348 h 619"/>
                <a:gd name="T24" fmla="*/ 160769 w 545"/>
                <a:gd name="T25" fmla="*/ 215233 h 619"/>
                <a:gd name="T26" fmla="*/ 0 w 545"/>
                <a:gd name="T27" fmla="*/ 1585164 h 619"/>
                <a:gd name="T28" fmla="*/ 1037292 w 545"/>
                <a:gd name="T29" fmla="*/ 1797488 h 619"/>
                <a:gd name="T30" fmla="*/ 1198062 w 545"/>
                <a:gd name="T31" fmla="*/ 427558 h 619"/>
                <a:gd name="T32" fmla="*/ 389811 w 545"/>
                <a:gd name="T33" fmla="*/ 215233 h 619"/>
                <a:gd name="T34" fmla="*/ 486713 w 545"/>
                <a:gd name="T35" fmla="*/ 215233 h 619"/>
                <a:gd name="T36" fmla="*/ 713551 w 545"/>
                <a:gd name="T37" fmla="*/ 215233 h 619"/>
                <a:gd name="T38" fmla="*/ 810453 w 545"/>
                <a:gd name="T39" fmla="*/ 427558 h 619"/>
                <a:gd name="T40" fmla="*/ 389811 w 545"/>
                <a:gd name="T41" fmla="*/ 215233 h 619"/>
                <a:gd name="T42" fmla="*/ 1101160 w 545"/>
                <a:gd name="T43" fmla="*/ 1585164 h 619"/>
                <a:gd name="T44" fmla="*/ 160769 w 545"/>
                <a:gd name="T45" fmla="*/ 1713140 h 619"/>
                <a:gd name="T46" fmla="*/ 63867 w 545"/>
                <a:gd name="T47" fmla="*/ 427558 h 619"/>
                <a:gd name="T48" fmla="*/ 290706 w 545"/>
                <a:gd name="T49" fmla="*/ 343210 h 619"/>
                <a:gd name="T50" fmla="*/ 907356 w 545"/>
                <a:gd name="T51" fmla="*/ 558443 h 619"/>
                <a:gd name="T52" fmla="*/ 1037292 w 545"/>
                <a:gd name="T53" fmla="*/ 343210 h 619"/>
                <a:gd name="T54" fmla="*/ 1101160 w 545"/>
                <a:gd name="T55" fmla="*/ 1585164 h 619"/>
                <a:gd name="T56" fmla="*/ 907356 w 545"/>
                <a:gd name="T57" fmla="*/ 770768 h 619"/>
                <a:gd name="T58" fmla="*/ 259874 w 545"/>
                <a:gd name="T59" fmla="*/ 858024 h 619"/>
                <a:gd name="T60" fmla="*/ 907356 w 545"/>
                <a:gd name="T61" fmla="*/ 898744 h 619"/>
                <a:gd name="T62" fmla="*/ 907356 w 545"/>
                <a:gd name="T63" fmla="*/ 770768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bg1"/>
            </a:solidFill>
            <a:ln>
              <a:noFill/>
            </a:ln>
          </p:spPr>
          <p:txBody>
            <a:bodyPr wrap="none" lIns="121908" tIns="60955" rIns="121908" bIns="60955"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1600">
                <a:solidFill>
                  <a:schemeClr val="tx1">
                    <a:lumMod val="65000"/>
                    <a:lumOff val="35000"/>
                  </a:schemeClr>
                </a:solidFill>
                <a:latin typeface="+mn-ea"/>
                <a:ea typeface="+mn-ea"/>
              </a:endParaRPr>
            </a:p>
          </p:txBody>
        </p:sp>
        <p:sp>
          <p:nvSpPr>
            <p:cNvPr id="55" name="8"/>
            <p:cNvSpPr>
              <a:spLocks noChangeAspect="1"/>
            </p:cNvSpPr>
            <p:nvPr/>
          </p:nvSpPr>
          <p:spPr bwMode="auto">
            <a:xfrm>
              <a:off x="9690211" y="3067704"/>
              <a:ext cx="720000" cy="613199"/>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chemeClr val="bg1"/>
            </a:solid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sz="1600" dirty="0">
                <a:solidFill>
                  <a:schemeClr val="tx1">
                    <a:lumMod val="65000"/>
                    <a:lumOff val="35000"/>
                  </a:schemeClr>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0" presetClass="entr" presetSubtype="0" decel="100000"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strVal val="#ppt_w+.3"/>
                                          </p:val>
                                        </p:tav>
                                        <p:tav tm="100000">
                                          <p:val>
                                            <p:strVal val="#ppt_w"/>
                                          </p:val>
                                        </p:tav>
                                      </p:tavLst>
                                    </p:anim>
                                    <p:anim calcmode="lin" valueType="num">
                                      <p:cBhvr>
                                        <p:cTn id="13" dur="500" fill="hold"/>
                                        <p:tgtEl>
                                          <p:spTgt spid="26"/>
                                        </p:tgtEl>
                                        <p:attrNameLst>
                                          <p:attrName>ppt_h</p:attrName>
                                        </p:attrNameLst>
                                      </p:cBhvr>
                                      <p:tavLst>
                                        <p:tav tm="0">
                                          <p:val>
                                            <p:strVal val="#ppt_h"/>
                                          </p:val>
                                        </p:tav>
                                        <p:tav tm="100000">
                                          <p:val>
                                            <p:strVal val="#ppt_h"/>
                                          </p:val>
                                        </p:tav>
                                      </p:tavLst>
                                    </p:anim>
                                    <p:animEffect transition="in" filter="fade">
                                      <p:cBhvr>
                                        <p:cTn id="14" dur="500"/>
                                        <p:tgtEl>
                                          <p:spTgt spid="26"/>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strVal val="#ppt_w+.3"/>
                                          </p:val>
                                        </p:tav>
                                        <p:tav tm="100000">
                                          <p:val>
                                            <p:strVal val="#ppt_w"/>
                                          </p:val>
                                        </p:tav>
                                      </p:tavLst>
                                    </p:anim>
                                    <p:anim calcmode="lin" valueType="num">
                                      <p:cBhvr>
                                        <p:cTn id="18" dur="500" fill="hold"/>
                                        <p:tgtEl>
                                          <p:spTgt spid="27"/>
                                        </p:tgtEl>
                                        <p:attrNameLst>
                                          <p:attrName>ppt_h</p:attrName>
                                        </p:attrNameLst>
                                      </p:cBhvr>
                                      <p:tavLst>
                                        <p:tav tm="0">
                                          <p:val>
                                            <p:strVal val="#ppt_h"/>
                                          </p:val>
                                        </p:tav>
                                        <p:tav tm="100000">
                                          <p:val>
                                            <p:strVal val="#ppt_h"/>
                                          </p:val>
                                        </p:tav>
                                      </p:tavLst>
                                    </p:anim>
                                    <p:animEffect transition="in" filter="fade">
                                      <p:cBhvr>
                                        <p:cTn id="19" dur="500"/>
                                        <p:tgtEl>
                                          <p:spTgt spid="27"/>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strVal val="#ppt_w+.3"/>
                                          </p:val>
                                        </p:tav>
                                        <p:tav tm="100000">
                                          <p:val>
                                            <p:strVal val="#ppt_w"/>
                                          </p:val>
                                        </p:tav>
                                      </p:tavLst>
                                    </p:anim>
                                    <p:anim calcmode="lin" valueType="num">
                                      <p:cBhvr>
                                        <p:cTn id="23" dur="500" fill="hold"/>
                                        <p:tgtEl>
                                          <p:spTgt spid="28"/>
                                        </p:tgtEl>
                                        <p:attrNameLst>
                                          <p:attrName>ppt_h</p:attrName>
                                        </p:attrNameLst>
                                      </p:cBhvr>
                                      <p:tavLst>
                                        <p:tav tm="0">
                                          <p:val>
                                            <p:strVal val="#ppt_h"/>
                                          </p:val>
                                        </p:tav>
                                        <p:tav tm="100000">
                                          <p:val>
                                            <p:strVal val="#ppt_h"/>
                                          </p:val>
                                        </p:tav>
                                      </p:tavLst>
                                    </p:anim>
                                    <p:animEffect transition="in" filter="fade">
                                      <p:cBhvr>
                                        <p:cTn id="24" dur="500"/>
                                        <p:tgtEl>
                                          <p:spTgt spid="28"/>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strVal val="#ppt_w+.3"/>
                                          </p:val>
                                        </p:tav>
                                        <p:tav tm="100000">
                                          <p:val>
                                            <p:strVal val="#ppt_w"/>
                                          </p:val>
                                        </p:tav>
                                      </p:tavLst>
                                    </p:anim>
                                    <p:anim calcmode="lin" valueType="num">
                                      <p:cBhvr>
                                        <p:cTn id="28" dur="500" fill="hold"/>
                                        <p:tgtEl>
                                          <p:spTgt spid="29"/>
                                        </p:tgtEl>
                                        <p:attrNameLst>
                                          <p:attrName>ppt_h</p:attrName>
                                        </p:attrNameLst>
                                      </p:cBhvr>
                                      <p:tavLst>
                                        <p:tav tm="0">
                                          <p:val>
                                            <p:strVal val="#ppt_h"/>
                                          </p:val>
                                        </p:tav>
                                        <p:tav tm="100000">
                                          <p:val>
                                            <p:strVal val="#ppt_h"/>
                                          </p:val>
                                        </p:tav>
                                      </p:tavLst>
                                    </p:anim>
                                    <p:animEffect transition="in" filter="fade">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a:off x="921703" y="2257878"/>
            <a:ext cx="10351768" cy="3535957"/>
            <a:chOff x="921703" y="2158032"/>
            <a:chExt cx="10351768" cy="3535957"/>
          </a:xfrm>
        </p:grpSpPr>
        <p:grpSp>
          <p:nvGrpSpPr>
            <p:cNvPr id="44" name="组合 43"/>
            <p:cNvGrpSpPr>
              <a:grpSpLocks noChangeAspect="1"/>
            </p:cNvGrpSpPr>
            <p:nvPr/>
          </p:nvGrpSpPr>
          <p:grpSpPr>
            <a:xfrm>
              <a:off x="921703" y="2158032"/>
              <a:ext cx="10351768" cy="3196025"/>
              <a:chOff x="1195345" y="1968261"/>
              <a:chExt cx="9641187" cy="2976641"/>
            </a:xfrm>
          </p:grpSpPr>
          <p:grpSp>
            <p:nvGrpSpPr>
              <p:cNvPr id="47" name="组合 46"/>
              <p:cNvGrpSpPr/>
              <p:nvPr/>
            </p:nvGrpSpPr>
            <p:grpSpPr>
              <a:xfrm>
                <a:off x="3963121" y="1968261"/>
                <a:ext cx="6873411" cy="1254213"/>
                <a:chOff x="6929678" y="3624603"/>
                <a:chExt cx="6046540" cy="1254213"/>
              </a:xfrm>
            </p:grpSpPr>
            <p:sp>
              <p:nvSpPr>
                <p:cNvPr id="51" name="TextBox 50"/>
                <p:cNvSpPr txBox="1"/>
                <p:nvPr/>
              </p:nvSpPr>
              <p:spPr>
                <a:xfrm>
                  <a:off x="7015033" y="3624603"/>
                  <a:ext cx="1350600" cy="372645"/>
                </a:xfrm>
                <a:prstGeom prst="rect">
                  <a:avLst/>
                </a:prstGeom>
                <a:noFill/>
              </p:spPr>
              <p:txBody>
                <a:bodyPr wrap="square" rtlCol="0" anchor="ctr">
                  <a:spAutoFit/>
                </a:bodyPr>
                <a:lstStyle/>
                <a:p>
                  <a:r>
                    <a:rPr lang="id-ID" sz="2000" spc="300" dirty="0">
                      <a:solidFill>
                        <a:schemeClr val="tx1">
                          <a:lumMod val="65000"/>
                          <a:lumOff val="35000"/>
                        </a:schemeClr>
                      </a:solidFill>
                      <a:latin typeface="+mn-ea"/>
                      <a:ea typeface="+mn-ea"/>
                      <a:cs typeface="Open Sans" panose="020B0606030504020204" pitchFamily="34" charset="0"/>
                    </a:rPr>
                    <a:t>LOREM </a:t>
                  </a:r>
                  <a:endParaRPr lang="id-ID" sz="2000" spc="300" dirty="0">
                    <a:solidFill>
                      <a:schemeClr val="tx1">
                        <a:lumMod val="65000"/>
                        <a:lumOff val="35000"/>
                      </a:schemeClr>
                    </a:solidFill>
                    <a:latin typeface="+mn-ea"/>
                    <a:ea typeface="+mn-ea"/>
                    <a:cs typeface="Open Sans" panose="020B0606030504020204" pitchFamily="34" charset="0"/>
                  </a:endParaRPr>
                </a:p>
              </p:txBody>
            </p:sp>
            <p:sp>
              <p:nvSpPr>
                <p:cNvPr id="52" name="TextBox 51"/>
                <p:cNvSpPr txBox="1"/>
                <p:nvPr/>
              </p:nvSpPr>
              <p:spPr>
                <a:xfrm>
                  <a:off x="6929678" y="4020086"/>
                  <a:ext cx="6046540" cy="85873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mn-ea"/>
                      <a:ea typeface="+mn-ea"/>
                      <a:cs typeface="Open Sans" panose="020B0606030504020204" pitchFamily="34" charset="0"/>
                    </a:rPr>
                    <a:t>双击输入替换内容双击输入替换内容双击输入替换内容双击输入替换</a:t>
                  </a:r>
                  <a:r>
                    <a:rPr lang="zh-CN" altLang="en-US" sz="1200" dirty="0" smtClean="0">
                      <a:solidFill>
                        <a:schemeClr val="tx1">
                          <a:lumMod val="65000"/>
                          <a:lumOff val="35000"/>
                        </a:schemeClr>
                      </a:solidFill>
                      <a:latin typeface="+mn-ea"/>
                      <a:ea typeface="+mn-ea"/>
                      <a:cs typeface="Open Sans" panose="020B0606030504020204" pitchFamily="34" charset="0"/>
                    </a:rPr>
                    <a:t>内容双击</a:t>
                  </a:r>
                  <a:r>
                    <a:rPr lang="zh-CN" altLang="en-US" sz="1200" dirty="0">
                      <a:solidFill>
                        <a:schemeClr val="tx1">
                          <a:lumMod val="65000"/>
                          <a:lumOff val="35000"/>
                        </a:schemeClr>
                      </a:solidFill>
                      <a:latin typeface="+mn-ea"/>
                      <a:ea typeface="+mn-ea"/>
                      <a:cs typeface="Open Sans" panose="020B0606030504020204" pitchFamily="34" charset="0"/>
                    </a:rPr>
                    <a:t>输入替换内容双击输入替换内容双击输入替换内容双击输入替换内容双击输入替换内容双击输入替换</a:t>
                  </a:r>
                  <a:r>
                    <a:rPr lang="zh-CN" altLang="en-US" sz="1200" dirty="0" smtClean="0">
                      <a:solidFill>
                        <a:schemeClr val="tx1">
                          <a:lumMod val="65000"/>
                          <a:lumOff val="35000"/>
                        </a:schemeClr>
                      </a:solidFill>
                      <a:latin typeface="+mn-ea"/>
                      <a:ea typeface="+mn-ea"/>
                      <a:cs typeface="Open Sans" panose="020B0606030504020204" pitchFamily="34" charset="0"/>
                    </a:rPr>
                    <a:t>内容双击输入替换内容双击输入替换内容</a:t>
                  </a:r>
                  <a:endParaRPr lang="zh-CN" altLang="en-US" sz="1200" dirty="0">
                    <a:solidFill>
                      <a:schemeClr val="tx1">
                        <a:lumMod val="65000"/>
                        <a:lumOff val="35000"/>
                      </a:schemeClr>
                    </a:solidFill>
                    <a:latin typeface="+mn-ea"/>
                    <a:ea typeface="+mn-ea"/>
                    <a:cs typeface="Open Sans" panose="020B0606030504020204" pitchFamily="34" charset="0"/>
                  </a:endParaRPr>
                </a:p>
              </p:txBody>
            </p:sp>
          </p:grpSp>
          <p:grpSp>
            <p:nvGrpSpPr>
              <p:cNvPr id="48" name="组合 47"/>
              <p:cNvGrpSpPr/>
              <p:nvPr/>
            </p:nvGrpSpPr>
            <p:grpSpPr>
              <a:xfrm>
                <a:off x="1195345" y="3933388"/>
                <a:ext cx="6873413" cy="1011514"/>
                <a:chOff x="9132747" y="2303076"/>
                <a:chExt cx="6046538" cy="1011514"/>
              </a:xfrm>
            </p:grpSpPr>
            <p:sp>
              <p:nvSpPr>
                <p:cNvPr id="49" name="TextBox 48"/>
                <p:cNvSpPr txBox="1"/>
                <p:nvPr/>
              </p:nvSpPr>
              <p:spPr>
                <a:xfrm>
                  <a:off x="13752693" y="2303076"/>
                  <a:ext cx="1350600" cy="372645"/>
                </a:xfrm>
                <a:prstGeom prst="rect">
                  <a:avLst/>
                </a:prstGeom>
                <a:noFill/>
              </p:spPr>
              <p:txBody>
                <a:bodyPr wrap="square" rtlCol="0" anchor="ctr">
                  <a:spAutoFit/>
                </a:bodyPr>
                <a:lstStyle/>
                <a:p>
                  <a:pPr algn="r"/>
                  <a:r>
                    <a:rPr lang="id-ID" sz="2000" spc="300" dirty="0">
                      <a:solidFill>
                        <a:schemeClr val="tx1">
                          <a:lumMod val="65000"/>
                          <a:lumOff val="35000"/>
                        </a:schemeClr>
                      </a:solidFill>
                      <a:latin typeface="+mn-ea"/>
                      <a:ea typeface="+mn-ea"/>
                      <a:cs typeface="Open Sans" panose="020B0606030504020204" pitchFamily="34" charset="0"/>
                    </a:rPr>
                    <a:t>LOREM </a:t>
                  </a:r>
                  <a:endParaRPr lang="id-ID" sz="2000" spc="300" dirty="0">
                    <a:solidFill>
                      <a:schemeClr val="tx1">
                        <a:lumMod val="65000"/>
                        <a:lumOff val="35000"/>
                      </a:schemeClr>
                    </a:solidFill>
                    <a:latin typeface="+mn-ea"/>
                    <a:ea typeface="+mn-ea"/>
                    <a:cs typeface="Open Sans" panose="020B0606030504020204" pitchFamily="34" charset="0"/>
                  </a:endParaRPr>
                </a:p>
              </p:txBody>
            </p:sp>
            <p:sp>
              <p:nvSpPr>
                <p:cNvPr id="50" name="TextBox 49"/>
                <p:cNvSpPr txBox="1"/>
                <p:nvPr/>
              </p:nvSpPr>
              <p:spPr>
                <a:xfrm>
                  <a:off x="9132747" y="2698554"/>
                  <a:ext cx="6046538" cy="616036"/>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mn-ea"/>
                      <a:ea typeface="+mn-ea"/>
                      <a:cs typeface="Open Sans" panose="020B0606030504020204" pitchFamily="34" charset="0"/>
                      <a:sym typeface="+mn-ea"/>
                    </a:rPr>
                    <a:t>双击输入替换内容双击输入替换内容双击输入替换内容双击输入替换</a:t>
                  </a:r>
                  <a:r>
                    <a:rPr lang="zh-CN" altLang="en-US" sz="1200" dirty="0" smtClean="0">
                      <a:solidFill>
                        <a:schemeClr val="tx1">
                          <a:lumMod val="65000"/>
                          <a:lumOff val="35000"/>
                        </a:schemeClr>
                      </a:solidFill>
                      <a:latin typeface="+mn-ea"/>
                      <a:ea typeface="+mn-ea"/>
                      <a:cs typeface="Open Sans" panose="020B0606030504020204" pitchFamily="34" charset="0"/>
                      <a:sym typeface="+mn-ea"/>
                    </a:rPr>
                    <a:t>内容双击</a:t>
                  </a:r>
                  <a:r>
                    <a:rPr lang="zh-CN" altLang="en-US" sz="1200" dirty="0">
                      <a:solidFill>
                        <a:schemeClr val="tx1">
                          <a:lumMod val="65000"/>
                          <a:lumOff val="35000"/>
                        </a:schemeClr>
                      </a:solidFill>
                      <a:latin typeface="+mn-ea"/>
                      <a:ea typeface="+mn-ea"/>
                      <a:cs typeface="Open Sans" panose="020B0606030504020204" pitchFamily="34" charset="0"/>
                      <a:sym typeface="+mn-ea"/>
                    </a:rPr>
                    <a:t>输入替换内容双击输入替换内容双击输入替换内容双击输入替换内容双击输入替换内容双击输入替换</a:t>
                  </a:r>
                  <a:r>
                    <a:rPr lang="zh-CN" altLang="en-US" sz="1200" dirty="0" smtClean="0">
                      <a:solidFill>
                        <a:schemeClr val="tx1">
                          <a:lumMod val="65000"/>
                          <a:lumOff val="35000"/>
                        </a:schemeClr>
                      </a:solidFill>
                      <a:latin typeface="+mn-ea"/>
                      <a:ea typeface="+mn-ea"/>
                      <a:cs typeface="Open Sans" panose="020B0606030504020204" pitchFamily="34" charset="0"/>
                      <a:sym typeface="+mn-ea"/>
                    </a:rPr>
                    <a:t>内容双击输入替换内容双击输入替换内容</a:t>
                  </a:r>
                  <a:endParaRPr lang="zh-CN" altLang="en-US" sz="1200" dirty="0">
                    <a:solidFill>
                      <a:schemeClr val="tx1">
                        <a:lumMod val="65000"/>
                        <a:lumOff val="35000"/>
                      </a:schemeClr>
                    </a:solidFill>
                    <a:latin typeface="+mn-ea"/>
                    <a:ea typeface="+mn-ea"/>
                    <a:cs typeface="Open Sans" panose="020B0606030504020204" pitchFamily="34" charset="0"/>
                  </a:endParaRPr>
                </a:p>
              </p:txBody>
            </p:sp>
          </p:grpSp>
        </p:grpSp>
        <p:pic>
          <p:nvPicPr>
            <p:cNvPr id="45" name="图片 4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78808" y="2215477"/>
              <a:ext cx="2152299" cy="1437735"/>
            </a:xfrm>
            <a:prstGeom prst="rect">
              <a:avLst/>
            </a:prstGeom>
          </p:spPr>
        </p:pic>
        <p:pic>
          <p:nvPicPr>
            <p:cNvPr id="46" name="图片 4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079808" y="4256254"/>
              <a:ext cx="2152299" cy="1437735"/>
            </a:xfrm>
            <a:prstGeom prst="rect">
              <a:avLst/>
            </a:prstGeom>
          </p:spPr>
        </p:pic>
      </p:grpSp>
      <p:sp>
        <p:nvSpPr>
          <p:cNvPr id="13"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合作项目介绍</a:t>
            </a:r>
            <a:endParaRPr lang="en-US" altLang="zh-CN" spc="1200" dirty="0">
              <a:latin typeface="字魂35号-经典雅黑" panose="00000500000000000000" pitchFamily="2" charset="-122"/>
              <a:ea typeface="字魂35号-经典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2"/>
          <p:cNvSpPr txBox="1"/>
          <p:nvPr/>
        </p:nvSpPr>
        <p:spPr>
          <a:xfrm>
            <a:off x="4954587" y="2362994"/>
            <a:ext cx="5040000" cy="1104284"/>
          </a:xfrm>
          <a:prstGeom prst="rect">
            <a:avLst/>
          </a:prstGeom>
          <a:noFill/>
        </p:spPr>
        <p:txBody>
          <a:bodyPr wrap="square" lIns="87764" tIns="43882" rIns="87764" bIns="43882" rtlCol="0">
            <a:spAutoFit/>
          </a:bodyPr>
          <a:lstStyle>
            <a:defPPr>
              <a:defRPr lang="zh-CN"/>
            </a:defPPr>
            <a:lvl1pPr>
              <a:defRPr sz="3200">
                <a:solidFill>
                  <a:schemeClr val="bg1"/>
                </a:solidFill>
                <a:latin typeface="Agency FB" panose="020B0503020202020204" pitchFamily="34" charset="0"/>
              </a:defRPr>
            </a:lvl1pPr>
          </a:lstStyle>
          <a:p>
            <a:pPr algn="dist"/>
            <a:r>
              <a:rPr lang="zh-CN" altLang="en-US" sz="6600" spc="1800" dirty="0" smtClean="0">
                <a:solidFill>
                  <a:schemeClr val="tx2"/>
                </a:solidFill>
                <a:latin typeface="字魂35号-经典雅黑" panose="00000500000000000000" pitchFamily="2" charset="-122"/>
                <a:ea typeface="字魂35号-经典雅黑" panose="00000500000000000000" pitchFamily="2" charset="-122"/>
              </a:rPr>
              <a:t>成果展示</a:t>
            </a:r>
            <a:endParaRPr lang="zh-CN" altLang="en-US" sz="6600" spc="1800" dirty="0">
              <a:solidFill>
                <a:schemeClr val="tx2"/>
              </a:solidFill>
              <a:latin typeface="字魂35号-经典雅黑" panose="00000500000000000000" pitchFamily="2" charset="-122"/>
              <a:ea typeface="字魂35号-经典雅黑" panose="00000500000000000000" pitchFamily="2" charset="-122"/>
            </a:endParaRP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954587" y="3621663"/>
            <a:ext cx="4860000" cy="645160"/>
          </a:xfrm>
          <a:prstGeom prst="rect">
            <a:avLst/>
          </a:prstGeom>
        </p:spPr>
        <p:txBody>
          <a:bodyPr wrap="square" lIns="91441" tIns="45720" rIns="91441" bIns="45720">
            <a:spAutoFit/>
          </a:bodyPr>
          <a:lstStyle/>
          <a:p>
            <a:pPr>
              <a:lnSpc>
                <a:spcPct val="150000"/>
              </a:lnSpc>
            </a:pP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a:t>
            </a:r>
            <a:r>
              <a:rPr lang="zh-CN" altLang="en-US" sz="1200" dirty="0" smtClean="0">
                <a:solidFill>
                  <a:schemeClr val="tx1">
                    <a:lumMod val="50000"/>
                    <a:lumOff val="50000"/>
                  </a:schemeClr>
                </a:solidFill>
                <a:latin typeface="+mn-ea"/>
                <a:ea typeface="+mn-ea"/>
                <a:cs typeface="+mn-ea"/>
                <a:sym typeface="Calibri" panose="020F0502020204030204" pitchFamily="34" charset="0"/>
              </a:rPr>
              <a:t>内容</a:t>
            </a:r>
            <a:endParaRPr lang="en-US" altLang="zh-CN" sz="1200" dirty="0">
              <a:solidFill>
                <a:schemeClr val="tx1">
                  <a:lumMod val="50000"/>
                  <a:lumOff val="50000"/>
                </a:schemeClr>
              </a:solidFill>
              <a:latin typeface="+mn-ea"/>
              <a:ea typeface="+mn-ea"/>
              <a:cs typeface="+mn-ea"/>
              <a:sym typeface="Calibri" panose="020F0502020204030204" pitchFamily="34" charset="0"/>
            </a:endParaRPr>
          </a:p>
        </p:txBody>
      </p:sp>
      <p:sp>
        <p:nvSpPr>
          <p:cNvPr id="7" name="TextBox 6"/>
          <p:cNvSpPr txBox="1">
            <a:spLocks noChangeAspect="1"/>
          </p:cNvSpPr>
          <p:nvPr/>
        </p:nvSpPr>
        <p:spPr>
          <a:xfrm>
            <a:off x="1601787" y="2169794"/>
            <a:ext cx="2448000" cy="2448000"/>
          </a:xfrm>
          <a:prstGeom prst="ellipse">
            <a:avLst/>
          </a:prstGeom>
          <a:solidFill>
            <a:srgbClr val="52B7AF"/>
          </a:solidFill>
        </p:spPr>
        <p:txBody>
          <a:bodyPr wrap="none" rtlCol="0" anchor="ctr" anchorCtr="1">
            <a:noAutofit/>
          </a:bodyPr>
          <a:lstStyle/>
          <a:p>
            <a:pPr algn="ctr"/>
            <a:r>
              <a:rPr lang="en-US" altLang="zh-CN" sz="8000" dirty="0" smtClean="0">
                <a:solidFill>
                  <a:schemeClr val="bg1"/>
                </a:solidFill>
                <a:latin typeface="+mn-ea"/>
                <a:ea typeface="+mn-ea"/>
              </a:rPr>
              <a:t>03</a:t>
            </a:r>
            <a:endParaRPr lang="zh-CN" altLang="en-US" sz="8000" dirty="0">
              <a:solidFill>
                <a:schemeClr val="bg1"/>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500"/>
                                        <p:tgtEl>
                                          <p:spTgt spid="7"/>
                                        </p:tgtEl>
                                      </p:cBhvr>
                                    </p:animEffect>
                                  </p:childTnLst>
                                </p:cTn>
                              </p:par>
                            </p:childTnLst>
                          </p:cTn>
                        </p:par>
                        <p:par>
                          <p:cTn id="8" fill="hold">
                            <p:stCondLst>
                              <p:cond delay="500"/>
                            </p:stCondLst>
                            <p:childTnLst>
                              <p:par>
                                <p:cTn id="9" presetID="17" presetClass="entr" presetSubtype="1"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ppt_y-#ppt_h/2"/>
                                          </p:val>
                                        </p:tav>
                                        <p:tav tm="100000">
                                          <p:val>
                                            <p:strVal val="#ppt_y"/>
                                          </p:val>
                                        </p:tav>
                                      </p:tavLst>
                                    </p:anim>
                                    <p:anim calcmode="lin" valueType="num">
                                      <p:cBhvr>
                                        <p:cTn id="13" dur="500" fill="hold"/>
                                        <p:tgtEl>
                                          <p:spTgt spid="5"/>
                                        </p:tgtEl>
                                        <p:attrNameLst>
                                          <p:attrName>ppt_w</p:attrName>
                                        </p:attrNameLst>
                                      </p:cBhvr>
                                      <p:tavLst>
                                        <p:tav tm="0">
                                          <p:val>
                                            <p:strVal val="#ppt_w"/>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14"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项目成果展示</a:t>
            </a:r>
            <a:endParaRPr lang="en-US" altLang="zh-CN" spc="1200" dirty="0">
              <a:latin typeface="字魂35号-经典雅黑" panose="00000500000000000000" pitchFamily="2" charset="-122"/>
              <a:ea typeface="字魂35号-经典雅黑" panose="00000500000000000000" pitchFamily="2" charset="-122"/>
            </a:endParaRPr>
          </a:p>
        </p:txBody>
      </p:sp>
      <p:grpSp>
        <p:nvGrpSpPr>
          <p:cNvPr id="11" name="组合 10"/>
          <p:cNvGrpSpPr/>
          <p:nvPr/>
        </p:nvGrpSpPr>
        <p:grpSpPr>
          <a:xfrm>
            <a:off x="6005843" y="2532100"/>
            <a:ext cx="5425744" cy="3186600"/>
            <a:chOff x="6097587" y="2949125"/>
            <a:chExt cx="5425744" cy="3186600"/>
          </a:xfrm>
        </p:grpSpPr>
        <p:grpSp>
          <p:nvGrpSpPr>
            <p:cNvPr id="12" name="4"/>
            <p:cNvGrpSpPr/>
            <p:nvPr/>
          </p:nvGrpSpPr>
          <p:grpSpPr>
            <a:xfrm>
              <a:off x="6664018" y="2949125"/>
              <a:ext cx="4859313" cy="927688"/>
              <a:chOff x="5130801" y="2820874"/>
              <a:chExt cx="3632195" cy="927475"/>
            </a:xfrm>
          </p:grpSpPr>
          <p:sp>
            <p:nvSpPr>
              <p:cNvPr id="24" name="42"/>
              <p:cNvSpPr/>
              <p:nvPr/>
            </p:nvSpPr>
            <p:spPr bwMode="auto">
              <a:xfrm>
                <a:off x="5130801" y="3208473"/>
                <a:ext cx="3632195" cy="539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200" dirty="0">
                    <a:solidFill>
                      <a:schemeClr val="tx1">
                        <a:lumMod val="65000"/>
                        <a:lumOff val="35000"/>
                      </a:schemeClr>
                    </a:solidFill>
                    <a:latin typeface="+mn-ea"/>
                    <a:ea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rPr>
                  <a:t>双击输入替换内容</a:t>
                </a:r>
                <a:endParaRPr lang="en-US" altLang="zh-CN" sz="1200" dirty="0">
                  <a:solidFill>
                    <a:schemeClr val="tx1">
                      <a:lumMod val="65000"/>
                      <a:lumOff val="35000"/>
                    </a:schemeClr>
                  </a:solidFill>
                  <a:latin typeface="+mn-ea"/>
                  <a:ea typeface="+mn-ea"/>
                </a:endParaRPr>
              </a:p>
            </p:txBody>
          </p:sp>
          <p:sp>
            <p:nvSpPr>
              <p:cNvPr id="25" name="41"/>
              <p:cNvSpPr txBox="1"/>
              <p:nvPr/>
            </p:nvSpPr>
            <p:spPr bwMode="auto">
              <a:xfrm>
                <a:off x="5130801" y="2820874"/>
                <a:ext cx="363219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solidFill>
                      <a:schemeClr val="tx1">
                        <a:lumMod val="65000"/>
                        <a:lumOff val="35000"/>
                      </a:schemeClr>
                    </a:solidFill>
                    <a:latin typeface="+mn-ea"/>
                    <a:ea typeface="+mn-ea"/>
                  </a:rPr>
                  <a:t>Text here</a:t>
                </a:r>
                <a:endParaRPr lang="en-US" altLang="zh-CN" sz="2000" b="1" dirty="0">
                  <a:solidFill>
                    <a:schemeClr val="tx1">
                      <a:lumMod val="65000"/>
                      <a:lumOff val="35000"/>
                    </a:schemeClr>
                  </a:solidFill>
                  <a:latin typeface="+mn-ea"/>
                  <a:ea typeface="+mn-ea"/>
                </a:endParaRPr>
              </a:p>
            </p:txBody>
          </p:sp>
        </p:grpSp>
        <p:grpSp>
          <p:nvGrpSpPr>
            <p:cNvPr id="13" name="3"/>
            <p:cNvGrpSpPr/>
            <p:nvPr/>
          </p:nvGrpSpPr>
          <p:grpSpPr>
            <a:xfrm>
              <a:off x="6664018" y="4078581"/>
              <a:ext cx="4859313" cy="927688"/>
              <a:chOff x="5130801" y="2820874"/>
              <a:chExt cx="3632195" cy="927475"/>
            </a:xfrm>
          </p:grpSpPr>
          <p:sp>
            <p:nvSpPr>
              <p:cNvPr id="22" name="32"/>
              <p:cNvSpPr/>
              <p:nvPr/>
            </p:nvSpPr>
            <p:spPr bwMode="auto">
              <a:xfrm>
                <a:off x="5130801" y="3208473"/>
                <a:ext cx="3632195" cy="539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200" dirty="0">
                    <a:solidFill>
                      <a:schemeClr val="tx1">
                        <a:lumMod val="65000"/>
                        <a:lumOff val="35000"/>
                      </a:schemeClr>
                    </a:solidFill>
                    <a:latin typeface="+mn-ea"/>
                    <a:ea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rPr>
                  <a:t>双击输入替换内容</a:t>
                </a:r>
                <a:endParaRPr lang="en-US" altLang="zh-CN" sz="1200" dirty="0">
                  <a:solidFill>
                    <a:schemeClr val="tx1">
                      <a:lumMod val="65000"/>
                      <a:lumOff val="35000"/>
                    </a:schemeClr>
                  </a:solidFill>
                  <a:latin typeface="+mn-ea"/>
                  <a:ea typeface="+mn-ea"/>
                </a:endParaRPr>
              </a:p>
            </p:txBody>
          </p:sp>
          <p:sp>
            <p:nvSpPr>
              <p:cNvPr id="23" name="31"/>
              <p:cNvSpPr txBox="1"/>
              <p:nvPr/>
            </p:nvSpPr>
            <p:spPr bwMode="auto">
              <a:xfrm>
                <a:off x="5130801" y="2820874"/>
                <a:ext cx="363219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solidFill>
                      <a:schemeClr val="tx1">
                        <a:lumMod val="65000"/>
                        <a:lumOff val="35000"/>
                      </a:schemeClr>
                    </a:solidFill>
                    <a:latin typeface="+mn-ea"/>
                    <a:ea typeface="+mn-ea"/>
                  </a:rPr>
                  <a:t>Text here</a:t>
                </a:r>
                <a:endParaRPr lang="en-US" altLang="zh-CN" sz="2000" b="1" dirty="0">
                  <a:solidFill>
                    <a:schemeClr val="tx1">
                      <a:lumMod val="65000"/>
                      <a:lumOff val="35000"/>
                    </a:schemeClr>
                  </a:solidFill>
                  <a:latin typeface="+mn-ea"/>
                  <a:ea typeface="+mn-ea"/>
                </a:endParaRPr>
              </a:p>
            </p:txBody>
          </p:sp>
        </p:grpSp>
        <p:grpSp>
          <p:nvGrpSpPr>
            <p:cNvPr id="14" name="2"/>
            <p:cNvGrpSpPr/>
            <p:nvPr/>
          </p:nvGrpSpPr>
          <p:grpSpPr>
            <a:xfrm>
              <a:off x="6664018" y="5208037"/>
              <a:ext cx="4859313" cy="927688"/>
              <a:chOff x="5130801" y="2820874"/>
              <a:chExt cx="3632195" cy="927475"/>
            </a:xfrm>
          </p:grpSpPr>
          <p:sp>
            <p:nvSpPr>
              <p:cNvPr id="20" name="22"/>
              <p:cNvSpPr/>
              <p:nvPr/>
            </p:nvSpPr>
            <p:spPr bwMode="auto">
              <a:xfrm>
                <a:off x="5130801" y="3208473"/>
                <a:ext cx="3632195" cy="539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pP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sym typeface="+mn-ea"/>
                  </a:rPr>
                  <a:t>双击输入替换内容</a:t>
                </a:r>
                <a:r>
                  <a:rPr lang="zh-CN" altLang="en-US" sz="1200" dirty="0">
                    <a:solidFill>
                      <a:schemeClr val="tx1">
                        <a:lumMod val="65000"/>
                        <a:lumOff val="35000"/>
                      </a:schemeClr>
                    </a:solidFill>
                    <a:latin typeface="+mn-ea"/>
                    <a:ea typeface="+mn-ea"/>
                    <a:sym typeface="+mn-ea"/>
                  </a:rPr>
                  <a:t>双击输入替换内容</a:t>
                </a:r>
                <a:endParaRPr lang="en-US" altLang="zh-CN" sz="1200" dirty="0">
                  <a:solidFill>
                    <a:schemeClr val="tx1">
                      <a:lumMod val="65000"/>
                      <a:lumOff val="35000"/>
                    </a:schemeClr>
                  </a:solidFill>
                  <a:latin typeface="+mn-ea"/>
                  <a:ea typeface="+mn-ea"/>
                </a:endParaRPr>
              </a:p>
            </p:txBody>
          </p:sp>
          <p:sp>
            <p:nvSpPr>
              <p:cNvPr id="21" name="21"/>
              <p:cNvSpPr txBox="1"/>
              <p:nvPr/>
            </p:nvSpPr>
            <p:spPr bwMode="auto">
              <a:xfrm>
                <a:off x="5130801" y="2820874"/>
                <a:ext cx="3632195"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en-US" altLang="zh-CN" sz="2000" b="1" dirty="0">
                    <a:solidFill>
                      <a:schemeClr val="tx1">
                        <a:lumMod val="65000"/>
                        <a:lumOff val="35000"/>
                      </a:schemeClr>
                    </a:solidFill>
                    <a:latin typeface="+mn-ea"/>
                    <a:ea typeface="+mn-ea"/>
                  </a:rPr>
                  <a:t>Text here</a:t>
                </a:r>
                <a:endParaRPr lang="en-US" altLang="zh-CN" sz="2000" b="1" dirty="0">
                  <a:solidFill>
                    <a:schemeClr val="tx1">
                      <a:lumMod val="65000"/>
                      <a:lumOff val="35000"/>
                    </a:schemeClr>
                  </a:solidFill>
                  <a:latin typeface="+mn-ea"/>
                  <a:ea typeface="+mn-ea"/>
                </a:endParaRPr>
              </a:p>
            </p:txBody>
          </p:sp>
        </p:grpSp>
        <p:cxnSp>
          <p:nvCxnSpPr>
            <p:cNvPr id="15" name="直接连接符 14"/>
            <p:cNvCxnSpPr/>
            <p:nvPr/>
          </p:nvCxnSpPr>
          <p:spPr>
            <a:xfrm>
              <a:off x="6764492" y="3901545"/>
              <a:ext cx="454924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64492" y="5031002"/>
              <a:ext cx="4549241"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7" name="1"/>
            <p:cNvSpPr>
              <a:spLocks noChangeAspect="1"/>
            </p:cNvSpPr>
            <p:nvPr/>
          </p:nvSpPr>
          <p:spPr>
            <a:xfrm>
              <a:off x="6097587" y="2976818"/>
              <a:ext cx="360000" cy="360000"/>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mn-ea"/>
              </a:endParaRPr>
            </a:p>
          </p:txBody>
        </p:sp>
        <p:sp>
          <p:nvSpPr>
            <p:cNvPr id="18" name="2"/>
            <p:cNvSpPr>
              <a:spLocks noChangeAspect="1"/>
            </p:cNvSpPr>
            <p:nvPr/>
          </p:nvSpPr>
          <p:spPr>
            <a:xfrm>
              <a:off x="6097587" y="4095963"/>
              <a:ext cx="360000" cy="360000"/>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mn-ea"/>
              </a:endParaRPr>
            </a:p>
          </p:txBody>
        </p:sp>
        <p:sp>
          <p:nvSpPr>
            <p:cNvPr id="19" name="3"/>
            <p:cNvSpPr>
              <a:spLocks noChangeAspect="1"/>
            </p:cNvSpPr>
            <p:nvPr/>
          </p:nvSpPr>
          <p:spPr>
            <a:xfrm>
              <a:off x="6097587" y="5208041"/>
              <a:ext cx="360000" cy="360000"/>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latin typeface="+mn-ea"/>
              </a:endParaRPr>
            </a:p>
          </p:txBody>
        </p:sp>
      </p:gr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48043" y="2521034"/>
            <a:ext cx="4712726" cy="313632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项目成果展示</a:t>
            </a:r>
            <a:endParaRPr lang="en-US" altLang="zh-CN" spc="1200" dirty="0">
              <a:latin typeface="字魂35号-经典雅黑" panose="00000500000000000000" pitchFamily="2" charset="-122"/>
              <a:ea typeface="字魂35号-经典雅黑" panose="00000500000000000000" pitchFamily="2" charset="-122"/>
            </a:endParaRPr>
          </a:p>
        </p:txBody>
      </p:sp>
      <p:grpSp>
        <p:nvGrpSpPr>
          <p:cNvPr id="25" name="组合 24"/>
          <p:cNvGrpSpPr>
            <a:grpSpLocks noChangeAspect="1"/>
          </p:cNvGrpSpPr>
          <p:nvPr/>
        </p:nvGrpSpPr>
        <p:grpSpPr>
          <a:xfrm>
            <a:off x="1237587" y="2439194"/>
            <a:ext cx="9720000" cy="3330001"/>
            <a:chOff x="1417587" y="2242600"/>
            <a:chExt cx="9360000" cy="3206667"/>
          </a:xfrm>
        </p:grpSpPr>
        <p:sp>
          <p:nvSpPr>
            <p:cNvPr id="26" name="Rectangle 3"/>
            <p:cNvSpPr/>
            <p:nvPr/>
          </p:nvSpPr>
          <p:spPr>
            <a:xfrm>
              <a:off x="1419472" y="2242600"/>
              <a:ext cx="2198696" cy="8666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lt1"/>
                </a:solidFill>
                <a:effectLst/>
                <a:uLnTx/>
                <a:uFillTx/>
                <a:latin typeface="+mn-ea"/>
                <a:cs typeface="+mn-cs"/>
              </a:endParaRPr>
            </a:p>
          </p:txBody>
        </p:sp>
        <p:sp>
          <p:nvSpPr>
            <p:cNvPr id="27" name="Rectangle 4"/>
            <p:cNvSpPr/>
            <p:nvPr/>
          </p:nvSpPr>
          <p:spPr>
            <a:xfrm>
              <a:off x="3804689" y="2242600"/>
              <a:ext cx="2200579" cy="8666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lt1"/>
                </a:solidFill>
                <a:effectLst/>
                <a:uLnTx/>
                <a:uFillTx/>
                <a:latin typeface="+mn-ea"/>
                <a:cs typeface="+mn-cs"/>
              </a:endParaRPr>
            </a:p>
          </p:txBody>
        </p:sp>
        <p:sp>
          <p:nvSpPr>
            <p:cNvPr id="28" name="Rectangle 5"/>
            <p:cNvSpPr/>
            <p:nvPr/>
          </p:nvSpPr>
          <p:spPr>
            <a:xfrm>
              <a:off x="6191789" y="2242600"/>
              <a:ext cx="2198696" cy="86666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lt1"/>
                </a:solidFill>
                <a:effectLst/>
                <a:uLnTx/>
                <a:uFillTx/>
                <a:latin typeface="+mn-ea"/>
                <a:cs typeface="+mn-cs"/>
              </a:endParaRPr>
            </a:p>
          </p:txBody>
        </p:sp>
        <p:sp>
          <p:nvSpPr>
            <p:cNvPr id="29" name="Rectangle 6"/>
            <p:cNvSpPr/>
            <p:nvPr/>
          </p:nvSpPr>
          <p:spPr>
            <a:xfrm>
              <a:off x="8578891" y="2242600"/>
              <a:ext cx="2198696" cy="866667"/>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lt1"/>
                </a:solidFill>
                <a:effectLst/>
                <a:uLnTx/>
                <a:uFillTx/>
                <a:latin typeface="+mn-ea"/>
                <a:cs typeface="+mn-cs"/>
              </a:endParaRPr>
            </a:p>
          </p:txBody>
        </p:sp>
        <p:sp>
          <p:nvSpPr>
            <p:cNvPr id="30" name="Rectangle 8"/>
            <p:cNvSpPr/>
            <p:nvPr/>
          </p:nvSpPr>
          <p:spPr>
            <a:xfrm>
              <a:off x="1417587" y="3109267"/>
              <a:ext cx="9359999" cy="2340000"/>
            </a:xfrm>
            <a:prstGeom prst="rect">
              <a:avLst/>
            </a:prstGeom>
            <a:solidFill>
              <a:schemeClr val="tx1">
                <a:lumMod val="20000"/>
                <a:lumOff val="80000"/>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350" b="0" i="0" u="none" strike="noStrike" kern="1200" cap="none" spc="0" normalizeH="0" baseline="0" noProof="0">
                <a:ln>
                  <a:noFill/>
                </a:ln>
                <a:solidFill>
                  <a:schemeClr val="lt1"/>
                </a:solidFill>
                <a:effectLst/>
                <a:uLnTx/>
                <a:uFillTx/>
                <a:latin typeface="+mn-ea"/>
                <a:cs typeface="+mn-cs"/>
              </a:endParaRPr>
            </a:p>
          </p:txBody>
        </p:sp>
        <p:sp>
          <p:nvSpPr>
            <p:cNvPr id="31" name="TextBox 30"/>
            <p:cNvSpPr txBox="1"/>
            <p:nvPr/>
          </p:nvSpPr>
          <p:spPr>
            <a:xfrm>
              <a:off x="1436428" y="2715499"/>
              <a:ext cx="820463" cy="300082"/>
            </a:xfrm>
            <a:prstGeom prst="rect">
              <a:avLst/>
            </a:prstGeom>
            <a:noFill/>
          </p:spPr>
          <p:txBody>
            <a:bodyPr wrap="none" rtlCol="0">
              <a:spAutoFit/>
            </a:bodyPr>
            <a:lstStyle/>
            <a:p>
              <a:pPr marR="0" defTabSz="914400" eaLnBrk="1" fontAlgn="auto" hangingPunct="1">
                <a:spcBef>
                  <a:spcPts val="0"/>
                </a:spcBef>
                <a:spcAft>
                  <a:spcPts val="0"/>
                </a:spcAft>
                <a:buClrTx/>
                <a:buSzTx/>
                <a:buFontTx/>
                <a:buNone/>
                <a:defRPr/>
              </a:pPr>
              <a:r>
                <a:rPr kumimoji="0" lang="en-US" sz="1500" b="1" kern="1200" cap="none" spc="0" normalizeH="0" baseline="0" noProof="0" dirty="0">
                  <a:solidFill>
                    <a:schemeClr val="bg1"/>
                  </a:solidFill>
                  <a:latin typeface="+mn-ea"/>
                  <a:ea typeface="+mn-ea"/>
                  <a:cs typeface="+mn-cs"/>
                </a:rPr>
                <a:t>POLITICS</a:t>
              </a:r>
              <a:endParaRPr kumimoji="0" lang="id-ID" sz="1500" b="1" kern="1200" cap="none" spc="0" normalizeH="0" baseline="0" noProof="0" dirty="0">
                <a:solidFill>
                  <a:schemeClr val="bg1"/>
                </a:solidFill>
                <a:latin typeface="+mn-ea"/>
                <a:ea typeface="+mn-ea"/>
                <a:cs typeface="+mn-cs"/>
              </a:endParaRPr>
            </a:p>
          </p:txBody>
        </p:sp>
        <p:sp>
          <p:nvSpPr>
            <p:cNvPr id="32" name="TextBox 31"/>
            <p:cNvSpPr txBox="1"/>
            <p:nvPr/>
          </p:nvSpPr>
          <p:spPr>
            <a:xfrm>
              <a:off x="6210630" y="2715499"/>
              <a:ext cx="717757" cy="300082"/>
            </a:xfrm>
            <a:prstGeom prst="rect">
              <a:avLst/>
            </a:prstGeom>
            <a:noFill/>
          </p:spPr>
          <p:txBody>
            <a:bodyPr wrap="none" rtlCol="0">
              <a:spAutoFit/>
            </a:bodyPr>
            <a:lstStyle/>
            <a:p>
              <a:pPr marR="0" defTabSz="914400" eaLnBrk="1" fontAlgn="auto" hangingPunct="1">
                <a:spcBef>
                  <a:spcPts val="0"/>
                </a:spcBef>
                <a:spcAft>
                  <a:spcPts val="0"/>
                </a:spcAft>
                <a:buClrTx/>
                <a:buSzTx/>
                <a:buFontTx/>
                <a:buNone/>
                <a:defRPr/>
              </a:pPr>
              <a:r>
                <a:rPr kumimoji="0" lang="id-ID" sz="1500" b="1" kern="1200" cap="none" spc="0" normalizeH="0" baseline="0" noProof="0" dirty="0">
                  <a:solidFill>
                    <a:schemeClr val="bg1"/>
                  </a:solidFill>
                  <a:latin typeface="+mn-ea"/>
                  <a:ea typeface="+mn-ea"/>
                  <a:cs typeface="+mn-cs"/>
                </a:rPr>
                <a:t>SOCIAL</a:t>
              </a:r>
              <a:endParaRPr kumimoji="0" lang="id-ID" sz="1500" b="1" kern="1200" cap="none" spc="0" normalizeH="0" baseline="0" noProof="0" dirty="0">
                <a:solidFill>
                  <a:schemeClr val="bg1"/>
                </a:solidFill>
                <a:latin typeface="+mn-ea"/>
                <a:ea typeface="+mn-ea"/>
                <a:cs typeface="+mn-cs"/>
              </a:endParaRPr>
            </a:p>
          </p:txBody>
        </p:sp>
        <p:sp>
          <p:nvSpPr>
            <p:cNvPr id="33" name="TextBox 32"/>
            <p:cNvSpPr txBox="1"/>
            <p:nvPr/>
          </p:nvSpPr>
          <p:spPr>
            <a:xfrm>
              <a:off x="3804689" y="2715499"/>
              <a:ext cx="973779" cy="300082"/>
            </a:xfrm>
            <a:prstGeom prst="rect">
              <a:avLst/>
            </a:prstGeom>
            <a:noFill/>
          </p:spPr>
          <p:txBody>
            <a:bodyPr wrap="none" rtlCol="0">
              <a:spAutoFit/>
            </a:bodyPr>
            <a:lstStyle/>
            <a:p>
              <a:pPr marR="0" defTabSz="914400" eaLnBrk="1" fontAlgn="auto" hangingPunct="1">
                <a:spcBef>
                  <a:spcPts val="0"/>
                </a:spcBef>
                <a:spcAft>
                  <a:spcPts val="0"/>
                </a:spcAft>
                <a:buClrTx/>
                <a:buSzTx/>
                <a:buFontTx/>
                <a:buNone/>
                <a:defRPr/>
              </a:pPr>
              <a:r>
                <a:rPr kumimoji="0" lang="id-ID" sz="1500" b="1" kern="1200" cap="none" spc="0" normalizeH="0" baseline="0" noProof="0" dirty="0">
                  <a:solidFill>
                    <a:schemeClr val="bg1"/>
                  </a:solidFill>
                  <a:latin typeface="+mn-ea"/>
                  <a:ea typeface="+mn-ea"/>
                  <a:cs typeface="+mn-cs"/>
                </a:rPr>
                <a:t>ECONOMIC</a:t>
              </a:r>
              <a:endParaRPr kumimoji="0" lang="id-ID" sz="1500" b="1" kern="1200" cap="none" spc="0" normalizeH="0" baseline="0" noProof="0" dirty="0">
                <a:solidFill>
                  <a:schemeClr val="bg1"/>
                </a:solidFill>
                <a:latin typeface="+mn-ea"/>
                <a:ea typeface="+mn-ea"/>
                <a:cs typeface="+mn-cs"/>
              </a:endParaRPr>
            </a:p>
          </p:txBody>
        </p:sp>
        <p:sp>
          <p:nvSpPr>
            <p:cNvPr id="34" name="TextBox 33"/>
            <p:cNvSpPr txBox="1"/>
            <p:nvPr/>
          </p:nvSpPr>
          <p:spPr>
            <a:xfrm>
              <a:off x="8578891" y="2715499"/>
              <a:ext cx="1189611" cy="300082"/>
            </a:xfrm>
            <a:prstGeom prst="rect">
              <a:avLst/>
            </a:prstGeom>
            <a:noFill/>
          </p:spPr>
          <p:txBody>
            <a:bodyPr wrap="none" rtlCol="0">
              <a:spAutoFit/>
            </a:bodyPr>
            <a:lstStyle/>
            <a:p>
              <a:pPr marR="0" defTabSz="914400" eaLnBrk="1" fontAlgn="auto" hangingPunct="1">
                <a:spcBef>
                  <a:spcPts val="0"/>
                </a:spcBef>
                <a:spcAft>
                  <a:spcPts val="0"/>
                </a:spcAft>
                <a:buClrTx/>
                <a:buSzTx/>
                <a:buFontTx/>
                <a:buNone/>
                <a:defRPr/>
              </a:pPr>
              <a:r>
                <a:rPr kumimoji="0" lang="id-ID" sz="1500" b="1" kern="1200" cap="none" spc="0" normalizeH="0" baseline="0" noProof="0" dirty="0">
                  <a:solidFill>
                    <a:schemeClr val="bg1"/>
                  </a:solidFill>
                  <a:latin typeface="+mn-ea"/>
                  <a:ea typeface="+mn-ea"/>
                  <a:cs typeface="+mn-cs"/>
                </a:rPr>
                <a:t>TECHNOLOGY</a:t>
              </a:r>
              <a:endParaRPr kumimoji="0" lang="id-ID" sz="1500" b="1" kern="1200" cap="none" spc="0" normalizeH="0" baseline="0" noProof="0" dirty="0">
                <a:solidFill>
                  <a:schemeClr val="bg1"/>
                </a:solidFill>
                <a:latin typeface="+mn-ea"/>
                <a:ea typeface="+mn-ea"/>
                <a:cs typeface="+mn-cs"/>
              </a:endParaRPr>
            </a:p>
          </p:txBody>
        </p:sp>
        <p:sp>
          <p:nvSpPr>
            <p:cNvPr id="35" name="Rectangle 13"/>
            <p:cNvSpPr/>
            <p:nvPr/>
          </p:nvSpPr>
          <p:spPr>
            <a:xfrm>
              <a:off x="1630486" y="3429794"/>
              <a:ext cx="4250434" cy="1199115"/>
            </a:xfrm>
            <a:prstGeom prst="rect">
              <a:avLst/>
            </a:prstGeom>
          </p:spPr>
          <p:txBody>
            <a:bodyPr wrap="square">
              <a:spAutoFit/>
            </a:bodyPr>
            <a:lstStyle/>
            <a:p>
              <a:pPr marL="214630" lvl="0" indent="-214630" fontAlgn="auto">
                <a:lnSpc>
                  <a:spcPct val="150000"/>
                </a:lnSpc>
                <a:spcBef>
                  <a:spcPts val="0"/>
                </a:spcBef>
                <a:spcAft>
                  <a:spcPts val="0"/>
                </a:spcAft>
                <a:buFont typeface="Arial" panose="020B0604020202020204" pitchFamily="34" charset="0"/>
                <a:buChar char="•"/>
                <a:defRPr/>
              </a:pPr>
              <a:r>
                <a:rPr lang="zh-CN" altLang="en-US" sz="1000" dirty="0">
                  <a:solidFill>
                    <a:schemeClr val="tx1">
                      <a:lumMod val="50000"/>
                      <a:lumOff val="50000"/>
                    </a:schemeClr>
                  </a:solidFill>
                  <a:latin typeface="+mn-ea"/>
                  <a:ea typeface="+mn-ea"/>
                </a:rPr>
                <a:t>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a:t>
              </a:r>
              <a:endParaRPr lang="en-US" altLang="zh-CN" sz="1000" dirty="0">
                <a:solidFill>
                  <a:schemeClr val="tx1">
                    <a:lumMod val="50000"/>
                    <a:lumOff val="50000"/>
                  </a:schemeClr>
                </a:solidFill>
                <a:latin typeface="+mn-ea"/>
                <a:ea typeface="+mn-ea"/>
              </a:endParaRPr>
            </a:p>
          </p:txBody>
        </p:sp>
        <p:sp>
          <p:nvSpPr>
            <p:cNvPr id="36" name="Freeform 21"/>
            <p:cNvSpPr>
              <a:spLocks noEditPoints="1"/>
            </p:cNvSpPr>
            <p:nvPr/>
          </p:nvSpPr>
          <p:spPr bwMode="auto">
            <a:xfrm>
              <a:off x="7861692" y="2316079"/>
              <a:ext cx="386232" cy="324058"/>
            </a:xfrm>
            <a:custGeom>
              <a:avLst/>
              <a:gdLst>
                <a:gd name="T0" fmla="*/ 18 w 191"/>
                <a:gd name="T1" fmla="*/ 83 h 160"/>
                <a:gd name="T2" fmla="*/ 63 w 191"/>
                <a:gd name="T3" fmla="*/ 83 h 160"/>
                <a:gd name="T4" fmla="*/ 63 w 191"/>
                <a:gd name="T5" fmla="*/ 95 h 160"/>
                <a:gd name="T6" fmla="*/ 48 w 191"/>
                <a:gd name="T7" fmla="*/ 95 h 160"/>
                <a:gd name="T8" fmla="*/ 24 w 191"/>
                <a:gd name="T9" fmla="*/ 119 h 160"/>
                <a:gd name="T10" fmla="*/ 24 w 191"/>
                <a:gd name="T11" fmla="*/ 95 h 160"/>
                <a:gd name="T12" fmla="*/ 18 w 191"/>
                <a:gd name="T13" fmla="*/ 95 h 160"/>
                <a:gd name="T14" fmla="*/ 0 w 191"/>
                <a:gd name="T15" fmla="*/ 77 h 160"/>
                <a:gd name="T16" fmla="*/ 0 w 191"/>
                <a:gd name="T17" fmla="*/ 17 h 160"/>
                <a:gd name="T18" fmla="*/ 18 w 191"/>
                <a:gd name="T19" fmla="*/ 0 h 160"/>
                <a:gd name="T20" fmla="*/ 105 w 191"/>
                <a:gd name="T21" fmla="*/ 0 h 160"/>
                <a:gd name="T22" fmla="*/ 123 w 191"/>
                <a:gd name="T23" fmla="*/ 17 h 160"/>
                <a:gd name="T24" fmla="*/ 123 w 191"/>
                <a:gd name="T25" fmla="*/ 35 h 160"/>
                <a:gd name="T26" fmla="*/ 111 w 191"/>
                <a:gd name="T27" fmla="*/ 35 h 160"/>
                <a:gd name="T28" fmla="*/ 111 w 191"/>
                <a:gd name="T29" fmla="*/ 17 h 160"/>
                <a:gd name="T30" fmla="*/ 105 w 191"/>
                <a:gd name="T31" fmla="*/ 11 h 160"/>
                <a:gd name="T32" fmla="*/ 18 w 191"/>
                <a:gd name="T33" fmla="*/ 11 h 160"/>
                <a:gd name="T34" fmla="*/ 12 w 191"/>
                <a:gd name="T35" fmla="*/ 17 h 160"/>
                <a:gd name="T36" fmla="*/ 12 w 191"/>
                <a:gd name="T37" fmla="*/ 77 h 160"/>
                <a:gd name="T38" fmla="*/ 18 w 191"/>
                <a:gd name="T39" fmla="*/ 83 h 160"/>
                <a:gd name="T40" fmla="*/ 191 w 191"/>
                <a:gd name="T41" fmla="*/ 58 h 160"/>
                <a:gd name="T42" fmla="*/ 191 w 191"/>
                <a:gd name="T43" fmla="*/ 119 h 160"/>
                <a:gd name="T44" fmla="*/ 174 w 191"/>
                <a:gd name="T45" fmla="*/ 136 h 160"/>
                <a:gd name="T46" fmla="*/ 168 w 191"/>
                <a:gd name="T47" fmla="*/ 136 h 160"/>
                <a:gd name="T48" fmla="*/ 168 w 191"/>
                <a:gd name="T49" fmla="*/ 160 h 160"/>
                <a:gd name="T50" fmla="*/ 144 w 191"/>
                <a:gd name="T51" fmla="*/ 136 h 160"/>
                <a:gd name="T52" fmla="*/ 86 w 191"/>
                <a:gd name="T53" fmla="*/ 136 h 160"/>
                <a:gd name="T54" fmla="*/ 69 w 191"/>
                <a:gd name="T55" fmla="*/ 119 h 160"/>
                <a:gd name="T56" fmla="*/ 69 w 191"/>
                <a:gd name="T57" fmla="*/ 58 h 160"/>
                <a:gd name="T58" fmla="*/ 86 w 191"/>
                <a:gd name="T59" fmla="*/ 41 h 160"/>
                <a:gd name="T60" fmla="*/ 174 w 191"/>
                <a:gd name="T61" fmla="*/ 41 h 160"/>
                <a:gd name="T62" fmla="*/ 191 w 191"/>
                <a:gd name="T63" fmla="*/ 58 h 160"/>
                <a:gd name="T64" fmla="*/ 161 w 191"/>
                <a:gd name="T65" fmla="*/ 81 h 160"/>
                <a:gd name="T66" fmla="*/ 154 w 191"/>
                <a:gd name="T67" fmla="*/ 88 h 160"/>
                <a:gd name="T68" fmla="*/ 161 w 191"/>
                <a:gd name="T69" fmla="*/ 95 h 160"/>
                <a:gd name="T70" fmla="*/ 168 w 191"/>
                <a:gd name="T71" fmla="*/ 88 h 160"/>
                <a:gd name="T72" fmla="*/ 161 w 191"/>
                <a:gd name="T73" fmla="*/ 81 h 160"/>
                <a:gd name="T74" fmla="*/ 130 w 191"/>
                <a:gd name="T75" fmla="*/ 81 h 160"/>
                <a:gd name="T76" fmla="*/ 123 w 191"/>
                <a:gd name="T77" fmla="*/ 88 h 160"/>
                <a:gd name="T78" fmla="*/ 130 w 191"/>
                <a:gd name="T79" fmla="*/ 95 h 160"/>
                <a:gd name="T80" fmla="*/ 137 w 191"/>
                <a:gd name="T81" fmla="*/ 88 h 160"/>
                <a:gd name="T82" fmla="*/ 130 w 191"/>
                <a:gd name="T83" fmla="*/ 81 h 160"/>
                <a:gd name="T84" fmla="*/ 99 w 191"/>
                <a:gd name="T85" fmla="*/ 81 h 160"/>
                <a:gd name="T86" fmla="*/ 91 w 191"/>
                <a:gd name="T87" fmla="*/ 88 h 160"/>
                <a:gd name="T88" fmla="*/ 99 w 191"/>
                <a:gd name="T89" fmla="*/ 95 h 160"/>
                <a:gd name="T90" fmla="*/ 106 w 191"/>
                <a:gd name="T91" fmla="*/ 88 h 160"/>
                <a:gd name="T92" fmla="*/ 99 w 191"/>
                <a:gd name="T93" fmla="*/ 8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60">
                  <a:moveTo>
                    <a:pt x="18" y="83"/>
                  </a:moveTo>
                  <a:cubicBezTo>
                    <a:pt x="63" y="83"/>
                    <a:pt x="63" y="83"/>
                    <a:pt x="63" y="83"/>
                  </a:cubicBezTo>
                  <a:cubicBezTo>
                    <a:pt x="63" y="95"/>
                    <a:pt x="63" y="95"/>
                    <a:pt x="63" y="95"/>
                  </a:cubicBezTo>
                  <a:cubicBezTo>
                    <a:pt x="48" y="95"/>
                    <a:pt x="48" y="95"/>
                    <a:pt x="48" y="95"/>
                  </a:cubicBezTo>
                  <a:cubicBezTo>
                    <a:pt x="24" y="119"/>
                    <a:pt x="24" y="119"/>
                    <a:pt x="24" y="119"/>
                  </a:cubicBezTo>
                  <a:cubicBezTo>
                    <a:pt x="24" y="95"/>
                    <a:pt x="24" y="95"/>
                    <a:pt x="24" y="95"/>
                  </a:cubicBezTo>
                  <a:cubicBezTo>
                    <a:pt x="18" y="95"/>
                    <a:pt x="18" y="95"/>
                    <a:pt x="18" y="95"/>
                  </a:cubicBezTo>
                  <a:cubicBezTo>
                    <a:pt x="8" y="95"/>
                    <a:pt x="0" y="87"/>
                    <a:pt x="0" y="77"/>
                  </a:cubicBezTo>
                  <a:cubicBezTo>
                    <a:pt x="0" y="17"/>
                    <a:pt x="0" y="17"/>
                    <a:pt x="0" y="17"/>
                  </a:cubicBezTo>
                  <a:cubicBezTo>
                    <a:pt x="0" y="7"/>
                    <a:pt x="8" y="0"/>
                    <a:pt x="18" y="0"/>
                  </a:cubicBezTo>
                  <a:cubicBezTo>
                    <a:pt x="105" y="0"/>
                    <a:pt x="105" y="0"/>
                    <a:pt x="105" y="0"/>
                  </a:cubicBezTo>
                  <a:cubicBezTo>
                    <a:pt x="115" y="0"/>
                    <a:pt x="123" y="7"/>
                    <a:pt x="123" y="17"/>
                  </a:cubicBezTo>
                  <a:cubicBezTo>
                    <a:pt x="123" y="35"/>
                    <a:pt x="123" y="35"/>
                    <a:pt x="123" y="35"/>
                  </a:cubicBezTo>
                  <a:cubicBezTo>
                    <a:pt x="111" y="35"/>
                    <a:pt x="111" y="35"/>
                    <a:pt x="111" y="35"/>
                  </a:cubicBezTo>
                  <a:cubicBezTo>
                    <a:pt x="111" y="17"/>
                    <a:pt x="111" y="17"/>
                    <a:pt x="111" y="17"/>
                  </a:cubicBezTo>
                  <a:cubicBezTo>
                    <a:pt x="111" y="14"/>
                    <a:pt x="108" y="11"/>
                    <a:pt x="105" y="11"/>
                  </a:cubicBezTo>
                  <a:cubicBezTo>
                    <a:pt x="18" y="11"/>
                    <a:pt x="18" y="11"/>
                    <a:pt x="18" y="11"/>
                  </a:cubicBezTo>
                  <a:cubicBezTo>
                    <a:pt x="14" y="11"/>
                    <a:pt x="12" y="14"/>
                    <a:pt x="12" y="17"/>
                  </a:cubicBezTo>
                  <a:cubicBezTo>
                    <a:pt x="12" y="77"/>
                    <a:pt x="12" y="77"/>
                    <a:pt x="12" y="77"/>
                  </a:cubicBezTo>
                  <a:cubicBezTo>
                    <a:pt x="12" y="80"/>
                    <a:pt x="14" y="83"/>
                    <a:pt x="18" y="83"/>
                  </a:cubicBezTo>
                  <a:close/>
                  <a:moveTo>
                    <a:pt x="191" y="58"/>
                  </a:moveTo>
                  <a:cubicBezTo>
                    <a:pt x="191" y="119"/>
                    <a:pt x="191" y="119"/>
                    <a:pt x="191" y="119"/>
                  </a:cubicBezTo>
                  <a:cubicBezTo>
                    <a:pt x="191" y="128"/>
                    <a:pt x="183" y="136"/>
                    <a:pt x="174" y="136"/>
                  </a:cubicBezTo>
                  <a:cubicBezTo>
                    <a:pt x="168" y="136"/>
                    <a:pt x="168" y="136"/>
                    <a:pt x="168" y="136"/>
                  </a:cubicBezTo>
                  <a:cubicBezTo>
                    <a:pt x="168" y="160"/>
                    <a:pt x="168" y="160"/>
                    <a:pt x="168" y="160"/>
                  </a:cubicBezTo>
                  <a:cubicBezTo>
                    <a:pt x="144" y="136"/>
                    <a:pt x="144" y="136"/>
                    <a:pt x="144" y="136"/>
                  </a:cubicBezTo>
                  <a:cubicBezTo>
                    <a:pt x="86" y="136"/>
                    <a:pt x="86" y="136"/>
                    <a:pt x="86" y="136"/>
                  </a:cubicBezTo>
                  <a:cubicBezTo>
                    <a:pt x="76" y="136"/>
                    <a:pt x="69" y="128"/>
                    <a:pt x="69" y="119"/>
                  </a:cubicBezTo>
                  <a:cubicBezTo>
                    <a:pt x="69" y="58"/>
                    <a:pt x="69" y="58"/>
                    <a:pt x="69" y="58"/>
                  </a:cubicBezTo>
                  <a:cubicBezTo>
                    <a:pt x="69" y="49"/>
                    <a:pt x="76" y="41"/>
                    <a:pt x="86" y="41"/>
                  </a:cubicBezTo>
                  <a:cubicBezTo>
                    <a:pt x="174" y="41"/>
                    <a:pt x="174" y="41"/>
                    <a:pt x="174" y="41"/>
                  </a:cubicBezTo>
                  <a:cubicBezTo>
                    <a:pt x="183" y="41"/>
                    <a:pt x="191" y="49"/>
                    <a:pt x="191" y="58"/>
                  </a:cubicBezTo>
                  <a:close/>
                  <a:moveTo>
                    <a:pt x="161" y="81"/>
                  </a:moveTo>
                  <a:cubicBezTo>
                    <a:pt x="157" y="81"/>
                    <a:pt x="154" y="84"/>
                    <a:pt x="154" y="88"/>
                  </a:cubicBezTo>
                  <a:cubicBezTo>
                    <a:pt x="154" y="92"/>
                    <a:pt x="157" y="95"/>
                    <a:pt x="161" y="95"/>
                  </a:cubicBezTo>
                  <a:cubicBezTo>
                    <a:pt x="165" y="95"/>
                    <a:pt x="168" y="92"/>
                    <a:pt x="168" y="88"/>
                  </a:cubicBezTo>
                  <a:cubicBezTo>
                    <a:pt x="168" y="84"/>
                    <a:pt x="165" y="81"/>
                    <a:pt x="161" y="81"/>
                  </a:cubicBezTo>
                  <a:close/>
                  <a:moveTo>
                    <a:pt x="130" y="81"/>
                  </a:moveTo>
                  <a:cubicBezTo>
                    <a:pt x="126" y="81"/>
                    <a:pt x="123" y="84"/>
                    <a:pt x="123" y="88"/>
                  </a:cubicBezTo>
                  <a:cubicBezTo>
                    <a:pt x="123" y="92"/>
                    <a:pt x="126" y="95"/>
                    <a:pt x="130" y="95"/>
                  </a:cubicBezTo>
                  <a:cubicBezTo>
                    <a:pt x="134" y="95"/>
                    <a:pt x="137" y="92"/>
                    <a:pt x="137" y="88"/>
                  </a:cubicBezTo>
                  <a:cubicBezTo>
                    <a:pt x="137" y="84"/>
                    <a:pt x="134" y="81"/>
                    <a:pt x="130" y="81"/>
                  </a:cubicBezTo>
                  <a:close/>
                  <a:moveTo>
                    <a:pt x="99" y="81"/>
                  </a:moveTo>
                  <a:cubicBezTo>
                    <a:pt x="95" y="81"/>
                    <a:pt x="91" y="84"/>
                    <a:pt x="91" y="88"/>
                  </a:cubicBezTo>
                  <a:cubicBezTo>
                    <a:pt x="91" y="92"/>
                    <a:pt x="95" y="95"/>
                    <a:pt x="99" y="95"/>
                  </a:cubicBezTo>
                  <a:cubicBezTo>
                    <a:pt x="103" y="95"/>
                    <a:pt x="106" y="92"/>
                    <a:pt x="106" y="88"/>
                  </a:cubicBezTo>
                  <a:cubicBezTo>
                    <a:pt x="106" y="84"/>
                    <a:pt x="103" y="81"/>
                    <a:pt x="99" y="81"/>
                  </a:cubicBez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ea"/>
                <a:ea typeface="+mn-ea"/>
                <a:cs typeface="+mn-cs"/>
              </a:endParaRPr>
            </a:p>
          </p:txBody>
        </p:sp>
        <p:sp>
          <p:nvSpPr>
            <p:cNvPr id="37" name="Freeform 21"/>
            <p:cNvSpPr>
              <a:spLocks noEditPoints="1"/>
            </p:cNvSpPr>
            <p:nvPr/>
          </p:nvSpPr>
          <p:spPr bwMode="auto">
            <a:xfrm>
              <a:off x="3115122" y="2316079"/>
              <a:ext cx="386232" cy="324058"/>
            </a:xfrm>
            <a:custGeom>
              <a:avLst/>
              <a:gdLst>
                <a:gd name="T0" fmla="*/ 18 w 191"/>
                <a:gd name="T1" fmla="*/ 83 h 160"/>
                <a:gd name="T2" fmla="*/ 63 w 191"/>
                <a:gd name="T3" fmla="*/ 83 h 160"/>
                <a:gd name="T4" fmla="*/ 63 w 191"/>
                <a:gd name="T5" fmla="*/ 95 h 160"/>
                <a:gd name="T6" fmla="*/ 48 w 191"/>
                <a:gd name="T7" fmla="*/ 95 h 160"/>
                <a:gd name="T8" fmla="*/ 24 w 191"/>
                <a:gd name="T9" fmla="*/ 119 h 160"/>
                <a:gd name="T10" fmla="*/ 24 w 191"/>
                <a:gd name="T11" fmla="*/ 95 h 160"/>
                <a:gd name="T12" fmla="*/ 18 w 191"/>
                <a:gd name="T13" fmla="*/ 95 h 160"/>
                <a:gd name="T14" fmla="*/ 0 w 191"/>
                <a:gd name="T15" fmla="*/ 77 h 160"/>
                <a:gd name="T16" fmla="*/ 0 w 191"/>
                <a:gd name="T17" fmla="*/ 17 h 160"/>
                <a:gd name="T18" fmla="*/ 18 w 191"/>
                <a:gd name="T19" fmla="*/ 0 h 160"/>
                <a:gd name="T20" fmla="*/ 105 w 191"/>
                <a:gd name="T21" fmla="*/ 0 h 160"/>
                <a:gd name="T22" fmla="*/ 123 w 191"/>
                <a:gd name="T23" fmla="*/ 17 h 160"/>
                <a:gd name="T24" fmla="*/ 123 w 191"/>
                <a:gd name="T25" fmla="*/ 35 h 160"/>
                <a:gd name="T26" fmla="*/ 111 w 191"/>
                <a:gd name="T27" fmla="*/ 35 h 160"/>
                <a:gd name="T28" fmla="*/ 111 w 191"/>
                <a:gd name="T29" fmla="*/ 17 h 160"/>
                <a:gd name="T30" fmla="*/ 105 w 191"/>
                <a:gd name="T31" fmla="*/ 11 h 160"/>
                <a:gd name="T32" fmla="*/ 18 w 191"/>
                <a:gd name="T33" fmla="*/ 11 h 160"/>
                <a:gd name="T34" fmla="*/ 12 w 191"/>
                <a:gd name="T35" fmla="*/ 17 h 160"/>
                <a:gd name="T36" fmla="*/ 12 w 191"/>
                <a:gd name="T37" fmla="*/ 77 h 160"/>
                <a:gd name="T38" fmla="*/ 18 w 191"/>
                <a:gd name="T39" fmla="*/ 83 h 160"/>
                <a:gd name="T40" fmla="*/ 191 w 191"/>
                <a:gd name="T41" fmla="*/ 58 h 160"/>
                <a:gd name="T42" fmla="*/ 191 w 191"/>
                <a:gd name="T43" fmla="*/ 119 h 160"/>
                <a:gd name="T44" fmla="*/ 174 w 191"/>
                <a:gd name="T45" fmla="*/ 136 h 160"/>
                <a:gd name="T46" fmla="*/ 168 w 191"/>
                <a:gd name="T47" fmla="*/ 136 h 160"/>
                <a:gd name="T48" fmla="*/ 168 w 191"/>
                <a:gd name="T49" fmla="*/ 160 h 160"/>
                <a:gd name="T50" fmla="*/ 144 w 191"/>
                <a:gd name="T51" fmla="*/ 136 h 160"/>
                <a:gd name="T52" fmla="*/ 86 w 191"/>
                <a:gd name="T53" fmla="*/ 136 h 160"/>
                <a:gd name="T54" fmla="*/ 69 w 191"/>
                <a:gd name="T55" fmla="*/ 119 h 160"/>
                <a:gd name="T56" fmla="*/ 69 w 191"/>
                <a:gd name="T57" fmla="*/ 58 h 160"/>
                <a:gd name="T58" fmla="*/ 86 w 191"/>
                <a:gd name="T59" fmla="*/ 41 h 160"/>
                <a:gd name="T60" fmla="*/ 174 w 191"/>
                <a:gd name="T61" fmla="*/ 41 h 160"/>
                <a:gd name="T62" fmla="*/ 191 w 191"/>
                <a:gd name="T63" fmla="*/ 58 h 160"/>
                <a:gd name="T64" fmla="*/ 161 w 191"/>
                <a:gd name="T65" fmla="*/ 81 h 160"/>
                <a:gd name="T66" fmla="*/ 154 w 191"/>
                <a:gd name="T67" fmla="*/ 88 h 160"/>
                <a:gd name="T68" fmla="*/ 161 w 191"/>
                <a:gd name="T69" fmla="*/ 95 h 160"/>
                <a:gd name="T70" fmla="*/ 168 w 191"/>
                <a:gd name="T71" fmla="*/ 88 h 160"/>
                <a:gd name="T72" fmla="*/ 161 w 191"/>
                <a:gd name="T73" fmla="*/ 81 h 160"/>
                <a:gd name="T74" fmla="*/ 130 w 191"/>
                <a:gd name="T75" fmla="*/ 81 h 160"/>
                <a:gd name="T76" fmla="*/ 123 w 191"/>
                <a:gd name="T77" fmla="*/ 88 h 160"/>
                <a:gd name="T78" fmla="*/ 130 w 191"/>
                <a:gd name="T79" fmla="*/ 95 h 160"/>
                <a:gd name="T80" fmla="*/ 137 w 191"/>
                <a:gd name="T81" fmla="*/ 88 h 160"/>
                <a:gd name="T82" fmla="*/ 130 w 191"/>
                <a:gd name="T83" fmla="*/ 81 h 160"/>
                <a:gd name="T84" fmla="*/ 99 w 191"/>
                <a:gd name="T85" fmla="*/ 81 h 160"/>
                <a:gd name="T86" fmla="*/ 91 w 191"/>
                <a:gd name="T87" fmla="*/ 88 h 160"/>
                <a:gd name="T88" fmla="*/ 99 w 191"/>
                <a:gd name="T89" fmla="*/ 95 h 160"/>
                <a:gd name="T90" fmla="*/ 106 w 191"/>
                <a:gd name="T91" fmla="*/ 88 h 160"/>
                <a:gd name="T92" fmla="*/ 99 w 191"/>
                <a:gd name="T93" fmla="*/ 8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60">
                  <a:moveTo>
                    <a:pt x="18" y="83"/>
                  </a:moveTo>
                  <a:cubicBezTo>
                    <a:pt x="63" y="83"/>
                    <a:pt x="63" y="83"/>
                    <a:pt x="63" y="83"/>
                  </a:cubicBezTo>
                  <a:cubicBezTo>
                    <a:pt x="63" y="95"/>
                    <a:pt x="63" y="95"/>
                    <a:pt x="63" y="95"/>
                  </a:cubicBezTo>
                  <a:cubicBezTo>
                    <a:pt x="48" y="95"/>
                    <a:pt x="48" y="95"/>
                    <a:pt x="48" y="95"/>
                  </a:cubicBezTo>
                  <a:cubicBezTo>
                    <a:pt x="24" y="119"/>
                    <a:pt x="24" y="119"/>
                    <a:pt x="24" y="119"/>
                  </a:cubicBezTo>
                  <a:cubicBezTo>
                    <a:pt x="24" y="95"/>
                    <a:pt x="24" y="95"/>
                    <a:pt x="24" y="95"/>
                  </a:cubicBezTo>
                  <a:cubicBezTo>
                    <a:pt x="18" y="95"/>
                    <a:pt x="18" y="95"/>
                    <a:pt x="18" y="95"/>
                  </a:cubicBezTo>
                  <a:cubicBezTo>
                    <a:pt x="8" y="95"/>
                    <a:pt x="0" y="87"/>
                    <a:pt x="0" y="77"/>
                  </a:cubicBezTo>
                  <a:cubicBezTo>
                    <a:pt x="0" y="17"/>
                    <a:pt x="0" y="17"/>
                    <a:pt x="0" y="17"/>
                  </a:cubicBezTo>
                  <a:cubicBezTo>
                    <a:pt x="0" y="7"/>
                    <a:pt x="8" y="0"/>
                    <a:pt x="18" y="0"/>
                  </a:cubicBezTo>
                  <a:cubicBezTo>
                    <a:pt x="105" y="0"/>
                    <a:pt x="105" y="0"/>
                    <a:pt x="105" y="0"/>
                  </a:cubicBezTo>
                  <a:cubicBezTo>
                    <a:pt x="115" y="0"/>
                    <a:pt x="123" y="7"/>
                    <a:pt x="123" y="17"/>
                  </a:cubicBezTo>
                  <a:cubicBezTo>
                    <a:pt x="123" y="35"/>
                    <a:pt x="123" y="35"/>
                    <a:pt x="123" y="35"/>
                  </a:cubicBezTo>
                  <a:cubicBezTo>
                    <a:pt x="111" y="35"/>
                    <a:pt x="111" y="35"/>
                    <a:pt x="111" y="35"/>
                  </a:cubicBezTo>
                  <a:cubicBezTo>
                    <a:pt x="111" y="17"/>
                    <a:pt x="111" y="17"/>
                    <a:pt x="111" y="17"/>
                  </a:cubicBezTo>
                  <a:cubicBezTo>
                    <a:pt x="111" y="14"/>
                    <a:pt x="108" y="11"/>
                    <a:pt x="105" y="11"/>
                  </a:cubicBezTo>
                  <a:cubicBezTo>
                    <a:pt x="18" y="11"/>
                    <a:pt x="18" y="11"/>
                    <a:pt x="18" y="11"/>
                  </a:cubicBezTo>
                  <a:cubicBezTo>
                    <a:pt x="14" y="11"/>
                    <a:pt x="12" y="14"/>
                    <a:pt x="12" y="17"/>
                  </a:cubicBezTo>
                  <a:cubicBezTo>
                    <a:pt x="12" y="77"/>
                    <a:pt x="12" y="77"/>
                    <a:pt x="12" y="77"/>
                  </a:cubicBezTo>
                  <a:cubicBezTo>
                    <a:pt x="12" y="80"/>
                    <a:pt x="14" y="83"/>
                    <a:pt x="18" y="83"/>
                  </a:cubicBezTo>
                  <a:close/>
                  <a:moveTo>
                    <a:pt x="191" y="58"/>
                  </a:moveTo>
                  <a:cubicBezTo>
                    <a:pt x="191" y="119"/>
                    <a:pt x="191" y="119"/>
                    <a:pt x="191" y="119"/>
                  </a:cubicBezTo>
                  <a:cubicBezTo>
                    <a:pt x="191" y="128"/>
                    <a:pt x="183" y="136"/>
                    <a:pt x="174" y="136"/>
                  </a:cubicBezTo>
                  <a:cubicBezTo>
                    <a:pt x="168" y="136"/>
                    <a:pt x="168" y="136"/>
                    <a:pt x="168" y="136"/>
                  </a:cubicBezTo>
                  <a:cubicBezTo>
                    <a:pt x="168" y="160"/>
                    <a:pt x="168" y="160"/>
                    <a:pt x="168" y="160"/>
                  </a:cubicBezTo>
                  <a:cubicBezTo>
                    <a:pt x="144" y="136"/>
                    <a:pt x="144" y="136"/>
                    <a:pt x="144" y="136"/>
                  </a:cubicBezTo>
                  <a:cubicBezTo>
                    <a:pt x="86" y="136"/>
                    <a:pt x="86" y="136"/>
                    <a:pt x="86" y="136"/>
                  </a:cubicBezTo>
                  <a:cubicBezTo>
                    <a:pt x="76" y="136"/>
                    <a:pt x="69" y="128"/>
                    <a:pt x="69" y="119"/>
                  </a:cubicBezTo>
                  <a:cubicBezTo>
                    <a:pt x="69" y="58"/>
                    <a:pt x="69" y="58"/>
                    <a:pt x="69" y="58"/>
                  </a:cubicBezTo>
                  <a:cubicBezTo>
                    <a:pt x="69" y="49"/>
                    <a:pt x="76" y="41"/>
                    <a:pt x="86" y="41"/>
                  </a:cubicBezTo>
                  <a:cubicBezTo>
                    <a:pt x="174" y="41"/>
                    <a:pt x="174" y="41"/>
                    <a:pt x="174" y="41"/>
                  </a:cubicBezTo>
                  <a:cubicBezTo>
                    <a:pt x="183" y="41"/>
                    <a:pt x="191" y="49"/>
                    <a:pt x="191" y="58"/>
                  </a:cubicBezTo>
                  <a:close/>
                  <a:moveTo>
                    <a:pt x="161" y="81"/>
                  </a:moveTo>
                  <a:cubicBezTo>
                    <a:pt x="157" y="81"/>
                    <a:pt x="154" y="84"/>
                    <a:pt x="154" y="88"/>
                  </a:cubicBezTo>
                  <a:cubicBezTo>
                    <a:pt x="154" y="92"/>
                    <a:pt x="157" y="95"/>
                    <a:pt x="161" y="95"/>
                  </a:cubicBezTo>
                  <a:cubicBezTo>
                    <a:pt x="165" y="95"/>
                    <a:pt x="168" y="92"/>
                    <a:pt x="168" y="88"/>
                  </a:cubicBezTo>
                  <a:cubicBezTo>
                    <a:pt x="168" y="84"/>
                    <a:pt x="165" y="81"/>
                    <a:pt x="161" y="81"/>
                  </a:cubicBezTo>
                  <a:close/>
                  <a:moveTo>
                    <a:pt x="130" y="81"/>
                  </a:moveTo>
                  <a:cubicBezTo>
                    <a:pt x="126" y="81"/>
                    <a:pt x="123" y="84"/>
                    <a:pt x="123" y="88"/>
                  </a:cubicBezTo>
                  <a:cubicBezTo>
                    <a:pt x="123" y="92"/>
                    <a:pt x="126" y="95"/>
                    <a:pt x="130" y="95"/>
                  </a:cubicBezTo>
                  <a:cubicBezTo>
                    <a:pt x="134" y="95"/>
                    <a:pt x="137" y="92"/>
                    <a:pt x="137" y="88"/>
                  </a:cubicBezTo>
                  <a:cubicBezTo>
                    <a:pt x="137" y="84"/>
                    <a:pt x="134" y="81"/>
                    <a:pt x="130" y="81"/>
                  </a:cubicBezTo>
                  <a:close/>
                  <a:moveTo>
                    <a:pt x="99" y="81"/>
                  </a:moveTo>
                  <a:cubicBezTo>
                    <a:pt x="95" y="81"/>
                    <a:pt x="91" y="84"/>
                    <a:pt x="91" y="88"/>
                  </a:cubicBezTo>
                  <a:cubicBezTo>
                    <a:pt x="91" y="92"/>
                    <a:pt x="95" y="95"/>
                    <a:pt x="99" y="95"/>
                  </a:cubicBezTo>
                  <a:cubicBezTo>
                    <a:pt x="103" y="95"/>
                    <a:pt x="106" y="92"/>
                    <a:pt x="106" y="88"/>
                  </a:cubicBezTo>
                  <a:cubicBezTo>
                    <a:pt x="106" y="84"/>
                    <a:pt x="103" y="81"/>
                    <a:pt x="99" y="81"/>
                  </a:cubicBez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ea"/>
                <a:ea typeface="+mn-ea"/>
                <a:cs typeface="+mn-cs"/>
              </a:endParaRPr>
            </a:p>
          </p:txBody>
        </p:sp>
        <p:sp>
          <p:nvSpPr>
            <p:cNvPr id="38" name="Freeform 21"/>
            <p:cNvSpPr>
              <a:spLocks noEditPoints="1"/>
            </p:cNvSpPr>
            <p:nvPr/>
          </p:nvSpPr>
          <p:spPr bwMode="auto">
            <a:xfrm>
              <a:off x="10234976" y="2316079"/>
              <a:ext cx="386232" cy="324058"/>
            </a:xfrm>
            <a:custGeom>
              <a:avLst/>
              <a:gdLst>
                <a:gd name="T0" fmla="*/ 18 w 191"/>
                <a:gd name="T1" fmla="*/ 83 h 160"/>
                <a:gd name="T2" fmla="*/ 63 w 191"/>
                <a:gd name="T3" fmla="*/ 83 h 160"/>
                <a:gd name="T4" fmla="*/ 63 w 191"/>
                <a:gd name="T5" fmla="*/ 95 h 160"/>
                <a:gd name="T6" fmla="*/ 48 w 191"/>
                <a:gd name="T7" fmla="*/ 95 h 160"/>
                <a:gd name="T8" fmla="*/ 24 w 191"/>
                <a:gd name="T9" fmla="*/ 119 h 160"/>
                <a:gd name="T10" fmla="*/ 24 w 191"/>
                <a:gd name="T11" fmla="*/ 95 h 160"/>
                <a:gd name="T12" fmla="*/ 18 w 191"/>
                <a:gd name="T13" fmla="*/ 95 h 160"/>
                <a:gd name="T14" fmla="*/ 0 w 191"/>
                <a:gd name="T15" fmla="*/ 77 h 160"/>
                <a:gd name="T16" fmla="*/ 0 w 191"/>
                <a:gd name="T17" fmla="*/ 17 h 160"/>
                <a:gd name="T18" fmla="*/ 18 w 191"/>
                <a:gd name="T19" fmla="*/ 0 h 160"/>
                <a:gd name="T20" fmla="*/ 105 w 191"/>
                <a:gd name="T21" fmla="*/ 0 h 160"/>
                <a:gd name="T22" fmla="*/ 123 w 191"/>
                <a:gd name="T23" fmla="*/ 17 h 160"/>
                <a:gd name="T24" fmla="*/ 123 w 191"/>
                <a:gd name="T25" fmla="*/ 35 h 160"/>
                <a:gd name="T26" fmla="*/ 111 w 191"/>
                <a:gd name="T27" fmla="*/ 35 h 160"/>
                <a:gd name="T28" fmla="*/ 111 w 191"/>
                <a:gd name="T29" fmla="*/ 17 h 160"/>
                <a:gd name="T30" fmla="*/ 105 w 191"/>
                <a:gd name="T31" fmla="*/ 11 h 160"/>
                <a:gd name="T32" fmla="*/ 18 w 191"/>
                <a:gd name="T33" fmla="*/ 11 h 160"/>
                <a:gd name="T34" fmla="*/ 12 w 191"/>
                <a:gd name="T35" fmla="*/ 17 h 160"/>
                <a:gd name="T36" fmla="*/ 12 w 191"/>
                <a:gd name="T37" fmla="*/ 77 h 160"/>
                <a:gd name="T38" fmla="*/ 18 w 191"/>
                <a:gd name="T39" fmla="*/ 83 h 160"/>
                <a:gd name="T40" fmla="*/ 191 w 191"/>
                <a:gd name="T41" fmla="*/ 58 h 160"/>
                <a:gd name="T42" fmla="*/ 191 w 191"/>
                <a:gd name="T43" fmla="*/ 119 h 160"/>
                <a:gd name="T44" fmla="*/ 174 w 191"/>
                <a:gd name="T45" fmla="*/ 136 h 160"/>
                <a:gd name="T46" fmla="*/ 168 w 191"/>
                <a:gd name="T47" fmla="*/ 136 h 160"/>
                <a:gd name="T48" fmla="*/ 168 w 191"/>
                <a:gd name="T49" fmla="*/ 160 h 160"/>
                <a:gd name="T50" fmla="*/ 144 w 191"/>
                <a:gd name="T51" fmla="*/ 136 h 160"/>
                <a:gd name="T52" fmla="*/ 86 w 191"/>
                <a:gd name="T53" fmla="*/ 136 h 160"/>
                <a:gd name="T54" fmla="*/ 69 w 191"/>
                <a:gd name="T55" fmla="*/ 119 h 160"/>
                <a:gd name="T56" fmla="*/ 69 w 191"/>
                <a:gd name="T57" fmla="*/ 58 h 160"/>
                <a:gd name="T58" fmla="*/ 86 w 191"/>
                <a:gd name="T59" fmla="*/ 41 h 160"/>
                <a:gd name="T60" fmla="*/ 174 w 191"/>
                <a:gd name="T61" fmla="*/ 41 h 160"/>
                <a:gd name="T62" fmla="*/ 191 w 191"/>
                <a:gd name="T63" fmla="*/ 58 h 160"/>
                <a:gd name="T64" fmla="*/ 161 w 191"/>
                <a:gd name="T65" fmla="*/ 81 h 160"/>
                <a:gd name="T66" fmla="*/ 154 w 191"/>
                <a:gd name="T67" fmla="*/ 88 h 160"/>
                <a:gd name="T68" fmla="*/ 161 w 191"/>
                <a:gd name="T69" fmla="*/ 95 h 160"/>
                <a:gd name="T70" fmla="*/ 168 w 191"/>
                <a:gd name="T71" fmla="*/ 88 h 160"/>
                <a:gd name="T72" fmla="*/ 161 w 191"/>
                <a:gd name="T73" fmla="*/ 81 h 160"/>
                <a:gd name="T74" fmla="*/ 130 w 191"/>
                <a:gd name="T75" fmla="*/ 81 h 160"/>
                <a:gd name="T76" fmla="*/ 123 w 191"/>
                <a:gd name="T77" fmla="*/ 88 h 160"/>
                <a:gd name="T78" fmla="*/ 130 w 191"/>
                <a:gd name="T79" fmla="*/ 95 h 160"/>
                <a:gd name="T80" fmla="*/ 137 w 191"/>
                <a:gd name="T81" fmla="*/ 88 h 160"/>
                <a:gd name="T82" fmla="*/ 130 w 191"/>
                <a:gd name="T83" fmla="*/ 81 h 160"/>
                <a:gd name="T84" fmla="*/ 99 w 191"/>
                <a:gd name="T85" fmla="*/ 81 h 160"/>
                <a:gd name="T86" fmla="*/ 91 w 191"/>
                <a:gd name="T87" fmla="*/ 88 h 160"/>
                <a:gd name="T88" fmla="*/ 99 w 191"/>
                <a:gd name="T89" fmla="*/ 95 h 160"/>
                <a:gd name="T90" fmla="*/ 106 w 191"/>
                <a:gd name="T91" fmla="*/ 88 h 160"/>
                <a:gd name="T92" fmla="*/ 99 w 191"/>
                <a:gd name="T93" fmla="*/ 8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60">
                  <a:moveTo>
                    <a:pt x="18" y="83"/>
                  </a:moveTo>
                  <a:cubicBezTo>
                    <a:pt x="63" y="83"/>
                    <a:pt x="63" y="83"/>
                    <a:pt x="63" y="83"/>
                  </a:cubicBezTo>
                  <a:cubicBezTo>
                    <a:pt x="63" y="95"/>
                    <a:pt x="63" y="95"/>
                    <a:pt x="63" y="95"/>
                  </a:cubicBezTo>
                  <a:cubicBezTo>
                    <a:pt x="48" y="95"/>
                    <a:pt x="48" y="95"/>
                    <a:pt x="48" y="95"/>
                  </a:cubicBezTo>
                  <a:cubicBezTo>
                    <a:pt x="24" y="119"/>
                    <a:pt x="24" y="119"/>
                    <a:pt x="24" y="119"/>
                  </a:cubicBezTo>
                  <a:cubicBezTo>
                    <a:pt x="24" y="95"/>
                    <a:pt x="24" y="95"/>
                    <a:pt x="24" y="95"/>
                  </a:cubicBezTo>
                  <a:cubicBezTo>
                    <a:pt x="18" y="95"/>
                    <a:pt x="18" y="95"/>
                    <a:pt x="18" y="95"/>
                  </a:cubicBezTo>
                  <a:cubicBezTo>
                    <a:pt x="8" y="95"/>
                    <a:pt x="0" y="87"/>
                    <a:pt x="0" y="77"/>
                  </a:cubicBezTo>
                  <a:cubicBezTo>
                    <a:pt x="0" y="17"/>
                    <a:pt x="0" y="17"/>
                    <a:pt x="0" y="17"/>
                  </a:cubicBezTo>
                  <a:cubicBezTo>
                    <a:pt x="0" y="7"/>
                    <a:pt x="8" y="0"/>
                    <a:pt x="18" y="0"/>
                  </a:cubicBezTo>
                  <a:cubicBezTo>
                    <a:pt x="105" y="0"/>
                    <a:pt x="105" y="0"/>
                    <a:pt x="105" y="0"/>
                  </a:cubicBezTo>
                  <a:cubicBezTo>
                    <a:pt x="115" y="0"/>
                    <a:pt x="123" y="7"/>
                    <a:pt x="123" y="17"/>
                  </a:cubicBezTo>
                  <a:cubicBezTo>
                    <a:pt x="123" y="35"/>
                    <a:pt x="123" y="35"/>
                    <a:pt x="123" y="35"/>
                  </a:cubicBezTo>
                  <a:cubicBezTo>
                    <a:pt x="111" y="35"/>
                    <a:pt x="111" y="35"/>
                    <a:pt x="111" y="35"/>
                  </a:cubicBezTo>
                  <a:cubicBezTo>
                    <a:pt x="111" y="17"/>
                    <a:pt x="111" y="17"/>
                    <a:pt x="111" y="17"/>
                  </a:cubicBezTo>
                  <a:cubicBezTo>
                    <a:pt x="111" y="14"/>
                    <a:pt x="108" y="11"/>
                    <a:pt x="105" y="11"/>
                  </a:cubicBezTo>
                  <a:cubicBezTo>
                    <a:pt x="18" y="11"/>
                    <a:pt x="18" y="11"/>
                    <a:pt x="18" y="11"/>
                  </a:cubicBezTo>
                  <a:cubicBezTo>
                    <a:pt x="14" y="11"/>
                    <a:pt x="12" y="14"/>
                    <a:pt x="12" y="17"/>
                  </a:cubicBezTo>
                  <a:cubicBezTo>
                    <a:pt x="12" y="77"/>
                    <a:pt x="12" y="77"/>
                    <a:pt x="12" y="77"/>
                  </a:cubicBezTo>
                  <a:cubicBezTo>
                    <a:pt x="12" y="80"/>
                    <a:pt x="14" y="83"/>
                    <a:pt x="18" y="83"/>
                  </a:cubicBezTo>
                  <a:close/>
                  <a:moveTo>
                    <a:pt x="191" y="58"/>
                  </a:moveTo>
                  <a:cubicBezTo>
                    <a:pt x="191" y="119"/>
                    <a:pt x="191" y="119"/>
                    <a:pt x="191" y="119"/>
                  </a:cubicBezTo>
                  <a:cubicBezTo>
                    <a:pt x="191" y="128"/>
                    <a:pt x="183" y="136"/>
                    <a:pt x="174" y="136"/>
                  </a:cubicBezTo>
                  <a:cubicBezTo>
                    <a:pt x="168" y="136"/>
                    <a:pt x="168" y="136"/>
                    <a:pt x="168" y="136"/>
                  </a:cubicBezTo>
                  <a:cubicBezTo>
                    <a:pt x="168" y="160"/>
                    <a:pt x="168" y="160"/>
                    <a:pt x="168" y="160"/>
                  </a:cubicBezTo>
                  <a:cubicBezTo>
                    <a:pt x="144" y="136"/>
                    <a:pt x="144" y="136"/>
                    <a:pt x="144" y="136"/>
                  </a:cubicBezTo>
                  <a:cubicBezTo>
                    <a:pt x="86" y="136"/>
                    <a:pt x="86" y="136"/>
                    <a:pt x="86" y="136"/>
                  </a:cubicBezTo>
                  <a:cubicBezTo>
                    <a:pt x="76" y="136"/>
                    <a:pt x="69" y="128"/>
                    <a:pt x="69" y="119"/>
                  </a:cubicBezTo>
                  <a:cubicBezTo>
                    <a:pt x="69" y="58"/>
                    <a:pt x="69" y="58"/>
                    <a:pt x="69" y="58"/>
                  </a:cubicBezTo>
                  <a:cubicBezTo>
                    <a:pt x="69" y="49"/>
                    <a:pt x="76" y="41"/>
                    <a:pt x="86" y="41"/>
                  </a:cubicBezTo>
                  <a:cubicBezTo>
                    <a:pt x="174" y="41"/>
                    <a:pt x="174" y="41"/>
                    <a:pt x="174" y="41"/>
                  </a:cubicBezTo>
                  <a:cubicBezTo>
                    <a:pt x="183" y="41"/>
                    <a:pt x="191" y="49"/>
                    <a:pt x="191" y="58"/>
                  </a:cubicBezTo>
                  <a:close/>
                  <a:moveTo>
                    <a:pt x="161" y="81"/>
                  </a:moveTo>
                  <a:cubicBezTo>
                    <a:pt x="157" y="81"/>
                    <a:pt x="154" y="84"/>
                    <a:pt x="154" y="88"/>
                  </a:cubicBezTo>
                  <a:cubicBezTo>
                    <a:pt x="154" y="92"/>
                    <a:pt x="157" y="95"/>
                    <a:pt x="161" y="95"/>
                  </a:cubicBezTo>
                  <a:cubicBezTo>
                    <a:pt x="165" y="95"/>
                    <a:pt x="168" y="92"/>
                    <a:pt x="168" y="88"/>
                  </a:cubicBezTo>
                  <a:cubicBezTo>
                    <a:pt x="168" y="84"/>
                    <a:pt x="165" y="81"/>
                    <a:pt x="161" y="81"/>
                  </a:cubicBezTo>
                  <a:close/>
                  <a:moveTo>
                    <a:pt x="130" y="81"/>
                  </a:moveTo>
                  <a:cubicBezTo>
                    <a:pt x="126" y="81"/>
                    <a:pt x="123" y="84"/>
                    <a:pt x="123" y="88"/>
                  </a:cubicBezTo>
                  <a:cubicBezTo>
                    <a:pt x="123" y="92"/>
                    <a:pt x="126" y="95"/>
                    <a:pt x="130" y="95"/>
                  </a:cubicBezTo>
                  <a:cubicBezTo>
                    <a:pt x="134" y="95"/>
                    <a:pt x="137" y="92"/>
                    <a:pt x="137" y="88"/>
                  </a:cubicBezTo>
                  <a:cubicBezTo>
                    <a:pt x="137" y="84"/>
                    <a:pt x="134" y="81"/>
                    <a:pt x="130" y="81"/>
                  </a:cubicBezTo>
                  <a:close/>
                  <a:moveTo>
                    <a:pt x="99" y="81"/>
                  </a:moveTo>
                  <a:cubicBezTo>
                    <a:pt x="95" y="81"/>
                    <a:pt x="91" y="84"/>
                    <a:pt x="91" y="88"/>
                  </a:cubicBezTo>
                  <a:cubicBezTo>
                    <a:pt x="91" y="92"/>
                    <a:pt x="95" y="95"/>
                    <a:pt x="99" y="95"/>
                  </a:cubicBezTo>
                  <a:cubicBezTo>
                    <a:pt x="103" y="95"/>
                    <a:pt x="106" y="92"/>
                    <a:pt x="106" y="88"/>
                  </a:cubicBezTo>
                  <a:cubicBezTo>
                    <a:pt x="106" y="84"/>
                    <a:pt x="103" y="81"/>
                    <a:pt x="99" y="81"/>
                  </a:cubicBez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ea"/>
                <a:ea typeface="+mn-ea"/>
                <a:cs typeface="+mn-cs"/>
              </a:endParaRPr>
            </a:p>
          </p:txBody>
        </p:sp>
        <p:sp>
          <p:nvSpPr>
            <p:cNvPr id="39" name="Freeform 21"/>
            <p:cNvSpPr>
              <a:spLocks noEditPoints="1"/>
            </p:cNvSpPr>
            <p:nvPr/>
          </p:nvSpPr>
          <p:spPr bwMode="auto">
            <a:xfrm>
              <a:off x="5488407" y="2316079"/>
              <a:ext cx="386232" cy="324058"/>
            </a:xfrm>
            <a:custGeom>
              <a:avLst/>
              <a:gdLst>
                <a:gd name="T0" fmla="*/ 18 w 191"/>
                <a:gd name="T1" fmla="*/ 83 h 160"/>
                <a:gd name="T2" fmla="*/ 63 w 191"/>
                <a:gd name="T3" fmla="*/ 83 h 160"/>
                <a:gd name="T4" fmla="*/ 63 w 191"/>
                <a:gd name="T5" fmla="*/ 95 h 160"/>
                <a:gd name="T6" fmla="*/ 48 w 191"/>
                <a:gd name="T7" fmla="*/ 95 h 160"/>
                <a:gd name="T8" fmla="*/ 24 w 191"/>
                <a:gd name="T9" fmla="*/ 119 h 160"/>
                <a:gd name="T10" fmla="*/ 24 w 191"/>
                <a:gd name="T11" fmla="*/ 95 h 160"/>
                <a:gd name="T12" fmla="*/ 18 w 191"/>
                <a:gd name="T13" fmla="*/ 95 h 160"/>
                <a:gd name="T14" fmla="*/ 0 w 191"/>
                <a:gd name="T15" fmla="*/ 77 h 160"/>
                <a:gd name="T16" fmla="*/ 0 w 191"/>
                <a:gd name="T17" fmla="*/ 17 h 160"/>
                <a:gd name="T18" fmla="*/ 18 w 191"/>
                <a:gd name="T19" fmla="*/ 0 h 160"/>
                <a:gd name="T20" fmla="*/ 105 w 191"/>
                <a:gd name="T21" fmla="*/ 0 h 160"/>
                <a:gd name="T22" fmla="*/ 123 w 191"/>
                <a:gd name="T23" fmla="*/ 17 h 160"/>
                <a:gd name="T24" fmla="*/ 123 w 191"/>
                <a:gd name="T25" fmla="*/ 35 h 160"/>
                <a:gd name="T26" fmla="*/ 111 w 191"/>
                <a:gd name="T27" fmla="*/ 35 h 160"/>
                <a:gd name="T28" fmla="*/ 111 w 191"/>
                <a:gd name="T29" fmla="*/ 17 h 160"/>
                <a:gd name="T30" fmla="*/ 105 w 191"/>
                <a:gd name="T31" fmla="*/ 11 h 160"/>
                <a:gd name="T32" fmla="*/ 18 w 191"/>
                <a:gd name="T33" fmla="*/ 11 h 160"/>
                <a:gd name="T34" fmla="*/ 12 w 191"/>
                <a:gd name="T35" fmla="*/ 17 h 160"/>
                <a:gd name="T36" fmla="*/ 12 w 191"/>
                <a:gd name="T37" fmla="*/ 77 h 160"/>
                <a:gd name="T38" fmla="*/ 18 w 191"/>
                <a:gd name="T39" fmla="*/ 83 h 160"/>
                <a:gd name="T40" fmla="*/ 191 w 191"/>
                <a:gd name="T41" fmla="*/ 58 h 160"/>
                <a:gd name="T42" fmla="*/ 191 w 191"/>
                <a:gd name="T43" fmla="*/ 119 h 160"/>
                <a:gd name="T44" fmla="*/ 174 w 191"/>
                <a:gd name="T45" fmla="*/ 136 h 160"/>
                <a:gd name="T46" fmla="*/ 168 w 191"/>
                <a:gd name="T47" fmla="*/ 136 h 160"/>
                <a:gd name="T48" fmla="*/ 168 w 191"/>
                <a:gd name="T49" fmla="*/ 160 h 160"/>
                <a:gd name="T50" fmla="*/ 144 w 191"/>
                <a:gd name="T51" fmla="*/ 136 h 160"/>
                <a:gd name="T52" fmla="*/ 86 w 191"/>
                <a:gd name="T53" fmla="*/ 136 h 160"/>
                <a:gd name="T54" fmla="*/ 69 w 191"/>
                <a:gd name="T55" fmla="*/ 119 h 160"/>
                <a:gd name="T56" fmla="*/ 69 w 191"/>
                <a:gd name="T57" fmla="*/ 58 h 160"/>
                <a:gd name="T58" fmla="*/ 86 w 191"/>
                <a:gd name="T59" fmla="*/ 41 h 160"/>
                <a:gd name="T60" fmla="*/ 174 w 191"/>
                <a:gd name="T61" fmla="*/ 41 h 160"/>
                <a:gd name="T62" fmla="*/ 191 w 191"/>
                <a:gd name="T63" fmla="*/ 58 h 160"/>
                <a:gd name="T64" fmla="*/ 161 w 191"/>
                <a:gd name="T65" fmla="*/ 81 h 160"/>
                <a:gd name="T66" fmla="*/ 154 w 191"/>
                <a:gd name="T67" fmla="*/ 88 h 160"/>
                <a:gd name="T68" fmla="*/ 161 w 191"/>
                <a:gd name="T69" fmla="*/ 95 h 160"/>
                <a:gd name="T70" fmla="*/ 168 w 191"/>
                <a:gd name="T71" fmla="*/ 88 h 160"/>
                <a:gd name="T72" fmla="*/ 161 w 191"/>
                <a:gd name="T73" fmla="*/ 81 h 160"/>
                <a:gd name="T74" fmla="*/ 130 w 191"/>
                <a:gd name="T75" fmla="*/ 81 h 160"/>
                <a:gd name="T76" fmla="*/ 123 w 191"/>
                <a:gd name="T77" fmla="*/ 88 h 160"/>
                <a:gd name="T78" fmla="*/ 130 w 191"/>
                <a:gd name="T79" fmla="*/ 95 h 160"/>
                <a:gd name="T80" fmla="*/ 137 w 191"/>
                <a:gd name="T81" fmla="*/ 88 h 160"/>
                <a:gd name="T82" fmla="*/ 130 w 191"/>
                <a:gd name="T83" fmla="*/ 81 h 160"/>
                <a:gd name="T84" fmla="*/ 99 w 191"/>
                <a:gd name="T85" fmla="*/ 81 h 160"/>
                <a:gd name="T86" fmla="*/ 91 w 191"/>
                <a:gd name="T87" fmla="*/ 88 h 160"/>
                <a:gd name="T88" fmla="*/ 99 w 191"/>
                <a:gd name="T89" fmla="*/ 95 h 160"/>
                <a:gd name="T90" fmla="*/ 106 w 191"/>
                <a:gd name="T91" fmla="*/ 88 h 160"/>
                <a:gd name="T92" fmla="*/ 99 w 191"/>
                <a:gd name="T93" fmla="*/ 8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1" h="160">
                  <a:moveTo>
                    <a:pt x="18" y="83"/>
                  </a:moveTo>
                  <a:cubicBezTo>
                    <a:pt x="63" y="83"/>
                    <a:pt x="63" y="83"/>
                    <a:pt x="63" y="83"/>
                  </a:cubicBezTo>
                  <a:cubicBezTo>
                    <a:pt x="63" y="95"/>
                    <a:pt x="63" y="95"/>
                    <a:pt x="63" y="95"/>
                  </a:cubicBezTo>
                  <a:cubicBezTo>
                    <a:pt x="48" y="95"/>
                    <a:pt x="48" y="95"/>
                    <a:pt x="48" y="95"/>
                  </a:cubicBezTo>
                  <a:cubicBezTo>
                    <a:pt x="24" y="119"/>
                    <a:pt x="24" y="119"/>
                    <a:pt x="24" y="119"/>
                  </a:cubicBezTo>
                  <a:cubicBezTo>
                    <a:pt x="24" y="95"/>
                    <a:pt x="24" y="95"/>
                    <a:pt x="24" y="95"/>
                  </a:cubicBezTo>
                  <a:cubicBezTo>
                    <a:pt x="18" y="95"/>
                    <a:pt x="18" y="95"/>
                    <a:pt x="18" y="95"/>
                  </a:cubicBezTo>
                  <a:cubicBezTo>
                    <a:pt x="8" y="95"/>
                    <a:pt x="0" y="87"/>
                    <a:pt x="0" y="77"/>
                  </a:cubicBezTo>
                  <a:cubicBezTo>
                    <a:pt x="0" y="17"/>
                    <a:pt x="0" y="17"/>
                    <a:pt x="0" y="17"/>
                  </a:cubicBezTo>
                  <a:cubicBezTo>
                    <a:pt x="0" y="7"/>
                    <a:pt x="8" y="0"/>
                    <a:pt x="18" y="0"/>
                  </a:cubicBezTo>
                  <a:cubicBezTo>
                    <a:pt x="105" y="0"/>
                    <a:pt x="105" y="0"/>
                    <a:pt x="105" y="0"/>
                  </a:cubicBezTo>
                  <a:cubicBezTo>
                    <a:pt x="115" y="0"/>
                    <a:pt x="123" y="7"/>
                    <a:pt x="123" y="17"/>
                  </a:cubicBezTo>
                  <a:cubicBezTo>
                    <a:pt x="123" y="35"/>
                    <a:pt x="123" y="35"/>
                    <a:pt x="123" y="35"/>
                  </a:cubicBezTo>
                  <a:cubicBezTo>
                    <a:pt x="111" y="35"/>
                    <a:pt x="111" y="35"/>
                    <a:pt x="111" y="35"/>
                  </a:cubicBezTo>
                  <a:cubicBezTo>
                    <a:pt x="111" y="17"/>
                    <a:pt x="111" y="17"/>
                    <a:pt x="111" y="17"/>
                  </a:cubicBezTo>
                  <a:cubicBezTo>
                    <a:pt x="111" y="14"/>
                    <a:pt x="108" y="11"/>
                    <a:pt x="105" y="11"/>
                  </a:cubicBezTo>
                  <a:cubicBezTo>
                    <a:pt x="18" y="11"/>
                    <a:pt x="18" y="11"/>
                    <a:pt x="18" y="11"/>
                  </a:cubicBezTo>
                  <a:cubicBezTo>
                    <a:pt x="14" y="11"/>
                    <a:pt x="12" y="14"/>
                    <a:pt x="12" y="17"/>
                  </a:cubicBezTo>
                  <a:cubicBezTo>
                    <a:pt x="12" y="77"/>
                    <a:pt x="12" y="77"/>
                    <a:pt x="12" y="77"/>
                  </a:cubicBezTo>
                  <a:cubicBezTo>
                    <a:pt x="12" y="80"/>
                    <a:pt x="14" y="83"/>
                    <a:pt x="18" y="83"/>
                  </a:cubicBezTo>
                  <a:close/>
                  <a:moveTo>
                    <a:pt x="191" y="58"/>
                  </a:moveTo>
                  <a:cubicBezTo>
                    <a:pt x="191" y="119"/>
                    <a:pt x="191" y="119"/>
                    <a:pt x="191" y="119"/>
                  </a:cubicBezTo>
                  <a:cubicBezTo>
                    <a:pt x="191" y="128"/>
                    <a:pt x="183" y="136"/>
                    <a:pt x="174" y="136"/>
                  </a:cubicBezTo>
                  <a:cubicBezTo>
                    <a:pt x="168" y="136"/>
                    <a:pt x="168" y="136"/>
                    <a:pt x="168" y="136"/>
                  </a:cubicBezTo>
                  <a:cubicBezTo>
                    <a:pt x="168" y="160"/>
                    <a:pt x="168" y="160"/>
                    <a:pt x="168" y="160"/>
                  </a:cubicBezTo>
                  <a:cubicBezTo>
                    <a:pt x="144" y="136"/>
                    <a:pt x="144" y="136"/>
                    <a:pt x="144" y="136"/>
                  </a:cubicBezTo>
                  <a:cubicBezTo>
                    <a:pt x="86" y="136"/>
                    <a:pt x="86" y="136"/>
                    <a:pt x="86" y="136"/>
                  </a:cubicBezTo>
                  <a:cubicBezTo>
                    <a:pt x="76" y="136"/>
                    <a:pt x="69" y="128"/>
                    <a:pt x="69" y="119"/>
                  </a:cubicBezTo>
                  <a:cubicBezTo>
                    <a:pt x="69" y="58"/>
                    <a:pt x="69" y="58"/>
                    <a:pt x="69" y="58"/>
                  </a:cubicBezTo>
                  <a:cubicBezTo>
                    <a:pt x="69" y="49"/>
                    <a:pt x="76" y="41"/>
                    <a:pt x="86" y="41"/>
                  </a:cubicBezTo>
                  <a:cubicBezTo>
                    <a:pt x="174" y="41"/>
                    <a:pt x="174" y="41"/>
                    <a:pt x="174" y="41"/>
                  </a:cubicBezTo>
                  <a:cubicBezTo>
                    <a:pt x="183" y="41"/>
                    <a:pt x="191" y="49"/>
                    <a:pt x="191" y="58"/>
                  </a:cubicBezTo>
                  <a:close/>
                  <a:moveTo>
                    <a:pt x="161" y="81"/>
                  </a:moveTo>
                  <a:cubicBezTo>
                    <a:pt x="157" y="81"/>
                    <a:pt x="154" y="84"/>
                    <a:pt x="154" y="88"/>
                  </a:cubicBezTo>
                  <a:cubicBezTo>
                    <a:pt x="154" y="92"/>
                    <a:pt x="157" y="95"/>
                    <a:pt x="161" y="95"/>
                  </a:cubicBezTo>
                  <a:cubicBezTo>
                    <a:pt x="165" y="95"/>
                    <a:pt x="168" y="92"/>
                    <a:pt x="168" y="88"/>
                  </a:cubicBezTo>
                  <a:cubicBezTo>
                    <a:pt x="168" y="84"/>
                    <a:pt x="165" y="81"/>
                    <a:pt x="161" y="81"/>
                  </a:cubicBezTo>
                  <a:close/>
                  <a:moveTo>
                    <a:pt x="130" y="81"/>
                  </a:moveTo>
                  <a:cubicBezTo>
                    <a:pt x="126" y="81"/>
                    <a:pt x="123" y="84"/>
                    <a:pt x="123" y="88"/>
                  </a:cubicBezTo>
                  <a:cubicBezTo>
                    <a:pt x="123" y="92"/>
                    <a:pt x="126" y="95"/>
                    <a:pt x="130" y="95"/>
                  </a:cubicBezTo>
                  <a:cubicBezTo>
                    <a:pt x="134" y="95"/>
                    <a:pt x="137" y="92"/>
                    <a:pt x="137" y="88"/>
                  </a:cubicBezTo>
                  <a:cubicBezTo>
                    <a:pt x="137" y="84"/>
                    <a:pt x="134" y="81"/>
                    <a:pt x="130" y="81"/>
                  </a:cubicBezTo>
                  <a:close/>
                  <a:moveTo>
                    <a:pt x="99" y="81"/>
                  </a:moveTo>
                  <a:cubicBezTo>
                    <a:pt x="95" y="81"/>
                    <a:pt x="91" y="84"/>
                    <a:pt x="91" y="88"/>
                  </a:cubicBezTo>
                  <a:cubicBezTo>
                    <a:pt x="91" y="92"/>
                    <a:pt x="95" y="95"/>
                    <a:pt x="99" y="95"/>
                  </a:cubicBezTo>
                  <a:cubicBezTo>
                    <a:pt x="103" y="95"/>
                    <a:pt x="106" y="92"/>
                    <a:pt x="106" y="88"/>
                  </a:cubicBezTo>
                  <a:cubicBezTo>
                    <a:pt x="106" y="84"/>
                    <a:pt x="103" y="81"/>
                    <a:pt x="99" y="81"/>
                  </a:cubicBez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350" b="0" i="0" u="none" strike="noStrike" kern="1200" cap="none" spc="0" normalizeH="0" baseline="0" noProof="0">
                <a:ln>
                  <a:noFill/>
                </a:ln>
                <a:solidFill>
                  <a:schemeClr val="tx1"/>
                </a:solidFill>
                <a:effectLst/>
                <a:uLnTx/>
                <a:uFillTx/>
                <a:latin typeface="+mn-ea"/>
                <a:ea typeface="+mn-ea"/>
                <a:cs typeface="+mn-cs"/>
              </a:endParaRPr>
            </a:p>
          </p:txBody>
        </p:sp>
        <p:sp>
          <p:nvSpPr>
            <p:cNvPr id="40" name="Rectangle 13"/>
            <p:cNvSpPr/>
            <p:nvPr/>
          </p:nvSpPr>
          <p:spPr>
            <a:xfrm>
              <a:off x="6419153" y="3429794"/>
              <a:ext cx="4250434" cy="1199115"/>
            </a:xfrm>
            <a:prstGeom prst="rect">
              <a:avLst/>
            </a:prstGeom>
          </p:spPr>
          <p:txBody>
            <a:bodyPr wrap="square">
              <a:spAutoFit/>
            </a:bodyPr>
            <a:lstStyle/>
            <a:p>
              <a:pPr marL="214630" lvl="0" indent="-214630" fontAlgn="auto">
                <a:lnSpc>
                  <a:spcPct val="150000"/>
                </a:lnSpc>
                <a:spcBef>
                  <a:spcPts val="0"/>
                </a:spcBef>
                <a:spcAft>
                  <a:spcPts val="0"/>
                </a:spcAft>
                <a:buFont typeface="Arial" panose="020B0604020202020204" pitchFamily="34" charset="0"/>
                <a:buChar char="•"/>
                <a:defRPr/>
              </a:pPr>
              <a:r>
                <a:rPr lang="zh-CN" altLang="en-US" sz="1000" dirty="0">
                  <a:solidFill>
                    <a:schemeClr val="tx1">
                      <a:lumMod val="50000"/>
                      <a:lumOff val="50000"/>
                    </a:schemeClr>
                  </a:solidFill>
                  <a:latin typeface="+mn-ea"/>
                  <a:ea typeface="+mn-ea"/>
                  <a:sym typeface="+mn-ea"/>
                </a:rPr>
                <a:t>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a:t>
              </a:r>
              <a:endParaRPr lang="en-US" altLang="zh-CN" sz="1000" dirty="0">
                <a:solidFill>
                  <a:schemeClr val="tx1">
                    <a:lumMod val="50000"/>
                    <a:lumOff val="50000"/>
                  </a:schemeClr>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randombar(horizont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11"/>
          <p:cNvGraphicFramePr/>
          <p:nvPr/>
        </p:nvGraphicFramePr>
        <p:xfrm>
          <a:off x="1597587" y="1981994"/>
          <a:ext cx="9000000" cy="3066757"/>
        </p:xfrm>
        <a:graphic>
          <a:graphicData uri="http://schemas.openxmlformats.org/drawingml/2006/chart">
            <c:chart xmlns:c="http://schemas.openxmlformats.org/drawingml/2006/chart" xmlns:r="http://schemas.openxmlformats.org/officeDocument/2006/relationships" r:id="rId1"/>
          </a:graphicData>
        </a:graphic>
      </p:graphicFrame>
      <p:sp>
        <p:nvSpPr>
          <p:cNvPr id="22" name="TextBox 21"/>
          <p:cNvSpPr txBox="1"/>
          <p:nvPr/>
        </p:nvSpPr>
        <p:spPr>
          <a:xfrm>
            <a:off x="912886" y="5304794"/>
            <a:ext cx="10369404" cy="792000"/>
          </a:xfrm>
          <a:prstGeom prst="rect">
            <a:avLst/>
          </a:prstGeom>
          <a:noFill/>
        </p:spPr>
        <p:txBody>
          <a:bodyPr wrap="square" lIns="172763" tIns="34552" rIns="172763" bIns="34552" rtlCol="0" anchor="t" anchorCtr="0">
            <a:noAutofit/>
          </a:bodyPr>
          <a:lstStyle/>
          <a:p>
            <a:pPr algn="ctr">
              <a:lnSpc>
                <a:spcPct val="130000"/>
              </a:lnSpc>
            </a:pPr>
            <a:r>
              <a:rPr lang="zh-CN" altLang="en-US" sz="1400" dirty="0">
                <a:solidFill>
                  <a:schemeClr val="tx1">
                    <a:lumMod val="65000"/>
                    <a:lumOff val="35000"/>
                  </a:schemeClr>
                </a:solidFill>
                <a:latin typeface="+mn-ea"/>
                <a:ea typeface="+mn-ea"/>
                <a:cs typeface="Lato Light"/>
              </a:rPr>
              <a:t>双击输入替换内容双击输入替换内容双击输入替换内容双击输入替换内容双击输入替换内容双击输入替换内容双击输入替换内容双击输入替换内容双击输入替换内容</a:t>
            </a:r>
            <a:endParaRPr lang="zh-CN" altLang="en-US" sz="1400" dirty="0">
              <a:solidFill>
                <a:schemeClr val="tx1">
                  <a:lumMod val="65000"/>
                  <a:lumOff val="35000"/>
                </a:schemeClr>
              </a:solidFill>
              <a:latin typeface="+mn-ea"/>
              <a:ea typeface="+mn-ea"/>
              <a:cs typeface="Lato Light"/>
            </a:endParaRPr>
          </a:p>
          <a:p>
            <a:pPr algn="ctr">
              <a:lnSpc>
                <a:spcPct val="130000"/>
              </a:lnSpc>
            </a:pPr>
            <a:endParaRPr lang="zh-CN" altLang="en-US" sz="1400" dirty="0">
              <a:solidFill>
                <a:schemeClr val="tx1">
                  <a:lumMod val="65000"/>
                  <a:lumOff val="35000"/>
                </a:schemeClr>
              </a:solidFill>
              <a:latin typeface="+mn-ea"/>
              <a:ea typeface="+mn-ea"/>
              <a:cs typeface="Lato Light"/>
            </a:endParaRPr>
          </a:p>
          <a:p>
            <a:pPr algn="ctr">
              <a:lnSpc>
                <a:spcPct val="130000"/>
              </a:lnSpc>
            </a:pPr>
            <a:endParaRPr lang="zh-CN" altLang="en-US" sz="1400" dirty="0">
              <a:solidFill>
                <a:schemeClr val="tx1">
                  <a:lumMod val="65000"/>
                  <a:lumOff val="35000"/>
                </a:schemeClr>
              </a:solidFill>
              <a:latin typeface="+mn-ea"/>
              <a:ea typeface="+mn-ea"/>
              <a:cs typeface="Lato Light"/>
            </a:endParaRPr>
          </a:p>
        </p:txBody>
      </p:sp>
      <p:sp>
        <p:nvSpPr>
          <p:cNvPr id="5"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项目成果展示</a:t>
            </a:r>
            <a:endParaRPr lang="en-US" altLang="zh-CN" spc="1200" dirty="0">
              <a:latin typeface="字魂35号-经典雅黑" panose="00000500000000000000" pitchFamily="2" charset="-122"/>
              <a:ea typeface="字魂35号-经典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up)">
                                      <p:cBhvr>
                                        <p:cTn id="1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1" grpId="0">
        <p:bldAsOne/>
      </p:bldGraphic>
      <p:bldP spid="2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5188096" y="2242154"/>
            <a:ext cx="5938691" cy="3778440"/>
            <a:chOff x="5584471" y="2597246"/>
            <a:chExt cx="5938691" cy="3778440"/>
          </a:xfrm>
        </p:grpSpPr>
        <p:grpSp>
          <p:nvGrpSpPr>
            <p:cNvPr id="26" name="4"/>
            <p:cNvGrpSpPr/>
            <p:nvPr/>
          </p:nvGrpSpPr>
          <p:grpSpPr>
            <a:xfrm>
              <a:off x="5584471" y="2597246"/>
              <a:ext cx="2953652" cy="1645968"/>
              <a:chOff x="673100" y="3487322"/>
              <a:chExt cx="2952968" cy="1645592"/>
            </a:xfrm>
          </p:grpSpPr>
          <p:sp>
            <p:nvSpPr>
              <p:cNvPr id="39" name="42"/>
              <p:cNvSpPr txBox="1"/>
              <p:nvPr/>
            </p:nvSpPr>
            <p:spPr>
              <a:xfrm>
                <a:off x="673100" y="3487322"/>
                <a:ext cx="2952968" cy="454062"/>
              </a:xfrm>
              <a:prstGeom prst="rect">
                <a:avLst/>
              </a:prstGeom>
              <a:solidFill>
                <a:schemeClr val="accent6"/>
              </a:solidFill>
              <a:ln>
                <a:noFill/>
              </a:ln>
            </p:spPr>
            <p:txBody>
              <a:bodyPr wrap="none" lIns="91440" tIns="45720" rIns="91440" bIns="45720" anchor="ctr" anchorCtr="0">
                <a:normAutofit/>
              </a:bodyPr>
              <a:lstStyle/>
              <a:p>
                <a:pPr algn="ctr">
                  <a:buSzPct val="25000"/>
                </a:pPr>
                <a:r>
                  <a:rPr lang="de-DE" sz="2000" b="1" dirty="0">
                    <a:solidFill>
                      <a:schemeClr val="bg1"/>
                    </a:solidFill>
                    <a:latin typeface="+mn-ea"/>
                    <a:ea typeface="+mn-ea"/>
                  </a:rPr>
                  <a:t>01.Text here</a:t>
                </a:r>
                <a:endParaRPr lang="de-DE" sz="2000" b="1" dirty="0">
                  <a:solidFill>
                    <a:schemeClr val="bg1"/>
                  </a:solidFill>
                  <a:latin typeface="+mn-ea"/>
                  <a:ea typeface="+mn-ea"/>
                </a:endParaRPr>
              </a:p>
            </p:txBody>
          </p:sp>
          <p:sp>
            <p:nvSpPr>
              <p:cNvPr id="40" name="41"/>
              <p:cNvSpPr txBox="1"/>
              <p:nvPr/>
            </p:nvSpPr>
            <p:spPr>
              <a:xfrm>
                <a:off x="673100" y="4017169"/>
                <a:ext cx="2952968" cy="1115745"/>
              </a:xfrm>
              <a:prstGeom prst="rect">
                <a:avLst/>
              </a:prstGeom>
              <a:noFill/>
              <a:ln>
                <a:noFill/>
              </a:ln>
            </p:spPr>
            <p:txBody>
              <a:bodyPr lIns="91440" tIns="45720" rIns="91440" bIns="45720" anchor="t" anchorCtr="0">
                <a:noAutofit/>
              </a:bodyPr>
              <a:lstStyle/>
              <a:p>
                <a:pPr>
                  <a:lnSpc>
                    <a:spcPct val="150000"/>
                  </a:lnSpc>
                  <a:buSzPct val="25000"/>
                </a:pPr>
                <a:r>
                  <a:rPr lang="zh-CN" altLang="en-US" sz="1400" dirty="0">
                    <a:solidFill>
                      <a:schemeClr val="tx1">
                        <a:lumMod val="65000"/>
                        <a:lumOff val="35000"/>
                      </a:schemeClr>
                    </a:solidFill>
                    <a:latin typeface="+mn-ea"/>
                    <a:ea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rPr>
                  <a:t>双击输入替换内容</a:t>
                </a:r>
                <a:endParaRPr lang="en-US" altLang="zh-CN" sz="1400" dirty="0">
                  <a:solidFill>
                    <a:schemeClr val="tx1">
                      <a:lumMod val="65000"/>
                      <a:lumOff val="35000"/>
                    </a:schemeClr>
                  </a:solidFill>
                  <a:latin typeface="+mn-ea"/>
                  <a:ea typeface="+mn-ea"/>
                </a:endParaRPr>
              </a:p>
            </p:txBody>
          </p:sp>
        </p:grpSp>
        <p:grpSp>
          <p:nvGrpSpPr>
            <p:cNvPr id="27" name="3"/>
            <p:cNvGrpSpPr/>
            <p:nvPr/>
          </p:nvGrpSpPr>
          <p:grpSpPr>
            <a:xfrm>
              <a:off x="8569510" y="2597246"/>
              <a:ext cx="2953652" cy="1645968"/>
              <a:chOff x="673100" y="3487322"/>
              <a:chExt cx="2952968" cy="1645592"/>
            </a:xfrm>
          </p:grpSpPr>
          <p:sp>
            <p:nvSpPr>
              <p:cNvPr id="37" name="32"/>
              <p:cNvSpPr txBox="1"/>
              <p:nvPr/>
            </p:nvSpPr>
            <p:spPr>
              <a:xfrm>
                <a:off x="673100" y="3487322"/>
                <a:ext cx="2952968" cy="454062"/>
              </a:xfrm>
              <a:prstGeom prst="rect">
                <a:avLst/>
              </a:prstGeom>
              <a:solidFill>
                <a:schemeClr val="accent6"/>
              </a:solidFill>
              <a:ln>
                <a:noFill/>
              </a:ln>
            </p:spPr>
            <p:txBody>
              <a:bodyPr wrap="none" lIns="91440" tIns="45720" rIns="91440" bIns="45720" anchor="ctr" anchorCtr="0">
                <a:normAutofit/>
              </a:bodyPr>
              <a:lstStyle/>
              <a:p>
                <a:pPr algn="ctr">
                  <a:buSzPct val="25000"/>
                </a:pPr>
                <a:r>
                  <a:rPr lang="de-DE" sz="2000" b="1" dirty="0">
                    <a:solidFill>
                      <a:schemeClr val="bg1"/>
                    </a:solidFill>
                    <a:latin typeface="+mn-ea"/>
                    <a:ea typeface="+mn-ea"/>
                  </a:rPr>
                  <a:t>02.Text here</a:t>
                </a:r>
                <a:endParaRPr lang="de-DE" sz="2000" b="1" dirty="0">
                  <a:solidFill>
                    <a:schemeClr val="bg1"/>
                  </a:solidFill>
                  <a:latin typeface="+mn-ea"/>
                  <a:ea typeface="+mn-ea"/>
                </a:endParaRPr>
              </a:p>
            </p:txBody>
          </p:sp>
          <p:sp>
            <p:nvSpPr>
              <p:cNvPr id="38" name="31"/>
              <p:cNvSpPr txBox="1"/>
              <p:nvPr/>
            </p:nvSpPr>
            <p:spPr>
              <a:xfrm>
                <a:off x="673100" y="4017169"/>
                <a:ext cx="2952968" cy="1115745"/>
              </a:xfrm>
              <a:prstGeom prst="rect">
                <a:avLst/>
              </a:prstGeom>
              <a:noFill/>
              <a:ln>
                <a:noFill/>
              </a:ln>
            </p:spPr>
            <p:txBody>
              <a:bodyPr lIns="91440" tIns="45720" rIns="91440" bIns="45720" anchor="t" anchorCtr="0">
                <a:noAutofit/>
              </a:bodyPr>
              <a:lstStyle/>
              <a:p>
                <a:pPr>
                  <a:lnSpc>
                    <a:spcPct val="150000"/>
                  </a:lnSpc>
                  <a:buSzPct val="25000"/>
                </a:pP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endParaRPr lang="en-US" altLang="zh-CN" sz="1400" dirty="0">
                  <a:solidFill>
                    <a:schemeClr val="tx1">
                      <a:lumMod val="65000"/>
                      <a:lumOff val="35000"/>
                    </a:schemeClr>
                  </a:solidFill>
                  <a:latin typeface="+mn-ea"/>
                  <a:ea typeface="+mn-ea"/>
                </a:endParaRPr>
              </a:p>
            </p:txBody>
          </p:sp>
        </p:grpSp>
        <p:grpSp>
          <p:nvGrpSpPr>
            <p:cNvPr id="28" name="2"/>
            <p:cNvGrpSpPr/>
            <p:nvPr/>
          </p:nvGrpSpPr>
          <p:grpSpPr>
            <a:xfrm>
              <a:off x="5584471" y="4729718"/>
              <a:ext cx="2953652" cy="1645968"/>
              <a:chOff x="673100" y="3487322"/>
              <a:chExt cx="2952968" cy="1645592"/>
            </a:xfrm>
          </p:grpSpPr>
          <p:sp>
            <p:nvSpPr>
              <p:cNvPr id="35" name="22"/>
              <p:cNvSpPr txBox="1"/>
              <p:nvPr/>
            </p:nvSpPr>
            <p:spPr>
              <a:xfrm>
                <a:off x="673100" y="3487322"/>
                <a:ext cx="2952968" cy="454062"/>
              </a:xfrm>
              <a:prstGeom prst="rect">
                <a:avLst/>
              </a:prstGeom>
              <a:solidFill>
                <a:schemeClr val="accent6"/>
              </a:solidFill>
              <a:ln>
                <a:noFill/>
              </a:ln>
            </p:spPr>
            <p:txBody>
              <a:bodyPr wrap="none" lIns="91440" tIns="45720" rIns="91440" bIns="45720" anchor="ctr" anchorCtr="0">
                <a:normAutofit/>
              </a:bodyPr>
              <a:lstStyle/>
              <a:p>
                <a:pPr algn="ctr">
                  <a:buSzPct val="25000"/>
                </a:pPr>
                <a:r>
                  <a:rPr lang="de-DE" sz="2000" b="1" dirty="0">
                    <a:solidFill>
                      <a:schemeClr val="bg1"/>
                    </a:solidFill>
                    <a:latin typeface="+mn-ea"/>
                    <a:ea typeface="+mn-ea"/>
                  </a:rPr>
                  <a:t>01.Text here</a:t>
                </a:r>
                <a:endParaRPr lang="de-DE" sz="2000" b="1" dirty="0">
                  <a:solidFill>
                    <a:schemeClr val="bg1"/>
                  </a:solidFill>
                  <a:latin typeface="+mn-ea"/>
                  <a:ea typeface="+mn-ea"/>
                </a:endParaRPr>
              </a:p>
            </p:txBody>
          </p:sp>
          <p:sp>
            <p:nvSpPr>
              <p:cNvPr id="36" name="21"/>
              <p:cNvSpPr txBox="1"/>
              <p:nvPr/>
            </p:nvSpPr>
            <p:spPr>
              <a:xfrm>
                <a:off x="673100" y="4017169"/>
                <a:ext cx="2952968" cy="1115745"/>
              </a:xfrm>
              <a:prstGeom prst="rect">
                <a:avLst/>
              </a:prstGeom>
              <a:noFill/>
              <a:ln>
                <a:noFill/>
              </a:ln>
            </p:spPr>
            <p:txBody>
              <a:bodyPr lIns="91440" tIns="45720" rIns="91440" bIns="45720" anchor="t" anchorCtr="0">
                <a:noAutofit/>
              </a:bodyPr>
              <a:lstStyle/>
              <a:p>
                <a:pPr>
                  <a:lnSpc>
                    <a:spcPct val="150000"/>
                  </a:lnSpc>
                  <a:buSzPct val="25000"/>
                </a:pP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endParaRPr lang="en-US" altLang="zh-CN" sz="1400" dirty="0">
                  <a:solidFill>
                    <a:schemeClr val="tx1">
                      <a:lumMod val="65000"/>
                      <a:lumOff val="35000"/>
                    </a:schemeClr>
                  </a:solidFill>
                  <a:latin typeface="+mn-ea"/>
                  <a:ea typeface="+mn-ea"/>
                </a:endParaRPr>
              </a:p>
            </p:txBody>
          </p:sp>
        </p:grpSp>
        <p:grpSp>
          <p:nvGrpSpPr>
            <p:cNvPr id="29" name="1"/>
            <p:cNvGrpSpPr/>
            <p:nvPr/>
          </p:nvGrpSpPr>
          <p:grpSpPr>
            <a:xfrm>
              <a:off x="8569510" y="4729718"/>
              <a:ext cx="2953652" cy="1645968"/>
              <a:chOff x="673100" y="3487322"/>
              <a:chExt cx="2952968" cy="1645592"/>
            </a:xfrm>
          </p:grpSpPr>
          <p:sp>
            <p:nvSpPr>
              <p:cNvPr id="30" name="11"/>
              <p:cNvSpPr txBox="1"/>
              <p:nvPr/>
            </p:nvSpPr>
            <p:spPr>
              <a:xfrm>
                <a:off x="673100" y="3487322"/>
                <a:ext cx="2952968" cy="454062"/>
              </a:xfrm>
              <a:prstGeom prst="rect">
                <a:avLst/>
              </a:prstGeom>
              <a:solidFill>
                <a:schemeClr val="accent6"/>
              </a:solidFill>
              <a:ln>
                <a:noFill/>
              </a:ln>
            </p:spPr>
            <p:txBody>
              <a:bodyPr wrap="none" lIns="91440" tIns="45720" rIns="91440" bIns="45720" anchor="ctr" anchorCtr="0">
                <a:normAutofit/>
              </a:bodyPr>
              <a:lstStyle/>
              <a:p>
                <a:pPr algn="ctr">
                  <a:buSzPct val="25000"/>
                </a:pPr>
                <a:r>
                  <a:rPr lang="de-DE" sz="2000" b="1" dirty="0">
                    <a:solidFill>
                      <a:schemeClr val="bg1"/>
                    </a:solidFill>
                    <a:latin typeface="+mn-ea"/>
                    <a:ea typeface="+mn-ea"/>
                  </a:rPr>
                  <a:t>02.Text here</a:t>
                </a:r>
                <a:endParaRPr lang="de-DE" sz="2000" b="1" dirty="0">
                  <a:solidFill>
                    <a:schemeClr val="bg1"/>
                  </a:solidFill>
                  <a:latin typeface="+mn-ea"/>
                  <a:ea typeface="+mn-ea"/>
                </a:endParaRPr>
              </a:p>
            </p:txBody>
          </p:sp>
          <p:sp>
            <p:nvSpPr>
              <p:cNvPr id="31" name="12"/>
              <p:cNvSpPr txBox="1"/>
              <p:nvPr/>
            </p:nvSpPr>
            <p:spPr>
              <a:xfrm>
                <a:off x="673100" y="4017169"/>
                <a:ext cx="2952968" cy="1115745"/>
              </a:xfrm>
              <a:prstGeom prst="rect">
                <a:avLst/>
              </a:prstGeom>
              <a:noFill/>
              <a:ln>
                <a:noFill/>
              </a:ln>
            </p:spPr>
            <p:txBody>
              <a:bodyPr lIns="91440" tIns="45720" rIns="91440" bIns="45720" anchor="t" anchorCtr="0">
                <a:noAutofit/>
              </a:bodyPr>
              <a:lstStyle/>
              <a:p>
                <a:pPr>
                  <a:lnSpc>
                    <a:spcPct val="150000"/>
                  </a:lnSpc>
                  <a:buSzPct val="25000"/>
                </a:pP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r>
                  <a:rPr lang="zh-CN" altLang="en-US" sz="1400" dirty="0">
                    <a:solidFill>
                      <a:schemeClr val="tx1">
                        <a:lumMod val="65000"/>
                        <a:lumOff val="35000"/>
                      </a:schemeClr>
                    </a:solidFill>
                    <a:latin typeface="+mn-ea"/>
                    <a:ea typeface="+mn-ea"/>
                    <a:sym typeface="+mn-ea"/>
                  </a:rPr>
                  <a:t>双击输入替换内容</a:t>
                </a:r>
                <a:endParaRPr lang="en-US" altLang="zh-CN" sz="1400" dirty="0">
                  <a:solidFill>
                    <a:schemeClr val="tx1">
                      <a:lumMod val="65000"/>
                      <a:lumOff val="35000"/>
                    </a:schemeClr>
                  </a:solidFill>
                  <a:latin typeface="+mn-ea"/>
                  <a:ea typeface="+mn-ea"/>
                </a:endParaRPr>
              </a:p>
            </p:txBody>
          </p:sp>
        </p:grpSp>
      </p:grpSp>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897387" y="2242154"/>
            <a:ext cx="3600000" cy="3600000"/>
          </a:xfrm>
          <a:prstGeom prst="rect">
            <a:avLst/>
          </a:prstGeom>
        </p:spPr>
      </p:pic>
      <p:sp>
        <p:nvSpPr>
          <p:cNvPr id="17"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项目成果展示</a:t>
            </a:r>
            <a:endParaRPr lang="en-US" altLang="zh-CN" spc="1200" dirty="0">
              <a:latin typeface="字魂35号-经典雅黑" panose="00000500000000000000" pitchFamily="2" charset="-122"/>
              <a:ea typeface="字魂35号-经典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par>
                                <p:cTn id="8" presetID="14" presetClass="entr" presetSubtype="1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2"/>
          <p:cNvSpPr txBox="1"/>
          <p:nvPr/>
        </p:nvSpPr>
        <p:spPr>
          <a:xfrm>
            <a:off x="4954587" y="2362994"/>
            <a:ext cx="5040000" cy="1104284"/>
          </a:xfrm>
          <a:prstGeom prst="rect">
            <a:avLst/>
          </a:prstGeom>
          <a:noFill/>
        </p:spPr>
        <p:txBody>
          <a:bodyPr wrap="square" lIns="87764" tIns="43882" rIns="87764" bIns="43882" rtlCol="0">
            <a:spAutoFit/>
          </a:bodyPr>
          <a:lstStyle>
            <a:defPPr>
              <a:defRPr lang="zh-CN"/>
            </a:defPPr>
            <a:lvl1pPr>
              <a:defRPr sz="3200">
                <a:solidFill>
                  <a:schemeClr val="bg1"/>
                </a:solidFill>
                <a:latin typeface="Agency FB" panose="020B0503020202020204" pitchFamily="34" charset="0"/>
              </a:defRPr>
            </a:lvl1pPr>
          </a:lstStyle>
          <a:p>
            <a:pPr algn="dist"/>
            <a:r>
              <a:rPr lang="zh-CN" altLang="en-US" sz="6600" spc="1800" dirty="0" smtClean="0">
                <a:solidFill>
                  <a:schemeClr val="tx2"/>
                </a:solidFill>
                <a:latin typeface="字魂35号-经典雅黑" panose="00000500000000000000" pitchFamily="2" charset="-122"/>
                <a:ea typeface="字魂35号-经典雅黑" panose="00000500000000000000" pitchFamily="2" charset="-122"/>
              </a:rPr>
              <a:t>目标规划</a:t>
            </a:r>
            <a:endParaRPr lang="zh-CN" altLang="en-US" sz="6600" spc="1800" dirty="0">
              <a:solidFill>
                <a:schemeClr val="tx2"/>
              </a:solidFill>
              <a:latin typeface="字魂35号-经典雅黑" panose="00000500000000000000" pitchFamily="2" charset="-122"/>
              <a:ea typeface="字魂35号-经典雅黑" panose="00000500000000000000" pitchFamily="2" charset="-122"/>
            </a:endParaRP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954587" y="3621663"/>
            <a:ext cx="4860000" cy="645160"/>
          </a:xfrm>
          <a:prstGeom prst="rect">
            <a:avLst/>
          </a:prstGeom>
        </p:spPr>
        <p:txBody>
          <a:bodyPr wrap="square" lIns="91441" tIns="45720" rIns="91441" bIns="45720">
            <a:spAutoFit/>
          </a:bodyPr>
          <a:lstStyle/>
          <a:p>
            <a:pPr>
              <a:lnSpc>
                <a:spcPct val="150000"/>
              </a:lnSpc>
            </a:pP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a:t>
            </a: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a:t>
            </a:r>
            <a:r>
              <a:rPr lang="zh-CN" altLang="en-US" sz="1200" dirty="0" smtClean="0">
                <a:solidFill>
                  <a:schemeClr val="tx1">
                    <a:lumMod val="50000"/>
                    <a:lumOff val="50000"/>
                  </a:schemeClr>
                </a:solidFill>
                <a:latin typeface="+mn-ea"/>
                <a:ea typeface="+mn-ea"/>
                <a:cs typeface="+mn-ea"/>
                <a:sym typeface="Calibri" panose="020F0502020204030204" pitchFamily="34" charset="0"/>
              </a:rPr>
              <a:t>内容</a:t>
            </a:r>
            <a:endParaRPr lang="en-US" altLang="zh-CN" sz="1200" dirty="0">
              <a:solidFill>
                <a:schemeClr val="tx1">
                  <a:lumMod val="50000"/>
                  <a:lumOff val="50000"/>
                </a:schemeClr>
              </a:solidFill>
              <a:latin typeface="+mn-ea"/>
              <a:ea typeface="+mn-ea"/>
              <a:cs typeface="+mn-ea"/>
              <a:sym typeface="Calibri" panose="020F0502020204030204" pitchFamily="34" charset="0"/>
            </a:endParaRPr>
          </a:p>
        </p:txBody>
      </p:sp>
      <p:sp>
        <p:nvSpPr>
          <p:cNvPr id="7" name="TextBox 6"/>
          <p:cNvSpPr txBox="1">
            <a:spLocks noChangeAspect="1"/>
          </p:cNvSpPr>
          <p:nvPr/>
        </p:nvSpPr>
        <p:spPr>
          <a:xfrm>
            <a:off x="1601787" y="2169794"/>
            <a:ext cx="2448000" cy="2448000"/>
          </a:xfrm>
          <a:prstGeom prst="ellipse">
            <a:avLst/>
          </a:prstGeom>
          <a:solidFill>
            <a:srgbClr val="52B7AF"/>
          </a:solidFill>
        </p:spPr>
        <p:txBody>
          <a:bodyPr wrap="none" rtlCol="0" anchor="ctr" anchorCtr="1">
            <a:noAutofit/>
          </a:bodyPr>
          <a:lstStyle/>
          <a:p>
            <a:pPr algn="ctr"/>
            <a:r>
              <a:rPr lang="en-US" altLang="zh-CN" sz="8000" dirty="0" smtClean="0">
                <a:solidFill>
                  <a:schemeClr val="bg1"/>
                </a:solidFill>
                <a:latin typeface="+mn-ea"/>
                <a:ea typeface="+mn-ea"/>
              </a:rPr>
              <a:t>04</a:t>
            </a:r>
            <a:endParaRPr lang="zh-CN" altLang="en-US" sz="8000" dirty="0">
              <a:solidFill>
                <a:schemeClr val="bg1"/>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500"/>
                                        <p:tgtEl>
                                          <p:spTgt spid="7"/>
                                        </p:tgtEl>
                                      </p:cBhvr>
                                    </p:animEffect>
                                  </p:childTnLst>
                                </p:cTn>
                              </p:par>
                            </p:childTnLst>
                          </p:cTn>
                        </p:par>
                        <p:par>
                          <p:cTn id="8" fill="hold">
                            <p:stCondLst>
                              <p:cond delay="500"/>
                            </p:stCondLst>
                            <p:childTnLst>
                              <p:par>
                                <p:cTn id="9" presetID="17" presetClass="entr" presetSubtype="1"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ppt_y-#ppt_h/2"/>
                                          </p:val>
                                        </p:tav>
                                        <p:tav tm="100000">
                                          <p:val>
                                            <p:strVal val="#ppt_y"/>
                                          </p:val>
                                        </p:tav>
                                      </p:tavLst>
                                    </p:anim>
                                    <p:anim calcmode="lin" valueType="num">
                                      <p:cBhvr>
                                        <p:cTn id="13" dur="500" fill="hold"/>
                                        <p:tgtEl>
                                          <p:spTgt spid="5"/>
                                        </p:tgtEl>
                                        <p:attrNameLst>
                                          <p:attrName>ppt_w</p:attrName>
                                        </p:attrNameLst>
                                      </p:cBhvr>
                                      <p:tavLst>
                                        <p:tav tm="0">
                                          <p:val>
                                            <p:strVal val="#ppt_w"/>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14"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2"/>
          <p:cNvSpPr/>
          <p:nvPr/>
        </p:nvSpPr>
        <p:spPr>
          <a:xfrm>
            <a:off x="4486250" y="838994"/>
            <a:ext cx="3222674" cy="605511"/>
          </a:xfrm>
          <a:prstGeom prst="rect">
            <a:avLst/>
          </a:prstGeom>
        </p:spPr>
        <p:txBody>
          <a:bodyPr wrap="none" lIns="90000" tIns="46800" rIns="90000" bIns="46800" anchor="ctr" anchorCtr="0">
            <a:noAutofit/>
          </a:bodyPr>
          <a:lstStyle/>
          <a:p>
            <a:pPr algn="ctr">
              <a:lnSpc>
                <a:spcPct val="150000"/>
              </a:lnSpc>
            </a:pPr>
            <a:r>
              <a:rPr lang="zh-CN" altLang="en-US" sz="5400" spc="600" dirty="0" smtClean="0">
                <a:solidFill>
                  <a:schemeClr val="tx2"/>
                </a:solidFill>
                <a:latin typeface="+mj-ea"/>
                <a:ea typeface="+mj-ea"/>
              </a:rPr>
              <a:t>目录</a:t>
            </a:r>
            <a:endParaRPr lang="zh-CN" altLang="en-US" sz="5400" spc="600" dirty="0">
              <a:solidFill>
                <a:schemeClr val="tx2"/>
              </a:solidFill>
              <a:latin typeface="+mj-ea"/>
              <a:ea typeface="+mj-ea"/>
            </a:endParaRPr>
          </a:p>
        </p:txBody>
      </p:sp>
      <p:sp>
        <p:nvSpPr>
          <p:cNvPr id="18" name="2"/>
          <p:cNvSpPr/>
          <p:nvPr/>
        </p:nvSpPr>
        <p:spPr>
          <a:xfrm>
            <a:off x="3577587" y="1753394"/>
            <a:ext cx="5040000" cy="605511"/>
          </a:xfrm>
          <a:prstGeom prst="rect">
            <a:avLst/>
          </a:prstGeom>
        </p:spPr>
        <p:txBody>
          <a:bodyPr wrap="square" lIns="90000" tIns="46800" rIns="90000" bIns="46800" anchor="ctr" anchorCtr="0">
            <a:noAutofit/>
          </a:bodyPr>
          <a:lstStyle/>
          <a:p>
            <a:pPr algn="dist">
              <a:lnSpc>
                <a:spcPct val="150000"/>
              </a:lnSpc>
            </a:pPr>
            <a:r>
              <a:rPr lang="en-US" altLang="zh-CN" sz="4400" spc="600" dirty="0" smtClean="0">
                <a:solidFill>
                  <a:schemeClr val="tx2"/>
                </a:solidFill>
                <a:latin typeface="+mj-ea"/>
                <a:ea typeface="+mj-ea"/>
              </a:rPr>
              <a:t>CONTENTS</a:t>
            </a:r>
            <a:endParaRPr lang="zh-CN" altLang="en-US" sz="4400" spc="600" dirty="0">
              <a:solidFill>
                <a:schemeClr val="tx2"/>
              </a:solidFill>
              <a:latin typeface="+mj-ea"/>
              <a:ea typeface="+mj-ea"/>
            </a:endParaRPr>
          </a:p>
        </p:txBody>
      </p:sp>
      <p:grpSp>
        <p:nvGrpSpPr>
          <p:cNvPr id="24" name="组合 23"/>
          <p:cNvGrpSpPr>
            <a:grpSpLocks noChangeAspect="1"/>
          </p:cNvGrpSpPr>
          <p:nvPr/>
        </p:nvGrpSpPr>
        <p:grpSpPr>
          <a:xfrm>
            <a:off x="1579587" y="3219111"/>
            <a:ext cx="9014797" cy="2354171"/>
            <a:chOff x="1597587" y="3582194"/>
            <a:chExt cx="9000000" cy="2350307"/>
          </a:xfrm>
        </p:grpSpPr>
        <p:grpSp>
          <p:nvGrpSpPr>
            <p:cNvPr id="26" name="组合 25"/>
            <p:cNvGrpSpPr/>
            <p:nvPr/>
          </p:nvGrpSpPr>
          <p:grpSpPr>
            <a:xfrm>
              <a:off x="1597587" y="3582194"/>
              <a:ext cx="9000000" cy="2204442"/>
              <a:chOff x="1597587" y="3582194"/>
              <a:chExt cx="9000000" cy="2204442"/>
            </a:xfrm>
          </p:grpSpPr>
          <p:sp>
            <p:nvSpPr>
              <p:cNvPr id="31" name="TextBox 30"/>
              <p:cNvSpPr txBox="1"/>
              <p:nvPr/>
            </p:nvSpPr>
            <p:spPr>
              <a:xfrm>
                <a:off x="1830387" y="3582194"/>
                <a:ext cx="1260000" cy="1260000"/>
              </a:xfrm>
              <a:prstGeom prst="ellipse">
                <a:avLst/>
              </a:prstGeom>
              <a:solidFill>
                <a:schemeClr val="accent6"/>
              </a:solidFill>
            </p:spPr>
            <p:txBody>
              <a:bodyPr wrap="none" rtlCol="0" anchor="ctr" anchorCtr="1">
                <a:noAutofit/>
              </a:bodyPr>
              <a:lstStyle/>
              <a:p>
                <a:pPr algn="ctr"/>
                <a:r>
                  <a:rPr lang="en-US" altLang="zh-CN" sz="6000" dirty="0" smtClean="0">
                    <a:solidFill>
                      <a:schemeClr val="bg1"/>
                    </a:solidFill>
                    <a:latin typeface="+mn-ea"/>
                    <a:ea typeface="+mn-ea"/>
                  </a:rPr>
                  <a:t>1</a:t>
                </a:r>
                <a:endParaRPr lang="zh-CN" altLang="en-US" sz="6000" dirty="0">
                  <a:solidFill>
                    <a:schemeClr val="bg1"/>
                  </a:solidFill>
                  <a:latin typeface="+mn-ea"/>
                  <a:ea typeface="+mn-ea"/>
                </a:endParaRPr>
              </a:p>
            </p:txBody>
          </p:sp>
          <p:sp>
            <p:nvSpPr>
              <p:cNvPr id="32" name="TextBox 31"/>
              <p:cNvSpPr txBox="1"/>
              <p:nvPr/>
            </p:nvSpPr>
            <p:spPr>
              <a:xfrm>
                <a:off x="4243571" y="3582194"/>
                <a:ext cx="1260000" cy="1260000"/>
              </a:xfrm>
              <a:prstGeom prst="ellipse">
                <a:avLst/>
              </a:prstGeom>
              <a:solidFill>
                <a:schemeClr val="accent5"/>
              </a:solidFill>
            </p:spPr>
            <p:txBody>
              <a:bodyPr wrap="none" rtlCol="0" anchor="ctr" anchorCtr="1">
                <a:noAutofit/>
              </a:bodyPr>
              <a:lstStyle/>
              <a:p>
                <a:pPr algn="ctr"/>
                <a:r>
                  <a:rPr lang="en-US" altLang="zh-CN" sz="6000" dirty="0" smtClean="0">
                    <a:solidFill>
                      <a:schemeClr val="bg1"/>
                    </a:solidFill>
                    <a:latin typeface="+mn-ea"/>
                    <a:ea typeface="+mn-ea"/>
                  </a:rPr>
                  <a:t>2</a:t>
                </a:r>
                <a:endParaRPr lang="zh-CN" altLang="en-US" sz="6000" dirty="0">
                  <a:solidFill>
                    <a:schemeClr val="bg1"/>
                  </a:solidFill>
                  <a:latin typeface="+mn-ea"/>
                  <a:ea typeface="+mn-ea"/>
                </a:endParaRPr>
              </a:p>
            </p:txBody>
          </p:sp>
          <p:sp>
            <p:nvSpPr>
              <p:cNvPr id="33" name="TextBox 32"/>
              <p:cNvSpPr txBox="1"/>
              <p:nvPr/>
            </p:nvSpPr>
            <p:spPr>
              <a:xfrm>
                <a:off x="6656755" y="3582194"/>
                <a:ext cx="1260000" cy="1260000"/>
              </a:xfrm>
              <a:prstGeom prst="ellipse">
                <a:avLst/>
              </a:prstGeom>
              <a:solidFill>
                <a:schemeClr val="accent6"/>
              </a:solidFill>
            </p:spPr>
            <p:txBody>
              <a:bodyPr wrap="none" rtlCol="0" anchor="ctr" anchorCtr="1">
                <a:noAutofit/>
              </a:bodyPr>
              <a:lstStyle/>
              <a:p>
                <a:pPr algn="ctr"/>
                <a:r>
                  <a:rPr lang="en-US" altLang="zh-CN" sz="6000" dirty="0" smtClean="0">
                    <a:solidFill>
                      <a:schemeClr val="bg1"/>
                    </a:solidFill>
                    <a:latin typeface="+mn-ea"/>
                    <a:ea typeface="+mn-ea"/>
                  </a:rPr>
                  <a:t>3</a:t>
                </a:r>
                <a:endParaRPr lang="zh-CN" altLang="en-US" sz="6000" dirty="0">
                  <a:solidFill>
                    <a:schemeClr val="bg1"/>
                  </a:solidFill>
                  <a:latin typeface="+mn-ea"/>
                  <a:ea typeface="+mn-ea"/>
                </a:endParaRPr>
              </a:p>
            </p:txBody>
          </p:sp>
          <p:sp>
            <p:nvSpPr>
              <p:cNvPr id="34" name="TextBox 33"/>
              <p:cNvSpPr txBox="1"/>
              <p:nvPr/>
            </p:nvSpPr>
            <p:spPr>
              <a:xfrm>
                <a:off x="9069940" y="3582194"/>
                <a:ext cx="1260000" cy="1260000"/>
              </a:xfrm>
              <a:prstGeom prst="ellipse">
                <a:avLst/>
              </a:prstGeom>
              <a:solidFill>
                <a:schemeClr val="accent5"/>
              </a:solidFill>
            </p:spPr>
            <p:txBody>
              <a:bodyPr wrap="none" rtlCol="0" anchor="ctr" anchorCtr="1">
                <a:noAutofit/>
              </a:bodyPr>
              <a:lstStyle/>
              <a:p>
                <a:pPr algn="ctr"/>
                <a:r>
                  <a:rPr lang="en-US" altLang="zh-CN" sz="6000" dirty="0" smtClean="0">
                    <a:solidFill>
                      <a:schemeClr val="bg1"/>
                    </a:solidFill>
                    <a:latin typeface="+mn-ea"/>
                    <a:ea typeface="+mn-ea"/>
                  </a:rPr>
                  <a:t>4</a:t>
                </a:r>
                <a:endParaRPr lang="zh-CN" altLang="en-US" sz="6000" dirty="0">
                  <a:solidFill>
                    <a:schemeClr val="bg1"/>
                  </a:solidFill>
                  <a:latin typeface="+mn-ea"/>
                  <a:ea typeface="+mn-ea"/>
                </a:endParaRPr>
              </a:p>
            </p:txBody>
          </p:sp>
          <p:grpSp>
            <p:nvGrpSpPr>
              <p:cNvPr id="35" name="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597587" y="3630181"/>
                <a:ext cx="9000000" cy="2156455"/>
                <a:chOff x="673451" y="2460632"/>
                <a:chExt cx="10845086" cy="2598542"/>
              </a:xfrm>
            </p:grpSpPr>
            <p:cxnSp>
              <p:nvCxnSpPr>
                <p:cNvPr id="36" name="直接连接符 35"/>
                <p:cNvCxnSpPr/>
                <p:nvPr/>
              </p:nvCxnSpPr>
              <p:spPr>
                <a:xfrm>
                  <a:off x="9008417" y="2460632"/>
                  <a:ext cx="0" cy="25985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096000" y="2460632"/>
                  <a:ext cx="0" cy="25985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3183583" y="2460632"/>
                  <a:ext cx="0" cy="259854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9" name="8"/>
                <p:cNvSpPr/>
                <p:nvPr/>
              </p:nvSpPr>
              <p:spPr bwMode="auto">
                <a:xfrm rot="5400000">
                  <a:off x="1704515" y="3648549"/>
                  <a:ext cx="45718" cy="1256019"/>
                </a:xfrm>
                <a:prstGeom prst="rect">
                  <a:avLst/>
                </a:prstGeom>
                <a:solidFill>
                  <a:schemeClr val="accent6"/>
                </a:solidFill>
                <a:ln w="19050">
                  <a:noFill/>
                  <a:round/>
                </a:ln>
              </p:spPr>
              <p:txBody>
                <a:bodyPr anchor="ctr"/>
                <a:lstStyle/>
                <a:p>
                  <a:pPr algn="ctr"/>
                  <a:endParaRPr>
                    <a:solidFill>
                      <a:schemeClr val="tx2"/>
                    </a:solidFill>
                    <a:latin typeface="+mn-ea"/>
                    <a:ea typeface="+mn-ea"/>
                  </a:endParaRPr>
                </a:p>
              </p:txBody>
            </p:sp>
            <p:sp>
              <p:nvSpPr>
                <p:cNvPr id="40" name="7"/>
                <p:cNvSpPr/>
                <p:nvPr/>
              </p:nvSpPr>
              <p:spPr>
                <a:xfrm>
                  <a:off x="673451" y="4440041"/>
                  <a:ext cx="2107846" cy="461665"/>
                </a:xfrm>
                <a:prstGeom prst="rect">
                  <a:avLst/>
                </a:prstGeom>
                <a:noFill/>
              </p:spPr>
              <p:txBody>
                <a:bodyPr wrap="none">
                  <a:noAutofit/>
                </a:bodyPr>
                <a:lstStyle/>
                <a:p>
                  <a:pPr algn="ctr"/>
                  <a:r>
                    <a:rPr lang="zh-CN" altLang="en-US" sz="2600" spc="300" dirty="0" smtClean="0">
                      <a:solidFill>
                        <a:schemeClr val="tx2"/>
                      </a:solidFill>
                      <a:latin typeface="字魂35号-经典雅黑" panose="00000500000000000000" pitchFamily="2" charset="-122"/>
                      <a:ea typeface="字魂35号-经典雅黑" panose="00000500000000000000" pitchFamily="2" charset="-122"/>
                    </a:rPr>
                    <a:t>企业概述</a:t>
                  </a:r>
                  <a:endParaRPr lang="zh-CN" altLang="en-US" sz="2600" spc="300" dirty="0">
                    <a:solidFill>
                      <a:schemeClr val="tx2"/>
                    </a:solidFill>
                    <a:latin typeface="字魂35号-经典雅黑" panose="00000500000000000000" pitchFamily="2" charset="-122"/>
                    <a:ea typeface="字魂35号-经典雅黑" panose="00000500000000000000" pitchFamily="2" charset="-122"/>
                  </a:endParaRPr>
                </a:p>
              </p:txBody>
            </p:sp>
            <p:sp>
              <p:nvSpPr>
                <p:cNvPr id="41" name="6"/>
                <p:cNvSpPr/>
                <p:nvPr/>
              </p:nvSpPr>
              <p:spPr bwMode="auto">
                <a:xfrm rot="5400000">
                  <a:off x="4610035" y="3648550"/>
                  <a:ext cx="45718" cy="1256019"/>
                </a:xfrm>
                <a:prstGeom prst="rect">
                  <a:avLst/>
                </a:prstGeom>
                <a:solidFill>
                  <a:schemeClr val="accent5"/>
                </a:solidFill>
                <a:ln w="19050">
                  <a:noFill/>
                  <a:round/>
                </a:ln>
              </p:spPr>
              <p:txBody>
                <a:bodyPr anchor="ctr"/>
                <a:lstStyle/>
                <a:p>
                  <a:pPr algn="ctr"/>
                  <a:endParaRPr>
                    <a:solidFill>
                      <a:schemeClr val="tx2"/>
                    </a:solidFill>
                    <a:latin typeface="+mn-ea"/>
                    <a:ea typeface="+mn-ea"/>
                  </a:endParaRPr>
                </a:p>
              </p:txBody>
            </p:sp>
            <p:sp>
              <p:nvSpPr>
                <p:cNvPr id="42" name="5"/>
                <p:cNvSpPr/>
                <p:nvPr/>
              </p:nvSpPr>
              <p:spPr>
                <a:xfrm>
                  <a:off x="3585872" y="4440041"/>
                  <a:ext cx="2107838" cy="461665"/>
                </a:xfrm>
                <a:prstGeom prst="rect">
                  <a:avLst/>
                </a:prstGeom>
                <a:noFill/>
              </p:spPr>
              <p:txBody>
                <a:bodyPr wrap="none">
                  <a:noAutofit/>
                </a:bodyPr>
                <a:lstStyle/>
                <a:p>
                  <a:pPr algn="ctr"/>
                  <a:r>
                    <a:rPr lang="zh-CN" altLang="en-US" sz="2600" spc="300" dirty="0" smtClean="0">
                      <a:solidFill>
                        <a:schemeClr val="tx2"/>
                      </a:solidFill>
                      <a:latin typeface="字魂35号-经典雅黑" panose="00000500000000000000" pitchFamily="2" charset="-122"/>
                      <a:ea typeface="字魂35号-经典雅黑" panose="00000500000000000000" pitchFamily="2" charset="-122"/>
                    </a:rPr>
                    <a:t>项目介绍</a:t>
                  </a:r>
                  <a:endParaRPr lang="zh-CN" altLang="en-US" sz="2600" spc="300" dirty="0">
                    <a:solidFill>
                      <a:schemeClr val="tx2"/>
                    </a:solidFill>
                    <a:latin typeface="字魂35号-经典雅黑" panose="00000500000000000000" pitchFamily="2" charset="-122"/>
                    <a:ea typeface="字魂35号-经典雅黑" panose="00000500000000000000" pitchFamily="2" charset="-122"/>
                  </a:endParaRPr>
                </a:p>
              </p:txBody>
            </p:sp>
            <p:sp>
              <p:nvSpPr>
                <p:cNvPr id="43" name="4"/>
                <p:cNvSpPr/>
                <p:nvPr/>
              </p:nvSpPr>
              <p:spPr bwMode="auto">
                <a:xfrm rot="5400000">
                  <a:off x="7529350" y="3648550"/>
                  <a:ext cx="45718" cy="1256019"/>
                </a:xfrm>
                <a:prstGeom prst="rect">
                  <a:avLst/>
                </a:prstGeom>
                <a:solidFill>
                  <a:schemeClr val="accent6"/>
                </a:solidFill>
                <a:ln w="19050">
                  <a:noFill/>
                  <a:round/>
                </a:ln>
              </p:spPr>
              <p:txBody>
                <a:bodyPr anchor="ctr"/>
                <a:lstStyle/>
                <a:p>
                  <a:pPr algn="ctr"/>
                  <a:endParaRPr>
                    <a:solidFill>
                      <a:schemeClr val="tx2"/>
                    </a:solidFill>
                    <a:latin typeface="+mn-ea"/>
                    <a:ea typeface="+mn-ea"/>
                  </a:endParaRPr>
                </a:p>
              </p:txBody>
            </p:sp>
            <p:sp>
              <p:nvSpPr>
                <p:cNvPr id="44" name="3"/>
                <p:cNvSpPr/>
                <p:nvPr/>
              </p:nvSpPr>
              <p:spPr>
                <a:xfrm>
                  <a:off x="6498294" y="4440041"/>
                  <a:ext cx="2107830" cy="461665"/>
                </a:xfrm>
                <a:prstGeom prst="rect">
                  <a:avLst/>
                </a:prstGeom>
                <a:noFill/>
              </p:spPr>
              <p:txBody>
                <a:bodyPr wrap="none">
                  <a:noAutofit/>
                </a:bodyPr>
                <a:lstStyle/>
                <a:p>
                  <a:pPr algn="ctr"/>
                  <a:r>
                    <a:rPr lang="zh-CN" altLang="en-US" sz="2600" spc="300" dirty="0" smtClean="0">
                      <a:solidFill>
                        <a:schemeClr val="tx2"/>
                      </a:solidFill>
                      <a:latin typeface="字魂35号-经典雅黑" panose="00000500000000000000" pitchFamily="2" charset="-122"/>
                      <a:ea typeface="字魂35号-经典雅黑" panose="00000500000000000000" pitchFamily="2" charset="-122"/>
                    </a:rPr>
                    <a:t>成果展示</a:t>
                  </a:r>
                  <a:endParaRPr lang="zh-CN" altLang="en-US" sz="2600" spc="300" dirty="0">
                    <a:solidFill>
                      <a:schemeClr val="tx2"/>
                    </a:solidFill>
                    <a:latin typeface="字魂35号-经典雅黑" panose="00000500000000000000" pitchFamily="2" charset="-122"/>
                    <a:ea typeface="字魂35号-经典雅黑" panose="00000500000000000000" pitchFamily="2" charset="-122"/>
                  </a:endParaRPr>
                </a:p>
              </p:txBody>
            </p:sp>
            <p:sp>
              <p:nvSpPr>
                <p:cNvPr id="45" name="2"/>
                <p:cNvSpPr/>
                <p:nvPr/>
              </p:nvSpPr>
              <p:spPr bwMode="auto">
                <a:xfrm rot="5400000">
                  <a:off x="10441767" y="3648550"/>
                  <a:ext cx="45718" cy="1256019"/>
                </a:xfrm>
                <a:prstGeom prst="rect">
                  <a:avLst/>
                </a:prstGeom>
                <a:solidFill>
                  <a:schemeClr val="accent5"/>
                </a:solidFill>
                <a:ln w="19050">
                  <a:noFill/>
                  <a:round/>
                </a:ln>
              </p:spPr>
              <p:txBody>
                <a:bodyPr anchor="ctr"/>
                <a:lstStyle/>
                <a:p>
                  <a:pPr algn="ctr"/>
                  <a:endParaRPr>
                    <a:solidFill>
                      <a:schemeClr val="tx2"/>
                    </a:solidFill>
                    <a:latin typeface="+mn-ea"/>
                    <a:ea typeface="+mn-ea"/>
                  </a:endParaRPr>
                </a:p>
              </p:txBody>
            </p:sp>
            <p:sp>
              <p:nvSpPr>
                <p:cNvPr id="50" name="1"/>
                <p:cNvSpPr/>
                <p:nvPr/>
              </p:nvSpPr>
              <p:spPr>
                <a:xfrm>
                  <a:off x="9410713" y="4440041"/>
                  <a:ext cx="2107824" cy="461665"/>
                </a:xfrm>
                <a:prstGeom prst="rect">
                  <a:avLst/>
                </a:prstGeom>
                <a:noFill/>
              </p:spPr>
              <p:txBody>
                <a:bodyPr wrap="none">
                  <a:noAutofit/>
                </a:bodyPr>
                <a:lstStyle/>
                <a:p>
                  <a:pPr algn="ctr"/>
                  <a:r>
                    <a:rPr lang="zh-CN" altLang="en-US" sz="2600" spc="300" dirty="0" smtClean="0">
                      <a:solidFill>
                        <a:schemeClr val="tx2"/>
                      </a:solidFill>
                      <a:latin typeface="字魂35号-经典雅黑" panose="00000500000000000000" pitchFamily="2" charset="-122"/>
                      <a:ea typeface="字魂35号-经典雅黑" panose="00000500000000000000" pitchFamily="2" charset="-122"/>
                    </a:rPr>
                    <a:t>目标规划</a:t>
                  </a:r>
                  <a:endParaRPr lang="zh-CN" altLang="en-US" sz="2600" spc="300" dirty="0">
                    <a:solidFill>
                      <a:schemeClr val="tx2"/>
                    </a:solidFill>
                    <a:latin typeface="字魂35号-经典雅黑" panose="00000500000000000000" pitchFamily="2" charset="-122"/>
                    <a:ea typeface="字魂35号-经典雅黑" panose="00000500000000000000" pitchFamily="2" charset="-122"/>
                  </a:endParaRPr>
                </a:p>
              </p:txBody>
            </p:sp>
          </p:grpSp>
        </p:grpSp>
        <p:sp>
          <p:nvSpPr>
            <p:cNvPr id="27" name="TextBox 26"/>
            <p:cNvSpPr txBox="1"/>
            <p:nvPr/>
          </p:nvSpPr>
          <p:spPr>
            <a:xfrm>
              <a:off x="1670420" y="5655957"/>
              <a:ext cx="1589490" cy="276544"/>
            </a:xfrm>
            <a:prstGeom prst="rect">
              <a:avLst/>
            </a:prstGeom>
            <a:noFill/>
          </p:spPr>
          <p:txBody>
            <a:bodyPr wrap="none" rtlCol="0">
              <a:spAutoFit/>
            </a:bodyPr>
            <a:lstStyle/>
            <a:p>
              <a:pPr algn="ctr"/>
              <a:r>
                <a:rPr lang="en-US" altLang="zh-CN" sz="1200" spc="300" dirty="0" smtClean="0">
                  <a:solidFill>
                    <a:schemeClr val="tx1">
                      <a:lumMod val="50000"/>
                      <a:lumOff val="50000"/>
                    </a:schemeClr>
                  </a:solidFill>
                  <a:latin typeface="+mn-ea"/>
                  <a:ea typeface="+mn-ea"/>
                </a:rPr>
                <a:t>ADD THE TITEL</a:t>
              </a:r>
              <a:endParaRPr lang="zh-CN" altLang="en-US" sz="1200" spc="300" dirty="0">
                <a:solidFill>
                  <a:schemeClr val="tx1">
                    <a:lumMod val="50000"/>
                    <a:lumOff val="50000"/>
                  </a:schemeClr>
                </a:solidFill>
                <a:latin typeface="+mn-ea"/>
                <a:ea typeface="+mn-ea"/>
              </a:endParaRPr>
            </a:p>
          </p:txBody>
        </p:sp>
        <p:sp>
          <p:nvSpPr>
            <p:cNvPr id="28" name="TextBox 27"/>
            <p:cNvSpPr txBox="1"/>
            <p:nvPr/>
          </p:nvSpPr>
          <p:spPr>
            <a:xfrm>
              <a:off x="4100492" y="5655957"/>
              <a:ext cx="1589490" cy="276544"/>
            </a:xfrm>
            <a:prstGeom prst="rect">
              <a:avLst/>
            </a:prstGeom>
            <a:noFill/>
          </p:spPr>
          <p:txBody>
            <a:bodyPr wrap="none" rtlCol="0">
              <a:spAutoFit/>
            </a:bodyPr>
            <a:lstStyle/>
            <a:p>
              <a:pPr algn="ctr"/>
              <a:r>
                <a:rPr lang="en-US" altLang="zh-CN" sz="1200" spc="300" dirty="0" smtClean="0">
                  <a:solidFill>
                    <a:schemeClr val="tx1">
                      <a:lumMod val="50000"/>
                      <a:lumOff val="50000"/>
                    </a:schemeClr>
                  </a:solidFill>
                  <a:latin typeface="+mn-ea"/>
                  <a:ea typeface="+mn-ea"/>
                </a:rPr>
                <a:t>ADD THE TITEL</a:t>
              </a:r>
              <a:endParaRPr lang="zh-CN" altLang="en-US" sz="1200" spc="300" dirty="0">
                <a:solidFill>
                  <a:schemeClr val="tx1">
                    <a:lumMod val="50000"/>
                    <a:lumOff val="50000"/>
                  </a:schemeClr>
                </a:solidFill>
                <a:latin typeface="+mn-ea"/>
                <a:ea typeface="+mn-ea"/>
              </a:endParaRPr>
            </a:p>
          </p:txBody>
        </p:sp>
        <p:sp>
          <p:nvSpPr>
            <p:cNvPr id="29" name="TextBox 28"/>
            <p:cNvSpPr txBox="1"/>
            <p:nvPr/>
          </p:nvSpPr>
          <p:spPr>
            <a:xfrm>
              <a:off x="6530562" y="5655957"/>
              <a:ext cx="1589490" cy="276544"/>
            </a:xfrm>
            <a:prstGeom prst="rect">
              <a:avLst/>
            </a:prstGeom>
            <a:noFill/>
          </p:spPr>
          <p:txBody>
            <a:bodyPr wrap="none" rtlCol="0">
              <a:spAutoFit/>
            </a:bodyPr>
            <a:lstStyle/>
            <a:p>
              <a:pPr algn="ctr"/>
              <a:r>
                <a:rPr lang="en-US" altLang="zh-CN" sz="1200" spc="300" dirty="0" smtClean="0">
                  <a:solidFill>
                    <a:schemeClr val="tx1">
                      <a:lumMod val="50000"/>
                      <a:lumOff val="50000"/>
                    </a:schemeClr>
                  </a:solidFill>
                  <a:latin typeface="+mn-ea"/>
                  <a:ea typeface="+mn-ea"/>
                </a:rPr>
                <a:t>ADD THE TITEL</a:t>
              </a:r>
              <a:endParaRPr lang="zh-CN" altLang="en-US" sz="1200" spc="300" dirty="0">
                <a:solidFill>
                  <a:schemeClr val="tx1">
                    <a:lumMod val="50000"/>
                    <a:lumOff val="50000"/>
                  </a:schemeClr>
                </a:solidFill>
                <a:latin typeface="+mn-ea"/>
                <a:ea typeface="+mn-ea"/>
              </a:endParaRPr>
            </a:p>
          </p:txBody>
        </p:sp>
        <p:sp>
          <p:nvSpPr>
            <p:cNvPr id="30" name="TextBox 29"/>
            <p:cNvSpPr txBox="1"/>
            <p:nvPr/>
          </p:nvSpPr>
          <p:spPr>
            <a:xfrm>
              <a:off x="8960633" y="5655957"/>
              <a:ext cx="1589490" cy="276544"/>
            </a:xfrm>
            <a:prstGeom prst="rect">
              <a:avLst/>
            </a:prstGeom>
            <a:noFill/>
          </p:spPr>
          <p:txBody>
            <a:bodyPr wrap="none" rtlCol="0">
              <a:spAutoFit/>
            </a:bodyPr>
            <a:lstStyle/>
            <a:p>
              <a:pPr algn="ctr"/>
              <a:r>
                <a:rPr lang="en-US" altLang="zh-CN" sz="1200" spc="300" dirty="0" smtClean="0">
                  <a:solidFill>
                    <a:schemeClr val="tx1">
                      <a:lumMod val="50000"/>
                      <a:lumOff val="50000"/>
                    </a:schemeClr>
                  </a:solidFill>
                  <a:latin typeface="+mn-ea"/>
                  <a:ea typeface="+mn-ea"/>
                </a:rPr>
                <a:t>ADD THE TITEL</a:t>
              </a:r>
              <a:endParaRPr lang="zh-CN" altLang="en-US" sz="1200" spc="300" dirty="0">
                <a:solidFill>
                  <a:schemeClr val="tx1">
                    <a:lumMod val="50000"/>
                    <a:lumOff val="50000"/>
                  </a:schemeClr>
                </a:solidFill>
                <a:latin typeface="+mn-ea"/>
                <a:ea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randombar(horizontal)">
                                      <p:cBhvr>
                                        <p:cTn id="10" dur="500"/>
                                        <p:tgtEl>
                                          <p:spTgt spid="18"/>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fade">
                                      <p:cBhvr>
                                        <p:cTn id="14" dur="500"/>
                                        <p:tgtEl>
                                          <p:spTgt spid="24"/>
                                        </p:tgtEl>
                                      </p:cBhvr>
                                    </p:animEffect>
                                    <p:anim calcmode="lin" valueType="num">
                                      <p:cBhvr>
                                        <p:cTn id="15" dur="500" fill="hold"/>
                                        <p:tgtEl>
                                          <p:spTgt spid="24"/>
                                        </p:tgtEl>
                                        <p:attrNameLst>
                                          <p:attrName>ppt_x</p:attrName>
                                        </p:attrNameLst>
                                      </p:cBhvr>
                                      <p:tavLst>
                                        <p:tav tm="0">
                                          <p:val>
                                            <p:strVal val="#ppt_x"/>
                                          </p:val>
                                        </p:tav>
                                        <p:tav tm="100000">
                                          <p:val>
                                            <p:strVal val="#ppt_x"/>
                                          </p:val>
                                        </p:tav>
                                      </p:tavLst>
                                    </p:anim>
                                    <p:anim calcmode="lin" valueType="num">
                                      <p:cBhvr>
                                        <p:cTn id="16"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15987" y="2431781"/>
            <a:ext cx="5580000" cy="3877008"/>
            <a:chOff x="1349213" y="2280493"/>
            <a:chExt cx="5580000" cy="3877008"/>
          </a:xfrm>
        </p:grpSpPr>
        <p:sp>
          <p:nvSpPr>
            <p:cNvPr id="10" name="文本框 19"/>
            <p:cNvSpPr>
              <a:spLocks noChangeArrowheads="1"/>
            </p:cNvSpPr>
            <p:nvPr/>
          </p:nvSpPr>
          <p:spPr bwMode="auto">
            <a:xfrm>
              <a:off x="1349213" y="3188876"/>
              <a:ext cx="5580000" cy="2968625"/>
            </a:xfrm>
            <a:prstGeom prst="rect">
              <a:avLst/>
            </a:prstGeom>
            <a:noFill/>
            <a:ln w="9525">
              <a:noFill/>
              <a:miter lim="800000"/>
            </a:ln>
          </p:spPr>
          <p:txBody>
            <a:bodyPr>
              <a:spAutoFit/>
            </a:bodyPr>
            <a:lstStyle/>
            <a:p>
              <a:pPr algn="just">
                <a:lnSpc>
                  <a:spcPct val="130000"/>
                </a:lnSpc>
              </a:pP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r>
                <a:rPr lang="zh-CN" altLang="en-US" sz="1200" dirty="0">
                  <a:solidFill>
                    <a:schemeClr val="tx1">
                      <a:lumMod val="50000"/>
                      <a:lumOff val="50000"/>
                    </a:schemeClr>
                  </a:solidFill>
                  <a:latin typeface="+mn-ea"/>
                  <a:ea typeface="+mn-ea"/>
                  <a:sym typeface="Times New Roman" panose="02020603050405020304" pitchFamily="18" charset="0"/>
                </a:rPr>
                <a:t>双击输入替换内容</a:t>
              </a:r>
              <a:endParaRPr lang="en-US" altLang="zh-CN" sz="1200" dirty="0">
                <a:solidFill>
                  <a:schemeClr val="tx1">
                    <a:lumMod val="50000"/>
                    <a:lumOff val="50000"/>
                  </a:schemeClr>
                </a:solidFill>
                <a:latin typeface="+mn-ea"/>
                <a:ea typeface="+mn-ea"/>
                <a:sym typeface="Times New Roman" panose="02020603050405020304" pitchFamily="18" charset="0"/>
              </a:endParaRPr>
            </a:p>
            <a:p>
              <a:pPr algn="just">
                <a:lnSpc>
                  <a:spcPct val="130000"/>
                </a:lnSpc>
              </a:pPr>
              <a:endParaRPr lang="en-US" altLang="zh-CN" sz="1200" dirty="0">
                <a:solidFill>
                  <a:schemeClr val="tx1">
                    <a:lumMod val="50000"/>
                    <a:lumOff val="50000"/>
                  </a:schemeClr>
                </a:solidFill>
                <a:latin typeface="+mn-ea"/>
                <a:ea typeface="+mn-ea"/>
                <a:sym typeface="Times New Roman" panose="02020603050405020304" pitchFamily="18" charset="0"/>
              </a:endParaRPr>
            </a:p>
            <a:p>
              <a:pPr algn="just">
                <a:lnSpc>
                  <a:spcPct val="130000"/>
                </a:lnSpc>
              </a:pPr>
              <a:endParaRPr lang="zh-CN" altLang="en-US" sz="1200" dirty="0">
                <a:solidFill>
                  <a:schemeClr val="tx1">
                    <a:lumMod val="50000"/>
                    <a:lumOff val="50000"/>
                  </a:schemeClr>
                </a:solidFill>
                <a:latin typeface="+mn-ea"/>
                <a:ea typeface="+mn-ea"/>
                <a:sym typeface="Times New Roman" panose="02020603050405020304" pitchFamily="18" charset="0"/>
              </a:endParaRPr>
            </a:p>
            <a:p>
              <a:pPr algn="just">
                <a:lnSpc>
                  <a:spcPct val="130000"/>
                </a:lnSpc>
              </a:pPr>
              <a:endParaRPr lang="zh-CN" altLang="en-US" sz="1200" dirty="0">
                <a:solidFill>
                  <a:schemeClr val="tx1">
                    <a:lumMod val="50000"/>
                    <a:lumOff val="50000"/>
                  </a:schemeClr>
                </a:solidFill>
                <a:latin typeface="+mn-ea"/>
                <a:ea typeface="+mn-ea"/>
                <a:sym typeface="Times New Roman" panose="02020603050405020304" pitchFamily="18" charset="0"/>
              </a:endParaRPr>
            </a:p>
          </p:txBody>
        </p:sp>
        <p:sp>
          <p:nvSpPr>
            <p:cNvPr id="17" name="直接连接符 16"/>
            <p:cNvSpPr>
              <a:spLocks noChangeShapeType="1"/>
            </p:cNvSpPr>
            <p:nvPr/>
          </p:nvSpPr>
          <p:spPr bwMode="auto">
            <a:xfrm>
              <a:off x="1425414" y="2869332"/>
              <a:ext cx="2757488" cy="0"/>
            </a:xfrm>
            <a:prstGeom prst="line">
              <a:avLst/>
            </a:prstGeom>
            <a:noFill/>
            <a:ln w="38100" cap="flat" cmpd="sng">
              <a:solidFill>
                <a:schemeClr val="tx1">
                  <a:lumMod val="50000"/>
                  <a:lumOff val="50000"/>
                </a:schemeClr>
              </a:solidFill>
              <a:miter lim="800000"/>
            </a:ln>
          </p:spPr>
          <p:txBody>
            <a:bodyPr/>
            <a:lstStyle/>
            <a:p>
              <a:endParaRPr lang="zh-CN" altLang="en-US">
                <a:solidFill>
                  <a:schemeClr val="tx1">
                    <a:lumMod val="65000"/>
                    <a:lumOff val="35000"/>
                  </a:schemeClr>
                </a:solidFill>
                <a:latin typeface="+mn-ea"/>
                <a:ea typeface="+mn-ea"/>
              </a:endParaRPr>
            </a:p>
          </p:txBody>
        </p:sp>
        <p:sp>
          <p:nvSpPr>
            <p:cNvPr id="18" name="文本框 22"/>
            <p:cNvSpPr>
              <a:spLocks noChangeArrowheads="1"/>
            </p:cNvSpPr>
            <p:nvPr/>
          </p:nvSpPr>
          <p:spPr bwMode="auto">
            <a:xfrm>
              <a:off x="1349214" y="2280493"/>
              <a:ext cx="5141913" cy="523220"/>
            </a:xfrm>
            <a:prstGeom prst="rect">
              <a:avLst/>
            </a:prstGeom>
            <a:noFill/>
            <a:ln w="9525">
              <a:noFill/>
              <a:miter lim="800000"/>
            </a:ln>
          </p:spPr>
          <p:txBody>
            <a:bodyPr>
              <a:spAutoFit/>
            </a:bodyPr>
            <a:lstStyle/>
            <a:p>
              <a:r>
                <a:rPr lang="zh-CN" altLang="en-US" sz="2800" spc="600" dirty="0" smtClean="0">
                  <a:solidFill>
                    <a:schemeClr val="tx1">
                      <a:lumMod val="65000"/>
                      <a:lumOff val="35000"/>
                    </a:schemeClr>
                  </a:solidFill>
                  <a:latin typeface="字魂35号-经典雅黑" panose="00000500000000000000" pitchFamily="2" charset="-122"/>
                  <a:ea typeface="字魂35号-经典雅黑" panose="00000500000000000000" pitchFamily="2" charset="-122"/>
                  <a:sym typeface="Times New Roman" panose="02020603050405020304" pitchFamily="18" charset="0"/>
                </a:rPr>
                <a:t>添加文字标题</a:t>
              </a:r>
              <a:endParaRPr lang="zh-CN" altLang="en-US" sz="2800" spc="600" dirty="0">
                <a:solidFill>
                  <a:schemeClr val="tx1">
                    <a:lumMod val="65000"/>
                    <a:lumOff val="35000"/>
                  </a:schemeClr>
                </a:solidFill>
                <a:latin typeface="字魂35号-经典雅黑" panose="00000500000000000000" pitchFamily="2" charset="-122"/>
                <a:ea typeface="字魂35号-经典雅黑" panose="00000500000000000000" pitchFamily="2" charset="-122"/>
                <a:sym typeface="Times New Roman" panose="02020603050405020304" pitchFamily="18" charset="0"/>
              </a:endParaRPr>
            </a:p>
          </p:txBody>
        </p:sp>
      </p:grpSp>
      <p:sp>
        <p:nvSpPr>
          <p:cNvPr id="11"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下步工作规划</a:t>
            </a:r>
            <a:endParaRPr lang="en-US" altLang="zh-CN" spc="1200" dirty="0">
              <a:latin typeface="字魂35号-经典雅黑" panose="00000500000000000000" pitchFamily="2" charset="-122"/>
              <a:ea typeface="字魂35号-经典雅黑" panose="00000500000000000000" pitchFamily="2" charset="-122"/>
            </a:endParaRPr>
          </a:p>
        </p:txBody>
      </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a:stretch>
            <a:fillRect/>
          </a:stretch>
        </p:blipFill>
        <p:spPr>
          <a:xfrm>
            <a:off x="7392987" y="2210594"/>
            <a:ext cx="3600000" cy="3600000"/>
          </a:xfrm>
          <a:prstGeom prst="ellipse">
            <a:avLst/>
          </a:prstGeom>
        </p:spPr>
      </p:pic>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14"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randombar(horizont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组合 37"/>
          <p:cNvGrpSpPr>
            <a:grpSpLocks noChangeAspect="1"/>
          </p:cNvGrpSpPr>
          <p:nvPr/>
        </p:nvGrpSpPr>
        <p:grpSpPr>
          <a:xfrm>
            <a:off x="1057587" y="2246394"/>
            <a:ext cx="10080000" cy="3698000"/>
            <a:chOff x="1776259" y="1911327"/>
            <a:chExt cx="8509476" cy="3121829"/>
          </a:xfrm>
        </p:grpSpPr>
        <p:sp>
          <p:nvSpPr>
            <p:cNvPr id="39" name="六边形 38"/>
            <p:cNvSpPr/>
            <p:nvPr/>
          </p:nvSpPr>
          <p:spPr>
            <a:xfrm rot="10800000">
              <a:off x="6446369" y="1911327"/>
              <a:ext cx="3839363" cy="934801"/>
            </a:xfrm>
            <a:prstGeom prst="hexagon">
              <a:avLst>
                <a:gd name="adj" fmla="val 28557"/>
                <a:gd name="vf" fmla="val 11547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latin typeface="+mn-ea"/>
              </a:endParaRPr>
            </a:p>
          </p:txBody>
        </p:sp>
        <p:sp>
          <p:nvSpPr>
            <p:cNvPr id="40" name="六边形 39"/>
            <p:cNvSpPr/>
            <p:nvPr/>
          </p:nvSpPr>
          <p:spPr>
            <a:xfrm rot="10800000">
              <a:off x="6446371" y="3006152"/>
              <a:ext cx="3839363" cy="934801"/>
            </a:xfrm>
            <a:prstGeom prst="hexagon">
              <a:avLst>
                <a:gd name="adj" fmla="val 28557"/>
                <a:gd name="vf" fmla="val 115470"/>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1" name="六边形 40"/>
            <p:cNvSpPr/>
            <p:nvPr/>
          </p:nvSpPr>
          <p:spPr>
            <a:xfrm rot="10800000">
              <a:off x="6446372" y="4098355"/>
              <a:ext cx="3839363" cy="934801"/>
            </a:xfrm>
            <a:prstGeom prst="hexagon">
              <a:avLst>
                <a:gd name="adj" fmla="val 28557"/>
                <a:gd name="vf" fmla="val 115470"/>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mn-ea"/>
              </a:endParaRPr>
            </a:p>
          </p:txBody>
        </p:sp>
        <p:sp>
          <p:nvSpPr>
            <p:cNvPr id="42" name="文本框 23"/>
            <p:cNvSpPr txBox="1"/>
            <p:nvPr/>
          </p:nvSpPr>
          <p:spPr>
            <a:xfrm flipH="1">
              <a:off x="6846979" y="2123327"/>
              <a:ext cx="3089784" cy="440644"/>
            </a:xfrm>
            <a:prstGeom prst="rect">
              <a:avLst/>
            </a:prstGeom>
            <a:noFill/>
            <a:effectLst/>
          </p:spPr>
          <p:txBody>
            <a:bodyPr wrap="square" rtlCol="0">
              <a:spAutoFit/>
            </a:bodyPr>
            <a:lstStyle/>
            <a:p>
              <a:r>
                <a:rPr lang="zh-CN" altLang="en-US" sz="1400" dirty="0">
                  <a:solidFill>
                    <a:schemeClr val="bg1"/>
                  </a:solidFill>
                  <a:latin typeface="+mn-ea"/>
                  <a:ea typeface="+mn-ea"/>
                  <a:cs typeface="Lato Regular"/>
                </a:rPr>
                <a:t>双击输入替换内容双击输入替换内容双击输入替换</a:t>
              </a:r>
              <a:r>
                <a:rPr lang="zh-CN" altLang="en-US" sz="1400" dirty="0" smtClean="0">
                  <a:solidFill>
                    <a:schemeClr val="bg1"/>
                  </a:solidFill>
                  <a:latin typeface="+mn-ea"/>
                  <a:ea typeface="+mn-ea"/>
                  <a:cs typeface="Lato Regular"/>
                </a:rPr>
                <a:t>内容</a:t>
              </a:r>
              <a:endParaRPr lang="en-US" altLang="zh-CN" sz="1400" dirty="0">
                <a:solidFill>
                  <a:schemeClr val="bg1"/>
                </a:solidFill>
                <a:latin typeface="+mn-ea"/>
                <a:ea typeface="+mn-ea"/>
                <a:cs typeface="Lato Regular"/>
              </a:endParaRPr>
            </a:p>
          </p:txBody>
        </p:sp>
        <p:sp>
          <p:nvSpPr>
            <p:cNvPr id="43" name="文本框 24"/>
            <p:cNvSpPr txBox="1"/>
            <p:nvPr/>
          </p:nvSpPr>
          <p:spPr>
            <a:xfrm flipH="1">
              <a:off x="6892760" y="3184215"/>
              <a:ext cx="3089784" cy="440644"/>
            </a:xfrm>
            <a:prstGeom prst="rect">
              <a:avLst/>
            </a:prstGeom>
            <a:noFill/>
            <a:effectLst/>
          </p:spPr>
          <p:txBody>
            <a:bodyPr wrap="square" rtlCol="0">
              <a:spAutoFit/>
            </a:bodyPr>
            <a:lstStyle/>
            <a:p>
              <a:r>
                <a:rPr lang="zh-CN" altLang="en-US" sz="1400" dirty="0">
                  <a:solidFill>
                    <a:schemeClr val="bg1"/>
                  </a:solidFill>
                  <a:latin typeface="+mn-ea"/>
                  <a:ea typeface="+mn-ea"/>
                  <a:cs typeface="Lato Regular"/>
                </a:rPr>
                <a:t>双击输入替换内容双击输入替换内容双击输入替换内容</a:t>
              </a:r>
              <a:endParaRPr lang="zh-CN" altLang="en-US" sz="1400" dirty="0">
                <a:solidFill>
                  <a:schemeClr val="bg1"/>
                </a:solidFill>
                <a:latin typeface="+mn-ea"/>
                <a:ea typeface="+mn-ea"/>
                <a:cs typeface="Lato Regular"/>
              </a:endParaRPr>
            </a:p>
          </p:txBody>
        </p:sp>
        <p:sp>
          <p:nvSpPr>
            <p:cNvPr id="44" name="文本框 25"/>
            <p:cNvSpPr txBox="1"/>
            <p:nvPr/>
          </p:nvSpPr>
          <p:spPr>
            <a:xfrm flipH="1">
              <a:off x="6898539" y="4342898"/>
              <a:ext cx="3089784" cy="440644"/>
            </a:xfrm>
            <a:prstGeom prst="rect">
              <a:avLst/>
            </a:prstGeom>
            <a:noFill/>
            <a:effectLst/>
          </p:spPr>
          <p:txBody>
            <a:bodyPr wrap="square" rtlCol="0">
              <a:spAutoFit/>
            </a:bodyPr>
            <a:lstStyle/>
            <a:p>
              <a:r>
                <a:rPr lang="zh-CN" altLang="en-US" sz="1400" dirty="0">
                  <a:solidFill>
                    <a:schemeClr val="bg1"/>
                  </a:solidFill>
                  <a:latin typeface="+mn-ea"/>
                  <a:ea typeface="+mn-ea"/>
                  <a:cs typeface="Lato Regular"/>
                </a:rPr>
                <a:t>双击输入替换内容双击输入替换内容双击输入替换内容</a:t>
              </a:r>
              <a:endParaRPr lang="zh-CN" altLang="en-US" sz="1400" dirty="0">
                <a:solidFill>
                  <a:schemeClr val="bg1"/>
                </a:solidFill>
                <a:latin typeface="+mn-ea"/>
                <a:ea typeface="+mn-ea"/>
                <a:cs typeface="Lato Regular"/>
              </a:endParaRPr>
            </a:p>
          </p:txBody>
        </p:sp>
        <p:sp>
          <p:nvSpPr>
            <p:cNvPr id="45" name="Oval 20"/>
            <p:cNvSpPr/>
            <p:nvPr/>
          </p:nvSpPr>
          <p:spPr>
            <a:xfrm>
              <a:off x="1776259" y="2146422"/>
              <a:ext cx="366823" cy="36682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mn-ea"/>
                </a:rPr>
                <a:t>1</a:t>
              </a:r>
              <a:endParaRPr lang="en-US" sz="2000" dirty="0">
                <a:solidFill>
                  <a:schemeClr val="bg1"/>
                </a:solidFill>
                <a:latin typeface="+mn-ea"/>
              </a:endParaRPr>
            </a:p>
          </p:txBody>
        </p:sp>
        <p:sp>
          <p:nvSpPr>
            <p:cNvPr id="46" name="TextBox 22"/>
            <p:cNvSpPr txBox="1"/>
            <p:nvPr/>
          </p:nvSpPr>
          <p:spPr>
            <a:xfrm>
              <a:off x="2245874" y="2017774"/>
              <a:ext cx="3801130" cy="648636"/>
            </a:xfrm>
            <a:prstGeom prst="rect">
              <a:avLst/>
            </a:prstGeom>
            <a:noFill/>
          </p:spPr>
          <p:txBody>
            <a:bodyPr wrap="square" rtlCol="0">
              <a:spAutoFit/>
            </a:bodyPr>
            <a:lstStyle/>
            <a:p>
              <a:r>
                <a:rPr lang="zh-CN" altLang="en-US" sz="2000" dirty="0">
                  <a:solidFill>
                    <a:schemeClr val="bg1">
                      <a:lumMod val="50000"/>
                    </a:schemeClr>
                  </a:solidFill>
                  <a:latin typeface="+mn-ea"/>
                  <a:ea typeface="+mn-ea"/>
                  <a:cs typeface="Open Sans" panose="020B0606030504020204" pitchFamily="34" charset="0"/>
                </a:rPr>
                <a:t>加入标题描述</a:t>
              </a:r>
              <a:endParaRPr lang="en-US" sz="2000" dirty="0">
                <a:solidFill>
                  <a:schemeClr val="bg1">
                    <a:lumMod val="50000"/>
                  </a:schemeClr>
                </a:solidFill>
                <a:latin typeface="+mn-ea"/>
                <a:ea typeface="+mn-ea"/>
                <a:cs typeface="Open Sans" panose="020B0606030504020204" pitchFamily="34" charset="0"/>
              </a:endParaRPr>
            </a:p>
            <a:p>
              <a:r>
                <a:rPr lang="zh-CN" altLang="en-US" sz="1200" dirty="0">
                  <a:solidFill>
                    <a:schemeClr val="bg1">
                      <a:lumMod val="50000"/>
                    </a:schemeClr>
                  </a:solidFill>
                  <a:latin typeface="+mn-ea"/>
                  <a:ea typeface="+mn-ea"/>
                  <a:cs typeface="Open Sans" panose="020B0606030504020204" pitchFamily="34" charset="0"/>
                </a:rPr>
                <a:t>双击输入替换内容双击输入替换内容双击输入替换内容双击输入替换内容</a:t>
              </a:r>
              <a:endParaRPr lang="zh-CN" altLang="en-US" sz="1200" dirty="0">
                <a:solidFill>
                  <a:schemeClr val="bg1">
                    <a:lumMod val="50000"/>
                  </a:schemeClr>
                </a:solidFill>
                <a:latin typeface="+mn-ea"/>
                <a:ea typeface="+mn-ea"/>
                <a:cs typeface="Open Sans" panose="020B0606030504020204" pitchFamily="34" charset="0"/>
              </a:endParaRPr>
            </a:p>
          </p:txBody>
        </p:sp>
        <p:sp>
          <p:nvSpPr>
            <p:cNvPr id="47" name="Oval 23"/>
            <p:cNvSpPr/>
            <p:nvPr/>
          </p:nvSpPr>
          <p:spPr>
            <a:xfrm>
              <a:off x="1776260" y="3212877"/>
              <a:ext cx="366823" cy="36682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mn-ea"/>
                </a:rPr>
                <a:t>2</a:t>
              </a:r>
              <a:endParaRPr lang="en-US" sz="2000" dirty="0">
                <a:solidFill>
                  <a:schemeClr val="bg1"/>
                </a:solidFill>
                <a:latin typeface="+mn-ea"/>
              </a:endParaRPr>
            </a:p>
          </p:txBody>
        </p:sp>
        <p:sp>
          <p:nvSpPr>
            <p:cNvPr id="48" name="TextBox 24"/>
            <p:cNvSpPr txBox="1"/>
            <p:nvPr/>
          </p:nvSpPr>
          <p:spPr>
            <a:xfrm>
              <a:off x="2245874" y="3088511"/>
              <a:ext cx="3801130" cy="648636"/>
            </a:xfrm>
            <a:prstGeom prst="rect">
              <a:avLst/>
            </a:prstGeom>
            <a:noFill/>
          </p:spPr>
          <p:txBody>
            <a:bodyPr wrap="square" rtlCol="0">
              <a:spAutoFit/>
            </a:bodyPr>
            <a:lstStyle/>
            <a:p>
              <a:pPr lvl="0"/>
              <a:r>
                <a:rPr lang="zh-CN" altLang="en-US" sz="2000" dirty="0">
                  <a:solidFill>
                    <a:srgbClr val="FFFFFF">
                      <a:lumMod val="50000"/>
                    </a:srgbClr>
                  </a:solidFill>
                  <a:latin typeface="+mn-ea"/>
                  <a:ea typeface="+mn-ea"/>
                  <a:cs typeface="Open Sans" panose="020B0606030504020204" pitchFamily="34" charset="0"/>
                </a:rPr>
                <a:t>加入标题描述</a:t>
              </a:r>
              <a:endParaRPr lang="en-US" altLang="zh-CN" sz="2000" dirty="0">
                <a:solidFill>
                  <a:srgbClr val="FFFFFF">
                    <a:lumMod val="50000"/>
                  </a:srgbClr>
                </a:solidFill>
                <a:latin typeface="+mn-ea"/>
                <a:ea typeface="+mn-ea"/>
                <a:cs typeface="Open Sans" panose="020B0606030504020204" pitchFamily="34" charset="0"/>
              </a:endParaRPr>
            </a:p>
            <a:p>
              <a:pPr lvl="0"/>
              <a:r>
                <a:rPr lang="zh-CN" altLang="en-US" sz="1200" dirty="0">
                  <a:solidFill>
                    <a:srgbClr val="FFFFFF">
                      <a:lumMod val="50000"/>
                    </a:srgbClr>
                  </a:solidFill>
                  <a:latin typeface="+mn-ea"/>
                  <a:ea typeface="+mn-ea"/>
                  <a:cs typeface="Open Sans" panose="020B0606030504020204" pitchFamily="34" charset="0"/>
                </a:rPr>
                <a:t>双击输入替换内容双击输入替换内容双击输入替换内容双击输入替换内容</a:t>
              </a:r>
              <a:endParaRPr lang="en-US" altLang="zh-CN" sz="1200" dirty="0">
                <a:solidFill>
                  <a:srgbClr val="FFFFFF">
                    <a:lumMod val="50000"/>
                  </a:srgbClr>
                </a:solidFill>
                <a:latin typeface="+mn-ea"/>
                <a:ea typeface="+mn-ea"/>
                <a:cs typeface="Open Sans" panose="020B0606030504020204" pitchFamily="34" charset="0"/>
              </a:endParaRPr>
            </a:p>
          </p:txBody>
        </p:sp>
        <p:sp>
          <p:nvSpPr>
            <p:cNvPr id="49" name="Oval 23"/>
            <p:cNvSpPr/>
            <p:nvPr/>
          </p:nvSpPr>
          <p:spPr>
            <a:xfrm>
              <a:off x="1776260" y="4325897"/>
              <a:ext cx="366823" cy="36682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mn-ea"/>
                </a:rPr>
                <a:t>2</a:t>
              </a:r>
              <a:endParaRPr lang="en-US" sz="2000" dirty="0">
                <a:solidFill>
                  <a:schemeClr val="bg1"/>
                </a:solidFill>
                <a:latin typeface="+mn-ea"/>
              </a:endParaRPr>
            </a:p>
          </p:txBody>
        </p:sp>
        <p:sp>
          <p:nvSpPr>
            <p:cNvPr id="50" name="TextBox 24"/>
            <p:cNvSpPr txBox="1"/>
            <p:nvPr/>
          </p:nvSpPr>
          <p:spPr>
            <a:xfrm>
              <a:off x="2245874" y="4201531"/>
              <a:ext cx="3801130" cy="648636"/>
            </a:xfrm>
            <a:prstGeom prst="rect">
              <a:avLst/>
            </a:prstGeom>
            <a:noFill/>
          </p:spPr>
          <p:txBody>
            <a:bodyPr wrap="square" rtlCol="0">
              <a:spAutoFit/>
            </a:bodyPr>
            <a:lstStyle/>
            <a:p>
              <a:pPr lvl="0"/>
              <a:r>
                <a:rPr lang="zh-CN" altLang="en-US" sz="2000" dirty="0">
                  <a:solidFill>
                    <a:srgbClr val="FFFFFF">
                      <a:lumMod val="50000"/>
                    </a:srgbClr>
                  </a:solidFill>
                  <a:latin typeface="+mn-ea"/>
                  <a:ea typeface="+mn-ea"/>
                  <a:cs typeface="Open Sans" panose="020B0606030504020204" pitchFamily="34" charset="0"/>
                </a:rPr>
                <a:t>加入标题描述</a:t>
              </a:r>
              <a:endParaRPr lang="en-US" altLang="zh-CN" sz="2000" dirty="0">
                <a:solidFill>
                  <a:srgbClr val="FFFFFF">
                    <a:lumMod val="50000"/>
                  </a:srgbClr>
                </a:solidFill>
                <a:latin typeface="+mn-ea"/>
                <a:ea typeface="+mn-ea"/>
                <a:cs typeface="Open Sans" panose="020B0606030504020204" pitchFamily="34" charset="0"/>
              </a:endParaRPr>
            </a:p>
            <a:p>
              <a:pPr lvl="0"/>
              <a:r>
                <a:rPr lang="zh-CN" altLang="en-US" sz="1200" dirty="0">
                  <a:solidFill>
                    <a:srgbClr val="FFFFFF">
                      <a:lumMod val="50000"/>
                    </a:srgbClr>
                  </a:solidFill>
                  <a:latin typeface="+mn-ea"/>
                  <a:ea typeface="+mn-ea"/>
                  <a:cs typeface="Open Sans" panose="020B0606030504020204" pitchFamily="34" charset="0"/>
                </a:rPr>
                <a:t>双击输入替换内容双击输入替换内容双击输入替换内容双击输入替换内容</a:t>
              </a:r>
              <a:endParaRPr lang="en-US" altLang="zh-CN" sz="1200" dirty="0">
                <a:solidFill>
                  <a:srgbClr val="FFFFFF">
                    <a:lumMod val="50000"/>
                  </a:srgbClr>
                </a:solidFill>
                <a:latin typeface="+mn-ea"/>
                <a:ea typeface="+mn-ea"/>
                <a:cs typeface="Open Sans" panose="020B0606030504020204" pitchFamily="34" charset="0"/>
              </a:endParaRPr>
            </a:p>
          </p:txBody>
        </p:sp>
      </p:grpSp>
      <p:sp>
        <p:nvSpPr>
          <p:cNvPr id="16"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下步工作规划</a:t>
            </a:r>
            <a:endParaRPr lang="en-US" altLang="zh-CN" spc="1200" dirty="0">
              <a:latin typeface="字魂35号-经典雅黑" panose="00000500000000000000" pitchFamily="2" charset="-122"/>
              <a:ea typeface="字魂35号-经典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853725" y="2515394"/>
            <a:ext cx="3719862" cy="2895600"/>
            <a:chOff x="673431" y="2605644"/>
            <a:chExt cx="3719862" cy="2895600"/>
          </a:xfrm>
        </p:grpSpPr>
        <p:grpSp>
          <p:nvGrpSpPr>
            <p:cNvPr id="30" name="4"/>
            <p:cNvGrpSpPr/>
            <p:nvPr/>
          </p:nvGrpSpPr>
          <p:grpSpPr>
            <a:xfrm>
              <a:off x="673431" y="2605644"/>
              <a:ext cx="3719862" cy="1107325"/>
              <a:chOff x="673099" y="1500803"/>
              <a:chExt cx="2611178" cy="1107069"/>
            </a:xfrm>
          </p:grpSpPr>
          <p:sp>
            <p:nvSpPr>
              <p:cNvPr id="57" name="42"/>
              <p:cNvSpPr txBox="1"/>
              <p:nvPr/>
            </p:nvSpPr>
            <p:spPr>
              <a:xfrm>
                <a:off x="673099" y="2008632"/>
                <a:ext cx="2527040" cy="599240"/>
              </a:xfrm>
              <a:prstGeom prst="rect">
                <a:avLst/>
              </a:prstGeom>
              <a:noFill/>
            </p:spPr>
            <p:txBody>
              <a:bodyPr wrap="square" lIns="91440" tIns="45720" rIns="91440" bIns="45720">
                <a:noAutofit/>
              </a:bodyPr>
              <a:lstStyle/>
              <a:p>
                <a:pPr>
                  <a:lnSpc>
                    <a:spcPct val="120000"/>
                  </a:lnSpc>
                </a:pPr>
                <a:r>
                  <a:rPr lang="zh-CN" altLang="en-US" sz="1400" dirty="0">
                    <a:solidFill>
                      <a:schemeClr val="tx1">
                        <a:lumMod val="65000"/>
                        <a:lumOff val="35000"/>
                      </a:schemeClr>
                    </a:solidFill>
                    <a:latin typeface="+mn-ea"/>
                    <a:ea typeface="+mn-ea"/>
                  </a:rPr>
                  <a:t>双击输入替换内容双击输入替换内容双击输入替换内容</a:t>
                </a:r>
                <a:endParaRPr lang="en-US" altLang="zh-CN" sz="1400" dirty="0">
                  <a:solidFill>
                    <a:schemeClr val="tx1">
                      <a:lumMod val="65000"/>
                      <a:lumOff val="35000"/>
                    </a:schemeClr>
                  </a:solidFill>
                  <a:latin typeface="+mn-ea"/>
                  <a:ea typeface="+mn-ea"/>
                </a:endParaRPr>
              </a:p>
            </p:txBody>
          </p:sp>
          <p:sp>
            <p:nvSpPr>
              <p:cNvPr id="58" name="41"/>
              <p:cNvSpPr/>
              <p:nvPr/>
            </p:nvSpPr>
            <p:spPr>
              <a:xfrm>
                <a:off x="673100" y="1500803"/>
                <a:ext cx="2611177" cy="507831"/>
              </a:xfrm>
              <a:prstGeom prst="rect">
                <a:avLst/>
              </a:prstGeom>
            </p:spPr>
            <p:txBody>
              <a:bodyPr wrap="square" lIns="91440" tIns="45720" rIns="91440" bIns="45720" anchor="ctr">
                <a:normAutofit/>
              </a:bodyPr>
              <a:lstStyle/>
              <a:p>
                <a:r>
                  <a:rPr lang="zh-CN" altLang="en-US" sz="2400" b="1" dirty="0" smtClean="0">
                    <a:solidFill>
                      <a:schemeClr val="tx1">
                        <a:lumMod val="65000"/>
                        <a:lumOff val="35000"/>
                      </a:schemeClr>
                    </a:solidFill>
                    <a:latin typeface="+mn-ea"/>
                    <a:ea typeface="+mn-ea"/>
                  </a:rPr>
                  <a:t>标题</a:t>
                </a:r>
                <a:endParaRPr lang="zh-CN" altLang="en-US" sz="2400" b="1" dirty="0">
                  <a:solidFill>
                    <a:schemeClr val="tx1">
                      <a:lumMod val="65000"/>
                      <a:lumOff val="35000"/>
                    </a:schemeClr>
                  </a:solidFill>
                  <a:latin typeface="+mn-ea"/>
                  <a:ea typeface="+mn-ea"/>
                </a:endParaRPr>
              </a:p>
            </p:txBody>
          </p:sp>
        </p:grpSp>
        <p:grpSp>
          <p:nvGrpSpPr>
            <p:cNvPr id="31" name="3"/>
            <p:cNvGrpSpPr/>
            <p:nvPr/>
          </p:nvGrpSpPr>
          <p:grpSpPr>
            <a:xfrm>
              <a:off x="673431" y="4393914"/>
              <a:ext cx="3719862" cy="1107330"/>
              <a:chOff x="673099" y="3288658"/>
              <a:chExt cx="2611178" cy="1107074"/>
            </a:xfrm>
          </p:grpSpPr>
          <p:sp>
            <p:nvSpPr>
              <p:cNvPr id="55" name="32"/>
              <p:cNvSpPr txBox="1"/>
              <p:nvPr/>
            </p:nvSpPr>
            <p:spPr>
              <a:xfrm>
                <a:off x="673099" y="3796492"/>
                <a:ext cx="2527040" cy="599240"/>
              </a:xfrm>
              <a:prstGeom prst="rect">
                <a:avLst/>
              </a:prstGeom>
              <a:noFill/>
            </p:spPr>
            <p:txBody>
              <a:bodyPr wrap="square" lIns="91440" tIns="45720" rIns="91440" bIns="45720">
                <a:noAutofit/>
              </a:bodyPr>
              <a:lstStyle/>
              <a:p>
                <a:pPr>
                  <a:lnSpc>
                    <a:spcPct val="120000"/>
                  </a:lnSpc>
                </a:pPr>
                <a:r>
                  <a:rPr lang="zh-CN" altLang="en-US" sz="1400" dirty="0">
                    <a:solidFill>
                      <a:schemeClr val="tx1">
                        <a:lumMod val="65000"/>
                        <a:lumOff val="35000"/>
                      </a:schemeClr>
                    </a:solidFill>
                    <a:latin typeface="+mn-ea"/>
                    <a:ea typeface="+mn-ea"/>
                  </a:rPr>
                  <a:t>双击输入替换内容双击输入替换内容双击输入替换内容</a:t>
                </a:r>
                <a:endParaRPr lang="en-US" altLang="zh-CN" sz="1400" dirty="0">
                  <a:solidFill>
                    <a:schemeClr val="tx1">
                      <a:lumMod val="65000"/>
                      <a:lumOff val="35000"/>
                    </a:schemeClr>
                  </a:solidFill>
                  <a:latin typeface="+mn-ea"/>
                  <a:ea typeface="+mn-ea"/>
                </a:endParaRPr>
              </a:p>
            </p:txBody>
          </p:sp>
          <p:sp>
            <p:nvSpPr>
              <p:cNvPr id="56" name="31"/>
              <p:cNvSpPr/>
              <p:nvPr/>
            </p:nvSpPr>
            <p:spPr>
              <a:xfrm>
                <a:off x="673100" y="3288658"/>
                <a:ext cx="2611177" cy="507831"/>
              </a:xfrm>
              <a:prstGeom prst="rect">
                <a:avLst/>
              </a:prstGeom>
            </p:spPr>
            <p:txBody>
              <a:bodyPr wrap="square" lIns="91440" tIns="45720" rIns="91440" bIns="45720" anchor="ctr">
                <a:normAutofit/>
              </a:bodyPr>
              <a:lstStyle/>
              <a:p>
                <a:r>
                  <a:rPr lang="zh-CN" altLang="en-US" sz="2400" b="1" dirty="0" smtClean="0">
                    <a:solidFill>
                      <a:schemeClr val="tx1">
                        <a:lumMod val="65000"/>
                        <a:lumOff val="35000"/>
                      </a:schemeClr>
                    </a:solidFill>
                    <a:latin typeface="+mn-ea"/>
                    <a:ea typeface="+mn-ea"/>
                  </a:rPr>
                  <a:t>标题</a:t>
                </a:r>
                <a:endParaRPr lang="zh-CN" altLang="en-US" sz="2400" b="1" dirty="0">
                  <a:solidFill>
                    <a:schemeClr val="tx1">
                      <a:lumMod val="65000"/>
                      <a:lumOff val="35000"/>
                    </a:schemeClr>
                  </a:solidFill>
                  <a:latin typeface="+mn-ea"/>
                  <a:ea typeface="+mn-ea"/>
                </a:endParaRPr>
              </a:p>
            </p:txBody>
          </p:sp>
        </p:grpSp>
        <p:cxnSp>
          <p:nvCxnSpPr>
            <p:cNvPr id="54" name="直接连接符 53"/>
            <p:cNvCxnSpPr/>
            <p:nvPr/>
          </p:nvCxnSpPr>
          <p:spPr>
            <a:xfrm>
              <a:off x="673433" y="4061149"/>
              <a:ext cx="3487788"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7621587" y="2515394"/>
            <a:ext cx="3719861" cy="2895600"/>
            <a:chOff x="7801882" y="2605644"/>
            <a:chExt cx="3719861" cy="2895600"/>
          </a:xfrm>
        </p:grpSpPr>
        <p:grpSp>
          <p:nvGrpSpPr>
            <p:cNvPr id="63" name="2"/>
            <p:cNvGrpSpPr/>
            <p:nvPr/>
          </p:nvGrpSpPr>
          <p:grpSpPr>
            <a:xfrm>
              <a:off x="7801882" y="2605644"/>
              <a:ext cx="3719861" cy="1107325"/>
              <a:chOff x="673100" y="1500803"/>
              <a:chExt cx="2611177" cy="1107069"/>
            </a:xfrm>
          </p:grpSpPr>
          <p:sp>
            <p:nvSpPr>
              <p:cNvPr id="68" name="22"/>
              <p:cNvSpPr txBox="1"/>
              <p:nvPr/>
            </p:nvSpPr>
            <p:spPr>
              <a:xfrm>
                <a:off x="757237" y="2008632"/>
                <a:ext cx="2527040" cy="599240"/>
              </a:xfrm>
              <a:prstGeom prst="rect">
                <a:avLst/>
              </a:prstGeom>
              <a:noFill/>
            </p:spPr>
            <p:txBody>
              <a:bodyPr wrap="square" lIns="91440" tIns="45720" rIns="91440" bIns="45720">
                <a:noAutofit/>
              </a:bodyPr>
              <a:lstStyle/>
              <a:p>
                <a:pPr algn="r">
                  <a:lnSpc>
                    <a:spcPct val="120000"/>
                  </a:lnSpc>
                </a:pPr>
                <a:r>
                  <a:rPr lang="zh-CN" altLang="en-US" sz="1400" dirty="0">
                    <a:solidFill>
                      <a:schemeClr val="tx1">
                        <a:lumMod val="65000"/>
                        <a:lumOff val="35000"/>
                      </a:schemeClr>
                    </a:solidFill>
                    <a:latin typeface="+mn-ea"/>
                    <a:ea typeface="+mn-ea"/>
                  </a:rPr>
                  <a:t>双击输入替换内容双击输入替换内容双击输入替换内容</a:t>
                </a:r>
                <a:endParaRPr lang="en-US" altLang="zh-CN" sz="1400" dirty="0">
                  <a:solidFill>
                    <a:schemeClr val="tx1">
                      <a:lumMod val="65000"/>
                      <a:lumOff val="35000"/>
                    </a:schemeClr>
                  </a:solidFill>
                  <a:latin typeface="+mn-ea"/>
                  <a:ea typeface="+mn-ea"/>
                </a:endParaRPr>
              </a:p>
            </p:txBody>
          </p:sp>
          <p:sp>
            <p:nvSpPr>
              <p:cNvPr id="69" name="21"/>
              <p:cNvSpPr/>
              <p:nvPr/>
            </p:nvSpPr>
            <p:spPr>
              <a:xfrm>
                <a:off x="673100" y="1500803"/>
                <a:ext cx="2611177" cy="507831"/>
              </a:xfrm>
              <a:prstGeom prst="rect">
                <a:avLst/>
              </a:prstGeom>
            </p:spPr>
            <p:txBody>
              <a:bodyPr wrap="square" lIns="91440" tIns="45720" rIns="91440" bIns="45720" anchor="ctr">
                <a:normAutofit/>
              </a:bodyPr>
              <a:lstStyle/>
              <a:p>
                <a:pPr algn="r"/>
                <a:r>
                  <a:rPr lang="zh-CN" altLang="en-US" sz="2400" b="1" dirty="0" smtClean="0">
                    <a:solidFill>
                      <a:schemeClr val="tx1">
                        <a:lumMod val="65000"/>
                        <a:lumOff val="35000"/>
                      </a:schemeClr>
                    </a:solidFill>
                    <a:latin typeface="+mn-ea"/>
                    <a:ea typeface="+mn-ea"/>
                  </a:rPr>
                  <a:t>标题</a:t>
                </a:r>
                <a:endParaRPr lang="zh-CN" altLang="en-US" sz="2400" b="1" dirty="0">
                  <a:solidFill>
                    <a:schemeClr val="tx1">
                      <a:lumMod val="65000"/>
                      <a:lumOff val="35000"/>
                    </a:schemeClr>
                  </a:solidFill>
                  <a:latin typeface="+mn-ea"/>
                  <a:ea typeface="+mn-ea"/>
                </a:endParaRPr>
              </a:p>
            </p:txBody>
          </p:sp>
        </p:grpSp>
        <p:grpSp>
          <p:nvGrpSpPr>
            <p:cNvPr id="64" name="1"/>
            <p:cNvGrpSpPr/>
            <p:nvPr/>
          </p:nvGrpSpPr>
          <p:grpSpPr>
            <a:xfrm>
              <a:off x="7801882" y="4393914"/>
              <a:ext cx="3719861" cy="1107330"/>
              <a:chOff x="673100" y="3288658"/>
              <a:chExt cx="2611177" cy="1107074"/>
            </a:xfrm>
          </p:grpSpPr>
          <p:sp>
            <p:nvSpPr>
              <p:cNvPr id="66" name="11"/>
              <p:cNvSpPr txBox="1"/>
              <p:nvPr/>
            </p:nvSpPr>
            <p:spPr>
              <a:xfrm>
                <a:off x="757237" y="3796492"/>
                <a:ext cx="2527040" cy="599240"/>
              </a:xfrm>
              <a:prstGeom prst="rect">
                <a:avLst/>
              </a:prstGeom>
              <a:noFill/>
            </p:spPr>
            <p:txBody>
              <a:bodyPr wrap="square" lIns="91440" tIns="45720" rIns="91440" bIns="45720">
                <a:noAutofit/>
              </a:bodyPr>
              <a:lstStyle/>
              <a:p>
                <a:pPr algn="r">
                  <a:lnSpc>
                    <a:spcPct val="120000"/>
                  </a:lnSpc>
                </a:pPr>
                <a:r>
                  <a:rPr lang="zh-CN" altLang="en-US" sz="1400" dirty="0">
                    <a:solidFill>
                      <a:schemeClr val="tx1">
                        <a:lumMod val="65000"/>
                        <a:lumOff val="35000"/>
                      </a:schemeClr>
                    </a:solidFill>
                    <a:latin typeface="+mn-ea"/>
                    <a:ea typeface="+mn-ea"/>
                  </a:rPr>
                  <a:t>双击输入替换内容双击输入替换内容双击输入替换内容</a:t>
                </a:r>
                <a:endParaRPr lang="en-US" altLang="zh-CN" sz="1400" dirty="0">
                  <a:solidFill>
                    <a:schemeClr val="tx1">
                      <a:lumMod val="65000"/>
                      <a:lumOff val="35000"/>
                    </a:schemeClr>
                  </a:solidFill>
                  <a:latin typeface="+mn-ea"/>
                  <a:ea typeface="+mn-ea"/>
                </a:endParaRPr>
              </a:p>
            </p:txBody>
          </p:sp>
          <p:sp>
            <p:nvSpPr>
              <p:cNvPr id="67" name="12"/>
              <p:cNvSpPr/>
              <p:nvPr/>
            </p:nvSpPr>
            <p:spPr>
              <a:xfrm>
                <a:off x="673100" y="3288658"/>
                <a:ext cx="2611177" cy="507831"/>
              </a:xfrm>
              <a:prstGeom prst="rect">
                <a:avLst/>
              </a:prstGeom>
            </p:spPr>
            <p:txBody>
              <a:bodyPr wrap="square" lIns="91440" tIns="45720" rIns="91440" bIns="45720" anchor="ctr">
                <a:normAutofit/>
              </a:bodyPr>
              <a:lstStyle/>
              <a:p>
                <a:pPr algn="r"/>
                <a:r>
                  <a:rPr lang="zh-CN" altLang="en-US" sz="2400" b="1" dirty="0" smtClean="0">
                    <a:solidFill>
                      <a:schemeClr val="tx1">
                        <a:lumMod val="65000"/>
                        <a:lumOff val="35000"/>
                      </a:schemeClr>
                    </a:solidFill>
                    <a:latin typeface="+mn-ea"/>
                    <a:ea typeface="+mn-ea"/>
                  </a:rPr>
                  <a:t>标题</a:t>
                </a:r>
                <a:endParaRPr lang="zh-CN" altLang="en-US" sz="2400" b="1" dirty="0">
                  <a:solidFill>
                    <a:schemeClr val="tx1">
                      <a:lumMod val="65000"/>
                      <a:lumOff val="35000"/>
                    </a:schemeClr>
                  </a:solidFill>
                  <a:latin typeface="+mn-ea"/>
                  <a:ea typeface="+mn-ea"/>
                </a:endParaRPr>
              </a:p>
            </p:txBody>
          </p:sp>
        </p:grpSp>
        <p:cxnSp>
          <p:nvCxnSpPr>
            <p:cNvPr id="65" name="直接连接符 64"/>
            <p:cNvCxnSpPr/>
            <p:nvPr/>
          </p:nvCxnSpPr>
          <p:spPr>
            <a:xfrm>
              <a:off x="8033955" y="4061149"/>
              <a:ext cx="3487788"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70" name="组合 69"/>
          <p:cNvGrpSpPr/>
          <p:nvPr/>
        </p:nvGrpSpPr>
        <p:grpSpPr>
          <a:xfrm>
            <a:off x="4692491" y="2565698"/>
            <a:ext cx="2810192" cy="2810189"/>
            <a:chOff x="4692491" y="2655948"/>
            <a:chExt cx="2810192" cy="2810189"/>
          </a:xfrm>
        </p:grpSpPr>
        <p:grpSp>
          <p:nvGrpSpPr>
            <p:cNvPr id="71" name="组合 70"/>
            <p:cNvGrpSpPr/>
            <p:nvPr/>
          </p:nvGrpSpPr>
          <p:grpSpPr>
            <a:xfrm>
              <a:off x="4692491" y="2655948"/>
              <a:ext cx="2810192" cy="2810189"/>
              <a:chOff x="4691755" y="2655948"/>
              <a:chExt cx="2810192" cy="2810189"/>
            </a:xfrm>
          </p:grpSpPr>
          <p:sp>
            <p:nvSpPr>
              <p:cNvPr id="73" name="11"/>
              <p:cNvSpPr/>
              <p:nvPr/>
            </p:nvSpPr>
            <p:spPr bwMode="auto">
              <a:xfrm>
                <a:off x="4691755" y="2655948"/>
                <a:ext cx="422724" cy="422724"/>
              </a:xfrm>
              <a:prstGeom prst="ellipse">
                <a:avLst/>
              </a:prstGeom>
              <a:solidFill>
                <a:schemeClr val="accent6"/>
              </a:solidFill>
              <a:ln>
                <a:noFill/>
              </a:ln>
              <a:effectLst/>
            </p:spPr>
            <p:txBody>
              <a:bodyPr wrap="square" lIns="91440" tIns="45720" rIns="91440" bIns="45720" anchor="ctr">
                <a:normAutofit fontScale="92500" lnSpcReduction="10000"/>
              </a:bodyPr>
              <a:lstStyle>
                <a:lvl1pPr>
                  <a:defRPr sz="5000">
                    <a:solidFill>
                      <a:srgbClr val="000000"/>
                    </a:solidFill>
                  </a:defRPr>
                </a:lvl1pPr>
                <a:lvl2pPr marL="742950" indent="-285750">
                  <a:defRPr sz="5000">
                    <a:solidFill>
                      <a:srgbClr val="000000"/>
                    </a:solidFill>
                  </a:defRPr>
                </a:lvl2pPr>
                <a:lvl3pPr marL="1143000" indent="-228600">
                  <a:defRPr sz="5000">
                    <a:solidFill>
                      <a:srgbClr val="000000"/>
                    </a:solidFill>
                  </a:defRPr>
                </a:lvl3pPr>
                <a:lvl4pPr marL="1600200" indent="-228600">
                  <a:defRPr sz="5000">
                    <a:solidFill>
                      <a:srgbClr val="000000"/>
                    </a:solidFill>
                  </a:defRPr>
                </a:lvl4pPr>
                <a:lvl5pPr marL="2057400" indent="-228600">
                  <a:defRPr sz="5000">
                    <a:solidFill>
                      <a:srgbClr val="000000"/>
                    </a:solidFill>
                  </a:defRPr>
                </a:lvl5pPr>
                <a:lvl6pPr marL="2514600" indent="-228600" defTabSz="825500" eaLnBrk="0" fontAlgn="base" hangingPunct="0">
                  <a:spcBef>
                    <a:spcPct val="0"/>
                  </a:spcBef>
                  <a:spcAft>
                    <a:spcPct val="0"/>
                  </a:spcAft>
                  <a:defRPr sz="5000">
                    <a:solidFill>
                      <a:srgbClr val="000000"/>
                    </a:solidFill>
                  </a:defRPr>
                </a:lvl6pPr>
                <a:lvl7pPr marL="2971800" indent="-228600" defTabSz="825500" eaLnBrk="0" fontAlgn="base" hangingPunct="0">
                  <a:spcBef>
                    <a:spcPct val="0"/>
                  </a:spcBef>
                  <a:spcAft>
                    <a:spcPct val="0"/>
                  </a:spcAft>
                  <a:defRPr sz="5000">
                    <a:solidFill>
                      <a:srgbClr val="000000"/>
                    </a:solidFill>
                  </a:defRPr>
                </a:lvl7pPr>
                <a:lvl8pPr marL="3429000" indent="-228600" defTabSz="825500" eaLnBrk="0" fontAlgn="base" hangingPunct="0">
                  <a:spcBef>
                    <a:spcPct val="0"/>
                  </a:spcBef>
                  <a:spcAft>
                    <a:spcPct val="0"/>
                  </a:spcAft>
                  <a:defRPr sz="5000">
                    <a:solidFill>
                      <a:srgbClr val="000000"/>
                    </a:solidFill>
                  </a:defRPr>
                </a:lvl8pPr>
                <a:lvl9pPr marL="3886200" indent="-228600" defTabSz="825500" eaLnBrk="0" fontAlgn="base" hangingPunct="0">
                  <a:spcBef>
                    <a:spcPct val="0"/>
                  </a:spcBef>
                  <a:spcAft>
                    <a:spcPct val="0"/>
                  </a:spcAft>
                  <a:defRPr sz="5000">
                    <a:solidFill>
                      <a:srgbClr val="000000"/>
                    </a:solidFill>
                  </a:defRPr>
                </a:lvl9pPr>
              </a:lstStyle>
              <a:p>
                <a:pPr algn="ctr"/>
                <a:r>
                  <a:rPr lang="en-US" altLang="ru-RU" sz="1600" b="1" dirty="0" smtClean="0">
                    <a:solidFill>
                      <a:srgbClr val="FFFFFF"/>
                    </a:solidFill>
                    <a:latin typeface="+mn-ea"/>
                    <a:ea typeface="+mn-ea"/>
                  </a:rPr>
                  <a:t>1</a:t>
                </a:r>
                <a:endParaRPr lang="ru-RU" altLang="ru-RU" sz="1600" b="1" dirty="0">
                  <a:solidFill>
                    <a:srgbClr val="FFFFFF"/>
                  </a:solidFill>
                  <a:latin typeface="+mn-ea"/>
                  <a:ea typeface="+mn-ea"/>
                </a:endParaRPr>
              </a:p>
            </p:txBody>
          </p:sp>
          <p:sp>
            <p:nvSpPr>
              <p:cNvPr id="74" name="10"/>
              <p:cNvSpPr/>
              <p:nvPr/>
            </p:nvSpPr>
            <p:spPr bwMode="auto">
              <a:xfrm>
                <a:off x="7079223" y="5043413"/>
                <a:ext cx="422724" cy="422724"/>
              </a:xfrm>
              <a:prstGeom prst="ellipse">
                <a:avLst/>
              </a:prstGeom>
              <a:solidFill>
                <a:schemeClr val="accent6"/>
              </a:solidFill>
              <a:ln>
                <a:noFill/>
              </a:ln>
              <a:effectLst/>
            </p:spPr>
            <p:txBody>
              <a:bodyPr wrap="square" lIns="91440" tIns="45720" rIns="91440" bIns="45720" anchor="ctr">
                <a:normAutofit fontScale="92500" lnSpcReduction="10000"/>
              </a:bodyPr>
              <a:lstStyle>
                <a:lvl1pPr>
                  <a:defRPr sz="5000">
                    <a:solidFill>
                      <a:srgbClr val="000000"/>
                    </a:solidFill>
                  </a:defRPr>
                </a:lvl1pPr>
                <a:lvl2pPr marL="742950" indent="-285750">
                  <a:defRPr sz="5000">
                    <a:solidFill>
                      <a:srgbClr val="000000"/>
                    </a:solidFill>
                  </a:defRPr>
                </a:lvl2pPr>
                <a:lvl3pPr marL="1143000" indent="-228600">
                  <a:defRPr sz="5000">
                    <a:solidFill>
                      <a:srgbClr val="000000"/>
                    </a:solidFill>
                  </a:defRPr>
                </a:lvl3pPr>
                <a:lvl4pPr marL="1600200" indent="-228600">
                  <a:defRPr sz="5000">
                    <a:solidFill>
                      <a:srgbClr val="000000"/>
                    </a:solidFill>
                  </a:defRPr>
                </a:lvl4pPr>
                <a:lvl5pPr marL="2057400" indent="-228600">
                  <a:defRPr sz="5000">
                    <a:solidFill>
                      <a:srgbClr val="000000"/>
                    </a:solidFill>
                  </a:defRPr>
                </a:lvl5pPr>
                <a:lvl6pPr marL="2514600" indent="-228600" defTabSz="825500" eaLnBrk="0" fontAlgn="base" hangingPunct="0">
                  <a:spcBef>
                    <a:spcPct val="0"/>
                  </a:spcBef>
                  <a:spcAft>
                    <a:spcPct val="0"/>
                  </a:spcAft>
                  <a:defRPr sz="5000">
                    <a:solidFill>
                      <a:srgbClr val="000000"/>
                    </a:solidFill>
                  </a:defRPr>
                </a:lvl6pPr>
                <a:lvl7pPr marL="2971800" indent="-228600" defTabSz="825500" eaLnBrk="0" fontAlgn="base" hangingPunct="0">
                  <a:spcBef>
                    <a:spcPct val="0"/>
                  </a:spcBef>
                  <a:spcAft>
                    <a:spcPct val="0"/>
                  </a:spcAft>
                  <a:defRPr sz="5000">
                    <a:solidFill>
                      <a:srgbClr val="000000"/>
                    </a:solidFill>
                  </a:defRPr>
                </a:lvl7pPr>
                <a:lvl8pPr marL="3429000" indent="-228600" defTabSz="825500" eaLnBrk="0" fontAlgn="base" hangingPunct="0">
                  <a:spcBef>
                    <a:spcPct val="0"/>
                  </a:spcBef>
                  <a:spcAft>
                    <a:spcPct val="0"/>
                  </a:spcAft>
                  <a:defRPr sz="5000">
                    <a:solidFill>
                      <a:srgbClr val="000000"/>
                    </a:solidFill>
                  </a:defRPr>
                </a:lvl8pPr>
                <a:lvl9pPr marL="3886200" indent="-228600" defTabSz="825500" eaLnBrk="0" fontAlgn="base" hangingPunct="0">
                  <a:spcBef>
                    <a:spcPct val="0"/>
                  </a:spcBef>
                  <a:spcAft>
                    <a:spcPct val="0"/>
                  </a:spcAft>
                  <a:defRPr sz="5000">
                    <a:solidFill>
                      <a:srgbClr val="000000"/>
                    </a:solidFill>
                  </a:defRPr>
                </a:lvl9pPr>
              </a:lstStyle>
              <a:p>
                <a:pPr algn="ctr"/>
                <a:r>
                  <a:rPr lang="en-US" altLang="ru-RU" sz="1600" b="1" dirty="0" smtClean="0">
                    <a:solidFill>
                      <a:srgbClr val="FFFFFF"/>
                    </a:solidFill>
                    <a:latin typeface="+mn-ea"/>
                    <a:ea typeface="+mn-ea"/>
                  </a:rPr>
                  <a:t>4</a:t>
                </a:r>
                <a:endParaRPr lang="ru-RU" altLang="ru-RU" sz="1600" b="1" dirty="0">
                  <a:solidFill>
                    <a:srgbClr val="FFFFFF"/>
                  </a:solidFill>
                  <a:latin typeface="+mn-ea"/>
                  <a:ea typeface="+mn-ea"/>
                </a:endParaRPr>
              </a:p>
            </p:txBody>
          </p:sp>
          <p:sp>
            <p:nvSpPr>
              <p:cNvPr id="75" name="7"/>
              <p:cNvSpPr/>
              <p:nvPr/>
            </p:nvSpPr>
            <p:spPr bwMode="auto">
              <a:xfrm>
                <a:off x="7079221" y="2656318"/>
                <a:ext cx="422724" cy="422724"/>
              </a:xfrm>
              <a:prstGeom prst="ellipse">
                <a:avLst/>
              </a:prstGeom>
              <a:solidFill>
                <a:schemeClr val="accent6"/>
              </a:solidFill>
              <a:ln>
                <a:noFill/>
              </a:ln>
              <a:effectLst/>
            </p:spPr>
            <p:txBody>
              <a:bodyPr wrap="square" lIns="91440" tIns="45720" rIns="91440" bIns="45720" anchor="ctr">
                <a:normAutofit fontScale="92500" lnSpcReduction="10000"/>
              </a:bodyPr>
              <a:lstStyle>
                <a:lvl1pPr>
                  <a:defRPr sz="5000">
                    <a:solidFill>
                      <a:srgbClr val="000000"/>
                    </a:solidFill>
                  </a:defRPr>
                </a:lvl1pPr>
                <a:lvl2pPr marL="742950" indent="-285750">
                  <a:defRPr sz="5000">
                    <a:solidFill>
                      <a:srgbClr val="000000"/>
                    </a:solidFill>
                  </a:defRPr>
                </a:lvl2pPr>
                <a:lvl3pPr marL="1143000" indent="-228600">
                  <a:defRPr sz="5000">
                    <a:solidFill>
                      <a:srgbClr val="000000"/>
                    </a:solidFill>
                  </a:defRPr>
                </a:lvl3pPr>
                <a:lvl4pPr marL="1600200" indent="-228600">
                  <a:defRPr sz="5000">
                    <a:solidFill>
                      <a:srgbClr val="000000"/>
                    </a:solidFill>
                  </a:defRPr>
                </a:lvl4pPr>
                <a:lvl5pPr marL="2057400" indent="-228600">
                  <a:defRPr sz="5000">
                    <a:solidFill>
                      <a:srgbClr val="000000"/>
                    </a:solidFill>
                  </a:defRPr>
                </a:lvl5pPr>
                <a:lvl6pPr marL="2514600" indent="-228600" defTabSz="825500" eaLnBrk="0" fontAlgn="base" hangingPunct="0">
                  <a:spcBef>
                    <a:spcPct val="0"/>
                  </a:spcBef>
                  <a:spcAft>
                    <a:spcPct val="0"/>
                  </a:spcAft>
                  <a:defRPr sz="5000">
                    <a:solidFill>
                      <a:srgbClr val="000000"/>
                    </a:solidFill>
                  </a:defRPr>
                </a:lvl6pPr>
                <a:lvl7pPr marL="2971800" indent="-228600" defTabSz="825500" eaLnBrk="0" fontAlgn="base" hangingPunct="0">
                  <a:spcBef>
                    <a:spcPct val="0"/>
                  </a:spcBef>
                  <a:spcAft>
                    <a:spcPct val="0"/>
                  </a:spcAft>
                  <a:defRPr sz="5000">
                    <a:solidFill>
                      <a:srgbClr val="000000"/>
                    </a:solidFill>
                  </a:defRPr>
                </a:lvl7pPr>
                <a:lvl8pPr marL="3429000" indent="-228600" defTabSz="825500" eaLnBrk="0" fontAlgn="base" hangingPunct="0">
                  <a:spcBef>
                    <a:spcPct val="0"/>
                  </a:spcBef>
                  <a:spcAft>
                    <a:spcPct val="0"/>
                  </a:spcAft>
                  <a:defRPr sz="5000">
                    <a:solidFill>
                      <a:srgbClr val="000000"/>
                    </a:solidFill>
                  </a:defRPr>
                </a:lvl8pPr>
                <a:lvl9pPr marL="3886200" indent="-228600" defTabSz="825500" eaLnBrk="0" fontAlgn="base" hangingPunct="0">
                  <a:spcBef>
                    <a:spcPct val="0"/>
                  </a:spcBef>
                  <a:spcAft>
                    <a:spcPct val="0"/>
                  </a:spcAft>
                  <a:defRPr sz="5000">
                    <a:solidFill>
                      <a:srgbClr val="000000"/>
                    </a:solidFill>
                  </a:defRPr>
                </a:lvl9pPr>
              </a:lstStyle>
              <a:p>
                <a:pPr algn="ctr" eaLnBrk="1"/>
                <a:r>
                  <a:rPr lang="en-US" altLang="ru-RU" sz="1600" b="1" dirty="0" smtClean="0">
                    <a:solidFill>
                      <a:srgbClr val="FFFFFF"/>
                    </a:solidFill>
                    <a:latin typeface="+mn-ea"/>
                    <a:ea typeface="+mn-ea"/>
                  </a:rPr>
                  <a:t>2</a:t>
                </a:r>
                <a:endParaRPr lang="ru-RU" altLang="ru-RU" sz="1600" b="1" dirty="0">
                  <a:solidFill>
                    <a:srgbClr val="FFFFFF"/>
                  </a:solidFill>
                  <a:latin typeface="+mn-ea"/>
                  <a:ea typeface="+mn-ea"/>
                </a:endParaRPr>
              </a:p>
            </p:txBody>
          </p:sp>
          <p:sp>
            <p:nvSpPr>
              <p:cNvPr id="76" name="6"/>
              <p:cNvSpPr/>
              <p:nvPr/>
            </p:nvSpPr>
            <p:spPr bwMode="auto">
              <a:xfrm>
                <a:off x="4692822" y="5043253"/>
                <a:ext cx="422724" cy="422724"/>
              </a:xfrm>
              <a:prstGeom prst="ellipse">
                <a:avLst/>
              </a:prstGeom>
              <a:solidFill>
                <a:schemeClr val="accent6"/>
              </a:solidFill>
              <a:ln>
                <a:noFill/>
              </a:ln>
              <a:effectLst/>
            </p:spPr>
            <p:txBody>
              <a:bodyPr wrap="square" lIns="91440" tIns="45720" rIns="91440" bIns="45720" anchor="ctr">
                <a:normAutofit fontScale="92500" lnSpcReduction="10000"/>
              </a:bodyPr>
              <a:lstStyle>
                <a:lvl1pPr>
                  <a:defRPr sz="5000">
                    <a:solidFill>
                      <a:srgbClr val="000000"/>
                    </a:solidFill>
                  </a:defRPr>
                </a:lvl1pPr>
                <a:lvl2pPr marL="742950" indent="-285750">
                  <a:defRPr sz="5000">
                    <a:solidFill>
                      <a:srgbClr val="000000"/>
                    </a:solidFill>
                  </a:defRPr>
                </a:lvl2pPr>
                <a:lvl3pPr marL="1143000" indent="-228600">
                  <a:defRPr sz="5000">
                    <a:solidFill>
                      <a:srgbClr val="000000"/>
                    </a:solidFill>
                  </a:defRPr>
                </a:lvl3pPr>
                <a:lvl4pPr marL="1600200" indent="-228600">
                  <a:defRPr sz="5000">
                    <a:solidFill>
                      <a:srgbClr val="000000"/>
                    </a:solidFill>
                  </a:defRPr>
                </a:lvl4pPr>
                <a:lvl5pPr marL="2057400" indent="-228600">
                  <a:defRPr sz="5000">
                    <a:solidFill>
                      <a:srgbClr val="000000"/>
                    </a:solidFill>
                  </a:defRPr>
                </a:lvl5pPr>
                <a:lvl6pPr marL="2514600" indent="-228600" defTabSz="825500" eaLnBrk="0" fontAlgn="base" hangingPunct="0">
                  <a:spcBef>
                    <a:spcPct val="0"/>
                  </a:spcBef>
                  <a:spcAft>
                    <a:spcPct val="0"/>
                  </a:spcAft>
                  <a:defRPr sz="5000">
                    <a:solidFill>
                      <a:srgbClr val="000000"/>
                    </a:solidFill>
                  </a:defRPr>
                </a:lvl6pPr>
                <a:lvl7pPr marL="2971800" indent="-228600" defTabSz="825500" eaLnBrk="0" fontAlgn="base" hangingPunct="0">
                  <a:spcBef>
                    <a:spcPct val="0"/>
                  </a:spcBef>
                  <a:spcAft>
                    <a:spcPct val="0"/>
                  </a:spcAft>
                  <a:defRPr sz="5000">
                    <a:solidFill>
                      <a:srgbClr val="000000"/>
                    </a:solidFill>
                  </a:defRPr>
                </a:lvl7pPr>
                <a:lvl8pPr marL="3429000" indent="-228600" defTabSz="825500" eaLnBrk="0" fontAlgn="base" hangingPunct="0">
                  <a:spcBef>
                    <a:spcPct val="0"/>
                  </a:spcBef>
                  <a:spcAft>
                    <a:spcPct val="0"/>
                  </a:spcAft>
                  <a:defRPr sz="5000">
                    <a:solidFill>
                      <a:srgbClr val="000000"/>
                    </a:solidFill>
                  </a:defRPr>
                </a:lvl8pPr>
                <a:lvl9pPr marL="3886200" indent="-228600" defTabSz="825500" eaLnBrk="0" fontAlgn="base" hangingPunct="0">
                  <a:spcBef>
                    <a:spcPct val="0"/>
                  </a:spcBef>
                  <a:spcAft>
                    <a:spcPct val="0"/>
                  </a:spcAft>
                  <a:defRPr sz="5000">
                    <a:solidFill>
                      <a:srgbClr val="000000"/>
                    </a:solidFill>
                  </a:defRPr>
                </a:lvl9pPr>
              </a:lstStyle>
              <a:p>
                <a:pPr algn="ctr" eaLnBrk="1"/>
                <a:r>
                  <a:rPr lang="en-US" altLang="ru-RU" sz="1600" b="1" dirty="0" smtClean="0">
                    <a:solidFill>
                      <a:srgbClr val="FFFFFF"/>
                    </a:solidFill>
                    <a:latin typeface="+mn-ea"/>
                    <a:ea typeface="+mn-ea"/>
                  </a:rPr>
                  <a:t>3</a:t>
                </a:r>
                <a:endParaRPr lang="ru-RU" altLang="ru-RU" sz="1600" b="1" dirty="0">
                  <a:solidFill>
                    <a:srgbClr val="FFFFFF"/>
                  </a:solidFill>
                  <a:latin typeface="+mn-ea"/>
                  <a:ea typeface="+mn-ea"/>
                </a:endParaRPr>
              </a:p>
            </p:txBody>
          </p:sp>
          <p:sp>
            <p:nvSpPr>
              <p:cNvPr id="77" name="5"/>
              <p:cNvSpPr/>
              <p:nvPr/>
            </p:nvSpPr>
            <p:spPr bwMode="auto">
              <a:xfrm>
                <a:off x="5016216" y="2997746"/>
                <a:ext cx="2160000" cy="2160000"/>
              </a:xfrm>
              <a:custGeom>
                <a:avLst/>
                <a:gdLst>
                  <a:gd name="T0" fmla="*/ 1894967 w 21600"/>
                  <a:gd name="T1" fmla="*/ 1892560 h 21600"/>
                  <a:gd name="T2" fmla="*/ 1894967 w 21600"/>
                  <a:gd name="T3" fmla="*/ 1892560 h 21600"/>
                  <a:gd name="T4" fmla="*/ 1894967 w 21600"/>
                  <a:gd name="T5" fmla="*/ 1892560 h 21600"/>
                  <a:gd name="T6" fmla="*/ 1894967 w 21600"/>
                  <a:gd name="T7" fmla="*/ 189256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37" y="0"/>
                    </a:moveTo>
                    <a:lnTo>
                      <a:pt x="21600" y="10696"/>
                    </a:lnTo>
                    <a:lnTo>
                      <a:pt x="10840" y="21600"/>
                    </a:lnTo>
                    <a:lnTo>
                      <a:pt x="0" y="10809"/>
                    </a:lnTo>
                    <a:lnTo>
                      <a:pt x="10837" y="0"/>
                    </a:lnTo>
                    <a:close/>
                  </a:path>
                </a:pathLst>
              </a:custGeom>
              <a:solidFill>
                <a:schemeClr val="accent6"/>
              </a:solidFill>
              <a:ln>
                <a:noFill/>
              </a:ln>
              <a:effectLst/>
            </p:spPr>
            <p:txBody>
              <a:bodyPr wrap="square" lIns="91440" tIns="45720" rIns="91440" bIns="45720" anchor="ctr">
                <a:normAutofit/>
              </a:bodyPr>
              <a:lstStyle/>
              <a:p>
                <a:pPr algn="ctr"/>
                <a:endParaRPr lang="ru-RU" sz="2400" b="1" i="1" dirty="0">
                  <a:solidFill>
                    <a:schemeClr val="bg1"/>
                  </a:solidFill>
                  <a:latin typeface="+mn-ea"/>
                  <a:ea typeface="+mn-ea"/>
                </a:endParaRPr>
              </a:p>
            </p:txBody>
          </p:sp>
        </p:grpSp>
        <p:sp>
          <p:nvSpPr>
            <p:cNvPr id="72" name="a1"/>
            <p:cNvSpPr>
              <a:spLocks noChangeAspect="1"/>
            </p:cNvSpPr>
            <p:nvPr/>
          </p:nvSpPr>
          <p:spPr bwMode="auto">
            <a:xfrm>
              <a:off x="5792787" y="3658394"/>
              <a:ext cx="759230" cy="720000"/>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rgbClr val="FAFAF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latin typeface="+mn-ea"/>
                <a:ea typeface="+mn-ea"/>
              </a:endParaRPr>
            </a:p>
          </p:txBody>
        </p:sp>
      </p:grpSp>
      <p:sp>
        <p:nvSpPr>
          <p:cNvPr id="28"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下步工作规划</a:t>
            </a:r>
            <a:endParaRPr lang="en-US" altLang="zh-CN" spc="1200" dirty="0">
              <a:latin typeface="字魂35号-经典雅黑" panose="00000500000000000000" pitchFamily="2" charset="-122"/>
              <a:ea typeface="字魂35号-经典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 calcmode="lin" valueType="num">
                                      <p:cBhvr>
                                        <p:cTn id="9" dur="500" fill="hold"/>
                                        <p:tgtEl>
                                          <p:spTgt spid="70"/>
                                        </p:tgtEl>
                                        <p:attrNameLst>
                                          <p:attrName>style.rotation</p:attrName>
                                        </p:attrNameLst>
                                      </p:cBhvr>
                                      <p:tavLst>
                                        <p:tav tm="0">
                                          <p:val>
                                            <p:fltVal val="360"/>
                                          </p:val>
                                        </p:tav>
                                        <p:tav tm="100000">
                                          <p:val>
                                            <p:fltVal val="0"/>
                                          </p:val>
                                        </p:tav>
                                      </p:tavLst>
                                    </p:anim>
                                    <p:animEffect transition="in" filter="fade">
                                      <p:cBhvr>
                                        <p:cTn id="10" dur="500"/>
                                        <p:tgtEl>
                                          <p:spTgt spid="70"/>
                                        </p:tgtEl>
                                      </p:cBhvr>
                                    </p:animEffect>
                                  </p:childTnLst>
                                </p:cTn>
                              </p:par>
                              <p:par>
                                <p:cTn id="11" presetID="22" presetClass="entr" presetSubtype="8" fill="hold" nodeType="with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wipe(left)">
                                      <p:cBhvr>
                                        <p:cTn id="13" dur="500"/>
                                        <p:tgtEl>
                                          <p:spTgt spid="62"/>
                                        </p:tgtEl>
                                      </p:cBhvr>
                                    </p:animEffect>
                                  </p:childTnLst>
                                </p:cTn>
                              </p:par>
                              <p:par>
                                <p:cTn id="14" presetID="22" presetClass="entr" presetSubtype="2" fill="hold" nodeType="with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wipe(right)">
                                      <p:cBhvr>
                                        <p:cTn id="1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6461262" y="2161529"/>
            <a:ext cx="4087402" cy="3630465"/>
            <a:chOff x="7519976" y="2127250"/>
            <a:chExt cx="4087402" cy="3630465"/>
          </a:xfrm>
        </p:grpSpPr>
        <p:sp>
          <p:nvSpPr>
            <p:cNvPr id="34" name="燕尾形 33"/>
            <p:cNvSpPr/>
            <p:nvPr/>
          </p:nvSpPr>
          <p:spPr>
            <a:xfrm rot="5400000">
              <a:off x="7632281" y="2413479"/>
              <a:ext cx="375375" cy="599986"/>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5260" tIns="47630" rIns="95260" bIns="47630" rtlCol="0" anchor="ctr"/>
            <a:lstStyle/>
            <a:p>
              <a:pPr algn="ctr"/>
              <a:endParaRPr lang="zh-CN" altLang="en-US">
                <a:solidFill>
                  <a:schemeClr val="tx1">
                    <a:lumMod val="65000"/>
                    <a:lumOff val="35000"/>
                  </a:schemeClr>
                </a:solidFill>
                <a:latin typeface="+mn-ea"/>
              </a:endParaRPr>
            </a:p>
          </p:txBody>
        </p:sp>
        <p:cxnSp>
          <p:nvCxnSpPr>
            <p:cNvPr id="35" name="直接连接符 34"/>
            <p:cNvCxnSpPr/>
            <p:nvPr/>
          </p:nvCxnSpPr>
          <p:spPr>
            <a:xfrm>
              <a:off x="7819970" y="3013772"/>
              <a:ext cx="3787408" cy="0"/>
            </a:xfrm>
            <a:prstGeom prst="line">
              <a:avLst/>
            </a:prstGeom>
            <a:ln>
              <a:solidFill>
                <a:schemeClr val="tx1">
                  <a:lumMod val="50000"/>
                  <a:lumOff val="50000"/>
                </a:schemeClr>
              </a:solidFill>
              <a:prstDash val="dash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8170960" y="2127250"/>
              <a:ext cx="884858" cy="373181"/>
            </a:xfrm>
            <a:prstGeom prst="rect">
              <a:avLst/>
            </a:prstGeom>
          </p:spPr>
          <p:txBody>
            <a:bodyPr wrap="none" lIns="95250" tIns="47626" rIns="95250" bIns="47626">
              <a:spAutoFit/>
            </a:bodyPr>
            <a:lstStyle/>
            <a:p>
              <a:r>
                <a:rPr lang="zh-CN" altLang="en-US" b="1" dirty="0" smtClean="0">
                  <a:solidFill>
                    <a:schemeClr val="tx1">
                      <a:lumMod val="65000"/>
                      <a:lumOff val="35000"/>
                    </a:schemeClr>
                  </a:solidFill>
                  <a:latin typeface="+mj-ea"/>
                  <a:ea typeface="+mj-ea"/>
                </a:rPr>
                <a:t>标题一</a:t>
              </a:r>
              <a:endParaRPr lang="zh-CN" altLang="en-US" b="1" dirty="0">
                <a:solidFill>
                  <a:schemeClr val="tx1">
                    <a:lumMod val="65000"/>
                    <a:lumOff val="35000"/>
                  </a:schemeClr>
                </a:solidFill>
                <a:latin typeface="+mj-ea"/>
                <a:ea typeface="+mj-ea"/>
              </a:endParaRPr>
            </a:p>
          </p:txBody>
        </p:sp>
        <p:sp>
          <p:nvSpPr>
            <p:cNvPr id="37" name="矩形 36"/>
            <p:cNvSpPr>
              <a:spLocks noChangeArrowheads="1"/>
            </p:cNvSpPr>
            <p:nvPr/>
          </p:nvSpPr>
          <p:spPr bwMode="auto">
            <a:xfrm>
              <a:off x="8157462" y="2469944"/>
              <a:ext cx="3449916" cy="53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50" tIns="47626" rIns="95250" bIns="4762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chemeClr val="tx1">
                      <a:lumMod val="65000"/>
                      <a:lumOff val="35000"/>
                    </a:schemeClr>
                  </a:solidFill>
                  <a:latin typeface="+mn-ea"/>
                  <a:ea typeface="+mn-ea"/>
                  <a:sym typeface="微软雅黑" panose="020B0503020204020204" pitchFamily="34" charset="-122"/>
                </a:rPr>
                <a:t>双击输入替换内容双击输入替换内容双击输入替换</a:t>
              </a:r>
              <a:r>
                <a:rPr lang="zh-CN" altLang="en-US" sz="1200" dirty="0" smtClean="0">
                  <a:solidFill>
                    <a:schemeClr val="tx1">
                      <a:lumMod val="65000"/>
                      <a:lumOff val="35000"/>
                    </a:schemeClr>
                  </a:solidFill>
                  <a:latin typeface="+mn-ea"/>
                  <a:ea typeface="+mn-ea"/>
                  <a:sym typeface="微软雅黑" panose="020B0503020204020204" pitchFamily="34" charset="-122"/>
                </a:rPr>
                <a:t>内容</a:t>
              </a:r>
              <a:endParaRPr lang="zh-CN" altLang="en-US" sz="1200" dirty="0">
                <a:solidFill>
                  <a:schemeClr val="tx1">
                    <a:lumMod val="65000"/>
                    <a:lumOff val="35000"/>
                  </a:schemeClr>
                </a:solidFill>
                <a:latin typeface="+mn-ea"/>
                <a:ea typeface="+mn-ea"/>
                <a:sym typeface="微软雅黑" panose="020B0503020204020204" pitchFamily="34" charset="-122"/>
              </a:endParaRPr>
            </a:p>
          </p:txBody>
        </p:sp>
        <p:sp>
          <p:nvSpPr>
            <p:cNvPr id="38" name="燕尾形 37"/>
            <p:cNvSpPr/>
            <p:nvPr/>
          </p:nvSpPr>
          <p:spPr>
            <a:xfrm rot="5400000">
              <a:off x="7632281" y="3785450"/>
              <a:ext cx="375375" cy="599986"/>
            </a:xfrm>
            <a:prstGeom prst="chevr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5260" tIns="47630" rIns="95260" bIns="47630" rtlCol="0" anchor="ctr"/>
            <a:lstStyle/>
            <a:p>
              <a:pPr algn="ctr"/>
              <a:endParaRPr lang="zh-CN" altLang="en-US">
                <a:solidFill>
                  <a:schemeClr val="tx1">
                    <a:lumMod val="65000"/>
                    <a:lumOff val="35000"/>
                  </a:schemeClr>
                </a:solidFill>
                <a:latin typeface="+mn-ea"/>
              </a:endParaRPr>
            </a:p>
          </p:txBody>
        </p:sp>
        <p:cxnSp>
          <p:nvCxnSpPr>
            <p:cNvPr id="39" name="直接连接符 38"/>
            <p:cNvCxnSpPr/>
            <p:nvPr/>
          </p:nvCxnSpPr>
          <p:spPr>
            <a:xfrm>
              <a:off x="7819970" y="4385743"/>
              <a:ext cx="3787408" cy="0"/>
            </a:xfrm>
            <a:prstGeom prst="line">
              <a:avLst/>
            </a:prstGeom>
            <a:ln>
              <a:solidFill>
                <a:schemeClr val="tx1">
                  <a:lumMod val="50000"/>
                  <a:lumOff val="50000"/>
                </a:schemeClr>
              </a:solidFill>
              <a:prstDash val="dash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8170960" y="3499222"/>
              <a:ext cx="884858" cy="373181"/>
            </a:xfrm>
            <a:prstGeom prst="rect">
              <a:avLst/>
            </a:prstGeom>
          </p:spPr>
          <p:txBody>
            <a:bodyPr wrap="none" lIns="95250" tIns="47626" rIns="95250" bIns="47626">
              <a:spAutoFit/>
            </a:bodyPr>
            <a:lstStyle/>
            <a:p>
              <a:r>
                <a:rPr lang="zh-CN" altLang="en-US" b="1" dirty="0" smtClean="0">
                  <a:solidFill>
                    <a:schemeClr val="tx1">
                      <a:lumMod val="65000"/>
                      <a:lumOff val="35000"/>
                    </a:schemeClr>
                  </a:solidFill>
                  <a:latin typeface="+mj-ea"/>
                  <a:ea typeface="+mj-ea"/>
                </a:rPr>
                <a:t>标题二</a:t>
              </a:r>
              <a:endParaRPr lang="zh-CN" altLang="en-US" b="1" dirty="0">
                <a:solidFill>
                  <a:schemeClr val="tx1">
                    <a:lumMod val="65000"/>
                    <a:lumOff val="35000"/>
                  </a:schemeClr>
                </a:solidFill>
                <a:latin typeface="+mj-ea"/>
                <a:ea typeface="+mj-ea"/>
              </a:endParaRPr>
            </a:p>
          </p:txBody>
        </p:sp>
        <p:sp>
          <p:nvSpPr>
            <p:cNvPr id="41" name="矩形 47"/>
            <p:cNvSpPr>
              <a:spLocks noChangeArrowheads="1"/>
            </p:cNvSpPr>
            <p:nvPr/>
          </p:nvSpPr>
          <p:spPr bwMode="auto">
            <a:xfrm>
              <a:off x="8157462" y="3841916"/>
              <a:ext cx="3449916" cy="53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50" tIns="47626" rIns="95250" bIns="4762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chemeClr val="tx1">
                      <a:lumMod val="65000"/>
                      <a:lumOff val="35000"/>
                    </a:schemeClr>
                  </a:solidFill>
                  <a:latin typeface="+mn-ea"/>
                  <a:ea typeface="+mn-ea"/>
                  <a:sym typeface="微软雅黑" panose="020B0503020204020204" pitchFamily="34" charset="-122"/>
                </a:rPr>
                <a:t>双击输入替换内容双击输入替换内容双击输入替换内容</a:t>
              </a:r>
              <a:endParaRPr lang="zh-CN" altLang="en-US" sz="1200" dirty="0">
                <a:solidFill>
                  <a:schemeClr val="tx1">
                    <a:lumMod val="65000"/>
                    <a:lumOff val="35000"/>
                  </a:schemeClr>
                </a:solidFill>
                <a:latin typeface="+mn-ea"/>
                <a:ea typeface="+mn-ea"/>
                <a:sym typeface="微软雅黑" panose="020B0503020204020204" pitchFamily="34" charset="-122"/>
              </a:endParaRPr>
            </a:p>
          </p:txBody>
        </p:sp>
        <p:sp>
          <p:nvSpPr>
            <p:cNvPr id="42" name="燕尾形 41"/>
            <p:cNvSpPr/>
            <p:nvPr/>
          </p:nvSpPr>
          <p:spPr>
            <a:xfrm rot="5400000">
              <a:off x="7632281" y="5157422"/>
              <a:ext cx="375375" cy="599986"/>
            </a:xfrm>
            <a:prstGeom prst="chevron">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95260" tIns="47630" rIns="95260" bIns="47630" rtlCol="0" anchor="ctr"/>
            <a:lstStyle/>
            <a:p>
              <a:pPr algn="ctr"/>
              <a:endParaRPr lang="zh-CN" altLang="en-US">
                <a:solidFill>
                  <a:schemeClr val="tx1">
                    <a:lumMod val="65000"/>
                    <a:lumOff val="35000"/>
                  </a:schemeClr>
                </a:solidFill>
                <a:latin typeface="+mn-ea"/>
              </a:endParaRPr>
            </a:p>
          </p:txBody>
        </p:sp>
        <p:cxnSp>
          <p:nvCxnSpPr>
            <p:cNvPr id="43" name="直接连接符 42"/>
            <p:cNvCxnSpPr/>
            <p:nvPr/>
          </p:nvCxnSpPr>
          <p:spPr>
            <a:xfrm>
              <a:off x="7819970" y="5757715"/>
              <a:ext cx="3787408" cy="0"/>
            </a:xfrm>
            <a:prstGeom prst="line">
              <a:avLst/>
            </a:prstGeom>
            <a:ln>
              <a:solidFill>
                <a:schemeClr val="tx1">
                  <a:lumMod val="50000"/>
                  <a:lumOff val="50000"/>
                </a:schemeClr>
              </a:solidFill>
              <a:prstDash val="dash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8170960" y="4871194"/>
              <a:ext cx="884858" cy="373181"/>
            </a:xfrm>
            <a:prstGeom prst="rect">
              <a:avLst/>
            </a:prstGeom>
          </p:spPr>
          <p:txBody>
            <a:bodyPr wrap="none" lIns="95250" tIns="47626" rIns="95250" bIns="47626">
              <a:spAutoFit/>
            </a:bodyPr>
            <a:lstStyle/>
            <a:p>
              <a:r>
                <a:rPr lang="zh-CN" altLang="en-US" b="1" dirty="0" smtClean="0">
                  <a:solidFill>
                    <a:schemeClr val="tx1">
                      <a:lumMod val="65000"/>
                      <a:lumOff val="35000"/>
                    </a:schemeClr>
                  </a:solidFill>
                  <a:latin typeface="+mj-ea"/>
                  <a:ea typeface="+mj-ea"/>
                </a:rPr>
                <a:t>标题三</a:t>
              </a:r>
              <a:endParaRPr lang="zh-CN" altLang="en-US" b="1" dirty="0">
                <a:solidFill>
                  <a:schemeClr val="tx1">
                    <a:lumMod val="65000"/>
                    <a:lumOff val="35000"/>
                  </a:schemeClr>
                </a:solidFill>
                <a:latin typeface="+mj-ea"/>
                <a:ea typeface="+mj-ea"/>
              </a:endParaRPr>
            </a:p>
          </p:txBody>
        </p:sp>
        <p:sp>
          <p:nvSpPr>
            <p:cNvPr id="58" name="矩形 57"/>
            <p:cNvSpPr>
              <a:spLocks noChangeArrowheads="1"/>
            </p:cNvSpPr>
            <p:nvPr/>
          </p:nvSpPr>
          <p:spPr bwMode="auto">
            <a:xfrm>
              <a:off x="8157462" y="5213888"/>
              <a:ext cx="3449916" cy="53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5250" tIns="47626" rIns="95250" bIns="4762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200" dirty="0">
                  <a:solidFill>
                    <a:schemeClr val="tx1">
                      <a:lumMod val="65000"/>
                      <a:lumOff val="35000"/>
                    </a:schemeClr>
                  </a:solidFill>
                  <a:latin typeface="+mn-ea"/>
                  <a:ea typeface="+mn-ea"/>
                  <a:sym typeface="微软雅黑" panose="020B0503020204020204" pitchFamily="34" charset="-122"/>
                </a:rPr>
                <a:t>双击输入替换内容双击输入替换内容双击输入替换内容</a:t>
              </a:r>
              <a:endParaRPr lang="zh-CN" altLang="en-US" sz="1200" dirty="0">
                <a:solidFill>
                  <a:schemeClr val="tx1">
                    <a:lumMod val="65000"/>
                    <a:lumOff val="35000"/>
                  </a:schemeClr>
                </a:solidFill>
                <a:latin typeface="+mn-ea"/>
                <a:ea typeface="+mn-ea"/>
                <a:sym typeface="微软雅黑" panose="020B0503020204020204" pitchFamily="34" charset="-122"/>
              </a:endParaRPr>
            </a:p>
          </p:txBody>
        </p:sp>
      </p:grpSp>
      <p:pic>
        <p:nvPicPr>
          <p:cNvPr id="2" name="图片 1"/>
          <p:cNvPicPr>
            <a:picLocks noChangeAspect="1"/>
          </p:cNvPicPr>
          <p:nvPr/>
        </p:nvPicPr>
        <p:blipFill rotWithShape="1">
          <a:blip r:embed="rId1" cstate="print">
            <a:extLst>
              <a:ext uri="{28A0092B-C50C-407E-A947-70E740481C1C}">
                <a14:useLocalDpi xmlns:a14="http://schemas.microsoft.com/office/drawing/2010/main" val="0"/>
              </a:ext>
            </a:extLst>
          </a:blip>
          <a:srcRect b="-141"/>
          <a:stretch>
            <a:fillRect/>
          </a:stretch>
        </p:blipFill>
        <p:spPr>
          <a:xfrm>
            <a:off x="1296987" y="2224319"/>
            <a:ext cx="3600000" cy="3600000"/>
          </a:xfrm>
          <a:prstGeom prst="rect">
            <a:avLst/>
          </a:prstGeom>
        </p:spPr>
      </p:pic>
      <p:sp>
        <p:nvSpPr>
          <p:cNvPr id="17"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下步工作规划</a:t>
            </a:r>
            <a:endParaRPr lang="en-US" altLang="zh-CN" spc="1200" dirty="0">
              <a:latin typeface="字魂35号-经典雅黑" panose="00000500000000000000" pitchFamily="2" charset="-122"/>
              <a:ea typeface="字魂35号-经典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3487587" y="3616167"/>
            <a:ext cx="5220000" cy="284480"/>
          </a:xfrm>
          <a:prstGeom prst="rect">
            <a:avLst/>
          </a:prstGeom>
          <a:noFill/>
          <a:ln>
            <a:noFill/>
          </a:ln>
          <a:effectLst/>
        </p:spPr>
        <p:txBody>
          <a:bodyPr wrap="square" lIns="0" tIns="0" rIns="0" bIns="54436">
            <a:spAutoFit/>
          </a:bodyPr>
          <a:lstStyle>
            <a:defPPr>
              <a:defRPr lang="zh-CN"/>
            </a:defPPr>
            <a:lvl1pPr algn="just">
              <a:lnSpc>
                <a:spcPct val="130000"/>
              </a:lnSpc>
              <a:defRPr sz="1000" kern="19100">
                <a:solidFill>
                  <a:schemeClr val="tx1">
                    <a:lumMod val="65000"/>
                    <a:lumOff val="35000"/>
                  </a:schemeClr>
                </a:solidFill>
                <a:latin typeface="+mn-ea"/>
                <a:ea typeface="+mn-ea"/>
              </a:defRPr>
            </a:lvl1pPr>
          </a:lstStyle>
          <a:p>
            <a:pPr algn="ctr">
              <a:lnSpc>
                <a:spcPct val="150000"/>
              </a:lnSpc>
            </a:pPr>
            <a:r>
              <a:rPr lang="zh-CN" altLang="en-US" dirty="0">
                <a:solidFill>
                  <a:schemeClr val="tx1">
                    <a:lumMod val="50000"/>
                    <a:lumOff val="50000"/>
                  </a:schemeClr>
                </a:solidFill>
              </a:rPr>
              <a:t>双击输入替换内容双击输入替换内容双击输入替换内容双击输入替换内容双击输入替换</a:t>
            </a:r>
            <a:r>
              <a:rPr lang="zh-CN" altLang="en-US" dirty="0" smtClean="0">
                <a:solidFill>
                  <a:schemeClr val="tx1">
                    <a:lumMod val="50000"/>
                    <a:lumOff val="50000"/>
                  </a:schemeClr>
                </a:solidFill>
              </a:rPr>
              <a:t>内容</a:t>
            </a:r>
            <a:endParaRPr lang="en-US" altLang="zh-CN" dirty="0">
              <a:solidFill>
                <a:schemeClr val="tx1">
                  <a:lumMod val="50000"/>
                  <a:lumOff val="50000"/>
                </a:schemeClr>
              </a:solidFill>
            </a:endParaRPr>
          </a:p>
        </p:txBody>
      </p:sp>
      <p:sp>
        <p:nvSpPr>
          <p:cNvPr id="7" name="Text Box 5"/>
          <p:cNvSpPr txBox="1">
            <a:spLocks noChangeArrowheads="1"/>
          </p:cNvSpPr>
          <p:nvPr/>
        </p:nvSpPr>
        <p:spPr bwMode="auto">
          <a:xfrm>
            <a:off x="4657587" y="4369394"/>
            <a:ext cx="2880000" cy="432000"/>
          </a:xfrm>
          <a:prstGeom prst="roundRect">
            <a:avLst>
              <a:gd name="adj" fmla="val 50000"/>
            </a:avLst>
          </a:prstGeom>
          <a:solidFill>
            <a:schemeClr val="tx2"/>
          </a:solidFill>
          <a:ln>
            <a:noFill/>
          </a:ln>
          <a:effectLst/>
          <a:scene3d>
            <a:camera prst="orthographicFront"/>
            <a:lightRig rig="threePt" dir="t"/>
          </a:scene3d>
          <a:sp3d prstMaterial="matte"/>
        </p:spPr>
        <p:txBody>
          <a:bodyPr wrap="square" lIns="0" tIns="0" rIns="0" bIns="0" anchor="ctr" anchorCtr="1">
            <a:noAutofit/>
          </a:bodyPr>
          <a:lstStyle/>
          <a:p>
            <a:pPr algn="ctr"/>
            <a:r>
              <a:rPr lang="zh-CN" altLang="en-US" sz="1400" kern="19100" dirty="0" smtClean="0">
                <a:solidFill>
                  <a:schemeClr val="bg1"/>
                </a:solidFill>
                <a:latin typeface="+mn-ea"/>
                <a:ea typeface="+mn-ea"/>
              </a:rPr>
              <a:t>汇报人：</a:t>
            </a:r>
            <a:r>
              <a:rPr lang="en-US" altLang="zh-CN" sz="1400" kern="19100" dirty="0" smtClean="0">
                <a:solidFill>
                  <a:schemeClr val="bg1"/>
                </a:solidFill>
                <a:latin typeface="+mn-ea"/>
                <a:ea typeface="+mn-ea"/>
              </a:rPr>
              <a:t>XXX</a:t>
            </a:r>
            <a:endParaRPr lang="en-US" altLang="zh-CN" sz="1400" kern="19100" dirty="0" smtClean="0">
              <a:solidFill>
                <a:schemeClr val="bg1"/>
              </a:solidFill>
              <a:latin typeface="+mn-ea"/>
              <a:ea typeface="+mn-ea"/>
            </a:endParaRPr>
          </a:p>
        </p:txBody>
      </p:sp>
      <p:sp>
        <p:nvSpPr>
          <p:cNvPr id="8" name="TextBox 7"/>
          <p:cNvSpPr txBox="1"/>
          <p:nvPr/>
        </p:nvSpPr>
        <p:spPr>
          <a:xfrm>
            <a:off x="3217587" y="2362994"/>
            <a:ext cx="5760000" cy="1075366"/>
          </a:xfrm>
          <a:prstGeom prst="rect">
            <a:avLst/>
          </a:prstGeom>
          <a:noFill/>
        </p:spPr>
        <p:txBody>
          <a:bodyPr wrap="square" lIns="87764" tIns="43882" rIns="87764" bIns="43882" rtlCol="0">
            <a:noAutofit/>
          </a:bodyPr>
          <a:lstStyle/>
          <a:p>
            <a:pPr algn="dist">
              <a:lnSpc>
                <a:spcPct val="110000"/>
              </a:lnSpc>
            </a:pPr>
            <a:r>
              <a:rPr lang="en-US" altLang="zh-CN" sz="6600" dirty="0" smtClean="0">
                <a:ln w="19050">
                  <a:noFill/>
                  <a:prstDash val="solid"/>
                </a:ln>
                <a:solidFill>
                  <a:schemeClr val="tx2"/>
                </a:solidFill>
                <a:latin typeface="字魂35号-经典雅黑" panose="00000500000000000000" pitchFamily="2" charset="-122"/>
                <a:ea typeface="字魂35号-经典雅黑" panose="00000500000000000000" pitchFamily="2" charset="-122"/>
              </a:rPr>
              <a:t>THANKS</a:t>
            </a:r>
            <a:endParaRPr lang="zh-CN" altLang="en-US" sz="6600" dirty="0">
              <a:ln w="19050">
                <a:noFill/>
                <a:prstDash val="solid"/>
              </a:ln>
              <a:solidFill>
                <a:schemeClr val="tx2"/>
              </a:solidFill>
              <a:latin typeface="字魂35号-经典雅黑" panose="00000500000000000000" pitchFamily="2" charset="-122"/>
              <a:ea typeface="字魂35号-经典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250"/>
                                        <p:tgtEl>
                                          <p:spTgt spid="5"/>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par>
                                <p:cTn id="11" presetID="17" presetClass="entr" presetSubtype="1" fill="hold" grpId="0" nodeType="withEffect">
                                  <p:stCondLst>
                                    <p:cond delay="0"/>
                                  </p:stCondLst>
                                  <p:iterate type="lt">
                                    <p:tmPct val="10000"/>
                                  </p:iterate>
                                  <p:childTnLst>
                                    <p:set>
                                      <p:cBhvr>
                                        <p:cTn id="12" dur="1" fill="hold">
                                          <p:stCondLst>
                                            <p:cond delay="0"/>
                                          </p:stCondLst>
                                        </p:cTn>
                                        <p:tgtEl>
                                          <p:spTgt spid="8"/>
                                        </p:tgtEl>
                                        <p:attrNameLst>
                                          <p:attrName>style.visibility</p:attrName>
                                        </p:attrNameLst>
                                      </p:cBhvr>
                                      <p:to>
                                        <p:strVal val="visible"/>
                                      </p:to>
                                    </p:set>
                                    <p:anim calcmode="lin" valueType="num">
                                      <p:cBhvr>
                                        <p:cTn id="13" dur="250" fill="hold"/>
                                        <p:tgtEl>
                                          <p:spTgt spid="8"/>
                                        </p:tgtEl>
                                        <p:attrNameLst>
                                          <p:attrName>ppt_x</p:attrName>
                                        </p:attrNameLst>
                                      </p:cBhvr>
                                      <p:tavLst>
                                        <p:tav tm="0">
                                          <p:val>
                                            <p:strVal val="#ppt_x"/>
                                          </p:val>
                                        </p:tav>
                                        <p:tav tm="100000">
                                          <p:val>
                                            <p:strVal val="#ppt_x"/>
                                          </p:val>
                                        </p:tav>
                                      </p:tavLst>
                                    </p:anim>
                                    <p:anim calcmode="lin" valueType="num">
                                      <p:cBhvr>
                                        <p:cTn id="14" dur="250" fill="hold"/>
                                        <p:tgtEl>
                                          <p:spTgt spid="8"/>
                                        </p:tgtEl>
                                        <p:attrNameLst>
                                          <p:attrName>ppt_y</p:attrName>
                                        </p:attrNameLst>
                                      </p:cBhvr>
                                      <p:tavLst>
                                        <p:tav tm="0">
                                          <p:val>
                                            <p:strVal val="#ppt_y-#ppt_h/2"/>
                                          </p:val>
                                        </p:tav>
                                        <p:tav tm="100000">
                                          <p:val>
                                            <p:strVal val="#ppt_y"/>
                                          </p:val>
                                        </p:tav>
                                      </p:tavLst>
                                    </p:anim>
                                    <p:anim calcmode="lin" valueType="num">
                                      <p:cBhvr>
                                        <p:cTn id="15" dur="250" fill="hold"/>
                                        <p:tgtEl>
                                          <p:spTgt spid="8"/>
                                        </p:tgtEl>
                                        <p:attrNameLst>
                                          <p:attrName>ppt_w</p:attrName>
                                        </p:attrNameLst>
                                      </p:cBhvr>
                                      <p:tavLst>
                                        <p:tav tm="0">
                                          <p:val>
                                            <p:strVal val="#ppt_w"/>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32"/>
          <p:cNvSpPr txBox="1"/>
          <p:nvPr/>
        </p:nvSpPr>
        <p:spPr>
          <a:xfrm>
            <a:off x="4954587" y="2362994"/>
            <a:ext cx="5040000" cy="1104284"/>
          </a:xfrm>
          <a:prstGeom prst="rect">
            <a:avLst/>
          </a:prstGeom>
          <a:noFill/>
        </p:spPr>
        <p:txBody>
          <a:bodyPr wrap="square" lIns="87764" tIns="43882" rIns="87764" bIns="43882" rtlCol="0">
            <a:spAutoFit/>
          </a:bodyPr>
          <a:lstStyle>
            <a:defPPr>
              <a:defRPr lang="zh-CN"/>
            </a:defPPr>
            <a:lvl1pPr>
              <a:defRPr sz="3200">
                <a:solidFill>
                  <a:schemeClr val="bg1"/>
                </a:solidFill>
                <a:latin typeface="Agency FB" panose="020B0503020202020204" pitchFamily="34" charset="0"/>
              </a:defRPr>
            </a:lvl1pPr>
          </a:lstStyle>
          <a:p>
            <a:pPr algn="dist"/>
            <a:r>
              <a:rPr lang="zh-CN" altLang="en-US" sz="6600" spc="1800" dirty="0" smtClean="0">
                <a:solidFill>
                  <a:schemeClr val="tx2"/>
                </a:solidFill>
                <a:latin typeface="字魂35号-经典雅黑" panose="00000500000000000000" pitchFamily="2" charset="-122"/>
                <a:ea typeface="字魂35号-经典雅黑" panose="00000500000000000000" pitchFamily="2" charset="-122"/>
              </a:rPr>
              <a:t>企业概述</a:t>
            </a:r>
            <a:endParaRPr lang="zh-CN" altLang="en-US" sz="6600" spc="1800" dirty="0">
              <a:solidFill>
                <a:schemeClr val="tx2"/>
              </a:solidFill>
              <a:latin typeface="字魂35号-经典雅黑" panose="00000500000000000000" pitchFamily="2" charset="-122"/>
              <a:ea typeface="字魂35号-经典雅黑" panose="00000500000000000000" pitchFamily="2" charset="-122"/>
            </a:endParaRPr>
          </a:p>
        </p:txBody>
      </p:sp>
      <p:sp>
        <p:nvSpPr>
          <p:cNvPr id="8" name="矩形 7"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954587" y="3621663"/>
            <a:ext cx="4860000" cy="645160"/>
          </a:xfrm>
          <a:prstGeom prst="rect">
            <a:avLst/>
          </a:prstGeom>
        </p:spPr>
        <p:txBody>
          <a:bodyPr wrap="square" lIns="91441" tIns="45720" rIns="91441" bIns="45720">
            <a:spAutoFit/>
          </a:bodyPr>
          <a:lstStyle/>
          <a:p>
            <a:pPr>
              <a:lnSpc>
                <a:spcPct val="150000"/>
              </a:lnSpc>
            </a:pPr>
            <a:r>
              <a:rPr lang="zh-CN" altLang="en-US" sz="1200" dirty="0">
                <a:solidFill>
                  <a:schemeClr val="tx1">
                    <a:lumMod val="50000"/>
                    <a:lumOff val="50000"/>
                  </a:schemeClr>
                </a:solidFill>
                <a:sym typeface="+mn-ea"/>
              </a:rPr>
              <a:t>双击输入替换内容双击输入替换内容双击输入替换内容双击输入替换内容双击输入替换内容</a:t>
            </a:r>
            <a:endParaRPr lang="en-US" altLang="zh-CN" sz="1200" dirty="0">
              <a:solidFill>
                <a:schemeClr val="tx1">
                  <a:lumMod val="50000"/>
                  <a:lumOff val="50000"/>
                </a:schemeClr>
              </a:solidFill>
              <a:latin typeface="+mn-ea"/>
              <a:ea typeface="+mn-ea"/>
              <a:cs typeface="+mn-ea"/>
              <a:sym typeface="Calibri" panose="020F0502020204030204" pitchFamily="34" charset="0"/>
            </a:endParaRPr>
          </a:p>
        </p:txBody>
      </p:sp>
      <p:sp>
        <p:nvSpPr>
          <p:cNvPr id="9" name="TextBox 8"/>
          <p:cNvSpPr txBox="1">
            <a:spLocks noChangeAspect="1"/>
          </p:cNvSpPr>
          <p:nvPr/>
        </p:nvSpPr>
        <p:spPr>
          <a:xfrm>
            <a:off x="1601787" y="2169794"/>
            <a:ext cx="2448000" cy="2448000"/>
          </a:xfrm>
          <a:prstGeom prst="ellipse">
            <a:avLst/>
          </a:prstGeom>
          <a:solidFill>
            <a:srgbClr val="52B7AF"/>
          </a:solidFill>
        </p:spPr>
        <p:txBody>
          <a:bodyPr wrap="none" rtlCol="0" anchor="ctr" anchorCtr="1">
            <a:noAutofit/>
          </a:bodyPr>
          <a:lstStyle/>
          <a:p>
            <a:pPr algn="ctr"/>
            <a:r>
              <a:rPr lang="en-US" altLang="zh-CN" sz="8000" dirty="0" smtClean="0">
                <a:solidFill>
                  <a:schemeClr val="bg1"/>
                </a:solidFill>
                <a:latin typeface="+mn-ea"/>
                <a:ea typeface="+mn-ea"/>
              </a:rPr>
              <a:t>01</a:t>
            </a:r>
            <a:endParaRPr lang="zh-CN" altLang="en-US" sz="8000" dirty="0">
              <a:solidFill>
                <a:schemeClr val="bg1"/>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500"/>
                                        <p:tgtEl>
                                          <p:spTgt spid="9"/>
                                        </p:tgtEl>
                                      </p:cBhvr>
                                    </p:animEffect>
                                  </p:childTnLst>
                                </p:cTn>
                              </p:par>
                            </p:childTnLst>
                          </p:cTn>
                        </p:par>
                        <p:par>
                          <p:cTn id="8" fill="hold">
                            <p:stCondLst>
                              <p:cond delay="500"/>
                            </p:stCondLst>
                            <p:childTnLst>
                              <p:par>
                                <p:cTn id="9" presetID="17" presetClass="entr" presetSubtype="1" fill="hold" grpId="0" nodeType="afterEffect">
                                  <p:stCondLst>
                                    <p:cond delay="0"/>
                                  </p:stCondLst>
                                  <p:iterate type="lt">
                                    <p:tmPct val="10000"/>
                                  </p:iterate>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
                                          </p:val>
                                        </p:tav>
                                        <p:tav tm="100000">
                                          <p:val>
                                            <p:strVal val="#ppt_x"/>
                                          </p:val>
                                        </p:tav>
                                      </p:tavLst>
                                    </p:anim>
                                    <p:anim calcmode="lin" valueType="num">
                                      <p:cBhvr>
                                        <p:cTn id="12" dur="500" fill="hold"/>
                                        <p:tgtEl>
                                          <p:spTgt spid="7"/>
                                        </p:tgtEl>
                                        <p:attrNameLst>
                                          <p:attrName>ppt_y</p:attrName>
                                        </p:attrNameLst>
                                      </p:cBhvr>
                                      <p:tavLst>
                                        <p:tav tm="0">
                                          <p:val>
                                            <p:strVal val="#ppt_y-#ppt_h/2"/>
                                          </p:val>
                                        </p:tav>
                                        <p:tav tm="100000">
                                          <p:val>
                                            <p:strVal val="#ppt_y"/>
                                          </p:val>
                                        </p:tav>
                                      </p:tavLst>
                                    </p:anim>
                                    <p:anim calcmode="lin" valueType="num">
                                      <p:cBhvr>
                                        <p:cTn id="13" dur="500" fill="hold"/>
                                        <p:tgtEl>
                                          <p:spTgt spid="7"/>
                                        </p:tgtEl>
                                        <p:attrNameLst>
                                          <p:attrName>ppt_w</p:attrName>
                                        </p:attrNameLst>
                                      </p:cBhvr>
                                      <p:tavLst>
                                        <p:tav tm="0">
                                          <p:val>
                                            <p:strVal val="#ppt_w"/>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par>
                                <p:cTn id="15" presetID="14" presetClass="entr" presetSubtype="1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企业情况概述</a:t>
            </a:r>
            <a:endParaRPr lang="en-US" altLang="zh-CN" spc="1200" dirty="0">
              <a:latin typeface="字魂35号-经典雅黑" panose="00000500000000000000" pitchFamily="2" charset="-122"/>
              <a:ea typeface="字魂35号-经典雅黑" panose="00000500000000000000" pitchFamily="2" charset="-122"/>
            </a:endParaRPr>
          </a:p>
        </p:txBody>
      </p:sp>
      <p:grpSp>
        <p:nvGrpSpPr>
          <p:cNvPr id="17" name="组合 16"/>
          <p:cNvGrpSpPr/>
          <p:nvPr/>
        </p:nvGrpSpPr>
        <p:grpSpPr>
          <a:xfrm>
            <a:off x="1220787" y="2058194"/>
            <a:ext cx="10058400" cy="4631948"/>
            <a:chOff x="1441586" y="2058194"/>
            <a:chExt cx="10058400" cy="4631948"/>
          </a:xfrm>
        </p:grpSpPr>
        <p:grpSp>
          <p:nvGrpSpPr>
            <p:cNvPr id="19" name="组合 18"/>
            <p:cNvGrpSpPr/>
            <p:nvPr/>
          </p:nvGrpSpPr>
          <p:grpSpPr>
            <a:xfrm>
              <a:off x="4621751" y="2058194"/>
              <a:ext cx="6878235" cy="4631948"/>
              <a:chOff x="4979350" y="1915059"/>
              <a:chExt cx="6878235" cy="4631948"/>
            </a:xfrm>
          </p:grpSpPr>
          <p:grpSp>
            <p:nvGrpSpPr>
              <p:cNvPr id="21" name="组合 20"/>
              <p:cNvGrpSpPr>
                <a:grpSpLocks noChangeAspect="1"/>
              </p:cNvGrpSpPr>
              <p:nvPr/>
            </p:nvGrpSpPr>
            <p:grpSpPr>
              <a:xfrm>
                <a:off x="4979350" y="1915059"/>
                <a:ext cx="6878235" cy="4631948"/>
                <a:chOff x="4935693" y="1689776"/>
                <a:chExt cx="6779016" cy="4565121"/>
              </a:xfrm>
            </p:grpSpPr>
            <p:grpSp>
              <p:nvGrpSpPr>
                <p:cNvPr id="30" name="Group 1"/>
                <p:cNvGrpSpPr/>
                <p:nvPr/>
              </p:nvGrpSpPr>
              <p:grpSpPr>
                <a:xfrm>
                  <a:off x="4935693" y="1689776"/>
                  <a:ext cx="2054942" cy="2128835"/>
                  <a:chOff x="10523660" y="4519212"/>
                  <a:chExt cx="3943968" cy="4083738"/>
                </a:xfrm>
              </p:grpSpPr>
              <p:cxnSp>
                <p:nvCxnSpPr>
                  <p:cNvPr id="50" name="1"/>
                  <p:cNvCxnSpPr/>
                  <p:nvPr/>
                </p:nvCxnSpPr>
                <p:spPr>
                  <a:xfrm>
                    <a:off x="14467628" y="4519212"/>
                    <a:ext cx="0" cy="4083738"/>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1" name="TextBox 30"/>
                  <p:cNvSpPr txBox="1">
                    <a:spLocks noChangeArrowheads="1"/>
                  </p:cNvSpPr>
                  <p:nvPr/>
                </p:nvSpPr>
                <p:spPr bwMode="auto">
                  <a:xfrm>
                    <a:off x="10664752" y="7045226"/>
                    <a:ext cx="3370779" cy="1045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just"/>
                    <a:r>
                      <a:rPr lang="zh-CN" altLang="en-US" sz="1000" dirty="0">
                        <a:solidFill>
                          <a:schemeClr val="tx1">
                            <a:lumMod val="65000"/>
                            <a:lumOff val="35000"/>
                          </a:schemeClr>
                        </a:solidFill>
                        <a:latin typeface="+mn-ea"/>
                        <a:ea typeface="+mn-ea"/>
                        <a:cs typeface="Lato Light"/>
                      </a:rPr>
                      <a:t>双击输入替换</a:t>
                    </a:r>
                    <a:r>
                      <a:rPr lang="zh-CN" altLang="en-US" sz="1000" dirty="0" smtClean="0">
                        <a:solidFill>
                          <a:schemeClr val="tx1">
                            <a:lumMod val="65000"/>
                            <a:lumOff val="35000"/>
                          </a:schemeClr>
                        </a:solidFill>
                        <a:latin typeface="+mn-ea"/>
                        <a:ea typeface="+mn-ea"/>
                        <a:cs typeface="Lato Light"/>
                      </a:rPr>
                      <a:t>内容</a:t>
                    </a:r>
                    <a:r>
                      <a:rPr lang="zh-CN" altLang="en-US" sz="1000" dirty="0">
                        <a:solidFill>
                          <a:schemeClr val="tx1">
                            <a:lumMod val="65000"/>
                            <a:lumOff val="35000"/>
                          </a:schemeClr>
                        </a:solidFill>
                        <a:latin typeface="+mn-ea"/>
                        <a:ea typeface="+mn-ea"/>
                        <a:cs typeface="Lato Light"/>
                      </a:rPr>
                      <a:t>双击输入替换内容双击输入替换</a:t>
                    </a:r>
                    <a:r>
                      <a:rPr lang="zh-CN" altLang="en-US" sz="1000" dirty="0" smtClean="0">
                        <a:solidFill>
                          <a:schemeClr val="tx1">
                            <a:lumMod val="65000"/>
                            <a:lumOff val="35000"/>
                          </a:schemeClr>
                        </a:solidFill>
                        <a:latin typeface="+mn-ea"/>
                        <a:ea typeface="+mn-ea"/>
                        <a:cs typeface="Lato Light"/>
                      </a:rPr>
                      <a:t>内容</a:t>
                    </a:r>
                    <a:r>
                      <a:rPr lang="zh-CN" altLang="en-US" sz="1000" dirty="0">
                        <a:solidFill>
                          <a:schemeClr val="tx1">
                            <a:lumMod val="65000"/>
                            <a:lumOff val="35000"/>
                          </a:schemeClr>
                        </a:solidFill>
                        <a:latin typeface="+mn-ea"/>
                        <a:ea typeface="+mn-ea"/>
                        <a:cs typeface="Lato Light"/>
                      </a:rPr>
                      <a:t>双击输入替换</a:t>
                    </a:r>
                    <a:r>
                      <a:rPr lang="zh-CN" altLang="en-US" sz="1000" dirty="0" smtClean="0">
                        <a:solidFill>
                          <a:schemeClr val="tx1">
                            <a:lumMod val="65000"/>
                            <a:lumOff val="35000"/>
                          </a:schemeClr>
                        </a:solidFill>
                        <a:latin typeface="+mn-ea"/>
                        <a:ea typeface="+mn-ea"/>
                        <a:cs typeface="Lato Light"/>
                      </a:rPr>
                      <a:t>内容</a:t>
                    </a:r>
                    <a:endParaRPr lang="en-US" altLang="zh-CN" sz="1000" dirty="0">
                      <a:solidFill>
                        <a:schemeClr val="tx1">
                          <a:lumMod val="65000"/>
                          <a:lumOff val="35000"/>
                        </a:schemeClr>
                      </a:solidFill>
                      <a:latin typeface="+mn-ea"/>
                      <a:ea typeface="+mn-ea"/>
                      <a:cs typeface="Lato Light"/>
                    </a:endParaRPr>
                  </a:p>
                </p:txBody>
              </p:sp>
              <p:sp>
                <p:nvSpPr>
                  <p:cNvPr id="52" name="TextBox 31"/>
                  <p:cNvSpPr txBox="1">
                    <a:spLocks noChangeArrowheads="1"/>
                  </p:cNvSpPr>
                  <p:nvPr/>
                </p:nvSpPr>
                <p:spPr bwMode="auto">
                  <a:xfrm>
                    <a:off x="10523660" y="5986138"/>
                    <a:ext cx="3511682" cy="79704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altLang="zh-CN" sz="2100" b="1" dirty="0">
                        <a:solidFill>
                          <a:schemeClr val="tx1">
                            <a:lumMod val="65000"/>
                            <a:lumOff val="35000"/>
                          </a:schemeClr>
                        </a:solidFill>
                        <a:latin typeface="+mn-ea"/>
                        <a:ea typeface="+mn-ea"/>
                        <a:cs typeface="Calibri" panose="020F0502020204030204"/>
                      </a:rPr>
                      <a:t>title</a:t>
                    </a:r>
                    <a:endParaRPr lang="id-ID" sz="2100" b="1" dirty="0">
                      <a:solidFill>
                        <a:schemeClr val="tx1">
                          <a:lumMod val="65000"/>
                          <a:lumOff val="35000"/>
                        </a:schemeClr>
                      </a:solidFill>
                      <a:latin typeface="+mn-ea"/>
                      <a:ea typeface="+mn-ea"/>
                      <a:cs typeface="Calibri" panose="020F0502020204030204"/>
                    </a:endParaRPr>
                  </a:p>
                </p:txBody>
              </p:sp>
              <p:sp>
                <p:nvSpPr>
                  <p:cNvPr id="53" name="1"/>
                  <p:cNvSpPr/>
                  <p:nvPr/>
                </p:nvSpPr>
                <p:spPr>
                  <a:xfrm>
                    <a:off x="10763915" y="6671134"/>
                    <a:ext cx="3044831" cy="8778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a:solidFill>
                        <a:schemeClr val="tx1">
                          <a:lumMod val="65000"/>
                          <a:lumOff val="35000"/>
                        </a:schemeClr>
                      </a:solidFill>
                      <a:latin typeface="+mn-ea"/>
                    </a:endParaRPr>
                  </a:p>
                </p:txBody>
              </p:sp>
            </p:grpSp>
            <p:grpSp>
              <p:nvGrpSpPr>
                <p:cNvPr id="31" name="Group 2"/>
                <p:cNvGrpSpPr/>
                <p:nvPr/>
              </p:nvGrpSpPr>
              <p:grpSpPr>
                <a:xfrm>
                  <a:off x="7229599" y="1689781"/>
                  <a:ext cx="1933315" cy="2128837"/>
                  <a:chOff x="14926262" y="4519215"/>
                  <a:chExt cx="3710534" cy="4083737"/>
                </a:xfrm>
              </p:grpSpPr>
              <p:cxnSp>
                <p:nvCxnSpPr>
                  <p:cNvPr id="46" name="2"/>
                  <p:cNvCxnSpPr/>
                  <p:nvPr/>
                </p:nvCxnSpPr>
                <p:spPr>
                  <a:xfrm>
                    <a:off x="18636796" y="4519215"/>
                    <a:ext cx="0" cy="4083737"/>
                  </a:xfrm>
                  <a:prstGeom prst="line">
                    <a:avLst/>
                  </a:prstGeom>
                  <a:ln>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47" name="TextBox 30"/>
                  <p:cNvSpPr txBox="1">
                    <a:spLocks noChangeArrowheads="1"/>
                  </p:cNvSpPr>
                  <p:nvPr/>
                </p:nvSpPr>
                <p:spPr bwMode="auto">
                  <a:xfrm>
                    <a:off x="15087204" y="7027257"/>
                    <a:ext cx="3370588" cy="1045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just"/>
                    <a:r>
                      <a:rPr lang="zh-CN" altLang="en-US" sz="1000" dirty="0">
                        <a:solidFill>
                          <a:schemeClr val="tx1">
                            <a:lumMod val="65000"/>
                            <a:lumOff val="35000"/>
                          </a:schemeClr>
                        </a:solidFill>
                        <a:latin typeface="+mn-ea"/>
                        <a:ea typeface="+mn-ea"/>
                        <a:cs typeface="Lato Light"/>
                      </a:rPr>
                      <a:t>双击输入替换内容双击输入替换内容双击输入替换内容双击输入替换内容</a:t>
                    </a:r>
                    <a:endParaRPr lang="zh-CN" altLang="en-US" sz="1000" dirty="0">
                      <a:solidFill>
                        <a:schemeClr val="tx1">
                          <a:lumMod val="65000"/>
                          <a:lumOff val="35000"/>
                        </a:schemeClr>
                      </a:solidFill>
                      <a:latin typeface="+mn-ea"/>
                      <a:ea typeface="+mn-ea"/>
                      <a:cs typeface="Lato Light"/>
                    </a:endParaRPr>
                  </a:p>
                </p:txBody>
              </p:sp>
              <p:sp>
                <p:nvSpPr>
                  <p:cNvPr id="48" name="TextBox 31"/>
                  <p:cNvSpPr txBox="1">
                    <a:spLocks noChangeArrowheads="1"/>
                  </p:cNvSpPr>
                  <p:nvPr/>
                </p:nvSpPr>
                <p:spPr bwMode="auto">
                  <a:xfrm>
                    <a:off x="14926262" y="6010758"/>
                    <a:ext cx="3531534" cy="79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altLang="zh-CN" sz="2100" b="1" dirty="0">
                        <a:solidFill>
                          <a:schemeClr val="tx1">
                            <a:lumMod val="65000"/>
                            <a:lumOff val="35000"/>
                          </a:schemeClr>
                        </a:solidFill>
                        <a:latin typeface="+mn-ea"/>
                        <a:ea typeface="+mn-ea"/>
                        <a:cs typeface="Calibri" panose="020F0502020204030204"/>
                      </a:rPr>
                      <a:t>title</a:t>
                    </a:r>
                    <a:endParaRPr lang="id-ID" sz="2100" b="1" dirty="0">
                      <a:solidFill>
                        <a:schemeClr val="tx1">
                          <a:lumMod val="65000"/>
                          <a:lumOff val="35000"/>
                        </a:schemeClr>
                      </a:solidFill>
                      <a:latin typeface="+mn-ea"/>
                      <a:ea typeface="+mn-ea"/>
                      <a:cs typeface="Calibri" panose="020F0502020204030204"/>
                    </a:endParaRPr>
                  </a:p>
                </p:txBody>
              </p:sp>
              <p:sp>
                <p:nvSpPr>
                  <p:cNvPr id="49" name="2"/>
                  <p:cNvSpPr/>
                  <p:nvPr/>
                </p:nvSpPr>
                <p:spPr>
                  <a:xfrm>
                    <a:off x="15170332" y="6695754"/>
                    <a:ext cx="3044831" cy="8778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a:solidFill>
                        <a:schemeClr val="tx1">
                          <a:lumMod val="65000"/>
                          <a:lumOff val="35000"/>
                        </a:schemeClr>
                      </a:solidFill>
                      <a:latin typeface="+mn-ea"/>
                    </a:endParaRPr>
                  </a:p>
                </p:txBody>
              </p:sp>
            </p:grpSp>
            <p:grpSp>
              <p:nvGrpSpPr>
                <p:cNvPr id="32" name="Group 4"/>
                <p:cNvGrpSpPr/>
                <p:nvPr/>
              </p:nvGrpSpPr>
              <p:grpSpPr>
                <a:xfrm>
                  <a:off x="9264320" y="2467319"/>
                  <a:ext cx="2450389" cy="1075080"/>
                  <a:chOff x="18831421" y="6010759"/>
                  <a:chExt cx="4702934" cy="2062319"/>
                </a:xfrm>
              </p:grpSpPr>
              <p:sp>
                <p:nvSpPr>
                  <p:cNvPr id="43" name="TextBox 30"/>
                  <p:cNvSpPr txBox="1">
                    <a:spLocks noChangeArrowheads="1"/>
                  </p:cNvSpPr>
                  <p:nvPr/>
                </p:nvSpPr>
                <p:spPr bwMode="auto">
                  <a:xfrm>
                    <a:off x="19534490" y="7027405"/>
                    <a:ext cx="3370589" cy="1045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just"/>
                    <a:r>
                      <a:rPr lang="zh-CN" altLang="en-US" sz="1000" dirty="0">
                        <a:solidFill>
                          <a:schemeClr val="tx1">
                            <a:lumMod val="65000"/>
                            <a:lumOff val="35000"/>
                          </a:schemeClr>
                        </a:solidFill>
                        <a:latin typeface="+mn-ea"/>
                        <a:ea typeface="+mn-ea"/>
                        <a:cs typeface="Lato Light"/>
                      </a:rPr>
                      <a:t>双击输入替换内容双击输入替换内容双击输入替换内容双击输入替换内容</a:t>
                    </a:r>
                    <a:endParaRPr lang="zh-CN" altLang="en-US" sz="1000" dirty="0">
                      <a:solidFill>
                        <a:schemeClr val="tx1">
                          <a:lumMod val="65000"/>
                          <a:lumOff val="35000"/>
                        </a:schemeClr>
                      </a:solidFill>
                      <a:latin typeface="+mn-ea"/>
                      <a:ea typeface="+mn-ea"/>
                      <a:cs typeface="Lato Light"/>
                    </a:endParaRPr>
                  </a:p>
                </p:txBody>
              </p:sp>
              <p:sp>
                <p:nvSpPr>
                  <p:cNvPr id="44" name="TextBox 31"/>
                  <p:cNvSpPr txBox="1">
                    <a:spLocks noChangeArrowheads="1"/>
                  </p:cNvSpPr>
                  <p:nvPr/>
                </p:nvSpPr>
                <p:spPr bwMode="auto">
                  <a:xfrm>
                    <a:off x="18831421" y="6010759"/>
                    <a:ext cx="4702934" cy="79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3600">
                        <a:solidFill>
                          <a:schemeClr val="tx1"/>
                        </a:solidFill>
                        <a:latin typeface="Lato Light" charset="0"/>
                        <a:ea typeface="MS PGothic" panose="020B0600070205080204" charset="-128"/>
                        <a:cs typeface="MS PGothic" panose="020B0600070205080204" charset="-128"/>
                      </a:defRPr>
                    </a:lvl1pPr>
                    <a:lvl2pPr marL="742950" indent="-285750" eaLnBrk="0" hangingPunct="0">
                      <a:defRPr sz="3600">
                        <a:solidFill>
                          <a:schemeClr val="tx1"/>
                        </a:solidFill>
                        <a:latin typeface="Lato Light" charset="0"/>
                        <a:ea typeface="MS PGothic" panose="020B0600070205080204" charset="-128"/>
                      </a:defRPr>
                    </a:lvl2pPr>
                    <a:lvl3pPr marL="1143000" indent="-228600" eaLnBrk="0" hangingPunct="0">
                      <a:defRPr sz="3600">
                        <a:solidFill>
                          <a:schemeClr val="tx1"/>
                        </a:solidFill>
                        <a:latin typeface="Lato Light" charset="0"/>
                        <a:ea typeface="MS PGothic" panose="020B0600070205080204" charset="-128"/>
                      </a:defRPr>
                    </a:lvl3pPr>
                    <a:lvl4pPr marL="1600200" indent="-228600" eaLnBrk="0" hangingPunct="0">
                      <a:defRPr sz="3600">
                        <a:solidFill>
                          <a:schemeClr val="tx1"/>
                        </a:solidFill>
                        <a:latin typeface="Lato Light" charset="0"/>
                        <a:ea typeface="MS PGothic" panose="020B0600070205080204" charset="-128"/>
                      </a:defRPr>
                    </a:lvl4pPr>
                    <a:lvl5pPr marL="2057400" indent="-228600" eaLnBrk="0" hangingPunct="0">
                      <a:defRPr sz="3600">
                        <a:solidFill>
                          <a:schemeClr val="tx1"/>
                        </a:solidFill>
                        <a:latin typeface="Lato Light" charset="0"/>
                        <a:ea typeface="MS PGothic" panose="020B0600070205080204" charset="-128"/>
                      </a:defRPr>
                    </a:lvl5pPr>
                    <a:lvl6pPr marL="25146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6pPr>
                    <a:lvl7pPr marL="29718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7pPr>
                    <a:lvl8pPr marL="34290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8pPr>
                    <a:lvl9pPr marL="3886200" indent="-228600" defTabSz="1827530" eaLnBrk="0" fontAlgn="base" hangingPunct="0">
                      <a:spcBef>
                        <a:spcPct val="0"/>
                      </a:spcBef>
                      <a:spcAft>
                        <a:spcPct val="0"/>
                      </a:spcAft>
                      <a:defRPr sz="3600">
                        <a:solidFill>
                          <a:schemeClr val="tx1"/>
                        </a:solidFill>
                        <a:latin typeface="Lato Light" charset="0"/>
                        <a:ea typeface="MS PGothic" panose="020B0600070205080204" charset="-128"/>
                      </a:defRPr>
                    </a:lvl9pPr>
                  </a:lstStyle>
                  <a:p>
                    <a:pPr algn="ctr" eaLnBrk="1" hangingPunct="1"/>
                    <a:r>
                      <a:rPr lang="en-US" altLang="zh-CN" sz="2100" b="1" dirty="0">
                        <a:solidFill>
                          <a:schemeClr val="tx1">
                            <a:lumMod val="65000"/>
                            <a:lumOff val="35000"/>
                          </a:schemeClr>
                        </a:solidFill>
                        <a:latin typeface="+mn-ea"/>
                        <a:ea typeface="+mn-ea"/>
                        <a:cs typeface="Calibri" panose="020F0502020204030204"/>
                      </a:rPr>
                      <a:t>title</a:t>
                    </a:r>
                    <a:endParaRPr lang="id-ID" sz="2100" b="1" dirty="0">
                      <a:solidFill>
                        <a:schemeClr val="tx1">
                          <a:lumMod val="65000"/>
                          <a:lumOff val="35000"/>
                        </a:schemeClr>
                      </a:solidFill>
                      <a:latin typeface="+mn-ea"/>
                      <a:ea typeface="+mn-ea"/>
                      <a:cs typeface="Calibri" panose="020F0502020204030204"/>
                    </a:endParaRPr>
                  </a:p>
                </p:txBody>
              </p:sp>
              <p:sp>
                <p:nvSpPr>
                  <p:cNvPr id="45" name="3"/>
                  <p:cNvSpPr/>
                  <p:nvPr/>
                </p:nvSpPr>
                <p:spPr>
                  <a:xfrm>
                    <a:off x="19648943" y="6695754"/>
                    <a:ext cx="3044831" cy="87780"/>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219419" tIns="109710" rIns="219419" bIns="109710" rtlCol="0" anchor="ctr"/>
                  <a:lstStyle/>
                  <a:p>
                    <a:pPr algn="ctr"/>
                    <a:endParaRPr lang="bg-BG">
                      <a:solidFill>
                        <a:schemeClr val="tx1">
                          <a:lumMod val="65000"/>
                          <a:lumOff val="35000"/>
                        </a:schemeClr>
                      </a:solidFill>
                      <a:latin typeface="+mn-ea"/>
                    </a:endParaRPr>
                  </a:p>
                </p:txBody>
              </p:sp>
            </p:grpSp>
            <p:cxnSp>
              <p:nvCxnSpPr>
                <p:cNvPr id="41" name="直接箭头连接符 40"/>
                <p:cNvCxnSpPr/>
                <p:nvPr/>
              </p:nvCxnSpPr>
              <p:spPr>
                <a:xfrm>
                  <a:off x="5060874" y="4158963"/>
                  <a:ext cx="6215864" cy="0"/>
                </a:xfrm>
                <a:prstGeom prst="straightConnector1">
                  <a:avLst/>
                </a:prstGeom>
                <a:ln w="12700">
                  <a:solidFill>
                    <a:schemeClr val="tx1">
                      <a:lumMod val="75000"/>
                      <a:lumOff val="25000"/>
                    </a:schemeClr>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42" name="1"/>
                <p:cNvSpPr txBox="1"/>
                <p:nvPr/>
              </p:nvSpPr>
              <p:spPr>
                <a:xfrm>
                  <a:off x="4935693" y="4618491"/>
                  <a:ext cx="6490661" cy="1636406"/>
                </a:xfrm>
                <a:prstGeom prst="rect">
                  <a:avLst/>
                </a:prstGeom>
              </p:spPr>
              <p:txBody>
                <a:bodyPr vert="horz" lIns="127036" tIns="63518" rIns="127036" bIns="63518" numCol="1"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200" dirty="0">
                      <a:solidFill>
                        <a:schemeClr val="tx1">
                          <a:lumMod val="65000"/>
                          <a:lumOff val="35000"/>
                        </a:schemeClr>
                      </a:solidFill>
                      <a:latin typeface="+mn-ea"/>
                      <a:cs typeface="Lato Regular"/>
                    </a:rPr>
                    <a:t>双击输入替换内容双击输入替换内容双击输入替换内容双击输入替换内容双击输入替换内容双击输入替换内容双击输入替换内容双击输入替换内容双击输入替换内容双击输入替换内容双击输入替换内容双击输入替换内容</a:t>
                  </a:r>
                  <a:endParaRPr lang="en-US" altLang="zh-CN" sz="1200" dirty="0">
                    <a:solidFill>
                      <a:schemeClr val="tx1">
                        <a:lumMod val="65000"/>
                        <a:lumOff val="35000"/>
                      </a:schemeClr>
                    </a:solidFill>
                    <a:latin typeface="+mn-ea"/>
                    <a:cs typeface="Lato Regular"/>
                  </a:endParaRPr>
                </a:p>
              </p:txBody>
            </p:sp>
          </p:grpSp>
          <p:sp>
            <p:nvSpPr>
              <p:cNvPr id="26" name="Freeform 32"/>
              <p:cNvSpPr>
                <a:spLocks noEditPoints="1"/>
              </p:cNvSpPr>
              <p:nvPr/>
            </p:nvSpPr>
            <p:spPr bwMode="auto">
              <a:xfrm>
                <a:off x="5629440" y="2015026"/>
                <a:ext cx="556286" cy="455210"/>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accent6"/>
              </a:solidFill>
              <a:ln w="9525">
                <a:noFill/>
                <a:round/>
              </a:ln>
            </p:spPr>
            <p:txBody>
              <a:bodyPr vert="horz" wrap="square" lIns="91440" tIns="45720" rIns="91440" bIns="45720" numCol="1" anchor="t" anchorCtr="0" compatLnSpc="1"/>
              <a:lstStyle/>
              <a:p>
                <a:pPr>
                  <a:defRPr/>
                </a:pPr>
                <a:endParaRPr lang="en-US">
                  <a:solidFill>
                    <a:schemeClr val="tx1">
                      <a:lumMod val="65000"/>
                      <a:lumOff val="35000"/>
                    </a:schemeClr>
                  </a:solidFill>
                  <a:latin typeface="+mn-ea"/>
                  <a:ea typeface="+mn-ea"/>
                </a:endParaRPr>
              </a:p>
            </p:txBody>
          </p:sp>
          <p:sp>
            <p:nvSpPr>
              <p:cNvPr id="28" name="Freeform 32"/>
              <p:cNvSpPr>
                <a:spLocks noEditPoints="1"/>
              </p:cNvSpPr>
              <p:nvPr/>
            </p:nvSpPr>
            <p:spPr bwMode="auto">
              <a:xfrm>
                <a:off x="7962172" y="2015026"/>
                <a:ext cx="556286" cy="455210"/>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accent5"/>
              </a:solidFill>
              <a:ln w="9525">
                <a:noFill/>
                <a:round/>
              </a:ln>
            </p:spPr>
            <p:txBody>
              <a:bodyPr vert="horz" wrap="square" lIns="91440" tIns="45720" rIns="91440" bIns="45720" numCol="1" anchor="t" anchorCtr="0" compatLnSpc="1"/>
              <a:lstStyle/>
              <a:p>
                <a:pPr>
                  <a:defRPr/>
                </a:pPr>
                <a:endParaRPr lang="en-US">
                  <a:solidFill>
                    <a:schemeClr val="tx1">
                      <a:lumMod val="65000"/>
                      <a:lumOff val="35000"/>
                    </a:schemeClr>
                  </a:solidFill>
                  <a:latin typeface="+mn-ea"/>
                  <a:ea typeface="+mn-ea"/>
                </a:endParaRPr>
              </a:p>
            </p:txBody>
          </p:sp>
          <p:sp>
            <p:nvSpPr>
              <p:cNvPr id="29" name="Freeform 32"/>
              <p:cNvSpPr>
                <a:spLocks noEditPoints="1"/>
              </p:cNvSpPr>
              <p:nvPr/>
            </p:nvSpPr>
            <p:spPr bwMode="auto">
              <a:xfrm>
                <a:off x="10330220" y="1989978"/>
                <a:ext cx="556286" cy="455210"/>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chemeClr val="accent6"/>
              </a:solidFill>
              <a:ln w="9525">
                <a:noFill/>
                <a:round/>
              </a:ln>
            </p:spPr>
            <p:txBody>
              <a:bodyPr vert="horz" wrap="square" lIns="91440" tIns="45720" rIns="91440" bIns="45720" numCol="1" anchor="t" anchorCtr="0" compatLnSpc="1"/>
              <a:lstStyle/>
              <a:p>
                <a:pPr>
                  <a:defRPr/>
                </a:pPr>
                <a:endParaRPr lang="en-US">
                  <a:solidFill>
                    <a:schemeClr val="tx1">
                      <a:lumMod val="65000"/>
                      <a:lumOff val="35000"/>
                    </a:schemeClr>
                  </a:solidFill>
                  <a:latin typeface="+mn-ea"/>
                  <a:ea typeface="+mn-ea"/>
                </a:endParaRPr>
              </a:p>
            </p:txBody>
          </p:sp>
        </p:grpSp>
        <p:pic>
          <p:nvPicPr>
            <p:cNvPr id="20" name="Picture 2"/>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441586" y="2158161"/>
              <a:ext cx="2503914" cy="36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企业情况概述</a:t>
            </a:r>
            <a:endParaRPr lang="en-US" altLang="zh-CN" spc="1200" dirty="0">
              <a:latin typeface="字魂35号-经典雅黑" panose="00000500000000000000" pitchFamily="2" charset="-122"/>
              <a:ea typeface="字魂35号-经典雅黑" panose="00000500000000000000" pitchFamily="2" charset="-122"/>
            </a:endParaRPr>
          </a:p>
        </p:txBody>
      </p:sp>
      <p:grpSp>
        <p:nvGrpSpPr>
          <p:cNvPr id="50" name="组合 49"/>
          <p:cNvGrpSpPr>
            <a:grpSpLocks noChangeAspect="1"/>
          </p:cNvGrpSpPr>
          <p:nvPr/>
        </p:nvGrpSpPr>
        <p:grpSpPr>
          <a:xfrm>
            <a:off x="1237587" y="2362994"/>
            <a:ext cx="9720000" cy="3782685"/>
            <a:chOff x="1237587" y="2362994"/>
            <a:chExt cx="9720000" cy="3782685"/>
          </a:xfrm>
        </p:grpSpPr>
        <p:sp>
          <p:nvSpPr>
            <p:cNvPr id="51" name="TextBox 50"/>
            <p:cNvSpPr txBox="1"/>
            <p:nvPr/>
          </p:nvSpPr>
          <p:spPr>
            <a:xfrm>
              <a:off x="1237587" y="5353679"/>
              <a:ext cx="9720000" cy="792000"/>
            </a:xfrm>
            <a:prstGeom prst="rect">
              <a:avLst/>
            </a:prstGeom>
            <a:noFill/>
          </p:spPr>
          <p:txBody>
            <a:bodyPr wrap="square" lIns="172763" tIns="34552" rIns="172763" bIns="34552" rtlCol="0" anchor="t" anchorCtr="0">
              <a:noAutofit/>
            </a:bodyPr>
            <a:lstStyle/>
            <a:p>
              <a:pPr algn="ctr">
                <a:lnSpc>
                  <a:spcPct val="130000"/>
                </a:lnSpc>
              </a:pPr>
              <a:r>
                <a:rPr lang="zh-CN" altLang="en-US" sz="1200" dirty="0">
                  <a:solidFill>
                    <a:schemeClr val="tx1">
                      <a:lumMod val="50000"/>
                      <a:lumOff val="50000"/>
                    </a:schemeClr>
                  </a:solidFill>
                  <a:latin typeface="+mn-ea"/>
                  <a:ea typeface="+mn-ea"/>
                  <a:cs typeface="Lato Light"/>
                </a:rPr>
                <a:t>双击输入替换内容</a:t>
              </a:r>
              <a:r>
                <a:rPr lang="zh-CN" altLang="en-US" sz="1200" dirty="0">
                  <a:solidFill>
                    <a:schemeClr val="tx1">
                      <a:lumMod val="50000"/>
                      <a:lumOff val="50000"/>
                    </a:schemeClr>
                  </a:solidFill>
                  <a:latin typeface="+mn-ea"/>
                  <a:ea typeface="+mn-ea"/>
                  <a:cs typeface="Lato Light"/>
                  <a:sym typeface="+mn-ea"/>
                </a:rPr>
                <a:t>双击输入替换内容</a:t>
              </a:r>
              <a:r>
                <a:rPr lang="zh-CN" altLang="en-US" sz="1200" dirty="0">
                  <a:solidFill>
                    <a:schemeClr val="tx1">
                      <a:lumMod val="50000"/>
                      <a:lumOff val="50000"/>
                    </a:schemeClr>
                  </a:solidFill>
                  <a:latin typeface="+mn-ea"/>
                  <a:ea typeface="+mn-ea"/>
                  <a:cs typeface="Lato Light"/>
                </a:rPr>
                <a:t>双击输入替换内容</a:t>
              </a:r>
              <a:r>
                <a:rPr lang="zh-CN" altLang="en-US" sz="1200" dirty="0">
                  <a:solidFill>
                    <a:schemeClr val="tx1">
                      <a:lumMod val="50000"/>
                      <a:lumOff val="50000"/>
                    </a:schemeClr>
                  </a:solidFill>
                  <a:latin typeface="+mn-ea"/>
                  <a:ea typeface="+mn-ea"/>
                  <a:cs typeface="Lato Light"/>
                  <a:sym typeface="+mn-ea"/>
                </a:rPr>
                <a:t>双击输入替换内容</a:t>
              </a:r>
              <a:r>
                <a:rPr lang="zh-CN" altLang="en-US" sz="1200" dirty="0">
                  <a:solidFill>
                    <a:schemeClr val="tx1">
                      <a:lumMod val="50000"/>
                      <a:lumOff val="50000"/>
                    </a:schemeClr>
                  </a:solidFill>
                  <a:latin typeface="+mn-ea"/>
                  <a:ea typeface="+mn-ea"/>
                  <a:cs typeface="Lato Light"/>
                </a:rPr>
                <a:t>双击输入替换内容</a:t>
              </a:r>
              <a:r>
                <a:rPr lang="zh-CN" altLang="en-US" sz="1200" dirty="0">
                  <a:solidFill>
                    <a:schemeClr val="tx1">
                      <a:lumMod val="50000"/>
                      <a:lumOff val="50000"/>
                    </a:schemeClr>
                  </a:solidFill>
                  <a:latin typeface="+mn-ea"/>
                  <a:ea typeface="+mn-ea"/>
                  <a:cs typeface="Lato Light"/>
                  <a:sym typeface="+mn-ea"/>
                </a:rPr>
                <a:t>双击输入替换内容</a:t>
              </a:r>
              <a:r>
                <a:rPr lang="zh-CN" altLang="en-US" sz="1200" dirty="0">
                  <a:solidFill>
                    <a:schemeClr val="tx1">
                      <a:lumMod val="50000"/>
                      <a:lumOff val="50000"/>
                    </a:schemeClr>
                  </a:solidFill>
                  <a:latin typeface="+mn-ea"/>
                  <a:ea typeface="+mn-ea"/>
                  <a:cs typeface="Lato Light"/>
                </a:rPr>
                <a:t>双击输入替换内容</a:t>
              </a:r>
              <a:r>
                <a:rPr lang="zh-CN" altLang="en-US" sz="1200" dirty="0">
                  <a:solidFill>
                    <a:schemeClr val="tx1">
                      <a:lumMod val="50000"/>
                      <a:lumOff val="50000"/>
                    </a:schemeClr>
                  </a:solidFill>
                  <a:latin typeface="+mn-ea"/>
                  <a:ea typeface="+mn-ea"/>
                  <a:cs typeface="Lato Light"/>
                  <a:sym typeface="+mn-ea"/>
                </a:rPr>
                <a:t>双击输入替换内容</a:t>
              </a:r>
              <a:r>
                <a:rPr lang="zh-CN" altLang="en-US" sz="1200" dirty="0">
                  <a:solidFill>
                    <a:schemeClr val="tx1">
                      <a:lumMod val="50000"/>
                      <a:lumOff val="50000"/>
                    </a:schemeClr>
                  </a:solidFill>
                  <a:latin typeface="+mn-ea"/>
                  <a:ea typeface="+mn-ea"/>
                  <a:cs typeface="Lato Light"/>
                </a:rPr>
                <a:t>双击输入替换</a:t>
              </a:r>
              <a:r>
                <a:rPr lang="zh-CN" altLang="en-US" sz="1200" dirty="0" smtClean="0">
                  <a:solidFill>
                    <a:schemeClr val="tx1">
                      <a:lumMod val="50000"/>
                      <a:lumOff val="50000"/>
                    </a:schemeClr>
                  </a:solidFill>
                  <a:latin typeface="+mn-ea"/>
                  <a:ea typeface="+mn-ea"/>
                  <a:cs typeface="Lato Light"/>
                </a:rPr>
                <a:t>内容双击</a:t>
              </a:r>
              <a:r>
                <a:rPr lang="zh-CN" altLang="en-US" sz="1200" dirty="0">
                  <a:solidFill>
                    <a:schemeClr val="tx1">
                      <a:lumMod val="50000"/>
                      <a:lumOff val="50000"/>
                    </a:schemeClr>
                  </a:solidFill>
                  <a:latin typeface="+mn-ea"/>
                  <a:ea typeface="+mn-ea"/>
                  <a:cs typeface="Lato Light"/>
                </a:rPr>
                <a:t>输入替换内容</a:t>
              </a:r>
              <a:r>
                <a:rPr lang="zh-CN" altLang="en-US" sz="1200" dirty="0">
                  <a:solidFill>
                    <a:schemeClr val="tx1">
                      <a:lumMod val="50000"/>
                      <a:lumOff val="50000"/>
                    </a:schemeClr>
                  </a:solidFill>
                  <a:latin typeface="+mn-ea"/>
                  <a:ea typeface="+mn-ea"/>
                  <a:cs typeface="Lato Light"/>
                  <a:sym typeface="+mn-ea"/>
                </a:rPr>
                <a:t>双击输入替换内容</a:t>
              </a:r>
              <a:r>
                <a:rPr lang="zh-CN" altLang="en-US" sz="1200" dirty="0">
                  <a:solidFill>
                    <a:schemeClr val="tx1">
                      <a:lumMod val="50000"/>
                      <a:lumOff val="50000"/>
                    </a:schemeClr>
                  </a:solidFill>
                  <a:latin typeface="+mn-ea"/>
                  <a:ea typeface="+mn-ea"/>
                  <a:cs typeface="Lato Light"/>
                </a:rPr>
                <a:t>双击输入替换内容双击输入替换内容</a:t>
              </a:r>
              <a:endParaRPr lang="en-US" altLang="zh-CN" sz="1200" dirty="0">
                <a:solidFill>
                  <a:schemeClr val="tx1">
                    <a:lumMod val="50000"/>
                    <a:lumOff val="50000"/>
                  </a:schemeClr>
                </a:solidFill>
                <a:latin typeface="+mn-ea"/>
                <a:ea typeface="+mn-ea"/>
                <a:cs typeface="Lato Light"/>
              </a:endParaRPr>
            </a:p>
          </p:txBody>
        </p:sp>
        <p:sp>
          <p:nvSpPr>
            <p:cNvPr id="60" name="Oval 69"/>
            <p:cNvSpPr/>
            <p:nvPr/>
          </p:nvSpPr>
          <p:spPr>
            <a:xfrm>
              <a:off x="1693709" y="2862645"/>
              <a:ext cx="843396" cy="843396"/>
            </a:xfrm>
            <a:prstGeom prst="ellipse">
              <a:avLst/>
            </a:prstGeom>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sp>
          <p:nvSpPr>
            <p:cNvPr id="61" name="Oval 2"/>
            <p:cNvSpPr/>
            <p:nvPr/>
          </p:nvSpPr>
          <p:spPr>
            <a:xfrm>
              <a:off x="3290338" y="2862645"/>
              <a:ext cx="843396" cy="843396"/>
            </a:xfrm>
            <a:prstGeom prst="ellipse">
              <a:avLst/>
            </a:prstGeom>
            <a:solidFill>
              <a:schemeClr val="accent5"/>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sp>
          <p:nvSpPr>
            <p:cNvPr id="62" name="Oval 3"/>
            <p:cNvSpPr/>
            <p:nvPr/>
          </p:nvSpPr>
          <p:spPr>
            <a:xfrm>
              <a:off x="4886967" y="2862645"/>
              <a:ext cx="843396" cy="843396"/>
            </a:xfrm>
            <a:prstGeom prst="ellipse">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sp>
          <p:nvSpPr>
            <p:cNvPr id="63" name="Oval 4"/>
            <p:cNvSpPr/>
            <p:nvPr/>
          </p:nvSpPr>
          <p:spPr>
            <a:xfrm>
              <a:off x="6483595" y="2862645"/>
              <a:ext cx="843396" cy="843396"/>
            </a:xfrm>
            <a:prstGeom prst="ellipse">
              <a:avLst/>
            </a:prstGeom>
            <a:solidFill>
              <a:schemeClr val="accent6"/>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sp>
          <p:nvSpPr>
            <p:cNvPr id="64" name="Oval 5"/>
            <p:cNvSpPr/>
            <p:nvPr/>
          </p:nvSpPr>
          <p:spPr>
            <a:xfrm>
              <a:off x="8080224" y="2862645"/>
              <a:ext cx="843396" cy="843396"/>
            </a:xfrm>
            <a:prstGeom prst="ellipse">
              <a:avLst/>
            </a:prstGeom>
            <a:solidFill>
              <a:schemeClr val="accent5"/>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sp>
          <p:nvSpPr>
            <p:cNvPr id="73" name="Oval 6"/>
            <p:cNvSpPr/>
            <p:nvPr/>
          </p:nvSpPr>
          <p:spPr>
            <a:xfrm>
              <a:off x="9674975" y="2862645"/>
              <a:ext cx="845274" cy="843396"/>
            </a:xfrm>
            <a:prstGeom prst="ellipse">
              <a:avLst/>
            </a:prstGeom>
            <a:solidFill>
              <a:schemeClr val="accent6"/>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grpSp>
          <p:nvGrpSpPr>
            <p:cNvPr id="75" name="Group 75"/>
            <p:cNvGrpSpPr/>
            <p:nvPr/>
          </p:nvGrpSpPr>
          <p:grpSpPr>
            <a:xfrm>
              <a:off x="5495564" y="2556468"/>
              <a:ext cx="1406912" cy="259217"/>
              <a:chOff x="9529898" y="4491548"/>
              <a:chExt cx="2871331" cy="527992"/>
            </a:xfrm>
          </p:grpSpPr>
          <p:sp>
            <p:nvSpPr>
              <p:cNvPr id="136" name="Freeform 5"/>
              <p:cNvSpPr/>
              <p:nvPr/>
            </p:nvSpPr>
            <p:spPr bwMode="auto">
              <a:xfrm>
                <a:off x="12178093" y="4491548"/>
                <a:ext cx="223136" cy="222181"/>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37" name="S86"/>
              <p:cNvCxnSpPr>
                <a:stCxn id="136" idx="0"/>
                <a:endCxn id="139" idx="0"/>
              </p:cNvCxnSpPr>
              <p:nvPr/>
            </p:nvCxnSpPr>
            <p:spPr>
              <a:xfrm flipH="1">
                <a:off x="9753034" y="4491548"/>
                <a:ext cx="2425060" cy="0"/>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38" name="S85"/>
              <p:cNvCxnSpPr/>
              <p:nvPr/>
            </p:nvCxnSpPr>
            <p:spPr>
              <a:xfrm>
                <a:off x="12401229" y="4713729"/>
                <a:ext cx="0" cy="305811"/>
              </a:xfrm>
              <a:prstGeom prst="line">
                <a:avLst/>
              </a:prstGeom>
              <a:ln w="31750">
                <a:solidFill>
                  <a:schemeClr val="accent6"/>
                </a:solidFill>
                <a:headEnd w="sm" len="sm"/>
                <a:tailEnd type="triangle" w="lg" len="lg"/>
              </a:ln>
            </p:spPr>
            <p:style>
              <a:lnRef idx="1">
                <a:schemeClr val="accent1"/>
              </a:lnRef>
              <a:fillRef idx="0">
                <a:schemeClr val="accent1"/>
              </a:fillRef>
              <a:effectRef idx="0">
                <a:schemeClr val="accent1"/>
              </a:effectRef>
              <a:fontRef idx="minor">
                <a:schemeClr val="tx1"/>
              </a:fontRef>
            </p:style>
          </p:cxnSp>
          <p:sp>
            <p:nvSpPr>
              <p:cNvPr id="139" name="Freeform 5"/>
              <p:cNvSpPr/>
              <p:nvPr/>
            </p:nvSpPr>
            <p:spPr bwMode="auto">
              <a:xfrm flipH="1">
                <a:off x="9529898" y="4491548"/>
                <a:ext cx="223136" cy="222181"/>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40" name="S84"/>
              <p:cNvCxnSpPr/>
              <p:nvPr/>
            </p:nvCxnSpPr>
            <p:spPr>
              <a:xfrm>
                <a:off x="9529898" y="4713729"/>
                <a:ext cx="0" cy="305811"/>
              </a:xfrm>
              <a:prstGeom prst="line">
                <a:avLst/>
              </a:prstGeom>
              <a:ln w="31750">
                <a:solidFill>
                  <a:schemeClr val="accent6"/>
                </a:solidFill>
                <a:tailEnd type="oval" w="sm" len="sm"/>
              </a:ln>
            </p:spPr>
            <p:style>
              <a:lnRef idx="1">
                <a:schemeClr val="accent1"/>
              </a:lnRef>
              <a:fillRef idx="0">
                <a:schemeClr val="accent1"/>
              </a:fillRef>
              <a:effectRef idx="0">
                <a:schemeClr val="accent1"/>
              </a:effectRef>
              <a:fontRef idx="minor">
                <a:schemeClr val="tx1"/>
              </a:fontRef>
            </p:style>
          </p:cxnSp>
        </p:grpSp>
        <p:grpSp>
          <p:nvGrpSpPr>
            <p:cNvPr id="82" name="Group 81"/>
            <p:cNvGrpSpPr/>
            <p:nvPr/>
          </p:nvGrpSpPr>
          <p:grpSpPr>
            <a:xfrm>
              <a:off x="5221319" y="2362994"/>
              <a:ext cx="3285299" cy="452692"/>
              <a:chOff x="9184897" y="4491548"/>
              <a:chExt cx="3963791" cy="545387"/>
            </a:xfrm>
          </p:grpSpPr>
          <p:sp>
            <p:nvSpPr>
              <p:cNvPr id="131" name="Freeform 5"/>
              <p:cNvSpPr/>
              <p:nvPr/>
            </p:nvSpPr>
            <p:spPr bwMode="auto">
              <a:xfrm>
                <a:off x="12925553" y="4491548"/>
                <a:ext cx="223135" cy="222182"/>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32" name="S83"/>
              <p:cNvCxnSpPr>
                <a:stCxn id="131" idx="0"/>
                <a:endCxn id="134" idx="0"/>
              </p:cNvCxnSpPr>
              <p:nvPr/>
            </p:nvCxnSpPr>
            <p:spPr>
              <a:xfrm flipH="1">
                <a:off x="9408032" y="4491548"/>
                <a:ext cx="3517521" cy="0"/>
              </a:xfrm>
              <a:prstGeom prst="line">
                <a:avLst/>
              </a:prstGeom>
              <a:ln w="317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33" name="S82"/>
              <p:cNvCxnSpPr/>
              <p:nvPr/>
            </p:nvCxnSpPr>
            <p:spPr>
              <a:xfrm>
                <a:off x="13148682" y="4713728"/>
                <a:ext cx="0" cy="323204"/>
              </a:xfrm>
              <a:prstGeom prst="line">
                <a:avLst/>
              </a:prstGeom>
              <a:ln w="31750">
                <a:solidFill>
                  <a:schemeClr val="accent5"/>
                </a:solidFill>
                <a:headEnd w="sm" len="sm"/>
                <a:tailEnd type="triangle" w="lg" len="lg"/>
              </a:ln>
            </p:spPr>
            <p:style>
              <a:lnRef idx="1">
                <a:schemeClr val="accent1"/>
              </a:lnRef>
              <a:fillRef idx="0">
                <a:schemeClr val="accent1"/>
              </a:fillRef>
              <a:effectRef idx="0">
                <a:schemeClr val="accent1"/>
              </a:effectRef>
              <a:fontRef idx="minor">
                <a:schemeClr val="tx1"/>
              </a:fontRef>
            </p:style>
          </p:cxnSp>
          <p:sp>
            <p:nvSpPr>
              <p:cNvPr id="134" name="Freeform 5"/>
              <p:cNvSpPr/>
              <p:nvPr/>
            </p:nvSpPr>
            <p:spPr bwMode="auto">
              <a:xfrm flipH="1">
                <a:off x="9184897" y="4491548"/>
                <a:ext cx="223135" cy="222182"/>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5"/>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35" name="S81"/>
              <p:cNvCxnSpPr/>
              <p:nvPr/>
            </p:nvCxnSpPr>
            <p:spPr>
              <a:xfrm>
                <a:off x="9184899" y="4713730"/>
                <a:ext cx="0" cy="323205"/>
              </a:xfrm>
              <a:prstGeom prst="line">
                <a:avLst/>
              </a:prstGeom>
              <a:ln w="31750">
                <a:solidFill>
                  <a:schemeClr val="accent5"/>
                </a:solidFill>
                <a:tailEnd type="oval" w="sm" len="sm"/>
              </a:ln>
            </p:spPr>
            <p:style>
              <a:lnRef idx="1">
                <a:schemeClr val="accent1"/>
              </a:lnRef>
              <a:fillRef idx="0">
                <a:schemeClr val="accent1"/>
              </a:fillRef>
              <a:effectRef idx="0">
                <a:schemeClr val="accent1"/>
              </a:effectRef>
              <a:fontRef idx="minor">
                <a:schemeClr val="tx1"/>
              </a:fontRef>
            </p:style>
          </p:cxnSp>
        </p:grpSp>
        <p:grpSp>
          <p:nvGrpSpPr>
            <p:cNvPr id="83" name="Group 87"/>
            <p:cNvGrpSpPr/>
            <p:nvPr/>
          </p:nvGrpSpPr>
          <p:grpSpPr>
            <a:xfrm flipV="1">
              <a:off x="5478659" y="3754879"/>
              <a:ext cx="4628345" cy="452691"/>
              <a:chOff x="9495413" y="4491548"/>
              <a:chExt cx="5584613" cy="545387"/>
            </a:xfrm>
          </p:grpSpPr>
          <p:sp>
            <p:nvSpPr>
              <p:cNvPr id="126" name="Freeform 5"/>
              <p:cNvSpPr/>
              <p:nvPr/>
            </p:nvSpPr>
            <p:spPr bwMode="auto">
              <a:xfrm>
                <a:off x="14856891" y="4491548"/>
                <a:ext cx="223135" cy="222182"/>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27" name="S9"/>
              <p:cNvCxnSpPr>
                <a:stCxn id="126" idx="0"/>
                <a:endCxn id="129" idx="0"/>
              </p:cNvCxnSpPr>
              <p:nvPr/>
            </p:nvCxnSpPr>
            <p:spPr>
              <a:xfrm flipH="1" flipV="1">
                <a:off x="9718548" y="4491548"/>
                <a:ext cx="5138342" cy="0"/>
              </a:xfrm>
              <a:prstGeom prst="line">
                <a:avLst/>
              </a:prstGeom>
              <a:ln w="3175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28" name="S8"/>
              <p:cNvCxnSpPr/>
              <p:nvPr/>
            </p:nvCxnSpPr>
            <p:spPr>
              <a:xfrm>
                <a:off x="15080021" y="4713728"/>
                <a:ext cx="0" cy="323204"/>
              </a:xfrm>
              <a:prstGeom prst="line">
                <a:avLst/>
              </a:prstGeom>
              <a:ln w="31750">
                <a:solidFill>
                  <a:schemeClr val="accent6"/>
                </a:solidFill>
                <a:headEnd w="sm" len="sm"/>
                <a:tailEnd type="triangle" w="lg" len="lg"/>
              </a:ln>
            </p:spPr>
            <p:style>
              <a:lnRef idx="1">
                <a:schemeClr val="accent1"/>
              </a:lnRef>
              <a:fillRef idx="0">
                <a:schemeClr val="accent1"/>
              </a:fillRef>
              <a:effectRef idx="0">
                <a:schemeClr val="accent1"/>
              </a:effectRef>
              <a:fontRef idx="minor">
                <a:schemeClr val="tx1"/>
              </a:fontRef>
            </p:style>
          </p:cxnSp>
          <p:sp>
            <p:nvSpPr>
              <p:cNvPr id="129" name="Freeform 5"/>
              <p:cNvSpPr/>
              <p:nvPr/>
            </p:nvSpPr>
            <p:spPr bwMode="auto">
              <a:xfrm flipH="1">
                <a:off x="9495413" y="4491548"/>
                <a:ext cx="223135" cy="222182"/>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6"/>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30" name="S7"/>
              <p:cNvCxnSpPr/>
              <p:nvPr/>
            </p:nvCxnSpPr>
            <p:spPr>
              <a:xfrm>
                <a:off x="9495413" y="4713730"/>
                <a:ext cx="0" cy="323205"/>
              </a:xfrm>
              <a:prstGeom prst="line">
                <a:avLst/>
              </a:prstGeom>
              <a:ln w="31750">
                <a:solidFill>
                  <a:schemeClr val="accent6"/>
                </a:solidFill>
                <a:tailEnd type="oval" w="sm" len="sm"/>
              </a:ln>
            </p:spPr>
            <p:style>
              <a:lnRef idx="1">
                <a:schemeClr val="accent1"/>
              </a:lnRef>
              <a:fillRef idx="0">
                <a:schemeClr val="accent1"/>
              </a:fillRef>
              <a:effectRef idx="0">
                <a:schemeClr val="accent1"/>
              </a:effectRef>
              <a:fontRef idx="minor">
                <a:schemeClr val="tx1"/>
              </a:fontRef>
            </p:style>
          </p:cxnSp>
        </p:grpSp>
        <p:grpSp>
          <p:nvGrpSpPr>
            <p:cNvPr id="84" name="Group 93"/>
            <p:cNvGrpSpPr/>
            <p:nvPr/>
          </p:nvGrpSpPr>
          <p:grpSpPr>
            <a:xfrm flipV="1">
              <a:off x="2082536" y="3754879"/>
              <a:ext cx="1468898" cy="452691"/>
              <a:chOff x="9383853" y="4491548"/>
              <a:chExt cx="1773103" cy="545387"/>
            </a:xfrm>
          </p:grpSpPr>
          <p:sp>
            <p:nvSpPr>
              <p:cNvPr id="121" name="Freeform 5"/>
              <p:cNvSpPr/>
              <p:nvPr/>
            </p:nvSpPr>
            <p:spPr bwMode="auto">
              <a:xfrm>
                <a:off x="10933821" y="4491548"/>
                <a:ext cx="223135" cy="222182"/>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22" name="S6"/>
              <p:cNvCxnSpPr>
                <a:stCxn id="121" idx="0"/>
                <a:endCxn id="124" idx="0"/>
              </p:cNvCxnSpPr>
              <p:nvPr/>
            </p:nvCxnSpPr>
            <p:spPr>
              <a:xfrm flipH="1" flipV="1">
                <a:off x="9606990" y="4491548"/>
                <a:ext cx="1326830" cy="0"/>
              </a:xfrm>
              <a:prstGeom prst="line">
                <a:avLst/>
              </a:prstGeom>
              <a:ln w="317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3" name="S5"/>
              <p:cNvCxnSpPr/>
              <p:nvPr/>
            </p:nvCxnSpPr>
            <p:spPr>
              <a:xfrm>
                <a:off x="11156951" y="4713728"/>
                <a:ext cx="0" cy="323204"/>
              </a:xfrm>
              <a:prstGeom prst="line">
                <a:avLst/>
              </a:prstGeom>
              <a:ln w="31750">
                <a:solidFill>
                  <a:schemeClr val="accent1"/>
                </a:solidFill>
                <a:headEnd w="sm" len="sm"/>
                <a:tailEnd type="triangle" w="lg" len="lg"/>
              </a:ln>
            </p:spPr>
            <p:style>
              <a:lnRef idx="1">
                <a:schemeClr val="accent1"/>
              </a:lnRef>
              <a:fillRef idx="0">
                <a:schemeClr val="accent1"/>
              </a:fillRef>
              <a:effectRef idx="0">
                <a:schemeClr val="accent1"/>
              </a:effectRef>
              <a:fontRef idx="minor">
                <a:schemeClr val="tx1"/>
              </a:fontRef>
            </p:style>
          </p:cxnSp>
          <p:sp>
            <p:nvSpPr>
              <p:cNvPr id="124" name="Freeform 5"/>
              <p:cNvSpPr/>
              <p:nvPr/>
            </p:nvSpPr>
            <p:spPr bwMode="auto">
              <a:xfrm flipH="1">
                <a:off x="9383855" y="4491548"/>
                <a:ext cx="223135" cy="222182"/>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25" name="S4"/>
              <p:cNvCxnSpPr/>
              <p:nvPr/>
            </p:nvCxnSpPr>
            <p:spPr>
              <a:xfrm>
                <a:off x="9383853" y="4713730"/>
                <a:ext cx="0" cy="323205"/>
              </a:xfrm>
              <a:prstGeom prst="line">
                <a:avLst/>
              </a:prstGeom>
              <a:ln w="31750">
                <a:solidFill>
                  <a:schemeClr val="accent1"/>
                </a:solidFill>
                <a:tailEnd type="oval" w="sm" len="sm"/>
              </a:ln>
            </p:spPr>
            <p:style>
              <a:lnRef idx="1">
                <a:schemeClr val="accent1"/>
              </a:lnRef>
              <a:fillRef idx="0">
                <a:schemeClr val="accent1"/>
              </a:fillRef>
              <a:effectRef idx="0">
                <a:schemeClr val="accent1"/>
              </a:effectRef>
              <a:fontRef idx="minor">
                <a:schemeClr val="tx1"/>
              </a:fontRef>
            </p:style>
          </p:cxnSp>
        </p:grpSp>
        <p:grpSp>
          <p:nvGrpSpPr>
            <p:cNvPr id="85" name="Group 99"/>
            <p:cNvGrpSpPr/>
            <p:nvPr/>
          </p:nvGrpSpPr>
          <p:grpSpPr>
            <a:xfrm flipV="1">
              <a:off x="3808773" y="3754879"/>
              <a:ext cx="1412547" cy="452691"/>
              <a:chOff x="9383855" y="4491548"/>
              <a:chExt cx="1703808" cy="545387"/>
            </a:xfrm>
          </p:grpSpPr>
          <p:sp>
            <p:nvSpPr>
              <p:cNvPr id="116" name="Freeform 5"/>
              <p:cNvSpPr/>
              <p:nvPr/>
            </p:nvSpPr>
            <p:spPr bwMode="auto">
              <a:xfrm>
                <a:off x="10864528" y="4491548"/>
                <a:ext cx="223135" cy="222182"/>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17" name="S3"/>
              <p:cNvCxnSpPr>
                <a:stCxn id="116" idx="0"/>
                <a:endCxn id="119" idx="0"/>
              </p:cNvCxnSpPr>
              <p:nvPr/>
            </p:nvCxnSpPr>
            <p:spPr>
              <a:xfrm flipH="1" flipV="1">
                <a:off x="9606990" y="4491548"/>
                <a:ext cx="1257538"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2"/>
              <p:cNvCxnSpPr/>
              <p:nvPr/>
            </p:nvCxnSpPr>
            <p:spPr>
              <a:xfrm>
                <a:off x="11087657" y="4713728"/>
                <a:ext cx="0" cy="323204"/>
              </a:xfrm>
              <a:prstGeom prst="line">
                <a:avLst/>
              </a:prstGeom>
              <a:ln w="31750">
                <a:solidFill>
                  <a:schemeClr val="accent2"/>
                </a:solidFill>
                <a:headEnd w="sm" len="sm"/>
                <a:tailEnd type="triangle" w="lg" len="lg"/>
              </a:ln>
            </p:spPr>
            <p:style>
              <a:lnRef idx="1">
                <a:schemeClr val="accent1"/>
              </a:lnRef>
              <a:fillRef idx="0">
                <a:schemeClr val="accent1"/>
              </a:fillRef>
              <a:effectRef idx="0">
                <a:schemeClr val="accent1"/>
              </a:effectRef>
              <a:fontRef idx="minor">
                <a:schemeClr val="tx1"/>
              </a:fontRef>
            </p:style>
          </p:cxnSp>
          <p:sp>
            <p:nvSpPr>
              <p:cNvPr id="119" name="Freeform 5"/>
              <p:cNvSpPr/>
              <p:nvPr/>
            </p:nvSpPr>
            <p:spPr bwMode="auto">
              <a:xfrm flipH="1">
                <a:off x="9383855" y="4491548"/>
                <a:ext cx="223135" cy="222182"/>
              </a:xfrm>
              <a:custGeom>
                <a:avLst/>
                <a:gdLst>
                  <a:gd name="T0" fmla="*/ 0 w 196"/>
                  <a:gd name="T1" fmla="*/ 0 h 196"/>
                  <a:gd name="T2" fmla="*/ 196 w 196"/>
                  <a:gd name="T3" fmla="*/ 196 h 196"/>
                </a:gdLst>
                <a:ahLst/>
                <a:cxnLst>
                  <a:cxn ang="0">
                    <a:pos x="T0" y="T1"/>
                  </a:cxn>
                  <a:cxn ang="0">
                    <a:pos x="T2" y="T3"/>
                  </a:cxn>
                </a:cxnLst>
                <a:rect l="0" t="0" r="r" b="b"/>
                <a:pathLst>
                  <a:path w="196" h="196">
                    <a:moveTo>
                      <a:pt x="0" y="0"/>
                    </a:moveTo>
                    <a:cubicBezTo>
                      <a:pt x="108" y="0"/>
                      <a:pt x="196" y="87"/>
                      <a:pt x="196" y="196"/>
                    </a:cubicBezTo>
                  </a:path>
                </a:pathLst>
              </a:custGeom>
              <a:noFill/>
              <a:ln w="31750" cap="flat">
                <a:solidFill>
                  <a:schemeClr val="accent2"/>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68580" tIns="34291" rIns="68580" bIns="34291"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ea typeface="+mn-ea"/>
                  <a:cs typeface="+mn-cs"/>
                </a:endParaRPr>
              </a:p>
            </p:txBody>
          </p:sp>
          <p:cxnSp>
            <p:nvCxnSpPr>
              <p:cNvPr id="120" name="s1"/>
              <p:cNvCxnSpPr/>
              <p:nvPr/>
            </p:nvCxnSpPr>
            <p:spPr>
              <a:xfrm>
                <a:off x="9383855" y="4713730"/>
                <a:ext cx="0" cy="323205"/>
              </a:xfrm>
              <a:prstGeom prst="line">
                <a:avLst/>
              </a:prstGeom>
              <a:ln w="31750">
                <a:solidFill>
                  <a:schemeClr val="accent2"/>
                </a:solidFill>
                <a:tailEnd type="oval" w="sm" len="sm"/>
              </a:ln>
            </p:spPr>
            <p:style>
              <a:lnRef idx="1">
                <a:schemeClr val="accent1"/>
              </a:lnRef>
              <a:fillRef idx="0">
                <a:schemeClr val="accent1"/>
              </a:fillRef>
              <a:effectRef idx="0">
                <a:schemeClr val="accent1"/>
              </a:effectRef>
              <a:fontRef idx="minor">
                <a:schemeClr val="tx1"/>
              </a:fontRef>
            </p:style>
          </p:cxnSp>
        </p:grpSp>
        <p:grpSp>
          <p:nvGrpSpPr>
            <p:cNvPr id="86" name="Content 1"/>
            <p:cNvGrpSpPr/>
            <p:nvPr/>
          </p:nvGrpSpPr>
          <p:grpSpPr>
            <a:xfrm>
              <a:off x="1417587" y="4446128"/>
              <a:ext cx="1397520" cy="556551"/>
              <a:chOff x="809709" y="4300641"/>
              <a:chExt cx="1576219" cy="626770"/>
            </a:xfrm>
          </p:grpSpPr>
          <p:sp>
            <p:nvSpPr>
              <p:cNvPr id="114" name="Title 1"/>
              <p:cNvSpPr txBox="1"/>
              <p:nvPr/>
            </p:nvSpPr>
            <p:spPr>
              <a:xfrm>
                <a:off x="809709" y="4580803"/>
                <a:ext cx="1576219" cy="346608"/>
              </a:xfrm>
              <a:prstGeom prst="rect">
                <a:avLst/>
              </a:prstGeom>
              <a:noFill/>
            </p:spPr>
            <p:txBody>
              <a:bodyPr wrap="square" rtlCol="0">
                <a:spAutoFit/>
              </a:bodyPr>
              <a:lstStyle/>
              <a:p>
                <a:pPr marR="0" algn="ctr" defTabSz="914400" eaLnBrk="1" fontAlgn="auto" hangingPunct="1">
                  <a:spcBef>
                    <a:spcPts val="0"/>
                  </a:spcBef>
                  <a:spcAft>
                    <a:spcPts val="0"/>
                  </a:spcAft>
                  <a:buClrTx/>
                  <a:buSzTx/>
                  <a:buFontTx/>
                  <a:buNone/>
                  <a:defRPr/>
                </a:pPr>
                <a:r>
                  <a:rPr kumimoji="0" lang="en-US" sz="1400" b="1" kern="1200" cap="none" spc="0" normalizeH="0" baseline="0" noProof="0" dirty="0">
                    <a:solidFill>
                      <a:schemeClr val="tx1">
                        <a:lumMod val="50000"/>
                        <a:lumOff val="50000"/>
                      </a:schemeClr>
                    </a:solidFill>
                    <a:latin typeface="+mn-ea"/>
                    <a:ea typeface="+mn-ea"/>
                    <a:cs typeface="+mn-cs"/>
                  </a:rPr>
                  <a:t>Start</a:t>
                </a:r>
                <a:endParaRPr kumimoji="0" lang="id-ID" sz="1400" b="1" kern="1200" cap="none" spc="0" normalizeH="0" baseline="0" noProof="0" dirty="0">
                  <a:solidFill>
                    <a:schemeClr val="tx1">
                      <a:lumMod val="50000"/>
                      <a:lumOff val="50000"/>
                    </a:schemeClr>
                  </a:solidFill>
                  <a:latin typeface="+mn-ea"/>
                  <a:ea typeface="+mn-ea"/>
                  <a:cs typeface="+mn-cs"/>
                </a:endParaRPr>
              </a:p>
            </p:txBody>
          </p:sp>
          <p:sp>
            <p:nvSpPr>
              <p:cNvPr id="115" name="Point 1"/>
              <p:cNvSpPr/>
              <p:nvPr/>
            </p:nvSpPr>
            <p:spPr>
              <a:xfrm>
                <a:off x="1485986" y="4300641"/>
                <a:ext cx="218777" cy="21877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grpSp>
        <p:grpSp>
          <p:nvGrpSpPr>
            <p:cNvPr id="87" name="Content 2"/>
            <p:cNvGrpSpPr/>
            <p:nvPr/>
          </p:nvGrpSpPr>
          <p:grpSpPr>
            <a:xfrm>
              <a:off x="3008580" y="4446122"/>
              <a:ext cx="1399399" cy="556551"/>
              <a:chOff x="2604160" y="4300641"/>
              <a:chExt cx="1576219" cy="626771"/>
            </a:xfrm>
          </p:grpSpPr>
          <p:sp>
            <p:nvSpPr>
              <p:cNvPr id="112" name="Title 1"/>
              <p:cNvSpPr txBox="1"/>
              <p:nvPr/>
            </p:nvSpPr>
            <p:spPr>
              <a:xfrm>
                <a:off x="2604160" y="4580804"/>
                <a:ext cx="1576219" cy="346608"/>
              </a:xfrm>
              <a:prstGeom prst="rect">
                <a:avLst/>
              </a:prstGeom>
              <a:noFill/>
            </p:spPr>
            <p:txBody>
              <a:bodyPr wrap="square" rtlCol="0">
                <a:spAutoFit/>
              </a:bodyPr>
              <a:lstStyle/>
              <a:p>
                <a:pPr marR="0" algn="ctr" defTabSz="914400" eaLnBrk="1" fontAlgn="auto" hangingPunct="1">
                  <a:spcBef>
                    <a:spcPts val="0"/>
                  </a:spcBef>
                  <a:spcAft>
                    <a:spcPts val="0"/>
                  </a:spcAft>
                  <a:buClrTx/>
                  <a:buSzTx/>
                  <a:buFontTx/>
                  <a:buNone/>
                  <a:defRPr/>
                </a:pPr>
                <a:r>
                  <a:rPr kumimoji="0" lang="en-US" sz="1400" b="1" kern="1200" cap="none" spc="0" normalizeH="0" baseline="0" noProof="0" dirty="0">
                    <a:solidFill>
                      <a:schemeClr val="tx1">
                        <a:lumMod val="50000"/>
                        <a:lumOff val="50000"/>
                      </a:schemeClr>
                    </a:solidFill>
                    <a:latin typeface="+mn-ea"/>
                    <a:ea typeface="+mn-ea"/>
                    <a:cs typeface="+mn-cs"/>
                  </a:rPr>
                  <a:t>Search</a:t>
                </a:r>
                <a:endParaRPr kumimoji="0" lang="id-ID" sz="1400" b="1" kern="1200" cap="none" spc="0" normalizeH="0" baseline="0" noProof="0" dirty="0">
                  <a:solidFill>
                    <a:schemeClr val="tx1">
                      <a:lumMod val="50000"/>
                      <a:lumOff val="50000"/>
                    </a:schemeClr>
                  </a:solidFill>
                  <a:latin typeface="+mn-ea"/>
                  <a:ea typeface="+mn-ea"/>
                  <a:cs typeface="+mn-cs"/>
                </a:endParaRPr>
              </a:p>
            </p:txBody>
          </p:sp>
          <p:sp>
            <p:nvSpPr>
              <p:cNvPr id="113" name="Point 2"/>
              <p:cNvSpPr/>
              <p:nvPr/>
            </p:nvSpPr>
            <p:spPr>
              <a:xfrm>
                <a:off x="3277797" y="4300641"/>
                <a:ext cx="218777" cy="21877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grpSp>
        <p:grpSp>
          <p:nvGrpSpPr>
            <p:cNvPr id="88" name="Content 3"/>
            <p:cNvGrpSpPr/>
            <p:nvPr/>
          </p:nvGrpSpPr>
          <p:grpSpPr>
            <a:xfrm>
              <a:off x="4601452" y="4446124"/>
              <a:ext cx="1399399" cy="556553"/>
              <a:chOff x="4398609" y="4300641"/>
              <a:chExt cx="1576219" cy="626777"/>
            </a:xfrm>
          </p:grpSpPr>
          <p:sp>
            <p:nvSpPr>
              <p:cNvPr id="110" name="Title 1"/>
              <p:cNvSpPr txBox="1"/>
              <p:nvPr/>
            </p:nvSpPr>
            <p:spPr>
              <a:xfrm>
                <a:off x="4398609" y="4580807"/>
                <a:ext cx="1576219" cy="346611"/>
              </a:xfrm>
              <a:prstGeom prst="rect">
                <a:avLst/>
              </a:prstGeom>
              <a:noFill/>
            </p:spPr>
            <p:txBody>
              <a:bodyPr wrap="square" rtlCol="0">
                <a:spAutoFit/>
              </a:bodyPr>
              <a:lstStyle/>
              <a:p>
                <a:pPr marR="0" algn="ctr" defTabSz="914400" eaLnBrk="1" fontAlgn="auto" hangingPunct="1">
                  <a:spcBef>
                    <a:spcPts val="0"/>
                  </a:spcBef>
                  <a:spcAft>
                    <a:spcPts val="0"/>
                  </a:spcAft>
                  <a:buClrTx/>
                  <a:buSzTx/>
                  <a:buFontTx/>
                  <a:buNone/>
                  <a:defRPr/>
                </a:pPr>
                <a:r>
                  <a:rPr kumimoji="0" lang="en-US" sz="1400" b="1" kern="1200" cap="none" spc="0" normalizeH="0" baseline="0" noProof="0" dirty="0">
                    <a:solidFill>
                      <a:schemeClr val="tx1">
                        <a:lumMod val="50000"/>
                        <a:lumOff val="50000"/>
                      </a:schemeClr>
                    </a:solidFill>
                    <a:latin typeface="+mn-ea"/>
                    <a:ea typeface="+mn-ea"/>
                    <a:cs typeface="+mn-cs"/>
                  </a:rPr>
                  <a:t>Selecting</a:t>
                </a:r>
                <a:endParaRPr kumimoji="0" lang="id-ID" sz="1400" b="1" kern="1200" cap="none" spc="0" normalizeH="0" baseline="0" noProof="0" dirty="0">
                  <a:solidFill>
                    <a:schemeClr val="tx1">
                      <a:lumMod val="50000"/>
                      <a:lumOff val="50000"/>
                    </a:schemeClr>
                  </a:solidFill>
                  <a:latin typeface="+mn-ea"/>
                  <a:ea typeface="+mn-ea"/>
                  <a:cs typeface="+mn-cs"/>
                </a:endParaRPr>
              </a:p>
            </p:txBody>
          </p:sp>
          <p:sp>
            <p:nvSpPr>
              <p:cNvPr id="111" name="Point 3"/>
              <p:cNvSpPr/>
              <p:nvPr/>
            </p:nvSpPr>
            <p:spPr>
              <a:xfrm>
                <a:off x="5069608" y="4300641"/>
                <a:ext cx="218777" cy="21877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grpSp>
        <p:grpSp>
          <p:nvGrpSpPr>
            <p:cNvPr id="95" name="Content 4"/>
            <p:cNvGrpSpPr/>
            <p:nvPr/>
          </p:nvGrpSpPr>
          <p:grpSpPr>
            <a:xfrm>
              <a:off x="6194324" y="4446125"/>
              <a:ext cx="1399399" cy="556548"/>
              <a:chOff x="6193060" y="4300641"/>
              <a:chExt cx="1576219" cy="626767"/>
            </a:xfrm>
          </p:grpSpPr>
          <p:sp>
            <p:nvSpPr>
              <p:cNvPr id="108" name="Title 1"/>
              <p:cNvSpPr txBox="1"/>
              <p:nvPr/>
            </p:nvSpPr>
            <p:spPr>
              <a:xfrm>
                <a:off x="6193060" y="4580799"/>
                <a:ext cx="1576219" cy="346609"/>
              </a:xfrm>
              <a:prstGeom prst="rect">
                <a:avLst/>
              </a:prstGeom>
              <a:noFill/>
            </p:spPr>
            <p:txBody>
              <a:bodyPr wrap="square" rtlCol="0">
                <a:spAutoFit/>
              </a:bodyPr>
              <a:lstStyle/>
              <a:p>
                <a:pPr marR="0" algn="ctr" defTabSz="914400" eaLnBrk="1" fontAlgn="auto" hangingPunct="1">
                  <a:spcBef>
                    <a:spcPts val="0"/>
                  </a:spcBef>
                  <a:spcAft>
                    <a:spcPts val="0"/>
                  </a:spcAft>
                  <a:buClrTx/>
                  <a:buSzTx/>
                  <a:buFontTx/>
                  <a:buNone/>
                  <a:defRPr/>
                </a:pPr>
                <a:r>
                  <a:rPr kumimoji="0" lang="en-US" sz="1400" b="1" kern="1200" cap="none" spc="0" normalizeH="0" baseline="0" noProof="0" dirty="0">
                    <a:solidFill>
                      <a:schemeClr val="tx1">
                        <a:lumMod val="50000"/>
                        <a:lumOff val="50000"/>
                      </a:schemeClr>
                    </a:solidFill>
                    <a:latin typeface="+mn-ea"/>
                    <a:ea typeface="+mn-ea"/>
                    <a:cs typeface="+mn-cs"/>
                  </a:rPr>
                  <a:t>Special</a:t>
                </a:r>
                <a:r>
                  <a:rPr kumimoji="0" lang="en-US" sz="1400" kern="1200" cap="none" spc="0" normalizeH="0" baseline="0" noProof="0" dirty="0">
                    <a:solidFill>
                      <a:schemeClr val="tx1">
                        <a:lumMod val="50000"/>
                        <a:lumOff val="50000"/>
                      </a:schemeClr>
                    </a:solidFill>
                    <a:latin typeface="+mn-ea"/>
                    <a:ea typeface="+mn-ea"/>
                    <a:cs typeface="+mn-cs"/>
                  </a:rPr>
                  <a:t> </a:t>
                </a:r>
                <a:r>
                  <a:rPr kumimoji="0" lang="en-US" sz="1400" b="1" kern="1200" cap="none" spc="0" normalizeH="0" baseline="0" noProof="0" dirty="0">
                    <a:solidFill>
                      <a:schemeClr val="tx1">
                        <a:lumMod val="50000"/>
                        <a:lumOff val="50000"/>
                      </a:schemeClr>
                    </a:solidFill>
                    <a:latin typeface="+mn-ea"/>
                    <a:ea typeface="+mn-ea"/>
                    <a:cs typeface="+mn-cs"/>
                  </a:rPr>
                  <a:t>Items</a:t>
                </a:r>
                <a:endParaRPr kumimoji="0" lang="id-ID" sz="1400" b="1" kern="1200" cap="none" spc="0" normalizeH="0" baseline="0" noProof="0" dirty="0">
                  <a:solidFill>
                    <a:schemeClr val="tx1">
                      <a:lumMod val="50000"/>
                      <a:lumOff val="50000"/>
                    </a:schemeClr>
                  </a:solidFill>
                  <a:latin typeface="+mn-ea"/>
                  <a:ea typeface="+mn-ea"/>
                  <a:cs typeface="+mn-cs"/>
                </a:endParaRPr>
              </a:p>
            </p:txBody>
          </p:sp>
          <p:sp>
            <p:nvSpPr>
              <p:cNvPr id="109" name="Point 4"/>
              <p:cNvSpPr/>
              <p:nvPr/>
            </p:nvSpPr>
            <p:spPr>
              <a:xfrm>
                <a:off x="6861419" y="4300641"/>
                <a:ext cx="218777" cy="21877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grpSp>
        <p:grpSp>
          <p:nvGrpSpPr>
            <p:cNvPr id="96" name="Content 5"/>
            <p:cNvGrpSpPr/>
            <p:nvPr/>
          </p:nvGrpSpPr>
          <p:grpSpPr>
            <a:xfrm>
              <a:off x="7787195" y="4446124"/>
              <a:ext cx="1397520" cy="556554"/>
              <a:chOff x="7987509" y="4300641"/>
              <a:chExt cx="1576219" cy="626776"/>
            </a:xfrm>
          </p:grpSpPr>
          <p:sp>
            <p:nvSpPr>
              <p:cNvPr id="106" name="Title 1"/>
              <p:cNvSpPr txBox="1"/>
              <p:nvPr/>
            </p:nvSpPr>
            <p:spPr>
              <a:xfrm>
                <a:off x="7987509" y="4580807"/>
                <a:ext cx="1576219" cy="346610"/>
              </a:xfrm>
              <a:prstGeom prst="rect">
                <a:avLst/>
              </a:prstGeom>
              <a:noFill/>
            </p:spPr>
            <p:txBody>
              <a:bodyPr wrap="square" rtlCol="0">
                <a:spAutoFit/>
              </a:bodyPr>
              <a:lstStyle/>
              <a:p>
                <a:pPr marR="0" algn="ctr" defTabSz="914400" eaLnBrk="1" fontAlgn="auto" hangingPunct="1">
                  <a:spcBef>
                    <a:spcPts val="0"/>
                  </a:spcBef>
                  <a:spcAft>
                    <a:spcPts val="0"/>
                  </a:spcAft>
                  <a:buClrTx/>
                  <a:buSzTx/>
                  <a:buFontTx/>
                  <a:buNone/>
                  <a:defRPr/>
                </a:pPr>
                <a:r>
                  <a:rPr kumimoji="0" lang="en-US" sz="1400" b="1" kern="1200" cap="none" spc="0" normalizeH="0" baseline="0" noProof="0" dirty="0">
                    <a:solidFill>
                      <a:schemeClr val="tx1">
                        <a:lumMod val="50000"/>
                        <a:lumOff val="50000"/>
                      </a:schemeClr>
                    </a:solidFill>
                    <a:latin typeface="+mn-ea"/>
                    <a:ea typeface="+mn-ea"/>
                    <a:cs typeface="+mn-cs"/>
                  </a:rPr>
                  <a:t>Reject Items</a:t>
                </a:r>
                <a:endParaRPr kumimoji="0" lang="id-ID" sz="1400" b="1" kern="1200" cap="none" spc="0" normalizeH="0" baseline="0" noProof="0" dirty="0">
                  <a:solidFill>
                    <a:schemeClr val="tx1">
                      <a:lumMod val="50000"/>
                      <a:lumOff val="50000"/>
                    </a:schemeClr>
                  </a:solidFill>
                  <a:latin typeface="+mn-ea"/>
                  <a:ea typeface="+mn-ea"/>
                  <a:cs typeface="+mn-cs"/>
                </a:endParaRPr>
              </a:p>
            </p:txBody>
          </p:sp>
          <p:sp>
            <p:nvSpPr>
              <p:cNvPr id="107" name="Point 5"/>
              <p:cNvSpPr/>
              <p:nvPr/>
            </p:nvSpPr>
            <p:spPr>
              <a:xfrm>
                <a:off x="8653230" y="4300641"/>
                <a:ext cx="218777" cy="21877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grpSp>
        <p:grpSp>
          <p:nvGrpSpPr>
            <p:cNvPr id="97" name="Content 6"/>
            <p:cNvGrpSpPr/>
            <p:nvPr/>
          </p:nvGrpSpPr>
          <p:grpSpPr>
            <a:xfrm>
              <a:off x="9378190" y="4446120"/>
              <a:ext cx="1399397" cy="556557"/>
              <a:chOff x="9781959" y="4300641"/>
              <a:chExt cx="1576219" cy="626783"/>
            </a:xfrm>
          </p:grpSpPr>
          <p:sp>
            <p:nvSpPr>
              <p:cNvPr id="104" name="Title 1"/>
              <p:cNvSpPr txBox="1"/>
              <p:nvPr/>
            </p:nvSpPr>
            <p:spPr>
              <a:xfrm>
                <a:off x="9781959" y="4580812"/>
                <a:ext cx="1576219" cy="346612"/>
              </a:xfrm>
              <a:prstGeom prst="rect">
                <a:avLst/>
              </a:prstGeom>
              <a:noFill/>
            </p:spPr>
            <p:txBody>
              <a:bodyPr wrap="square" rtlCol="0">
                <a:spAutoFit/>
              </a:bodyPr>
              <a:lstStyle/>
              <a:p>
                <a:pPr marR="0" algn="ctr" defTabSz="914400" eaLnBrk="1" fontAlgn="auto" hangingPunct="1">
                  <a:spcBef>
                    <a:spcPts val="0"/>
                  </a:spcBef>
                  <a:spcAft>
                    <a:spcPts val="0"/>
                  </a:spcAft>
                  <a:buClrTx/>
                  <a:buSzTx/>
                  <a:buFontTx/>
                  <a:buNone/>
                  <a:defRPr/>
                </a:pPr>
                <a:r>
                  <a:rPr kumimoji="0" lang="en-US" sz="1400" b="1" kern="1200" cap="none" spc="0" normalizeH="0" baseline="0" noProof="0" dirty="0">
                    <a:solidFill>
                      <a:schemeClr val="tx1">
                        <a:lumMod val="50000"/>
                        <a:lumOff val="50000"/>
                      </a:schemeClr>
                    </a:solidFill>
                    <a:latin typeface="+mn-ea"/>
                    <a:ea typeface="+mn-ea"/>
                    <a:cs typeface="+mn-cs"/>
                  </a:rPr>
                  <a:t>Payment</a:t>
                </a:r>
                <a:endParaRPr kumimoji="0" lang="id-ID" sz="1400" b="1" kern="1200" cap="none" spc="0" normalizeH="0" baseline="0" noProof="0" dirty="0">
                  <a:solidFill>
                    <a:schemeClr val="tx1">
                      <a:lumMod val="50000"/>
                      <a:lumOff val="50000"/>
                    </a:schemeClr>
                  </a:solidFill>
                  <a:latin typeface="+mn-ea"/>
                  <a:ea typeface="+mn-ea"/>
                  <a:cs typeface="+mn-cs"/>
                </a:endParaRPr>
              </a:p>
            </p:txBody>
          </p:sp>
          <p:sp>
            <p:nvSpPr>
              <p:cNvPr id="105" name="Point 6"/>
              <p:cNvSpPr/>
              <p:nvPr/>
            </p:nvSpPr>
            <p:spPr>
              <a:xfrm>
                <a:off x="10445043" y="4300641"/>
                <a:ext cx="218777" cy="218777"/>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a:ln>
                    <a:noFill/>
                  </a:ln>
                  <a:solidFill>
                    <a:schemeClr val="tx1">
                      <a:lumMod val="50000"/>
                      <a:lumOff val="50000"/>
                    </a:schemeClr>
                  </a:solidFill>
                  <a:effectLst/>
                  <a:uLnTx/>
                  <a:uFillTx/>
                  <a:latin typeface="+mn-ea"/>
                  <a:cs typeface="+mn-cs"/>
                </a:endParaRPr>
              </a:p>
            </p:txBody>
          </p:sp>
        </p:grpSp>
        <p:sp>
          <p:nvSpPr>
            <p:cNvPr id="98" name="1"/>
            <p:cNvSpPr>
              <a:spLocks noChangeAspect="1"/>
            </p:cNvSpPr>
            <p:nvPr/>
          </p:nvSpPr>
          <p:spPr bwMode="auto">
            <a:xfrm>
              <a:off x="1936198" y="3124994"/>
              <a:ext cx="360298" cy="360000"/>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p>
        <p:sp>
          <p:nvSpPr>
            <p:cNvPr id="99" name="1"/>
            <p:cNvSpPr>
              <a:spLocks noChangeAspect="1"/>
            </p:cNvSpPr>
            <p:nvPr/>
          </p:nvSpPr>
          <p:spPr bwMode="auto">
            <a:xfrm>
              <a:off x="3534329" y="3124994"/>
              <a:ext cx="360298" cy="360000"/>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p>
        <p:sp>
          <p:nvSpPr>
            <p:cNvPr id="100" name="1"/>
            <p:cNvSpPr>
              <a:spLocks noChangeAspect="1"/>
            </p:cNvSpPr>
            <p:nvPr/>
          </p:nvSpPr>
          <p:spPr bwMode="auto">
            <a:xfrm>
              <a:off x="5132460" y="3124994"/>
              <a:ext cx="360298" cy="360000"/>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p>
        <p:sp>
          <p:nvSpPr>
            <p:cNvPr id="101" name="1"/>
            <p:cNvSpPr>
              <a:spLocks noChangeAspect="1"/>
            </p:cNvSpPr>
            <p:nvPr/>
          </p:nvSpPr>
          <p:spPr bwMode="auto">
            <a:xfrm>
              <a:off x="6730591" y="3124994"/>
              <a:ext cx="360298" cy="360000"/>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p>
        <p:sp>
          <p:nvSpPr>
            <p:cNvPr id="102" name="1"/>
            <p:cNvSpPr>
              <a:spLocks noChangeAspect="1"/>
            </p:cNvSpPr>
            <p:nvPr/>
          </p:nvSpPr>
          <p:spPr bwMode="auto">
            <a:xfrm>
              <a:off x="9926855" y="3124994"/>
              <a:ext cx="360298" cy="360000"/>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p>
        <p:sp>
          <p:nvSpPr>
            <p:cNvPr id="103" name="1"/>
            <p:cNvSpPr>
              <a:spLocks noChangeAspect="1"/>
            </p:cNvSpPr>
            <p:nvPr/>
          </p:nvSpPr>
          <p:spPr bwMode="auto">
            <a:xfrm>
              <a:off x="8328722" y="3124994"/>
              <a:ext cx="360298" cy="360000"/>
            </a:xfrm>
            <a:custGeom>
              <a:avLst/>
              <a:gdLst>
                <a:gd name="T0" fmla="*/ 11212 w 12607"/>
                <a:gd name="T1" fmla="*/ 4855 h 12594"/>
                <a:gd name="T2" fmla="*/ 11019 w 12607"/>
                <a:gd name="T3" fmla="*/ 4855 h 12594"/>
                <a:gd name="T4" fmla="*/ 10644 w 12607"/>
                <a:gd name="T5" fmla="*/ 3981 h 12594"/>
                <a:gd name="T6" fmla="*/ 10796 w 12607"/>
                <a:gd name="T7" fmla="*/ 3830 h 12594"/>
                <a:gd name="T8" fmla="*/ 10796 w 12607"/>
                <a:gd name="T9" fmla="*/ 1864 h 12594"/>
                <a:gd name="T10" fmla="*/ 10755 w 12607"/>
                <a:gd name="T11" fmla="*/ 1823 h 12594"/>
                <a:gd name="T12" fmla="*/ 8781 w 12607"/>
                <a:gd name="T13" fmla="*/ 1823 h 12594"/>
                <a:gd name="T14" fmla="*/ 8611 w 12607"/>
                <a:gd name="T15" fmla="*/ 1992 h 12594"/>
                <a:gd name="T16" fmla="*/ 7729 w 12607"/>
                <a:gd name="T17" fmla="*/ 1634 h 12594"/>
                <a:gd name="T18" fmla="*/ 7729 w 12607"/>
                <a:gd name="T19" fmla="*/ 1390 h 12594"/>
                <a:gd name="T20" fmla="*/ 6333 w 12607"/>
                <a:gd name="T21" fmla="*/ 0 h 12594"/>
                <a:gd name="T22" fmla="*/ 6274 w 12607"/>
                <a:gd name="T23" fmla="*/ 0 h 12594"/>
                <a:gd name="T24" fmla="*/ 4878 w 12607"/>
                <a:gd name="T25" fmla="*/ 1390 h 12594"/>
                <a:gd name="T26" fmla="*/ 4878 w 12607"/>
                <a:gd name="T27" fmla="*/ 1652 h 12594"/>
                <a:gd name="T28" fmla="*/ 4033 w 12607"/>
                <a:gd name="T29" fmla="*/ 2003 h 12594"/>
                <a:gd name="T30" fmla="*/ 3852 w 12607"/>
                <a:gd name="T31" fmla="*/ 1823 h 12594"/>
                <a:gd name="T32" fmla="*/ 1878 w 12607"/>
                <a:gd name="T33" fmla="*/ 1823 h 12594"/>
                <a:gd name="T34" fmla="*/ 1837 w 12607"/>
                <a:gd name="T35" fmla="*/ 1864 h 12594"/>
                <a:gd name="T36" fmla="*/ 1837 w 12607"/>
                <a:gd name="T37" fmla="*/ 3830 h 12594"/>
                <a:gd name="T38" fmla="*/ 2012 w 12607"/>
                <a:gd name="T39" fmla="*/ 4004 h 12594"/>
                <a:gd name="T40" fmla="*/ 1650 w 12607"/>
                <a:gd name="T41" fmla="*/ 4855 h 12594"/>
                <a:gd name="T42" fmla="*/ 1396 w 12607"/>
                <a:gd name="T43" fmla="*/ 4855 h 12594"/>
                <a:gd name="T44" fmla="*/ 0 w 12607"/>
                <a:gd name="T45" fmla="*/ 6245 h 12594"/>
                <a:gd name="T46" fmla="*/ 0 w 12607"/>
                <a:gd name="T47" fmla="*/ 6304 h 12594"/>
                <a:gd name="T48" fmla="*/ 1396 w 12607"/>
                <a:gd name="T49" fmla="*/ 7694 h 12594"/>
                <a:gd name="T50" fmla="*/ 1618 w 12607"/>
                <a:gd name="T51" fmla="*/ 7694 h 12594"/>
                <a:gd name="T52" fmla="*/ 1983 w 12607"/>
                <a:gd name="T53" fmla="*/ 8593 h 12594"/>
                <a:gd name="T54" fmla="*/ 1814 w 12607"/>
                <a:gd name="T55" fmla="*/ 8761 h 12594"/>
                <a:gd name="T56" fmla="*/ 1814 w 12607"/>
                <a:gd name="T57" fmla="*/ 10728 h 12594"/>
                <a:gd name="T58" fmla="*/ 1855 w 12607"/>
                <a:gd name="T59" fmla="*/ 10769 h 12594"/>
                <a:gd name="T60" fmla="*/ 3829 w 12607"/>
                <a:gd name="T61" fmla="*/ 10769 h 12594"/>
                <a:gd name="T62" fmla="*/ 3981 w 12607"/>
                <a:gd name="T63" fmla="*/ 10618 h 12594"/>
                <a:gd name="T64" fmla="*/ 4878 w 12607"/>
                <a:gd name="T65" fmla="*/ 10999 h 12594"/>
                <a:gd name="T66" fmla="*/ 4878 w 12607"/>
                <a:gd name="T67" fmla="*/ 11204 h 12594"/>
                <a:gd name="T68" fmla="*/ 6274 w 12607"/>
                <a:gd name="T69" fmla="*/ 12594 h 12594"/>
                <a:gd name="T70" fmla="*/ 6333 w 12607"/>
                <a:gd name="T71" fmla="*/ 12594 h 12594"/>
                <a:gd name="T72" fmla="*/ 7729 w 12607"/>
                <a:gd name="T73" fmla="*/ 11204 h 12594"/>
                <a:gd name="T74" fmla="*/ 7729 w 12607"/>
                <a:gd name="T75" fmla="*/ 11016 h 12594"/>
                <a:gd name="T76" fmla="*/ 8664 w 12607"/>
                <a:gd name="T77" fmla="*/ 10630 h 12594"/>
                <a:gd name="T78" fmla="*/ 8803 w 12607"/>
                <a:gd name="T79" fmla="*/ 10769 h 12594"/>
                <a:gd name="T80" fmla="*/ 10777 w 12607"/>
                <a:gd name="T81" fmla="*/ 10769 h 12594"/>
                <a:gd name="T82" fmla="*/ 10819 w 12607"/>
                <a:gd name="T83" fmla="*/ 10728 h 12594"/>
                <a:gd name="T84" fmla="*/ 10819 w 12607"/>
                <a:gd name="T85" fmla="*/ 8761 h 12594"/>
                <a:gd name="T86" fmla="*/ 10673 w 12607"/>
                <a:gd name="T87" fmla="*/ 8616 h 12594"/>
                <a:gd name="T88" fmla="*/ 11051 w 12607"/>
                <a:gd name="T89" fmla="*/ 7694 h 12594"/>
                <a:gd name="T90" fmla="*/ 11211 w 12607"/>
                <a:gd name="T91" fmla="*/ 7694 h 12594"/>
                <a:gd name="T92" fmla="*/ 12607 w 12607"/>
                <a:gd name="T93" fmla="*/ 6304 h 12594"/>
                <a:gd name="T94" fmla="*/ 12607 w 12607"/>
                <a:gd name="T95" fmla="*/ 6245 h 12594"/>
                <a:gd name="T96" fmla="*/ 11212 w 12607"/>
                <a:gd name="T97" fmla="*/ 4855 h 12594"/>
                <a:gd name="T98" fmla="*/ 6337 w 12607"/>
                <a:gd name="T99" fmla="*/ 8498 h 12594"/>
                <a:gd name="T100" fmla="*/ 4152 w 12607"/>
                <a:gd name="T101" fmla="*/ 6323 h 12594"/>
                <a:gd name="T102" fmla="*/ 6337 w 12607"/>
                <a:gd name="T103" fmla="*/ 4146 h 12594"/>
                <a:gd name="T104" fmla="*/ 8521 w 12607"/>
                <a:gd name="T105" fmla="*/ 6323 h 12594"/>
                <a:gd name="T106" fmla="*/ 6337 w 12607"/>
                <a:gd name="T107" fmla="*/ 8498 h 12594"/>
                <a:gd name="T108" fmla="*/ 6337 w 12607"/>
                <a:gd name="T109" fmla="*/ 8498 h 12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07" h="12594">
                  <a:moveTo>
                    <a:pt x="11212" y="4855"/>
                  </a:moveTo>
                  <a:lnTo>
                    <a:pt x="11019" y="4855"/>
                  </a:lnTo>
                  <a:cubicBezTo>
                    <a:pt x="10923" y="4550"/>
                    <a:pt x="10796" y="4258"/>
                    <a:pt x="10644" y="3981"/>
                  </a:cubicBezTo>
                  <a:lnTo>
                    <a:pt x="10796" y="3830"/>
                  </a:lnTo>
                  <a:cubicBezTo>
                    <a:pt x="11341" y="3287"/>
                    <a:pt x="11341" y="2407"/>
                    <a:pt x="10796" y="1864"/>
                  </a:cubicBezTo>
                  <a:lnTo>
                    <a:pt x="10755" y="1823"/>
                  </a:lnTo>
                  <a:cubicBezTo>
                    <a:pt x="10209" y="1279"/>
                    <a:pt x="9326" y="1279"/>
                    <a:pt x="8781" y="1823"/>
                  </a:cubicBezTo>
                  <a:lnTo>
                    <a:pt x="8611" y="1992"/>
                  </a:lnTo>
                  <a:cubicBezTo>
                    <a:pt x="8332" y="1846"/>
                    <a:pt x="8037" y="1725"/>
                    <a:pt x="7729" y="1634"/>
                  </a:cubicBezTo>
                  <a:lnTo>
                    <a:pt x="7729" y="1390"/>
                  </a:lnTo>
                  <a:cubicBezTo>
                    <a:pt x="7729" y="622"/>
                    <a:pt x="7104" y="0"/>
                    <a:pt x="6333" y="0"/>
                  </a:cubicBezTo>
                  <a:lnTo>
                    <a:pt x="6274" y="0"/>
                  </a:lnTo>
                  <a:cubicBezTo>
                    <a:pt x="5503" y="0"/>
                    <a:pt x="4878" y="622"/>
                    <a:pt x="4878" y="1390"/>
                  </a:cubicBezTo>
                  <a:lnTo>
                    <a:pt x="4878" y="1652"/>
                  </a:lnTo>
                  <a:cubicBezTo>
                    <a:pt x="4584" y="1742"/>
                    <a:pt x="4301" y="1861"/>
                    <a:pt x="4033" y="2003"/>
                  </a:cubicBezTo>
                  <a:lnTo>
                    <a:pt x="3852" y="1823"/>
                  </a:lnTo>
                  <a:cubicBezTo>
                    <a:pt x="3307" y="1280"/>
                    <a:pt x="2423" y="1280"/>
                    <a:pt x="1878" y="1823"/>
                  </a:cubicBezTo>
                  <a:lnTo>
                    <a:pt x="1837" y="1864"/>
                  </a:lnTo>
                  <a:cubicBezTo>
                    <a:pt x="1292" y="2407"/>
                    <a:pt x="1292" y="3287"/>
                    <a:pt x="1837" y="3830"/>
                  </a:cubicBezTo>
                  <a:lnTo>
                    <a:pt x="2012" y="4004"/>
                  </a:lnTo>
                  <a:cubicBezTo>
                    <a:pt x="1865" y="4274"/>
                    <a:pt x="1743" y="4558"/>
                    <a:pt x="1650" y="4855"/>
                  </a:cubicBezTo>
                  <a:lnTo>
                    <a:pt x="1396" y="4855"/>
                  </a:lnTo>
                  <a:cubicBezTo>
                    <a:pt x="625" y="4855"/>
                    <a:pt x="0" y="5478"/>
                    <a:pt x="0" y="6245"/>
                  </a:cubicBezTo>
                  <a:lnTo>
                    <a:pt x="0" y="6304"/>
                  </a:lnTo>
                  <a:cubicBezTo>
                    <a:pt x="0" y="7072"/>
                    <a:pt x="625" y="7694"/>
                    <a:pt x="1396" y="7694"/>
                  </a:cubicBezTo>
                  <a:lnTo>
                    <a:pt x="1618" y="7694"/>
                  </a:lnTo>
                  <a:cubicBezTo>
                    <a:pt x="1710" y="8008"/>
                    <a:pt x="1833" y="8308"/>
                    <a:pt x="1983" y="8593"/>
                  </a:cubicBezTo>
                  <a:lnTo>
                    <a:pt x="1814" y="8761"/>
                  </a:lnTo>
                  <a:cubicBezTo>
                    <a:pt x="1269" y="9304"/>
                    <a:pt x="1269" y="10185"/>
                    <a:pt x="1814" y="10728"/>
                  </a:cubicBezTo>
                  <a:lnTo>
                    <a:pt x="1855" y="10769"/>
                  </a:lnTo>
                  <a:cubicBezTo>
                    <a:pt x="2400" y="11312"/>
                    <a:pt x="3284" y="11312"/>
                    <a:pt x="3829" y="10769"/>
                  </a:cubicBezTo>
                  <a:lnTo>
                    <a:pt x="3981" y="10618"/>
                  </a:lnTo>
                  <a:cubicBezTo>
                    <a:pt x="4264" y="10773"/>
                    <a:pt x="4564" y="10902"/>
                    <a:pt x="4878" y="10999"/>
                  </a:cubicBezTo>
                  <a:lnTo>
                    <a:pt x="4878" y="11204"/>
                  </a:lnTo>
                  <a:cubicBezTo>
                    <a:pt x="4878" y="11972"/>
                    <a:pt x="5503" y="12594"/>
                    <a:pt x="6274" y="12594"/>
                  </a:cubicBezTo>
                  <a:lnTo>
                    <a:pt x="6333" y="12594"/>
                  </a:lnTo>
                  <a:cubicBezTo>
                    <a:pt x="7104" y="12594"/>
                    <a:pt x="7729" y="11972"/>
                    <a:pt x="7729" y="11204"/>
                  </a:cubicBezTo>
                  <a:lnTo>
                    <a:pt x="7729" y="11016"/>
                  </a:lnTo>
                  <a:cubicBezTo>
                    <a:pt x="8056" y="10920"/>
                    <a:pt x="8368" y="10788"/>
                    <a:pt x="8664" y="10630"/>
                  </a:cubicBezTo>
                  <a:lnTo>
                    <a:pt x="8803" y="10769"/>
                  </a:lnTo>
                  <a:cubicBezTo>
                    <a:pt x="9348" y="11312"/>
                    <a:pt x="10233" y="11312"/>
                    <a:pt x="10777" y="10769"/>
                  </a:cubicBezTo>
                  <a:lnTo>
                    <a:pt x="10819" y="10728"/>
                  </a:lnTo>
                  <a:cubicBezTo>
                    <a:pt x="11364" y="10185"/>
                    <a:pt x="11364" y="9304"/>
                    <a:pt x="10819" y="8761"/>
                  </a:cubicBezTo>
                  <a:lnTo>
                    <a:pt x="10673" y="8616"/>
                  </a:lnTo>
                  <a:cubicBezTo>
                    <a:pt x="10828" y="8324"/>
                    <a:pt x="10956" y="8017"/>
                    <a:pt x="11051" y="7694"/>
                  </a:cubicBezTo>
                  <a:lnTo>
                    <a:pt x="11211" y="7694"/>
                  </a:lnTo>
                  <a:cubicBezTo>
                    <a:pt x="11982" y="7694"/>
                    <a:pt x="12607" y="7071"/>
                    <a:pt x="12607" y="6304"/>
                  </a:cubicBezTo>
                  <a:lnTo>
                    <a:pt x="12607" y="6245"/>
                  </a:lnTo>
                  <a:cubicBezTo>
                    <a:pt x="12607" y="5477"/>
                    <a:pt x="11982" y="4855"/>
                    <a:pt x="11212" y="4855"/>
                  </a:cubicBezTo>
                  <a:close/>
                  <a:moveTo>
                    <a:pt x="6337" y="8498"/>
                  </a:moveTo>
                  <a:cubicBezTo>
                    <a:pt x="5130" y="8498"/>
                    <a:pt x="4152" y="7524"/>
                    <a:pt x="4152" y="6323"/>
                  </a:cubicBezTo>
                  <a:cubicBezTo>
                    <a:pt x="4152" y="5120"/>
                    <a:pt x="5130" y="4146"/>
                    <a:pt x="6337" y="4146"/>
                  </a:cubicBezTo>
                  <a:cubicBezTo>
                    <a:pt x="7544" y="4146"/>
                    <a:pt x="8521" y="5120"/>
                    <a:pt x="8521" y="6323"/>
                  </a:cubicBezTo>
                  <a:cubicBezTo>
                    <a:pt x="8521" y="7524"/>
                    <a:pt x="7544" y="8498"/>
                    <a:pt x="6337" y="8498"/>
                  </a:cubicBezTo>
                  <a:close/>
                  <a:moveTo>
                    <a:pt x="6337" y="8498"/>
                  </a:moveTo>
                  <a:close/>
                </a:path>
              </a:pathLst>
            </a:custGeom>
            <a:solidFill>
              <a:schemeClr val="bg1"/>
            </a:solidFill>
            <a:ln>
              <a:noFill/>
            </a:ln>
          </p:spPr>
        </p: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Horizontal)">
                                      <p:cBhvr>
                                        <p:cTn id="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p:nvPr/>
        </p:nvGrpSpPr>
        <p:grpSpPr>
          <a:xfrm>
            <a:off x="8886875" y="3328482"/>
            <a:ext cx="2498400" cy="1727046"/>
            <a:chOff x="8953811" y="3119274"/>
            <a:chExt cx="2197841" cy="1727046"/>
          </a:xfrm>
        </p:grpSpPr>
        <p:sp>
          <p:nvSpPr>
            <p:cNvPr id="47" name="TextBox 46"/>
            <p:cNvSpPr txBox="1"/>
            <p:nvPr/>
          </p:nvSpPr>
          <p:spPr>
            <a:xfrm>
              <a:off x="8964983" y="3119274"/>
              <a:ext cx="1900151" cy="369332"/>
            </a:xfrm>
            <a:prstGeom prst="rect">
              <a:avLst/>
            </a:prstGeom>
            <a:solidFill>
              <a:schemeClr val="accent6"/>
            </a:solidFill>
          </p:spPr>
          <p:txBody>
            <a:bodyPr wrap="square" rtlCol="0" anchor="ctr">
              <a:spAutoFit/>
            </a:bodyPr>
            <a:lstStyle/>
            <a:p>
              <a:r>
                <a:rPr lang="id-ID" dirty="0">
                  <a:solidFill>
                    <a:schemeClr val="bg1"/>
                  </a:solidFill>
                  <a:latin typeface="+mn-ea"/>
                  <a:ea typeface="+mn-ea"/>
                  <a:cs typeface="Open Sans" panose="020B0606030504020204" pitchFamily="34" charset="0"/>
                </a:rPr>
                <a:t>LOREM </a:t>
              </a:r>
              <a:endParaRPr lang="id-ID" dirty="0">
                <a:solidFill>
                  <a:schemeClr val="bg1"/>
                </a:solidFill>
                <a:latin typeface="+mn-ea"/>
                <a:ea typeface="+mn-ea"/>
                <a:cs typeface="Open Sans" panose="020B0606030504020204" pitchFamily="34" charset="0"/>
              </a:endParaRPr>
            </a:p>
          </p:txBody>
        </p:sp>
        <p:sp>
          <p:nvSpPr>
            <p:cNvPr id="48" name="TextBox 47"/>
            <p:cNvSpPr txBox="1"/>
            <p:nvPr/>
          </p:nvSpPr>
          <p:spPr>
            <a:xfrm>
              <a:off x="8953811" y="3647440"/>
              <a:ext cx="2197841" cy="1198880"/>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mn-ea"/>
                  <a:ea typeface="+mn-ea"/>
                  <a:cs typeface="Open Sans" panose="020B0606030504020204" pitchFamily="34" charset="0"/>
                </a:rPr>
                <a:t>双击输入替换内容双击输入替换内容双击输入替换内容双击输入替换内容双击输入替换内容双击输入替换内容</a:t>
              </a:r>
              <a:endParaRPr lang="id-ID" sz="1200" dirty="0">
                <a:solidFill>
                  <a:schemeClr val="tx1">
                    <a:lumMod val="65000"/>
                    <a:lumOff val="35000"/>
                  </a:schemeClr>
                </a:solidFill>
                <a:latin typeface="+mn-ea"/>
                <a:ea typeface="+mn-ea"/>
                <a:cs typeface="Open Sans" panose="020B0606030504020204" pitchFamily="34" charset="0"/>
              </a:endParaRPr>
            </a:p>
          </p:txBody>
        </p:sp>
      </p:grpSp>
      <p:grpSp>
        <p:nvGrpSpPr>
          <p:cNvPr id="49" name="组合 48"/>
          <p:cNvGrpSpPr/>
          <p:nvPr/>
        </p:nvGrpSpPr>
        <p:grpSpPr>
          <a:xfrm>
            <a:off x="687387" y="3328412"/>
            <a:ext cx="2496526" cy="1727116"/>
            <a:chOff x="754322" y="3119204"/>
            <a:chExt cx="2496526" cy="1727116"/>
          </a:xfrm>
        </p:grpSpPr>
        <p:sp>
          <p:nvSpPr>
            <p:cNvPr id="50" name="TextBox 49"/>
            <p:cNvSpPr txBox="1"/>
            <p:nvPr/>
          </p:nvSpPr>
          <p:spPr>
            <a:xfrm>
              <a:off x="982922" y="3119204"/>
              <a:ext cx="2160000" cy="369332"/>
            </a:xfrm>
            <a:prstGeom prst="rect">
              <a:avLst/>
            </a:prstGeom>
            <a:solidFill>
              <a:schemeClr val="accent6"/>
            </a:solidFill>
          </p:spPr>
          <p:txBody>
            <a:bodyPr wrap="square" rtlCol="0" anchor="ctr">
              <a:spAutoFit/>
            </a:bodyPr>
            <a:lstStyle/>
            <a:p>
              <a:pPr algn="r"/>
              <a:r>
                <a:rPr lang="id-ID" dirty="0">
                  <a:solidFill>
                    <a:schemeClr val="bg1"/>
                  </a:solidFill>
                  <a:latin typeface="+mn-ea"/>
                  <a:ea typeface="+mn-ea"/>
                  <a:cs typeface="Open Sans" panose="020B0606030504020204" pitchFamily="34" charset="0"/>
                </a:rPr>
                <a:t>LOREM</a:t>
              </a:r>
              <a:endParaRPr lang="id-ID" dirty="0">
                <a:solidFill>
                  <a:schemeClr val="bg1"/>
                </a:solidFill>
                <a:latin typeface="+mn-ea"/>
                <a:ea typeface="+mn-ea"/>
                <a:cs typeface="Open Sans" panose="020B0606030504020204" pitchFamily="34" charset="0"/>
              </a:endParaRPr>
            </a:p>
          </p:txBody>
        </p:sp>
        <p:sp>
          <p:nvSpPr>
            <p:cNvPr id="51" name="TextBox 50"/>
            <p:cNvSpPr txBox="1"/>
            <p:nvPr/>
          </p:nvSpPr>
          <p:spPr>
            <a:xfrm>
              <a:off x="754322" y="3647440"/>
              <a:ext cx="2496526" cy="1198880"/>
            </a:xfrm>
            <a:prstGeom prst="rect">
              <a:avLst/>
            </a:prstGeom>
            <a:noFill/>
          </p:spPr>
          <p:txBody>
            <a:bodyPr wrap="square" rtlCol="0">
              <a:spAutoFit/>
            </a:bodyPr>
            <a:lstStyle/>
            <a:p>
              <a:pPr algn="r">
                <a:lnSpc>
                  <a:spcPct val="150000"/>
                </a:lnSpc>
              </a:pPr>
              <a:r>
                <a:rPr lang="zh-CN" altLang="en-US" sz="1200" dirty="0">
                  <a:solidFill>
                    <a:schemeClr val="tx1">
                      <a:lumMod val="65000"/>
                      <a:lumOff val="35000"/>
                    </a:schemeClr>
                  </a:solidFill>
                  <a:latin typeface="+mn-ea"/>
                  <a:ea typeface="+mn-ea"/>
                  <a:cs typeface="Open Sans" panose="020B0606030504020204" pitchFamily="34" charset="0"/>
                </a:rPr>
                <a:t>双击输入替换内容双击输入替换内容双击输入替换内容双击输入替换内容双击输入替换内容双击输入替换内容</a:t>
              </a:r>
              <a:endParaRPr lang="id-ID" sz="1200" dirty="0">
                <a:solidFill>
                  <a:schemeClr val="tx1">
                    <a:lumMod val="65000"/>
                    <a:lumOff val="35000"/>
                  </a:schemeClr>
                </a:solidFill>
                <a:latin typeface="+mn-ea"/>
                <a:ea typeface="+mn-ea"/>
                <a:cs typeface="Open Sans" panose="020B0606030504020204" pitchFamily="34" charset="0"/>
              </a:endParaRPr>
            </a:p>
          </p:txBody>
        </p:sp>
      </p:grpSp>
      <p:pic>
        <p:nvPicPr>
          <p:cNvPr id="52" name="图片 5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757587" y="2330936"/>
            <a:ext cx="4680000" cy="3114540"/>
          </a:xfrm>
          <a:prstGeom prst="rect">
            <a:avLst/>
          </a:prstGeom>
        </p:spPr>
      </p:pic>
      <p:sp>
        <p:nvSpPr>
          <p:cNvPr id="10"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企业情况概述</a:t>
            </a:r>
            <a:endParaRPr lang="en-US" altLang="zh-CN" spc="1200" dirty="0">
              <a:latin typeface="字魂35号-经典雅黑" panose="00000500000000000000" pitchFamily="2" charset="-122"/>
              <a:ea typeface="字魂35号-经典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randombar(horizontal)">
                                      <p:cBhvr>
                                        <p:cTn id="7" dur="500"/>
                                        <p:tgtEl>
                                          <p:spTgt spid="5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right)">
                                      <p:cBhvr>
                                        <p:cTn id="11" dur="500"/>
                                        <p:tgtEl>
                                          <p:spTgt spid="49"/>
                                        </p:tgtEl>
                                      </p:cBhvr>
                                    </p:animEffect>
                                  </p:childTnLst>
                                </p:cTn>
                              </p:par>
                              <p:par>
                                <p:cTn id="12" presetID="22" presetClass="entr" presetSubtype="8" fill="hold"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left)">
                                      <p:cBhvr>
                                        <p:cTn id="14"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296987" y="1818678"/>
            <a:ext cx="3948564" cy="4116680"/>
            <a:chOff x="1965261" y="1992702"/>
            <a:chExt cx="3963510" cy="4132263"/>
          </a:xfrm>
        </p:grpSpPr>
        <p:sp>
          <p:nvSpPr>
            <p:cNvPr id="21" name="AutoShape 7"/>
            <p:cNvSpPr>
              <a:spLocks noChangeArrowheads="1"/>
            </p:cNvSpPr>
            <p:nvPr/>
          </p:nvSpPr>
          <p:spPr bwMode="auto">
            <a:xfrm>
              <a:off x="4410325" y="4080265"/>
              <a:ext cx="1516860" cy="1323975"/>
            </a:xfrm>
            <a:prstGeom prst="hexagon">
              <a:avLst>
                <a:gd name="adj" fmla="val 28652"/>
                <a:gd name="vf" fmla="val 115470"/>
              </a:avLst>
            </a:prstGeom>
            <a:blipFill dpi="0" rotWithShape="0">
              <a:blip r:embed="rId1">
                <a:extLst>
                  <a:ext uri="{28A0092B-C50C-407E-A947-70E740481C1C}">
                    <a14:useLocalDpi xmlns:a14="http://schemas.microsoft.com/office/drawing/2010/main" val="0"/>
                  </a:ext>
                </a:extLst>
              </a:blip>
              <a:srcRect/>
              <a:stretch>
                <a:fillRect/>
              </a:stretch>
            </a:blipFill>
            <a:ln>
              <a:noFill/>
            </a:ln>
          </p:spPr>
          <p:txBody>
            <a:bodyPr vert="horz" wrap="square" lIns="91440" tIns="45720" rIns="91440" bIns="45720" numCol="1" anchor="t" anchorCtr="0" compatLnSpc="1"/>
            <a:lstStyle/>
            <a:p>
              <a:pPr lvl="2"/>
              <a:r>
                <a:rPr lang="en-US" sz="1600" dirty="0">
                  <a:solidFill>
                    <a:schemeClr val="tx1">
                      <a:lumMod val="50000"/>
                      <a:lumOff val="50000"/>
                    </a:schemeClr>
                  </a:solidFill>
                  <a:latin typeface="+mn-ea"/>
                  <a:ea typeface="+mn-ea"/>
                  <a:sym typeface="微软雅黑" panose="020B0503020204020204" pitchFamily="34" charset="-122"/>
                </a:rPr>
                <a:t> </a:t>
              </a:r>
              <a:endParaRPr lang="zh-CN" altLang="en-US" sz="1600" dirty="0">
                <a:solidFill>
                  <a:schemeClr val="tx1">
                    <a:lumMod val="50000"/>
                    <a:lumOff val="50000"/>
                  </a:schemeClr>
                </a:solidFill>
                <a:latin typeface="+mn-ea"/>
                <a:ea typeface="+mn-ea"/>
              </a:endParaRPr>
            </a:p>
          </p:txBody>
        </p:sp>
        <p:grpSp>
          <p:nvGrpSpPr>
            <p:cNvPr id="22" name="组合 21"/>
            <p:cNvGrpSpPr/>
            <p:nvPr/>
          </p:nvGrpSpPr>
          <p:grpSpPr>
            <a:xfrm>
              <a:off x="3188587" y="1992702"/>
              <a:ext cx="1516860" cy="1323975"/>
              <a:chOff x="3044412" y="1849437"/>
              <a:chExt cx="1517650" cy="1323975"/>
            </a:xfrm>
          </p:grpSpPr>
          <p:sp>
            <p:nvSpPr>
              <p:cNvPr id="37" name="AutoShape 1"/>
              <p:cNvSpPr>
                <a:spLocks noChangeArrowheads="1"/>
              </p:cNvSpPr>
              <p:nvPr/>
            </p:nvSpPr>
            <p:spPr bwMode="auto">
              <a:xfrm>
                <a:off x="3044412" y="1849437"/>
                <a:ext cx="1517650" cy="1323975"/>
              </a:xfrm>
              <a:prstGeom prst="hexagon">
                <a:avLst>
                  <a:gd name="adj" fmla="val 28652"/>
                  <a:gd name="vf" fmla="val 115470"/>
                </a:avLst>
              </a:prstGeom>
              <a:noFill/>
              <a:ln w="25400" cap="flat" cmpd="sng">
                <a:solidFill>
                  <a:schemeClr val="accent6"/>
                </a:solidFill>
                <a:bevel/>
              </a:ln>
              <a:extLst>
                <a:ext uri="{909E8E84-426E-40DD-AFC4-6F175D3DCCD1}">
                  <a14:hiddenFill xmlns:a14="http://schemas.microsoft.com/office/drawing/2010/main">
                    <a:solidFill>
                      <a:srgbClr val="FFFFFF"/>
                    </a:solidFill>
                  </a14:hiddenFill>
                </a:ext>
              </a:extLst>
            </p:spPr>
            <p:txBody>
              <a:bodyPr anchor="ctr"/>
              <a:lstStyle/>
              <a:p>
                <a:pPr algn="ctr" defTabSz="0" fontAlgn="ctr">
                  <a:buClr>
                    <a:srgbClr val="FF0000"/>
                  </a:buClr>
                  <a:buSzPct val="70000"/>
                  <a:buFont typeface="Wingdings" panose="05000000000000000000" pitchFamily="2" charset="2"/>
                  <a:buChar char="u"/>
                  <a:tabLst>
                    <a:tab pos="723900" algn="l"/>
                    <a:tab pos="1447800" algn="l"/>
                  </a:tabLst>
                </a:pPr>
                <a:endParaRPr lang="zh-CN" altLang="zh-CN" sz="1400" dirty="0">
                  <a:solidFill>
                    <a:schemeClr val="tx1">
                      <a:lumMod val="50000"/>
                      <a:lumOff val="50000"/>
                    </a:schemeClr>
                  </a:solidFill>
                  <a:latin typeface="+mn-ea"/>
                  <a:ea typeface="+mn-ea"/>
                  <a:sym typeface="微软雅黑" panose="020B0503020204020204" pitchFamily="34" charset="-122"/>
                </a:endParaRPr>
              </a:p>
            </p:txBody>
          </p:sp>
          <p:sp>
            <p:nvSpPr>
              <p:cNvPr id="38" name="TextBox 147"/>
              <p:cNvSpPr>
                <a:spLocks noChangeArrowheads="1"/>
              </p:cNvSpPr>
              <p:nvPr/>
            </p:nvSpPr>
            <p:spPr bwMode="auto">
              <a:xfrm>
                <a:off x="3249199" y="2364463"/>
                <a:ext cx="105410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mn-ea"/>
                    <a:ea typeface="+mn-ea"/>
                    <a:sym typeface="微软雅黑" panose="020B0503020204020204" pitchFamily="34" charset="-122"/>
                  </a:rPr>
                  <a:t>添加标题</a:t>
                </a:r>
                <a:endParaRPr lang="zh-CN" altLang="en-US" sz="1600" dirty="0">
                  <a:solidFill>
                    <a:schemeClr val="tx1">
                      <a:lumMod val="50000"/>
                      <a:lumOff val="50000"/>
                    </a:schemeClr>
                  </a:solidFill>
                  <a:latin typeface="+mn-ea"/>
                  <a:ea typeface="+mn-ea"/>
                </a:endParaRPr>
              </a:p>
            </p:txBody>
          </p:sp>
        </p:grpSp>
        <p:grpSp>
          <p:nvGrpSpPr>
            <p:cNvPr id="23" name="组合 22"/>
            <p:cNvGrpSpPr/>
            <p:nvPr/>
          </p:nvGrpSpPr>
          <p:grpSpPr>
            <a:xfrm>
              <a:off x="4411911" y="2676915"/>
              <a:ext cx="1516860" cy="1323975"/>
              <a:chOff x="4268374" y="2533650"/>
              <a:chExt cx="1517650" cy="1323975"/>
            </a:xfrm>
          </p:grpSpPr>
          <p:sp>
            <p:nvSpPr>
              <p:cNvPr id="35" name="AutoShape 4"/>
              <p:cNvSpPr>
                <a:spLocks noChangeArrowheads="1"/>
              </p:cNvSpPr>
              <p:nvPr/>
            </p:nvSpPr>
            <p:spPr bwMode="auto">
              <a:xfrm>
                <a:off x="4268374" y="2533650"/>
                <a:ext cx="1517650" cy="1323975"/>
              </a:xfrm>
              <a:prstGeom prst="hexagon">
                <a:avLst>
                  <a:gd name="adj" fmla="val 28652"/>
                  <a:gd name="vf" fmla="val 115470"/>
                </a:avLst>
              </a:prstGeom>
              <a:noFill/>
              <a:ln w="25400" cap="flat" cmpd="sng">
                <a:solidFill>
                  <a:schemeClr val="accent6"/>
                </a:solidFill>
                <a:bevel/>
              </a:ln>
              <a:extLst>
                <a:ext uri="{909E8E84-426E-40DD-AFC4-6F175D3DCCD1}">
                  <a14:hiddenFill xmlns:a14="http://schemas.microsoft.com/office/drawing/2010/main">
                    <a:solidFill>
                      <a:srgbClr val="FFFFFF"/>
                    </a:solidFill>
                  </a14:hiddenFill>
                </a:ext>
              </a:extLst>
            </p:spPr>
            <p:txBody>
              <a:bodyPr anchor="ctr"/>
              <a:lstStyle/>
              <a:p>
                <a:pPr algn="ctr" defTabSz="0" fontAlgn="ctr">
                  <a:buClr>
                    <a:srgbClr val="FF0000"/>
                  </a:buClr>
                  <a:buSzPct val="70000"/>
                  <a:buFont typeface="Wingdings" panose="05000000000000000000" pitchFamily="2" charset="2"/>
                  <a:buChar char="u"/>
                  <a:tabLst>
                    <a:tab pos="723900" algn="l"/>
                    <a:tab pos="1447800" algn="l"/>
                  </a:tabLst>
                </a:pPr>
                <a:endParaRPr lang="zh-CN" altLang="zh-CN" sz="1400" dirty="0">
                  <a:solidFill>
                    <a:schemeClr val="tx1">
                      <a:lumMod val="50000"/>
                      <a:lumOff val="50000"/>
                    </a:schemeClr>
                  </a:solidFill>
                  <a:latin typeface="+mn-ea"/>
                  <a:ea typeface="+mn-ea"/>
                  <a:sym typeface="微软雅黑" panose="020B0503020204020204" pitchFamily="34" charset="-122"/>
                </a:endParaRPr>
              </a:p>
            </p:txBody>
          </p:sp>
          <p:sp>
            <p:nvSpPr>
              <p:cNvPr id="36" name="TextBox 147"/>
              <p:cNvSpPr>
                <a:spLocks noChangeArrowheads="1"/>
              </p:cNvSpPr>
              <p:nvPr/>
            </p:nvSpPr>
            <p:spPr bwMode="auto">
              <a:xfrm>
                <a:off x="4463637" y="3007400"/>
                <a:ext cx="105410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mn-ea"/>
                    <a:ea typeface="+mn-ea"/>
                    <a:sym typeface="微软雅黑" panose="020B0503020204020204" pitchFamily="34" charset="-122"/>
                  </a:rPr>
                  <a:t>添加标题</a:t>
                </a:r>
                <a:endParaRPr lang="zh-CN" altLang="en-US" sz="1600" dirty="0">
                  <a:solidFill>
                    <a:schemeClr val="tx1">
                      <a:lumMod val="50000"/>
                      <a:lumOff val="50000"/>
                    </a:schemeClr>
                  </a:solidFill>
                  <a:latin typeface="+mn-ea"/>
                  <a:ea typeface="+mn-ea"/>
                </a:endParaRPr>
              </a:p>
            </p:txBody>
          </p:sp>
        </p:grpSp>
        <p:grpSp>
          <p:nvGrpSpPr>
            <p:cNvPr id="24" name="组合 23"/>
            <p:cNvGrpSpPr/>
            <p:nvPr/>
          </p:nvGrpSpPr>
          <p:grpSpPr>
            <a:xfrm>
              <a:off x="1965261" y="2676915"/>
              <a:ext cx="1516860" cy="1323975"/>
              <a:chOff x="1820449" y="2533650"/>
              <a:chExt cx="1517650" cy="1323975"/>
            </a:xfrm>
          </p:grpSpPr>
          <p:sp>
            <p:nvSpPr>
              <p:cNvPr id="33" name="AutoShape 2"/>
              <p:cNvSpPr>
                <a:spLocks noChangeArrowheads="1"/>
              </p:cNvSpPr>
              <p:nvPr/>
            </p:nvSpPr>
            <p:spPr bwMode="auto">
              <a:xfrm>
                <a:off x="1820449" y="2533650"/>
                <a:ext cx="1517650" cy="1323975"/>
              </a:xfrm>
              <a:prstGeom prst="hexagon">
                <a:avLst>
                  <a:gd name="adj" fmla="val 28652"/>
                  <a:gd name="vf" fmla="val 115470"/>
                </a:avLst>
              </a:prstGeom>
              <a:noFill/>
              <a:ln w="25400" cap="flat" cmpd="sng">
                <a:solidFill>
                  <a:schemeClr val="accent6"/>
                </a:solidFill>
                <a:bevel/>
              </a:ln>
              <a:extLst>
                <a:ext uri="{909E8E84-426E-40DD-AFC4-6F175D3DCCD1}">
                  <a14:hiddenFill xmlns:a14="http://schemas.microsoft.com/office/drawing/2010/main">
                    <a:solidFill>
                      <a:srgbClr val="FFFFFF"/>
                    </a:solidFill>
                  </a14:hiddenFill>
                </a:ext>
              </a:extLst>
            </p:spPr>
            <p:txBody>
              <a:bodyPr anchor="ctr"/>
              <a:lstStyle/>
              <a:p>
                <a:pPr algn="ctr" defTabSz="0" fontAlgn="ctr">
                  <a:buClr>
                    <a:srgbClr val="FF0000"/>
                  </a:buClr>
                  <a:buSzPct val="70000"/>
                  <a:buFont typeface="Wingdings" panose="05000000000000000000" pitchFamily="2" charset="2"/>
                  <a:buChar char="u"/>
                  <a:tabLst>
                    <a:tab pos="723900" algn="l"/>
                    <a:tab pos="1447800" algn="l"/>
                  </a:tabLst>
                </a:pPr>
                <a:endParaRPr lang="zh-CN" altLang="zh-CN" sz="1400" dirty="0">
                  <a:solidFill>
                    <a:schemeClr val="tx1">
                      <a:lumMod val="50000"/>
                      <a:lumOff val="50000"/>
                    </a:schemeClr>
                  </a:solidFill>
                  <a:latin typeface="+mn-ea"/>
                  <a:ea typeface="+mn-ea"/>
                  <a:sym typeface="微软雅黑" panose="020B0503020204020204" pitchFamily="34" charset="-122"/>
                </a:endParaRPr>
              </a:p>
            </p:txBody>
          </p:sp>
          <p:sp>
            <p:nvSpPr>
              <p:cNvPr id="34" name="TextBox 147"/>
              <p:cNvSpPr>
                <a:spLocks noChangeArrowheads="1"/>
              </p:cNvSpPr>
              <p:nvPr/>
            </p:nvSpPr>
            <p:spPr bwMode="auto">
              <a:xfrm>
                <a:off x="2034762" y="3007400"/>
                <a:ext cx="105410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mn-ea"/>
                    <a:ea typeface="+mn-ea"/>
                    <a:sym typeface="微软雅黑" panose="020B0503020204020204" pitchFamily="34" charset="-122"/>
                  </a:rPr>
                  <a:t>添加标题</a:t>
                </a:r>
                <a:endParaRPr lang="zh-CN" altLang="en-US" sz="1600" dirty="0">
                  <a:solidFill>
                    <a:schemeClr val="tx1">
                      <a:lumMod val="50000"/>
                      <a:lumOff val="50000"/>
                    </a:schemeClr>
                  </a:solidFill>
                  <a:latin typeface="+mn-ea"/>
                  <a:ea typeface="+mn-ea"/>
                </a:endParaRPr>
              </a:p>
            </p:txBody>
          </p:sp>
        </p:grpSp>
        <p:grpSp>
          <p:nvGrpSpPr>
            <p:cNvPr id="25" name="组合 24"/>
            <p:cNvGrpSpPr/>
            <p:nvPr/>
          </p:nvGrpSpPr>
          <p:grpSpPr>
            <a:xfrm>
              <a:off x="1965261" y="4080265"/>
              <a:ext cx="1516860" cy="1323975"/>
              <a:chOff x="1820449" y="3937000"/>
              <a:chExt cx="1517650" cy="1323975"/>
            </a:xfrm>
          </p:grpSpPr>
          <p:sp>
            <p:nvSpPr>
              <p:cNvPr id="31" name="AutoShape 3"/>
              <p:cNvSpPr>
                <a:spLocks noChangeArrowheads="1"/>
              </p:cNvSpPr>
              <p:nvPr/>
            </p:nvSpPr>
            <p:spPr bwMode="auto">
              <a:xfrm>
                <a:off x="1820449" y="3937000"/>
                <a:ext cx="1517650" cy="1323975"/>
              </a:xfrm>
              <a:prstGeom prst="hexagon">
                <a:avLst>
                  <a:gd name="adj" fmla="val 28652"/>
                  <a:gd name="vf" fmla="val 115470"/>
                </a:avLst>
              </a:prstGeom>
              <a:noFill/>
              <a:ln w="25400" cap="flat" cmpd="sng">
                <a:solidFill>
                  <a:schemeClr val="accent6"/>
                </a:solidFill>
                <a:bevel/>
              </a:ln>
              <a:extLst>
                <a:ext uri="{909E8E84-426E-40DD-AFC4-6F175D3DCCD1}">
                  <a14:hiddenFill xmlns:a14="http://schemas.microsoft.com/office/drawing/2010/main">
                    <a:solidFill>
                      <a:srgbClr val="FFFFFF"/>
                    </a:solidFill>
                  </a14:hiddenFill>
                </a:ext>
              </a:extLst>
            </p:spPr>
            <p:txBody>
              <a:bodyPr anchor="ctr"/>
              <a:lstStyle/>
              <a:p>
                <a:pPr algn="ctr" defTabSz="0" fontAlgn="ctr">
                  <a:buClr>
                    <a:srgbClr val="FF0000"/>
                  </a:buClr>
                  <a:buSzPct val="70000"/>
                  <a:buFont typeface="Wingdings" panose="05000000000000000000" pitchFamily="2" charset="2"/>
                  <a:buChar char="u"/>
                  <a:tabLst>
                    <a:tab pos="723900" algn="l"/>
                    <a:tab pos="1447800" algn="l"/>
                  </a:tabLst>
                </a:pPr>
                <a:endParaRPr lang="zh-CN" altLang="zh-CN" sz="1400" dirty="0">
                  <a:solidFill>
                    <a:schemeClr val="tx1">
                      <a:lumMod val="50000"/>
                      <a:lumOff val="50000"/>
                    </a:schemeClr>
                  </a:solidFill>
                  <a:latin typeface="+mn-ea"/>
                  <a:ea typeface="+mn-ea"/>
                  <a:sym typeface="微软雅黑" panose="020B0503020204020204" pitchFamily="34" charset="-122"/>
                </a:endParaRPr>
              </a:p>
            </p:txBody>
          </p:sp>
          <p:sp>
            <p:nvSpPr>
              <p:cNvPr id="32" name="TextBox 147"/>
              <p:cNvSpPr>
                <a:spLocks noChangeArrowheads="1"/>
              </p:cNvSpPr>
              <p:nvPr/>
            </p:nvSpPr>
            <p:spPr bwMode="auto">
              <a:xfrm>
                <a:off x="2034762" y="4436150"/>
                <a:ext cx="105410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mn-ea"/>
                    <a:ea typeface="+mn-ea"/>
                    <a:sym typeface="微软雅黑" panose="020B0503020204020204" pitchFamily="34" charset="-122"/>
                  </a:rPr>
                  <a:t>添加标题</a:t>
                </a:r>
                <a:endParaRPr lang="zh-CN" altLang="en-US" sz="1600" dirty="0">
                  <a:solidFill>
                    <a:schemeClr val="tx1">
                      <a:lumMod val="50000"/>
                      <a:lumOff val="50000"/>
                    </a:schemeClr>
                  </a:solidFill>
                  <a:latin typeface="+mn-ea"/>
                  <a:ea typeface="+mn-ea"/>
                </a:endParaRPr>
              </a:p>
            </p:txBody>
          </p:sp>
        </p:grpSp>
        <p:grpSp>
          <p:nvGrpSpPr>
            <p:cNvPr id="26" name="组合 25"/>
            <p:cNvGrpSpPr/>
            <p:nvPr/>
          </p:nvGrpSpPr>
          <p:grpSpPr>
            <a:xfrm>
              <a:off x="3188587" y="4800990"/>
              <a:ext cx="1516860" cy="1323975"/>
              <a:chOff x="3044412" y="4657725"/>
              <a:chExt cx="1517650" cy="1323975"/>
            </a:xfrm>
          </p:grpSpPr>
          <p:sp>
            <p:nvSpPr>
              <p:cNvPr id="29" name="AutoShape 6"/>
              <p:cNvSpPr>
                <a:spLocks noChangeArrowheads="1"/>
              </p:cNvSpPr>
              <p:nvPr/>
            </p:nvSpPr>
            <p:spPr bwMode="auto">
              <a:xfrm>
                <a:off x="3044412" y="4657725"/>
                <a:ext cx="1517650" cy="1323975"/>
              </a:xfrm>
              <a:prstGeom prst="hexagon">
                <a:avLst>
                  <a:gd name="adj" fmla="val 28652"/>
                  <a:gd name="vf" fmla="val 115470"/>
                </a:avLst>
              </a:prstGeom>
              <a:noFill/>
              <a:ln w="25400" cap="flat" cmpd="sng">
                <a:solidFill>
                  <a:schemeClr val="accent6"/>
                </a:solidFill>
                <a:bevel/>
              </a:ln>
              <a:extLst>
                <a:ext uri="{909E8E84-426E-40DD-AFC4-6F175D3DCCD1}">
                  <a14:hiddenFill xmlns:a14="http://schemas.microsoft.com/office/drawing/2010/main">
                    <a:solidFill>
                      <a:srgbClr val="FFFFFF"/>
                    </a:solidFill>
                  </a14:hiddenFill>
                </a:ext>
              </a:extLst>
            </p:spPr>
            <p:txBody>
              <a:bodyPr anchor="ctr"/>
              <a:lstStyle/>
              <a:p>
                <a:pPr algn="ctr" defTabSz="0" fontAlgn="ctr">
                  <a:buClr>
                    <a:srgbClr val="FF0000"/>
                  </a:buClr>
                  <a:buSzPct val="70000"/>
                  <a:buFont typeface="Wingdings" panose="05000000000000000000" pitchFamily="2" charset="2"/>
                  <a:buChar char="u"/>
                  <a:tabLst>
                    <a:tab pos="723900" algn="l"/>
                    <a:tab pos="1447800" algn="l"/>
                  </a:tabLst>
                </a:pPr>
                <a:endParaRPr lang="zh-CN" altLang="zh-CN" sz="1400" dirty="0">
                  <a:solidFill>
                    <a:schemeClr val="tx1">
                      <a:lumMod val="50000"/>
                      <a:lumOff val="50000"/>
                    </a:schemeClr>
                  </a:solidFill>
                  <a:latin typeface="+mn-ea"/>
                  <a:ea typeface="+mn-ea"/>
                  <a:sym typeface="微软雅黑" panose="020B0503020204020204" pitchFamily="34" charset="-122"/>
                </a:endParaRPr>
              </a:p>
            </p:txBody>
          </p:sp>
          <p:sp>
            <p:nvSpPr>
              <p:cNvPr id="30" name="TextBox 147"/>
              <p:cNvSpPr>
                <a:spLocks noChangeArrowheads="1"/>
              </p:cNvSpPr>
              <p:nvPr/>
            </p:nvSpPr>
            <p:spPr bwMode="auto">
              <a:xfrm>
                <a:off x="3249199" y="5150525"/>
                <a:ext cx="1054100" cy="278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fontAlgn="ctr">
                  <a:buClr>
                    <a:srgbClr val="FF0000"/>
                  </a:buClr>
                  <a:buSzPct val="70000"/>
                </a:pPr>
                <a:r>
                  <a:rPr lang="zh-CN" altLang="en-US" sz="1200" dirty="0">
                    <a:solidFill>
                      <a:schemeClr val="tx1">
                        <a:lumMod val="50000"/>
                        <a:lumOff val="50000"/>
                      </a:schemeClr>
                    </a:solidFill>
                    <a:latin typeface="+mn-ea"/>
                    <a:ea typeface="+mn-ea"/>
                    <a:sym typeface="微软雅黑" panose="020B0503020204020204" pitchFamily="34" charset="-122"/>
                  </a:rPr>
                  <a:t>添加标题</a:t>
                </a:r>
                <a:endParaRPr lang="zh-CN" altLang="en-US" sz="1600" dirty="0">
                  <a:solidFill>
                    <a:schemeClr val="tx1">
                      <a:lumMod val="50000"/>
                      <a:lumOff val="50000"/>
                    </a:schemeClr>
                  </a:solidFill>
                  <a:latin typeface="+mn-ea"/>
                  <a:ea typeface="+mn-ea"/>
                </a:endParaRPr>
              </a:p>
            </p:txBody>
          </p:sp>
        </p:grpSp>
        <p:sp>
          <p:nvSpPr>
            <p:cNvPr id="27" name="AutoShape 5"/>
            <p:cNvSpPr>
              <a:spLocks noChangeArrowheads="1"/>
            </p:cNvSpPr>
            <p:nvPr/>
          </p:nvSpPr>
          <p:spPr bwMode="auto">
            <a:xfrm>
              <a:off x="3188587" y="3396052"/>
              <a:ext cx="1516860" cy="1323975"/>
            </a:xfrm>
            <a:prstGeom prst="hexagon">
              <a:avLst>
                <a:gd name="adj" fmla="val 28652"/>
                <a:gd name="vf" fmla="val 115470"/>
              </a:avLst>
            </a:prstGeom>
            <a:solidFill>
              <a:schemeClr val="accent6"/>
            </a:solidFill>
            <a:ln w="3175" cap="flat" cmpd="sng">
              <a:noFill/>
              <a:bevel/>
            </a:ln>
          </p:spPr>
          <p:txBody>
            <a:bodyPr anchor="ctr"/>
            <a:lstStyle/>
            <a:p>
              <a:pPr algn="ctr"/>
              <a:endParaRPr lang="zh-CN" altLang="zh-CN" sz="1600" dirty="0">
                <a:solidFill>
                  <a:schemeClr val="tx1">
                    <a:lumMod val="50000"/>
                    <a:lumOff val="50000"/>
                  </a:schemeClr>
                </a:solidFill>
                <a:latin typeface="+mn-ea"/>
                <a:ea typeface="+mn-ea"/>
                <a:sym typeface="微软雅黑" panose="020B0503020204020204" pitchFamily="34" charset="-122"/>
              </a:endParaRPr>
            </a:p>
          </p:txBody>
        </p:sp>
        <p:sp>
          <p:nvSpPr>
            <p:cNvPr id="28" name="TextBox 147"/>
            <p:cNvSpPr>
              <a:spLocks noChangeArrowheads="1"/>
            </p:cNvSpPr>
            <p:nvPr/>
          </p:nvSpPr>
          <p:spPr bwMode="auto">
            <a:xfrm>
              <a:off x="3410722" y="3730112"/>
              <a:ext cx="1053551" cy="646331"/>
            </a:xfrm>
            <a:prstGeom prst="rect">
              <a:avLst/>
            </a:prstGeom>
            <a:noFill/>
            <a:ln w="3175" cap="flat" cmpd="sng">
              <a:noFill/>
              <a:bevel/>
            </a:ln>
          </p:spPr>
          <p:txBody>
            <a:bodyPr anchor="ctr"/>
            <a:lstStyle/>
            <a:p>
              <a:pPr algn="ctr"/>
              <a:r>
                <a:rPr lang="zh-CN" altLang="en-US" sz="1600" dirty="0">
                  <a:solidFill>
                    <a:schemeClr val="bg1"/>
                  </a:solidFill>
                  <a:latin typeface="+mn-ea"/>
                  <a:ea typeface="+mn-ea"/>
                  <a:sym typeface="微软雅黑" panose="020B0503020204020204" pitchFamily="34" charset="-122"/>
                </a:rPr>
                <a:t>添加标题</a:t>
              </a:r>
              <a:endParaRPr lang="zh-CN" altLang="en-US" sz="1600" dirty="0">
                <a:solidFill>
                  <a:schemeClr val="bg1"/>
                </a:solidFill>
                <a:latin typeface="+mn-ea"/>
                <a:ea typeface="+mn-ea"/>
              </a:endParaRPr>
            </a:p>
          </p:txBody>
        </p:sp>
      </p:grpSp>
      <p:grpSp>
        <p:nvGrpSpPr>
          <p:cNvPr id="39" name="组合 38"/>
          <p:cNvGrpSpPr/>
          <p:nvPr/>
        </p:nvGrpSpPr>
        <p:grpSpPr>
          <a:xfrm>
            <a:off x="5976873" y="2278201"/>
            <a:ext cx="4887844" cy="3588544"/>
            <a:chOff x="5976873" y="2278201"/>
            <a:chExt cx="4887844" cy="3588544"/>
          </a:xfrm>
        </p:grpSpPr>
        <p:sp>
          <p:nvSpPr>
            <p:cNvPr id="40" name="椭圆 39"/>
            <p:cNvSpPr/>
            <p:nvPr/>
          </p:nvSpPr>
          <p:spPr>
            <a:xfrm>
              <a:off x="5976873" y="2278201"/>
              <a:ext cx="576622" cy="5767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rPr>
                <a:t>1</a:t>
              </a:r>
              <a:endParaRPr lang="zh-CN" altLang="en-US" sz="1600" dirty="0">
                <a:latin typeface="+mn-ea"/>
              </a:endParaRPr>
            </a:p>
          </p:txBody>
        </p:sp>
        <p:cxnSp>
          <p:nvCxnSpPr>
            <p:cNvPr id="41" name="直接连接符 40"/>
            <p:cNvCxnSpPr/>
            <p:nvPr/>
          </p:nvCxnSpPr>
          <p:spPr>
            <a:xfrm>
              <a:off x="6541311" y="254493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2" name="标题 11"/>
            <p:cNvSpPr txBox="1"/>
            <p:nvPr/>
          </p:nvSpPr>
          <p:spPr>
            <a:xfrm>
              <a:off x="7570852" y="232434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mn-ea"/>
                  <a:ea typeface="+mn-ea"/>
                </a:rPr>
                <a:t>请在此处输入详细的文字介绍信息和简介，表达图表的含义</a:t>
              </a:r>
              <a:r>
                <a:rPr lang="en-US" altLang="zh-CN" sz="1200" dirty="0">
                  <a:solidFill>
                    <a:schemeClr val="bg1">
                      <a:lumMod val="50000"/>
                    </a:schemeClr>
                  </a:solidFill>
                  <a:latin typeface="+mn-ea"/>
                  <a:ea typeface="+mn-ea"/>
                </a:rPr>
                <a:t>.</a:t>
              </a:r>
              <a:r>
                <a:rPr lang="zh-CN" altLang="en-US" sz="1200" dirty="0">
                  <a:solidFill>
                    <a:schemeClr val="bg1">
                      <a:lumMod val="50000"/>
                    </a:schemeClr>
                  </a:solidFill>
                  <a:latin typeface="+mn-ea"/>
                  <a:ea typeface="+mn-ea"/>
                </a:rPr>
                <a:t>表达图表的含义</a:t>
              </a:r>
              <a:r>
                <a:rPr lang="en-US" altLang="zh-CN" sz="1200" dirty="0">
                  <a:solidFill>
                    <a:schemeClr val="bg1">
                      <a:lumMod val="50000"/>
                    </a:schemeClr>
                  </a:solidFill>
                  <a:latin typeface="+mn-ea"/>
                  <a:ea typeface="+mn-ea"/>
                </a:rPr>
                <a:t>.</a:t>
              </a:r>
              <a:endParaRPr lang="zh-CN" altLang="en-US" sz="1200" dirty="0">
                <a:solidFill>
                  <a:schemeClr val="bg1">
                    <a:lumMod val="50000"/>
                  </a:schemeClr>
                </a:solidFill>
                <a:latin typeface="+mn-ea"/>
                <a:ea typeface="+mn-ea"/>
              </a:endParaRPr>
            </a:p>
            <a:p>
              <a:pPr algn="l"/>
              <a:endParaRPr lang="zh-CN" altLang="en-US" sz="1200" dirty="0">
                <a:solidFill>
                  <a:schemeClr val="bg1">
                    <a:lumMod val="50000"/>
                  </a:schemeClr>
                </a:solidFill>
                <a:latin typeface="+mn-ea"/>
                <a:ea typeface="+mn-ea"/>
              </a:endParaRPr>
            </a:p>
          </p:txBody>
        </p:sp>
        <p:sp>
          <p:nvSpPr>
            <p:cNvPr id="43" name="椭圆 42"/>
            <p:cNvSpPr/>
            <p:nvPr/>
          </p:nvSpPr>
          <p:spPr>
            <a:xfrm>
              <a:off x="5976874" y="3210153"/>
              <a:ext cx="576622" cy="576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rPr>
                <a:t>2</a:t>
              </a:r>
              <a:endParaRPr lang="zh-CN" altLang="en-US" sz="1600" dirty="0">
                <a:latin typeface="+mn-ea"/>
              </a:endParaRPr>
            </a:p>
          </p:txBody>
        </p:sp>
        <p:cxnSp>
          <p:nvCxnSpPr>
            <p:cNvPr id="44" name="直接连接符 43"/>
            <p:cNvCxnSpPr/>
            <p:nvPr/>
          </p:nvCxnSpPr>
          <p:spPr>
            <a:xfrm>
              <a:off x="6541312" y="3476885"/>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5" name="标题 11"/>
            <p:cNvSpPr txBox="1"/>
            <p:nvPr/>
          </p:nvSpPr>
          <p:spPr>
            <a:xfrm>
              <a:off x="7570853" y="3256297"/>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mn-ea"/>
                  <a:ea typeface="+mn-ea"/>
                </a:rPr>
                <a:t>请在此处输入详细的文字介绍信息和简介，表达图表的含义</a:t>
              </a:r>
              <a:r>
                <a:rPr lang="en-US" altLang="zh-CN" sz="1200" dirty="0">
                  <a:solidFill>
                    <a:schemeClr val="bg1">
                      <a:lumMod val="50000"/>
                    </a:schemeClr>
                  </a:solidFill>
                  <a:latin typeface="+mn-ea"/>
                  <a:ea typeface="+mn-ea"/>
                </a:rPr>
                <a:t>.</a:t>
              </a:r>
              <a:r>
                <a:rPr lang="zh-CN" altLang="en-US" sz="1200" dirty="0">
                  <a:solidFill>
                    <a:schemeClr val="bg1">
                      <a:lumMod val="50000"/>
                    </a:schemeClr>
                  </a:solidFill>
                  <a:latin typeface="+mn-ea"/>
                  <a:ea typeface="+mn-ea"/>
                </a:rPr>
                <a:t>表达图表的含义</a:t>
              </a:r>
              <a:r>
                <a:rPr lang="en-US" altLang="zh-CN" sz="1200" dirty="0">
                  <a:solidFill>
                    <a:schemeClr val="bg1">
                      <a:lumMod val="50000"/>
                    </a:schemeClr>
                  </a:solidFill>
                  <a:latin typeface="+mn-ea"/>
                  <a:ea typeface="+mn-ea"/>
                </a:rPr>
                <a:t>.</a:t>
              </a:r>
              <a:endParaRPr lang="zh-CN" altLang="en-US" sz="1200" dirty="0">
                <a:solidFill>
                  <a:schemeClr val="bg1">
                    <a:lumMod val="50000"/>
                  </a:schemeClr>
                </a:solidFill>
                <a:latin typeface="+mn-ea"/>
                <a:ea typeface="+mn-ea"/>
              </a:endParaRPr>
            </a:p>
            <a:p>
              <a:pPr algn="l"/>
              <a:endParaRPr lang="zh-CN" altLang="en-US" sz="1200" dirty="0">
                <a:solidFill>
                  <a:schemeClr val="bg1">
                    <a:lumMod val="50000"/>
                  </a:schemeClr>
                </a:solidFill>
                <a:latin typeface="+mn-ea"/>
                <a:ea typeface="+mn-ea"/>
              </a:endParaRPr>
            </a:p>
          </p:txBody>
        </p:sp>
        <p:sp>
          <p:nvSpPr>
            <p:cNvPr id="46" name="椭圆 45"/>
            <p:cNvSpPr/>
            <p:nvPr/>
          </p:nvSpPr>
          <p:spPr>
            <a:xfrm>
              <a:off x="5976874" y="4125451"/>
              <a:ext cx="576622" cy="57678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rPr>
                <a:t>3</a:t>
              </a:r>
              <a:endParaRPr lang="zh-CN" altLang="en-US" sz="1600" dirty="0">
                <a:latin typeface="+mn-ea"/>
              </a:endParaRPr>
            </a:p>
          </p:txBody>
        </p:sp>
        <p:cxnSp>
          <p:nvCxnSpPr>
            <p:cNvPr id="47" name="直接连接符 46"/>
            <p:cNvCxnSpPr/>
            <p:nvPr/>
          </p:nvCxnSpPr>
          <p:spPr>
            <a:xfrm>
              <a:off x="6541312" y="4392183"/>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48" name="标题 11"/>
            <p:cNvSpPr txBox="1"/>
            <p:nvPr/>
          </p:nvSpPr>
          <p:spPr>
            <a:xfrm>
              <a:off x="7570853" y="4171595"/>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mn-ea"/>
                  <a:ea typeface="+mn-ea"/>
                </a:rPr>
                <a:t>请在此处输入详细的文字介绍信息和简介，表达图表的含义</a:t>
              </a:r>
              <a:r>
                <a:rPr lang="en-US" altLang="zh-CN" sz="1200" dirty="0">
                  <a:solidFill>
                    <a:schemeClr val="bg1">
                      <a:lumMod val="50000"/>
                    </a:schemeClr>
                  </a:solidFill>
                  <a:latin typeface="+mn-ea"/>
                  <a:ea typeface="+mn-ea"/>
                </a:rPr>
                <a:t>.</a:t>
              </a:r>
              <a:r>
                <a:rPr lang="zh-CN" altLang="en-US" sz="1200" dirty="0">
                  <a:solidFill>
                    <a:schemeClr val="bg1">
                      <a:lumMod val="50000"/>
                    </a:schemeClr>
                  </a:solidFill>
                  <a:latin typeface="+mn-ea"/>
                  <a:ea typeface="+mn-ea"/>
                </a:rPr>
                <a:t>表达图表的含义</a:t>
              </a:r>
              <a:r>
                <a:rPr lang="en-US" altLang="zh-CN" sz="1200" dirty="0">
                  <a:solidFill>
                    <a:schemeClr val="bg1">
                      <a:lumMod val="50000"/>
                    </a:schemeClr>
                  </a:solidFill>
                  <a:latin typeface="+mn-ea"/>
                  <a:ea typeface="+mn-ea"/>
                </a:rPr>
                <a:t>.</a:t>
              </a:r>
              <a:endParaRPr lang="zh-CN" altLang="en-US" sz="1200" dirty="0">
                <a:solidFill>
                  <a:schemeClr val="bg1">
                    <a:lumMod val="50000"/>
                  </a:schemeClr>
                </a:solidFill>
                <a:latin typeface="+mn-ea"/>
                <a:ea typeface="+mn-ea"/>
              </a:endParaRPr>
            </a:p>
            <a:p>
              <a:pPr algn="l"/>
              <a:endParaRPr lang="zh-CN" altLang="en-US" sz="1200" dirty="0">
                <a:solidFill>
                  <a:schemeClr val="bg1">
                    <a:lumMod val="50000"/>
                  </a:schemeClr>
                </a:solidFill>
                <a:latin typeface="+mn-ea"/>
                <a:ea typeface="+mn-ea"/>
              </a:endParaRPr>
            </a:p>
          </p:txBody>
        </p:sp>
        <p:sp>
          <p:nvSpPr>
            <p:cNvPr id="49" name="椭圆 48"/>
            <p:cNvSpPr/>
            <p:nvPr/>
          </p:nvSpPr>
          <p:spPr>
            <a:xfrm>
              <a:off x="5976875" y="5023949"/>
              <a:ext cx="576622" cy="57678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latin typeface="+mn-ea"/>
                </a:rPr>
                <a:t>4</a:t>
              </a:r>
              <a:endParaRPr lang="zh-CN" altLang="en-US" sz="1600" dirty="0">
                <a:latin typeface="+mn-ea"/>
              </a:endParaRPr>
            </a:p>
          </p:txBody>
        </p:sp>
        <p:cxnSp>
          <p:nvCxnSpPr>
            <p:cNvPr id="50" name="直接连接符 49"/>
            <p:cNvCxnSpPr/>
            <p:nvPr/>
          </p:nvCxnSpPr>
          <p:spPr>
            <a:xfrm>
              <a:off x="6541313" y="529068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51" name="标题 11"/>
            <p:cNvSpPr txBox="1"/>
            <p:nvPr/>
          </p:nvSpPr>
          <p:spPr>
            <a:xfrm>
              <a:off x="7570854" y="5070093"/>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200" dirty="0">
                  <a:solidFill>
                    <a:schemeClr val="bg1">
                      <a:lumMod val="50000"/>
                    </a:schemeClr>
                  </a:solidFill>
                  <a:latin typeface="+mn-ea"/>
                  <a:ea typeface="+mn-ea"/>
                </a:rPr>
                <a:t>请在此处输入详细的文字介绍信息和简介，表达图表的含义</a:t>
              </a:r>
              <a:r>
                <a:rPr lang="en-US" altLang="zh-CN" sz="1200" dirty="0">
                  <a:solidFill>
                    <a:schemeClr val="bg1">
                      <a:lumMod val="50000"/>
                    </a:schemeClr>
                  </a:solidFill>
                  <a:latin typeface="+mn-ea"/>
                  <a:ea typeface="+mn-ea"/>
                </a:rPr>
                <a:t>.</a:t>
              </a:r>
              <a:r>
                <a:rPr lang="zh-CN" altLang="en-US" sz="1200" dirty="0">
                  <a:solidFill>
                    <a:schemeClr val="bg1">
                      <a:lumMod val="50000"/>
                    </a:schemeClr>
                  </a:solidFill>
                  <a:latin typeface="+mn-ea"/>
                  <a:ea typeface="+mn-ea"/>
                </a:rPr>
                <a:t>表达图表的含义</a:t>
              </a:r>
              <a:r>
                <a:rPr lang="en-US" altLang="zh-CN" sz="1200" dirty="0">
                  <a:solidFill>
                    <a:schemeClr val="bg1">
                      <a:lumMod val="50000"/>
                    </a:schemeClr>
                  </a:solidFill>
                  <a:latin typeface="+mn-ea"/>
                  <a:ea typeface="+mn-ea"/>
                </a:rPr>
                <a:t>.</a:t>
              </a:r>
              <a:endParaRPr lang="zh-CN" altLang="en-US" sz="1200" dirty="0">
                <a:solidFill>
                  <a:schemeClr val="bg1">
                    <a:lumMod val="50000"/>
                  </a:schemeClr>
                </a:solidFill>
                <a:latin typeface="+mn-ea"/>
                <a:ea typeface="+mn-ea"/>
              </a:endParaRPr>
            </a:p>
            <a:p>
              <a:pPr algn="l"/>
              <a:endParaRPr lang="zh-CN" altLang="en-US" sz="1200" dirty="0">
                <a:solidFill>
                  <a:schemeClr val="bg1">
                    <a:lumMod val="50000"/>
                  </a:schemeClr>
                </a:solidFill>
                <a:latin typeface="+mn-ea"/>
                <a:ea typeface="+mn-ea"/>
              </a:endParaRPr>
            </a:p>
          </p:txBody>
        </p:sp>
      </p:grpSp>
      <p:sp>
        <p:nvSpPr>
          <p:cNvPr id="52"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企业情况概述</a:t>
            </a:r>
            <a:endParaRPr lang="en-US" altLang="zh-CN" spc="1200" dirty="0">
              <a:latin typeface="字魂35号-经典雅黑" panose="00000500000000000000" pitchFamily="2" charset="-122"/>
              <a:ea typeface="字魂35号-经典雅黑"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par>
                                <p:cTn id="8" presetID="22" presetClass="entr" presetSubtype="8" fill="hold" nodeType="withEffect">
                                  <p:stCondLst>
                                    <p:cond delay="0"/>
                                  </p:stCondLst>
                                  <p:childTnLst>
                                    <p:set>
                                      <p:cBhvr>
                                        <p:cTn id="9" dur="1" fill="hold">
                                          <p:stCondLst>
                                            <p:cond delay="0"/>
                                          </p:stCondLst>
                                        </p:cTn>
                                        <p:tgtEl>
                                          <p:spTgt spid="39"/>
                                        </p:tgtEl>
                                        <p:attrNameLst>
                                          <p:attrName>style.visibility</p:attrName>
                                        </p:attrNameLst>
                                      </p:cBhvr>
                                      <p:to>
                                        <p:strVal val="visible"/>
                                      </p:to>
                                    </p:set>
                                    <p:animEffect transition="in" filter="wipe(left)">
                                      <p:cBhvr>
                                        <p:cTn id="1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2"/>
          <p:cNvSpPr txBox="1"/>
          <p:nvPr/>
        </p:nvSpPr>
        <p:spPr>
          <a:xfrm>
            <a:off x="4032000" y="720000"/>
            <a:ext cx="4282642" cy="519508"/>
          </a:xfrm>
          <a:prstGeom prst="rect">
            <a:avLst/>
          </a:prstGeom>
          <a:noFill/>
        </p:spPr>
        <p:txBody>
          <a:bodyPr wrap="square" lIns="87764" tIns="43882" rIns="87764" bIns="43882" rtlCol="0">
            <a:spAutoFit/>
          </a:bodyPr>
          <a:lstStyle>
            <a:defPPr>
              <a:defRPr lang="zh-CN"/>
            </a:defPPr>
            <a:lvl1pPr>
              <a:defRPr sz="2800" spc="300">
                <a:solidFill>
                  <a:schemeClr val="tx1">
                    <a:lumMod val="50000"/>
                    <a:lumOff val="50000"/>
                  </a:schemeClr>
                </a:solidFill>
                <a:latin typeface="字魂17号-萌趣果冻体" pitchFamily="2" charset="-122"/>
                <a:ea typeface="字魂17号-萌趣果冻体" pitchFamily="2" charset="-122"/>
              </a:defRPr>
            </a:lvl1pPr>
          </a:lstStyle>
          <a:p>
            <a:pPr algn="ctr"/>
            <a:r>
              <a:rPr lang="zh-CN" altLang="en-US" spc="1200" dirty="0" smtClean="0">
                <a:latin typeface="字魂35号-经典雅黑" panose="00000500000000000000" pitchFamily="2" charset="-122"/>
                <a:ea typeface="字魂35号-经典雅黑" panose="00000500000000000000" pitchFamily="2" charset="-122"/>
              </a:rPr>
              <a:t>企业情况概述</a:t>
            </a:r>
            <a:endParaRPr lang="en-US" altLang="zh-CN" spc="1200" dirty="0">
              <a:latin typeface="字魂35号-经典雅黑" panose="00000500000000000000" pitchFamily="2" charset="-122"/>
              <a:ea typeface="字魂35号-经典雅黑" panose="00000500000000000000" pitchFamily="2" charset="-122"/>
            </a:endParaRPr>
          </a:p>
        </p:txBody>
      </p:sp>
      <p:grpSp>
        <p:nvGrpSpPr>
          <p:cNvPr id="21" name="组合 20"/>
          <p:cNvGrpSpPr/>
          <p:nvPr/>
        </p:nvGrpSpPr>
        <p:grpSpPr>
          <a:xfrm>
            <a:off x="1057587" y="2344394"/>
            <a:ext cx="10080000" cy="3600000"/>
            <a:chOff x="692187" y="1929194"/>
            <a:chExt cx="10800000" cy="4320000"/>
          </a:xfrm>
        </p:grpSpPr>
        <p:sp>
          <p:nvSpPr>
            <p:cNvPr id="22" name="Rectangle 1"/>
            <p:cNvSpPr/>
            <p:nvPr/>
          </p:nvSpPr>
          <p:spPr>
            <a:xfrm>
              <a:off x="4469010" y="1929194"/>
              <a:ext cx="3236763" cy="4320000"/>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tx1">
                    <a:lumMod val="75000"/>
                    <a:lumOff val="25000"/>
                  </a:schemeClr>
                </a:solidFill>
                <a:latin typeface="+mn-ea"/>
              </a:endParaRPr>
            </a:p>
          </p:txBody>
        </p:sp>
        <p:sp>
          <p:nvSpPr>
            <p:cNvPr id="23" name="文本框 2"/>
            <p:cNvSpPr txBox="1"/>
            <p:nvPr/>
          </p:nvSpPr>
          <p:spPr>
            <a:xfrm>
              <a:off x="4473364" y="2237050"/>
              <a:ext cx="3228057" cy="457953"/>
            </a:xfrm>
            <a:prstGeom prst="rect">
              <a:avLst/>
            </a:prstGeom>
            <a:noFill/>
          </p:spPr>
          <p:txBody>
            <a:bodyPr wrap="square" lIns="87764" tIns="43882" rIns="87764" bIns="43882" rtlCol="0">
              <a:spAutoFit/>
            </a:bodyPr>
            <a:lstStyle>
              <a:defPPr>
                <a:defRPr lang="zh-CN"/>
              </a:defPPr>
              <a:lvl1pPr algn="ctr">
                <a:defRPr sz="2400" spc="300">
                  <a:solidFill>
                    <a:schemeClr val="tx2"/>
                  </a:solidFill>
                  <a:latin typeface="思源黑体 CN Bold" panose="020B0800000000000000" pitchFamily="34" charset="-122"/>
                  <a:ea typeface="思源黑体 CN Bold" panose="020B0800000000000000" pitchFamily="34" charset="-122"/>
                </a:defRPr>
              </a:lvl1pPr>
            </a:lstStyle>
            <a:p>
              <a:r>
                <a:rPr lang="zh-CN" altLang="en-US" b="1" dirty="0" smtClean="0">
                  <a:solidFill>
                    <a:schemeClr val="tx1">
                      <a:lumMod val="75000"/>
                      <a:lumOff val="25000"/>
                    </a:schemeClr>
                  </a:solidFill>
                  <a:latin typeface="+mn-ea"/>
                  <a:ea typeface="+mn-ea"/>
                </a:rPr>
                <a:t>添加标题</a:t>
              </a:r>
              <a:r>
                <a:rPr lang="zh-CN" altLang="en-US" b="1" dirty="0">
                  <a:solidFill>
                    <a:schemeClr val="tx1">
                      <a:lumMod val="75000"/>
                      <a:lumOff val="25000"/>
                    </a:schemeClr>
                  </a:solidFill>
                  <a:latin typeface="+mn-ea"/>
                  <a:ea typeface="+mn-ea"/>
                </a:rPr>
                <a:t>内容</a:t>
              </a:r>
              <a:endParaRPr lang="en-US" altLang="zh-CN" b="1" dirty="0">
                <a:solidFill>
                  <a:schemeClr val="tx1">
                    <a:lumMod val="75000"/>
                    <a:lumOff val="25000"/>
                  </a:schemeClr>
                </a:solidFill>
                <a:latin typeface="+mn-ea"/>
                <a:ea typeface="+mn-ea"/>
              </a:endParaRPr>
            </a:p>
          </p:txBody>
        </p:sp>
        <p:sp>
          <p:nvSpPr>
            <p:cNvPr id="24" name="TextBox 23"/>
            <p:cNvSpPr txBox="1"/>
            <p:nvPr/>
          </p:nvSpPr>
          <p:spPr>
            <a:xfrm>
              <a:off x="5241782" y="2705661"/>
              <a:ext cx="1691220" cy="307777"/>
            </a:xfrm>
            <a:prstGeom prst="rect">
              <a:avLst/>
            </a:prstGeom>
            <a:noFill/>
          </p:spPr>
          <p:txBody>
            <a:bodyPr wrap="none" rtlCol="0">
              <a:spAutoFit/>
            </a:bodyPr>
            <a:lstStyle/>
            <a:p>
              <a:pPr algn="ctr"/>
              <a:r>
                <a:rPr lang="en-US" altLang="zh-CN" sz="1400" spc="300" dirty="0" smtClean="0">
                  <a:solidFill>
                    <a:schemeClr val="tx1">
                      <a:lumMod val="75000"/>
                      <a:lumOff val="25000"/>
                    </a:schemeClr>
                  </a:solidFill>
                  <a:latin typeface="+mn-ea"/>
                  <a:ea typeface="+mn-ea"/>
                </a:rPr>
                <a:t>ADD THE TITEL</a:t>
              </a:r>
              <a:endParaRPr lang="zh-CN" altLang="en-US" sz="1400" spc="300" dirty="0">
                <a:solidFill>
                  <a:schemeClr val="tx1">
                    <a:lumMod val="75000"/>
                    <a:lumOff val="25000"/>
                  </a:schemeClr>
                </a:solidFill>
                <a:latin typeface="+mn-ea"/>
                <a:ea typeface="+mn-ea"/>
              </a:endParaRPr>
            </a:p>
          </p:txBody>
        </p:sp>
        <p:sp>
          <p:nvSpPr>
            <p:cNvPr id="25" name="Rectangle 1"/>
            <p:cNvSpPr/>
            <p:nvPr/>
          </p:nvSpPr>
          <p:spPr>
            <a:xfrm>
              <a:off x="692187" y="1929194"/>
              <a:ext cx="10800000" cy="4320000"/>
            </a:xfrm>
            <a:custGeom>
              <a:avLst/>
              <a:gdLst/>
              <a:ahLst/>
              <a:cxnLst/>
              <a:rect l="l" t="t" r="r" b="b"/>
              <a:pathLst>
                <a:path w="10800000" h="4320000">
                  <a:moveTo>
                    <a:pt x="7203596" y="0"/>
                  </a:moveTo>
                  <a:lnTo>
                    <a:pt x="10800000" y="0"/>
                  </a:lnTo>
                  <a:lnTo>
                    <a:pt x="10800000" y="4320000"/>
                  </a:lnTo>
                  <a:lnTo>
                    <a:pt x="7203596" y="4320000"/>
                  </a:lnTo>
                  <a:close/>
                  <a:moveTo>
                    <a:pt x="0" y="0"/>
                  </a:moveTo>
                  <a:lnTo>
                    <a:pt x="3596404" y="0"/>
                  </a:lnTo>
                  <a:lnTo>
                    <a:pt x="3596404" y="4320000"/>
                  </a:lnTo>
                  <a:lnTo>
                    <a:pt x="0" y="4320000"/>
                  </a:lnTo>
                  <a:close/>
                </a:path>
              </a:pathLst>
            </a:custGeom>
            <a:blipFill dpi="0" rotWithShape="1">
              <a:blip r:embed="rId1">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schemeClr val="tx1">
                    <a:lumMod val="75000"/>
                    <a:lumOff val="25000"/>
                  </a:schemeClr>
                </a:solidFill>
                <a:latin typeface="+mn-ea"/>
              </a:endParaRPr>
            </a:p>
          </p:txBody>
        </p:sp>
        <p:sp>
          <p:nvSpPr>
            <p:cNvPr id="26" name="TextBox 25"/>
            <p:cNvSpPr txBox="1"/>
            <p:nvPr/>
          </p:nvSpPr>
          <p:spPr>
            <a:xfrm>
              <a:off x="4935374" y="3249887"/>
              <a:ext cx="2300865" cy="1937766"/>
            </a:xfrm>
            <a:prstGeom prst="rect">
              <a:avLst/>
            </a:prstGeom>
            <a:noFill/>
          </p:spPr>
          <p:txBody>
            <a:bodyPr wrap="square" rtlCol="0">
              <a:spAutoFit/>
            </a:bodyPr>
            <a:lstStyle/>
            <a:p>
              <a:pPr algn="ctr">
                <a:lnSpc>
                  <a:spcPct val="150000"/>
                </a:lnSpc>
              </a:pPr>
              <a:r>
                <a:rPr lang="zh-CN" altLang="en-US" sz="1100" dirty="0">
                  <a:solidFill>
                    <a:schemeClr val="tx1">
                      <a:lumMod val="75000"/>
                      <a:lumOff val="25000"/>
                    </a:schemeClr>
                  </a:solidFill>
                  <a:latin typeface="+mn-ea"/>
                  <a:ea typeface="+mn-ea"/>
                  <a:cs typeface="Open Sans" panose="020B0606030504020204" pitchFamily="34" charset="0"/>
                </a:rPr>
                <a:t>双击输入替换内容双击输入替换内容双击输入替换内容双击输入替换</a:t>
              </a:r>
              <a:r>
                <a:rPr lang="zh-CN" altLang="en-US" sz="1100" dirty="0" smtClean="0">
                  <a:solidFill>
                    <a:schemeClr val="tx1">
                      <a:lumMod val="75000"/>
                      <a:lumOff val="25000"/>
                    </a:schemeClr>
                  </a:solidFill>
                  <a:latin typeface="+mn-ea"/>
                  <a:ea typeface="+mn-ea"/>
                  <a:cs typeface="Open Sans" panose="020B0606030504020204" pitchFamily="34" charset="0"/>
                </a:rPr>
                <a:t>内容</a:t>
              </a:r>
              <a:r>
                <a:rPr lang="zh-CN" altLang="en-US" sz="1100" dirty="0">
                  <a:solidFill>
                    <a:schemeClr val="tx1">
                      <a:lumMod val="75000"/>
                      <a:lumOff val="25000"/>
                    </a:schemeClr>
                  </a:solidFill>
                  <a:latin typeface="+mn-ea"/>
                  <a:ea typeface="+mn-ea"/>
                  <a:cs typeface="Open Sans" panose="020B0606030504020204" pitchFamily="34" charset="0"/>
                </a:rPr>
                <a:t>双击输入替换内容双击输入替换内容双击输入替换内容双击输入替换</a:t>
              </a:r>
              <a:r>
                <a:rPr lang="zh-CN" altLang="en-US" sz="1100" dirty="0" smtClean="0">
                  <a:solidFill>
                    <a:schemeClr val="tx1">
                      <a:lumMod val="75000"/>
                      <a:lumOff val="25000"/>
                    </a:schemeClr>
                  </a:solidFill>
                  <a:latin typeface="+mn-ea"/>
                  <a:ea typeface="+mn-ea"/>
                  <a:cs typeface="Open Sans" panose="020B0606030504020204" pitchFamily="34" charset="0"/>
                </a:rPr>
                <a:t>内容双击</a:t>
              </a:r>
              <a:r>
                <a:rPr lang="zh-CN" altLang="en-US" sz="1100" dirty="0">
                  <a:solidFill>
                    <a:schemeClr val="tx1">
                      <a:lumMod val="75000"/>
                      <a:lumOff val="25000"/>
                    </a:schemeClr>
                  </a:solidFill>
                  <a:latin typeface="+mn-ea"/>
                  <a:ea typeface="+mn-ea"/>
                  <a:cs typeface="Open Sans" panose="020B0606030504020204" pitchFamily="34" charset="0"/>
                </a:rPr>
                <a:t>输入替换内容双击输入替换</a:t>
              </a:r>
              <a:r>
                <a:rPr lang="zh-CN" altLang="en-US" sz="1100" dirty="0" smtClean="0">
                  <a:solidFill>
                    <a:schemeClr val="tx1">
                      <a:lumMod val="75000"/>
                      <a:lumOff val="25000"/>
                    </a:schemeClr>
                  </a:solidFill>
                  <a:latin typeface="+mn-ea"/>
                  <a:ea typeface="+mn-ea"/>
                  <a:cs typeface="Open Sans" panose="020B0606030504020204" pitchFamily="34" charset="0"/>
                </a:rPr>
                <a:t>内容</a:t>
              </a:r>
              <a:endParaRPr lang="en-US" altLang="zh-CN" sz="1100" dirty="0">
                <a:solidFill>
                  <a:schemeClr val="tx1">
                    <a:lumMod val="75000"/>
                    <a:lumOff val="25000"/>
                  </a:schemeClr>
                </a:solidFill>
                <a:latin typeface="+mn-ea"/>
                <a:ea typeface="+mn-ea"/>
                <a:cs typeface="Open Sans" panose="020B0606030504020204" pitchFamily="34" charset="0"/>
              </a:endParaRPr>
            </a:p>
          </p:txBody>
        </p:sp>
        <p:cxnSp>
          <p:nvCxnSpPr>
            <p:cNvPr id="39" name="直接连接符 38"/>
            <p:cNvCxnSpPr/>
            <p:nvPr/>
          </p:nvCxnSpPr>
          <p:spPr>
            <a:xfrm>
              <a:off x="5907572" y="3120920"/>
              <a:ext cx="35964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600" advTm="2000">
        <p14:gallery dir="l"/>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2"/>
          <p:cNvSpPr txBox="1"/>
          <p:nvPr/>
        </p:nvSpPr>
        <p:spPr>
          <a:xfrm>
            <a:off x="4954587" y="2362994"/>
            <a:ext cx="5040000" cy="1104284"/>
          </a:xfrm>
          <a:prstGeom prst="rect">
            <a:avLst/>
          </a:prstGeom>
          <a:noFill/>
        </p:spPr>
        <p:txBody>
          <a:bodyPr wrap="square" lIns="87764" tIns="43882" rIns="87764" bIns="43882" rtlCol="0">
            <a:spAutoFit/>
          </a:bodyPr>
          <a:lstStyle>
            <a:defPPr>
              <a:defRPr lang="zh-CN"/>
            </a:defPPr>
            <a:lvl1pPr>
              <a:defRPr sz="3200">
                <a:solidFill>
                  <a:schemeClr val="bg1"/>
                </a:solidFill>
                <a:latin typeface="Agency FB" panose="020B0503020202020204" pitchFamily="34" charset="0"/>
              </a:defRPr>
            </a:lvl1pPr>
          </a:lstStyle>
          <a:p>
            <a:pPr algn="dist"/>
            <a:r>
              <a:rPr lang="zh-CN" altLang="en-US" sz="6600" spc="1800" dirty="0" smtClean="0">
                <a:solidFill>
                  <a:schemeClr val="tx2"/>
                </a:solidFill>
                <a:latin typeface="字魂35号-经典雅黑" panose="00000500000000000000" pitchFamily="2" charset="-122"/>
                <a:ea typeface="字魂35号-经典雅黑" panose="00000500000000000000" pitchFamily="2" charset="-122"/>
              </a:rPr>
              <a:t>项目介绍</a:t>
            </a:r>
            <a:endParaRPr lang="zh-CN" altLang="en-US" sz="6600" spc="1800" dirty="0">
              <a:solidFill>
                <a:schemeClr val="tx2"/>
              </a:solidFill>
              <a:latin typeface="字魂35号-经典雅黑" panose="00000500000000000000" pitchFamily="2" charset="-122"/>
              <a:ea typeface="字魂35号-经典雅黑" panose="00000500000000000000" pitchFamily="2" charset="-122"/>
            </a:endParaRPr>
          </a:p>
        </p:txBody>
      </p:sp>
      <p:sp>
        <p:nvSpPr>
          <p:cNvPr id="6" name="矩形 5"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p:cNvSpPr/>
          <p:nvPr/>
        </p:nvSpPr>
        <p:spPr>
          <a:xfrm>
            <a:off x="4954587" y="3621663"/>
            <a:ext cx="4860000" cy="645160"/>
          </a:xfrm>
          <a:prstGeom prst="rect">
            <a:avLst/>
          </a:prstGeom>
        </p:spPr>
        <p:txBody>
          <a:bodyPr wrap="square" lIns="91441" tIns="45720" rIns="91441" bIns="45720">
            <a:spAutoFit/>
          </a:bodyPr>
          <a:lstStyle/>
          <a:p>
            <a:pPr>
              <a:lnSpc>
                <a:spcPct val="150000"/>
              </a:lnSpc>
            </a:pPr>
            <a:r>
              <a:rPr lang="zh-CN" altLang="en-US" sz="1200" dirty="0">
                <a:solidFill>
                  <a:schemeClr val="tx1">
                    <a:lumMod val="50000"/>
                    <a:lumOff val="50000"/>
                  </a:schemeClr>
                </a:solidFill>
                <a:latin typeface="+mn-ea"/>
                <a:ea typeface="+mn-ea"/>
                <a:cs typeface="+mn-ea"/>
                <a:sym typeface="Calibri" panose="020F0502020204030204" pitchFamily="34" charset="0"/>
              </a:rPr>
              <a:t>双击输入替换内容双击输入替换内容双击输入替换内容双击输入替换</a:t>
            </a:r>
            <a:r>
              <a:rPr lang="zh-CN" altLang="en-US" sz="1200" dirty="0" smtClean="0">
                <a:solidFill>
                  <a:schemeClr val="tx1">
                    <a:lumMod val="50000"/>
                    <a:lumOff val="50000"/>
                  </a:schemeClr>
                </a:solidFill>
                <a:latin typeface="+mn-ea"/>
                <a:ea typeface="+mn-ea"/>
                <a:cs typeface="+mn-ea"/>
                <a:sym typeface="Calibri" panose="020F0502020204030204" pitchFamily="34" charset="0"/>
              </a:rPr>
              <a:t>内容</a:t>
            </a:r>
            <a:endParaRPr lang="en-US" altLang="zh-CN" sz="1200" dirty="0">
              <a:solidFill>
                <a:schemeClr val="tx1">
                  <a:lumMod val="50000"/>
                  <a:lumOff val="50000"/>
                </a:schemeClr>
              </a:solidFill>
              <a:latin typeface="+mn-ea"/>
              <a:ea typeface="+mn-ea"/>
              <a:cs typeface="+mn-ea"/>
              <a:sym typeface="Calibri" panose="020F0502020204030204" pitchFamily="34" charset="0"/>
            </a:endParaRPr>
          </a:p>
        </p:txBody>
      </p:sp>
      <p:sp>
        <p:nvSpPr>
          <p:cNvPr id="7" name="TextBox 6"/>
          <p:cNvSpPr txBox="1">
            <a:spLocks noChangeAspect="1"/>
          </p:cNvSpPr>
          <p:nvPr/>
        </p:nvSpPr>
        <p:spPr>
          <a:xfrm>
            <a:off x="1601787" y="2169794"/>
            <a:ext cx="2448000" cy="2448000"/>
          </a:xfrm>
          <a:prstGeom prst="ellipse">
            <a:avLst/>
          </a:prstGeom>
          <a:solidFill>
            <a:srgbClr val="52B7AF"/>
          </a:solidFill>
        </p:spPr>
        <p:txBody>
          <a:bodyPr wrap="none" rtlCol="0" anchor="ctr" anchorCtr="1">
            <a:noAutofit/>
          </a:bodyPr>
          <a:lstStyle/>
          <a:p>
            <a:pPr algn="ctr"/>
            <a:r>
              <a:rPr lang="en-US" altLang="zh-CN" sz="8000" dirty="0" smtClean="0">
                <a:solidFill>
                  <a:schemeClr val="bg1"/>
                </a:solidFill>
                <a:latin typeface="+mn-ea"/>
                <a:ea typeface="+mn-ea"/>
              </a:rPr>
              <a:t>02</a:t>
            </a:r>
            <a:endParaRPr lang="zh-CN" altLang="en-US" sz="8000" dirty="0">
              <a:solidFill>
                <a:schemeClr val="bg1"/>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1200" advTm="2000">
        <p14:flip dir="r"/>
      </p:transition>
    </mc:Choice>
    <mc:Fallback>
      <p:transition spd="slow"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500"/>
                                        <p:tgtEl>
                                          <p:spTgt spid="7"/>
                                        </p:tgtEl>
                                      </p:cBhvr>
                                    </p:animEffect>
                                  </p:childTnLst>
                                </p:cTn>
                              </p:par>
                            </p:childTnLst>
                          </p:cTn>
                        </p:par>
                        <p:par>
                          <p:cTn id="8" fill="hold">
                            <p:stCondLst>
                              <p:cond delay="500"/>
                            </p:stCondLst>
                            <p:childTnLst>
                              <p:par>
                                <p:cTn id="9" presetID="17" presetClass="entr" presetSubtype="1"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ppt_x</p:attrName>
                                        </p:attrNameLst>
                                      </p:cBhvr>
                                      <p:tavLst>
                                        <p:tav tm="0">
                                          <p:val>
                                            <p:strVal val="#ppt_x"/>
                                          </p:val>
                                        </p:tav>
                                        <p:tav tm="100000">
                                          <p:val>
                                            <p:strVal val="#ppt_x"/>
                                          </p:val>
                                        </p:tav>
                                      </p:tavLst>
                                    </p:anim>
                                    <p:anim calcmode="lin" valueType="num">
                                      <p:cBhvr>
                                        <p:cTn id="12" dur="500" fill="hold"/>
                                        <p:tgtEl>
                                          <p:spTgt spid="5"/>
                                        </p:tgtEl>
                                        <p:attrNameLst>
                                          <p:attrName>ppt_y</p:attrName>
                                        </p:attrNameLst>
                                      </p:cBhvr>
                                      <p:tavLst>
                                        <p:tav tm="0">
                                          <p:val>
                                            <p:strVal val="#ppt_y-#ppt_h/2"/>
                                          </p:val>
                                        </p:tav>
                                        <p:tav tm="100000">
                                          <p:val>
                                            <p:strVal val="#ppt_y"/>
                                          </p:val>
                                        </p:tav>
                                      </p:tavLst>
                                    </p:anim>
                                    <p:anim calcmode="lin" valueType="num">
                                      <p:cBhvr>
                                        <p:cTn id="13" dur="500" fill="hold"/>
                                        <p:tgtEl>
                                          <p:spTgt spid="5"/>
                                        </p:tgtEl>
                                        <p:attrNameLst>
                                          <p:attrName>ppt_w</p:attrName>
                                        </p:attrNameLst>
                                      </p:cBhvr>
                                      <p:tavLst>
                                        <p:tav tm="0">
                                          <p:val>
                                            <p:strVal val="#ppt_w"/>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par>
                                <p:cTn id="15" presetID="14"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Lst>
  </p:timing>
</p:sld>
</file>

<file path=ppt/tags/tag1.xml><?xml version="1.0" encoding="utf-8"?>
<p:tagLst xmlns:p="http://schemas.openxmlformats.org/presentationml/2006/main">
  <p:tag name="MH" val="20180926094856"/>
  <p:tag name="MH_LIBRARY" val="CONTENTS"/>
  <p:tag name="MH_AUTOCOLOR" val="TRUE"/>
  <p:tag name="MH_TYPE" val="CONTENTS"/>
  <p:tag name="ID" val="626777"/>
</p:tagLst>
</file>

<file path=ppt/tags/tag10.xml><?xml version="1.0" encoding="utf-8"?>
<p:tagLst xmlns:p="http://schemas.openxmlformats.org/presentationml/2006/main">
  <p:tag name="MH" val="20180530170831"/>
  <p:tag name="MH_LIBRARY" val="GRAPHIC"/>
  <p:tag name="MH_TYPE" val="Other"/>
  <p:tag name="MH_ORDER" val="7"/>
</p:tagLst>
</file>

<file path=ppt/tags/tag11.xml><?xml version="1.0" encoding="utf-8"?>
<p:tagLst xmlns:p="http://schemas.openxmlformats.org/presentationml/2006/main">
  <p:tag name="MH_CONTENTSID" val="635"/>
</p:tagLst>
</file>

<file path=ppt/tags/tag2.xml><?xml version="1.0" encoding="utf-8"?>
<p:tagLst xmlns:p="http://schemas.openxmlformats.org/presentationml/2006/main">
  <p:tag name="ISLIDE.DIAGRAM" val="9caa68fc-e520-4594-a24d-2cafdb9061f3"/>
</p:tagLst>
</file>

<file path=ppt/tags/tag3.xml><?xml version="1.0" encoding="utf-8"?>
<p:tagLst xmlns:p="http://schemas.openxmlformats.org/presentationml/2006/main">
  <p:tag name="MH" val="20180530170831"/>
  <p:tag name="MH_LIBRARY" val="GRAPHIC"/>
  <p:tag name="MH_TYPE" val="SubTitle"/>
  <p:tag name="MH_ORDER" val="1"/>
</p:tagLst>
</file>

<file path=ppt/tags/tag4.xml><?xml version="1.0" encoding="utf-8"?>
<p:tagLst xmlns:p="http://schemas.openxmlformats.org/presentationml/2006/main">
  <p:tag name="MH" val="20180530170831"/>
  <p:tag name="MH_LIBRARY" val="GRAPHIC"/>
  <p:tag name="MH_TYPE" val="Other"/>
  <p:tag name="MH_ORDER" val="1"/>
</p:tagLst>
</file>

<file path=ppt/tags/tag5.xml><?xml version="1.0" encoding="utf-8"?>
<p:tagLst xmlns:p="http://schemas.openxmlformats.org/presentationml/2006/main">
  <p:tag name="MH" val="20180530170831"/>
  <p:tag name="MH_LIBRARY" val="GRAPHIC"/>
  <p:tag name="MH_TYPE" val="SubTitle"/>
  <p:tag name="MH_ORDER" val="2"/>
</p:tagLst>
</file>

<file path=ppt/tags/tag6.xml><?xml version="1.0" encoding="utf-8"?>
<p:tagLst xmlns:p="http://schemas.openxmlformats.org/presentationml/2006/main">
  <p:tag name="MH" val="20180530170831"/>
  <p:tag name="MH_LIBRARY" val="GRAPHIC"/>
  <p:tag name="MH_TYPE" val="Other"/>
  <p:tag name="MH_ORDER" val="5"/>
</p:tagLst>
</file>

<file path=ppt/tags/tag7.xml><?xml version="1.0" encoding="utf-8"?>
<p:tagLst xmlns:p="http://schemas.openxmlformats.org/presentationml/2006/main">
  <p:tag name="MH" val="20180530170831"/>
  <p:tag name="MH_LIBRARY" val="GRAPHIC"/>
  <p:tag name="MH_TYPE" val="SubTitle"/>
  <p:tag name="MH_ORDER" val="3"/>
</p:tagLst>
</file>

<file path=ppt/tags/tag8.xml><?xml version="1.0" encoding="utf-8"?>
<p:tagLst xmlns:p="http://schemas.openxmlformats.org/presentationml/2006/main">
  <p:tag name="MH" val="20180530170831"/>
  <p:tag name="MH_LIBRARY" val="GRAPHIC"/>
  <p:tag name="MH_TYPE" val="Other"/>
  <p:tag name="MH_ORDER" val="6"/>
</p:tagLst>
</file>

<file path=ppt/tags/tag9.xml><?xml version="1.0" encoding="utf-8"?>
<p:tagLst xmlns:p="http://schemas.openxmlformats.org/presentationml/2006/main">
  <p:tag name="MH" val="20180530170831"/>
  <p:tag name="MH_LIBRARY" val="GRAPHIC"/>
  <p:tag name="MH_TYPE" val="SubTitle"/>
  <p:tag name="MH_ORDER" val="4"/>
</p:tagLst>
</file>

<file path=ppt/theme/theme1.xml><?xml version="1.0" encoding="utf-8"?>
<a:theme xmlns:a="http://schemas.openxmlformats.org/drawingml/2006/main" name="千图网海量PPT模板www.58pic.com">
  <a:themeElements>
    <a:clrScheme name="自定义 3">
      <a:dk1>
        <a:sysClr val="windowText" lastClr="000000"/>
      </a:dk1>
      <a:lt1>
        <a:sysClr val="window" lastClr="FFFFFF"/>
      </a:lt1>
      <a:dk2>
        <a:srgbClr val="52B7AF"/>
      </a:dk2>
      <a:lt2>
        <a:srgbClr val="C1E7EE"/>
      </a:lt2>
      <a:accent1>
        <a:srgbClr val="5EB9B4"/>
      </a:accent1>
      <a:accent2>
        <a:srgbClr val="85C7AC"/>
      </a:accent2>
      <a:accent3>
        <a:srgbClr val="5EB9B4"/>
      </a:accent3>
      <a:accent4>
        <a:srgbClr val="8EDCEA"/>
      </a:accent4>
      <a:accent5>
        <a:srgbClr val="85C7AC"/>
      </a:accent5>
      <a:accent6>
        <a:srgbClr val="5EB9B4"/>
      </a:accent6>
      <a:hlink>
        <a:srgbClr val="0000FF"/>
      </a:hlink>
      <a:folHlink>
        <a:srgbClr val="800080"/>
      </a:folHlink>
    </a:clrScheme>
    <a:fontScheme name="自定义 4">
      <a:majorFont>
        <a:latin typeface="字魂59号-创粗黑"/>
        <a:ea typeface="字魂59号-创粗黑"/>
        <a:cs typeface=""/>
      </a:majorFont>
      <a:minorFont>
        <a:latin typeface="字魂59号-创粗黑"/>
        <a:ea typeface="字魂59号-创粗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87764" tIns="43882" rIns="87764" bIns="43882" rtlCol="0">
        <a:spAutoFit/>
      </a:bodyPr>
      <a:lstStyle>
        <a:defPPr algn="ctr">
          <a:defRPr sz="3000" spc="1200" dirty="0">
            <a:solidFill>
              <a:schemeClr val="tx2"/>
            </a:solidFill>
            <a:latin typeface="字魂35号-经典雅黑" panose="00000500000000000000" pitchFamily="2" charset="-122"/>
            <a:ea typeface="字魂35号-经典雅黑" panose="00000500000000000000" pitchFamily="2" charset="-122"/>
          </a:defRPr>
        </a:defPPr>
      </a:lstStyle>
    </a:tx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3145</Words>
  <Application>WPS 演示</Application>
  <PresentationFormat>自定义</PresentationFormat>
  <Paragraphs>320</Paragraphs>
  <Slides>24</Slides>
  <Notes>25</Notes>
  <HiddenSlides>0</HiddenSlides>
  <MMClips>1</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24</vt:i4>
      </vt:variant>
    </vt:vector>
  </HeadingPairs>
  <TitlesOfParts>
    <vt:vector size="48" baseType="lpstr">
      <vt:lpstr>Arial</vt:lpstr>
      <vt:lpstr>宋体</vt:lpstr>
      <vt:lpstr>Wingdings</vt:lpstr>
      <vt:lpstr>Rockwell</vt:lpstr>
      <vt:lpstr>字魂35号-经典雅黑</vt:lpstr>
      <vt:lpstr>Agency FB</vt:lpstr>
      <vt:lpstr>Trebuchet MS</vt:lpstr>
      <vt:lpstr>Calibri</vt:lpstr>
      <vt:lpstr>字魂17号-萌趣果冻体</vt:lpstr>
      <vt:lpstr>Lato Light</vt:lpstr>
      <vt:lpstr>Menk Amglang Tig</vt:lpstr>
      <vt:lpstr>MS PGothic</vt:lpstr>
      <vt:lpstr>Lato Light</vt:lpstr>
      <vt:lpstr>Calibri</vt:lpstr>
      <vt:lpstr>Lato Regular</vt:lpstr>
      <vt:lpstr>Open Sans</vt:lpstr>
      <vt:lpstr>微软雅黑</vt:lpstr>
      <vt:lpstr>思源黑体 CN Bold</vt:lpstr>
      <vt:lpstr>字魂59号-创粗黑</vt:lpstr>
      <vt:lpstr>Arial Unicode MS</vt:lpstr>
      <vt:lpstr>Mangal</vt:lpstr>
      <vt:lpstr>Times New Roman</vt:lpstr>
      <vt:lpstr>Arial</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铭</cp:lastModifiedBy>
  <cp:revision>11326</cp:revision>
  <cp:lastPrinted>2113-01-01T00:00:00Z</cp:lastPrinted>
  <dcterms:created xsi:type="dcterms:W3CDTF">2015-07-08T08:22:00Z</dcterms:created>
  <dcterms:modified xsi:type="dcterms:W3CDTF">2022-01-07T02:01:39Z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D5CDD505-2E9C-101B-9397-08002B2CF9AE}" pid="3" name="ICV">
    <vt:lpwstr>09A80530E52B47A7947F50B08ED70630</vt:lpwstr>
  </property>
  <property fmtid="{D5CDD505-2E9C-101B-9397-08002B2CF9AE}" pid="4" name="KSOProductBuildVer">
    <vt:lpwstr>2052-11.1.0.11194</vt:lpwstr>
  </property>
</Properties>
</file>