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0" r:id="rId4"/>
    <p:sldId id="263" r:id="rId5"/>
    <p:sldId id="271" r:id="rId6"/>
    <p:sldId id="270" r:id="rId7"/>
    <p:sldId id="265" r:id="rId8"/>
    <p:sldId id="262" r:id="rId9"/>
    <p:sldId id="272" r:id="rId10"/>
    <p:sldId id="284" r:id="rId11"/>
    <p:sldId id="277" r:id="rId12"/>
    <p:sldId id="273" r:id="rId13"/>
    <p:sldId id="274" r:id="rId14"/>
    <p:sldId id="275" r:id="rId15"/>
    <p:sldId id="276" r:id="rId16"/>
    <p:sldId id="285" r:id="rId17"/>
    <p:sldId id="279" r:id="rId18"/>
    <p:sldId id="266" r:id="rId19"/>
    <p:sldId id="268" r:id="rId20"/>
    <p:sldId id="278" r:id="rId21"/>
    <p:sldId id="267" r:id="rId22"/>
    <p:sldId id="286" r:id="rId23"/>
    <p:sldId id="269" r:id="rId24"/>
    <p:sldId id="282" r:id="rId25"/>
    <p:sldId id="283" r:id="rId26"/>
    <p:sldId id="264" r:id="rId27"/>
    <p:sldId id="28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6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314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45526-A466-480D-B1A6-1BF08B807E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6D091-76A2-46DD-93E8-5269D7F73D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40" y="2062022"/>
            <a:ext cx="12179060" cy="4800059"/>
            <a:chOff x="12940" y="2074722"/>
            <a:chExt cx="12179060" cy="4800059"/>
          </a:xfrm>
        </p:grpSpPr>
        <p:sp>
          <p:nvSpPr>
            <p:cNvPr id="11" name="矩形 10"/>
            <p:cNvSpPr/>
            <p:nvPr/>
          </p:nvSpPr>
          <p:spPr>
            <a:xfrm>
              <a:off x="12940" y="5972175"/>
              <a:ext cx="12179060" cy="902606"/>
            </a:xfrm>
            <a:prstGeom prst="rect">
              <a:avLst/>
            </a:prstGeom>
            <a:solidFill>
              <a:srgbClr val="6A6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91" r="2380" b="9630"/>
            <a:stretch>
              <a:fillRect/>
            </a:stretch>
          </p:blipFill>
          <p:spPr>
            <a:xfrm>
              <a:off x="7823200" y="2074722"/>
              <a:ext cx="4368800" cy="4783278"/>
            </a:xfrm>
            <a:prstGeom prst="rect">
              <a:avLst/>
            </a:prstGeom>
            <a:solidFill>
              <a:srgbClr val="6A6ACA"/>
            </a:solidFill>
          </p:spPr>
        </p:pic>
      </p:grpSp>
      <p:sp>
        <p:nvSpPr>
          <p:cNvPr id="6" name="稻壳儿 夏至夏末"/>
          <p:cNvSpPr txBox="1"/>
          <p:nvPr/>
        </p:nvSpPr>
        <p:spPr>
          <a:xfrm>
            <a:off x="440644" y="2799486"/>
            <a:ext cx="6090785" cy="1196617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/>
          <a:p>
            <a:r>
              <a:rPr lang="zh-CN" altLang="en-US" sz="7200" b="1" spc="300" dirty="0" smtClean="0">
                <a:ln w="12700">
                  <a:noFill/>
                  <a:prstDash val="solid"/>
                </a:ln>
                <a:solidFill>
                  <a:srgbClr val="6A6ACA"/>
                </a:solidFill>
                <a:cs typeface="+mn-ea"/>
                <a:sym typeface="+mn-lt"/>
              </a:rPr>
              <a:t>绩效</a:t>
            </a:r>
            <a:r>
              <a:rPr lang="zh-CN" altLang="en-US" sz="7200" b="1" spc="300" dirty="0">
                <a:ln w="12700">
                  <a:noFill/>
                  <a:prstDash val="solid"/>
                </a:ln>
                <a:solidFill>
                  <a:srgbClr val="6A6ACA"/>
                </a:solidFill>
                <a:cs typeface="+mn-ea"/>
                <a:sym typeface="+mn-lt"/>
              </a:rPr>
              <a:t>考核培训</a:t>
            </a:r>
            <a:endParaRPr lang="zh-CN" altLang="en-US" sz="7200" b="1" spc="300" dirty="0">
              <a:ln w="12700">
                <a:noFill/>
                <a:prstDash val="solid"/>
              </a:ln>
              <a:solidFill>
                <a:srgbClr val="6A6ACA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644" y="3904214"/>
            <a:ext cx="5684385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440644" y="301284"/>
            <a:ext cx="166914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LOGO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41094" y="561470"/>
            <a:ext cx="458314" cy="413221"/>
            <a:chOff x="4634991" y="2138335"/>
            <a:chExt cx="428348" cy="386204"/>
          </a:xfrm>
        </p:grpSpPr>
        <p:sp>
          <p:nvSpPr>
            <p:cNvPr id="15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稻壳儿 夏至夏末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13323" y="561470"/>
            <a:ext cx="458314" cy="413221"/>
            <a:chOff x="5076056" y="2138335"/>
            <a:chExt cx="428348" cy="386204"/>
          </a:xfrm>
        </p:grpSpPr>
        <p:sp>
          <p:nvSpPr>
            <p:cNvPr id="18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稻壳儿 夏至夏末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460971" y="561436"/>
            <a:ext cx="458314" cy="413221"/>
            <a:chOff x="5557128" y="2138335"/>
            <a:chExt cx="428348" cy="386204"/>
          </a:xfrm>
        </p:grpSpPr>
        <p:sp>
          <p:nvSpPr>
            <p:cNvPr id="21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稻壳儿 夏至夏末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32892" y="561470"/>
            <a:ext cx="458314" cy="413221"/>
            <a:chOff x="6068610" y="2138335"/>
            <a:chExt cx="428348" cy="386204"/>
          </a:xfrm>
        </p:grpSpPr>
        <p:sp>
          <p:nvSpPr>
            <p:cNvPr id="24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稻壳儿 夏至夏末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02857" y="556339"/>
            <a:ext cx="458314" cy="413221"/>
            <a:chOff x="6623914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稻壳儿 夏至夏末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611740" y="6244157"/>
            <a:ext cx="40792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</a:t>
            </a:r>
            <a:r>
              <a:rPr lang="en-US" altLang="zh-CN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           </a:t>
            </a: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日期</a:t>
            </a: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0644" y="4808443"/>
            <a:ext cx="3425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输入企业待用名   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0644" y="2325215"/>
            <a:ext cx="5535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Performance appraisal training</a:t>
            </a:r>
            <a:endParaRPr lang="en-US" altLang="zh-CN" sz="2400" spc="300" dirty="0" smtClean="0">
              <a:ln w="12700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9" grpId="0"/>
      <p:bldP spid="2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稻壳儿 夏至夏末"/>
          <p:cNvSpPr txBox="1"/>
          <p:nvPr/>
        </p:nvSpPr>
        <p:spPr>
          <a:xfrm>
            <a:off x="1027417" y="2707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稻壳儿 夏至夏末"/>
          <p:cNvSpPr txBox="1"/>
          <p:nvPr/>
        </p:nvSpPr>
        <p:spPr>
          <a:xfrm>
            <a:off x="1027417" y="3077028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稻壳儿 夏至夏末"/>
          <p:cNvSpPr txBox="1"/>
          <p:nvPr/>
        </p:nvSpPr>
        <p:spPr>
          <a:xfrm>
            <a:off x="9473781" y="27028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稻壳儿 夏至夏末"/>
          <p:cNvSpPr txBox="1"/>
          <p:nvPr/>
        </p:nvSpPr>
        <p:spPr>
          <a:xfrm>
            <a:off x="8152000" y="3072164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稻壳儿 夏至夏末"/>
          <p:cNvSpPr txBox="1"/>
          <p:nvPr/>
        </p:nvSpPr>
        <p:spPr>
          <a:xfrm>
            <a:off x="1812247" y="5459826"/>
            <a:ext cx="8328029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286" y="1491112"/>
            <a:ext cx="3968714" cy="3968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61429" r="19134" b="17140"/>
          <a:stretch>
            <a:fillRect/>
          </a:stretch>
        </p:blipFill>
        <p:spPr>
          <a:xfrm>
            <a:off x="4682264" y="2547045"/>
            <a:ext cx="2646181" cy="2556100"/>
          </a:xfrm>
          <a:prstGeom prst="rect">
            <a:avLst/>
          </a:prstGeom>
        </p:spPr>
      </p:pic>
      <p:sp>
        <p:nvSpPr>
          <p:cNvPr id="16" name="稻壳儿 夏至夏末"/>
          <p:cNvSpPr txBox="1"/>
          <p:nvPr/>
        </p:nvSpPr>
        <p:spPr>
          <a:xfrm>
            <a:off x="6939883" y="13879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6894911" y="1757248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7965630" y="32901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7920658" y="3659473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7016558" y="51923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6971586" y="5561698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3721739" y="13879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2062136" y="1757248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稻壳儿 夏至夏末"/>
          <p:cNvSpPr txBox="1"/>
          <p:nvPr/>
        </p:nvSpPr>
        <p:spPr>
          <a:xfrm>
            <a:off x="2475420" y="32901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稻壳儿 夏至夏末"/>
          <p:cNvSpPr txBox="1"/>
          <p:nvPr/>
        </p:nvSpPr>
        <p:spPr>
          <a:xfrm>
            <a:off x="815817" y="3659473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稻壳儿 夏至夏末"/>
          <p:cNvSpPr txBox="1"/>
          <p:nvPr/>
        </p:nvSpPr>
        <p:spPr>
          <a:xfrm>
            <a:off x="3721739" y="51923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稻壳儿 夏至夏末"/>
          <p:cNvSpPr txBox="1"/>
          <p:nvPr/>
        </p:nvSpPr>
        <p:spPr>
          <a:xfrm>
            <a:off x="2062136" y="5561698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 夏至夏末"/>
          <p:cNvSpPr txBox="1"/>
          <p:nvPr/>
        </p:nvSpPr>
        <p:spPr>
          <a:xfrm>
            <a:off x="8050301" y="20725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8005329" y="2441921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050301" y="40100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005329" y="4379424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2264219" y="20725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1287322" y="2441921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2264219" y="40100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1287322" y="4379424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 descr="电脑游戏的截图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37" y="1490756"/>
            <a:ext cx="4472711" cy="447271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 夏至夏末"/>
          <p:cNvSpPr txBox="1"/>
          <p:nvPr/>
        </p:nvSpPr>
        <p:spPr>
          <a:xfrm>
            <a:off x="8355494" y="23915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稻壳儿 夏至夏末"/>
          <p:cNvSpPr txBox="1"/>
          <p:nvPr/>
        </p:nvSpPr>
        <p:spPr>
          <a:xfrm>
            <a:off x="8355494" y="2760883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1919482" y="23915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597701" y="2760883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5137692" y="51017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3815911" y="5471034"/>
            <a:ext cx="4141917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274" y="1681702"/>
            <a:ext cx="3856088" cy="342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0172" y="2262088"/>
            <a:ext cx="9585233" cy="3876926"/>
            <a:chOff x="1190172" y="2262088"/>
            <a:chExt cx="9585233" cy="3876926"/>
          </a:xfrm>
        </p:grpSpPr>
        <p:grpSp>
          <p:nvGrpSpPr>
            <p:cNvPr id="6" name="组合 5"/>
            <p:cNvGrpSpPr/>
            <p:nvPr/>
          </p:nvGrpSpPr>
          <p:grpSpPr>
            <a:xfrm>
              <a:off x="4689617" y="3957984"/>
              <a:ext cx="565954" cy="609489"/>
              <a:chOff x="9197013" y="1331799"/>
              <a:chExt cx="522041" cy="562198"/>
            </a:xfrm>
            <a:solidFill>
              <a:schemeClr val="bg1"/>
            </a:solidFill>
          </p:grpSpPr>
          <p:sp>
            <p:nvSpPr>
              <p:cNvPr id="18" name="Freeform 30"/>
              <p:cNvSpPr>
                <a:spLocks noEditPoints="1"/>
              </p:cNvSpPr>
              <p:nvPr/>
            </p:nvSpPr>
            <p:spPr bwMode="auto">
              <a:xfrm>
                <a:off x="9197013" y="1331799"/>
                <a:ext cx="401570" cy="401570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31"/>
              <p:cNvSpPr>
                <a:spLocks noEditPoints="1"/>
              </p:cNvSpPr>
              <p:nvPr/>
            </p:nvSpPr>
            <p:spPr bwMode="auto">
              <a:xfrm>
                <a:off x="9518269" y="1693212"/>
                <a:ext cx="200785" cy="200785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116"/>
            <p:cNvSpPr>
              <a:spLocks noEditPoints="1"/>
            </p:cNvSpPr>
            <p:nvPr/>
          </p:nvSpPr>
          <p:spPr bwMode="auto">
            <a:xfrm>
              <a:off x="6817387" y="4023288"/>
              <a:ext cx="435347" cy="435347"/>
            </a:xfrm>
            <a:custGeom>
              <a:avLst/>
              <a:gdLst>
                <a:gd name="T0" fmla="*/ 132 w 144"/>
                <a:gd name="T1" fmla="*/ 36 h 144"/>
                <a:gd name="T2" fmla="*/ 108 w 144"/>
                <a:gd name="T3" fmla="*/ 36 h 144"/>
                <a:gd name="T4" fmla="*/ 108 w 144"/>
                <a:gd name="T5" fmla="*/ 36 h 144"/>
                <a:gd name="T6" fmla="*/ 72 w 144"/>
                <a:gd name="T7" fmla="*/ 0 h 144"/>
                <a:gd name="T8" fmla="*/ 36 w 144"/>
                <a:gd name="T9" fmla="*/ 36 h 144"/>
                <a:gd name="T10" fmla="*/ 36 w 144"/>
                <a:gd name="T11" fmla="*/ 36 h 144"/>
                <a:gd name="T12" fmla="*/ 12 w 144"/>
                <a:gd name="T13" fmla="*/ 36 h 144"/>
                <a:gd name="T14" fmla="*/ 0 w 144"/>
                <a:gd name="T15" fmla="*/ 36 h 144"/>
                <a:gd name="T16" fmla="*/ 0 w 144"/>
                <a:gd name="T17" fmla="*/ 48 h 144"/>
                <a:gd name="T18" fmla="*/ 0 w 144"/>
                <a:gd name="T19" fmla="*/ 48 h 144"/>
                <a:gd name="T20" fmla="*/ 0 w 144"/>
                <a:gd name="T21" fmla="*/ 132 h 144"/>
                <a:gd name="T22" fmla="*/ 12 w 144"/>
                <a:gd name="T23" fmla="*/ 144 h 144"/>
                <a:gd name="T24" fmla="*/ 132 w 144"/>
                <a:gd name="T25" fmla="*/ 144 h 144"/>
                <a:gd name="T26" fmla="*/ 144 w 144"/>
                <a:gd name="T27" fmla="*/ 132 h 144"/>
                <a:gd name="T28" fmla="*/ 144 w 144"/>
                <a:gd name="T29" fmla="*/ 120 h 144"/>
                <a:gd name="T30" fmla="*/ 0 w 144"/>
                <a:gd name="T31" fmla="*/ 120 h 144"/>
                <a:gd name="T32" fmla="*/ 0 w 144"/>
                <a:gd name="T33" fmla="*/ 114 h 144"/>
                <a:gd name="T34" fmla="*/ 144 w 144"/>
                <a:gd name="T35" fmla="*/ 114 h 144"/>
                <a:gd name="T36" fmla="*/ 144 w 144"/>
                <a:gd name="T37" fmla="*/ 54 h 144"/>
                <a:gd name="T38" fmla="*/ 144 w 144"/>
                <a:gd name="T39" fmla="*/ 48 h 144"/>
                <a:gd name="T40" fmla="*/ 144 w 144"/>
                <a:gd name="T41" fmla="*/ 36 h 144"/>
                <a:gd name="T42" fmla="*/ 132 w 144"/>
                <a:gd name="T43" fmla="*/ 36 h 144"/>
                <a:gd name="T44" fmla="*/ 96 w 144"/>
                <a:gd name="T45" fmla="*/ 36 h 144"/>
                <a:gd name="T46" fmla="*/ 48 w 144"/>
                <a:gd name="T47" fmla="*/ 36 h 144"/>
                <a:gd name="T48" fmla="*/ 48 w 144"/>
                <a:gd name="T49" fmla="*/ 36 h 144"/>
                <a:gd name="T50" fmla="*/ 72 w 144"/>
                <a:gd name="T51" fmla="*/ 12 h 144"/>
                <a:gd name="T52" fmla="*/ 96 w 144"/>
                <a:gd name="T53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132" y="36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16"/>
                    <a:pt x="92" y="0"/>
                    <a:pt x="72" y="0"/>
                  </a:cubicBezTo>
                  <a:cubicBezTo>
                    <a:pt x="52" y="0"/>
                    <a:pt x="36" y="1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132" y="36"/>
                  </a:lnTo>
                  <a:close/>
                  <a:moveTo>
                    <a:pt x="96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23"/>
                    <a:pt x="59" y="12"/>
                    <a:pt x="72" y="12"/>
                  </a:cubicBezTo>
                  <a:cubicBezTo>
                    <a:pt x="85" y="12"/>
                    <a:pt x="96" y="23"/>
                    <a:pt x="9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755618" y="2262088"/>
              <a:ext cx="454339" cy="495643"/>
              <a:chOff x="9176935" y="2213524"/>
              <a:chExt cx="552158" cy="602355"/>
            </a:xfrm>
            <a:solidFill>
              <a:schemeClr val="bg1"/>
            </a:solidFill>
          </p:grpSpPr>
          <p:sp>
            <p:nvSpPr>
              <p:cNvPr id="15" name="Freeform 750"/>
              <p:cNvSpPr/>
              <p:nvPr/>
            </p:nvSpPr>
            <p:spPr bwMode="auto">
              <a:xfrm>
                <a:off x="9320830" y="2213524"/>
                <a:ext cx="384838" cy="284445"/>
              </a:xfrm>
              <a:custGeom>
                <a:avLst/>
                <a:gdLst>
                  <a:gd name="T0" fmla="*/ 42 w 115"/>
                  <a:gd name="T1" fmla="*/ 85 h 85"/>
                  <a:gd name="T2" fmla="*/ 0 w 115"/>
                  <a:gd name="T3" fmla="*/ 20 h 85"/>
                  <a:gd name="T4" fmla="*/ 98 w 115"/>
                  <a:gd name="T5" fmla="*/ 32 h 85"/>
                  <a:gd name="T6" fmla="*/ 115 w 115"/>
                  <a:gd name="T7" fmla="*/ 61 h 85"/>
                  <a:gd name="T8" fmla="*/ 42 w 115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85">
                    <a:moveTo>
                      <a:pt x="42" y="85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31" y="0"/>
                      <a:pt x="72" y="5"/>
                      <a:pt x="98" y="32"/>
                    </a:cubicBezTo>
                    <a:cubicBezTo>
                      <a:pt x="105" y="40"/>
                      <a:pt x="111" y="50"/>
                      <a:pt x="115" y="61"/>
                    </a:cubicBezTo>
                    <a:lnTo>
                      <a:pt x="42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751"/>
              <p:cNvSpPr/>
              <p:nvPr/>
            </p:nvSpPr>
            <p:spPr bwMode="auto">
              <a:xfrm>
                <a:off x="9176935" y="2270413"/>
                <a:ext cx="237595" cy="214171"/>
              </a:xfrm>
              <a:custGeom>
                <a:avLst/>
                <a:gdLst>
                  <a:gd name="T0" fmla="*/ 71 w 71"/>
                  <a:gd name="T1" fmla="*/ 64 h 64"/>
                  <a:gd name="T2" fmla="*/ 0 w 71"/>
                  <a:gd name="T3" fmla="*/ 35 h 64"/>
                  <a:gd name="T4" fmla="*/ 19 w 71"/>
                  <a:gd name="T5" fmla="*/ 8 h 64"/>
                  <a:gd name="T6" fmla="*/ 29 w 71"/>
                  <a:gd name="T7" fmla="*/ 0 h 64"/>
                  <a:gd name="T8" fmla="*/ 71 w 71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64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5" y="25"/>
                      <a:pt x="11" y="15"/>
                      <a:pt x="19" y="8"/>
                    </a:cubicBezTo>
                    <a:cubicBezTo>
                      <a:pt x="22" y="5"/>
                      <a:pt x="26" y="2"/>
                      <a:pt x="29" y="0"/>
                    </a:cubicBezTo>
                    <a:lnTo>
                      <a:pt x="7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752"/>
              <p:cNvSpPr/>
              <p:nvPr/>
            </p:nvSpPr>
            <p:spPr bwMode="auto">
              <a:xfrm>
                <a:off x="9180281" y="2437734"/>
                <a:ext cx="548812" cy="378145"/>
              </a:xfrm>
              <a:custGeom>
                <a:avLst/>
                <a:gdLst>
                  <a:gd name="T0" fmla="*/ 82 w 164"/>
                  <a:gd name="T1" fmla="*/ 28 h 113"/>
                  <a:gd name="T2" fmla="*/ 155 w 164"/>
                  <a:gd name="T3" fmla="*/ 4 h 113"/>
                  <a:gd name="T4" fmla="*/ 135 w 164"/>
                  <a:gd name="T5" fmla="*/ 84 h 113"/>
                  <a:gd name="T6" fmla="*/ 26 w 164"/>
                  <a:gd name="T7" fmla="*/ 81 h 113"/>
                  <a:gd name="T8" fmla="*/ 11 w 164"/>
                  <a:gd name="T9" fmla="*/ 0 h 113"/>
                  <a:gd name="T10" fmla="*/ 82 w 164"/>
                  <a:gd name="T11" fmla="*/ 2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13">
                    <a:moveTo>
                      <a:pt x="82" y="28"/>
                    </a:moveTo>
                    <a:cubicBezTo>
                      <a:pt x="155" y="4"/>
                      <a:pt x="155" y="4"/>
                      <a:pt x="155" y="4"/>
                    </a:cubicBezTo>
                    <a:cubicBezTo>
                      <a:pt x="164" y="33"/>
                      <a:pt x="156" y="64"/>
                      <a:pt x="135" y="84"/>
                    </a:cubicBezTo>
                    <a:cubicBezTo>
                      <a:pt x="104" y="113"/>
                      <a:pt x="55" y="111"/>
                      <a:pt x="26" y="81"/>
                    </a:cubicBezTo>
                    <a:cubicBezTo>
                      <a:pt x="6" y="59"/>
                      <a:pt x="0" y="28"/>
                      <a:pt x="11" y="0"/>
                    </a:cubicBezTo>
                    <a:lnTo>
                      <a:pt x="8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稻壳儿 夏至夏末"/>
            <p:cNvSpPr txBox="1"/>
            <p:nvPr/>
          </p:nvSpPr>
          <p:spPr>
            <a:xfrm>
              <a:off x="2369274" y="253963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稻壳儿 夏至夏末"/>
            <p:cNvSpPr txBox="1"/>
            <p:nvPr/>
          </p:nvSpPr>
          <p:spPr>
            <a:xfrm>
              <a:off x="1190172" y="2908971"/>
              <a:ext cx="274876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稻壳儿 夏至夏末"/>
            <p:cNvSpPr txBox="1"/>
            <p:nvPr/>
          </p:nvSpPr>
          <p:spPr>
            <a:xfrm>
              <a:off x="8026643" y="253963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稻壳儿 夏至夏末"/>
            <p:cNvSpPr txBox="1"/>
            <p:nvPr/>
          </p:nvSpPr>
          <p:spPr>
            <a:xfrm>
              <a:off x="8026643" y="2908971"/>
              <a:ext cx="274876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稻壳儿 夏至夏末"/>
            <p:cNvSpPr txBox="1"/>
            <p:nvPr/>
          </p:nvSpPr>
          <p:spPr>
            <a:xfrm>
              <a:off x="5197958" y="506949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稻壳儿 夏至夏末"/>
            <p:cNvSpPr txBox="1"/>
            <p:nvPr/>
          </p:nvSpPr>
          <p:spPr>
            <a:xfrm>
              <a:off x="3929138" y="5438822"/>
              <a:ext cx="410729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869" y="1639885"/>
            <a:ext cx="3077420" cy="3600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 夏至夏末"/>
          <p:cNvSpPr txBox="1"/>
          <p:nvPr/>
        </p:nvSpPr>
        <p:spPr>
          <a:xfrm>
            <a:off x="4575211" y="4133945"/>
            <a:ext cx="2549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4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6A6AC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稻壳儿 夏至夏末"/>
          <p:cNvSpPr txBox="1"/>
          <p:nvPr/>
        </p:nvSpPr>
        <p:spPr>
          <a:xfrm>
            <a:off x="4084154" y="2385390"/>
            <a:ext cx="35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noProof="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考 核 细 则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7624" y="3321420"/>
            <a:ext cx="5384797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: 形状 3"/>
          <p:cNvSpPr/>
          <p:nvPr/>
        </p:nvSpPr>
        <p:spPr>
          <a:xfrm rot="16200000">
            <a:off x="1016440" y="-1016439"/>
            <a:ext cx="2082813" cy="4115692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: 形状 4"/>
          <p:cNvSpPr/>
          <p:nvPr/>
        </p:nvSpPr>
        <p:spPr>
          <a:xfrm flipV="1">
            <a:off x="9637432" y="3591722"/>
            <a:ext cx="2554568" cy="3266276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 夏至夏末"/>
          <p:cNvSpPr txBox="1"/>
          <p:nvPr/>
        </p:nvSpPr>
        <p:spPr>
          <a:xfrm>
            <a:off x="2274281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9525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2274281" y="45097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952500" y="4879078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8242300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82423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242300" y="44031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242300" y="477250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5574" y="1207494"/>
            <a:ext cx="5335093" cy="533509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71226" y="1609090"/>
            <a:ext cx="1840230" cy="18402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029916" y="1609090"/>
            <a:ext cx="1840230" cy="1840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71226" y="4116330"/>
            <a:ext cx="1840230" cy="18402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29916" y="4143595"/>
            <a:ext cx="1840230" cy="18402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稻壳儿 夏至夏末"/>
          <p:cNvSpPr>
            <a:spLocks noEditPoints="1"/>
          </p:cNvSpPr>
          <p:nvPr/>
        </p:nvSpPr>
        <p:spPr bwMode="auto">
          <a:xfrm>
            <a:off x="1870896" y="2285828"/>
            <a:ext cx="640889" cy="506209"/>
          </a:xfrm>
          <a:custGeom>
            <a:avLst/>
            <a:gdLst>
              <a:gd name="T0" fmla="*/ 115 w 551"/>
              <a:gd name="T1" fmla="*/ 82 h 438"/>
              <a:gd name="T2" fmla="*/ 20 w 551"/>
              <a:gd name="T3" fmla="*/ 115 h 438"/>
              <a:gd name="T4" fmla="*/ 115 w 551"/>
              <a:gd name="T5" fmla="*/ 115 h 438"/>
              <a:gd name="T6" fmla="*/ 56 w 551"/>
              <a:gd name="T7" fmla="*/ 283 h 438"/>
              <a:gd name="T8" fmla="*/ 34 w 551"/>
              <a:gd name="T9" fmla="*/ 294 h 438"/>
              <a:gd name="T10" fmla="*/ 23 w 551"/>
              <a:gd name="T11" fmla="*/ 316 h 438"/>
              <a:gd name="T12" fmla="*/ 25 w 551"/>
              <a:gd name="T13" fmla="*/ 343 h 438"/>
              <a:gd name="T14" fmla="*/ 41 w 551"/>
              <a:gd name="T15" fmla="*/ 362 h 438"/>
              <a:gd name="T16" fmla="*/ 66 w 551"/>
              <a:gd name="T17" fmla="*/ 370 h 438"/>
              <a:gd name="T18" fmla="*/ 90 w 551"/>
              <a:gd name="T19" fmla="*/ 362 h 438"/>
              <a:gd name="T20" fmla="*/ 105 w 551"/>
              <a:gd name="T21" fmla="*/ 343 h 438"/>
              <a:gd name="T22" fmla="*/ 109 w 551"/>
              <a:gd name="T23" fmla="*/ 316 h 438"/>
              <a:gd name="T24" fmla="*/ 96 w 551"/>
              <a:gd name="T25" fmla="*/ 294 h 438"/>
              <a:gd name="T26" fmla="*/ 74 w 551"/>
              <a:gd name="T27" fmla="*/ 283 h 438"/>
              <a:gd name="T28" fmla="*/ 171 w 551"/>
              <a:gd name="T29" fmla="*/ 50 h 438"/>
              <a:gd name="T30" fmla="*/ 266 w 551"/>
              <a:gd name="T31" fmla="*/ 50 h 438"/>
              <a:gd name="T32" fmla="*/ 171 w 551"/>
              <a:gd name="T33" fmla="*/ 145 h 438"/>
              <a:gd name="T34" fmla="*/ 171 w 551"/>
              <a:gd name="T35" fmla="*/ 115 h 438"/>
              <a:gd name="T36" fmla="*/ 199 w 551"/>
              <a:gd name="T37" fmla="*/ 285 h 438"/>
              <a:gd name="T38" fmla="*/ 180 w 551"/>
              <a:gd name="T39" fmla="*/ 301 h 438"/>
              <a:gd name="T40" fmla="*/ 172 w 551"/>
              <a:gd name="T41" fmla="*/ 326 h 438"/>
              <a:gd name="T42" fmla="*/ 180 w 551"/>
              <a:gd name="T43" fmla="*/ 350 h 438"/>
              <a:gd name="T44" fmla="*/ 199 w 551"/>
              <a:gd name="T45" fmla="*/ 367 h 438"/>
              <a:gd name="T46" fmla="*/ 226 w 551"/>
              <a:gd name="T47" fmla="*/ 369 h 438"/>
              <a:gd name="T48" fmla="*/ 248 w 551"/>
              <a:gd name="T49" fmla="*/ 356 h 438"/>
              <a:gd name="T50" fmla="*/ 259 w 551"/>
              <a:gd name="T51" fmla="*/ 334 h 438"/>
              <a:gd name="T52" fmla="*/ 257 w 551"/>
              <a:gd name="T53" fmla="*/ 308 h 438"/>
              <a:gd name="T54" fmla="*/ 241 w 551"/>
              <a:gd name="T55" fmla="*/ 290 h 438"/>
              <a:gd name="T56" fmla="*/ 216 w 551"/>
              <a:gd name="T57" fmla="*/ 281 h 438"/>
              <a:gd name="T58" fmla="*/ 283 w 551"/>
              <a:gd name="T59" fmla="*/ 427 h 438"/>
              <a:gd name="T60" fmla="*/ 322 w 551"/>
              <a:gd name="T61" fmla="*/ 75 h 438"/>
              <a:gd name="T62" fmla="*/ 413 w 551"/>
              <a:gd name="T63" fmla="*/ 43 h 438"/>
              <a:gd name="T64" fmla="*/ 353 w 551"/>
              <a:gd name="T65" fmla="*/ 164 h 438"/>
              <a:gd name="T66" fmla="*/ 343 w 551"/>
              <a:gd name="T67" fmla="*/ 136 h 438"/>
              <a:gd name="T68" fmla="*/ 425 w 551"/>
              <a:gd name="T69" fmla="*/ 287 h 438"/>
              <a:gd name="T70" fmla="*/ 412 w 551"/>
              <a:gd name="T71" fmla="*/ 308 h 438"/>
              <a:gd name="T72" fmla="*/ 413 w 551"/>
              <a:gd name="T73" fmla="*/ 334 h 438"/>
              <a:gd name="T74" fmla="*/ 429 w 551"/>
              <a:gd name="T75" fmla="*/ 355 h 438"/>
              <a:gd name="T76" fmla="*/ 452 w 551"/>
              <a:gd name="T77" fmla="*/ 364 h 438"/>
              <a:gd name="T78" fmla="*/ 476 w 551"/>
              <a:gd name="T79" fmla="*/ 358 h 438"/>
              <a:gd name="T80" fmla="*/ 494 w 551"/>
              <a:gd name="T81" fmla="*/ 340 h 438"/>
              <a:gd name="T82" fmla="*/ 499 w 551"/>
              <a:gd name="T83" fmla="*/ 315 h 438"/>
              <a:gd name="T84" fmla="*/ 487 w 551"/>
              <a:gd name="T85" fmla="*/ 291 h 438"/>
              <a:gd name="T86" fmla="*/ 466 w 551"/>
              <a:gd name="T87" fmla="*/ 278 h 438"/>
              <a:gd name="T88" fmla="*/ 440 w 551"/>
              <a:gd name="T89" fmla="*/ 279 h 438"/>
              <a:gd name="T90" fmla="*/ 416 w 551"/>
              <a:gd name="T91" fmla="*/ 0 h 438"/>
              <a:gd name="T92" fmla="*/ 291 w 551"/>
              <a:gd name="T93" fmla="*/ 43 h 438"/>
              <a:gd name="T94" fmla="*/ 132 w 551"/>
              <a:gd name="T95" fmla="*/ 42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51" h="438">
                <a:moveTo>
                  <a:pt x="20" y="50"/>
                </a:moveTo>
                <a:lnTo>
                  <a:pt x="20" y="82"/>
                </a:lnTo>
                <a:lnTo>
                  <a:pt x="115" y="82"/>
                </a:lnTo>
                <a:lnTo>
                  <a:pt x="115" y="50"/>
                </a:lnTo>
                <a:lnTo>
                  <a:pt x="20" y="50"/>
                </a:lnTo>
                <a:close/>
                <a:moveTo>
                  <a:pt x="20" y="115"/>
                </a:moveTo>
                <a:lnTo>
                  <a:pt x="20" y="145"/>
                </a:lnTo>
                <a:lnTo>
                  <a:pt x="115" y="145"/>
                </a:lnTo>
                <a:lnTo>
                  <a:pt x="115" y="115"/>
                </a:lnTo>
                <a:lnTo>
                  <a:pt x="20" y="115"/>
                </a:lnTo>
                <a:close/>
                <a:moveTo>
                  <a:pt x="66" y="281"/>
                </a:moveTo>
                <a:lnTo>
                  <a:pt x="56" y="283"/>
                </a:lnTo>
                <a:lnTo>
                  <a:pt x="48" y="285"/>
                </a:lnTo>
                <a:lnTo>
                  <a:pt x="41" y="290"/>
                </a:lnTo>
                <a:lnTo>
                  <a:pt x="34" y="294"/>
                </a:lnTo>
                <a:lnTo>
                  <a:pt x="30" y="301"/>
                </a:lnTo>
                <a:lnTo>
                  <a:pt x="25" y="308"/>
                </a:lnTo>
                <a:lnTo>
                  <a:pt x="23" y="316"/>
                </a:lnTo>
                <a:lnTo>
                  <a:pt x="21" y="326"/>
                </a:lnTo>
                <a:lnTo>
                  <a:pt x="23" y="334"/>
                </a:lnTo>
                <a:lnTo>
                  <a:pt x="25" y="343"/>
                </a:lnTo>
                <a:lnTo>
                  <a:pt x="30" y="350"/>
                </a:lnTo>
                <a:lnTo>
                  <a:pt x="34" y="356"/>
                </a:lnTo>
                <a:lnTo>
                  <a:pt x="41" y="362"/>
                </a:lnTo>
                <a:lnTo>
                  <a:pt x="48" y="367"/>
                </a:lnTo>
                <a:lnTo>
                  <a:pt x="56" y="369"/>
                </a:lnTo>
                <a:lnTo>
                  <a:pt x="66" y="370"/>
                </a:lnTo>
                <a:lnTo>
                  <a:pt x="74" y="369"/>
                </a:lnTo>
                <a:lnTo>
                  <a:pt x="82" y="367"/>
                </a:lnTo>
                <a:lnTo>
                  <a:pt x="90" y="362"/>
                </a:lnTo>
                <a:lnTo>
                  <a:pt x="96" y="356"/>
                </a:lnTo>
                <a:lnTo>
                  <a:pt x="102" y="350"/>
                </a:lnTo>
                <a:lnTo>
                  <a:pt x="105" y="343"/>
                </a:lnTo>
                <a:lnTo>
                  <a:pt x="109" y="334"/>
                </a:lnTo>
                <a:lnTo>
                  <a:pt x="109" y="326"/>
                </a:lnTo>
                <a:lnTo>
                  <a:pt x="109" y="316"/>
                </a:lnTo>
                <a:lnTo>
                  <a:pt x="105" y="308"/>
                </a:lnTo>
                <a:lnTo>
                  <a:pt x="102" y="301"/>
                </a:lnTo>
                <a:lnTo>
                  <a:pt x="96" y="294"/>
                </a:lnTo>
                <a:lnTo>
                  <a:pt x="90" y="290"/>
                </a:lnTo>
                <a:lnTo>
                  <a:pt x="82" y="285"/>
                </a:lnTo>
                <a:lnTo>
                  <a:pt x="74" y="283"/>
                </a:lnTo>
                <a:lnTo>
                  <a:pt x="66" y="281"/>
                </a:lnTo>
                <a:lnTo>
                  <a:pt x="66" y="281"/>
                </a:lnTo>
                <a:close/>
                <a:moveTo>
                  <a:pt x="171" y="50"/>
                </a:moveTo>
                <a:lnTo>
                  <a:pt x="171" y="82"/>
                </a:lnTo>
                <a:lnTo>
                  <a:pt x="266" y="82"/>
                </a:lnTo>
                <a:lnTo>
                  <a:pt x="266" y="50"/>
                </a:lnTo>
                <a:lnTo>
                  <a:pt x="171" y="50"/>
                </a:lnTo>
                <a:close/>
                <a:moveTo>
                  <a:pt x="171" y="115"/>
                </a:moveTo>
                <a:lnTo>
                  <a:pt x="171" y="145"/>
                </a:lnTo>
                <a:lnTo>
                  <a:pt x="266" y="145"/>
                </a:lnTo>
                <a:lnTo>
                  <a:pt x="266" y="115"/>
                </a:lnTo>
                <a:lnTo>
                  <a:pt x="171" y="115"/>
                </a:lnTo>
                <a:close/>
                <a:moveTo>
                  <a:pt x="216" y="281"/>
                </a:moveTo>
                <a:lnTo>
                  <a:pt x="208" y="283"/>
                </a:lnTo>
                <a:lnTo>
                  <a:pt x="199" y="285"/>
                </a:lnTo>
                <a:lnTo>
                  <a:pt x="192" y="290"/>
                </a:lnTo>
                <a:lnTo>
                  <a:pt x="186" y="294"/>
                </a:lnTo>
                <a:lnTo>
                  <a:pt x="180" y="301"/>
                </a:lnTo>
                <a:lnTo>
                  <a:pt x="175" y="308"/>
                </a:lnTo>
                <a:lnTo>
                  <a:pt x="173" y="316"/>
                </a:lnTo>
                <a:lnTo>
                  <a:pt x="172" y="326"/>
                </a:lnTo>
                <a:lnTo>
                  <a:pt x="173" y="334"/>
                </a:lnTo>
                <a:lnTo>
                  <a:pt x="175" y="343"/>
                </a:lnTo>
                <a:lnTo>
                  <a:pt x="180" y="350"/>
                </a:lnTo>
                <a:lnTo>
                  <a:pt x="186" y="356"/>
                </a:lnTo>
                <a:lnTo>
                  <a:pt x="192" y="362"/>
                </a:lnTo>
                <a:lnTo>
                  <a:pt x="199" y="367"/>
                </a:lnTo>
                <a:lnTo>
                  <a:pt x="208" y="369"/>
                </a:lnTo>
                <a:lnTo>
                  <a:pt x="216" y="370"/>
                </a:lnTo>
                <a:lnTo>
                  <a:pt x="226" y="369"/>
                </a:lnTo>
                <a:lnTo>
                  <a:pt x="234" y="367"/>
                </a:lnTo>
                <a:lnTo>
                  <a:pt x="241" y="362"/>
                </a:lnTo>
                <a:lnTo>
                  <a:pt x="248" y="356"/>
                </a:lnTo>
                <a:lnTo>
                  <a:pt x="252" y="350"/>
                </a:lnTo>
                <a:lnTo>
                  <a:pt x="257" y="343"/>
                </a:lnTo>
                <a:lnTo>
                  <a:pt x="259" y="334"/>
                </a:lnTo>
                <a:lnTo>
                  <a:pt x="261" y="326"/>
                </a:lnTo>
                <a:lnTo>
                  <a:pt x="259" y="316"/>
                </a:lnTo>
                <a:lnTo>
                  <a:pt x="257" y="308"/>
                </a:lnTo>
                <a:lnTo>
                  <a:pt x="252" y="301"/>
                </a:lnTo>
                <a:lnTo>
                  <a:pt x="248" y="294"/>
                </a:lnTo>
                <a:lnTo>
                  <a:pt x="241" y="290"/>
                </a:lnTo>
                <a:lnTo>
                  <a:pt x="234" y="285"/>
                </a:lnTo>
                <a:lnTo>
                  <a:pt x="226" y="283"/>
                </a:lnTo>
                <a:lnTo>
                  <a:pt x="216" y="281"/>
                </a:lnTo>
                <a:close/>
                <a:moveTo>
                  <a:pt x="152" y="11"/>
                </a:moveTo>
                <a:lnTo>
                  <a:pt x="283" y="11"/>
                </a:lnTo>
                <a:lnTo>
                  <a:pt x="283" y="427"/>
                </a:lnTo>
                <a:lnTo>
                  <a:pt x="152" y="427"/>
                </a:lnTo>
                <a:lnTo>
                  <a:pt x="152" y="11"/>
                </a:lnTo>
                <a:close/>
                <a:moveTo>
                  <a:pt x="322" y="75"/>
                </a:moveTo>
                <a:lnTo>
                  <a:pt x="333" y="104"/>
                </a:lnTo>
                <a:lnTo>
                  <a:pt x="423" y="73"/>
                </a:lnTo>
                <a:lnTo>
                  <a:pt x="413" y="43"/>
                </a:lnTo>
                <a:lnTo>
                  <a:pt x="322" y="75"/>
                </a:lnTo>
                <a:close/>
                <a:moveTo>
                  <a:pt x="343" y="136"/>
                </a:moveTo>
                <a:lnTo>
                  <a:pt x="353" y="164"/>
                </a:lnTo>
                <a:lnTo>
                  <a:pt x="444" y="133"/>
                </a:lnTo>
                <a:lnTo>
                  <a:pt x="433" y="104"/>
                </a:lnTo>
                <a:lnTo>
                  <a:pt x="343" y="136"/>
                </a:lnTo>
                <a:close/>
                <a:moveTo>
                  <a:pt x="440" y="279"/>
                </a:moveTo>
                <a:lnTo>
                  <a:pt x="432" y="283"/>
                </a:lnTo>
                <a:lnTo>
                  <a:pt x="425" y="287"/>
                </a:lnTo>
                <a:lnTo>
                  <a:pt x="419" y="294"/>
                </a:lnTo>
                <a:lnTo>
                  <a:pt x="415" y="301"/>
                </a:lnTo>
                <a:lnTo>
                  <a:pt x="412" y="308"/>
                </a:lnTo>
                <a:lnTo>
                  <a:pt x="411" y="318"/>
                </a:lnTo>
                <a:lnTo>
                  <a:pt x="411" y="326"/>
                </a:lnTo>
                <a:lnTo>
                  <a:pt x="413" y="334"/>
                </a:lnTo>
                <a:lnTo>
                  <a:pt x="417" y="342"/>
                </a:lnTo>
                <a:lnTo>
                  <a:pt x="422" y="349"/>
                </a:lnTo>
                <a:lnTo>
                  <a:pt x="429" y="355"/>
                </a:lnTo>
                <a:lnTo>
                  <a:pt x="436" y="360"/>
                </a:lnTo>
                <a:lnTo>
                  <a:pt x="443" y="363"/>
                </a:lnTo>
                <a:lnTo>
                  <a:pt x="452" y="364"/>
                </a:lnTo>
                <a:lnTo>
                  <a:pt x="460" y="364"/>
                </a:lnTo>
                <a:lnTo>
                  <a:pt x="468" y="362"/>
                </a:lnTo>
                <a:lnTo>
                  <a:pt x="476" y="358"/>
                </a:lnTo>
                <a:lnTo>
                  <a:pt x="483" y="353"/>
                </a:lnTo>
                <a:lnTo>
                  <a:pt x="489" y="347"/>
                </a:lnTo>
                <a:lnTo>
                  <a:pt x="494" y="340"/>
                </a:lnTo>
                <a:lnTo>
                  <a:pt x="497" y="332"/>
                </a:lnTo>
                <a:lnTo>
                  <a:pt x="499" y="323"/>
                </a:lnTo>
                <a:lnTo>
                  <a:pt x="499" y="315"/>
                </a:lnTo>
                <a:lnTo>
                  <a:pt x="496" y="306"/>
                </a:lnTo>
                <a:lnTo>
                  <a:pt x="493" y="298"/>
                </a:lnTo>
                <a:lnTo>
                  <a:pt x="487" y="291"/>
                </a:lnTo>
                <a:lnTo>
                  <a:pt x="481" y="285"/>
                </a:lnTo>
                <a:lnTo>
                  <a:pt x="474" y="280"/>
                </a:lnTo>
                <a:lnTo>
                  <a:pt x="466" y="278"/>
                </a:lnTo>
                <a:lnTo>
                  <a:pt x="458" y="277"/>
                </a:lnTo>
                <a:lnTo>
                  <a:pt x="450" y="277"/>
                </a:lnTo>
                <a:lnTo>
                  <a:pt x="440" y="279"/>
                </a:lnTo>
                <a:lnTo>
                  <a:pt x="440" y="279"/>
                </a:lnTo>
                <a:close/>
                <a:moveTo>
                  <a:pt x="291" y="43"/>
                </a:moveTo>
                <a:lnTo>
                  <a:pt x="416" y="0"/>
                </a:lnTo>
                <a:lnTo>
                  <a:pt x="551" y="396"/>
                </a:lnTo>
                <a:lnTo>
                  <a:pt x="426" y="438"/>
                </a:lnTo>
                <a:lnTo>
                  <a:pt x="291" y="43"/>
                </a:lnTo>
                <a:close/>
                <a:moveTo>
                  <a:pt x="0" y="11"/>
                </a:moveTo>
                <a:lnTo>
                  <a:pt x="132" y="11"/>
                </a:lnTo>
                <a:lnTo>
                  <a:pt x="132" y="427"/>
                </a:lnTo>
                <a:lnTo>
                  <a:pt x="0" y="427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>
            <a:spLocks noEditPoints="1"/>
          </p:cNvSpPr>
          <p:nvPr/>
        </p:nvSpPr>
        <p:spPr bwMode="auto">
          <a:xfrm>
            <a:off x="6643519" y="4845435"/>
            <a:ext cx="613024" cy="589803"/>
          </a:xfrm>
          <a:custGeom>
            <a:avLst/>
            <a:gdLst>
              <a:gd name="T0" fmla="*/ 64 w 526"/>
              <a:gd name="T1" fmla="*/ 45 h 509"/>
              <a:gd name="T2" fmla="*/ 52 w 526"/>
              <a:gd name="T3" fmla="*/ 52 h 509"/>
              <a:gd name="T4" fmla="*/ 46 w 526"/>
              <a:gd name="T5" fmla="*/ 60 h 509"/>
              <a:gd name="T6" fmla="*/ 45 w 526"/>
              <a:gd name="T7" fmla="*/ 328 h 509"/>
              <a:gd name="T8" fmla="*/ 48 w 526"/>
              <a:gd name="T9" fmla="*/ 342 h 509"/>
              <a:gd name="T10" fmla="*/ 60 w 526"/>
              <a:gd name="T11" fmla="*/ 352 h 509"/>
              <a:gd name="T12" fmla="*/ 305 w 526"/>
              <a:gd name="T13" fmla="*/ 354 h 509"/>
              <a:gd name="T14" fmla="*/ 327 w 526"/>
              <a:gd name="T15" fmla="*/ 416 h 509"/>
              <a:gd name="T16" fmla="*/ 376 w 526"/>
              <a:gd name="T17" fmla="*/ 354 h 509"/>
              <a:gd name="T18" fmla="*/ 467 w 526"/>
              <a:gd name="T19" fmla="*/ 352 h 509"/>
              <a:gd name="T20" fmla="*/ 475 w 526"/>
              <a:gd name="T21" fmla="*/ 346 h 509"/>
              <a:gd name="T22" fmla="*/ 482 w 526"/>
              <a:gd name="T23" fmla="*/ 334 h 509"/>
              <a:gd name="T24" fmla="*/ 482 w 526"/>
              <a:gd name="T25" fmla="*/ 65 h 509"/>
              <a:gd name="T26" fmla="*/ 475 w 526"/>
              <a:gd name="T27" fmla="*/ 52 h 509"/>
              <a:gd name="T28" fmla="*/ 462 w 526"/>
              <a:gd name="T29" fmla="*/ 45 h 509"/>
              <a:gd name="T30" fmla="*/ 117 w 526"/>
              <a:gd name="T31" fmla="*/ 140 h 509"/>
              <a:gd name="T32" fmla="*/ 117 w 526"/>
              <a:gd name="T33" fmla="*/ 111 h 509"/>
              <a:gd name="T34" fmla="*/ 417 w 526"/>
              <a:gd name="T35" fmla="*/ 209 h 509"/>
              <a:gd name="T36" fmla="*/ 117 w 526"/>
              <a:gd name="T37" fmla="*/ 255 h 509"/>
              <a:gd name="T38" fmla="*/ 417 w 526"/>
              <a:gd name="T39" fmla="*/ 255 h 509"/>
              <a:gd name="T40" fmla="*/ 458 w 526"/>
              <a:gd name="T41" fmla="*/ 0 h 509"/>
              <a:gd name="T42" fmla="*/ 477 w 526"/>
              <a:gd name="T43" fmla="*/ 3 h 509"/>
              <a:gd name="T44" fmla="*/ 496 w 526"/>
              <a:gd name="T45" fmla="*/ 12 h 509"/>
              <a:gd name="T46" fmla="*/ 510 w 526"/>
              <a:gd name="T47" fmla="*/ 25 h 509"/>
              <a:gd name="T48" fmla="*/ 521 w 526"/>
              <a:gd name="T49" fmla="*/ 42 h 509"/>
              <a:gd name="T50" fmla="*/ 526 w 526"/>
              <a:gd name="T51" fmla="*/ 62 h 509"/>
              <a:gd name="T52" fmla="*/ 526 w 526"/>
              <a:gd name="T53" fmla="*/ 335 h 509"/>
              <a:gd name="T54" fmla="*/ 521 w 526"/>
              <a:gd name="T55" fmla="*/ 355 h 509"/>
              <a:gd name="T56" fmla="*/ 510 w 526"/>
              <a:gd name="T57" fmla="*/ 373 h 509"/>
              <a:gd name="T58" fmla="*/ 501 w 526"/>
              <a:gd name="T59" fmla="*/ 382 h 509"/>
              <a:gd name="T60" fmla="*/ 484 w 526"/>
              <a:gd name="T61" fmla="*/ 392 h 509"/>
              <a:gd name="T62" fmla="*/ 465 w 526"/>
              <a:gd name="T63" fmla="*/ 397 h 509"/>
              <a:gd name="T64" fmla="*/ 323 w 526"/>
              <a:gd name="T65" fmla="*/ 509 h 509"/>
              <a:gd name="T66" fmla="*/ 69 w 526"/>
              <a:gd name="T67" fmla="*/ 397 h 509"/>
              <a:gd name="T68" fmla="*/ 49 w 526"/>
              <a:gd name="T69" fmla="*/ 395 h 509"/>
              <a:gd name="T70" fmla="*/ 31 w 526"/>
              <a:gd name="T71" fmla="*/ 385 h 509"/>
              <a:gd name="T72" fmla="*/ 20 w 526"/>
              <a:gd name="T73" fmla="*/ 377 h 509"/>
              <a:gd name="T74" fmla="*/ 8 w 526"/>
              <a:gd name="T75" fmla="*/ 361 h 509"/>
              <a:gd name="T76" fmla="*/ 1 w 526"/>
              <a:gd name="T77" fmla="*/ 342 h 509"/>
              <a:gd name="T78" fmla="*/ 0 w 526"/>
              <a:gd name="T79" fmla="*/ 69 h 509"/>
              <a:gd name="T80" fmla="*/ 4 w 526"/>
              <a:gd name="T81" fmla="*/ 48 h 509"/>
              <a:gd name="T82" fmla="*/ 12 w 526"/>
              <a:gd name="T83" fmla="*/ 31 h 509"/>
              <a:gd name="T84" fmla="*/ 20 w 526"/>
              <a:gd name="T85" fmla="*/ 20 h 509"/>
              <a:gd name="T86" fmla="*/ 36 w 526"/>
              <a:gd name="T87" fmla="*/ 9 h 509"/>
              <a:gd name="T88" fmla="*/ 55 w 526"/>
              <a:gd name="T89" fmla="*/ 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26" h="509">
                <a:moveTo>
                  <a:pt x="458" y="44"/>
                </a:moveTo>
                <a:lnTo>
                  <a:pt x="69" y="44"/>
                </a:lnTo>
                <a:lnTo>
                  <a:pt x="64" y="45"/>
                </a:lnTo>
                <a:lnTo>
                  <a:pt x="60" y="46"/>
                </a:lnTo>
                <a:lnTo>
                  <a:pt x="55" y="48"/>
                </a:lnTo>
                <a:lnTo>
                  <a:pt x="52" y="52"/>
                </a:lnTo>
                <a:lnTo>
                  <a:pt x="52" y="52"/>
                </a:lnTo>
                <a:lnTo>
                  <a:pt x="48" y="55"/>
                </a:lnTo>
                <a:lnTo>
                  <a:pt x="46" y="60"/>
                </a:lnTo>
                <a:lnTo>
                  <a:pt x="45" y="65"/>
                </a:lnTo>
                <a:lnTo>
                  <a:pt x="45" y="69"/>
                </a:lnTo>
                <a:lnTo>
                  <a:pt x="45" y="328"/>
                </a:lnTo>
                <a:lnTo>
                  <a:pt x="45" y="334"/>
                </a:lnTo>
                <a:lnTo>
                  <a:pt x="46" y="339"/>
                </a:lnTo>
                <a:lnTo>
                  <a:pt x="48" y="342"/>
                </a:lnTo>
                <a:lnTo>
                  <a:pt x="52" y="346"/>
                </a:lnTo>
                <a:lnTo>
                  <a:pt x="55" y="349"/>
                </a:lnTo>
                <a:lnTo>
                  <a:pt x="60" y="352"/>
                </a:lnTo>
                <a:lnTo>
                  <a:pt x="64" y="353"/>
                </a:lnTo>
                <a:lnTo>
                  <a:pt x="69" y="354"/>
                </a:lnTo>
                <a:lnTo>
                  <a:pt x="305" y="354"/>
                </a:lnTo>
                <a:lnTo>
                  <a:pt x="327" y="354"/>
                </a:lnTo>
                <a:lnTo>
                  <a:pt x="327" y="376"/>
                </a:lnTo>
                <a:lnTo>
                  <a:pt x="327" y="416"/>
                </a:lnTo>
                <a:lnTo>
                  <a:pt x="356" y="364"/>
                </a:lnTo>
                <a:lnTo>
                  <a:pt x="363" y="354"/>
                </a:lnTo>
                <a:lnTo>
                  <a:pt x="376" y="354"/>
                </a:lnTo>
                <a:lnTo>
                  <a:pt x="458" y="354"/>
                </a:lnTo>
                <a:lnTo>
                  <a:pt x="462" y="353"/>
                </a:lnTo>
                <a:lnTo>
                  <a:pt x="467" y="352"/>
                </a:lnTo>
                <a:lnTo>
                  <a:pt x="472" y="349"/>
                </a:lnTo>
                <a:lnTo>
                  <a:pt x="475" y="346"/>
                </a:lnTo>
                <a:lnTo>
                  <a:pt x="475" y="346"/>
                </a:lnTo>
                <a:lnTo>
                  <a:pt x="477" y="342"/>
                </a:lnTo>
                <a:lnTo>
                  <a:pt x="480" y="339"/>
                </a:lnTo>
                <a:lnTo>
                  <a:pt x="482" y="334"/>
                </a:lnTo>
                <a:lnTo>
                  <a:pt x="482" y="328"/>
                </a:lnTo>
                <a:lnTo>
                  <a:pt x="482" y="69"/>
                </a:lnTo>
                <a:lnTo>
                  <a:pt x="482" y="65"/>
                </a:lnTo>
                <a:lnTo>
                  <a:pt x="480" y="60"/>
                </a:lnTo>
                <a:lnTo>
                  <a:pt x="477" y="55"/>
                </a:lnTo>
                <a:lnTo>
                  <a:pt x="475" y="52"/>
                </a:lnTo>
                <a:lnTo>
                  <a:pt x="472" y="48"/>
                </a:lnTo>
                <a:lnTo>
                  <a:pt x="467" y="46"/>
                </a:lnTo>
                <a:lnTo>
                  <a:pt x="462" y="45"/>
                </a:lnTo>
                <a:lnTo>
                  <a:pt x="458" y="44"/>
                </a:lnTo>
                <a:close/>
                <a:moveTo>
                  <a:pt x="117" y="111"/>
                </a:moveTo>
                <a:lnTo>
                  <a:pt x="117" y="140"/>
                </a:lnTo>
                <a:lnTo>
                  <a:pt x="417" y="140"/>
                </a:lnTo>
                <a:lnTo>
                  <a:pt x="417" y="111"/>
                </a:lnTo>
                <a:lnTo>
                  <a:pt x="117" y="111"/>
                </a:lnTo>
                <a:close/>
                <a:moveTo>
                  <a:pt x="117" y="180"/>
                </a:moveTo>
                <a:lnTo>
                  <a:pt x="117" y="209"/>
                </a:lnTo>
                <a:lnTo>
                  <a:pt x="417" y="209"/>
                </a:lnTo>
                <a:lnTo>
                  <a:pt x="417" y="180"/>
                </a:lnTo>
                <a:lnTo>
                  <a:pt x="117" y="180"/>
                </a:lnTo>
                <a:close/>
                <a:moveTo>
                  <a:pt x="117" y="255"/>
                </a:moveTo>
                <a:lnTo>
                  <a:pt x="117" y="284"/>
                </a:lnTo>
                <a:lnTo>
                  <a:pt x="417" y="284"/>
                </a:lnTo>
                <a:lnTo>
                  <a:pt x="417" y="255"/>
                </a:lnTo>
                <a:lnTo>
                  <a:pt x="117" y="255"/>
                </a:lnTo>
                <a:close/>
                <a:moveTo>
                  <a:pt x="69" y="0"/>
                </a:moveTo>
                <a:lnTo>
                  <a:pt x="458" y="0"/>
                </a:lnTo>
                <a:lnTo>
                  <a:pt x="465" y="0"/>
                </a:lnTo>
                <a:lnTo>
                  <a:pt x="472" y="2"/>
                </a:lnTo>
                <a:lnTo>
                  <a:pt x="477" y="3"/>
                </a:lnTo>
                <a:lnTo>
                  <a:pt x="484" y="5"/>
                </a:lnTo>
                <a:lnTo>
                  <a:pt x="490" y="9"/>
                </a:lnTo>
                <a:lnTo>
                  <a:pt x="496" y="12"/>
                </a:lnTo>
                <a:lnTo>
                  <a:pt x="501" y="16"/>
                </a:lnTo>
                <a:lnTo>
                  <a:pt x="505" y="20"/>
                </a:lnTo>
                <a:lnTo>
                  <a:pt x="510" y="25"/>
                </a:lnTo>
                <a:lnTo>
                  <a:pt x="515" y="31"/>
                </a:lnTo>
                <a:lnTo>
                  <a:pt x="518" y="37"/>
                </a:lnTo>
                <a:lnTo>
                  <a:pt x="521" y="42"/>
                </a:lnTo>
                <a:lnTo>
                  <a:pt x="523" y="48"/>
                </a:lnTo>
                <a:lnTo>
                  <a:pt x="525" y="55"/>
                </a:lnTo>
                <a:lnTo>
                  <a:pt x="526" y="62"/>
                </a:lnTo>
                <a:lnTo>
                  <a:pt x="526" y="69"/>
                </a:lnTo>
                <a:lnTo>
                  <a:pt x="526" y="328"/>
                </a:lnTo>
                <a:lnTo>
                  <a:pt x="526" y="335"/>
                </a:lnTo>
                <a:lnTo>
                  <a:pt x="525" y="342"/>
                </a:lnTo>
                <a:lnTo>
                  <a:pt x="523" y="349"/>
                </a:lnTo>
                <a:lnTo>
                  <a:pt x="521" y="355"/>
                </a:lnTo>
                <a:lnTo>
                  <a:pt x="518" y="361"/>
                </a:lnTo>
                <a:lnTo>
                  <a:pt x="515" y="367"/>
                </a:lnTo>
                <a:lnTo>
                  <a:pt x="510" y="373"/>
                </a:lnTo>
                <a:lnTo>
                  <a:pt x="505" y="377"/>
                </a:lnTo>
                <a:lnTo>
                  <a:pt x="505" y="377"/>
                </a:lnTo>
                <a:lnTo>
                  <a:pt x="501" y="382"/>
                </a:lnTo>
                <a:lnTo>
                  <a:pt x="496" y="385"/>
                </a:lnTo>
                <a:lnTo>
                  <a:pt x="490" y="389"/>
                </a:lnTo>
                <a:lnTo>
                  <a:pt x="484" y="392"/>
                </a:lnTo>
                <a:lnTo>
                  <a:pt x="477" y="395"/>
                </a:lnTo>
                <a:lnTo>
                  <a:pt x="472" y="396"/>
                </a:lnTo>
                <a:lnTo>
                  <a:pt x="465" y="397"/>
                </a:lnTo>
                <a:lnTo>
                  <a:pt x="458" y="397"/>
                </a:lnTo>
                <a:lnTo>
                  <a:pt x="388" y="397"/>
                </a:lnTo>
                <a:lnTo>
                  <a:pt x="323" y="509"/>
                </a:lnTo>
                <a:lnTo>
                  <a:pt x="283" y="499"/>
                </a:lnTo>
                <a:lnTo>
                  <a:pt x="283" y="397"/>
                </a:lnTo>
                <a:lnTo>
                  <a:pt x="69" y="397"/>
                </a:lnTo>
                <a:lnTo>
                  <a:pt x="62" y="397"/>
                </a:lnTo>
                <a:lnTo>
                  <a:pt x="55" y="396"/>
                </a:lnTo>
                <a:lnTo>
                  <a:pt x="49" y="395"/>
                </a:lnTo>
                <a:lnTo>
                  <a:pt x="42" y="392"/>
                </a:lnTo>
                <a:lnTo>
                  <a:pt x="36" y="389"/>
                </a:lnTo>
                <a:lnTo>
                  <a:pt x="31" y="385"/>
                </a:lnTo>
                <a:lnTo>
                  <a:pt x="26" y="382"/>
                </a:lnTo>
                <a:lnTo>
                  <a:pt x="20" y="377"/>
                </a:lnTo>
                <a:lnTo>
                  <a:pt x="20" y="377"/>
                </a:lnTo>
                <a:lnTo>
                  <a:pt x="17" y="373"/>
                </a:lnTo>
                <a:lnTo>
                  <a:pt x="12" y="367"/>
                </a:lnTo>
                <a:lnTo>
                  <a:pt x="8" y="361"/>
                </a:lnTo>
                <a:lnTo>
                  <a:pt x="6" y="355"/>
                </a:lnTo>
                <a:lnTo>
                  <a:pt x="4" y="349"/>
                </a:lnTo>
                <a:lnTo>
                  <a:pt x="1" y="342"/>
                </a:lnTo>
                <a:lnTo>
                  <a:pt x="0" y="335"/>
                </a:lnTo>
                <a:lnTo>
                  <a:pt x="0" y="328"/>
                </a:lnTo>
                <a:lnTo>
                  <a:pt x="0" y="69"/>
                </a:lnTo>
                <a:lnTo>
                  <a:pt x="0" y="62"/>
                </a:lnTo>
                <a:lnTo>
                  <a:pt x="1" y="55"/>
                </a:lnTo>
                <a:lnTo>
                  <a:pt x="4" y="48"/>
                </a:lnTo>
                <a:lnTo>
                  <a:pt x="6" y="42"/>
                </a:lnTo>
                <a:lnTo>
                  <a:pt x="8" y="37"/>
                </a:lnTo>
                <a:lnTo>
                  <a:pt x="12" y="31"/>
                </a:lnTo>
                <a:lnTo>
                  <a:pt x="17" y="25"/>
                </a:lnTo>
                <a:lnTo>
                  <a:pt x="20" y="20"/>
                </a:lnTo>
                <a:lnTo>
                  <a:pt x="20" y="20"/>
                </a:lnTo>
                <a:lnTo>
                  <a:pt x="26" y="16"/>
                </a:lnTo>
                <a:lnTo>
                  <a:pt x="31" y="12"/>
                </a:lnTo>
                <a:lnTo>
                  <a:pt x="36" y="9"/>
                </a:lnTo>
                <a:lnTo>
                  <a:pt x="42" y="5"/>
                </a:lnTo>
                <a:lnTo>
                  <a:pt x="49" y="3"/>
                </a:lnTo>
                <a:lnTo>
                  <a:pt x="55" y="2"/>
                </a:lnTo>
                <a:lnTo>
                  <a:pt x="62" y="0"/>
                </a:lnTo>
                <a:lnTo>
                  <a:pt x="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稻壳儿 夏至夏末"/>
          <p:cNvSpPr>
            <a:spLocks noEditPoints="1"/>
          </p:cNvSpPr>
          <p:nvPr/>
        </p:nvSpPr>
        <p:spPr bwMode="auto">
          <a:xfrm>
            <a:off x="6687638" y="2276100"/>
            <a:ext cx="524786" cy="659465"/>
          </a:xfrm>
          <a:custGeom>
            <a:avLst/>
            <a:gdLst>
              <a:gd name="T0" fmla="*/ 106 w 452"/>
              <a:gd name="T1" fmla="*/ 121 h 565"/>
              <a:gd name="T2" fmla="*/ 106 w 452"/>
              <a:gd name="T3" fmla="*/ 141 h 565"/>
              <a:gd name="T4" fmla="*/ 348 w 452"/>
              <a:gd name="T5" fmla="*/ 141 h 565"/>
              <a:gd name="T6" fmla="*/ 348 w 452"/>
              <a:gd name="T7" fmla="*/ 121 h 565"/>
              <a:gd name="T8" fmla="*/ 106 w 452"/>
              <a:gd name="T9" fmla="*/ 121 h 565"/>
              <a:gd name="T10" fmla="*/ 106 w 452"/>
              <a:gd name="T11" fmla="*/ 180 h 565"/>
              <a:gd name="T12" fmla="*/ 106 w 452"/>
              <a:gd name="T13" fmla="*/ 200 h 565"/>
              <a:gd name="T14" fmla="*/ 348 w 452"/>
              <a:gd name="T15" fmla="*/ 200 h 565"/>
              <a:gd name="T16" fmla="*/ 348 w 452"/>
              <a:gd name="T17" fmla="*/ 180 h 565"/>
              <a:gd name="T18" fmla="*/ 106 w 452"/>
              <a:gd name="T19" fmla="*/ 180 h 565"/>
              <a:gd name="T20" fmla="*/ 106 w 452"/>
              <a:gd name="T21" fmla="*/ 245 h 565"/>
              <a:gd name="T22" fmla="*/ 106 w 452"/>
              <a:gd name="T23" fmla="*/ 264 h 565"/>
              <a:gd name="T24" fmla="*/ 348 w 452"/>
              <a:gd name="T25" fmla="*/ 264 h 565"/>
              <a:gd name="T26" fmla="*/ 348 w 452"/>
              <a:gd name="T27" fmla="*/ 245 h 565"/>
              <a:gd name="T28" fmla="*/ 106 w 452"/>
              <a:gd name="T29" fmla="*/ 245 h 565"/>
              <a:gd name="T30" fmla="*/ 106 w 452"/>
              <a:gd name="T31" fmla="*/ 304 h 565"/>
              <a:gd name="T32" fmla="*/ 106 w 452"/>
              <a:gd name="T33" fmla="*/ 324 h 565"/>
              <a:gd name="T34" fmla="*/ 348 w 452"/>
              <a:gd name="T35" fmla="*/ 324 h 565"/>
              <a:gd name="T36" fmla="*/ 348 w 452"/>
              <a:gd name="T37" fmla="*/ 304 h 565"/>
              <a:gd name="T38" fmla="*/ 106 w 452"/>
              <a:gd name="T39" fmla="*/ 304 h 565"/>
              <a:gd name="T40" fmla="*/ 140 w 452"/>
              <a:gd name="T41" fmla="*/ 510 h 565"/>
              <a:gd name="T42" fmla="*/ 116 w 452"/>
              <a:gd name="T43" fmla="*/ 425 h 565"/>
              <a:gd name="T44" fmla="*/ 55 w 452"/>
              <a:gd name="T45" fmla="*/ 448 h 565"/>
              <a:gd name="T46" fmla="*/ 140 w 452"/>
              <a:gd name="T47" fmla="*/ 510 h 565"/>
              <a:gd name="T48" fmla="*/ 47 w 452"/>
              <a:gd name="T49" fmla="*/ 429 h 565"/>
              <a:gd name="T50" fmla="*/ 119 w 452"/>
              <a:gd name="T51" fmla="*/ 402 h 565"/>
              <a:gd name="T52" fmla="*/ 130 w 452"/>
              <a:gd name="T53" fmla="*/ 399 h 565"/>
              <a:gd name="T54" fmla="*/ 132 w 452"/>
              <a:gd name="T55" fmla="*/ 409 h 565"/>
              <a:gd name="T56" fmla="*/ 163 w 452"/>
              <a:gd name="T57" fmla="*/ 517 h 565"/>
              <a:gd name="T58" fmla="*/ 404 w 452"/>
              <a:gd name="T59" fmla="*/ 517 h 565"/>
              <a:gd name="T60" fmla="*/ 404 w 452"/>
              <a:gd name="T61" fmla="*/ 46 h 565"/>
              <a:gd name="T62" fmla="*/ 47 w 452"/>
              <a:gd name="T63" fmla="*/ 46 h 565"/>
              <a:gd name="T64" fmla="*/ 47 w 452"/>
              <a:gd name="T65" fmla="*/ 429 h 565"/>
              <a:gd name="T66" fmla="*/ 23 w 452"/>
              <a:gd name="T67" fmla="*/ 0 h 565"/>
              <a:gd name="T68" fmla="*/ 428 w 452"/>
              <a:gd name="T69" fmla="*/ 0 h 565"/>
              <a:gd name="T70" fmla="*/ 452 w 452"/>
              <a:gd name="T71" fmla="*/ 0 h 565"/>
              <a:gd name="T72" fmla="*/ 452 w 452"/>
              <a:gd name="T73" fmla="*/ 23 h 565"/>
              <a:gd name="T74" fmla="*/ 452 w 452"/>
              <a:gd name="T75" fmla="*/ 542 h 565"/>
              <a:gd name="T76" fmla="*/ 452 w 452"/>
              <a:gd name="T77" fmla="*/ 565 h 565"/>
              <a:gd name="T78" fmla="*/ 428 w 452"/>
              <a:gd name="T79" fmla="*/ 565 h 565"/>
              <a:gd name="T80" fmla="*/ 142 w 452"/>
              <a:gd name="T81" fmla="*/ 565 h 565"/>
              <a:gd name="T82" fmla="*/ 134 w 452"/>
              <a:gd name="T83" fmla="*/ 565 h 565"/>
              <a:gd name="T84" fmla="*/ 128 w 452"/>
              <a:gd name="T85" fmla="*/ 561 h 565"/>
              <a:gd name="T86" fmla="*/ 9 w 452"/>
              <a:gd name="T87" fmla="*/ 472 h 565"/>
              <a:gd name="T88" fmla="*/ 0 w 452"/>
              <a:gd name="T89" fmla="*/ 465 h 565"/>
              <a:gd name="T90" fmla="*/ 0 w 452"/>
              <a:gd name="T91" fmla="*/ 453 h 565"/>
              <a:gd name="T92" fmla="*/ 0 w 452"/>
              <a:gd name="T93" fmla="*/ 23 h 565"/>
              <a:gd name="T94" fmla="*/ 0 w 452"/>
              <a:gd name="T95" fmla="*/ 0 h 565"/>
              <a:gd name="T96" fmla="*/ 23 w 452"/>
              <a:gd name="T97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2" h="565">
                <a:moveTo>
                  <a:pt x="106" y="121"/>
                </a:moveTo>
                <a:lnTo>
                  <a:pt x="106" y="141"/>
                </a:lnTo>
                <a:lnTo>
                  <a:pt x="348" y="141"/>
                </a:lnTo>
                <a:lnTo>
                  <a:pt x="348" y="121"/>
                </a:lnTo>
                <a:lnTo>
                  <a:pt x="106" y="121"/>
                </a:lnTo>
                <a:close/>
                <a:moveTo>
                  <a:pt x="106" y="180"/>
                </a:moveTo>
                <a:lnTo>
                  <a:pt x="106" y="200"/>
                </a:lnTo>
                <a:lnTo>
                  <a:pt x="348" y="200"/>
                </a:lnTo>
                <a:lnTo>
                  <a:pt x="348" y="180"/>
                </a:lnTo>
                <a:lnTo>
                  <a:pt x="106" y="180"/>
                </a:lnTo>
                <a:close/>
                <a:moveTo>
                  <a:pt x="106" y="245"/>
                </a:moveTo>
                <a:lnTo>
                  <a:pt x="106" y="264"/>
                </a:lnTo>
                <a:lnTo>
                  <a:pt x="348" y="264"/>
                </a:lnTo>
                <a:lnTo>
                  <a:pt x="348" y="245"/>
                </a:lnTo>
                <a:lnTo>
                  <a:pt x="106" y="245"/>
                </a:lnTo>
                <a:close/>
                <a:moveTo>
                  <a:pt x="106" y="304"/>
                </a:moveTo>
                <a:lnTo>
                  <a:pt x="106" y="324"/>
                </a:lnTo>
                <a:lnTo>
                  <a:pt x="348" y="324"/>
                </a:lnTo>
                <a:lnTo>
                  <a:pt x="348" y="304"/>
                </a:lnTo>
                <a:lnTo>
                  <a:pt x="106" y="304"/>
                </a:lnTo>
                <a:close/>
                <a:moveTo>
                  <a:pt x="140" y="510"/>
                </a:moveTo>
                <a:lnTo>
                  <a:pt x="116" y="425"/>
                </a:lnTo>
                <a:lnTo>
                  <a:pt x="55" y="448"/>
                </a:lnTo>
                <a:lnTo>
                  <a:pt x="140" y="510"/>
                </a:lnTo>
                <a:close/>
                <a:moveTo>
                  <a:pt x="47" y="429"/>
                </a:moveTo>
                <a:lnTo>
                  <a:pt x="119" y="402"/>
                </a:lnTo>
                <a:lnTo>
                  <a:pt x="130" y="399"/>
                </a:lnTo>
                <a:lnTo>
                  <a:pt x="132" y="409"/>
                </a:lnTo>
                <a:lnTo>
                  <a:pt x="163" y="517"/>
                </a:lnTo>
                <a:lnTo>
                  <a:pt x="404" y="517"/>
                </a:lnTo>
                <a:lnTo>
                  <a:pt x="404" y="46"/>
                </a:lnTo>
                <a:lnTo>
                  <a:pt x="47" y="46"/>
                </a:lnTo>
                <a:lnTo>
                  <a:pt x="47" y="429"/>
                </a:lnTo>
                <a:close/>
                <a:moveTo>
                  <a:pt x="23" y="0"/>
                </a:moveTo>
                <a:lnTo>
                  <a:pt x="428" y="0"/>
                </a:lnTo>
                <a:lnTo>
                  <a:pt x="452" y="0"/>
                </a:lnTo>
                <a:lnTo>
                  <a:pt x="452" y="23"/>
                </a:lnTo>
                <a:lnTo>
                  <a:pt x="452" y="542"/>
                </a:lnTo>
                <a:lnTo>
                  <a:pt x="452" y="565"/>
                </a:lnTo>
                <a:lnTo>
                  <a:pt x="428" y="565"/>
                </a:lnTo>
                <a:lnTo>
                  <a:pt x="142" y="565"/>
                </a:lnTo>
                <a:lnTo>
                  <a:pt x="134" y="565"/>
                </a:lnTo>
                <a:lnTo>
                  <a:pt x="128" y="561"/>
                </a:lnTo>
                <a:lnTo>
                  <a:pt x="9" y="472"/>
                </a:lnTo>
                <a:lnTo>
                  <a:pt x="0" y="465"/>
                </a:lnTo>
                <a:lnTo>
                  <a:pt x="0" y="453"/>
                </a:lnTo>
                <a:lnTo>
                  <a:pt x="0" y="23"/>
                </a:lnTo>
                <a:lnTo>
                  <a:pt x="0" y="0"/>
                </a:lnTo>
                <a:lnTo>
                  <a:pt x="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>
            <a:spLocks noEditPoints="1"/>
          </p:cNvSpPr>
          <p:nvPr/>
        </p:nvSpPr>
        <p:spPr bwMode="auto">
          <a:xfrm>
            <a:off x="1854642" y="4764763"/>
            <a:ext cx="673397" cy="524786"/>
          </a:xfrm>
          <a:custGeom>
            <a:avLst/>
            <a:gdLst>
              <a:gd name="T0" fmla="*/ 539 w 582"/>
              <a:gd name="T1" fmla="*/ 454 h 454"/>
              <a:gd name="T2" fmla="*/ 546 w 582"/>
              <a:gd name="T3" fmla="*/ 452 h 454"/>
              <a:gd name="T4" fmla="*/ 551 w 582"/>
              <a:gd name="T5" fmla="*/ 449 h 454"/>
              <a:gd name="T6" fmla="*/ 554 w 582"/>
              <a:gd name="T7" fmla="*/ 443 h 454"/>
              <a:gd name="T8" fmla="*/ 555 w 582"/>
              <a:gd name="T9" fmla="*/ 437 h 454"/>
              <a:gd name="T10" fmla="*/ 516 w 582"/>
              <a:gd name="T11" fmla="*/ 148 h 454"/>
              <a:gd name="T12" fmla="*/ 456 w 582"/>
              <a:gd name="T13" fmla="*/ 437 h 454"/>
              <a:gd name="T14" fmla="*/ 458 w 582"/>
              <a:gd name="T15" fmla="*/ 443 h 454"/>
              <a:gd name="T16" fmla="*/ 462 w 582"/>
              <a:gd name="T17" fmla="*/ 449 h 454"/>
              <a:gd name="T18" fmla="*/ 467 w 582"/>
              <a:gd name="T19" fmla="*/ 452 h 454"/>
              <a:gd name="T20" fmla="*/ 472 w 582"/>
              <a:gd name="T21" fmla="*/ 454 h 454"/>
              <a:gd name="T22" fmla="*/ 350 w 582"/>
              <a:gd name="T23" fmla="*/ 454 h 454"/>
              <a:gd name="T24" fmla="*/ 384 w 582"/>
              <a:gd name="T25" fmla="*/ 454 h 454"/>
              <a:gd name="T26" fmla="*/ 404 w 582"/>
              <a:gd name="T27" fmla="*/ 454 h 454"/>
              <a:gd name="T28" fmla="*/ 409 w 582"/>
              <a:gd name="T29" fmla="*/ 450 h 454"/>
              <a:gd name="T30" fmla="*/ 414 w 582"/>
              <a:gd name="T31" fmla="*/ 447 h 454"/>
              <a:gd name="T32" fmla="*/ 416 w 582"/>
              <a:gd name="T33" fmla="*/ 441 h 454"/>
              <a:gd name="T34" fmla="*/ 416 w 582"/>
              <a:gd name="T35" fmla="*/ 412 h 454"/>
              <a:gd name="T36" fmla="*/ 416 w 582"/>
              <a:gd name="T37" fmla="*/ 361 h 454"/>
              <a:gd name="T38" fmla="*/ 416 w 582"/>
              <a:gd name="T39" fmla="*/ 311 h 454"/>
              <a:gd name="T40" fmla="*/ 416 w 582"/>
              <a:gd name="T41" fmla="*/ 260 h 454"/>
              <a:gd name="T42" fmla="*/ 416 w 582"/>
              <a:gd name="T43" fmla="*/ 234 h 454"/>
              <a:gd name="T44" fmla="*/ 318 w 582"/>
              <a:gd name="T45" fmla="*/ 316 h 454"/>
              <a:gd name="T46" fmla="*/ 317 w 582"/>
              <a:gd name="T47" fmla="*/ 437 h 454"/>
              <a:gd name="T48" fmla="*/ 318 w 582"/>
              <a:gd name="T49" fmla="*/ 443 h 454"/>
              <a:gd name="T50" fmla="*/ 322 w 582"/>
              <a:gd name="T51" fmla="*/ 449 h 454"/>
              <a:gd name="T52" fmla="*/ 328 w 582"/>
              <a:gd name="T53" fmla="*/ 452 h 454"/>
              <a:gd name="T54" fmla="*/ 334 w 582"/>
              <a:gd name="T55" fmla="*/ 454 h 454"/>
              <a:gd name="T56" fmla="*/ 122 w 582"/>
              <a:gd name="T57" fmla="*/ 454 h 454"/>
              <a:gd name="T58" fmla="*/ 128 w 582"/>
              <a:gd name="T59" fmla="*/ 452 h 454"/>
              <a:gd name="T60" fmla="*/ 133 w 582"/>
              <a:gd name="T61" fmla="*/ 449 h 454"/>
              <a:gd name="T62" fmla="*/ 136 w 582"/>
              <a:gd name="T63" fmla="*/ 443 h 454"/>
              <a:gd name="T64" fmla="*/ 139 w 582"/>
              <a:gd name="T65" fmla="*/ 437 h 454"/>
              <a:gd name="T66" fmla="*/ 40 w 582"/>
              <a:gd name="T67" fmla="*/ 382 h 454"/>
              <a:gd name="T68" fmla="*/ 40 w 582"/>
              <a:gd name="T69" fmla="*/ 441 h 454"/>
              <a:gd name="T70" fmla="*/ 42 w 582"/>
              <a:gd name="T71" fmla="*/ 447 h 454"/>
              <a:gd name="T72" fmla="*/ 47 w 582"/>
              <a:gd name="T73" fmla="*/ 450 h 454"/>
              <a:gd name="T74" fmla="*/ 52 w 582"/>
              <a:gd name="T75" fmla="*/ 454 h 454"/>
              <a:gd name="T76" fmla="*/ 56 w 582"/>
              <a:gd name="T77" fmla="*/ 454 h 454"/>
              <a:gd name="T78" fmla="*/ 218 w 582"/>
              <a:gd name="T79" fmla="*/ 167 h 454"/>
              <a:gd name="T80" fmla="*/ 244 w 582"/>
              <a:gd name="T81" fmla="*/ 167 h 454"/>
              <a:gd name="T82" fmla="*/ 484 w 582"/>
              <a:gd name="T83" fmla="*/ 52 h 454"/>
              <a:gd name="T84" fmla="*/ 520 w 582"/>
              <a:gd name="T85" fmla="*/ 11 h 454"/>
              <a:gd name="T86" fmla="*/ 561 w 582"/>
              <a:gd name="T87" fmla="*/ 59 h 454"/>
              <a:gd name="T88" fmla="*/ 518 w 582"/>
              <a:gd name="T89" fmla="*/ 91 h 454"/>
              <a:gd name="T90" fmla="*/ 316 w 582"/>
              <a:gd name="T91" fmla="*/ 265 h 454"/>
              <a:gd name="T92" fmla="*/ 232 w 582"/>
              <a:gd name="T93" fmla="*/ 219 h 454"/>
              <a:gd name="T94" fmla="*/ 0 w 582"/>
              <a:gd name="T95" fmla="*/ 296 h 454"/>
              <a:gd name="T96" fmla="*/ 211 w 582"/>
              <a:gd name="T97" fmla="*/ 454 h 454"/>
              <a:gd name="T98" fmla="*/ 245 w 582"/>
              <a:gd name="T99" fmla="*/ 454 h 454"/>
              <a:gd name="T100" fmla="*/ 265 w 582"/>
              <a:gd name="T101" fmla="*/ 454 h 454"/>
              <a:gd name="T102" fmla="*/ 271 w 582"/>
              <a:gd name="T103" fmla="*/ 450 h 454"/>
              <a:gd name="T104" fmla="*/ 274 w 582"/>
              <a:gd name="T105" fmla="*/ 447 h 454"/>
              <a:gd name="T106" fmla="*/ 278 w 582"/>
              <a:gd name="T107" fmla="*/ 441 h 454"/>
              <a:gd name="T108" fmla="*/ 278 w 582"/>
              <a:gd name="T109" fmla="*/ 294 h 454"/>
              <a:gd name="T110" fmla="*/ 178 w 582"/>
              <a:gd name="T111" fmla="*/ 301 h 454"/>
              <a:gd name="T112" fmla="*/ 178 w 582"/>
              <a:gd name="T113" fmla="*/ 441 h 454"/>
              <a:gd name="T114" fmla="*/ 181 w 582"/>
              <a:gd name="T115" fmla="*/ 447 h 454"/>
              <a:gd name="T116" fmla="*/ 185 w 582"/>
              <a:gd name="T117" fmla="*/ 450 h 454"/>
              <a:gd name="T118" fmla="*/ 191 w 582"/>
              <a:gd name="T119" fmla="*/ 454 h 454"/>
              <a:gd name="T120" fmla="*/ 195 w 582"/>
              <a:gd name="T121" fmla="*/ 4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454">
                <a:moveTo>
                  <a:pt x="472" y="454"/>
                </a:moveTo>
                <a:lnTo>
                  <a:pt x="539" y="454"/>
                </a:lnTo>
                <a:lnTo>
                  <a:pt x="542" y="454"/>
                </a:lnTo>
                <a:lnTo>
                  <a:pt x="546" y="452"/>
                </a:lnTo>
                <a:lnTo>
                  <a:pt x="548" y="450"/>
                </a:lnTo>
                <a:lnTo>
                  <a:pt x="551" y="449"/>
                </a:lnTo>
                <a:lnTo>
                  <a:pt x="553" y="447"/>
                </a:lnTo>
                <a:lnTo>
                  <a:pt x="554" y="443"/>
                </a:lnTo>
                <a:lnTo>
                  <a:pt x="555" y="441"/>
                </a:lnTo>
                <a:lnTo>
                  <a:pt x="555" y="437"/>
                </a:lnTo>
                <a:lnTo>
                  <a:pt x="555" y="193"/>
                </a:lnTo>
                <a:lnTo>
                  <a:pt x="516" y="148"/>
                </a:lnTo>
                <a:lnTo>
                  <a:pt x="456" y="198"/>
                </a:lnTo>
                <a:lnTo>
                  <a:pt x="456" y="437"/>
                </a:lnTo>
                <a:lnTo>
                  <a:pt x="457" y="441"/>
                </a:lnTo>
                <a:lnTo>
                  <a:pt x="458" y="443"/>
                </a:lnTo>
                <a:lnTo>
                  <a:pt x="460" y="447"/>
                </a:lnTo>
                <a:lnTo>
                  <a:pt x="462" y="449"/>
                </a:lnTo>
                <a:lnTo>
                  <a:pt x="464" y="450"/>
                </a:lnTo>
                <a:lnTo>
                  <a:pt x="467" y="452"/>
                </a:lnTo>
                <a:lnTo>
                  <a:pt x="470" y="454"/>
                </a:lnTo>
                <a:lnTo>
                  <a:pt x="472" y="454"/>
                </a:lnTo>
                <a:close/>
                <a:moveTo>
                  <a:pt x="334" y="454"/>
                </a:moveTo>
                <a:lnTo>
                  <a:pt x="350" y="454"/>
                </a:lnTo>
                <a:lnTo>
                  <a:pt x="367" y="454"/>
                </a:lnTo>
                <a:lnTo>
                  <a:pt x="384" y="454"/>
                </a:lnTo>
                <a:lnTo>
                  <a:pt x="400" y="454"/>
                </a:lnTo>
                <a:lnTo>
                  <a:pt x="404" y="454"/>
                </a:lnTo>
                <a:lnTo>
                  <a:pt x="407" y="452"/>
                </a:lnTo>
                <a:lnTo>
                  <a:pt x="409" y="450"/>
                </a:lnTo>
                <a:lnTo>
                  <a:pt x="412" y="449"/>
                </a:lnTo>
                <a:lnTo>
                  <a:pt x="414" y="447"/>
                </a:lnTo>
                <a:lnTo>
                  <a:pt x="415" y="443"/>
                </a:lnTo>
                <a:lnTo>
                  <a:pt x="416" y="441"/>
                </a:lnTo>
                <a:lnTo>
                  <a:pt x="416" y="437"/>
                </a:lnTo>
                <a:lnTo>
                  <a:pt x="416" y="412"/>
                </a:lnTo>
                <a:lnTo>
                  <a:pt x="416" y="387"/>
                </a:lnTo>
                <a:lnTo>
                  <a:pt x="416" y="361"/>
                </a:lnTo>
                <a:lnTo>
                  <a:pt x="416" y="336"/>
                </a:lnTo>
                <a:lnTo>
                  <a:pt x="416" y="311"/>
                </a:lnTo>
                <a:lnTo>
                  <a:pt x="416" y="286"/>
                </a:lnTo>
                <a:lnTo>
                  <a:pt x="416" y="260"/>
                </a:lnTo>
                <a:lnTo>
                  <a:pt x="416" y="235"/>
                </a:lnTo>
                <a:lnTo>
                  <a:pt x="416" y="234"/>
                </a:lnTo>
                <a:lnTo>
                  <a:pt x="416" y="233"/>
                </a:lnTo>
                <a:lnTo>
                  <a:pt x="318" y="316"/>
                </a:lnTo>
                <a:lnTo>
                  <a:pt x="317" y="316"/>
                </a:lnTo>
                <a:lnTo>
                  <a:pt x="317" y="437"/>
                </a:lnTo>
                <a:lnTo>
                  <a:pt x="317" y="441"/>
                </a:lnTo>
                <a:lnTo>
                  <a:pt x="318" y="443"/>
                </a:lnTo>
                <a:lnTo>
                  <a:pt x="321" y="447"/>
                </a:lnTo>
                <a:lnTo>
                  <a:pt x="322" y="449"/>
                </a:lnTo>
                <a:lnTo>
                  <a:pt x="324" y="450"/>
                </a:lnTo>
                <a:lnTo>
                  <a:pt x="328" y="452"/>
                </a:lnTo>
                <a:lnTo>
                  <a:pt x="330" y="454"/>
                </a:lnTo>
                <a:lnTo>
                  <a:pt x="334" y="454"/>
                </a:lnTo>
                <a:close/>
                <a:moveTo>
                  <a:pt x="56" y="454"/>
                </a:moveTo>
                <a:lnTo>
                  <a:pt x="122" y="454"/>
                </a:lnTo>
                <a:lnTo>
                  <a:pt x="125" y="454"/>
                </a:lnTo>
                <a:lnTo>
                  <a:pt x="128" y="452"/>
                </a:lnTo>
                <a:lnTo>
                  <a:pt x="131" y="450"/>
                </a:lnTo>
                <a:lnTo>
                  <a:pt x="133" y="449"/>
                </a:lnTo>
                <a:lnTo>
                  <a:pt x="135" y="447"/>
                </a:lnTo>
                <a:lnTo>
                  <a:pt x="136" y="443"/>
                </a:lnTo>
                <a:lnTo>
                  <a:pt x="138" y="441"/>
                </a:lnTo>
                <a:lnTo>
                  <a:pt x="139" y="437"/>
                </a:lnTo>
                <a:lnTo>
                  <a:pt x="139" y="324"/>
                </a:lnTo>
                <a:lnTo>
                  <a:pt x="40" y="382"/>
                </a:lnTo>
                <a:lnTo>
                  <a:pt x="40" y="437"/>
                </a:lnTo>
                <a:lnTo>
                  <a:pt x="40" y="441"/>
                </a:lnTo>
                <a:lnTo>
                  <a:pt x="41" y="443"/>
                </a:lnTo>
                <a:lnTo>
                  <a:pt x="42" y="447"/>
                </a:lnTo>
                <a:lnTo>
                  <a:pt x="44" y="449"/>
                </a:lnTo>
                <a:lnTo>
                  <a:pt x="47" y="450"/>
                </a:lnTo>
                <a:lnTo>
                  <a:pt x="49" y="452"/>
                </a:lnTo>
                <a:lnTo>
                  <a:pt x="52" y="454"/>
                </a:lnTo>
                <a:lnTo>
                  <a:pt x="56" y="454"/>
                </a:lnTo>
                <a:lnTo>
                  <a:pt x="56" y="454"/>
                </a:lnTo>
                <a:close/>
                <a:moveTo>
                  <a:pt x="0" y="296"/>
                </a:moveTo>
                <a:lnTo>
                  <a:pt x="218" y="167"/>
                </a:lnTo>
                <a:lnTo>
                  <a:pt x="231" y="160"/>
                </a:lnTo>
                <a:lnTo>
                  <a:pt x="244" y="167"/>
                </a:lnTo>
                <a:lnTo>
                  <a:pt x="309" y="202"/>
                </a:lnTo>
                <a:lnTo>
                  <a:pt x="484" y="52"/>
                </a:lnTo>
                <a:lnTo>
                  <a:pt x="460" y="24"/>
                </a:lnTo>
                <a:lnTo>
                  <a:pt x="520" y="11"/>
                </a:lnTo>
                <a:lnTo>
                  <a:pt x="582" y="0"/>
                </a:lnTo>
                <a:lnTo>
                  <a:pt x="561" y="59"/>
                </a:lnTo>
                <a:lnTo>
                  <a:pt x="541" y="118"/>
                </a:lnTo>
                <a:lnTo>
                  <a:pt x="518" y="91"/>
                </a:lnTo>
                <a:lnTo>
                  <a:pt x="329" y="253"/>
                </a:lnTo>
                <a:lnTo>
                  <a:pt x="316" y="265"/>
                </a:lnTo>
                <a:lnTo>
                  <a:pt x="300" y="256"/>
                </a:lnTo>
                <a:lnTo>
                  <a:pt x="232" y="219"/>
                </a:lnTo>
                <a:lnTo>
                  <a:pt x="27" y="340"/>
                </a:lnTo>
                <a:lnTo>
                  <a:pt x="0" y="296"/>
                </a:lnTo>
                <a:close/>
                <a:moveTo>
                  <a:pt x="195" y="454"/>
                </a:moveTo>
                <a:lnTo>
                  <a:pt x="211" y="454"/>
                </a:lnTo>
                <a:lnTo>
                  <a:pt x="227" y="454"/>
                </a:lnTo>
                <a:lnTo>
                  <a:pt x="245" y="454"/>
                </a:lnTo>
                <a:lnTo>
                  <a:pt x="261" y="454"/>
                </a:lnTo>
                <a:lnTo>
                  <a:pt x="265" y="454"/>
                </a:lnTo>
                <a:lnTo>
                  <a:pt x="267" y="452"/>
                </a:lnTo>
                <a:lnTo>
                  <a:pt x="271" y="450"/>
                </a:lnTo>
                <a:lnTo>
                  <a:pt x="273" y="449"/>
                </a:lnTo>
                <a:lnTo>
                  <a:pt x="274" y="447"/>
                </a:lnTo>
                <a:lnTo>
                  <a:pt x="276" y="443"/>
                </a:lnTo>
                <a:lnTo>
                  <a:pt x="278" y="441"/>
                </a:lnTo>
                <a:lnTo>
                  <a:pt x="278" y="437"/>
                </a:lnTo>
                <a:lnTo>
                  <a:pt x="278" y="294"/>
                </a:lnTo>
                <a:lnTo>
                  <a:pt x="232" y="268"/>
                </a:lnTo>
                <a:lnTo>
                  <a:pt x="178" y="301"/>
                </a:lnTo>
                <a:lnTo>
                  <a:pt x="178" y="437"/>
                </a:lnTo>
                <a:lnTo>
                  <a:pt x="178" y="441"/>
                </a:lnTo>
                <a:lnTo>
                  <a:pt x="180" y="443"/>
                </a:lnTo>
                <a:lnTo>
                  <a:pt x="181" y="447"/>
                </a:lnTo>
                <a:lnTo>
                  <a:pt x="183" y="449"/>
                </a:lnTo>
                <a:lnTo>
                  <a:pt x="185" y="450"/>
                </a:lnTo>
                <a:lnTo>
                  <a:pt x="188" y="452"/>
                </a:lnTo>
                <a:lnTo>
                  <a:pt x="191" y="454"/>
                </a:lnTo>
                <a:lnTo>
                  <a:pt x="195" y="454"/>
                </a:lnTo>
                <a:lnTo>
                  <a:pt x="195" y="4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3333656" y="16949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3333656" y="2064325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121556" y="16949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121556" y="2064325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3333656" y="411055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3333656" y="4479887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8121556" y="411055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8121556" y="4479887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饼形 1"/>
          <p:cNvSpPr/>
          <p:nvPr/>
        </p:nvSpPr>
        <p:spPr>
          <a:xfrm>
            <a:off x="1179445" y="2027583"/>
            <a:ext cx="1736034" cy="1736034"/>
          </a:xfrm>
          <a:prstGeom prst="pie">
            <a:avLst>
              <a:gd name="adj1" fmla="val 3577943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饼形 2"/>
          <p:cNvSpPr/>
          <p:nvPr/>
        </p:nvSpPr>
        <p:spPr>
          <a:xfrm>
            <a:off x="3790123" y="2027583"/>
            <a:ext cx="1736034" cy="1736034"/>
          </a:xfrm>
          <a:prstGeom prst="pie">
            <a:avLst>
              <a:gd name="adj1" fmla="val 19854532"/>
              <a:gd name="adj2" fmla="val 16272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饼形 3"/>
          <p:cNvSpPr/>
          <p:nvPr/>
        </p:nvSpPr>
        <p:spPr>
          <a:xfrm>
            <a:off x="6400801" y="2027583"/>
            <a:ext cx="1736034" cy="1736034"/>
          </a:xfrm>
          <a:prstGeom prst="pie">
            <a:avLst>
              <a:gd name="adj1" fmla="val 2154170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饼形 4"/>
          <p:cNvSpPr/>
          <p:nvPr/>
        </p:nvSpPr>
        <p:spPr>
          <a:xfrm>
            <a:off x="9011479" y="2027583"/>
            <a:ext cx="1736034" cy="1736034"/>
          </a:xfrm>
          <a:prstGeom prst="pie">
            <a:avLst>
              <a:gd name="adj1" fmla="val 17364925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稻壳儿 夏至夏末"/>
          <p:cNvSpPr txBox="1"/>
          <p:nvPr/>
        </p:nvSpPr>
        <p:spPr>
          <a:xfrm>
            <a:off x="124688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72240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386550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334102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648412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595964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910274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57826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583636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45%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94314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80%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04992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7</a:t>
            </a: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5%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423752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9</a:t>
            </a: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5%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 rot="16200000">
            <a:off x="769261" y="3367311"/>
            <a:ext cx="2177143" cy="2206172"/>
          </a:xfrm>
          <a:prstGeom prst="notch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燕尾形箭头 2"/>
          <p:cNvSpPr/>
          <p:nvPr/>
        </p:nvSpPr>
        <p:spPr>
          <a:xfrm rot="16200000">
            <a:off x="3672119" y="2467426"/>
            <a:ext cx="2177143" cy="2206172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燕尾形箭头 3"/>
          <p:cNvSpPr/>
          <p:nvPr/>
        </p:nvSpPr>
        <p:spPr>
          <a:xfrm rot="16200000">
            <a:off x="6574978" y="1480454"/>
            <a:ext cx="2177143" cy="2206172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稻壳儿 夏至夏末"/>
          <p:cNvSpPr txBox="1"/>
          <p:nvPr/>
        </p:nvSpPr>
        <p:spPr>
          <a:xfrm>
            <a:off x="2462303" y="50429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稻壳儿 夏至夏末"/>
          <p:cNvSpPr txBox="1"/>
          <p:nvPr/>
        </p:nvSpPr>
        <p:spPr>
          <a:xfrm>
            <a:off x="2417331" y="5412312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5437731" y="40414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5392759" y="4410776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8355102" y="29524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8310130" y="3321824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482859" y="3042712"/>
            <a:ext cx="666081" cy="500100"/>
          </a:xfrm>
          <a:custGeom>
            <a:avLst/>
            <a:gdLst>
              <a:gd name="T0" fmla="*/ 36 w 124"/>
              <a:gd name="T1" fmla="*/ 6 h 93"/>
              <a:gd name="T2" fmla="*/ 75 w 124"/>
              <a:gd name="T3" fmla="*/ 14 h 93"/>
              <a:gd name="T4" fmla="*/ 48 w 124"/>
              <a:gd name="T5" fmla="*/ 0 h 93"/>
              <a:gd name="T6" fmla="*/ 8 w 124"/>
              <a:gd name="T7" fmla="*/ 64 h 93"/>
              <a:gd name="T8" fmla="*/ 77 w 124"/>
              <a:gd name="T9" fmla="*/ 67 h 93"/>
              <a:gd name="T10" fmla="*/ 85 w 124"/>
              <a:gd name="T11" fmla="*/ 6 h 93"/>
              <a:gd name="T12" fmla="*/ 81 w 124"/>
              <a:gd name="T13" fmla="*/ 10 h 93"/>
              <a:gd name="T14" fmla="*/ 81 w 124"/>
              <a:gd name="T15" fmla="*/ 10 h 93"/>
              <a:gd name="T16" fmla="*/ 81 w 124"/>
              <a:gd name="T17" fmla="*/ 10 h 93"/>
              <a:gd name="T18" fmla="*/ 80 w 124"/>
              <a:gd name="T19" fmla="*/ 11 h 93"/>
              <a:gd name="T20" fmla="*/ 80 w 124"/>
              <a:gd name="T21" fmla="*/ 11 h 93"/>
              <a:gd name="T22" fmla="*/ 80 w 124"/>
              <a:gd name="T23" fmla="*/ 11 h 93"/>
              <a:gd name="T24" fmla="*/ 80 w 124"/>
              <a:gd name="T25" fmla="*/ 12 h 93"/>
              <a:gd name="T26" fmla="*/ 80 w 124"/>
              <a:gd name="T27" fmla="*/ 12 h 93"/>
              <a:gd name="T28" fmla="*/ 81 w 124"/>
              <a:gd name="T29" fmla="*/ 12 h 93"/>
              <a:gd name="T30" fmla="*/ 81 w 124"/>
              <a:gd name="T31" fmla="*/ 13 h 93"/>
              <a:gd name="T32" fmla="*/ 81 w 124"/>
              <a:gd name="T33" fmla="*/ 13 h 93"/>
              <a:gd name="T34" fmla="*/ 81 w 124"/>
              <a:gd name="T35" fmla="*/ 13 h 93"/>
              <a:gd name="T36" fmla="*/ 81 w 124"/>
              <a:gd name="T37" fmla="*/ 13 h 93"/>
              <a:gd name="T38" fmla="*/ 82 w 124"/>
              <a:gd name="T39" fmla="*/ 13 h 93"/>
              <a:gd name="T40" fmla="*/ 82 w 124"/>
              <a:gd name="T41" fmla="*/ 14 h 93"/>
              <a:gd name="T42" fmla="*/ 82 w 124"/>
              <a:gd name="T43" fmla="*/ 14 h 93"/>
              <a:gd name="T44" fmla="*/ 83 w 124"/>
              <a:gd name="T45" fmla="*/ 14 h 93"/>
              <a:gd name="T46" fmla="*/ 83 w 124"/>
              <a:gd name="T47" fmla="*/ 14 h 93"/>
              <a:gd name="T48" fmla="*/ 83 w 124"/>
              <a:gd name="T49" fmla="*/ 14 h 93"/>
              <a:gd name="T50" fmla="*/ 84 w 124"/>
              <a:gd name="T51" fmla="*/ 14 h 93"/>
              <a:gd name="T52" fmla="*/ 84 w 124"/>
              <a:gd name="T53" fmla="*/ 13 h 93"/>
              <a:gd name="T54" fmla="*/ 84 w 124"/>
              <a:gd name="T55" fmla="*/ 13 h 93"/>
              <a:gd name="T56" fmla="*/ 85 w 124"/>
              <a:gd name="T57" fmla="*/ 13 h 93"/>
              <a:gd name="T58" fmla="*/ 85 w 124"/>
              <a:gd name="T59" fmla="*/ 13 h 93"/>
              <a:gd name="T60" fmla="*/ 88 w 124"/>
              <a:gd name="T61" fmla="*/ 11 h 93"/>
              <a:gd name="T62" fmla="*/ 110 w 124"/>
              <a:gd name="T63" fmla="*/ 30 h 93"/>
              <a:gd name="T64" fmla="*/ 123 w 124"/>
              <a:gd name="T65" fmla="*/ 27 h 93"/>
              <a:gd name="T66" fmla="*/ 123 w 124"/>
              <a:gd name="T67" fmla="*/ 27 h 93"/>
              <a:gd name="T68" fmla="*/ 123 w 124"/>
              <a:gd name="T69" fmla="*/ 26 h 93"/>
              <a:gd name="T70" fmla="*/ 123 w 124"/>
              <a:gd name="T71" fmla="*/ 26 h 93"/>
              <a:gd name="T72" fmla="*/ 124 w 124"/>
              <a:gd name="T73" fmla="*/ 26 h 93"/>
              <a:gd name="T74" fmla="*/ 124 w 124"/>
              <a:gd name="T75" fmla="*/ 25 h 93"/>
              <a:gd name="T76" fmla="*/ 124 w 124"/>
              <a:gd name="T77" fmla="*/ 25 h 93"/>
              <a:gd name="T78" fmla="*/ 124 w 124"/>
              <a:gd name="T79" fmla="*/ 25 h 93"/>
              <a:gd name="T80" fmla="*/ 124 w 124"/>
              <a:gd name="T81" fmla="*/ 24 h 93"/>
              <a:gd name="T82" fmla="*/ 124 w 124"/>
              <a:gd name="T83" fmla="*/ 24 h 93"/>
              <a:gd name="T84" fmla="*/ 123 w 124"/>
              <a:gd name="T85" fmla="*/ 24 h 93"/>
              <a:gd name="T86" fmla="*/ 123 w 124"/>
              <a:gd name="T87" fmla="*/ 23 h 93"/>
              <a:gd name="T88" fmla="*/ 123 w 124"/>
              <a:gd name="T89" fmla="*/ 23 h 93"/>
              <a:gd name="T90" fmla="*/ 123 w 124"/>
              <a:gd name="T91" fmla="*/ 23 h 93"/>
              <a:gd name="T92" fmla="*/ 122 w 124"/>
              <a:gd name="T93" fmla="*/ 23 h 93"/>
              <a:gd name="T94" fmla="*/ 122 w 124"/>
              <a:gd name="T95" fmla="*/ 23 h 93"/>
              <a:gd name="T96" fmla="*/ 122 w 124"/>
              <a:gd name="T97" fmla="*/ 22 h 93"/>
              <a:gd name="T98" fmla="*/ 121 w 124"/>
              <a:gd name="T99" fmla="*/ 22 h 93"/>
              <a:gd name="T100" fmla="*/ 121 w 124"/>
              <a:gd name="T101" fmla="*/ 22 h 93"/>
              <a:gd name="T102" fmla="*/ 121 w 124"/>
              <a:gd name="T103" fmla="*/ 22 h 93"/>
              <a:gd name="T104" fmla="*/ 120 w 124"/>
              <a:gd name="T105" fmla="*/ 23 h 93"/>
              <a:gd name="T106" fmla="*/ 120 w 124"/>
              <a:gd name="T107" fmla="*/ 23 h 93"/>
              <a:gd name="T108" fmla="*/ 120 w 124"/>
              <a:gd name="T109" fmla="*/ 23 h 93"/>
              <a:gd name="T110" fmla="*/ 120 w 124"/>
              <a:gd name="T111" fmla="*/ 23 h 93"/>
              <a:gd name="T112" fmla="*/ 119 w 124"/>
              <a:gd name="T113" fmla="*/ 23 h 93"/>
              <a:gd name="T114" fmla="*/ 119 w 124"/>
              <a:gd name="T115" fmla="*/ 24 h 93"/>
              <a:gd name="T116" fmla="*/ 94 w 124"/>
              <a:gd name="T117" fmla="*/ 6 h 93"/>
              <a:gd name="T118" fmla="*/ 79 w 124"/>
              <a:gd name="T119" fmla="*/ 18 h 93"/>
              <a:gd name="T120" fmla="*/ 87 w 124"/>
              <a:gd name="T121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4" h="93">
                <a:moveTo>
                  <a:pt x="48" y="0"/>
                </a:moveTo>
                <a:cubicBezTo>
                  <a:pt x="46" y="0"/>
                  <a:pt x="45" y="1"/>
                  <a:pt x="43" y="1"/>
                </a:cubicBezTo>
                <a:cubicBezTo>
                  <a:pt x="41" y="2"/>
                  <a:pt x="38" y="4"/>
                  <a:pt x="36" y="6"/>
                </a:cubicBezTo>
                <a:cubicBezTo>
                  <a:pt x="31" y="11"/>
                  <a:pt x="31" y="11"/>
                  <a:pt x="31" y="11"/>
                </a:cubicBezTo>
                <a:cubicBezTo>
                  <a:pt x="54" y="35"/>
                  <a:pt x="54" y="35"/>
                  <a:pt x="54" y="35"/>
                </a:cubicBezTo>
                <a:cubicBezTo>
                  <a:pt x="75" y="14"/>
                  <a:pt x="75" y="14"/>
                  <a:pt x="75" y="14"/>
                </a:cubicBezTo>
                <a:cubicBezTo>
                  <a:pt x="68" y="6"/>
                  <a:pt x="68" y="6"/>
                  <a:pt x="68" y="6"/>
                </a:cubicBezTo>
                <a:cubicBezTo>
                  <a:pt x="63" y="2"/>
                  <a:pt x="57" y="0"/>
                  <a:pt x="52" y="0"/>
                </a:cubicBezTo>
                <a:cubicBezTo>
                  <a:pt x="50" y="0"/>
                  <a:pt x="49" y="0"/>
                  <a:pt x="48" y="0"/>
                </a:cubicBezTo>
                <a:close/>
                <a:moveTo>
                  <a:pt x="26" y="16"/>
                </a:moveTo>
                <a:cubicBezTo>
                  <a:pt x="8" y="34"/>
                  <a:pt x="8" y="34"/>
                  <a:pt x="8" y="34"/>
                </a:cubicBezTo>
                <a:cubicBezTo>
                  <a:pt x="0" y="42"/>
                  <a:pt x="0" y="55"/>
                  <a:pt x="8" y="64"/>
                </a:cubicBezTo>
                <a:cubicBezTo>
                  <a:pt x="29" y="85"/>
                  <a:pt x="29" y="85"/>
                  <a:pt x="29" y="85"/>
                </a:cubicBezTo>
                <a:cubicBezTo>
                  <a:pt x="37" y="93"/>
                  <a:pt x="51" y="93"/>
                  <a:pt x="60" y="85"/>
                </a:cubicBezTo>
                <a:cubicBezTo>
                  <a:pt x="77" y="67"/>
                  <a:pt x="77" y="67"/>
                  <a:pt x="77" y="67"/>
                </a:cubicBezTo>
                <a:cubicBezTo>
                  <a:pt x="26" y="16"/>
                  <a:pt x="26" y="16"/>
                  <a:pt x="26" y="16"/>
                </a:cubicBezTo>
                <a:close/>
                <a:moveTo>
                  <a:pt x="88" y="6"/>
                </a:moveTo>
                <a:cubicBezTo>
                  <a:pt x="87" y="6"/>
                  <a:pt x="86" y="6"/>
                  <a:pt x="85" y="6"/>
                </a:cubicBezTo>
                <a:cubicBezTo>
                  <a:pt x="83" y="7"/>
                  <a:pt x="82" y="8"/>
                  <a:pt x="81" y="9"/>
                </a:cubicBezTo>
                <a:cubicBezTo>
                  <a:pt x="81" y="9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0" y="10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1"/>
                  <a:pt x="80" y="10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2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82" y="13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5" y="13"/>
                  <a:pt x="85" y="13"/>
                </a:cubicBezTo>
                <a:cubicBezTo>
                  <a:pt x="85" y="13"/>
                  <a:pt x="84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6" y="12"/>
                  <a:pt x="87" y="11"/>
                  <a:pt x="88" y="11"/>
                </a:cubicBezTo>
                <a:cubicBezTo>
                  <a:pt x="89" y="10"/>
                  <a:pt x="91" y="10"/>
                  <a:pt x="93" y="11"/>
                </a:cubicBezTo>
                <a:cubicBezTo>
                  <a:pt x="96" y="11"/>
                  <a:pt x="99" y="13"/>
                  <a:pt x="100" y="18"/>
                </a:cubicBezTo>
                <a:cubicBezTo>
                  <a:pt x="101" y="25"/>
                  <a:pt x="105" y="29"/>
                  <a:pt x="110" y="30"/>
                </a:cubicBezTo>
                <a:cubicBezTo>
                  <a:pt x="114" y="31"/>
                  <a:pt x="119" y="30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6"/>
                  <a:pt x="123" y="26"/>
                  <a:pt x="123" y="26"/>
                </a:cubicBezTo>
                <a:cubicBezTo>
                  <a:pt x="123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4"/>
                  <a:pt x="124" y="25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2"/>
                  <a:pt x="122" y="22"/>
                </a:cubicBezTo>
                <a:cubicBezTo>
                  <a:pt x="122" y="22"/>
                  <a:pt x="122" y="23"/>
                  <a:pt x="122" y="23"/>
                </a:cubicBezTo>
                <a:cubicBezTo>
                  <a:pt x="122" y="23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0" y="22"/>
                  <a:pt x="120" y="22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7" y="26"/>
                  <a:pt x="114" y="26"/>
                  <a:pt x="111" y="26"/>
                </a:cubicBezTo>
                <a:cubicBezTo>
                  <a:pt x="108" y="25"/>
                  <a:pt x="106" y="22"/>
                  <a:pt x="105" y="17"/>
                </a:cubicBezTo>
                <a:cubicBezTo>
                  <a:pt x="103" y="11"/>
                  <a:pt x="98" y="7"/>
                  <a:pt x="94" y="6"/>
                </a:cubicBezTo>
                <a:cubicBezTo>
                  <a:pt x="92" y="5"/>
                  <a:pt x="91" y="5"/>
                  <a:pt x="90" y="5"/>
                </a:cubicBezTo>
                <a:cubicBezTo>
                  <a:pt x="89" y="5"/>
                  <a:pt x="88" y="5"/>
                  <a:pt x="88" y="6"/>
                </a:cubicBezTo>
                <a:close/>
                <a:moveTo>
                  <a:pt x="79" y="18"/>
                </a:moveTo>
                <a:cubicBezTo>
                  <a:pt x="59" y="39"/>
                  <a:pt x="59" y="39"/>
                  <a:pt x="59" y="39"/>
                </a:cubicBezTo>
                <a:cubicBezTo>
                  <a:pt x="82" y="62"/>
                  <a:pt x="82" y="62"/>
                  <a:pt x="82" y="62"/>
                </a:cubicBezTo>
                <a:cubicBezTo>
                  <a:pt x="87" y="57"/>
                  <a:pt x="87" y="57"/>
                  <a:pt x="87" y="57"/>
                </a:cubicBezTo>
                <a:cubicBezTo>
                  <a:pt x="96" y="48"/>
                  <a:pt x="96" y="34"/>
                  <a:pt x="87" y="26"/>
                </a:cubicBezTo>
                <a:cubicBezTo>
                  <a:pt x="79" y="18"/>
                  <a:pt x="79" y="18"/>
                  <a:pt x="79" y="18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1467827" y="3953282"/>
            <a:ext cx="618658" cy="618658"/>
          </a:xfrm>
          <a:custGeom>
            <a:avLst/>
            <a:gdLst>
              <a:gd name="T0" fmla="*/ 86 w 115"/>
              <a:gd name="T1" fmla="*/ 0 h 115"/>
              <a:gd name="T2" fmla="*/ 82 w 115"/>
              <a:gd name="T3" fmla="*/ 5 h 115"/>
              <a:gd name="T4" fmla="*/ 86 w 115"/>
              <a:gd name="T5" fmla="*/ 9 h 115"/>
              <a:gd name="T6" fmla="*/ 86 w 115"/>
              <a:gd name="T7" fmla="*/ 15 h 115"/>
              <a:gd name="T8" fmla="*/ 85 w 115"/>
              <a:gd name="T9" fmla="*/ 23 h 115"/>
              <a:gd name="T10" fmla="*/ 85 w 115"/>
              <a:gd name="T11" fmla="*/ 22 h 115"/>
              <a:gd name="T12" fmla="*/ 79 w 115"/>
              <a:gd name="T13" fmla="*/ 26 h 115"/>
              <a:gd name="T14" fmla="*/ 76 w 115"/>
              <a:gd name="T15" fmla="*/ 38 h 115"/>
              <a:gd name="T16" fmla="*/ 89 w 115"/>
              <a:gd name="T17" fmla="*/ 36 h 115"/>
              <a:gd name="T18" fmla="*/ 92 w 115"/>
              <a:gd name="T19" fmla="*/ 30 h 115"/>
              <a:gd name="T20" fmla="*/ 100 w 115"/>
              <a:gd name="T21" fmla="*/ 28 h 115"/>
              <a:gd name="T22" fmla="*/ 106 w 115"/>
              <a:gd name="T23" fmla="*/ 29 h 115"/>
              <a:gd name="T24" fmla="*/ 110 w 115"/>
              <a:gd name="T25" fmla="*/ 33 h 115"/>
              <a:gd name="T26" fmla="*/ 115 w 115"/>
              <a:gd name="T27" fmla="*/ 28 h 115"/>
              <a:gd name="T28" fmla="*/ 110 w 115"/>
              <a:gd name="T29" fmla="*/ 24 h 115"/>
              <a:gd name="T30" fmla="*/ 107 w 115"/>
              <a:gd name="T31" fmla="*/ 26 h 115"/>
              <a:gd name="T32" fmla="*/ 100 w 115"/>
              <a:gd name="T33" fmla="*/ 25 h 115"/>
              <a:gd name="T34" fmla="*/ 91 w 115"/>
              <a:gd name="T35" fmla="*/ 27 h 115"/>
              <a:gd name="T36" fmla="*/ 91 w 115"/>
              <a:gd name="T37" fmla="*/ 27 h 115"/>
              <a:gd name="T38" fmla="*/ 90 w 115"/>
              <a:gd name="T39" fmla="*/ 25 h 115"/>
              <a:gd name="T40" fmla="*/ 88 w 115"/>
              <a:gd name="T41" fmla="*/ 23 h 115"/>
              <a:gd name="T42" fmla="*/ 89 w 115"/>
              <a:gd name="T43" fmla="*/ 15 h 115"/>
              <a:gd name="T44" fmla="*/ 89 w 115"/>
              <a:gd name="T45" fmla="*/ 8 h 115"/>
              <a:gd name="T46" fmla="*/ 91 w 115"/>
              <a:gd name="T47" fmla="*/ 4 h 115"/>
              <a:gd name="T48" fmla="*/ 86 w 115"/>
              <a:gd name="T49" fmla="*/ 0 h 115"/>
              <a:gd name="T50" fmla="*/ 86 w 115"/>
              <a:gd name="T51" fmla="*/ 0 h 115"/>
              <a:gd name="T52" fmla="*/ 53 w 115"/>
              <a:gd name="T53" fmla="*/ 0 h 115"/>
              <a:gd name="T54" fmla="*/ 51 w 115"/>
              <a:gd name="T55" fmla="*/ 0 h 115"/>
              <a:gd name="T56" fmla="*/ 38 w 115"/>
              <a:gd name="T57" fmla="*/ 35 h 115"/>
              <a:gd name="T58" fmla="*/ 53 w 115"/>
              <a:gd name="T59" fmla="*/ 60 h 115"/>
              <a:gd name="T60" fmla="*/ 68 w 115"/>
              <a:gd name="T61" fmla="*/ 45 h 115"/>
              <a:gd name="T62" fmla="*/ 69 w 115"/>
              <a:gd name="T63" fmla="*/ 7 h 115"/>
              <a:gd name="T64" fmla="*/ 59 w 115"/>
              <a:gd name="T65" fmla="*/ 1 h 115"/>
              <a:gd name="T66" fmla="*/ 53 w 115"/>
              <a:gd name="T67" fmla="*/ 0 h 115"/>
              <a:gd name="T68" fmla="*/ 89 w 115"/>
              <a:gd name="T69" fmla="*/ 39 h 115"/>
              <a:gd name="T70" fmla="*/ 70 w 115"/>
              <a:gd name="T71" fmla="*/ 47 h 115"/>
              <a:gd name="T72" fmla="*/ 55 w 115"/>
              <a:gd name="T73" fmla="*/ 62 h 115"/>
              <a:gd name="T74" fmla="*/ 80 w 115"/>
              <a:gd name="T75" fmla="*/ 76 h 115"/>
              <a:gd name="T76" fmla="*/ 115 w 115"/>
              <a:gd name="T77" fmla="*/ 63 h 115"/>
              <a:gd name="T78" fmla="*/ 114 w 115"/>
              <a:gd name="T79" fmla="*/ 56 h 115"/>
              <a:gd name="T80" fmla="*/ 108 w 115"/>
              <a:gd name="T81" fmla="*/ 46 h 115"/>
              <a:gd name="T82" fmla="*/ 89 w 115"/>
              <a:gd name="T8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5" h="115">
                <a:moveTo>
                  <a:pt x="86" y="0"/>
                </a:moveTo>
                <a:cubicBezTo>
                  <a:pt x="83" y="0"/>
                  <a:pt x="82" y="3"/>
                  <a:pt x="82" y="5"/>
                </a:cubicBezTo>
                <a:cubicBezTo>
                  <a:pt x="82" y="7"/>
                  <a:pt x="84" y="9"/>
                  <a:pt x="86" y="9"/>
                </a:cubicBezTo>
                <a:cubicBezTo>
                  <a:pt x="86" y="11"/>
                  <a:pt x="87" y="13"/>
                  <a:pt x="86" y="15"/>
                </a:cubicBezTo>
                <a:cubicBezTo>
                  <a:pt x="86" y="18"/>
                  <a:pt x="86" y="20"/>
                  <a:pt x="85" y="23"/>
                </a:cubicBezTo>
                <a:cubicBezTo>
                  <a:pt x="85" y="22"/>
                  <a:pt x="85" y="22"/>
                  <a:pt x="85" y="22"/>
                </a:cubicBezTo>
                <a:cubicBezTo>
                  <a:pt x="83" y="23"/>
                  <a:pt x="80" y="24"/>
                  <a:pt x="79" y="26"/>
                </a:cubicBezTo>
                <a:cubicBezTo>
                  <a:pt x="78" y="32"/>
                  <a:pt x="76" y="38"/>
                  <a:pt x="76" y="38"/>
                </a:cubicBezTo>
                <a:cubicBezTo>
                  <a:pt x="76" y="38"/>
                  <a:pt x="82" y="36"/>
                  <a:pt x="89" y="36"/>
                </a:cubicBezTo>
                <a:cubicBezTo>
                  <a:pt x="90" y="34"/>
                  <a:pt x="91" y="32"/>
                  <a:pt x="92" y="30"/>
                </a:cubicBezTo>
                <a:cubicBezTo>
                  <a:pt x="94" y="29"/>
                  <a:pt x="97" y="29"/>
                  <a:pt x="100" y="28"/>
                </a:cubicBezTo>
                <a:cubicBezTo>
                  <a:pt x="102" y="28"/>
                  <a:pt x="104" y="29"/>
                  <a:pt x="106" y="29"/>
                </a:cubicBezTo>
                <a:cubicBezTo>
                  <a:pt x="106" y="31"/>
                  <a:pt x="108" y="33"/>
                  <a:pt x="110" y="33"/>
                </a:cubicBezTo>
                <a:cubicBezTo>
                  <a:pt x="113" y="33"/>
                  <a:pt x="115" y="31"/>
                  <a:pt x="115" y="28"/>
                </a:cubicBezTo>
                <a:cubicBezTo>
                  <a:pt x="115" y="26"/>
                  <a:pt x="113" y="24"/>
                  <a:pt x="110" y="24"/>
                </a:cubicBezTo>
                <a:cubicBezTo>
                  <a:pt x="109" y="24"/>
                  <a:pt x="107" y="25"/>
                  <a:pt x="107" y="26"/>
                </a:cubicBezTo>
                <a:cubicBezTo>
                  <a:pt x="104" y="26"/>
                  <a:pt x="102" y="25"/>
                  <a:pt x="100" y="25"/>
                </a:cubicBezTo>
                <a:cubicBezTo>
                  <a:pt x="97" y="26"/>
                  <a:pt x="94" y="26"/>
                  <a:pt x="91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5"/>
                  <a:pt x="90" y="25"/>
                </a:cubicBezTo>
                <a:cubicBezTo>
                  <a:pt x="89" y="24"/>
                  <a:pt x="89" y="23"/>
                  <a:pt x="88" y="23"/>
                </a:cubicBezTo>
                <a:cubicBezTo>
                  <a:pt x="89" y="20"/>
                  <a:pt x="89" y="18"/>
                  <a:pt x="89" y="15"/>
                </a:cubicBezTo>
                <a:cubicBezTo>
                  <a:pt x="90" y="13"/>
                  <a:pt x="89" y="11"/>
                  <a:pt x="89" y="8"/>
                </a:cubicBezTo>
                <a:cubicBezTo>
                  <a:pt x="90" y="7"/>
                  <a:pt x="91" y="6"/>
                  <a:pt x="91" y="4"/>
                </a:cubicBezTo>
                <a:cubicBezTo>
                  <a:pt x="91" y="1"/>
                  <a:pt x="88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lose/>
                <a:moveTo>
                  <a:pt x="53" y="0"/>
                </a:moveTo>
                <a:cubicBezTo>
                  <a:pt x="53" y="0"/>
                  <a:pt x="52" y="0"/>
                  <a:pt x="51" y="0"/>
                </a:cubicBezTo>
                <a:cubicBezTo>
                  <a:pt x="38" y="3"/>
                  <a:pt x="29" y="22"/>
                  <a:pt x="38" y="35"/>
                </a:cubicBezTo>
                <a:cubicBezTo>
                  <a:pt x="0" y="40"/>
                  <a:pt x="25" y="83"/>
                  <a:pt x="53" y="60"/>
                </a:cubicBezTo>
                <a:cubicBezTo>
                  <a:pt x="68" y="45"/>
                  <a:pt x="68" y="45"/>
                  <a:pt x="68" y="45"/>
                </a:cubicBezTo>
                <a:cubicBezTo>
                  <a:pt x="78" y="35"/>
                  <a:pt x="78" y="17"/>
                  <a:pt x="69" y="7"/>
                </a:cubicBezTo>
                <a:cubicBezTo>
                  <a:pt x="66" y="4"/>
                  <a:pt x="63" y="2"/>
                  <a:pt x="59" y="1"/>
                </a:cubicBezTo>
                <a:cubicBezTo>
                  <a:pt x="57" y="0"/>
                  <a:pt x="55" y="0"/>
                  <a:pt x="53" y="0"/>
                </a:cubicBezTo>
                <a:close/>
                <a:moveTo>
                  <a:pt x="89" y="39"/>
                </a:moveTo>
                <a:cubicBezTo>
                  <a:pt x="82" y="39"/>
                  <a:pt x="75" y="42"/>
                  <a:pt x="70" y="47"/>
                </a:cubicBezTo>
                <a:cubicBezTo>
                  <a:pt x="55" y="62"/>
                  <a:pt x="55" y="62"/>
                  <a:pt x="55" y="62"/>
                </a:cubicBezTo>
                <a:cubicBezTo>
                  <a:pt x="32" y="90"/>
                  <a:pt x="75" y="115"/>
                  <a:pt x="80" y="76"/>
                </a:cubicBezTo>
                <a:cubicBezTo>
                  <a:pt x="93" y="85"/>
                  <a:pt x="112" y="77"/>
                  <a:pt x="115" y="63"/>
                </a:cubicBezTo>
                <a:cubicBezTo>
                  <a:pt x="115" y="61"/>
                  <a:pt x="115" y="58"/>
                  <a:pt x="114" y="56"/>
                </a:cubicBezTo>
                <a:cubicBezTo>
                  <a:pt x="113" y="52"/>
                  <a:pt x="111" y="49"/>
                  <a:pt x="108" y="46"/>
                </a:cubicBezTo>
                <a:cubicBezTo>
                  <a:pt x="103" y="41"/>
                  <a:pt x="96" y="39"/>
                  <a:pt x="89" y="39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39"/>
          <p:cNvSpPr>
            <a:spLocks noEditPoints="1"/>
          </p:cNvSpPr>
          <p:nvPr/>
        </p:nvSpPr>
        <p:spPr bwMode="auto">
          <a:xfrm>
            <a:off x="7351532" y="2079738"/>
            <a:ext cx="580935" cy="579857"/>
          </a:xfrm>
          <a:custGeom>
            <a:avLst/>
            <a:gdLst>
              <a:gd name="T0" fmla="*/ 66 w 108"/>
              <a:gd name="T1" fmla="*/ 16 h 108"/>
              <a:gd name="T2" fmla="*/ 80 w 108"/>
              <a:gd name="T3" fmla="*/ 2 h 108"/>
              <a:gd name="T4" fmla="*/ 35 w 108"/>
              <a:gd name="T5" fmla="*/ 1 h 108"/>
              <a:gd name="T6" fmla="*/ 35 w 108"/>
              <a:gd name="T7" fmla="*/ 16 h 108"/>
              <a:gd name="T8" fmla="*/ 35 w 108"/>
              <a:gd name="T9" fmla="*/ 1 h 108"/>
              <a:gd name="T10" fmla="*/ 23 w 108"/>
              <a:gd name="T11" fmla="*/ 53 h 108"/>
              <a:gd name="T12" fmla="*/ 33 w 108"/>
              <a:gd name="T13" fmla="*/ 75 h 108"/>
              <a:gd name="T14" fmla="*/ 39 w 108"/>
              <a:gd name="T15" fmla="*/ 87 h 108"/>
              <a:gd name="T16" fmla="*/ 67 w 108"/>
              <a:gd name="T17" fmla="*/ 83 h 108"/>
              <a:gd name="T18" fmla="*/ 78 w 108"/>
              <a:gd name="T19" fmla="*/ 70 h 108"/>
              <a:gd name="T20" fmla="*/ 53 w 108"/>
              <a:gd name="T21" fmla="*/ 22 h 108"/>
              <a:gd name="T22" fmla="*/ 103 w 108"/>
              <a:gd name="T23" fmla="*/ 30 h 108"/>
              <a:gd name="T24" fmla="*/ 93 w 108"/>
              <a:gd name="T25" fmla="*/ 42 h 108"/>
              <a:gd name="T26" fmla="*/ 103 w 108"/>
              <a:gd name="T27" fmla="*/ 30 h 108"/>
              <a:gd name="T28" fmla="*/ 57 w 108"/>
              <a:gd name="T29" fmla="*/ 31 h 108"/>
              <a:gd name="T30" fmla="*/ 35 w 108"/>
              <a:gd name="T31" fmla="*/ 62 h 108"/>
              <a:gd name="T32" fmla="*/ 44 w 108"/>
              <a:gd name="T33" fmla="*/ 33 h 108"/>
              <a:gd name="T34" fmla="*/ 3 w 108"/>
              <a:gd name="T35" fmla="*/ 31 h 108"/>
              <a:gd name="T36" fmla="*/ 16 w 108"/>
              <a:gd name="T37" fmla="*/ 43 h 108"/>
              <a:gd name="T38" fmla="*/ 3 w 108"/>
              <a:gd name="T39" fmla="*/ 31 h 108"/>
              <a:gd name="T40" fmla="*/ 90 w 108"/>
              <a:gd name="T41" fmla="*/ 72 h 108"/>
              <a:gd name="T42" fmla="*/ 108 w 108"/>
              <a:gd name="T43" fmla="*/ 72 h 108"/>
              <a:gd name="T44" fmla="*/ 16 w 108"/>
              <a:gd name="T45" fmla="*/ 67 h 108"/>
              <a:gd name="T46" fmla="*/ 6 w 108"/>
              <a:gd name="T47" fmla="*/ 79 h 108"/>
              <a:gd name="T48" fmla="*/ 16 w 108"/>
              <a:gd name="T49" fmla="*/ 67 h 108"/>
              <a:gd name="T50" fmla="*/ 39 w 108"/>
              <a:gd name="T51" fmla="*/ 90 h 108"/>
              <a:gd name="T52" fmla="*/ 67 w 108"/>
              <a:gd name="T53" fmla="*/ 93 h 108"/>
              <a:gd name="T54" fmla="*/ 67 w 108"/>
              <a:gd name="T55" fmla="*/ 96 h 108"/>
              <a:gd name="T56" fmla="*/ 39 w 108"/>
              <a:gd name="T57" fmla="*/ 104 h 108"/>
              <a:gd name="T58" fmla="*/ 45 w 108"/>
              <a:gd name="T59" fmla="*/ 105 h 108"/>
              <a:gd name="T60" fmla="*/ 59 w 108"/>
              <a:gd name="T61" fmla="*/ 108 h 108"/>
              <a:gd name="T62" fmla="*/ 62 w 108"/>
              <a:gd name="T63" fmla="*/ 102 h 108"/>
              <a:gd name="T64" fmla="*/ 67 w 108"/>
              <a:gd name="T65" fmla="*/ 10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" h="108">
                <a:moveTo>
                  <a:pt x="73" y="0"/>
                </a:moveTo>
                <a:cubicBezTo>
                  <a:pt x="66" y="16"/>
                  <a:pt x="66" y="16"/>
                  <a:pt x="66" y="16"/>
                </a:cubicBezTo>
                <a:cubicBezTo>
                  <a:pt x="69" y="16"/>
                  <a:pt x="71" y="17"/>
                  <a:pt x="73" y="18"/>
                </a:cubicBezTo>
                <a:cubicBezTo>
                  <a:pt x="80" y="2"/>
                  <a:pt x="80" y="2"/>
                  <a:pt x="80" y="2"/>
                </a:cubicBezTo>
                <a:lnTo>
                  <a:pt x="73" y="0"/>
                </a:lnTo>
                <a:close/>
                <a:moveTo>
                  <a:pt x="35" y="1"/>
                </a:moveTo>
                <a:cubicBezTo>
                  <a:pt x="29" y="4"/>
                  <a:pt x="29" y="4"/>
                  <a:pt x="29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7" y="15"/>
                  <a:pt x="39" y="14"/>
                  <a:pt x="41" y="13"/>
                </a:cubicBezTo>
                <a:lnTo>
                  <a:pt x="35" y="1"/>
                </a:lnTo>
                <a:close/>
                <a:moveTo>
                  <a:pt x="53" y="22"/>
                </a:moveTo>
                <a:cubicBezTo>
                  <a:pt x="37" y="22"/>
                  <a:pt x="23" y="36"/>
                  <a:pt x="23" y="53"/>
                </a:cubicBezTo>
                <a:cubicBezTo>
                  <a:pt x="23" y="59"/>
                  <a:pt x="25" y="65"/>
                  <a:pt x="29" y="70"/>
                </a:cubicBezTo>
                <a:cubicBezTo>
                  <a:pt x="30" y="72"/>
                  <a:pt x="31" y="73"/>
                  <a:pt x="33" y="75"/>
                </a:cubicBezTo>
                <a:cubicBezTo>
                  <a:pt x="36" y="78"/>
                  <a:pt x="39" y="80"/>
                  <a:pt x="40" y="84"/>
                </a:cubicBezTo>
                <a:cubicBezTo>
                  <a:pt x="39" y="87"/>
                  <a:pt x="39" y="87"/>
                  <a:pt x="39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3"/>
                  <a:pt x="67" y="83"/>
                  <a:pt x="67" y="83"/>
                </a:cubicBezTo>
                <a:cubicBezTo>
                  <a:pt x="69" y="80"/>
                  <a:pt x="70" y="79"/>
                  <a:pt x="74" y="74"/>
                </a:cubicBezTo>
                <a:cubicBezTo>
                  <a:pt x="75" y="73"/>
                  <a:pt x="77" y="72"/>
                  <a:pt x="78" y="70"/>
                </a:cubicBezTo>
                <a:cubicBezTo>
                  <a:pt x="81" y="65"/>
                  <a:pt x="83" y="59"/>
                  <a:pt x="83" y="53"/>
                </a:cubicBezTo>
                <a:cubicBezTo>
                  <a:pt x="83" y="36"/>
                  <a:pt x="70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lose/>
                <a:moveTo>
                  <a:pt x="103" y="30"/>
                </a:moveTo>
                <a:cubicBezTo>
                  <a:pt x="90" y="35"/>
                  <a:pt x="90" y="35"/>
                  <a:pt x="90" y="35"/>
                </a:cubicBezTo>
                <a:cubicBezTo>
                  <a:pt x="91" y="38"/>
                  <a:pt x="92" y="40"/>
                  <a:pt x="93" y="42"/>
                </a:cubicBezTo>
                <a:cubicBezTo>
                  <a:pt x="106" y="36"/>
                  <a:pt x="106" y="36"/>
                  <a:pt x="106" y="36"/>
                </a:cubicBezTo>
                <a:lnTo>
                  <a:pt x="103" y="30"/>
                </a:lnTo>
                <a:close/>
                <a:moveTo>
                  <a:pt x="54" y="30"/>
                </a:moveTo>
                <a:cubicBezTo>
                  <a:pt x="55" y="30"/>
                  <a:pt x="56" y="30"/>
                  <a:pt x="57" y="31"/>
                </a:cubicBezTo>
                <a:cubicBezTo>
                  <a:pt x="51" y="34"/>
                  <a:pt x="46" y="38"/>
                  <a:pt x="42" y="44"/>
                </a:cubicBezTo>
                <a:cubicBezTo>
                  <a:pt x="38" y="49"/>
                  <a:pt x="36" y="56"/>
                  <a:pt x="35" y="62"/>
                </a:cubicBezTo>
                <a:cubicBezTo>
                  <a:pt x="32" y="56"/>
                  <a:pt x="32" y="49"/>
                  <a:pt x="35" y="42"/>
                </a:cubicBezTo>
                <a:cubicBezTo>
                  <a:pt x="37" y="39"/>
                  <a:pt x="40" y="35"/>
                  <a:pt x="44" y="33"/>
                </a:cubicBezTo>
                <a:cubicBezTo>
                  <a:pt x="47" y="31"/>
                  <a:pt x="51" y="31"/>
                  <a:pt x="54" y="30"/>
                </a:cubicBezTo>
                <a:close/>
                <a:moveTo>
                  <a:pt x="3" y="31"/>
                </a:moveTo>
                <a:cubicBezTo>
                  <a:pt x="0" y="37"/>
                  <a:pt x="0" y="37"/>
                  <a:pt x="0" y="37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0"/>
                  <a:pt x="17" y="38"/>
                  <a:pt x="18" y="36"/>
                </a:cubicBezTo>
                <a:cubicBezTo>
                  <a:pt x="3" y="31"/>
                  <a:pt x="3" y="31"/>
                  <a:pt x="3" y="31"/>
                </a:cubicBezTo>
                <a:close/>
                <a:moveTo>
                  <a:pt x="93" y="66"/>
                </a:moveTo>
                <a:cubicBezTo>
                  <a:pt x="92" y="68"/>
                  <a:pt x="91" y="70"/>
                  <a:pt x="90" y="72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8" y="72"/>
                  <a:pt x="108" y="72"/>
                  <a:pt x="108" y="72"/>
                </a:cubicBezTo>
                <a:lnTo>
                  <a:pt x="93" y="66"/>
                </a:lnTo>
                <a:close/>
                <a:moveTo>
                  <a:pt x="16" y="67"/>
                </a:moveTo>
                <a:cubicBezTo>
                  <a:pt x="3" y="72"/>
                  <a:pt x="3" y="72"/>
                  <a:pt x="3" y="72"/>
                </a:cubicBezTo>
                <a:cubicBezTo>
                  <a:pt x="6" y="79"/>
                  <a:pt x="6" y="79"/>
                  <a:pt x="6" y="79"/>
                </a:cubicBezTo>
                <a:cubicBezTo>
                  <a:pt x="19" y="74"/>
                  <a:pt x="19" y="74"/>
                  <a:pt x="19" y="74"/>
                </a:cubicBezTo>
                <a:cubicBezTo>
                  <a:pt x="18" y="72"/>
                  <a:pt x="17" y="69"/>
                  <a:pt x="16" y="67"/>
                </a:cubicBezTo>
                <a:close/>
                <a:moveTo>
                  <a:pt x="67" y="87"/>
                </a:moveTo>
                <a:cubicBezTo>
                  <a:pt x="39" y="90"/>
                  <a:pt x="39" y="90"/>
                  <a:pt x="39" y="90"/>
                </a:cubicBezTo>
                <a:cubicBezTo>
                  <a:pt x="39" y="96"/>
                  <a:pt x="39" y="96"/>
                  <a:pt x="39" y="96"/>
                </a:cubicBezTo>
                <a:cubicBezTo>
                  <a:pt x="67" y="93"/>
                  <a:pt x="67" y="93"/>
                  <a:pt x="67" y="93"/>
                </a:cubicBezTo>
                <a:lnTo>
                  <a:pt x="67" y="87"/>
                </a:lnTo>
                <a:close/>
                <a:moveTo>
                  <a:pt x="67" y="96"/>
                </a:moveTo>
                <a:cubicBezTo>
                  <a:pt x="39" y="99"/>
                  <a:pt x="39" y="99"/>
                  <a:pt x="39" y="99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7"/>
                  <a:pt x="46" y="108"/>
                  <a:pt x="48" y="108"/>
                </a:cubicBezTo>
                <a:cubicBezTo>
                  <a:pt x="59" y="108"/>
                  <a:pt x="59" y="108"/>
                  <a:pt x="59" y="108"/>
                </a:cubicBezTo>
                <a:cubicBezTo>
                  <a:pt x="60" y="108"/>
                  <a:pt x="62" y="107"/>
                  <a:pt x="62" y="105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2"/>
                  <a:pt x="61" y="102"/>
                  <a:pt x="61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7" y="96"/>
                  <a:pt x="67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944331" y="14271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99359" y="1796506"/>
            <a:ext cx="322926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"/>
          <p:cNvSpPr txBox="1"/>
          <p:nvPr>
            <p:custDataLst>
              <p:tags r:id="rId1"/>
            </p:custDataLst>
          </p:nvPr>
        </p:nvSpPr>
        <p:spPr>
          <a:xfrm>
            <a:off x="2971658" y="1102670"/>
            <a:ext cx="227302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99623" y="1472002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绩效概述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91804" y="2420460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绩效管理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20914" y="3259749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考核细则</a:t>
            </a:r>
            <a:endParaRPr lang="zh-CN" altLang="en-US" sz="4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20914" y="4172234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目标规划</a:t>
            </a:r>
            <a:endParaRPr lang="en-US" altLang="zh-CN" sz="4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38989" y="1474695"/>
            <a:ext cx="581662" cy="6077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38989" y="2434478"/>
            <a:ext cx="581662" cy="6077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38989" y="3283112"/>
            <a:ext cx="581662" cy="6077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38989" y="4191335"/>
            <a:ext cx="581662" cy="6077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3" name="椭圆 15"/>
          <p:cNvSpPr/>
          <p:nvPr/>
        </p:nvSpPr>
        <p:spPr>
          <a:xfrm>
            <a:off x="7270286" y="1664854"/>
            <a:ext cx="293762" cy="300932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椭圆 16"/>
          <p:cNvSpPr/>
          <p:nvPr/>
        </p:nvSpPr>
        <p:spPr>
          <a:xfrm>
            <a:off x="7264956" y="2629199"/>
            <a:ext cx="284252" cy="30691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17"/>
          <p:cNvSpPr/>
          <p:nvPr/>
        </p:nvSpPr>
        <p:spPr>
          <a:xfrm>
            <a:off x="7261098" y="3458473"/>
            <a:ext cx="293762" cy="295038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椭圆 18"/>
          <p:cNvSpPr/>
          <p:nvPr/>
        </p:nvSpPr>
        <p:spPr>
          <a:xfrm>
            <a:off x="7267853" y="4364643"/>
            <a:ext cx="267856" cy="306914"/>
          </a:xfrm>
          <a:custGeom>
            <a:avLst/>
            <a:gdLst>
              <a:gd name="connsiteX0" fmla="*/ 314616 w 554856"/>
              <a:gd name="connsiteY0" fmla="*/ 256070 h 608519"/>
              <a:gd name="connsiteX1" fmla="*/ 262711 w 554856"/>
              <a:gd name="connsiteY1" fmla="*/ 307611 h 608519"/>
              <a:gd name="connsiteX2" fmla="*/ 241014 w 554856"/>
              <a:gd name="connsiteY2" fmla="*/ 285856 h 608519"/>
              <a:gd name="connsiteX3" fmla="*/ 218289 w 554856"/>
              <a:gd name="connsiteY3" fmla="*/ 308265 h 608519"/>
              <a:gd name="connsiteX4" fmla="*/ 239986 w 554856"/>
              <a:gd name="connsiteY4" fmla="*/ 330020 h 608519"/>
              <a:gd name="connsiteX5" fmla="*/ 262618 w 554856"/>
              <a:gd name="connsiteY5" fmla="*/ 352803 h 608519"/>
              <a:gd name="connsiteX6" fmla="*/ 285250 w 554856"/>
              <a:gd name="connsiteY6" fmla="*/ 330300 h 608519"/>
              <a:gd name="connsiteX7" fmla="*/ 337155 w 554856"/>
              <a:gd name="connsiteY7" fmla="*/ 278760 h 608519"/>
              <a:gd name="connsiteX8" fmla="*/ 261963 w 554856"/>
              <a:gd name="connsiteY8" fmla="*/ 129646 h 608519"/>
              <a:gd name="connsiteX9" fmla="*/ 293387 w 554856"/>
              <a:gd name="connsiteY9" fmla="*/ 129646 h 608519"/>
              <a:gd name="connsiteX10" fmla="*/ 304983 w 554856"/>
              <a:gd name="connsiteY10" fmla="*/ 141224 h 608519"/>
              <a:gd name="connsiteX11" fmla="*/ 304983 w 554856"/>
              <a:gd name="connsiteY11" fmla="*/ 167368 h 608519"/>
              <a:gd name="connsiteX12" fmla="*/ 355485 w 554856"/>
              <a:gd name="connsiteY12" fmla="*/ 188283 h 608519"/>
              <a:gd name="connsiteX13" fmla="*/ 373909 w 554856"/>
              <a:gd name="connsiteY13" fmla="*/ 169796 h 608519"/>
              <a:gd name="connsiteX14" fmla="*/ 390275 w 554856"/>
              <a:gd name="connsiteY14" fmla="*/ 169796 h 608519"/>
              <a:gd name="connsiteX15" fmla="*/ 412440 w 554856"/>
              <a:gd name="connsiteY15" fmla="*/ 192018 h 608519"/>
              <a:gd name="connsiteX16" fmla="*/ 412440 w 554856"/>
              <a:gd name="connsiteY16" fmla="*/ 208264 h 608519"/>
              <a:gd name="connsiteX17" fmla="*/ 394016 w 554856"/>
              <a:gd name="connsiteY17" fmla="*/ 226752 h 608519"/>
              <a:gd name="connsiteX18" fmla="*/ 414965 w 554856"/>
              <a:gd name="connsiteY18" fmla="*/ 277172 h 608519"/>
              <a:gd name="connsiteX19" fmla="*/ 441151 w 554856"/>
              <a:gd name="connsiteY19" fmla="*/ 277172 h 608519"/>
              <a:gd name="connsiteX20" fmla="*/ 452748 w 554856"/>
              <a:gd name="connsiteY20" fmla="*/ 288750 h 608519"/>
              <a:gd name="connsiteX21" fmla="*/ 452748 w 554856"/>
              <a:gd name="connsiteY21" fmla="*/ 320123 h 608519"/>
              <a:gd name="connsiteX22" fmla="*/ 441151 w 554856"/>
              <a:gd name="connsiteY22" fmla="*/ 331701 h 608519"/>
              <a:gd name="connsiteX23" fmla="*/ 414965 w 554856"/>
              <a:gd name="connsiteY23" fmla="*/ 331701 h 608519"/>
              <a:gd name="connsiteX24" fmla="*/ 394016 w 554856"/>
              <a:gd name="connsiteY24" fmla="*/ 382121 h 608519"/>
              <a:gd name="connsiteX25" fmla="*/ 412440 w 554856"/>
              <a:gd name="connsiteY25" fmla="*/ 400515 h 608519"/>
              <a:gd name="connsiteX26" fmla="*/ 412440 w 554856"/>
              <a:gd name="connsiteY26" fmla="*/ 416855 h 608519"/>
              <a:gd name="connsiteX27" fmla="*/ 390275 w 554856"/>
              <a:gd name="connsiteY27" fmla="*/ 438984 h 608519"/>
              <a:gd name="connsiteX28" fmla="*/ 373909 w 554856"/>
              <a:gd name="connsiteY28" fmla="*/ 438984 h 608519"/>
              <a:gd name="connsiteX29" fmla="*/ 355485 w 554856"/>
              <a:gd name="connsiteY29" fmla="*/ 420590 h 608519"/>
              <a:gd name="connsiteX30" fmla="*/ 304983 w 554856"/>
              <a:gd name="connsiteY30" fmla="*/ 441505 h 608519"/>
              <a:gd name="connsiteX31" fmla="*/ 304983 w 554856"/>
              <a:gd name="connsiteY31" fmla="*/ 467649 h 608519"/>
              <a:gd name="connsiteX32" fmla="*/ 293387 w 554856"/>
              <a:gd name="connsiteY32" fmla="*/ 479227 h 608519"/>
              <a:gd name="connsiteX33" fmla="*/ 261963 w 554856"/>
              <a:gd name="connsiteY33" fmla="*/ 479227 h 608519"/>
              <a:gd name="connsiteX34" fmla="*/ 250367 w 554856"/>
              <a:gd name="connsiteY34" fmla="*/ 467649 h 608519"/>
              <a:gd name="connsiteX35" fmla="*/ 250367 w 554856"/>
              <a:gd name="connsiteY35" fmla="*/ 441505 h 608519"/>
              <a:gd name="connsiteX36" fmla="*/ 199865 w 554856"/>
              <a:gd name="connsiteY36" fmla="*/ 420590 h 608519"/>
              <a:gd name="connsiteX37" fmla="*/ 181441 w 554856"/>
              <a:gd name="connsiteY37" fmla="*/ 438984 h 608519"/>
              <a:gd name="connsiteX38" fmla="*/ 165075 w 554856"/>
              <a:gd name="connsiteY38" fmla="*/ 438984 h 608519"/>
              <a:gd name="connsiteX39" fmla="*/ 142910 w 554856"/>
              <a:gd name="connsiteY39" fmla="*/ 416855 h 608519"/>
              <a:gd name="connsiteX40" fmla="*/ 142910 w 554856"/>
              <a:gd name="connsiteY40" fmla="*/ 400515 h 608519"/>
              <a:gd name="connsiteX41" fmla="*/ 161334 w 554856"/>
              <a:gd name="connsiteY41" fmla="*/ 382121 h 608519"/>
              <a:gd name="connsiteX42" fmla="*/ 140385 w 554856"/>
              <a:gd name="connsiteY42" fmla="*/ 331701 h 608519"/>
              <a:gd name="connsiteX43" fmla="*/ 114199 w 554856"/>
              <a:gd name="connsiteY43" fmla="*/ 331701 h 608519"/>
              <a:gd name="connsiteX44" fmla="*/ 102602 w 554856"/>
              <a:gd name="connsiteY44" fmla="*/ 320123 h 608519"/>
              <a:gd name="connsiteX45" fmla="*/ 102602 w 554856"/>
              <a:gd name="connsiteY45" fmla="*/ 288750 h 608519"/>
              <a:gd name="connsiteX46" fmla="*/ 114199 w 554856"/>
              <a:gd name="connsiteY46" fmla="*/ 277172 h 608519"/>
              <a:gd name="connsiteX47" fmla="*/ 140385 w 554856"/>
              <a:gd name="connsiteY47" fmla="*/ 277172 h 608519"/>
              <a:gd name="connsiteX48" fmla="*/ 161334 w 554856"/>
              <a:gd name="connsiteY48" fmla="*/ 226752 h 608519"/>
              <a:gd name="connsiteX49" fmla="*/ 142910 w 554856"/>
              <a:gd name="connsiteY49" fmla="*/ 208264 h 608519"/>
              <a:gd name="connsiteX50" fmla="*/ 142910 w 554856"/>
              <a:gd name="connsiteY50" fmla="*/ 192018 h 608519"/>
              <a:gd name="connsiteX51" fmla="*/ 165075 w 554856"/>
              <a:gd name="connsiteY51" fmla="*/ 169796 h 608519"/>
              <a:gd name="connsiteX52" fmla="*/ 181441 w 554856"/>
              <a:gd name="connsiteY52" fmla="*/ 169796 h 608519"/>
              <a:gd name="connsiteX53" fmla="*/ 199865 w 554856"/>
              <a:gd name="connsiteY53" fmla="*/ 188283 h 608519"/>
              <a:gd name="connsiteX54" fmla="*/ 250367 w 554856"/>
              <a:gd name="connsiteY54" fmla="*/ 167368 h 608519"/>
              <a:gd name="connsiteX55" fmla="*/ 250367 w 554856"/>
              <a:gd name="connsiteY55" fmla="*/ 141224 h 608519"/>
              <a:gd name="connsiteX56" fmla="*/ 261963 w 554856"/>
              <a:gd name="connsiteY56" fmla="*/ 129646 h 608519"/>
              <a:gd name="connsiteX57" fmla="*/ 440285 w 554856"/>
              <a:gd name="connsiteY57" fmla="*/ 80038 h 608519"/>
              <a:gd name="connsiteX58" fmla="*/ 554856 w 554856"/>
              <a:gd name="connsiteY58" fmla="*/ 304248 h 608519"/>
              <a:gd name="connsiteX59" fmla="*/ 277361 w 554856"/>
              <a:gd name="connsiteY59" fmla="*/ 581312 h 608519"/>
              <a:gd name="connsiteX60" fmla="*/ 277361 w 554856"/>
              <a:gd name="connsiteY60" fmla="*/ 605311 h 608519"/>
              <a:gd name="connsiteX61" fmla="*/ 272404 w 554856"/>
              <a:gd name="connsiteY61" fmla="*/ 607926 h 608519"/>
              <a:gd name="connsiteX62" fmla="*/ 207216 w 554856"/>
              <a:gd name="connsiteY62" fmla="*/ 563289 h 608519"/>
              <a:gd name="connsiteX63" fmla="*/ 207216 w 554856"/>
              <a:gd name="connsiteY63" fmla="*/ 558060 h 608519"/>
              <a:gd name="connsiteX64" fmla="*/ 272404 w 554856"/>
              <a:gd name="connsiteY64" fmla="*/ 513330 h 608519"/>
              <a:gd name="connsiteX65" fmla="*/ 277361 w 554856"/>
              <a:gd name="connsiteY65" fmla="*/ 515945 h 608519"/>
              <a:gd name="connsiteX66" fmla="*/ 277361 w 554856"/>
              <a:gd name="connsiteY66" fmla="*/ 539944 h 608519"/>
              <a:gd name="connsiteX67" fmla="*/ 513423 w 554856"/>
              <a:gd name="connsiteY67" fmla="*/ 304248 h 608519"/>
              <a:gd name="connsiteX68" fmla="*/ 415968 w 554856"/>
              <a:gd name="connsiteY68" fmla="*/ 113375 h 608519"/>
              <a:gd name="connsiteX69" fmla="*/ 282452 w 554856"/>
              <a:gd name="connsiteY69" fmla="*/ 594 h 608519"/>
              <a:gd name="connsiteX70" fmla="*/ 347640 w 554856"/>
              <a:gd name="connsiteY70" fmla="*/ 45229 h 608519"/>
              <a:gd name="connsiteX71" fmla="*/ 347640 w 554856"/>
              <a:gd name="connsiteY71" fmla="*/ 50551 h 608519"/>
              <a:gd name="connsiteX72" fmla="*/ 282452 w 554856"/>
              <a:gd name="connsiteY72" fmla="*/ 95279 h 608519"/>
              <a:gd name="connsiteX73" fmla="*/ 277402 w 554856"/>
              <a:gd name="connsiteY73" fmla="*/ 92665 h 608519"/>
              <a:gd name="connsiteX74" fmla="*/ 277402 w 554856"/>
              <a:gd name="connsiteY74" fmla="*/ 68573 h 608519"/>
              <a:gd name="connsiteX75" fmla="*/ 41339 w 554856"/>
              <a:gd name="connsiteY75" fmla="*/ 304259 h 608519"/>
              <a:gd name="connsiteX76" fmla="*/ 138888 w 554856"/>
              <a:gd name="connsiteY76" fmla="*/ 495123 h 608519"/>
              <a:gd name="connsiteX77" fmla="*/ 114571 w 554856"/>
              <a:gd name="connsiteY77" fmla="*/ 528552 h 608519"/>
              <a:gd name="connsiteX78" fmla="*/ 0 w 554856"/>
              <a:gd name="connsiteY78" fmla="*/ 304259 h 608519"/>
              <a:gd name="connsiteX79" fmla="*/ 277402 w 554856"/>
              <a:gd name="connsiteY79" fmla="*/ 27300 h 608519"/>
              <a:gd name="connsiteX80" fmla="*/ 277402 w 554856"/>
              <a:gd name="connsiteY80" fmla="*/ 3209 h 608519"/>
              <a:gd name="connsiteX81" fmla="*/ 282452 w 554856"/>
              <a:gd name="connsiteY81" fmla="*/ 594 h 60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54856" h="608519">
                <a:moveTo>
                  <a:pt x="314616" y="256070"/>
                </a:moveTo>
                <a:lnTo>
                  <a:pt x="262711" y="307611"/>
                </a:lnTo>
                <a:lnTo>
                  <a:pt x="241014" y="285856"/>
                </a:lnTo>
                <a:lnTo>
                  <a:pt x="218289" y="308265"/>
                </a:lnTo>
                <a:lnTo>
                  <a:pt x="239986" y="330020"/>
                </a:lnTo>
                <a:lnTo>
                  <a:pt x="262618" y="352803"/>
                </a:lnTo>
                <a:lnTo>
                  <a:pt x="285250" y="330300"/>
                </a:lnTo>
                <a:lnTo>
                  <a:pt x="337155" y="278760"/>
                </a:lnTo>
                <a:close/>
                <a:moveTo>
                  <a:pt x="261963" y="129646"/>
                </a:moveTo>
                <a:lnTo>
                  <a:pt x="293387" y="129646"/>
                </a:lnTo>
                <a:cubicBezTo>
                  <a:pt x="299840" y="129646"/>
                  <a:pt x="304983" y="134875"/>
                  <a:pt x="304983" y="141224"/>
                </a:cubicBezTo>
                <a:lnTo>
                  <a:pt x="304983" y="167368"/>
                </a:lnTo>
                <a:cubicBezTo>
                  <a:pt x="323314" y="170916"/>
                  <a:pt x="340428" y="178199"/>
                  <a:pt x="355485" y="188283"/>
                </a:cubicBezTo>
                <a:lnTo>
                  <a:pt x="373909" y="169796"/>
                </a:lnTo>
                <a:cubicBezTo>
                  <a:pt x="378398" y="165314"/>
                  <a:pt x="385786" y="165314"/>
                  <a:pt x="390275" y="169796"/>
                </a:cubicBezTo>
                <a:lnTo>
                  <a:pt x="412440" y="192018"/>
                </a:lnTo>
                <a:cubicBezTo>
                  <a:pt x="416929" y="196500"/>
                  <a:pt x="416929" y="203783"/>
                  <a:pt x="412440" y="208264"/>
                </a:cubicBezTo>
                <a:lnTo>
                  <a:pt x="394016" y="226752"/>
                </a:lnTo>
                <a:cubicBezTo>
                  <a:pt x="404117" y="241691"/>
                  <a:pt x="411318" y="258872"/>
                  <a:pt x="414965" y="277172"/>
                </a:cubicBezTo>
                <a:lnTo>
                  <a:pt x="441151" y="277172"/>
                </a:lnTo>
                <a:cubicBezTo>
                  <a:pt x="447604" y="277172"/>
                  <a:pt x="452748" y="282401"/>
                  <a:pt x="452748" y="288750"/>
                </a:cubicBezTo>
                <a:lnTo>
                  <a:pt x="452748" y="320123"/>
                </a:lnTo>
                <a:cubicBezTo>
                  <a:pt x="452748" y="326565"/>
                  <a:pt x="447511" y="331701"/>
                  <a:pt x="441151" y="331701"/>
                </a:cubicBezTo>
                <a:lnTo>
                  <a:pt x="414965" y="331701"/>
                </a:lnTo>
                <a:cubicBezTo>
                  <a:pt x="411318" y="350002"/>
                  <a:pt x="404117" y="366995"/>
                  <a:pt x="394016" y="382121"/>
                </a:cubicBezTo>
                <a:lnTo>
                  <a:pt x="412440" y="400515"/>
                </a:lnTo>
                <a:cubicBezTo>
                  <a:pt x="416929" y="404997"/>
                  <a:pt x="416929" y="412373"/>
                  <a:pt x="412440" y="416855"/>
                </a:cubicBezTo>
                <a:lnTo>
                  <a:pt x="390275" y="438984"/>
                </a:lnTo>
                <a:cubicBezTo>
                  <a:pt x="385786" y="443466"/>
                  <a:pt x="378398" y="443466"/>
                  <a:pt x="373909" y="438984"/>
                </a:cubicBezTo>
                <a:lnTo>
                  <a:pt x="355485" y="420590"/>
                </a:lnTo>
                <a:cubicBezTo>
                  <a:pt x="340522" y="430674"/>
                  <a:pt x="323314" y="437864"/>
                  <a:pt x="304983" y="441505"/>
                </a:cubicBezTo>
                <a:lnTo>
                  <a:pt x="304983" y="467649"/>
                </a:lnTo>
                <a:cubicBezTo>
                  <a:pt x="304983" y="474092"/>
                  <a:pt x="299746" y="479227"/>
                  <a:pt x="293387" y="479227"/>
                </a:cubicBezTo>
                <a:lnTo>
                  <a:pt x="261963" y="479227"/>
                </a:lnTo>
                <a:cubicBezTo>
                  <a:pt x="255510" y="479227"/>
                  <a:pt x="250367" y="473998"/>
                  <a:pt x="250367" y="467649"/>
                </a:cubicBezTo>
                <a:lnTo>
                  <a:pt x="250367" y="441505"/>
                </a:lnTo>
                <a:cubicBezTo>
                  <a:pt x="232036" y="437864"/>
                  <a:pt x="214922" y="430674"/>
                  <a:pt x="199865" y="420590"/>
                </a:cubicBezTo>
                <a:lnTo>
                  <a:pt x="181441" y="438984"/>
                </a:lnTo>
                <a:cubicBezTo>
                  <a:pt x="176952" y="443466"/>
                  <a:pt x="169564" y="443466"/>
                  <a:pt x="165075" y="438984"/>
                </a:cubicBezTo>
                <a:lnTo>
                  <a:pt x="142910" y="416855"/>
                </a:lnTo>
                <a:cubicBezTo>
                  <a:pt x="138421" y="412373"/>
                  <a:pt x="138421" y="404997"/>
                  <a:pt x="142910" y="400515"/>
                </a:cubicBezTo>
                <a:lnTo>
                  <a:pt x="161334" y="382121"/>
                </a:lnTo>
                <a:cubicBezTo>
                  <a:pt x="151233" y="367182"/>
                  <a:pt x="144032" y="350002"/>
                  <a:pt x="140385" y="331701"/>
                </a:cubicBezTo>
                <a:lnTo>
                  <a:pt x="114199" y="331701"/>
                </a:lnTo>
                <a:cubicBezTo>
                  <a:pt x="107746" y="331701"/>
                  <a:pt x="102602" y="326472"/>
                  <a:pt x="102602" y="320123"/>
                </a:cubicBezTo>
                <a:lnTo>
                  <a:pt x="102602" y="288750"/>
                </a:lnTo>
                <a:cubicBezTo>
                  <a:pt x="102602" y="282214"/>
                  <a:pt x="107839" y="277172"/>
                  <a:pt x="114199" y="277172"/>
                </a:cubicBezTo>
                <a:lnTo>
                  <a:pt x="140385" y="277172"/>
                </a:lnTo>
                <a:cubicBezTo>
                  <a:pt x="144032" y="258872"/>
                  <a:pt x="151233" y="241785"/>
                  <a:pt x="161334" y="226752"/>
                </a:cubicBezTo>
                <a:lnTo>
                  <a:pt x="142910" y="208264"/>
                </a:lnTo>
                <a:cubicBezTo>
                  <a:pt x="138421" y="203783"/>
                  <a:pt x="138421" y="196500"/>
                  <a:pt x="142910" y="192018"/>
                </a:cubicBezTo>
                <a:lnTo>
                  <a:pt x="165075" y="169796"/>
                </a:lnTo>
                <a:cubicBezTo>
                  <a:pt x="169564" y="165314"/>
                  <a:pt x="176952" y="165314"/>
                  <a:pt x="181441" y="169796"/>
                </a:cubicBezTo>
                <a:lnTo>
                  <a:pt x="199865" y="188283"/>
                </a:lnTo>
                <a:cubicBezTo>
                  <a:pt x="214828" y="178199"/>
                  <a:pt x="232036" y="170916"/>
                  <a:pt x="250367" y="167368"/>
                </a:cubicBezTo>
                <a:lnTo>
                  <a:pt x="250367" y="141224"/>
                </a:lnTo>
                <a:cubicBezTo>
                  <a:pt x="250367" y="134688"/>
                  <a:pt x="255604" y="129646"/>
                  <a:pt x="261963" y="129646"/>
                </a:cubicBezTo>
                <a:close/>
                <a:moveTo>
                  <a:pt x="440285" y="80038"/>
                </a:moveTo>
                <a:cubicBezTo>
                  <a:pt x="511927" y="131958"/>
                  <a:pt x="554856" y="215909"/>
                  <a:pt x="554856" y="304248"/>
                </a:cubicBezTo>
                <a:cubicBezTo>
                  <a:pt x="554856" y="457021"/>
                  <a:pt x="430371" y="581312"/>
                  <a:pt x="277361" y="581312"/>
                </a:cubicBezTo>
                <a:lnTo>
                  <a:pt x="277361" y="605311"/>
                </a:lnTo>
                <a:cubicBezTo>
                  <a:pt x="277361" y="607926"/>
                  <a:pt x="274555" y="609420"/>
                  <a:pt x="272404" y="607926"/>
                </a:cubicBezTo>
                <a:lnTo>
                  <a:pt x="207216" y="563289"/>
                </a:lnTo>
                <a:cubicBezTo>
                  <a:pt x="205345" y="561982"/>
                  <a:pt x="205345" y="559274"/>
                  <a:pt x="207216" y="558060"/>
                </a:cubicBezTo>
                <a:lnTo>
                  <a:pt x="272404" y="513330"/>
                </a:lnTo>
                <a:cubicBezTo>
                  <a:pt x="274555" y="511836"/>
                  <a:pt x="277361" y="513330"/>
                  <a:pt x="277361" y="515945"/>
                </a:cubicBezTo>
                <a:lnTo>
                  <a:pt x="277361" y="539944"/>
                </a:lnTo>
                <a:cubicBezTo>
                  <a:pt x="407551" y="539944"/>
                  <a:pt x="513423" y="434236"/>
                  <a:pt x="513423" y="304248"/>
                </a:cubicBezTo>
                <a:cubicBezTo>
                  <a:pt x="513423" y="229076"/>
                  <a:pt x="477041" y="157638"/>
                  <a:pt x="415968" y="113375"/>
                </a:cubicBezTo>
                <a:close/>
                <a:moveTo>
                  <a:pt x="282452" y="594"/>
                </a:moveTo>
                <a:lnTo>
                  <a:pt x="347640" y="45229"/>
                </a:lnTo>
                <a:cubicBezTo>
                  <a:pt x="349511" y="46536"/>
                  <a:pt x="349511" y="49337"/>
                  <a:pt x="347640" y="50551"/>
                </a:cubicBezTo>
                <a:lnTo>
                  <a:pt x="282452" y="95279"/>
                </a:lnTo>
                <a:cubicBezTo>
                  <a:pt x="280301" y="96773"/>
                  <a:pt x="277402" y="95279"/>
                  <a:pt x="277402" y="92665"/>
                </a:cubicBezTo>
                <a:lnTo>
                  <a:pt x="277402" y="68573"/>
                </a:lnTo>
                <a:cubicBezTo>
                  <a:pt x="147212" y="68573"/>
                  <a:pt x="41339" y="174277"/>
                  <a:pt x="41339" y="304259"/>
                </a:cubicBezTo>
                <a:cubicBezTo>
                  <a:pt x="41339" y="379521"/>
                  <a:pt x="77908" y="450862"/>
                  <a:pt x="138888" y="495123"/>
                </a:cubicBezTo>
                <a:lnTo>
                  <a:pt x="114571" y="528552"/>
                </a:lnTo>
                <a:cubicBezTo>
                  <a:pt x="42835" y="476634"/>
                  <a:pt x="0" y="392687"/>
                  <a:pt x="0" y="304259"/>
                </a:cubicBezTo>
                <a:cubicBezTo>
                  <a:pt x="0" y="151493"/>
                  <a:pt x="124391" y="27300"/>
                  <a:pt x="277402" y="27300"/>
                </a:cubicBezTo>
                <a:lnTo>
                  <a:pt x="277402" y="3209"/>
                </a:lnTo>
                <a:cubicBezTo>
                  <a:pt x="277402" y="594"/>
                  <a:pt x="280301" y="-900"/>
                  <a:pt x="282452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8039" y="556858"/>
            <a:ext cx="22136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 录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稻壳儿 夏至夏末"/>
          <p:cNvSpPr/>
          <p:nvPr/>
        </p:nvSpPr>
        <p:spPr>
          <a:xfrm flipH="1">
            <a:off x="-1" y="4293887"/>
            <a:ext cx="12191999" cy="2564114"/>
          </a:xfrm>
          <a:custGeom>
            <a:avLst/>
            <a:gdLst>
              <a:gd name="connsiteX0" fmla="*/ 8888365 w 12191999"/>
              <a:gd name="connsiteY0" fmla="*/ 396 h 2819401"/>
              <a:gd name="connsiteX1" fmla="*/ 10231382 w 12191999"/>
              <a:gd name="connsiteY1" fmla="*/ 404863 h 2819401"/>
              <a:gd name="connsiteX2" fmla="*/ 12118867 w 12191999"/>
              <a:gd name="connsiteY2" fmla="*/ 742608 h 2819401"/>
              <a:gd name="connsiteX3" fmla="*/ 12191999 w 12191999"/>
              <a:gd name="connsiteY3" fmla="*/ 685431 h 2819401"/>
              <a:gd name="connsiteX4" fmla="*/ 12191999 w 12191999"/>
              <a:gd name="connsiteY4" fmla="*/ 2819401 h 2819401"/>
              <a:gd name="connsiteX5" fmla="*/ 0 w 12191999"/>
              <a:gd name="connsiteY5" fmla="*/ 2819401 h 2819401"/>
              <a:gd name="connsiteX6" fmla="*/ 0 w 12191999"/>
              <a:gd name="connsiteY6" fmla="*/ 1238321 h 2819401"/>
              <a:gd name="connsiteX7" fmla="*/ 71786 w 12191999"/>
              <a:gd name="connsiteY7" fmla="*/ 1313690 h 2819401"/>
              <a:gd name="connsiteX8" fmla="*/ 1603362 w 12191999"/>
              <a:gd name="connsiteY8" fmla="*/ 1492838 h 2819401"/>
              <a:gd name="connsiteX9" fmla="*/ 7041878 w 12191999"/>
              <a:gd name="connsiteY9" fmla="*/ 1053830 h 2819401"/>
              <a:gd name="connsiteX10" fmla="*/ 8888365 w 12191999"/>
              <a:gd name="connsiteY10" fmla="*/ 396 h 281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2819401">
                <a:moveTo>
                  <a:pt x="8888365" y="396"/>
                </a:moveTo>
                <a:cubicBezTo>
                  <a:pt x="9261923" y="-8049"/>
                  <a:pt x="9682760" y="118554"/>
                  <a:pt x="10231382" y="404863"/>
                </a:cubicBezTo>
                <a:cubicBezTo>
                  <a:pt x="11400186" y="975492"/>
                  <a:pt x="11845010" y="925040"/>
                  <a:pt x="12118867" y="742608"/>
                </a:cubicBezTo>
                <a:lnTo>
                  <a:pt x="12191999" y="685431"/>
                </a:lnTo>
                <a:lnTo>
                  <a:pt x="12191999" y="2819401"/>
                </a:lnTo>
                <a:lnTo>
                  <a:pt x="0" y="2819401"/>
                </a:lnTo>
                <a:lnTo>
                  <a:pt x="0" y="1238321"/>
                </a:lnTo>
                <a:lnTo>
                  <a:pt x="71786" y="1313690"/>
                </a:lnTo>
                <a:cubicBezTo>
                  <a:pt x="428222" y="1652893"/>
                  <a:pt x="878822" y="1821298"/>
                  <a:pt x="1603362" y="1492838"/>
                </a:cubicBezTo>
                <a:cubicBezTo>
                  <a:pt x="3607025" y="729348"/>
                  <a:pt x="4458925" y="3162969"/>
                  <a:pt x="7041878" y="1053830"/>
                </a:cubicBezTo>
                <a:cubicBezTo>
                  <a:pt x="7774509" y="403672"/>
                  <a:pt x="8265770" y="14469"/>
                  <a:pt x="8888365" y="396"/>
                </a:cubicBez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6" r="5711"/>
          <a:stretch>
            <a:fillRect/>
          </a:stretch>
        </p:blipFill>
        <p:spPr>
          <a:xfrm flipH="1">
            <a:off x="752584" y="2017814"/>
            <a:ext cx="5196114" cy="4997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09700" y="4292600"/>
            <a:ext cx="1498600" cy="149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302000" y="2794000"/>
            <a:ext cx="1498600" cy="149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88002" y="1485900"/>
            <a:ext cx="1498600" cy="149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86602" y="3880382"/>
            <a:ext cx="1498600" cy="149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燕尾形 5"/>
          <p:cNvSpPr/>
          <p:nvPr/>
        </p:nvSpPr>
        <p:spPr>
          <a:xfrm rot="19522603">
            <a:off x="2819648" y="4050284"/>
            <a:ext cx="484632" cy="484632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燕尾形 6"/>
          <p:cNvSpPr/>
          <p:nvPr/>
        </p:nvSpPr>
        <p:spPr>
          <a:xfrm rot="19522603">
            <a:off x="4951985" y="2582903"/>
            <a:ext cx="484632" cy="484632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燕尾形 7"/>
          <p:cNvSpPr/>
          <p:nvPr/>
        </p:nvSpPr>
        <p:spPr>
          <a:xfrm rot="3687439">
            <a:off x="6844286" y="3248633"/>
            <a:ext cx="484632" cy="484632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3012274" y="487597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3012274" y="5245304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8585202" y="41079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585202" y="447726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7354521" y="14673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7354521" y="1836698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2360405" y="163527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1081713" y="2004603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>
            <a:spLocks noEditPoints="1" noChangeArrowheads="1"/>
          </p:cNvSpPr>
          <p:nvPr/>
        </p:nvSpPr>
        <p:spPr bwMode="auto">
          <a:xfrm>
            <a:off x="7693424" y="4387377"/>
            <a:ext cx="396475" cy="484610"/>
          </a:xfrm>
          <a:custGeom>
            <a:avLst/>
            <a:gdLst>
              <a:gd name="T0" fmla="*/ 0 w 78"/>
              <a:gd name="T1" fmla="*/ 2147483647 h 92"/>
              <a:gd name="T2" fmla="*/ 2147483647 w 78"/>
              <a:gd name="T3" fmla="*/ 2147483647 h 92"/>
              <a:gd name="T4" fmla="*/ 2147483647 w 78"/>
              <a:gd name="T5" fmla="*/ 2147483647 h 92"/>
              <a:gd name="T6" fmla="*/ 2147483647 w 78"/>
              <a:gd name="T7" fmla="*/ 2147483647 h 92"/>
              <a:gd name="T8" fmla="*/ 2147483647 w 78"/>
              <a:gd name="T9" fmla="*/ 2147483647 h 92"/>
              <a:gd name="T10" fmla="*/ 2147483647 w 78"/>
              <a:gd name="T11" fmla="*/ 2147483647 h 92"/>
              <a:gd name="T12" fmla="*/ 2147483647 w 78"/>
              <a:gd name="T13" fmla="*/ 2147483647 h 92"/>
              <a:gd name="T14" fmla="*/ 2147483647 w 78"/>
              <a:gd name="T15" fmla="*/ 2147483647 h 92"/>
              <a:gd name="T16" fmla="*/ 2147483647 w 78"/>
              <a:gd name="T17" fmla="*/ 2147483647 h 92"/>
              <a:gd name="T18" fmla="*/ 2147483647 w 78"/>
              <a:gd name="T19" fmla="*/ 2147483647 h 92"/>
              <a:gd name="T20" fmla="*/ 2147483647 w 78"/>
              <a:gd name="T21" fmla="*/ 2147483647 h 92"/>
              <a:gd name="T22" fmla="*/ 2147483647 w 78"/>
              <a:gd name="T23" fmla="*/ 2147483647 h 92"/>
              <a:gd name="T24" fmla="*/ 2147483647 w 78"/>
              <a:gd name="T25" fmla="*/ 2147483647 h 92"/>
              <a:gd name="T26" fmla="*/ 2147483647 w 78"/>
              <a:gd name="T27" fmla="*/ 2147483647 h 92"/>
              <a:gd name="T28" fmla="*/ 2147483647 w 78"/>
              <a:gd name="T29" fmla="*/ 2147483647 h 92"/>
              <a:gd name="T30" fmla="*/ 2147483647 w 78"/>
              <a:gd name="T31" fmla="*/ 2147483647 h 92"/>
              <a:gd name="T32" fmla="*/ 2147483647 w 78"/>
              <a:gd name="T33" fmla="*/ 2147483647 h 92"/>
              <a:gd name="T34" fmla="*/ 2147483647 w 78"/>
              <a:gd name="T35" fmla="*/ 2147483647 h 92"/>
              <a:gd name="T36" fmla="*/ 2147483647 w 78"/>
              <a:gd name="T37" fmla="*/ 2147483647 h 92"/>
              <a:gd name="T38" fmla="*/ 2147483647 w 78"/>
              <a:gd name="T39" fmla="*/ 2147483647 h 92"/>
              <a:gd name="T40" fmla="*/ 2147483647 w 78"/>
              <a:gd name="T41" fmla="*/ 2147483647 h 92"/>
              <a:gd name="T42" fmla="*/ 2147483647 w 78"/>
              <a:gd name="T43" fmla="*/ 2147483647 h 92"/>
              <a:gd name="T44" fmla="*/ 2147483647 w 78"/>
              <a:gd name="T45" fmla="*/ 2147483647 h 92"/>
              <a:gd name="T46" fmla="*/ 2147483647 w 78"/>
              <a:gd name="T47" fmla="*/ 2147483647 h 92"/>
              <a:gd name="T48" fmla="*/ 2147483647 w 78"/>
              <a:gd name="T49" fmla="*/ 2147483647 h 92"/>
              <a:gd name="T50" fmla="*/ 2147483647 w 78"/>
              <a:gd name="T51" fmla="*/ 2147483647 h 92"/>
              <a:gd name="T52" fmla="*/ 2147483647 w 78"/>
              <a:gd name="T53" fmla="*/ 2147483647 h 92"/>
              <a:gd name="T54" fmla="*/ 2147483647 w 78"/>
              <a:gd name="T55" fmla="*/ 2147483647 h 92"/>
              <a:gd name="T56" fmla="*/ 2147483647 w 78"/>
              <a:gd name="T57" fmla="*/ 2147483647 h 92"/>
              <a:gd name="T58" fmla="*/ 2147483647 w 78"/>
              <a:gd name="T59" fmla="*/ 2147483647 h 92"/>
              <a:gd name="T60" fmla="*/ 2147483647 w 78"/>
              <a:gd name="T61" fmla="*/ 2147483647 h 92"/>
              <a:gd name="T62" fmla="*/ 2147483647 w 78"/>
              <a:gd name="T63" fmla="*/ 2147483647 h 92"/>
              <a:gd name="T64" fmla="*/ 2147483647 w 78"/>
              <a:gd name="T65" fmla="*/ 2147483647 h 92"/>
              <a:gd name="T66" fmla="*/ 2147483647 w 78"/>
              <a:gd name="T67" fmla="*/ 2147483647 h 92"/>
              <a:gd name="T68" fmla="*/ 2147483647 w 78"/>
              <a:gd name="T69" fmla="*/ 2147483647 h 92"/>
              <a:gd name="T70" fmla="*/ 2147483647 w 78"/>
              <a:gd name="T71" fmla="*/ 2147483647 h 92"/>
              <a:gd name="T72" fmla="*/ 2147483647 w 78"/>
              <a:gd name="T73" fmla="*/ 0 h 92"/>
              <a:gd name="T74" fmla="*/ 2147483647 w 78"/>
              <a:gd name="T75" fmla="*/ 2147483647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5"/>
          <p:cNvSpPr>
            <a:spLocks noEditPoints="1" noChangeArrowheads="1"/>
          </p:cNvSpPr>
          <p:nvPr/>
        </p:nvSpPr>
        <p:spPr bwMode="auto">
          <a:xfrm>
            <a:off x="3862592" y="3184137"/>
            <a:ext cx="419594" cy="630006"/>
          </a:xfrm>
          <a:custGeom>
            <a:avLst/>
            <a:gdLst>
              <a:gd name="T0" fmla="*/ 2147483647 w 78"/>
              <a:gd name="T1" fmla="*/ 2147483647 h 112"/>
              <a:gd name="T2" fmla="*/ 2147483647 w 78"/>
              <a:gd name="T3" fmla="*/ 2147483647 h 112"/>
              <a:gd name="T4" fmla="*/ 2147483647 w 78"/>
              <a:gd name="T5" fmla="*/ 2147483647 h 112"/>
              <a:gd name="T6" fmla="*/ 2147483647 w 78"/>
              <a:gd name="T7" fmla="*/ 2147483647 h 112"/>
              <a:gd name="T8" fmla="*/ 2147483647 w 78"/>
              <a:gd name="T9" fmla="*/ 2147483647 h 112"/>
              <a:gd name="T10" fmla="*/ 2147483647 w 78"/>
              <a:gd name="T11" fmla="*/ 2147483647 h 112"/>
              <a:gd name="T12" fmla="*/ 2147483647 w 78"/>
              <a:gd name="T13" fmla="*/ 2147483647 h 112"/>
              <a:gd name="T14" fmla="*/ 2147483647 w 78"/>
              <a:gd name="T15" fmla="*/ 2147483647 h 112"/>
              <a:gd name="T16" fmla="*/ 2147483647 w 78"/>
              <a:gd name="T17" fmla="*/ 2147483647 h 112"/>
              <a:gd name="T18" fmla="*/ 2147483647 w 78"/>
              <a:gd name="T19" fmla="*/ 2147483647 h 112"/>
              <a:gd name="T20" fmla="*/ 2147483647 w 78"/>
              <a:gd name="T21" fmla="*/ 2147483647 h 112"/>
              <a:gd name="T22" fmla="*/ 2147483647 w 78"/>
              <a:gd name="T23" fmla="*/ 2147483647 h 112"/>
              <a:gd name="T24" fmla="*/ 2147483647 w 78"/>
              <a:gd name="T25" fmla="*/ 2147483647 h 112"/>
              <a:gd name="T26" fmla="*/ 2147483647 w 78"/>
              <a:gd name="T27" fmla="*/ 2147483647 h 112"/>
              <a:gd name="T28" fmla="*/ 2147483647 w 78"/>
              <a:gd name="T29" fmla="*/ 2147483647 h 112"/>
              <a:gd name="T30" fmla="*/ 2147483647 w 78"/>
              <a:gd name="T31" fmla="*/ 2147483647 h 112"/>
              <a:gd name="T32" fmla="*/ 2147483647 w 78"/>
              <a:gd name="T33" fmla="*/ 2147483647 h 112"/>
              <a:gd name="T34" fmla="*/ 2147483647 w 78"/>
              <a:gd name="T35" fmla="*/ 2147483647 h 112"/>
              <a:gd name="T36" fmla="*/ 2147483647 w 78"/>
              <a:gd name="T37" fmla="*/ 2147483647 h 112"/>
              <a:gd name="T38" fmla="*/ 2147483647 w 78"/>
              <a:gd name="T39" fmla="*/ 2147483647 h 112"/>
              <a:gd name="T40" fmla="*/ 2147483647 w 78"/>
              <a:gd name="T41" fmla="*/ 2147483647 h 112"/>
              <a:gd name="T42" fmla="*/ 2147483647 w 78"/>
              <a:gd name="T43" fmla="*/ 2147483647 h 112"/>
              <a:gd name="T44" fmla="*/ 2147483647 w 78"/>
              <a:gd name="T45" fmla="*/ 2147483647 h 112"/>
              <a:gd name="T46" fmla="*/ 2147483647 w 78"/>
              <a:gd name="T47" fmla="*/ 2147483647 h 112"/>
              <a:gd name="T48" fmla="*/ 2147483647 w 78"/>
              <a:gd name="T49" fmla="*/ 2147483647 h 112"/>
              <a:gd name="T50" fmla="*/ 2147483647 w 78"/>
              <a:gd name="T51" fmla="*/ 2147483647 h 112"/>
              <a:gd name="T52" fmla="*/ 2147483647 w 78"/>
              <a:gd name="T53" fmla="*/ 2147483647 h 112"/>
              <a:gd name="T54" fmla="*/ 2147483647 w 78"/>
              <a:gd name="T55" fmla="*/ 2147483647 h 112"/>
              <a:gd name="T56" fmla="*/ 2147483647 w 78"/>
              <a:gd name="T57" fmla="*/ 2147483647 h 112"/>
              <a:gd name="T58" fmla="*/ 2147483647 w 78"/>
              <a:gd name="T59" fmla="*/ 2147483647 h 112"/>
              <a:gd name="T60" fmla="*/ 2147483647 w 78"/>
              <a:gd name="T61" fmla="*/ 2147483647 h 112"/>
              <a:gd name="T62" fmla="*/ 2147483647 w 78"/>
              <a:gd name="T63" fmla="*/ 2147483647 h 112"/>
              <a:gd name="T64" fmla="*/ 2147483647 w 78"/>
              <a:gd name="T65" fmla="*/ 2147483647 h 112"/>
              <a:gd name="T66" fmla="*/ 2147483647 w 78"/>
              <a:gd name="T67" fmla="*/ 2147483647 h 112"/>
              <a:gd name="T68" fmla="*/ 2147483647 w 78"/>
              <a:gd name="T69" fmla="*/ 2147483647 h 112"/>
              <a:gd name="T70" fmla="*/ 2147483647 w 78"/>
              <a:gd name="T71" fmla="*/ 2147483647 h 112"/>
              <a:gd name="T72" fmla="*/ 2147483647 w 78"/>
              <a:gd name="T73" fmla="*/ 2147483647 h 112"/>
              <a:gd name="T74" fmla="*/ 2147483647 w 78"/>
              <a:gd name="T75" fmla="*/ 2147483647 h 112"/>
              <a:gd name="T76" fmla="*/ 2147483647 w 78"/>
              <a:gd name="T77" fmla="*/ 2147483647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112"/>
              <a:gd name="T119" fmla="*/ 78 w 78"/>
              <a:gd name="T120" fmla="*/ 112 h 1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37"/>
          <p:cNvSpPr>
            <a:spLocks noEditPoints="1" noChangeArrowheads="1"/>
          </p:cNvSpPr>
          <p:nvPr/>
        </p:nvSpPr>
        <p:spPr bwMode="auto">
          <a:xfrm>
            <a:off x="6163684" y="1875359"/>
            <a:ext cx="347236" cy="595276"/>
          </a:xfrm>
          <a:custGeom>
            <a:avLst/>
            <a:gdLst>
              <a:gd name="T0" fmla="*/ 2147483647 w 132"/>
              <a:gd name="T1" fmla="*/ 2147483647 h 217"/>
              <a:gd name="T2" fmla="*/ 2147483647 w 132"/>
              <a:gd name="T3" fmla="*/ 2147483647 h 217"/>
              <a:gd name="T4" fmla="*/ 2147483647 w 132"/>
              <a:gd name="T5" fmla="*/ 2147483647 h 217"/>
              <a:gd name="T6" fmla="*/ 2147483647 w 132"/>
              <a:gd name="T7" fmla="*/ 2147483647 h 217"/>
              <a:gd name="T8" fmla="*/ 2147483647 w 132"/>
              <a:gd name="T9" fmla="*/ 2147483647 h 217"/>
              <a:gd name="T10" fmla="*/ 2147483647 w 132"/>
              <a:gd name="T11" fmla="*/ 2147483647 h 217"/>
              <a:gd name="T12" fmla="*/ 0 w 132"/>
              <a:gd name="T13" fmla="*/ 2147483647 h 217"/>
              <a:gd name="T14" fmla="*/ 2147483647 w 132"/>
              <a:gd name="T15" fmla="*/ 2147483647 h 217"/>
              <a:gd name="T16" fmla="*/ 2147483647 w 132"/>
              <a:gd name="T17" fmla="*/ 2147483647 h 217"/>
              <a:gd name="T18" fmla="*/ 2147483647 w 132"/>
              <a:gd name="T19" fmla="*/ 2147483647 h 217"/>
              <a:gd name="T20" fmla="*/ 2147483647 w 132"/>
              <a:gd name="T21" fmla="*/ 0 h 217"/>
              <a:gd name="T22" fmla="*/ 2147483647 w 132"/>
              <a:gd name="T23" fmla="*/ 0 h 217"/>
              <a:gd name="T24" fmla="*/ 2147483647 w 132"/>
              <a:gd name="T25" fmla="*/ 2147483647 h 217"/>
              <a:gd name="T26" fmla="*/ 2147483647 w 132"/>
              <a:gd name="T27" fmla="*/ 2147483647 h 217"/>
              <a:gd name="T28" fmla="*/ 2147483647 w 132"/>
              <a:gd name="T29" fmla="*/ 2147483647 h 217"/>
              <a:gd name="T30" fmla="*/ 2147483647 w 132"/>
              <a:gd name="T31" fmla="*/ 2147483647 h 217"/>
              <a:gd name="T32" fmla="*/ 2147483647 w 132"/>
              <a:gd name="T33" fmla="*/ 2147483647 h 217"/>
              <a:gd name="T34" fmla="*/ 2147483647 w 132"/>
              <a:gd name="T35" fmla="*/ 2147483647 h 217"/>
              <a:gd name="T36" fmla="*/ 2147483647 w 132"/>
              <a:gd name="T37" fmla="*/ 2147483647 h 217"/>
              <a:gd name="T38" fmla="*/ 2147483647 w 132"/>
              <a:gd name="T39" fmla="*/ 2147483647 h 217"/>
              <a:gd name="T40" fmla="*/ 2147483647 w 132"/>
              <a:gd name="T41" fmla="*/ 2147483647 h 217"/>
              <a:gd name="T42" fmla="*/ 2147483647 w 132"/>
              <a:gd name="T43" fmla="*/ 2147483647 h 217"/>
              <a:gd name="T44" fmla="*/ 2147483647 w 132"/>
              <a:gd name="T45" fmla="*/ 2147483647 h 217"/>
              <a:gd name="T46" fmla="*/ 2147483647 w 132"/>
              <a:gd name="T47" fmla="*/ 2147483647 h 217"/>
              <a:gd name="T48" fmla="*/ 2147483647 w 132"/>
              <a:gd name="T49" fmla="*/ 2147483647 h 217"/>
              <a:gd name="T50" fmla="*/ 2147483647 w 132"/>
              <a:gd name="T51" fmla="*/ 2147483647 h 217"/>
              <a:gd name="T52" fmla="*/ 2147483647 w 132"/>
              <a:gd name="T53" fmla="*/ 2147483647 h 217"/>
              <a:gd name="T54" fmla="*/ 2147483647 w 132"/>
              <a:gd name="T55" fmla="*/ 2147483647 h 217"/>
              <a:gd name="T56" fmla="*/ 2147483647 w 132"/>
              <a:gd name="T57" fmla="*/ 2147483647 h 217"/>
              <a:gd name="T58" fmla="*/ 2147483647 w 132"/>
              <a:gd name="T59" fmla="*/ 2147483647 h 217"/>
              <a:gd name="T60" fmla="*/ 2147483647 w 132"/>
              <a:gd name="T61" fmla="*/ 2147483647 h 217"/>
              <a:gd name="T62" fmla="*/ 2147483647 w 132"/>
              <a:gd name="T63" fmla="*/ 2147483647 h 217"/>
              <a:gd name="T64" fmla="*/ 2147483647 w 132"/>
              <a:gd name="T65" fmla="*/ 2147483647 h 217"/>
              <a:gd name="T66" fmla="*/ 2147483647 w 132"/>
              <a:gd name="T67" fmla="*/ 2147483647 h 217"/>
              <a:gd name="T68" fmla="*/ 2147483647 w 132"/>
              <a:gd name="T69" fmla="*/ 2147483647 h 217"/>
              <a:gd name="T70" fmla="*/ 2147483647 w 132"/>
              <a:gd name="T71" fmla="*/ 2147483647 h 217"/>
              <a:gd name="T72" fmla="*/ 2147483647 w 132"/>
              <a:gd name="T73" fmla="*/ 2147483647 h 217"/>
              <a:gd name="T74" fmla="*/ 2147483647 w 132"/>
              <a:gd name="T75" fmla="*/ 2147483647 h 217"/>
              <a:gd name="T76" fmla="*/ 2147483647 w 132"/>
              <a:gd name="T77" fmla="*/ 2147483647 h 217"/>
              <a:gd name="T78" fmla="*/ 2147483647 w 132"/>
              <a:gd name="T79" fmla="*/ 2147483647 h 217"/>
              <a:gd name="T80" fmla="*/ 2147483647 w 132"/>
              <a:gd name="T81" fmla="*/ 2147483647 h 217"/>
              <a:gd name="T82" fmla="*/ 2147483647 w 132"/>
              <a:gd name="T83" fmla="*/ 2147483647 h 217"/>
              <a:gd name="T84" fmla="*/ 2147483647 w 132"/>
              <a:gd name="T85" fmla="*/ 2147483647 h 217"/>
              <a:gd name="T86" fmla="*/ 2147483647 w 132"/>
              <a:gd name="T87" fmla="*/ 2147483647 h 2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"/>
              <a:gd name="T133" fmla="*/ 0 h 217"/>
              <a:gd name="T134" fmla="*/ 132 w 132"/>
              <a:gd name="T135" fmla="*/ 217 h 21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" h="217">
                <a:moveTo>
                  <a:pt x="97" y="47"/>
                </a:moveTo>
                <a:lnTo>
                  <a:pt x="132" y="170"/>
                </a:lnTo>
                <a:lnTo>
                  <a:pt x="130" y="182"/>
                </a:lnTo>
                <a:lnTo>
                  <a:pt x="71" y="217"/>
                </a:lnTo>
                <a:lnTo>
                  <a:pt x="61" y="217"/>
                </a:lnTo>
                <a:lnTo>
                  <a:pt x="5" y="182"/>
                </a:lnTo>
                <a:lnTo>
                  <a:pt x="0" y="170"/>
                </a:lnTo>
                <a:lnTo>
                  <a:pt x="38" y="47"/>
                </a:lnTo>
                <a:lnTo>
                  <a:pt x="26" y="40"/>
                </a:lnTo>
                <a:lnTo>
                  <a:pt x="26" y="24"/>
                </a:lnTo>
                <a:lnTo>
                  <a:pt x="61" y="0"/>
                </a:lnTo>
                <a:lnTo>
                  <a:pt x="71" y="0"/>
                </a:lnTo>
                <a:lnTo>
                  <a:pt x="109" y="24"/>
                </a:lnTo>
                <a:lnTo>
                  <a:pt x="109" y="40"/>
                </a:lnTo>
                <a:lnTo>
                  <a:pt x="97" y="47"/>
                </a:lnTo>
                <a:close/>
                <a:moveTo>
                  <a:pt x="49" y="187"/>
                </a:moveTo>
                <a:lnTo>
                  <a:pt x="85" y="187"/>
                </a:lnTo>
                <a:lnTo>
                  <a:pt x="113" y="168"/>
                </a:lnTo>
                <a:lnTo>
                  <a:pt x="111" y="161"/>
                </a:lnTo>
                <a:lnTo>
                  <a:pt x="24" y="161"/>
                </a:lnTo>
                <a:lnTo>
                  <a:pt x="21" y="168"/>
                </a:lnTo>
                <a:lnTo>
                  <a:pt x="49" y="187"/>
                </a:lnTo>
                <a:close/>
                <a:moveTo>
                  <a:pt x="54" y="40"/>
                </a:moveTo>
                <a:lnTo>
                  <a:pt x="78" y="40"/>
                </a:lnTo>
                <a:lnTo>
                  <a:pt x="80" y="35"/>
                </a:lnTo>
                <a:lnTo>
                  <a:pt x="85" y="33"/>
                </a:lnTo>
                <a:lnTo>
                  <a:pt x="66" y="19"/>
                </a:lnTo>
                <a:lnTo>
                  <a:pt x="47" y="33"/>
                </a:lnTo>
                <a:lnTo>
                  <a:pt x="54" y="35"/>
                </a:lnTo>
                <a:lnTo>
                  <a:pt x="54" y="40"/>
                </a:lnTo>
                <a:close/>
                <a:moveTo>
                  <a:pt x="83" y="68"/>
                </a:moveTo>
                <a:lnTo>
                  <a:pt x="52" y="68"/>
                </a:lnTo>
                <a:lnTo>
                  <a:pt x="47" y="83"/>
                </a:lnTo>
                <a:lnTo>
                  <a:pt x="87" y="83"/>
                </a:lnTo>
                <a:lnTo>
                  <a:pt x="83" y="68"/>
                </a:lnTo>
                <a:close/>
                <a:moveTo>
                  <a:pt x="94" y="111"/>
                </a:moveTo>
                <a:lnTo>
                  <a:pt x="38" y="111"/>
                </a:lnTo>
                <a:lnTo>
                  <a:pt x="31" y="132"/>
                </a:lnTo>
                <a:lnTo>
                  <a:pt x="101" y="132"/>
                </a:lnTo>
                <a:lnTo>
                  <a:pt x="94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99"/>
          <p:cNvSpPr>
            <a:spLocks noEditPoints="1" noChangeArrowheads="1"/>
          </p:cNvSpPr>
          <p:nvPr/>
        </p:nvSpPr>
        <p:spPr bwMode="auto">
          <a:xfrm>
            <a:off x="1882790" y="4762999"/>
            <a:ext cx="552420" cy="595278"/>
          </a:xfrm>
          <a:custGeom>
            <a:avLst/>
            <a:gdLst>
              <a:gd name="T0" fmla="*/ 2147483647 w 89"/>
              <a:gd name="T1" fmla="*/ 2147483647 h 92"/>
              <a:gd name="T2" fmla="*/ 2147483647 w 89"/>
              <a:gd name="T3" fmla="*/ 2147483647 h 92"/>
              <a:gd name="T4" fmla="*/ 2147483647 w 89"/>
              <a:gd name="T5" fmla="*/ 2147483647 h 92"/>
              <a:gd name="T6" fmla="*/ 2147483647 w 89"/>
              <a:gd name="T7" fmla="*/ 2147483647 h 92"/>
              <a:gd name="T8" fmla="*/ 2147483647 w 89"/>
              <a:gd name="T9" fmla="*/ 2147483647 h 92"/>
              <a:gd name="T10" fmla="*/ 2147483647 w 89"/>
              <a:gd name="T11" fmla="*/ 2147483647 h 92"/>
              <a:gd name="T12" fmla="*/ 2147483647 w 89"/>
              <a:gd name="T13" fmla="*/ 2147483647 h 92"/>
              <a:gd name="T14" fmla="*/ 2147483647 w 89"/>
              <a:gd name="T15" fmla="*/ 2147483647 h 92"/>
              <a:gd name="T16" fmla="*/ 2147483647 w 89"/>
              <a:gd name="T17" fmla="*/ 2147483647 h 92"/>
              <a:gd name="T18" fmla="*/ 2147483647 w 89"/>
              <a:gd name="T19" fmla="*/ 2147483647 h 92"/>
              <a:gd name="T20" fmla="*/ 2147483647 w 89"/>
              <a:gd name="T21" fmla="*/ 2147483647 h 92"/>
              <a:gd name="T22" fmla="*/ 2147483647 w 89"/>
              <a:gd name="T23" fmla="*/ 2147483647 h 92"/>
              <a:gd name="T24" fmla="*/ 2147483647 w 89"/>
              <a:gd name="T25" fmla="*/ 2147483647 h 92"/>
              <a:gd name="T26" fmla="*/ 2147483647 w 89"/>
              <a:gd name="T27" fmla="*/ 2147483647 h 92"/>
              <a:gd name="T28" fmla="*/ 2147483647 w 89"/>
              <a:gd name="T29" fmla="*/ 2147483647 h 92"/>
              <a:gd name="T30" fmla="*/ 2147483647 w 89"/>
              <a:gd name="T31" fmla="*/ 2147483647 h 92"/>
              <a:gd name="T32" fmla="*/ 2147483647 w 89"/>
              <a:gd name="T33" fmla="*/ 2147483647 h 92"/>
              <a:gd name="T34" fmla="*/ 2147483647 w 89"/>
              <a:gd name="T35" fmla="*/ 2147483647 h 92"/>
              <a:gd name="T36" fmla="*/ 2147483647 w 89"/>
              <a:gd name="T37" fmla="*/ 2147483647 h 92"/>
              <a:gd name="T38" fmla="*/ 2147483647 w 89"/>
              <a:gd name="T39" fmla="*/ 2147483647 h 92"/>
              <a:gd name="T40" fmla="*/ 2147483647 w 89"/>
              <a:gd name="T41" fmla="*/ 2147483647 h 92"/>
              <a:gd name="T42" fmla="*/ 2147483647 w 89"/>
              <a:gd name="T43" fmla="*/ 2147483647 h 92"/>
              <a:gd name="T44" fmla="*/ 2147483647 w 89"/>
              <a:gd name="T45" fmla="*/ 2147483647 h 92"/>
              <a:gd name="T46" fmla="*/ 2147483647 w 89"/>
              <a:gd name="T47" fmla="*/ 2147483647 h 92"/>
              <a:gd name="T48" fmla="*/ 2147483647 w 89"/>
              <a:gd name="T49" fmla="*/ 2147483647 h 92"/>
              <a:gd name="T50" fmla="*/ 2147483647 w 89"/>
              <a:gd name="T51" fmla="*/ 2147483647 h 92"/>
              <a:gd name="T52" fmla="*/ 2147483647 w 89"/>
              <a:gd name="T53" fmla="*/ 2147483647 h 92"/>
              <a:gd name="T54" fmla="*/ 2147483647 w 89"/>
              <a:gd name="T55" fmla="*/ 2147483647 h 92"/>
              <a:gd name="T56" fmla="*/ 2147483647 w 89"/>
              <a:gd name="T57" fmla="*/ 2147483647 h 92"/>
              <a:gd name="T58" fmla="*/ 2147483647 w 89"/>
              <a:gd name="T59" fmla="*/ 2147483647 h 92"/>
              <a:gd name="T60" fmla="*/ 2147483647 w 89"/>
              <a:gd name="T61" fmla="*/ 2147483647 h 92"/>
              <a:gd name="T62" fmla="*/ 2147483647 w 89"/>
              <a:gd name="T63" fmla="*/ 2147483647 h 92"/>
              <a:gd name="T64" fmla="*/ 2147483647 w 89"/>
              <a:gd name="T65" fmla="*/ 2147483647 h 92"/>
              <a:gd name="T66" fmla="*/ 2147483647 w 89"/>
              <a:gd name="T67" fmla="*/ 2147483647 h 92"/>
              <a:gd name="T68" fmla="*/ 2147483647 w 89"/>
              <a:gd name="T69" fmla="*/ 2147483647 h 92"/>
              <a:gd name="T70" fmla="*/ 2147483647 w 89"/>
              <a:gd name="T71" fmla="*/ 2147483647 h 92"/>
              <a:gd name="T72" fmla="*/ 2147483647 w 89"/>
              <a:gd name="T73" fmla="*/ 2147483647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 夏至夏末"/>
          <p:cNvSpPr txBox="1"/>
          <p:nvPr/>
        </p:nvSpPr>
        <p:spPr>
          <a:xfrm>
            <a:off x="4575211" y="4133945"/>
            <a:ext cx="2549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4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6A6AC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稻壳儿 夏至夏末"/>
          <p:cNvSpPr txBox="1"/>
          <p:nvPr/>
        </p:nvSpPr>
        <p:spPr>
          <a:xfrm>
            <a:off x="3987975" y="2385390"/>
            <a:ext cx="3724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目 </a:t>
            </a:r>
            <a:r>
              <a:rPr lang="zh-CN" altLang="en-US" sz="5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标</a:t>
            </a:r>
            <a:r>
              <a:rPr lang="zh-CN" altLang="en-US" sz="5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r>
              <a:rPr lang="zh-CN" altLang="en-US" sz="5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规 划</a:t>
            </a:r>
            <a:r>
              <a:rPr lang="zh-CN" altLang="en-US" sz="5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 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7624" y="3321420"/>
            <a:ext cx="5384797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: 形状 3"/>
          <p:cNvSpPr/>
          <p:nvPr/>
        </p:nvSpPr>
        <p:spPr>
          <a:xfrm rot="16200000">
            <a:off x="1016440" y="-1016439"/>
            <a:ext cx="2082813" cy="4115692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: 形状 4"/>
          <p:cNvSpPr/>
          <p:nvPr/>
        </p:nvSpPr>
        <p:spPr>
          <a:xfrm flipV="1">
            <a:off x="9637432" y="3591722"/>
            <a:ext cx="2554568" cy="3266276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5003" y="1769464"/>
            <a:ext cx="1574800" cy="1574800"/>
            <a:chOff x="4356100" y="1892300"/>
            <a:chExt cx="1574800" cy="1574800"/>
          </a:xfrm>
        </p:grpSpPr>
        <p:sp>
          <p:nvSpPr>
            <p:cNvPr id="3" name="圆角矩形 2"/>
            <p:cNvSpPr/>
            <p:nvPr/>
          </p:nvSpPr>
          <p:spPr>
            <a:xfrm>
              <a:off x="4356100" y="1892300"/>
              <a:ext cx="1574800" cy="15748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311"/>
            <p:cNvSpPr>
              <a:spLocks noEditPoints="1"/>
            </p:cNvSpPr>
            <p:nvPr/>
          </p:nvSpPr>
          <p:spPr bwMode="auto">
            <a:xfrm>
              <a:off x="4928210" y="2391764"/>
              <a:ext cx="608380" cy="529430"/>
            </a:xfrm>
            <a:custGeom>
              <a:avLst/>
              <a:gdLst>
                <a:gd name="T0" fmla="*/ 360 w 525"/>
                <a:gd name="T1" fmla="*/ 363 h 454"/>
                <a:gd name="T2" fmla="*/ 354 w 525"/>
                <a:gd name="T3" fmla="*/ 368 h 454"/>
                <a:gd name="T4" fmla="*/ 354 w 525"/>
                <a:gd name="T5" fmla="*/ 377 h 454"/>
                <a:gd name="T6" fmla="*/ 360 w 525"/>
                <a:gd name="T7" fmla="*/ 382 h 454"/>
                <a:gd name="T8" fmla="*/ 368 w 525"/>
                <a:gd name="T9" fmla="*/ 382 h 454"/>
                <a:gd name="T10" fmla="*/ 374 w 525"/>
                <a:gd name="T11" fmla="*/ 377 h 454"/>
                <a:gd name="T12" fmla="*/ 374 w 525"/>
                <a:gd name="T13" fmla="*/ 368 h 454"/>
                <a:gd name="T14" fmla="*/ 368 w 525"/>
                <a:gd name="T15" fmla="*/ 363 h 454"/>
                <a:gd name="T16" fmla="*/ 468 w 525"/>
                <a:gd name="T17" fmla="*/ 9 h 454"/>
                <a:gd name="T18" fmla="*/ 415 w 525"/>
                <a:gd name="T19" fmla="*/ 73 h 454"/>
                <a:gd name="T20" fmla="*/ 361 w 525"/>
                <a:gd name="T21" fmla="*/ 137 h 454"/>
                <a:gd name="T22" fmla="*/ 355 w 525"/>
                <a:gd name="T23" fmla="*/ 143 h 454"/>
                <a:gd name="T24" fmla="*/ 347 w 525"/>
                <a:gd name="T25" fmla="*/ 144 h 454"/>
                <a:gd name="T26" fmla="*/ 181 w 525"/>
                <a:gd name="T27" fmla="*/ 121 h 454"/>
                <a:gd name="T28" fmla="*/ 233 w 525"/>
                <a:gd name="T29" fmla="*/ 262 h 454"/>
                <a:gd name="T30" fmla="*/ 241 w 525"/>
                <a:gd name="T31" fmla="*/ 274 h 454"/>
                <a:gd name="T32" fmla="*/ 279 w 525"/>
                <a:gd name="T33" fmla="*/ 191 h 454"/>
                <a:gd name="T34" fmla="*/ 286 w 525"/>
                <a:gd name="T35" fmla="*/ 189 h 454"/>
                <a:gd name="T36" fmla="*/ 293 w 525"/>
                <a:gd name="T37" fmla="*/ 191 h 454"/>
                <a:gd name="T38" fmla="*/ 297 w 525"/>
                <a:gd name="T39" fmla="*/ 198 h 454"/>
                <a:gd name="T40" fmla="*/ 259 w 525"/>
                <a:gd name="T41" fmla="*/ 282 h 454"/>
                <a:gd name="T42" fmla="*/ 271 w 525"/>
                <a:gd name="T43" fmla="*/ 280 h 454"/>
                <a:gd name="T44" fmla="*/ 510 w 525"/>
                <a:gd name="T45" fmla="*/ 191 h 454"/>
                <a:gd name="T46" fmla="*/ 430 w 525"/>
                <a:gd name="T47" fmla="*/ 150 h 454"/>
                <a:gd name="T48" fmla="*/ 425 w 525"/>
                <a:gd name="T49" fmla="*/ 144 h 454"/>
                <a:gd name="T50" fmla="*/ 425 w 525"/>
                <a:gd name="T51" fmla="*/ 137 h 454"/>
                <a:gd name="T52" fmla="*/ 427 w 525"/>
                <a:gd name="T53" fmla="*/ 134 h 454"/>
                <a:gd name="T54" fmla="*/ 434 w 525"/>
                <a:gd name="T55" fmla="*/ 132 h 454"/>
                <a:gd name="T56" fmla="*/ 525 w 525"/>
                <a:gd name="T57" fmla="*/ 171 h 454"/>
                <a:gd name="T58" fmla="*/ 525 w 525"/>
                <a:gd name="T59" fmla="*/ 163 h 454"/>
                <a:gd name="T60" fmla="*/ 524 w 525"/>
                <a:gd name="T61" fmla="*/ 155 h 454"/>
                <a:gd name="T62" fmla="*/ 472 w 525"/>
                <a:gd name="T63" fmla="*/ 14 h 454"/>
                <a:gd name="T64" fmla="*/ 450 w 525"/>
                <a:gd name="T65" fmla="*/ 0 h 454"/>
                <a:gd name="T66" fmla="*/ 317 w 525"/>
                <a:gd name="T67" fmla="*/ 119 h 454"/>
                <a:gd name="T68" fmla="*/ 319 w 525"/>
                <a:gd name="T69" fmla="*/ 119 h 454"/>
                <a:gd name="T70" fmla="*/ 347 w 525"/>
                <a:gd name="T71" fmla="*/ 123 h 454"/>
                <a:gd name="T72" fmla="*/ 450 w 525"/>
                <a:gd name="T73" fmla="*/ 0 h 454"/>
                <a:gd name="T74" fmla="*/ 219 w 525"/>
                <a:gd name="T75" fmla="*/ 64 h 454"/>
                <a:gd name="T76" fmla="*/ 54 w 525"/>
                <a:gd name="T77" fmla="*/ 114 h 454"/>
                <a:gd name="T78" fmla="*/ 361 w 525"/>
                <a:gd name="T79" fmla="*/ 335 h 454"/>
                <a:gd name="T80" fmla="*/ 419 w 525"/>
                <a:gd name="T81" fmla="*/ 249 h 454"/>
                <a:gd name="T82" fmla="*/ 418 w 525"/>
                <a:gd name="T83" fmla="*/ 352 h 454"/>
                <a:gd name="T84" fmla="*/ 411 w 525"/>
                <a:gd name="T85" fmla="*/ 368 h 454"/>
                <a:gd name="T86" fmla="*/ 398 w 525"/>
                <a:gd name="T87" fmla="*/ 381 h 454"/>
                <a:gd name="T88" fmla="*/ 382 w 525"/>
                <a:gd name="T89" fmla="*/ 388 h 454"/>
                <a:gd name="T90" fmla="*/ 275 w 525"/>
                <a:gd name="T91" fmla="*/ 389 h 454"/>
                <a:gd name="T92" fmla="*/ 363 w 525"/>
                <a:gd name="T93" fmla="*/ 426 h 454"/>
                <a:gd name="T94" fmla="*/ 65 w 525"/>
                <a:gd name="T95" fmla="*/ 454 h 454"/>
                <a:gd name="T96" fmla="*/ 153 w 525"/>
                <a:gd name="T97" fmla="*/ 426 h 454"/>
                <a:gd name="T98" fmla="*/ 47 w 525"/>
                <a:gd name="T99" fmla="*/ 389 h 454"/>
                <a:gd name="T100" fmla="*/ 28 w 525"/>
                <a:gd name="T101" fmla="*/ 386 h 454"/>
                <a:gd name="T102" fmla="*/ 13 w 525"/>
                <a:gd name="T103" fmla="*/ 375 h 454"/>
                <a:gd name="T104" fmla="*/ 4 w 525"/>
                <a:gd name="T105" fmla="*/ 360 h 454"/>
                <a:gd name="T106" fmla="*/ 0 w 525"/>
                <a:gd name="T107" fmla="*/ 343 h 454"/>
                <a:gd name="T108" fmla="*/ 0 w 525"/>
                <a:gd name="T109" fmla="*/ 101 h 454"/>
                <a:gd name="T110" fmla="*/ 9 w 525"/>
                <a:gd name="T111" fmla="*/ 85 h 454"/>
                <a:gd name="T112" fmla="*/ 20 w 525"/>
                <a:gd name="T113" fmla="*/ 72 h 454"/>
                <a:gd name="T114" fmla="*/ 38 w 525"/>
                <a:gd name="T115" fmla="*/ 6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5" h="454">
                  <a:moveTo>
                    <a:pt x="363" y="361"/>
                  </a:moveTo>
                  <a:lnTo>
                    <a:pt x="360" y="363"/>
                  </a:lnTo>
                  <a:lnTo>
                    <a:pt x="356" y="365"/>
                  </a:lnTo>
                  <a:lnTo>
                    <a:pt x="354" y="368"/>
                  </a:lnTo>
                  <a:lnTo>
                    <a:pt x="353" y="372"/>
                  </a:lnTo>
                  <a:lnTo>
                    <a:pt x="354" y="377"/>
                  </a:lnTo>
                  <a:lnTo>
                    <a:pt x="356" y="380"/>
                  </a:lnTo>
                  <a:lnTo>
                    <a:pt x="360" y="382"/>
                  </a:lnTo>
                  <a:lnTo>
                    <a:pt x="363" y="384"/>
                  </a:lnTo>
                  <a:lnTo>
                    <a:pt x="368" y="382"/>
                  </a:lnTo>
                  <a:lnTo>
                    <a:pt x="371" y="380"/>
                  </a:lnTo>
                  <a:lnTo>
                    <a:pt x="374" y="377"/>
                  </a:lnTo>
                  <a:lnTo>
                    <a:pt x="375" y="372"/>
                  </a:lnTo>
                  <a:lnTo>
                    <a:pt x="374" y="368"/>
                  </a:lnTo>
                  <a:lnTo>
                    <a:pt x="371" y="365"/>
                  </a:lnTo>
                  <a:lnTo>
                    <a:pt x="368" y="363"/>
                  </a:lnTo>
                  <a:lnTo>
                    <a:pt x="363" y="361"/>
                  </a:lnTo>
                  <a:close/>
                  <a:moveTo>
                    <a:pt x="468" y="9"/>
                  </a:moveTo>
                  <a:lnTo>
                    <a:pt x="441" y="42"/>
                  </a:lnTo>
                  <a:lnTo>
                    <a:pt x="415" y="73"/>
                  </a:lnTo>
                  <a:lnTo>
                    <a:pt x="388" y="106"/>
                  </a:lnTo>
                  <a:lnTo>
                    <a:pt x="361" y="137"/>
                  </a:lnTo>
                  <a:lnTo>
                    <a:pt x="359" y="141"/>
                  </a:lnTo>
                  <a:lnTo>
                    <a:pt x="355" y="143"/>
                  </a:lnTo>
                  <a:lnTo>
                    <a:pt x="350" y="144"/>
                  </a:lnTo>
                  <a:lnTo>
                    <a:pt x="347" y="144"/>
                  </a:lnTo>
                  <a:lnTo>
                    <a:pt x="181" y="115"/>
                  </a:lnTo>
                  <a:lnTo>
                    <a:pt x="181" y="121"/>
                  </a:lnTo>
                  <a:lnTo>
                    <a:pt x="182" y="127"/>
                  </a:lnTo>
                  <a:lnTo>
                    <a:pt x="233" y="262"/>
                  </a:lnTo>
                  <a:lnTo>
                    <a:pt x="236" y="269"/>
                  </a:lnTo>
                  <a:lnTo>
                    <a:pt x="241" y="274"/>
                  </a:lnTo>
                  <a:lnTo>
                    <a:pt x="277" y="195"/>
                  </a:lnTo>
                  <a:lnTo>
                    <a:pt x="279" y="191"/>
                  </a:lnTo>
                  <a:lnTo>
                    <a:pt x="283" y="189"/>
                  </a:lnTo>
                  <a:lnTo>
                    <a:pt x="286" y="189"/>
                  </a:lnTo>
                  <a:lnTo>
                    <a:pt x="291" y="189"/>
                  </a:lnTo>
                  <a:lnTo>
                    <a:pt x="293" y="191"/>
                  </a:lnTo>
                  <a:lnTo>
                    <a:pt x="296" y="195"/>
                  </a:lnTo>
                  <a:lnTo>
                    <a:pt x="297" y="198"/>
                  </a:lnTo>
                  <a:lnTo>
                    <a:pt x="296" y="203"/>
                  </a:lnTo>
                  <a:lnTo>
                    <a:pt x="259" y="282"/>
                  </a:lnTo>
                  <a:lnTo>
                    <a:pt x="265" y="282"/>
                  </a:lnTo>
                  <a:lnTo>
                    <a:pt x="271" y="280"/>
                  </a:lnTo>
                  <a:lnTo>
                    <a:pt x="507" y="193"/>
                  </a:lnTo>
                  <a:lnTo>
                    <a:pt x="510" y="191"/>
                  </a:lnTo>
                  <a:lnTo>
                    <a:pt x="514" y="189"/>
                  </a:lnTo>
                  <a:lnTo>
                    <a:pt x="430" y="150"/>
                  </a:lnTo>
                  <a:lnTo>
                    <a:pt x="427" y="148"/>
                  </a:lnTo>
                  <a:lnTo>
                    <a:pt x="425" y="144"/>
                  </a:lnTo>
                  <a:lnTo>
                    <a:pt x="424" y="141"/>
                  </a:lnTo>
                  <a:lnTo>
                    <a:pt x="425" y="137"/>
                  </a:lnTo>
                  <a:lnTo>
                    <a:pt x="425" y="137"/>
                  </a:lnTo>
                  <a:lnTo>
                    <a:pt x="427" y="134"/>
                  </a:lnTo>
                  <a:lnTo>
                    <a:pt x="431" y="132"/>
                  </a:lnTo>
                  <a:lnTo>
                    <a:pt x="434" y="132"/>
                  </a:lnTo>
                  <a:lnTo>
                    <a:pt x="439" y="132"/>
                  </a:lnTo>
                  <a:lnTo>
                    <a:pt x="525" y="171"/>
                  </a:lnTo>
                  <a:lnTo>
                    <a:pt x="525" y="168"/>
                  </a:lnTo>
                  <a:lnTo>
                    <a:pt x="525" y="163"/>
                  </a:lnTo>
                  <a:lnTo>
                    <a:pt x="525" y="158"/>
                  </a:lnTo>
                  <a:lnTo>
                    <a:pt x="524" y="155"/>
                  </a:lnTo>
                  <a:lnTo>
                    <a:pt x="474" y="20"/>
                  </a:lnTo>
                  <a:lnTo>
                    <a:pt x="472" y="14"/>
                  </a:lnTo>
                  <a:lnTo>
                    <a:pt x="468" y="9"/>
                  </a:lnTo>
                  <a:close/>
                  <a:moveTo>
                    <a:pt x="450" y="0"/>
                  </a:moveTo>
                  <a:lnTo>
                    <a:pt x="188" y="97"/>
                  </a:lnTo>
                  <a:lnTo>
                    <a:pt x="317" y="119"/>
                  </a:lnTo>
                  <a:lnTo>
                    <a:pt x="318" y="119"/>
                  </a:lnTo>
                  <a:lnTo>
                    <a:pt x="319" y="119"/>
                  </a:lnTo>
                  <a:lnTo>
                    <a:pt x="347" y="123"/>
                  </a:lnTo>
                  <a:lnTo>
                    <a:pt x="347" y="123"/>
                  </a:lnTo>
                  <a:lnTo>
                    <a:pt x="347" y="123"/>
                  </a:lnTo>
                  <a:lnTo>
                    <a:pt x="450" y="0"/>
                  </a:lnTo>
                  <a:close/>
                  <a:moveTo>
                    <a:pt x="47" y="64"/>
                  </a:moveTo>
                  <a:lnTo>
                    <a:pt x="219" y="64"/>
                  </a:lnTo>
                  <a:lnTo>
                    <a:pt x="98" y="114"/>
                  </a:lnTo>
                  <a:lnTo>
                    <a:pt x="54" y="114"/>
                  </a:lnTo>
                  <a:lnTo>
                    <a:pt x="54" y="335"/>
                  </a:lnTo>
                  <a:lnTo>
                    <a:pt x="361" y="335"/>
                  </a:lnTo>
                  <a:lnTo>
                    <a:pt x="361" y="272"/>
                  </a:lnTo>
                  <a:lnTo>
                    <a:pt x="419" y="249"/>
                  </a:lnTo>
                  <a:lnTo>
                    <a:pt x="419" y="343"/>
                  </a:lnTo>
                  <a:lnTo>
                    <a:pt x="418" y="352"/>
                  </a:lnTo>
                  <a:lnTo>
                    <a:pt x="416" y="360"/>
                  </a:lnTo>
                  <a:lnTo>
                    <a:pt x="411" y="368"/>
                  </a:lnTo>
                  <a:lnTo>
                    <a:pt x="405" y="375"/>
                  </a:lnTo>
                  <a:lnTo>
                    <a:pt x="398" y="381"/>
                  </a:lnTo>
                  <a:lnTo>
                    <a:pt x="390" y="386"/>
                  </a:lnTo>
                  <a:lnTo>
                    <a:pt x="382" y="388"/>
                  </a:lnTo>
                  <a:lnTo>
                    <a:pt x="373" y="389"/>
                  </a:lnTo>
                  <a:lnTo>
                    <a:pt x="275" y="389"/>
                  </a:lnTo>
                  <a:lnTo>
                    <a:pt x="275" y="426"/>
                  </a:lnTo>
                  <a:lnTo>
                    <a:pt x="363" y="426"/>
                  </a:lnTo>
                  <a:lnTo>
                    <a:pt x="363" y="454"/>
                  </a:lnTo>
                  <a:lnTo>
                    <a:pt x="65" y="454"/>
                  </a:lnTo>
                  <a:lnTo>
                    <a:pt x="65" y="426"/>
                  </a:lnTo>
                  <a:lnTo>
                    <a:pt x="153" y="426"/>
                  </a:lnTo>
                  <a:lnTo>
                    <a:pt x="153" y="389"/>
                  </a:lnTo>
                  <a:lnTo>
                    <a:pt x="47" y="389"/>
                  </a:lnTo>
                  <a:lnTo>
                    <a:pt x="38" y="388"/>
                  </a:lnTo>
                  <a:lnTo>
                    <a:pt x="28" y="386"/>
                  </a:lnTo>
                  <a:lnTo>
                    <a:pt x="20" y="381"/>
                  </a:lnTo>
                  <a:lnTo>
                    <a:pt x="13" y="375"/>
                  </a:lnTo>
                  <a:lnTo>
                    <a:pt x="9" y="368"/>
                  </a:lnTo>
                  <a:lnTo>
                    <a:pt x="4" y="360"/>
                  </a:lnTo>
                  <a:lnTo>
                    <a:pt x="0" y="352"/>
                  </a:lnTo>
                  <a:lnTo>
                    <a:pt x="0" y="343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4" y="92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20" y="72"/>
                  </a:lnTo>
                  <a:lnTo>
                    <a:pt x="28" y="67"/>
                  </a:lnTo>
                  <a:lnTo>
                    <a:pt x="38" y="65"/>
                  </a:lnTo>
                  <a:lnTo>
                    <a:pt x="47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45500" y="2095086"/>
            <a:ext cx="1574800" cy="1574800"/>
            <a:chOff x="8648700" y="1892300"/>
            <a:chExt cx="1574800" cy="1574800"/>
          </a:xfrm>
        </p:grpSpPr>
        <p:sp>
          <p:nvSpPr>
            <p:cNvPr id="6" name="圆角矩形 5"/>
            <p:cNvSpPr/>
            <p:nvPr/>
          </p:nvSpPr>
          <p:spPr>
            <a:xfrm>
              <a:off x="8648700" y="1892300"/>
              <a:ext cx="1574800" cy="15748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12"/>
            <p:cNvSpPr>
              <a:spLocks noEditPoints="1"/>
            </p:cNvSpPr>
            <p:nvPr/>
          </p:nvSpPr>
          <p:spPr bwMode="auto">
            <a:xfrm>
              <a:off x="9117978" y="2484646"/>
              <a:ext cx="636244" cy="524786"/>
            </a:xfrm>
            <a:custGeom>
              <a:avLst/>
              <a:gdLst>
                <a:gd name="T0" fmla="*/ 360 w 551"/>
                <a:gd name="T1" fmla="*/ 43 h 450"/>
                <a:gd name="T2" fmla="*/ 104 w 551"/>
                <a:gd name="T3" fmla="*/ 134 h 450"/>
                <a:gd name="T4" fmla="*/ 134 w 551"/>
                <a:gd name="T5" fmla="*/ 166 h 450"/>
                <a:gd name="T6" fmla="*/ 369 w 551"/>
                <a:gd name="T7" fmla="*/ 211 h 450"/>
                <a:gd name="T8" fmla="*/ 344 w 551"/>
                <a:gd name="T9" fmla="*/ 223 h 450"/>
                <a:gd name="T10" fmla="*/ 327 w 551"/>
                <a:gd name="T11" fmla="*/ 244 h 450"/>
                <a:gd name="T12" fmla="*/ 319 w 551"/>
                <a:gd name="T13" fmla="*/ 270 h 450"/>
                <a:gd name="T14" fmla="*/ 320 w 551"/>
                <a:gd name="T15" fmla="*/ 295 h 450"/>
                <a:gd name="T16" fmla="*/ 333 w 551"/>
                <a:gd name="T17" fmla="*/ 320 h 450"/>
                <a:gd name="T18" fmla="*/ 354 w 551"/>
                <a:gd name="T19" fmla="*/ 337 h 450"/>
                <a:gd name="T20" fmla="*/ 378 w 551"/>
                <a:gd name="T21" fmla="*/ 345 h 450"/>
                <a:gd name="T22" fmla="*/ 405 w 551"/>
                <a:gd name="T23" fmla="*/ 344 h 450"/>
                <a:gd name="T24" fmla="*/ 428 w 551"/>
                <a:gd name="T25" fmla="*/ 333 h 450"/>
                <a:gd name="T26" fmla="*/ 439 w 551"/>
                <a:gd name="T27" fmla="*/ 322 h 450"/>
                <a:gd name="T28" fmla="*/ 452 w 551"/>
                <a:gd name="T29" fmla="*/ 299 h 450"/>
                <a:gd name="T30" fmla="*/ 455 w 551"/>
                <a:gd name="T31" fmla="*/ 272 h 450"/>
                <a:gd name="T32" fmla="*/ 448 w 551"/>
                <a:gd name="T33" fmla="*/ 247 h 450"/>
                <a:gd name="T34" fmla="*/ 437 w 551"/>
                <a:gd name="T35" fmla="*/ 230 h 450"/>
                <a:gd name="T36" fmla="*/ 420 w 551"/>
                <a:gd name="T37" fmla="*/ 217 h 450"/>
                <a:gd name="T38" fmla="*/ 395 w 551"/>
                <a:gd name="T39" fmla="*/ 209 h 450"/>
                <a:gd name="T40" fmla="*/ 372 w 551"/>
                <a:gd name="T41" fmla="*/ 240 h 450"/>
                <a:gd name="T42" fmla="*/ 346 w 551"/>
                <a:gd name="T43" fmla="*/ 300 h 450"/>
                <a:gd name="T44" fmla="*/ 346 w 551"/>
                <a:gd name="T45" fmla="*/ 300 h 450"/>
                <a:gd name="T46" fmla="*/ 437 w 551"/>
                <a:gd name="T47" fmla="*/ 277 h 450"/>
                <a:gd name="T48" fmla="*/ 427 w 551"/>
                <a:gd name="T49" fmla="*/ 261 h 450"/>
                <a:gd name="T50" fmla="*/ 302 w 551"/>
                <a:gd name="T51" fmla="*/ 207 h 450"/>
                <a:gd name="T52" fmla="*/ 281 w 551"/>
                <a:gd name="T53" fmla="*/ 244 h 450"/>
                <a:gd name="T54" fmla="*/ 277 w 551"/>
                <a:gd name="T55" fmla="*/ 286 h 450"/>
                <a:gd name="T56" fmla="*/ 288 w 551"/>
                <a:gd name="T57" fmla="*/ 327 h 450"/>
                <a:gd name="T58" fmla="*/ 315 w 551"/>
                <a:gd name="T59" fmla="*/ 362 h 450"/>
                <a:gd name="T60" fmla="*/ 353 w 551"/>
                <a:gd name="T61" fmla="*/ 383 h 450"/>
                <a:gd name="T62" fmla="*/ 393 w 551"/>
                <a:gd name="T63" fmla="*/ 387 h 450"/>
                <a:gd name="T64" fmla="*/ 427 w 551"/>
                <a:gd name="T65" fmla="*/ 380 h 450"/>
                <a:gd name="T66" fmla="*/ 455 w 551"/>
                <a:gd name="T67" fmla="*/ 372 h 450"/>
                <a:gd name="T68" fmla="*/ 487 w 551"/>
                <a:gd name="T69" fmla="*/ 342 h 450"/>
                <a:gd name="T70" fmla="*/ 482 w 551"/>
                <a:gd name="T71" fmla="*/ 333 h 450"/>
                <a:gd name="T72" fmla="*/ 495 w 551"/>
                <a:gd name="T73" fmla="*/ 298 h 450"/>
                <a:gd name="T74" fmla="*/ 495 w 551"/>
                <a:gd name="T75" fmla="*/ 259 h 450"/>
                <a:gd name="T76" fmla="*/ 480 w 551"/>
                <a:gd name="T77" fmla="*/ 219 h 450"/>
                <a:gd name="T78" fmla="*/ 458 w 551"/>
                <a:gd name="T79" fmla="*/ 194 h 450"/>
                <a:gd name="T80" fmla="*/ 420 w 551"/>
                <a:gd name="T81" fmla="*/ 173 h 450"/>
                <a:gd name="T82" fmla="*/ 378 w 551"/>
                <a:gd name="T83" fmla="*/ 168 h 450"/>
                <a:gd name="T84" fmla="*/ 337 w 551"/>
                <a:gd name="T85" fmla="*/ 179 h 450"/>
                <a:gd name="T86" fmla="*/ 311 w 551"/>
                <a:gd name="T87" fmla="*/ 198 h 450"/>
                <a:gd name="T88" fmla="*/ 433 w 551"/>
                <a:gd name="T89" fmla="*/ 142 h 450"/>
                <a:gd name="T90" fmla="*/ 390 w 551"/>
                <a:gd name="T91" fmla="*/ 134 h 450"/>
                <a:gd name="T92" fmla="*/ 271 w 551"/>
                <a:gd name="T93" fmla="*/ 193 h 450"/>
                <a:gd name="T94" fmla="*/ 133 w 551"/>
                <a:gd name="T95" fmla="*/ 225 h 450"/>
                <a:gd name="T96" fmla="*/ 244 w 551"/>
                <a:gd name="T97" fmla="*/ 288 h 450"/>
                <a:gd name="T98" fmla="*/ 21 w 551"/>
                <a:gd name="T99" fmla="*/ 32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1" h="450">
                  <a:moveTo>
                    <a:pt x="134" y="104"/>
                  </a:moveTo>
                  <a:lnTo>
                    <a:pt x="216" y="187"/>
                  </a:lnTo>
                  <a:lnTo>
                    <a:pt x="299" y="104"/>
                  </a:lnTo>
                  <a:lnTo>
                    <a:pt x="360" y="43"/>
                  </a:lnTo>
                  <a:lnTo>
                    <a:pt x="74" y="43"/>
                  </a:lnTo>
                  <a:lnTo>
                    <a:pt x="134" y="104"/>
                  </a:lnTo>
                  <a:close/>
                  <a:moveTo>
                    <a:pt x="134" y="166"/>
                  </a:moveTo>
                  <a:lnTo>
                    <a:pt x="104" y="134"/>
                  </a:lnTo>
                  <a:lnTo>
                    <a:pt x="43" y="74"/>
                  </a:lnTo>
                  <a:lnTo>
                    <a:pt x="43" y="250"/>
                  </a:lnTo>
                  <a:lnTo>
                    <a:pt x="104" y="194"/>
                  </a:lnTo>
                  <a:lnTo>
                    <a:pt x="134" y="166"/>
                  </a:lnTo>
                  <a:close/>
                  <a:moveTo>
                    <a:pt x="389" y="209"/>
                  </a:moveTo>
                  <a:lnTo>
                    <a:pt x="382" y="209"/>
                  </a:lnTo>
                  <a:lnTo>
                    <a:pt x="375" y="210"/>
                  </a:lnTo>
                  <a:lnTo>
                    <a:pt x="369" y="211"/>
                  </a:lnTo>
                  <a:lnTo>
                    <a:pt x="362" y="214"/>
                  </a:lnTo>
                  <a:lnTo>
                    <a:pt x="356" y="216"/>
                  </a:lnTo>
                  <a:lnTo>
                    <a:pt x="350" y="219"/>
                  </a:lnTo>
                  <a:lnTo>
                    <a:pt x="344" y="223"/>
                  </a:lnTo>
                  <a:lnTo>
                    <a:pt x="340" y="228"/>
                  </a:lnTo>
                  <a:lnTo>
                    <a:pt x="334" y="233"/>
                  </a:lnTo>
                  <a:lnTo>
                    <a:pt x="330" y="238"/>
                  </a:lnTo>
                  <a:lnTo>
                    <a:pt x="327" y="244"/>
                  </a:lnTo>
                  <a:lnTo>
                    <a:pt x="323" y="250"/>
                  </a:lnTo>
                  <a:lnTo>
                    <a:pt x="321" y="257"/>
                  </a:lnTo>
                  <a:lnTo>
                    <a:pt x="320" y="263"/>
                  </a:lnTo>
                  <a:lnTo>
                    <a:pt x="319" y="270"/>
                  </a:lnTo>
                  <a:lnTo>
                    <a:pt x="318" y="275"/>
                  </a:lnTo>
                  <a:lnTo>
                    <a:pt x="318" y="282"/>
                  </a:lnTo>
                  <a:lnTo>
                    <a:pt x="319" y="289"/>
                  </a:lnTo>
                  <a:lnTo>
                    <a:pt x="320" y="295"/>
                  </a:lnTo>
                  <a:lnTo>
                    <a:pt x="322" y="302"/>
                  </a:lnTo>
                  <a:lnTo>
                    <a:pt x="325" y="308"/>
                  </a:lnTo>
                  <a:lnTo>
                    <a:pt x="328" y="314"/>
                  </a:lnTo>
                  <a:lnTo>
                    <a:pt x="333" y="320"/>
                  </a:lnTo>
                  <a:lnTo>
                    <a:pt x="337" y="324"/>
                  </a:lnTo>
                  <a:lnTo>
                    <a:pt x="342" y="330"/>
                  </a:lnTo>
                  <a:lnTo>
                    <a:pt x="348" y="334"/>
                  </a:lnTo>
                  <a:lnTo>
                    <a:pt x="354" y="337"/>
                  </a:lnTo>
                  <a:lnTo>
                    <a:pt x="360" y="341"/>
                  </a:lnTo>
                  <a:lnTo>
                    <a:pt x="365" y="343"/>
                  </a:lnTo>
                  <a:lnTo>
                    <a:pt x="372" y="344"/>
                  </a:lnTo>
                  <a:lnTo>
                    <a:pt x="378" y="345"/>
                  </a:lnTo>
                  <a:lnTo>
                    <a:pt x="385" y="347"/>
                  </a:lnTo>
                  <a:lnTo>
                    <a:pt x="392" y="347"/>
                  </a:lnTo>
                  <a:lnTo>
                    <a:pt x="398" y="345"/>
                  </a:lnTo>
                  <a:lnTo>
                    <a:pt x="405" y="344"/>
                  </a:lnTo>
                  <a:lnTo>
                    <a:pt x="411" y="342"/>
                  </a:lnTo>
                  <a:lnTo>
                    <a:pt x="417" y="340"/>
                  </a:lnTo>
                  <a:lnTo>
                    <a:pt x="423" y="336"/>
                  </a:lnTo>
                  <a:lnTo>
                    <a:pt x="428" y="333"/>
                  </a:lnTo>
                  <a:lnTo>
                    <a:pt x="434" y="328"/>
                  </a:lnTo>
                  <a:lnTo>
                    <a:pt x="434" y="328"/>
                  </a:lnTo>
                  <a:lnTo>
                    <a:pt x="434" y="327"/>
                  </a:lnTo>
                  <a:lnTo>
                    <a:pt x="439" y="322"/>
                  </a:lnTo>
                  <a:lnTo>
                    <a:pt x="444" y="316"/>
                  </a:lnTo>
                  <a:lnTo>
                    <a:pt x="447" y="310"/>
                  </a:lnTo>
                  <a:lnTo>
                    <a:pt x="449" y="305"/>
                  </a:lnTo>
                  <a:lnTo>
                    <a:pt x="452" y="299"/>
                  </a:lnTo>
                  <a:lnTo>
                    <a:pt x="454" y="292"/>
                  </a:lnTo>
                  <a:lnTo>
                    <a:pt x="455" y="286"/>
                  </a:lnTo>
                  <a:lnTo>
                    <a:pt x="455" y="279"/>
                  </a:lnTo>
                  <a:lnTo>
                    <a:pt x="455" y="272"/>
                  </a:lnTo>
                  <a:lnTo>
                    <a:pt x="454" y="266"/>
                  </a:lnTo>
                  <a:lnTo>
                    <a:pt x="453" y="259"/>
                  </a:lnTo>
                  <a:lnTo>
                    <a:pt x="451" y="253"/>
                  </a:lnTo>
                  <a:lnTo>
                    <a:pt x="448" y="247"/>
                  </a:lnTo>
                  <a:lnTo>
                    <a:pt x="445" y="242"/>
                  </a:lnTo>
                  <a:lnTo>
                    <a:pt x="441" y="236"/>
                  </a:lnTo>
                  <a:lnTo>
                    <a:pt x="437" y="230"/>
                  </a:lnTo>
                  <a:lnTo>
                    <a:pt x="437" y="230"/>
                  </a:lnTo>
                  <a:lnTo>
                    <a:pt x="437" y="230"/>
                  </a:lnTo>
                  <a:lnTo>
                    <a:pt x="432" y="225"/>
                  </a:lnTo>
                  <a:lnTo>
                    <a:pt x="426" y="221"/>
                  </a:lnTo>
                  <a:lnTo>
                    <a:pt x="420" y="217"/>
                  </a:lnTo>
                  <a:lnTo>
                    <a:pt x="414" y="215"/>
                  </a:lnTo>
                  <a:lnTo>
                    <a:pt x="407" y="212"/>
                  </a:lnTo>
                  <a:lnTo>
                    <a:pt x="402" y="210"/>
                  </a:lnTo>
                  <a:lnTo>
                    <a:pt x="395" y="209"/>
                  </a:lnTo>
                  <a:lnTo>
                    <a:pt x="389" y="209"/>
                  </a:lnTo>
                  <a:lnTo>
                    <a:pt x="389" y="209"/>
                  </a:lnTo>
                  <a:close/>
                  <a:moveTo>
                    <a:pt x="372" y="231"/>
                  </a:moveTo>
                  <a:lnTo>
                    <a:pt x="372" y="240"/>
                  </a:lnTo>
                  <a:lnTo>
                    <a:pt x="400" y="240"/>
                  </a:lnTo>
                  <a:lnTo>
                    <a:pt x="400" y="231"/>
                  </a:lnTo>
                  <a:lnTo>
                    <a:pt x="372" y="231"/>
                  </a:lnTo>
                  <a:close/>
                  <a:moveTo>
                    <a:pt x="346" y="300"/>
                  </a:moveTo>
                  <a:lnTo>
                    <a:pt x="346" y="309"/>
                  </a:lnTo>
                  <a:lnTo>
                    <a:pt x="381" y="309"/>
                  </a:lnTo>
                  <a:lnTo>
                    <a:pt x="381" y="300"/>
                  </a:lnTo>
                  <a:lnTo>
                    <a:pt x="346" y="300"/>
                  </a:lnTo>
                  <a:close/>
                  <a:moveTo>
                    <a:pt x="336" y="277"/>
                  </a:moveTo>
                  <a:lnTo>
                    <a:pt x="336" y="286"/>
                  </a:lnTo>
                  <a:lnTo>
                    <a:pt x="437" y="286"/>
                  </a:lnTo>
                  <a:lnTo>
                    <a:pt x="437" y="277"/>
                  </a:lnTo>
                  <a:lnTo>
                    <a:pt x="336" y="277"/>
                  </a:lnTo>
                  <a:close/>
                  <a:moveTo>
                    <a:pt x="346" y="251"/>
                  </a:moveTo>
                  <a:lnTo>
                    <a:pt x="346" y="261"/>
                  </a:lnTo>
                  <a:lnTo>
                    <a:pt x="427" y="261"/>
                  </a:lnTo>
                  <a:lnTo>
                    <a:pt x="427" y="251"/>
                  </a:lnTo>
                  <a:lnTo>
                    <a:pt x="346" y="251"/>
                  </a:lnTo>
                  <a:close/>
                  <a:moveTo>
                    <a:pt x="311" y="198"/>
                  </a:moveTo>
                  <a:lnTo>
                    <a:pt x="302" y="207"/>
                  </a:lnTo>
                  <a:lnTo>
                    <a:pt x="297" y="215"/>
                  </a:lnTo>
                  <a:lnTo>
                    <a:pt x="291" y="224"/>
                  </a:lnTo>
                  <a:lnTo>
                    <a:pt x="286" y="233"/>
                  </a:lnTo>
                  <a:lnTo>
                    <a:pt x="281" y="244"/>
                  </a:lnTo>
                  <a:lnTo>
                    <a:pt x="279" y="254"/>
                  </a:lnTo>
                  <a:lnTo>
                    <a:pt x="278" y="265"/>
                  </a:lnTo>
                  <a:lnTo>
                    <a:pt x="277" y="275"/>
                  </a:lnTo>
                  <a:lnTo>
                    <a:pt x="277" y="286"/>
                  </a:lnTo>
                  <a:lnTo>
                    <a:pt x="278" y="296"/>
                  </a:lnTo>
                  <a:lnTo>
                    <a:pt x="280" y="307"/>
                  </a:lnTo>
                  <a:lnTo>
                    <a:pt x="284" y="316"/>
                  </a:lnTo>
                  <a:lnTo>
                    <a:pt x="288" y="327"/>
                  </a:lnTo>
                  <a:lnTo>
                    <a:pt x="293" y="336"/>
                  </a:lnTo>
                  <a:lnTo>
                    <a:pt x="300" y="345"/>
                  </a:lnTo>
                  <a:lnTo>
                    <a:pt x="307" y="354"/>
                  </a:lnTo>
                  <a:lnTo>
                    <a:pt x="315" y="362"/>
                  </a:lnTo>
                  <a:lnTo>
                    <a:pt x="325" y="368"/>
                  </a:lnTo>
                  <a:lnTo>
                    <a:pt x="334" y="373"/>
                  </a:lnTo>
                  <a:lnTo>
                    <a:pt x="343" y="378"/>
                  </a:lnTo>
                  <a:lnTo>
                    <a:pt x="353" y="383"/>
                  </a:lnTo>
                  <a:lnTo>
                    <a:pt x="363" y="385"/>
                  </a:lnTo>
                  <a:lnTo>
                    <a:pt x="374" y="386"/>
                  </a:lnTo>
                  <a:lnTo>
                    <a:pt x="384" y="387"/>
                  </a:lnTo>
                  <a:lnTo>
                    <a:pt x="393" y="387"/>
                  </a:lnTo>
                  <a:lnTo>
                    <a:pt x="402" y="386"/>
                  </a:lnTo>
                  <a:lnTo>
                    <a:pt x="410" y="385"/>
                  </a:lnTo>
                  <a:lnTo>
                    <a:pt x="419" y="383"/>
                  </a:lnTo>
                  <a:lnTo>
                    <a:pt x="427" y="380"/>
                  </a:lnTo>
                  <a:lnTo>
                    <a:pt x="435" y="377"/>
                  </a:lnTo>
                  <a:lnTo>
                    <a:pt x="442" y="372"/>
                  </a:lnTo>
                  <a:lnTo>
                    <a:pt x="451" y="368"/>
                  </a:lnTo>
                  <a:lnTo>
                    <a:pt x="455" y="372"/>
                  </a:lnTo>
                  <a:lnTo>
                    <a:pt x="444" y="384"/>
                  </a:lnTo>
                  <a:lnTo>
                    <a:pt x="507" y="450"/>
                  </a:lnTo>
                  <a:lnTo>
                    <a:pt x="551" y="408"/>
                  </a:lnTo>
                  <a:lnTo>
                    <a:pt x="487" y="342"/>
                  </a:lnTo>
                  <a:lnTo>
                    <a:pt x="475" y="352"/>
                  </a:lnTo>
                  <a:lnTo>
                    <a:pt x="472" y="348"/>
                  </a:lnTo>
                  <a:lnTo>
                    <a:pt x="477" y="341"/>
                  </a:lnTo>
                  <a:lnTo>
                    <a:pt x="482" y="333"/>
                  </a:lnTo>
                  <a:lnTo>
                    <a:pt x="487" y="324"/>
                  </a:lnTo>
                  <a:lnTo>
                    <a:pt x="490" y="316"/>
                  </a:lnTo>
                  <a:lnTo>
                    <a:pt x="493" y="307"/>
                  </a:lnTo>
                  <a:lnTo>
                    <a:pt x="495" y="298"/>
                  </a:lnTo>
                  <a:lnTo>
                    <a:pt x="496" y="289"/>
                  </a:lnTo>
                  <a:lnTo>
                    <a:pt x="497" y="280"/>
                  </a:lnTo>
                  <a:lnTo>
                    <a:pt x="496" y="270"/>
                  </a:lnTo>
                  <a:lnTo>
                    <a:pt x="495" y="259"/>
                  </a:lnTo>
                  <a:lnTo>
                    <a:pt x="493" y="249"/>
                  </a:lnTo>
                  <a:lnTo>
                    <a:pt x="489" y="238"/>
                  </a:lnTo>
                  <a:lnTo>
                    <a:pt x="486" y="229"/>
                  </a:lnTo>
                  <a:lnTo>
                    <a:pt x="480" y="219"/>
                  </a:lnTo>
                  <a:lnTo>
                    <a:pt x="474" y="210"/>
                  </a:lnTo>
                  <a:lnTo>
                    <a:pt x="466" y="201"/>
                  </a:lnTo>
                  <a:lnTo>
                    <a:pt x="466" y="201"/>
                  </a:lnTo>
                  <a:lnTo>
                    <a:pt x="458" y="194"/>
                  </a:lnTo>
                  <a:lnTo>
                    <a:pt x="449" y="187"/>
                  </a:lnTo>
                  <a:lnTo>
                    <a:pt x="440" y="181"/>
                  </a:lnTo>
                  <a:lnTo>
                    <a:pt x="431" y="176"/>
                  </a:lnTo>
                  <a:lnTo>
                    <a:pt x="420" y="173"/>
                  </a:lnTo>
                  <a:lnTo>
                    <a:pt x="410" y="170"/>
                  </a:lnTo>
                  <a:lnTo>
                    <a:pt x="399" y="168"/>
                  </a:lnTo>
                  <a:lnTo>
                    <a:pt x="389" y="167"/>
                  </a:lnTo>
                  <a:lnTo>
                    <a:pt x="378" y="168"/>
                  </a:lnTo>
                  <a:lnTo>
                    <a:pt x="368" y="169"/>
                  </a:lnTo>
                  <a:lnTo>
                    <a:pt x="357" y="172"/>
                  </a:lnTo>
                  <a:lnTo>
                    <a:pt x="348" y="175"/>
                  </a:lnTo>
                  <a:lnTo>
                    <a:pt x="337" y="179"/>
                  </a:lnTo>
                  <a:lnTo>
                    <a:pt x="328" y="184"/>
                  </a:lnTo>
                  <a:lnTo>
                    <a:pt x="319" y="190"/>
                  </a:lnTo>
                  <a:lnTo>
                    <a:pt x="311" y="198"/>
                  </a:lnTo>
                  <a:lnTo>
                    <a:pt x="311" y="198"/>
                  </a:lnTo>
                  <a:close/>
                  <a:moveTo>
                    <a:pt x="21" y="0"/>
                  </a:moveTo>
                  <a:lnTo>
                    <a:pt x="412" y="0"/>
                  </a:lnTo>
                  <a:lnTo>
                    <a:pt x="433" y="22"/>
                  </a:lnTo>
                  <a:lnTo>
                    <a:pt x="433" y="142"/>
                  </a:lnTo>
                  <a:lnTo>
                    <a:pt x="423" y="139"/>
                  </a:lnTo>
                  <a:lnTo>
                    <a:pt x="412" y="137"/>
                  </a:lnTo>
                  <a:lnTo>
                    <a:pt x="402" y="135"/>
                  </a:lnTo>
                  <a:lnTo>
                    <a:pt x="390" y="134"/>
                  </a:lnTo>
                  <a:lnTo>
                    <a:pt x="390" y="74"/>
                  </a:lnTo>
                  <a:lnTo>
                    <a:pt x="350" y="113"/>
                  </a:lnTo>
                  <a:lnTo>
                    <a:pt x="311" y="153"/>
                  </a:lnTo>
                  <a:lnTo>
                    <a:pt x="271" y="193"/>
                  </a:lnTo>
                  <a:lnTo>
                    <a:pt x="231" y="232"/>
                  </a:lnTo>
                  <a:lnTo>
                    <a:pt x="201" y="232"/>
                  </a:lnTo>
                  <a:lnTo>
                    <a:pt x="165" y="196"/>
                  </a:lnTo>
                  <a:lnTo>
                    <a:pt x="133" y="225"/>
                  </a:lnTo>
                  <a:lnTo>
                    <a:pt x="76" y="278"/>
                  </a:lnTo>
                  <a:lnTo>
                    <a:pt x="216" y="278"/>
                  </a:lnTo>
                  <a:lnTo>
                    <a:pt x="244" y="278"/>
                  </a:lnTo>
                  <a:lnTo>
                    <a:pt x="244" y="288"/>
                  </a:lnTo>
                  <a:lnTo>
                    <a:pt x="245" y="299"/>
                  </a:lnTo>
                  <a:lnTo>
                    <a:pt x="248" y="309"/>
                  </a:lnTo>
                  <a:lnTo>
                    <a:pt x="250" y="320"/>
                  </a:lnTo>
                  <a:lnTo>
                    <a:pt x="21" y="320"/>
                  </a:lnTo>
                  <a:lnTo>
                    <a:pt x="0" y="299"/>
                  </a:lnTo>
                  <a:lnTo>
                    <a:pt x="0" y="2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75003" y="4316330"/>
            <a:ext cx="1574800" cy="1574800"/>
            <a:chOff x="6502400" y="1892300"/>
            <a:chExt cx="1574800" cy="1574800"/>
          </a:xfrm>
        </p:grpSpPr>
        <p:sp>
          <p:nvSpPr>
            <p:cNvPr id="9" name="圆角矩形 8"/>
            <p:cNvSpPr/>
            <p:nvPr/>
          </p:nvSpPr>
          <p:spPr>
            <a:xfrm>
              <a:off x="6502400" y="1892300"/>
              <a:ext cx="1574800" cy="15748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21"/>
            <p:cNvSpPr>
              <a:spLocks noEditPoints="1"/>
            </p:cNvSpPr>
            <p:nvPr/>
          </p:nvSpPr>
          <p:spPr bwMode="auto">
            <a:xfrm>
              <a:off x="6990254" y="2391764"/>
              <a:ext cx="599091" cy="617668"/>
            </a:xfrm>
            <a:custGeom>
              <a:avLst/>
              <a:gdLst>
                <a:gd name="T0" fmla="*/ 101 w 516"/>
                <a:gd name="T1" fmla="*/ 61 h 532"/>
                <a:gd name="T2" fmla="*/ 80 w 516"/>
                <a:gd name="T3" fmla="*/ 78 h 532"/>
                <a:gd name="T4" fmla="*/ 72 w 516"/>
                <a:gd name="T5" fmla="*/ 106 h 532"/>
                <a:gd name="T6" fmla="*/ 80 w 516"/>
                <a:gd name="T7" fmla="*/ 133 h 532"/>
                <a:gd name="T8" fmla="*/ 101 w 516"/>
                <a:gd name="T9" fmla="*/ 151 h 532"/>
                <a:gd name="T10" fmla="*/ 130 w 516"/>
                <a:gd name="T11" fmla="*/ 153 h 532"/>
                <a:gd name="T12" fmla="*/ 154 w 516"/>
                <a:gd name="T13" fmla="*/ 140 h 532"/>
                <a:gd name="T14" fmla="*/ 167 w 516"/>
                <a:gd name="T15" fmla="*/ 116 h 532"/>
                <a:gd name="T16" fmla="*/ 165 w 516"/>
                <a:gd name="T17" fmla="*/ 87 h 532"/>
                <a:gd name="T18" fmla="*/ 147 w 516"/>
                <a:gd name="T19" fmla="*/ 66 h 532"/>
                <a:gd name="T20" fmla="*/ 121 w 516"/>
                <a:gd name="T21" fmla="*/ 57 h 532"/>
                <a:gd name="T22" fmla="*/ 172 w 516"/>
                <a:gd name="T23" fmla="*/ 319 h 532"/>
                <a:gd name="T24" fmla="*/ 128 w 516"/>
                <a:gd name="T25" fmla="*/ 346 h 532"/>
                <a:gd name="T26" fmla="*/ 56 w 516"/>
                <a:gd name="T27" fmla="*/ 496 h 532"/>
                <a:gd name="T28" fmla="*/ 19 w 516"/>
                <a:gd name="T29" fmla="*/ 305 h 532"/>
                <a:gd name="T30" fmla="*/ 89 w 516"/>
                <a:gd name="T31" fmla="*/ 164 h 532"/>
                <a:gd name="T32" fmla="*/ 177 w 516"/>
                <a:gd name="T33" fmla="*/ 164 h 532"/>
                <a:gd name="T34" fmla="*/ 248 w 516"/>
                <a:gd name="T35" fmla="*/ 144 h 532"/>
                <a:gd name="T36" fmla="*/ 261 w 516"/>
                <a:gd name="T37" fmla="*/ 276 h 532"/>
                <a:gd name="T38" fmla="*/ 263 w 516"/>
                <a:gd name="T39" fmla="*/ 277 h 532"/>
                <a:gd name="T40" fmla="*/ 270 w 516"/>
                <a:gd name="T41" fmla="*/ 157 h 532"/>
                <a:gd name="T42" fmla="*/ 335 w 516"/>
                <a:gd name="T43" fmla="*/ 137 h 532"/>
                <a:gd name="T44" fmla="*/ 405 w 516"/>
                <a:gd name="T45" fmla="*/ 202 h 532"/>
                <a:gd name="T46" fmla="*/ 516 w 516"/>
                <a:gd name="T47" fmla="*/ 280 h 532"/>
                <a:gd name="T48" fmla="*/ 457 w 516"/>
                <a:gd name="T49" fmla="*/ 319 h 532"/>
                <a:gd name="T50" fmla="*/ 421 w 516"/>
                <a:gd name="T51" fmla="*/ 496 h 532"/>
                <a:gd name="T52" fmla="*/ 383 w 516"/>
                <a:gd name="T53" fmla="*/ 496 h 532"/>
                <a:gd name="T54" fmla="*/ 346 w 516"/>
                <a:gd name="T55" fmla="*/ 307 h 532"/>
                <a:gd name="T56" fmla="*/ 285 w 516"/>
                <a:gd name="T57" fmla="*/ 532 h 532"/>
                <a:gd name="T58" fmla="*/ 241 w 516"/>
                <a:gd name="T59" fmla="*/ 532 h 532"/>
                <a:gd name="T60" fmla="*/ 173 w 516"/>
                <a:gd name="T61" fmla="*/ 304 h 532"/>
                <a:gd name="T62" fmla="*/ 386 w 516"/>
                <a:gd name="T63" fmla="*/ 61 h 532"/>
                <a:gd name="T64" fmla="*/ 365 w 516"/>
                <a:gd name="T65" fmla="*/ 78 h 532"/>
                <a:gd name="T66" fmla="*/ 356 w 516"/>
                <a:gd name="T67" fmla="*/ 106 h 532"/>
                <a:gd name="T68" fmla="*/ 365 w 516"/>
                <a:gd name="T69" fmla="*/ 133 h 532"/>
                <a:gd name="T70" fmla="*/ 386 w 516"/>
                <a:gd name="T71" fmla="*/ 151 h 532"/>
                <a:gd name="T72" fmla="*/ 415 w 516"/>
                <a:gd name="T73" fmla="*/ 153 h 532"/>
                <a:gd name="T74" fmla="*/ 439 w 516"/>
                <a:gd name="T75" fmla="*/ 140 h 532"/>
                <a:gd name="T76" fmla="*/ 452 w 516"/>
                <a:gd name="T77" fmla="*/ 116 h 532"/>
                <a:gd name="T78" fmla="*/ 449 w 516"/>
                <a:gd name="T79" fmla="*/ 87 h 532"/>
                <a:gd name="T80" fmla="*/ 431 w 516"/>
                <a:gd name="T81" fmla="*/ 66 h 532"/>
                <a:gd name="T82" fmla="*/ 404 w 516"/>
                <a:gd name="T83" fmla="*/ 57 h 532"/>
                <a:gd name="T84" fmla="*/ 251 w 516"/>
                <a:gd name="T85" fmla="*/ 1 h 532"/>
                <a:gd name="T86" fmla="*/ 229 w 516"/>
                <a:gd name="T87" fmla="*/ 11 h 532"/>
                <a:gd name="T88" fmla="*/ 207 w 516"/>
                <a:gd name="T89" fmla="*/ 38 h 532"/>
                <a:gd name="T90" fmla="*/ 203 w 516"/>
                <a:gd name="T91" fmla="*/ 54 h 532"/>
                <a:gd name="T92" fmla="*/ 203 w 516"/>
                <a:gd name="T93" fmla="*/ 73 h 532"/>
                <a:gd name="T94" fmla="*/ 213 w 516"/>
                <a:gd name="T95" fmla="*/ 95 h 532"/>
                <a:gd name="T96" fmla="*/ 240 w 516"/>
                <a:gd name="T97" fmla="*/ 116 h 532"/>
                <a:gd name="T98" fmla="*/ 257 w 516"/>
                <a:gd name="T99" fmla="*/ 120 h 532"/>
                <a:gd name="T100" fmla="*/ 275 w 516"/>
                <a:gd name="T101" fmla="*/ 119 h 532"/>
                <a:gd name="T102" fmla="*/ 297 w 516"/>
                <a:gd name="T103" fmla="*/ 111 h 532"/>
                <a:gd name="T104" fmla="*/ 319 w 516"/>
                <a:gd name="T105" fmla="*/ 84 h 532"/>
                <a:gd name="T106" fmla="*/ 323 w 516"/>
                <a:gd name="T107" fmla="*/ 67 h 532"/>
                <a:gd name="T108" fmla="*/ 323 w 516"/>
                <a:gd name="T109" fmla="*/ 48 h 532"/>
                <a:gd name="T110" fmla="*/ 313 w 516"/>
                <a:gd name="T111" fmla="*/ 27 h 532"/>
                <a:gd name="T112" fmla="*/ 286 w 516"/>
                <a:gd name="T113" fmla="*/ 5 h 532"/>
                <a:gd name="T114" fmla="*/ 269 w 516"/>
                <a:gd name="T115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6" h="532">
                  <a:moveTo>
                    <a:pt x="121" y="57"/>
                  </a:moveTo>
                  <a:lnTo>
                    <a:pt x="110" y="59"/>
                  </a:lnTo>
                  <a:lnTo>
                    <a:pt x="101" y="61"/>
                  </a:lnTo>
                  <a:lnTo>
                    <a:pt x="93" y="66"/>
                  </a:lnTo>
                  <a:lnTo>
                    <a:pt x="86" y="71"/>
                  </a:lnTo>
                  <a:lnTo>
                    <a:pt x="80" y="78"/>
                  </a:lnTo>
                  <a:lnTo>
                    <a:pt x="75" y="87"/>
                  </a:lnTo>
                  <a:lnTo>
                    <a:pt x="73" y="96"/>
                  </a:lnTo>
                  <a:lnTo>
                    <a:pt x="72" y="106"/>
                  </a:lnTo>
                  <a:lnTo>
                    <a:pt x="73" y="116"/>
                  </a:lnTo>
                  <a:lnTo>
                    <a:pt x="75" y="125"/>
                  </a:lnTo>
                  <a:lnTo>
                    <a:pt x="80" y="133"/>
                  </a:lnTo>
                  <a:lnTo>
                    <a:pt x="86" y="140"/>
                  </a:lnTo>
                  <a:lnTo>
                    <a:pt x="93" y="146"/>
                  </a:lnTo>
                  <a:lnTo>
                    <a:pt x="101" y="151"/>
                  </a:lnTo>
                  <a:lnTo>
                    <a:pt x="110" y="153"/>
                  </a:lnTo>
                  <a:lnTo>
                    <a:pt x="121" y="154"/>
                  </a:lnTo>
                  <a:lnTo>
                    <a:pt x="130" y="153"/>
                  </a:lnTo>
                  <a:lnTo>
                    <a:pt x="139" y="151"/>
                  </a:lnTo>
                  <a:lnTo>
                    <a:pt x="147" y="146"/>
                  </a:lnTo>
                  <a:lnTo>
                    <a:pt x="154" y="140"/>
                  </a:lnTo>
                  <a:lnTo>
                    <a:pt x="160" y="133"/>
                  </a:lnTo>
                  <a:lnTo>
                    <a:pt x="165" y="125"/>
                  </a:lnTo>
                  <a:lnTo>
                    <a:pt x="167" y="116"/>
                  </a:lnTo>
                  <a:lnTo>
                    <a:pt x="168" y="106"/>
                  </a:lnTo>
                  <a:lnTo>
                    <a:pt x="167" y="96"/>
                  </a:lnTo>
                  <a:lnTo>
                    <a:pt x="165" y="87"/>
                  </a:lnTo>
                  <a:lnTo>
                    <a:pt x="160" y="78"/>
                  </a:lnTo>
                  <a:lnTo>
                    <a:pt x="154" y="71"/>
                  </a:lnTo>
                  <a:lnTo>
                    <a:pt x="147" y="66"/>
                  </a:lnTo>
                  <a:lnTo>
                    <a:pt x="139" y="61"/>
                  </a:lnTo>
                  <a:lnTo>
                    <a:pt x="130" y="59"/>
                  </a:lnTo>
                  <a:lnTo>
                    <a:pt x="121" y="57"/>
                  </a:lnTo>
                  <a:close/>
                  <a:moveTo>
                    <a:pt x="173" y="304"/>
                  </a:moveTo>
                  <a:lnTo>
                    <a:pt x="172" y="319"/>
                  </a:lnTo>
                  <a:lnTo>
                    <a:pt x="172" y="319"/>
                  </a:lnTo>
                  <a:lnTo>
                    <a:pt x="182" y="496"/>
                  </a:lnTo>
                  <a:lnTo>
                    <a:pt x="136" y="496"/>
                  </a:lnTo>
                  <a:lnTo>
                    <a:pt x="128" y="346"/>
                  </a:lnTo>
                  <a:lnTo>
                    <a:pt x="109" y="346"/>
                  </a:lnTo>
                  <a:lnTo>
                    <a:pt x="100" y="496"/>
                  </a:lnTo>
                  <a:lnTo>
                    <a:pt x="56" y="496"/>
                  </a:lnTo>
                  <a:lnTo>
                    <a:pt x="62" y="319"/>
                  </a:lnTo>
                  <a:lnTo>
                    <a:pt x="59" y="248"/>
                  </a:lnTo>
                  <a:lnTo>
                    <a:pt x="19" y="305"/>
                  </a:lnTo>
                  <a:lnTo>
                    <a:pt x="0" y="288"/>
                  </a:lnTo>
                  <a:lnTo>
                    <a:pt x="56" y="164"/>
                  </a:lnTo>
                  <a:lnTo>
                    <a:pt x="89" y="164"/>
                  </a:lnTo>
                  <a:lnTo>
                    <a:pt x="121" y="202"/>
                  </a:lnTo>
                  <a:lnTo>
                    <a:pt x="151" y="164"/>
                  </a:lnTo>
                  <a:lnTo>
                    <a:pt x="177" y="164"/>
                  </a:lnTo>
                  <a:lnTo>
                    <a:pt x="189" y="137"/>
                  </a:lnTo>
                  <a:lnTo>
                    <a:pt x="252" y="137"/>
                  </a:lnTo>
                  <a:lnTo>
                    <a:pt x="248" y="144"/>
                  </a:lnTo>
                  <a:lnTo>
                    <a:pt x="254" y="157"/>
                  </a:lnTo>
                  <a:lnTo>
                    <a:pt x="240" y="255"/>
                  </a:lnTo>
                  <a:lnTo>
                    <a:pt x="261" y="276"/>
                  </a:lnTo>
                  <a:lnTo>
                    <a:pt x="261" y="277"/>
                  </a:lnTo>
                  <a:lnTo>
                    <a:pt x="262" y="277"/>
                  </a:lnTo>
                  <a:lnTo>
                    <a:pt x="263" y="277"/>
                  </a:lnTo>
                  <a:lnTo>
                    <a:pt x="263" y="276"/>
                  </a:lnTo>
                  <a:lnTo>
                    <a:pt x="284" y="255"/>
                  </a:lnTo>
                  <a:lnTo>
                    <a:pt x="270" y="157"/>
                  </a:lnTo>
                  <a:lnTo>
                    <a:pt x="277" y="144"/>
                  </a:lnTo>
                  <a:lnTo>
                    <a:pt x="272" y="137"/>
                  </a:lnTo>
                  <a:lnTo>
                    <a:pt x="335" y="137"/>
                  </a:lnTo>
                  <a:lnTo>
                    <a:pt x="345" y="164"/>
                  </a:lnTo>
                  <a:lnTo>
                    <a:pt x="374" y="164"/>
                  </a:lnTo>
                  <a:lnTo>
                    <a:pt x="405" y="202"/>
                  </a:lnTo>
                  <a:lnTo>
                    <a:pt x="436" y="164"/>
                  </a:lnTo>
                  <a:lnTo>
                    <a:pt x="464" y="164"/>
                  </a:lnTo>
                  <a:lnTo>
                    <a:pt x="516" y="280"/>
                  </a:lnTo>
                  <a:lnTo>
                    <a:pt x="495" y="298"/>
                  </a:lnTo>
                  <a:lnTo>
                    <a:pt x="460" y="239"/>
                  </a:lnTo>
                  <a:lnTo>
                    <a:pt x="457" y="319"/>
                  </a:lnTo>
                  <a:lnTo>
                    <a:pt x="457" y="319"/>
                  </a:lnTo>
                  <a:lnTo>
                    <a:pt x="466" y="496"/>
                  </a:lnTo>
                  <a:lnTo>
                    <a:pt x="421" y="496"/>
                  </a:lnTo>
                  <a:lnTo>
                    <a:pt x="412" y="346"/>
                  </a:lnTo>
                  <a:lnTo>
                    <a:pt x="393" y="346"/>
                  </a:lnTo>
                  <a:lnTo>
                    <a:pt x="383" y="496"/>
                  </a:lnTo>
                  <a:lnTo>
                    <a:pt x="340" y="496"/>
                  </a:lnTo>
                  <a:lnTo>
                    <a:pt x="347" y="319"/>
                  </a:lnTo>
                  <a:lnTo>
                    <a:pt x="346" y="307"/>
                  </a:lnTo>
                  <a:lnTo>
                    <a:pt x="328" y="322"/>
                  </a:lnTo>
                  <a:lnTo>
                    <a:pt x="337" y="532"/>
                  </a:lnTo>
                  <a:lnTo>
                    <a:pt x="285" y="532"/>
                  </a:lnTo>
                  <a:lnTo>
                    <a:pt x="273" y="353"/>
                  </a:lnTo>
                  <a:lnTo>
                    <a:pt x="250" y="353"/>
                  </a:lnTo>
                  <a:lnTo>
                    <a:pt x="241" y="532"/>
                  </a:lnTo>
                  <a:lnTo>
                    <a:pt x="186" y="532"/>
                  </a:lnTo>
                  <a:lnTo>
                    <a:pt x="198" y="322"/>
                  </a:lnTo>
                  <a:lnTo>
                    <a:pt x="173" y="304"/>
                  </a:lnTo>
                  <a:close/>
                  <a:moveTo>
                    <a:pt x="404" y="57"/>
                  </a:moveTo>
                  <a:lnTo>
                    <a:pt x="395" y="59"/>
                  </a:lnTo>
                  <a:lnTo>
                    <a:pt x="386" y="61"/>
                  </a:lnTo>
                  <a:lnTo>
                    <a:pt x="377" y="66"/>
                  </a:lnTo>
                  <a:lnTo>
                    <a:pt x="370" y="71"/>
                  </a:lnTo>
                  <a:lnTo>
                    <a:pt x="365" y="78"/>
                  </a:lnTo>
                  <a:lnTo>
                    <a:pt x="360" y="87"/>
                  </a:lnTo>
                  <a:lnTo>
                    <a:pt x="358" y="96"/>
                  </a:lnTo>
                  <a:lnTo>
                    <a:pt x="356" y="106"/>
                  </a:lnTo>
                  <a:lnTo>
                    <a:pt x="358" y="116"/>
                  </a:lnTo>
                  <a:lnTo>
                    <a:pt x="360" y="125"/>
                  </a:lnTo>
                  <a:lnTo>
                    <a:pt x="365" y="133"/>
                  </a:lnTo>
                  <a:lnTo>
                    <a:pt x="370" y="140"/>
                  </a:lnTo>
                  <a:lnTo>
                    <a:pt x="377" y="146"/>
                  </a:lnTo>
                  <a:lnTo>
                    <a:pt x="386" y="151"/>
                  </a:lnTo>
                  <a:lnTo>
                    <a:pt x="395" y="153"/>
                  </a:lnTo>
                  <a:lnTo>
                    <a:pt x="404" y="154"/>
                  </a:lnTo>
                  <a:lnTo>
                    <a:pt x="415" y="153"/>
                  </a:lnTo>
                  <a:lnTo>
                    <a:pt x="423" y="151"/>
                  </a:lnTo>
                  <a:lnTo>
                    <a:pt x="431" y="146"/>
                  </a:lnTo>
                  <a:lnTo>
                    <a:pt x="439" y="140"/>
                  </a:lnTo>
                  <a:lnTo>
                    <a:pt x="445" y="133"/>
                  </a:lnTo>
                  <a:lnTo>
                    <a:pt x="449" y="125"/>
                  </a:lnTo>
                  <a:lnTo>
                    <a:pt x="452" y="116"/>
                  </a:lnTo>
                  <a:lnTo>
                    <a:pt x="453" y="106"/>
                  </a:lnTo>
                  <a:lnTo>
                    <a:pt x="452" y="96"/>
                  </a:lnTo>
                  <a:lnTo>
                    <a:pt x="449" y="87"/>
                  </a:lnTo>
                  <a:lnTo>
                    <a:pt x="445" y="78"/>
                  </a:lnTo>
                  <a:lnTo>
                    <a:pt x="439" y="71"/>
                  </a:lnTo>
                  <a:lnTo>
                    <a:pt x="431" y="66"/>
                  </a:lnTo>
                  <a:lnTo>
                    <a:pt x="423" y="61"/>
                  </a:lnTo>
                  <a:lnTo>
                    <a:pt x="415" y="59"/>
                  </a:lnTo>
                  <a:lnTo>
                    <a:pt x="404" y="57"/>
                  </a:lnTo>
                  <a:close/>
                  <a:moveTo>
                    <a:pt x="263" y="0"/>
                  </a:moveTo>
                  <a:lnTo>
                    <a:pt x="257" y="0"/>
                  </a:lnTo>
                  <a:lnTo>
                    <a:pt x="251" y="1"/>
                  </a:lnTo>
                  <a:lnTo>
                    <a:pt x="245" y="3"/>
                  </a:lnTo>
                  <a:lnTo>
                    <a:pt x="240" y="5"/>
                  </a:lnTo>
                  <a:lnTo>
                    <a:pt x="229" y="11"/>
                  </a:lnTo>
                  <a:lnTo>
                    <a:pt x="220" y="18"/>
                  </a:lnTo>
                  <a:lnTo>
                    <a:pt x="213" y="27"/>
                  </a:lnTo>
                  <a:lnTo>
                    <a:pt x="207" y="38"/>
                  </a:lnTo>
                  <a:lnTo>
                    <a:pt x="206" y="42"/>
                  </a:lnTo>
                  <a:lnTo>
                    <a:pt x="203" y="48"/>
                  </a:lnTo>
                  <a:lnTo>
                    <a:pt x="203" y="54"/>
                  </a:lnTo>
                  <a:lnTo>
                    <a:pt x="202" y="61"/>
                  </a:lnTo>
                  <a:lnTo>
                    <a:pt x="203" y="67"/>
                  </a:lnTo>
                  <a:lnTo>
                    <a:pt x="203" y="73"/>
                  </a:lnTo>
                  <a:lnTo>
                    <a:pt x="206" y="78"/>
                  </a:lnTo>
                  <a:lnTo>
                    <a:pt x="207" y="84"/>
                  </a:lnTo>
                  <a:lnTo>
                    <a:pt x="213" y="95"/>
                  </a:lnTo>
                  <a:lnTo>
                    <a:pt x="220" y="103"/>
                  </a:lnTo>
                  <a:lnTo>
                    <a:pt x="229" y="111"/>
                  </a:lnTo>
                  <a:lnTo>
                    <a:pt x="240" y="116"/>
                  </a:lnTo>
                  <a:lnTo>
                    <a:pt x="245" y="118"/>
                  </a:lnTo>
                  <a:lnTo>
                    <a:pt x="251" y="119"/>
                  </a:lnTo>
                  <a:lnTo>
                    <a:pt x="257" y="120"/>
                  </a:lnTo>
                  <a:lnTo>
                    <a:pt x="263" y="120"/>
                  </a:lnTo>
                  <a:lnTo>
                    <a:pt x="269" y="120"/>
                  </a:lnTo>
                  <a:lnTo>
                    <a:pt x="275" y="119"/>
                  </a:lnTo>
                  <a:lnTo>
                    <a:pt x="280" y="118"/>
                  </a:lnTo>
                  <a:lnTo>
                    <a:pt x="286" y="116"/>
                  </a:lnTo>
                  <a:lnTo>
                    <a:pt x="297" y="111"/>
                  </a:lnTo>
                  <a:lnTo>
                    <a:pt x="305" y="103"/>
                  </a:lnTo>
                  <a:lnTo>
                    <a:pt x="313" y="95"/>
                  </a:lnTo>
                  <a:lnTo>
                    <a:pt x="319" y="84"/>
                  </a:lnTo>
                  <a:lnTo>
                    <a:pt x="320" y="78"/>
                  </a:lnTo>
                  <a:lnTo>
                    <a:pt x="323" y="73"/>
                  </a:lnTo>
                  <a:lnTo>
                    <a:pt x="323" y="67"/>
                  </a:lnTo>
                  <a:lnTo>
                    <a:pt x="324" y="61"/>
                  </a:lnTo>
                  <a:lnTo>
                    <a:pt x="323" y="54"/>
                  </a:lnTo>
                  <a:lnTo>
                    <a:pt x="323" y="48"/>
                  </a:lnTo>
                  <a:lnTo>
                    <a:pt x="320" y="42"/>
                  </a:lnTo>
                  <a:lnTo>
                    <a:pt x="319" y="38"/>
                  </a:lnTo>
                  <a:lnTo>
                    <a:pt x="313" y="27"/>
                  </a:lnTo>
                  <a:lnTo>
                    <a:pt x="305" y="18"/>
                  </a:lnTo>
                  <a:lnTo>
                    <a:pt x="297" y="11"/>
                  </a:lnTo>
                  <a:lnTo>
                    <a:pt x="286" y="5"/>
                  </a:lnTo>
                  <a:lnTo>
                    <a:pt x="280" y="3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稻壳儿 夏至夏末"/>
          <p:cNvSpPr txBox="1"/>
          <p:nvPr/>
        </p:nvSpPr>
        <p:spPr>
          <a:xfrm>
            <a:off x="3868131" y="180589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3531581" y="2095086"/>
            <a:ext cx="2242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3868131" y="424262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3531581" y="4531816"/>
            <a:ext cx="2242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533495" y="398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8196945" y="4273876"/>
            <a:ext cx="2242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空心弧 16"/>
          <p:cNvSpPr/>
          <p:nvPr/>
        </p:nvSpPr>
        <p:spPr>
          <a:xfrm rot="5400000">
            <a:off x="5084010" y="2556864"/>
            <a:ext cx="2776385" cy="2776385"/>
          </a:xfrm>
          <a:prstGeom prst="blockArc">
            <a:avLst>
              <a:gd name="adj1" fmla="val 10800000"/>
              <a:gd name="adj2" fmla="val 132580"/>
              <a:gd name="adj3" fmla="val 25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658128" y="1749651"/>
            <a:ext cx="1729311" cy="1704748"/>
            <a:chOff x="10056813" y="3157538"/>
            <a:chExt cx="558800" cy="550863"/>
          </a:xfrm>
          <a:solidFill>
            <a:schemeClr val="accent1"/>
          </a:solidFill>
        </p:grpSpPr>
        <p:sp>
          <p:nvSpPr>
            <p:cNvPr id="47" name="Freeform 189"/>
            <p:cNvSpPr/>
            <p:nvPr/>
          </p:nvSpPr>
          <p:spPr bwMode="auto">
            <a:xfrm>
              <a:off x="10269538" y="3335338"/>
              <a:ext cx="153988" cy="87313"/>
            </a:xfrm>
            <a:custGeom>
              <a:avLst/>
              <a:gdLst>
                <a:gd name="T0" fmla="*/ 0 w 53"/>
                <a:gd name="T1" fmla="*/ 16 h 30"/>
                <a:gd name="T2" fmla="*/ 4 w 53"/>
                <a:gd name="T3" fmla="*/ 20 h 30"/>
                <a:gd name="T4" fmla="*/ 39 w 53"/>
                <a:gd name="T5" fmla="*/ 20 h 30"/>
                <a:gd name="T6" fmla="*/ 35 w 53"/>
                <a:gd name="T7" fmla="*/ 24 h 30"/>
                <a:gd name="T8" fmla="*/ 34 w 53"/>
                <a:gd name="T9" fmla="*/ 29 h 30"/>
                <a:gd name="T10" fmla="*/ 37 w 53"/>
                <a:gd name="T11" fmla="*/ 30 h 30"/>
                <a:gd name="T12" fmla="*/ 40 w 53"/>
                <a:gd name="T13" fmla="*/ 29 h 30"/>
                <a:gd name="T14" fmla="*/ 51 w 53"/>
                <a:gd name="T15" fmla="*/ 18 h 30"/>
                <a:gd name="T16" fmla="*/ 53 w 53"/>
                <a:gd name="T17" fmla="*/ 16 h 30"/>
                <a:gd name="T18" fmla="*/ 51 w 53"/>
                <a:gd name="T19" fmla="*/ 13 h 30"/>
                <a:gd name="T20" fmla="*/ 40 w 53"/>
                <a:gd name="T21" fmla="*/ 2 h 30"/>
                <a:gd name="T22" fmla="*/ 34 w 53"/>
                <a:gd name="T23" fmla="*/ 2 h 30"/>
                <a:gd name="T24" fmla="*/ 35 w 53"/>
                <a:gd name="T25" fmla="*/ 8 h 30"/>
                <a:gd name="T26" fmla="*/ 39 w 53"/>
                <a:gd name="T27" fmla="*/ 12 h 30"/>
                <a:gd name="T28" fmla="*/ 4 w 53"/>
                <a:gd name="T29" fmla="*/ 12 h 30"/>
                <a:gd name="T30" fmla="*/ 0 w 53"/>
                <a:gd name="T3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30">
                  <a:moveTo>
                    <a:pt x="0" y="16"/>
                  </a:moveTo>
                  <a:cubicBezTo>
                    <a:pt x="0" y="18"/>
                    <a:pt x="2" y="20"/>
                    <a:pt x="4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3" y="25"/>
                    <a:pt x="33" y="28"/>
                    <a:pt x="34" y="29"/>
                  </a:cubicBezTo>
                  <a:cubicBezTo>
                    <a:pt x="35" y="30"/>
                    <a:pt x="36" y="30"/>
                    <a:pt x="37" y="30"/>
                  </a:cubicBezTo>
                  <a:cubicBezTo>
                    <a:pt x="38" y="30"/>
                    <a:pt x="39" y="30"/>
                    <a:pt x="40" y="29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8"/>
                    <a:pt x="53" y="17"/>
                    <a:pt x="53" y="16"/>
                  </a:cubicBezTo>
                  <a:cubicBezTo>
                    <a:pt x="53" y="14"/>
                    <a:pt x="52" y="13"/>
                    <a:pt x="51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0"/>
                    <a:pt x="36" y="0"/>
                    <a:pt x="34" y="2"/>
                  </a:cubicBezTo>
                  <a:cubicBezTo>
                    <a:pt x="33" y="3"/>
                    <a:pt x="33" y="6"/>
                    <a:pt x="35" y="8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3"/>
                    <a:pt x="0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90"/>
            <p:cNvSpPr/>
            <p:nvPr/>
          </p:nvSpPr>
          <p:spPr bwMode="auto">
            <a:xfrm>
              <a:off x="10269538" y="3440113"/>
              <a:ext cx="290513" cy="87313"/>
            </a:xfrm>
            <a:custGeom>
              <a:avLst/>
              <a:gdLst>
                <a:gd name="T0" fmla="*/ 82 w 100"/>
                <a:gd name="T1" fmla="*/ 1 h 30"/>
                <a:gd name="T2" fmla="*/ 82 w 100"/>
                <a:gd name="T3" fmla="*/ 7 h 30"/>
                <a:gd name="T4" fmla="*/ 86 w 100"/>
                <a:gd name="T5" fmla="*/ 11 h 30"/>
                <a:gd name="T6" fmla="*/ 4 w 100"/>
                <a:gd name="T7" fmla="*/ 11 h 30"/>
                <a:gd name="T8" fmla="*/ 0 w 100"/>
                <a:gd name="T9" fmla="*/ 15 h 30"/>
                <a:gd name="T10" fmla="*/ 4 w 100"/>
                <a:gd name="T11" fmla="*/ 19 h 30"/>
                <a:gd name="T12" fmla="*/ 86 w 100"/>
                <a:gd name="T13" fmla="*/ 19 h 30"/>
                <a:gd name="T14" fmla="*/ 82 w 100"/>
                <a:gd name="T15" fmla="*/ 23 h 30"/>
                <a:gd name="T16" fmla="*/ 82 w 100"/>
                <a:gd name="T17" fmla="*/ 29 h 30"/>
                <a:gd name="T18" fmla="*/ 85 w 100"/>
                <a:gd name="T19" fmla="*/ 30 h 30"/>
                <a:gd name="T20" fmla="*/ 87 w 100"/>
                <a:gd name="T21" fmla="*/ 29 h 30"/>
                <a:gd name="T22" fmla="*/ 99 w 100"/>
                <a:gd name="T23" fmla="*/ 18 h 30"/>
                <a:gd name="T24" fmla="*/ 100 w 100"/>
                <a:gd name="T25" fmla="*/ 15 h 30"/>
                <a:gd name="T26" fmla="*/ 99 w 100"/>
                <a:gd name="T27" fmla="*/ 12 h 30"/>
                <a:gd name="T28" fmla="*/ 87 w 100"/>
                <a:gd name="T29" fmla="*/ 1 h 30"/>
                <a:gd name="T30" fmla="*/ 82 w 100"/>
                <a:gd name="T3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30">
                  <a:moveTo>
                    <a:pt x="82" y="1"/>
                  </a:moveTo>
                  <a:cubicBezTo>
                    <a:pt x="80" y="3"/>
                    <a:pt x="80" y="6"/>
                    <a:pt x="82" y="7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0" y="25"/>
                    <a:pt x="80" y="27"/>
                    <a:pt x="82" y="29"/>
                  </a:cubicBezTo>
                  <a:cubicBezTo>
                    <a:pt x="83" y="30"/>
                    <a:pt x="84" y="30"/>
                    <a:pt x="85" y="30"/>
                  </a:cubicBezTo>
                  <a:cubicBezTo>
                    <a:pt x="86" y="30"/>
                    <a:pt x="87" y="30"/>
                    <a:pt x="87" y="29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7"/>
                    <a:pt x="100" y="16"/>
                    <a:pt x="100" y="15"/>
                  </a:cubicBezTo>
                  <a:cubicBezTo>
                    <a:pt x="100" y="14"/>
                    <a:pt x="99" y="13"/>
                    <a:pt x="99" y="12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0"/>
                    <a:pt x="83" y="0"/>
                    <a:pt x="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91"/>
            <p:cNvSpPr/>
            <p:nvPr/>
          </p:nvSpPr>
          <p:spPr bwMode="auto">
            <a:xfrm>
              <a:off x="10269538" y="3543301"/>
              <a:ext cx="346075" cy="90488"/>
            </a:xfrm>
            <a:custGeom>
              <a:avLst/>
              <a:gdLst>
                <a:gd name="T0" fmla="*/ 118 w 119"/>
                <a:gd name="T1" fmla="*/ 13 h 31"/>
                <a:gd name="T2" fmla="*/ 107 w 119"/>
                <a:gd name="T3" fmla="*/ 2 h 31"/>
                <a:gd name="T4" fmla="*/ 101 w 119"/>
                <a:gd name="T5" fmla="*/ 2 h 31"/>
                <a:gd name="T6" fmla="*/ 101 w 119"/>
                <a:gd name="T7" fmla="*/ 8 h 31"/>
                <a:gd name="T8" fmla="*/ 105 w 119"/>
                <a:gd name="T9" fmla="*/ 12 h 31"/>
                <a:gd name="T10" fmla="*/ 4 w 119"/>
                <a:gd name="T11" fmla="*/ 12 h 31"/>
                <a:gd name="T12" fmla="*/ 0 w 119"/>
                <a:gd name="T13" fmla="*/ 16 h 31"/>
                <a:gd name="T14" fmla="*/ 4 w 119"/>
                <a:gd name="T15" fmla="*/ 20 h 31"/>
                <a:gd name="T16" fmla="*/ 105 w 119"/>
                <a:gd name="T17" fmla="*/ 20 h 31"/>
                <a:gd name="T18" fmla="*/ 101 w 119"/>
                <a:gd name="T19" fmla="*/ 24 h 31"/>
                <a:gd name="T20" fmla="*/ 101 w 119"/>
                <a:gd name="T21" fmla="*/ 29 h 31"/>
                <a:gd name="T22" fmla="*/ 104 w 119"/>
                <a:gd name="T23" fmla="*/ 31 h 31"/>
                <a:gd name="T24" fmla="*/ 107 w 119"/>
                <a:gd name="T25" fmla="*/ 29 h 31"/>
                <a:gd name="T26" fmla="*/ 118 w 119"/>
                <a:gd name="T27" fmla="*/ 19 h 31"/>
                <a:gd name="T28" fmla="*/ 119 w 119"/>
                <a:gd name="T29" fmla="*/ 16 h 31"/>
                <a:gd name="T30" fmla="*/ 118 w 119"/>
                <a:gd name="T3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31">
                  <a:moveTo>
                    <a:pt x="118" y="13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5" y="0"/>
                    <a:pt x="103" y="0"/>
                    <a:pt x="101" y="2"/>
                  </a:cubicBezTo>
                  <a:cubicBezTo>
                    <a:pt x="99" y="4"/>
                    <a:pt x="100" y="6"/>
                    <a:pt x="101" y="8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3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5"/>
                    <a:pt x="99" y="28"/>
                    <a:pt x="101" y="29"/>
                  </a:cubicBezTo>
                  <a:cubicBezTo>
                    <a:pt x="102" y="30"/>
                    <a:pt x="103" y="31"/>
                    <a:pt x="104" y="31"/>
                  </a:cubicBezTo>
                  <a:cubicBezTo>
                    <a:pt x="105" y="31"/>
                    <a:pt x="106" y="30"/>
                    <a:pt x="107" y="2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18"/>
                    <a:pt x="119" y="17"/>
                    <a:pt x="119" y="16"/>
                  </a:cubicBezTo>
                  <a:cubicBezTo>
                    <a:pt x="119" y="15"/>
                    <a:pt x="119" y="14"/>
                    <a:pt x="118" y="1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92"/>
            <p:cNvSpPr/>
            <p:nvPr/>
          </p:nvSpPr>
          <p:spPr bwMode="auto">
            <a:xfrm>
              <a:off x="10166350" y="3321051"/>
              <a:ext cx="23813" cy="69850"/>
            </a:xfrm>
            <a:custGeom>
              <a:avLst/>
              <a:gdLst>
                <a:gd name="T0" fmla="*/ 15 w 15"/>
                <a:gd name="T1" fmla="*/ 44 h 44"/>
                <a:gd name="T2" fmla="*/ 15 w 15"/>
                <a:gd name="T3" fmla="*/ 0 h 44"/>
                <a:gd name="T4" fmla="*/ 11 w 15"/>
                <a:gd name="T5" fmla="*/ 0 h 44"/>
                <a:gd name="T6" fmla="*/ 0 w 15"/>
                <a:gd name="T7" fmla="*/ 6 h 44"/>
                <a:gd name="T8" fmla="*/ 2 w 15"/>
                <a:gd name="T9" fmla="*/ 9 h 44"/>
                <a:gd name="T10" fmla="*/ 10 w 15"/>
                <a:gd name="T11" fmla="*/ 6 h 44"/>
                <a:gd name="T12" fmla="*/ 10 w 15"/>
                <a:gd name="T13" fmla="*/ 6 h 44"/>
                <a:gd name="T14" fmla="*/ 10 w 15"/>
                <a:gd name="T15" fmla="*/ 44 h 44"/>
                <a:gd name="T16" fmla="*/ 15 w 15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4">
                  <a:moveTo>
                    <a:pt x="15" y="44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0" y="6"/>
                  </a:lnTo>
                  <a:lnTo>
                    <a:pt x="2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44"/>
                  </a:lnTo>
                  <a:lnTo>
                    <a:pt x="15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93"/>
            <p:cNvSpPr/>
            <p:nvPr/>
          </p:nvSpPr>
          <p:spPr bwMode="auto">
            <a:xfrm>
              <a:off x="10161588" y="3421063"/>
              <a:ext cx="42863" cy="69850"/>
            </a:xfrm>
            <a:custGeom>
              <a:avLst/>
              <a:gdLst>
                <a:gd name="T0" fmla="*/ 15 w 15"/>
                <a:gd name="T1" fmla="*/ 22 h 24"/>
                <a:gd name="T2" fmla="*/ 5 w 15"/>
                <a:gd name="T3" fmla="*/ 22 h 24"/>
                <a:gd name="T4" fmla="*/ 5 w 15"/>
                <a:gd name="T5" fmla="*/ 22 h 24"/>
                <a:gd name="T6" fmla="*/ 7 w 15"/>
                <a:gd name="T7" fmla="*/ 20 h 24"/>
                <a:gd name="T8" fmla="*/ 15 w 15"/>
                <a:gd name="T9" fmla="*/ 7 h 24"/>
                <a:gd name="T10" fmla="*/ 8 w 15"/>
                <a:gd name="T11" fmla="*/ 0 h 24"/>
                <a:gd name="T12" fmla="*/ 1 w 15"/>
                <a:gd name="T13" fmla="*/ 3 h 24"/>
                <a:gd name="T14" fmla="*/ 2 w 15"/>
                <a:gd name="T15" fmla="*/ 5 h 24"/>
                <a:gd name="T16" fmla="*/ 7 w 15"/>
                <a:gd name="T17" fmla="*/ 3 h 24"/>
                <a:gd name="T18" fmla="*/ 12 w 15"/>
                <a:gd name="T19" fmla="*/ 7 h 24"/>
                <a:gd name="T20" fmla="*/ 3 w 15"/>
                <a:gd name="T21" fmla="*/ 20 h 24"/>
                <a:gd name="T22" fmla="*/ 0 w 15"/>
                <a:gd name="T23" fmla="*/ 22 h 24"/>
                <a:gd name="T24" fmla="*/ 0 w 15"/>
                <a:gd name="T25" fmla="*/ 24 h 24"/>
                <a:gd name="T26" fmla="*/ 15 w 15"/>
                <a:gd name="T27" fmla="*/ 24 h 24"/>
                <a:gd name="T28" fmla="*/ 15 w 15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4">
                  <a:moveTo>
                    <a:pt x="1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2" y="15"/>
                    <a:pt x="15" y="11"/>
                    <a:pt x="15" y="7"/>
                  </a:cubicBezTo>
                  <a:cubicBezTo>
                    <a:pt x="15" y="4"/>
                    <a:pt x="13" y="0"/>
                    <a:pt x="8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10" y="3"/>
                    <a:pt x="12" y="5"/>
                    <a:pt x="12" y="7"/>
                  </a:cubicBezTo>
                  <a:cubicBezTo>
                    <a:pt x="12" y="11"/>
                    <a:pt x="9" y="14"/>
                    <a:pt x="3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4"/>
                    <a:pt x="15" y="24"/>
                    <a:pt x="15" y="24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94"/>
            <p:cNvSpPr/>
            <p:nvPr/>
          </p:nvSpPr>
          <p:spPr bwMode="auto">
            <a:xfrm>
              <a:off x="10161588" y="3527426"/>
              <a:ext cx="42863" cy="73025"/>
            </a:xfrm>
            <a:custGeom>
              <a:avLst/>
              <a:gdLst>
                <a:gd name="T0" fmla="*/ 6 w 15"/>
                <a:gd name="T1" fmla="*/ 23 h 25"/>
                <a:gd name="T2" fmla="*/ 1 w 15"/>
                <a:gd name="T3" fmla="*/ 21 h 25"/>
                <a:gd name="T4" fmla="*/ 0 w 15"/>
                <a:gd name="T5" fmla="*/ 24 h 25"/>
                <a:gd name="T6" fmla="*/ 6 w 15"/>
                <a:gd name="T7" fmla="*/ 25 h 25"/>
                <a:gd name="T8" fmla="*/ 15 w 15"/>
                <a:gd name="T9" fmla="*/ 18 h 25"/>
                <a:gd name="T10" fmla="*/ 10 w 15"/>
                <a:gd name="T11" fmla="*/ 12 h 25"/>
                <a:gd name="T12" fmla="*/ 10 w 15"/>
                <a:gd name="T13" fmla="*/ 12 h 25"/>
                <a:gd name="T14" fmla="*/ 14 w 15"/>
                <a:gd name="T15" fmla="*/ 6 h 25"/>
                <a:gd name="T16" fmla="*/ 7 w 15"/>
                <a:gd name="T17" fmla="*/ 0 h 25"/>
                <a:gd name="T18" fmla="*/ 1 w 15"/>
                <a:gd name="T19" fmla="*/ 2 h 25"/>
                <a:gd name="T20" fmla="*/ 2 w 15"/>
                <a:gd name="T21" fmla="*/ 5 h 25"/>
                <a:gd name="T22" fmla="*/ 7 w 15"/>
                <a:gd name="T23" fmla="*/ 3 h 25"/>
                <a:gd name="T24" fmla="*/ 11 w 15"/>
                <a:gd name="T25" fmla="*/ 7 h 25"/>
                <a:gd name="T26" fmla="*/ 5 w 15"/>
                <a:gd name="T27" fmla="*/ 11 h 25"/>
                <a:gd name="T28" fmla="*/ 4 w 15"/>
                <a:gd name="T29" fmla="*/ 11 h 25"/>
                <a:gd name="T30" fmla="*/ 4 w 15"/>
                <a:gd name="T31" fmla="*/ 13 h 25"/>
                <a:gd name="T32" fmla="*/ 5 w 15"/>
                <a:gd name="T33" fmla="*/ 13 h 25"/>
                <a:gd name="T34" fmla="*/ 12 w 15"/>
                <a:gd name="T35" fmla="*/ 18 h 25"/>
                <a:gd name="T36" fmla="*/ 6 w 15"/>
                <a:gd name="T3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5">
                  <a:moveTo>
                    <a:pt x="6" y="23"/>
                  </a:moveTo>
                  <a:cubicBezTo>
                    <a:pt x="4" y="23"/>
                    <a:pt x="2" y="22"/>
                    <a:pt x="1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4" y="25"/>
                    <a:pt x="6" y="25"/>
                  </a:cubicBezTo>
                  <a:cubicBezTo>
                    <a:pt x="12" y="25"/>
                    <a:pt x="15" y="22"/>
                    <a:pt x="15" y="18"/>
                  </a:cubicBezTo>
                  <a:cubicBezTo>
                    <a:pt x="15" y="15"/>
                    <a:pt x="13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0"/>
                    <a:pt x="8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2" y="15"/>
                    <a:pt x="12" y="18"/>
                  </a:cubicBezTo>
                  <a:cubicBezTo>
                    <a:pt x="12" y="20"/>
                    <a:pt x="10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95"/>
            <p:cNvSpPr>
              <a:spLocks noEditPoints="1"/>
            </p:cNvSpPr>
            <p:nvPr/>
          </p:nvSpPr>
          <p:spPr bwMode="auto">
            <a:xfrm>
              <a:off x="10056813" y="3157538"/>
              <a:ext cx="471488" cy="550863"/>
            </a:xfrm>
            <a:custGeom>
              <a:avLst/>
              <a:gdLst>
                <a:gd name="T0" fmla="*/ 141 w 162"/>
                <a:gd name="T1" fmla="*/ 171 h 189"/>
                <a:gd name="T2" fmla="*/ 19 w 162"/>
                <a:gd name="T3" fmla="*/ 171 h 189"/>
                <a:gd name="T4" fmla="*/ 19 w 162"/>
                <a:gd name="T5" fmla="*/ 45 h 189"/>
                <a:gd name="T6" fmla="*/ 141 w 162"/>
                <a:gd name="T7" fmla="*/ 45 h 189"/>
                <a:gd name="T8" fmla="*/ 141 w 162"/>
                <a:gd name="T9" fmla="*/ 58 h 189"/>
                <a:gd name="T10" fmla="*/ 162 w 162"/>
                <a:gd name="T11" fmla="*/ 58 h 189"/>
                <a:gd name="T12" fmla="*/ 162 w 162"/>
                <a:gd name="T13" fmla="*/ 17 h 189"/>
                <a:gd name="T14" fmla="*/ 145 w 162"/>
                <a:gd name="T15" fmla="*/ 0 h 189"/>
                <a:gd name="T16" fmla="*/ 17 w 162"/>
                <a:gd name="T17" fmla="*/ 0 h 189"/>
                <a:gd name="T18" fmla="*/ 0 w 162"/>
                <a:gd name="T19" fmla="*/ 17 h 189"/>
                <a:gd name="T20" fmla="*/ 0 w 162"/>
                <a:gd name="T21" fmla="*/ 172 h 189"/>
                <a:gd name="T22" fmla="*/ 17 w 162"/>
                <a:gd name="T23" fmla="*/ 189 h 189"/>
                <a:gd name="T24" fmla="*/ 145 w 162"/>
                <a:gd name="T25" fmla="*/ 189 h 189"/>
                <a:gd name="T26" fmla="*/ 162 w 162"/>
                <a:gd name="T27" fmla="*/ 172 h 189"/>
                <a:gd name="T28" fmla="*/ 162 w 162"/>
                <a:gd name="T29" fmla="*/ 163 h 189"/>
                <a:gd name="T30" fmla="*/ 141 w 162"/>
                <a:gd name="T31" fmla="*/ 163 h 189"/>
                <a:gd name="T32" fmla="*/ 141 w 162"/>
                <a:gd name="T33" fmla="*/ 171 h 189"/>
                <a:gd name="T34" fmla="*/ 66 w 162"/>
                <a:gd name="T35" fmla="*/ 19 h 189"/>
                <a:gd name="T36" fmla="*/ 77 w 162"/>
                <a:gd name="T37" fmla="*/ 19 h 189"/>
                <a:gd name="T38" fmla="*/ 81 w 162"/>
                <a:gd name="T39" fmla="*/ 23 h 189"/>
                <a:gd name="T40" fmla="*/ 77 w 162"/>
                <a:gd name="T41" fmla="*/ 27 h 189"/>
                <a:gd name="T42" fmla="*/ 66 w 162"/>
                <a:gd name="T43" fmla="*/ 27 h 189"/>
                <a:gd name="T44" fmla="*/ 62 w 162"/>
                <a:gd name="T45" fmla="*/ 23 h 189"/>
                <a:gd name="T46" fmla="*/ 66 w 162"/>
                <a:gd name="T47" fmla="*/ 19 h 189"/>
                <a:gd name="T48" fmla="*/ 43 w 162"/>
                <a:gd name="T49" fmla="*/ 19 h 189"/>
                <a:gd name="T50" fmla="*/ 54 w 162"/>
                <a:gd name="T51" fmla="*/ 19 h 189"/>
                <a:gd name="T52" fmla="*/ 58 w 162"/>
                <a:gd name="T53" fmla="*/ 23 h 189"/>
                <a:gd name="T54" fmla="*/ 54 w 162"/>
                <a:gd name="T55" fmla="*/ 27 h 189"/>
                <a:gd name="T56" fmla="*/ 43 w 162"/>
                <a:gd name="T57" fmla="*/ 27 h 189"/>
                <a:gd name="T58" fmla="*/ 39 w 162"/>
                <a:gd name="T59" fmla="*/ 23 h 189"/>
                <a:gd name="T60" fmla="*/ 43 w 162"/>
                <a:gd name="T61" fmla="*/ 19 h 189"/>
                <a:gd name="T62" fmla="*/ 17 w 162"/>
                <a:gd name="T63" fmla="*/ 23 h 189"/>
                <a:gd name="T64" fmla="*/ 20 w 162"/>
                <a:gd name="T65" fmla="*/ 19 h 189"/>
                <a:gd name="T66" fmla="*/ 31 w 162"/>
                <a:gd name="T67" fmla="*/ 19 h 189"/>
                <a:gd name="T68" fmla="*/ 35 w 162"/>
                <a:gd name="T69" fmla="*/ 23 h 189"/>
                <a:gd name="T70" fmla="*/ 31 w 162"/>
                <a:gd name="T71" fmla="*/ 27 h 189"/>
                <a:gd name="T72" fmla="*/ 20 w 162"/>
                <a:gd name="T73" fmla="*/ 27 h 189"/>
                <a:gd name="T74" fmla="*/ 17 w 162"/>
                <a:gd name="T75" fmla="*/ 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" h="189">
                  <a:moveTo>
                    <a:pt x="141" y="171"/>
                  </a:moveTo>
                  <a:cubicBezTo>
                    <a:pt x="19" y="171"/>
                    <a:pt x="19" y="171"/>
                    <a:pt x="19" y="171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2" y="8"/>
                    <a:pt x="154" y="0"/>
                    <a:pt x="14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1"/>
                    <a:pt x="8" y="189"/>
                    <a:pt x="17" y="189"/>
                  </a:cubicBezTo>
                  <a:cubicBezTo>
                    <a:pt x="145" y="189"/>
                    <a:pt x="145" y="189"/>
                    <a:pt x="145" y="189"/>
                  </a:cubicBezTo>
                  <a:cubicBezTo>
                    <a:pt x="154" y="189"/>
                    <a:pt x="162" y="181"/>
                    <a:pt x="162" y="172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41" y="163"/>
                    <a:pt x="141" y="163"/>
                    <a:pt x="141" y="163"/>
                  </a:cubicBezTo>
                  <a:lnTo>
                    <a:pt x="141" y="171"/>
                  </a:lnTo>
                  <a:close/>
                  <a:moveTo>
                    <a:pt x="66" y="19"/>
                  </a:moveTo>
                  <a:cubicBezTo>
                    <a:pt x="77" y="19"/>
                    <a:pt x="77" y="19"/>
                    <a:pt x="77" y="19"/>
                  </a:cubicBezTo>
                  <a:cubicBezTo>
                    <a:pt x="79" y="19"/>
                    <a:pt x="81" y="20"/>
                    <a:pt x="81" y="23"/>
                  </a:cubicBezTo>
                  <a:cubicBezTo>
                    <a:pt x="81" y="25"/>
                    <a:pt x="79" y="27"/>
                    <a:pt x="7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4" y="27"/>
                    <a:pt x="62" y="25"/>
                    <a:pt x="62" y="23"/>
                  </a:cubicBezTo>
                  <a:cubicBezTo>
                    <a:pt x="62" y="20"/>
                    <a:pt x="64" y="19"/>
                    <a:pt x="66" y="19"/>
                  </a:cubicBezTo>
                  <a:close/>
                  <a:moveTo>
                    <a:pt x="43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6" y="19"/>
                    <a:pt x="58" y="20"/>
                    <a:pt x="58" y="23"/>
                  </a:cubicBezTo>
                  <a:cubicBezTo>
                    <a:pt x="58" y="25"/>
                    <a:pt x="56" y="27"/>
                    <a:pt x="5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1" y="27"/>
                    <a:pt x="39" y="25"/>
                    <a:pt x="39" y="23"/>
                  </a:cubicBezTo>
                  <a:cubicBezTo>
                    <a:pt x="39" y="20"/>
                    <a:pt x="41" y="19"/>
                    <a:pt x="43" y="19"/>
                  </a:cubicBezTo>
                  <a:close/>
                  <a:moveTo>
                    <a:pt x="17" y="23"/>
                  </a:moveTo>
                  <a:cubicBezTo>
                    <a:pt x="17" y="20"/>
                    <a:pt x="18" y="19"/>
                    <a:pt x="2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3" y="19"/>
                    <a:pt x="35" y="20"/>
                    <a:pt x="35" y="23"/>
                  </a:cubicBezTo>
                  <a:cubicBezTo>
                    <a:pt x="35" y="25"/>
                    <a:pt x="33" y="27"/>
                    <a:pt x="31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7" y="25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椭圆 53"/>
          <p:cNvSpPr/>
          <p:nvPr/>
        </p:nvSpPr>
        <p:spPr>
          <a:xfrm>
            <a:off x="4002694" y="1992966"/>
            <a:ext cx="660389" cy="6603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77597" y="2396625"/>
            <a:ext cx="3615929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77597" y="1972212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219305" y="3479561"/>
            <a:ext cx="660389" cy="6603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894208" y="3883220"/>
            <a:ext cx="3615929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894208" y="3458807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483040" y="4817239"/>
            <a:ext cx="660389" cy="6603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157943" y="5220898"/>
            <a:ext cx="3615929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57943" y="4796485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63" name="直角上箭头 62"/>
          <p:cNvSpPr/>
          <p:nvPr/>
        </p:nvSpPr>
        <p:spPr>
          <a:xfrm rot="5400000">
            <a:off x="4156844" y="3137204"/>
            <a:ext cx="850392" cy="731520"/>
          </a:xfrm>
          <a:prstGeom prst="bent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直角上箭头 63"/>
          <p:cNvSpPr/>
          <p:nvPr/>
        </p:nvSpPr>
        <p:spPr>
          <a:xfrm rot="5400000">
            <a:off x="5389610" y="4563323"/>
            <a:ext cx="850392" cy="731520"/>
          </a:xfrm>
          <a:prstGeom prst="bent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 animBg="1"/>
      <p:bldP spid="58" grpId="0"/>
      <p:bldP spid="59" grpId="0"/>
      <p:bldP spid="60" grpId="0" animBg="1"/>
      <p:bldP spid="61" grpId="0"/>
      <p:bldP spid="62" grpId="0"/>
      <p:bldP spid="63" grpId="0" animBg="1"/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0423" y="3056779"/>
            <a:ext cx="370094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04706" y="4101217"/>
            <a:ext cx="370094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751" y="5087320"/>
            <a:ext cx="370094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6140" y="2012341"/>
            <a:ext cx="370094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418797" y="2342385"/>
            <a:ext cx="609600" cy="45719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4931340" y="3403251"/>
            <a:ext cx="609600" cy="45719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515623" y="4400368"/>
            <a:ext cx="609600" cy="45719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965133" y="5432191"/>
            <a:ext cx="609600" cy="45719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82322" y="1930122"/>
            <a:ext cx="3821793" cy="3844070"/>
            <a:chOff x="1882322" y="1930122"/>
            <a:chExt cx="3821793" cy="384407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82322" y="1930122"/>
              <a:ext cx="3821793" cy="3844070"/>
              <a:chOff x="488950" y="5299076"/>
              <a:chExt cx="544513" cy="547687"/>
            </a:xfrm>
          </p:grpSpPr>
          <p:sp>
            <p:nvSpPr>
              <p:cNvPr id="19" name="Freeform 111"/>
              <p:cNvSpPr/>
              <p:nvPr/>
            </p:nvSpPr>
            <p:spPr bwMode="auto">
              <a:xfrm>
                <a:off x="488950" y="5761038"/>
                <a:ext cx="544513" cy="85725"/>
              </a:xfrm>
              <a:custGeom>
                <a:avLst/>
                <a:gdLst>
                  <a:gd name="T0" fmla="*/ 191 w 191"/>
                  <a:gd name="T1" fmla="*/ 23 h 30"/>
                  <a:gd name="T2" fmla="*/ 179 w 191"/>
                  <a:gd name="T3" fmla="*/ 0 h 30"/>
                  <a:gd name="T4" fmla="*/ 178 w 191"/>
                  <a:gd name="T5" fmla="*/ 0 h 30"/>
                  <a:gd name="T6" fmla="*/ 13 w 191"/>
                  <a:gd name="T7" fmla="*/ 0 h 30"/>
                  <a:gd name="T8" fmla="*/ 12 w 191"/>
                  <a:gd name="T9" fmla="*/ 0 h 30"/>
                  <a:gd name="T10" fmla="*/ 0 w 191"/>
                  <a:gd name="T11" fmla="*/ 23 h 30"/>
                  <a:gd name="T12" fmla="*/ 0 w 191"/>
                  <a:gd name="T13" fmla="*/ 24 h 30"/>
                  <a:gd name="T14" fmla="*/ 0 w 191"/>
                  <a:gd name="T15" fmla="*/ 29 h 30"/>
                  <a:gd name="T16" fmla="*/ 1 w 191"/>
                  <a:gd name="T17" fmla="*/ 30 h 30"/>
                  <a:gd name="T18" fmla="*/ 190 w 191"/>
                  <a:gd name="T19" fmla="*/ 30 h 30"/>
                  <a:gd name="T20" fmla="*/ 191 w 191"/>
                  <a:gd name="T21" fmla="*/ 29 h 30"/>
                  <a:gd name="T22" fmla="*/ 191 w 191"/>
                  <a:gd name="T23" fmla="*/ 24 h 30"/>
                  <a:gd name="T24" fmla="*/ 191 w 191"/>
                  <a:gd name="T25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30">
                    <a:moveTo>
                      <a:pt x="191" y="23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0"/>
                      <a:pt x="178" y="0"/>
                      <a:pt x="17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190" y="30"/>
                      <a:pt x="190" y="30"/>
                      <a:pt x="190" y="30"/>
                    </a:cubicBezTo>
                    <a:cubicBezTo>
                      <a:pt x="191" y="30"/>
                      <a:pt x="191" y="29"/>
                      <a:pt x="191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24"/>
                      <a:pt x="191" y="24"/>
                      <a:pt x="191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12"/>
              <p:cNvSpPr/>
              <p:nvPr/>
            </p:nvSpPr>
            <p:spPr bwMode="auto">
              <a:xfrm>
                <a:off x="554038" y="5618163"/>
                <a:ext cx="412750" cy="85725"/>
              </a:xfrm>
              <a:custGeom>
                <a:avLst/>
                <a:gdLst>
                  <a:gd name="T0" fmla="*/ 1 w 145"/>
                  <a:gd name="T1" fmla="*/ 30 h 30"/>
                  <a:gd name="T2" fmla="*/ 144 w 145"/>
                  <a:gd name="T3" fmla="*/ 30 h 30"/>
                  <a:gd name="T4" fmla="*/ 145 w 145"/>
                  <a:gd name="T5" fmla="*/ 29 h 30"/>
                  <a:gd name="T6" fmla="*/ 145 w 145"/>
                  <a:gd name="T7" fmla="*/ 28 h 30"/>
                  <a:gd name="T8" fmla="*/ 130 w 145"/>
                  <a:gd name="T9" fmla="*/ 0 h 30"/>
                  <a:gd name="T10" fmla="*/ 129 w 145"/>
                  <a:gd name="T11" fmla="*/ 0 h 30"/>
                  <a:gd name="T12" fmla="*/ 16 w 145"/>
                  <a:gd name="T13" fmla="*/ 0 h 30"/>
                  <a:gd name="T14" fmla="*/ 15 w 145"/>
                  <a:gd name="T15" fmla="*/ 0 h 30"/>
                  <a:gd name="T16" fmla="*/ 1 w 145"/>
                  <a:gd name="T17" fmla="*/ 28 h 30"/>
                  <a:gd name="T18" fmla="*/ 1 w 145"/>
                  <a:gd name="T19" fmla="*/ 29 h 30"/>
                  <a:gd name="T20" fmla="*/ 1 w 145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30">
                    <a:moveTo>
                      <a:pt x="1" y="30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4" y="30"/>
                      <a:pt x="144" y="29"/>
                      <a:pt x="145" y="29"/>
                    </a:cubicBezTo>
                    <a:cubicBezTo>
                      <a:pt x="145" y="29"/>
                      <a:pt x="145" y="28"/>
                      <a:pt x="145" y="28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1" y="29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13"/>
              <p:cNvSpPr/>
              <p:nvPr/>
            </p:nvSpPr>
            <p:spPr bwMode="auto">
              <a:xfrm>
                <a:off x="628650" y="5473701"/>
                <a:ext cx="265113" cy="85725"/>
              </a:xfrm>
              <a:custGeom>
                <a:avLst/>
                <a:gdLst>
                  <a:gd name="T0" fmla="*/ 1 w 93"/>
                  <a:gd name="T1" fmla="*/ 30 h 30"/>
                  <a:gd name="T2" fmla="*/ 92 w 93"/>
                  <a:gd name="T3" fmla="*/ 30 h 30"/>
                  <a:gd name="T4" fmla="*/ 93 w 93"/>
                  <a:gd name="T5" fmla="*/ 30 h 30"/>
                  <a:gd name="T6" fmla="*/ 93 w 93"/>
                  <a:gd name="T7" fmla="*/ 29 h 30"/>
                  <a:gd name="T8" fmla="*/ 78 w 93"/>
                  <a:gd name="T9" fmla="*/ 1 h 30"/>
                  <a:gd name="T10" fmla="*/ 78 w 93"/>
                  <a:gd name="T11" fmla="*/ 0 h 30"/>
                  <a:gd name="T12" fmla="*/ 16 w 93"/>
                  <a:gd name="T13" fmla="*/ 0 h 30"/>
                  <a:gd name="T14" fmla="*/ 15 w 93"/>
                  <a:gd name="T15" fmla="*/ 1 h 30"/>
                  <a:gd name="T16" fmla="*/ 0 w 93"/>
                  <a:gd name="T17" fmla="*/ 29 h 30"/>
                  <a:gd name="T18" fmla="*/ 0 w 93"/>
                  <a:gd name="T19" fmla="*/ 30 h 30"/>
                  <a:gd name="T20" fmla="*/ 1 w 93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30">
                    <a:moveTo>
                      <a:pt x="1" y="30"/>
                    </a:moveTo>
                    <a:cubicBezTo>
                      <a:pt x="92" y="30"/>
                      <a:pt x="92" y="30"/>
                      <a:pt x="92" y="30"/>
                    </a:cubicBezTo>
                    <a:cubicBezTo>
                      <a:pt x="92" y="30"/>
                      <a:pt x="93" y="30"/>
                      <a:pt x="93" y="30"/>
                    </a:cubicBezTo>
                    <a:cubicBezTo>
                      <a:pt x="93" y="30"/>
                      <a:pt x="93" y="29"/>
                      <a:pt x="93" y="29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14"/>
              <p:cNvSpPr/>
              <p:nvPr/>
            </p:nvSpPr>
            <p:spPr bwMode="auto">
              <a:xfrm>
                <a:off x="703263" y="5299076"/>
                <a:ext cx="115888" cy="117475"/>
              </a:xfrm>
              <a:custGeom>
                <a:avLst/>
                <a:gdLst>
                  <a:gd name="T0" fmla="*/ 1 w 41"/>
                  <a:gd name="T1" fmla="*/ 41 h 41"/>
                  <a:gd name="T2" fmla="*/ 40 w 41"/>
                  <a:gd name="T3" fmla="*/ 41 h 41"/>
                  <a:gd name="T4" fmla="*/ 41 w 41"/>
                  <a:gd name="T5" fmla="*/ 41 h 41"/>
                  <a:gd name="T6" fmla="*/ 41 w 41"/>
                  <a:gd name="T7" fmla="*/ 40 h 41"/>
                  <a:gd name="T8" fmla="*/ 27 w 41"/>
                  <a:gd name="T9" fmla="*/ 12 h 41"/>
                  <a:gd name="T10" fmla="*/ 27 w 41"/>
                  <a:gd name="T11" fmla="*/ 12 h 41"/>
                  <a:gd name="T12" fmla="*/ 21 w 41"/>
                  <a:gd name="T13" fmla="*/ 0 h 41"/>
                  <a:gd name="T14" fmla="*/ 14 w 41"/>
                  <a:gd name="T15" fmla="*/ 12 h 41"/>
                  <a:gd name="T16" fmla="*/ 14 w 41"/>
                  <a:gd name="T17" fmla="*/ 12 h 41"/>
                  <a:gd name="T18" fmla="*/ 0 w 41"/>
                  <a:gd name="T19" fmla="*/ 40 h 41"/>
                  <a:gd name="T20" fmla="*/ 0 w 41"/>
                  <a:gd name="T21" fmla="*/ 41 h 41"/>
                  <a:gd name="T22" fmla="*/ 1 w 41"/>
                  <a:gd name="T2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41">
                    <a:moveTo>
                      <a:pt x="1" y="41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1"/>
                    </a:cubicBezTo>
                    <a:cubicBezTo>
                      <a:pt x="0" y="41"/>
                      <a:pt x="1" y="41"/>
                      <a:pt x="1" y="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002818" y="5202737"/>
              <a:ext cx="1569660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002818" y="4216633"/>
              <a:ext cx="1569660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添加标题内容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33650" y="3188911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591024" y="2329196"/>
              <a:ext cx="364219" cy="364220"/>
              <a:chOff x="10607676" y="800100"/>
              <a:chExt cx="487362" cy="487363"/>
            </a:xfrm>
            <a:solidFill>
              <a:schemeClr val="bg1"/>
            </a:solidFill>
          </p:grpSpPr>
          <p:sp>
            <p:nvSpPr>
              <p:cNvPr id="16" name="Freeform 98"/>
              <p:cNvSpPr>
                <a:spLocks noEditPoints="1"/>
              </p:cNvSpPr>
              <p:nvPr/>
            </p:nvSpPr>
            <p:spPr bwMode="auto">
              <a:xfrm>
                <a:off x="10607676" y="1041400"/>
                <a:ext cx="449263" cy="246063"/>
              </a:xfrm>
              <a:custGeom>
                <a:avLst/>
                <a:gdLst>
                  <a:gd name="T0" fmla="*/ 176 w 177"/>
                  <a:gd name="T1" fmla="*/ 24 h 97"/>
                  <a:gd name="T2" fmla="*/ 130 w 177"/>
                  <a:gd name="T3" fmla="*/ 8 h 97"/>
                  <a:gd name="T4" fmla="*/ 95 w 177"/>
                  <a:gd name="T5" fmla="*/ 12 h 97"/>
                  <a:gd name="T6" fmla="*/ 60 w 177"/>
                  <a:gd name="T7" fmla="*/ 15 h 97"/>
                  <a:gd name="T8" fmla="*/ 15 w 177"/>
                  <a:gd name="T9" fmla="*/ 0 h 97"/>
                  <a:gd name="T10" fmla="*/ 14 w 177"/>
                  <a:gd name="T11" fmla="*/ 0 h 97"/>
                  <a:gd name="T12" fmla="*/ 13 w 177"/>
                  <a:gd name="T13" fmla="*/ 1 h 97"/>
                  <a:gd name="T14" fmla="*/ 0 w 177"/>
                  <a:gd name="T15" fmla="*/ 72 h 97"/>
                  <a:gd name="T16" fmla="*/ 0 w 177"/>
                  <a:gd name="T17" fmla="*/ 73 h 97"/>
                  <a:gd name="T18" fmla="*/ 47 w 177"/>
                  <a:gd name="T19" fmla="*/ 88 h 97"/>
                  <a:gd name="T20" fmla="*/ 82 w 177"/>
                  <a:gd name="T21" fmla="*/ 85 h 97"/>
                  <a:gd name="T22" fmla="*/ 117 w 177"/>
                  <a:gd name="T23" fmla="*/ 81 h 97"/>
                  <a:gd name="T24" fmla="*/ 162 w 177"/>
                  <a:gd name="T25" fmla="*/ 97 h 97"/>
                  <a:gd name="T26" fmla="*/ 163 w 177"/>
                  <a:gd name="T27" fmla="*/ 97 h 97"/>
                  <a:gd name="T28" fmla="*/ 163 w 177"/>
                  <a:gd name="T29" fmla="*/ 97 h 97"/>
                  <a:gd name="T30" fmla="*/ 164 w 177"/>
                  <a:gd name="T31" fmla="*/ 96 h 97"/>
                  <a:gd name="T32" fmla="*/ 177 w 177"/>
                  <a:gd name="T33" fmla="*/ 25 h 97"/>
                  <a:gd name="T34" fmla="*/ 176 w 177"/>
                  <a:gd name="T35" fmla="*/ 24 h 97"/>
                  <a:gd name="T36" fmla="*/ 150 w 177"/>
                  <a:gd name="T37" fmla="*/ 49 h 97"/>
                  <a:gd name="T38" fmla="*/ 146 w 177"/>
                  <a:gd name="T39" fmla="*/ 53 h 97"/>
                  <a:gd name="T40" fmla="*/ 145 w 177"/>
                  <a:gd name="T41" fmla="*/ 52 h 97"/>
                  <a:gd name="T42" fmla="*/ 141 w 177"/>
                  <a:gd name="T43" fmla="*/ 47 h 97"/>
                  <a:gd name="T44" fmla="*/ 145 w 177"/>
                  <a:gd name="T45" fmla="*/ 43 h 97"/>
                  <a:gd name="T46" fmla="*/ 146 w 177"/>
                  <a:gd name="T47" fmla="*/ 43 h 97"/>
                  <a:gd name="T48" fmla="*/ 150 w 177"/>
                  <a:gd name="T49" fmla="*/ 49 h 97"/>
                  <a:gd name="T50" fmla="*/ 64 w 177"/>
                  <a:gd name="T51" fmla="*/ 52 h 97"/>
                  <a:gd name="T52" fmla="*/ 93 w 177"/>
                  <a:gd name="T53" fmla="*/ 26 h 97"/>
                  <a:gd name="T54" fmla="*/ 97 w 177"/>
                  <a:gd name="T55" fmla="*/ 25 h 97"/>
                  <a:gd name="T56" fmla="*/ 109 w 177"/>
                  <a:gd name="T57" fmla="*/ 31 h 97"/>
                  <a:gd name="T58" fmla="*/ 113 w 177"/>
                  <a:gd name="T59" fmla="*/ 45 h 97"/>
                  <a:gd name="T60" fmla="*/ 84 w 177"/>
                  <a:gd name="T61" fmla="*/ 71 h 97"/>
                  <a:gd name="T62" fmla="*/ 67 w 177"/>
                  <a:gd name="T63" fmla="*/ 66 h 97"/>
                  <a:gd name="T64" fmla="*/ 64 w 177"/>
                  <a:gd name="T65" fmla="*/ 52 h 97"/>
                  <a:gd name="T66" fmla="*/ 36 w 177"/>
                  <a:gd name="T67" fmla="*/ 50 h 97"/>
                  <a:gd name="T68" fmla="*/ 30 w 177"/>
                  <a:gd name="T69" fmla="*/ 54 h 97"/>
                  <a:gd name="T70" fmla="*/ 27 w 177"/>
                  <a:gd name="T71" fmla="*/ 47 h 97"/>
                  <a:gd name="T72" fmla="*/ 31 w 177"/>
                  <a:gd name="T73" fmla="*/ 44 h 97"/>
                  <a:gd name="T74" fmla="*/ 32 w 177"/>
                  <a:gd name="T75" fmla="*/ 44 h 97"/>
                  <a:gd name="T76" fmla="*/ 36 w 177"/>
                  <a:gd name="T77" fmla="*/ 5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7" h="97">
                    <a:moveTo>
                      <a:pt x="176" y="24"/>
                    </a:moveTo>
                    <a:cubicBezTo>
                      <a:pt x="164" y="13"/>
                      <a:pt x="149" y="8"/>
                      <a:pt x="130" y="8"/>
                    </a:cubicBezTo>
                    <a:cubicBezTo>
                      <a:pt x="118" y="8"/>
                      <a:pt x="106" y="10"/>
                      <a:pt x="95" y="12"/>
                    </a:cubicBezTo>
                    <a:cubicBezTo>
                      <a:pt x="83" y="13"/>
                      <a:pt x="71" y="15"/>
                      <a:pt x="60" y="15"/>
                    </a:cubicBezTo>
                    <a:cubicBezTo>
                      <a:pt x="41" y="15"/>
                      <a:pt x="27" y="1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9" y="24"/>
                      <a:pt x="4" y="48"/>
                      <a:pt x="0" y="72"/>
                    </a:cubicBezTo>
                    <a:cubicBezTo>
                      <a:pt x="0" y="72"/>
                      <a:pt x="0" y="72"/>
                      <a:pt x="0" y="73"/>
                    </a:cubicBezTo>
                    <a:cubicBezTo>
                      <a:pt x="13" y="83"/>
                      <a:pt x="28" y="88"/>
                      <a:pt x="47" y="88"/>
                    </a:cubicBezTo>
                    <a:cubicBezTo>
                      <a:pt x="58" y="88"/>
                      <a:pt x="70" y="87"/>
                      <a:pt x="82" y="85"/>
                    </a:cubicBezTo>
                    <a:cubicBezTo>
                      <a:pt x="93" y="83"/>
                      <a:pt x="105" y="81"/>
                      <a:pt x="117" y="81"/>
                    </a:cubicBezTo>
                    <a:cubicBezTo>
                      <a:pt x="135" y="81"/>
                      <a:pt x="150" y="86"/>
                      <a:pt x="162" y="97"/>
                    </a:cubicBezTo>
                    <a:cubicBezTo>
                      <a:pt x="162" y="97"/>
                      <a:pt x="162" y="97"/>
                      <a:pt x="163" y="97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3" y="97"/>
                      <a:pt x="164" y="96"/>
                      <a:pt x="164" y="96"/>
                    </a:cubicBezTo>
                    <a:cubicBezTo>
                      <a:pt x="177" y="25"/>
                      <a:pt x="177" y="25"/>
                      <a:pt x="177" y="25"/>
                    </a:cubicBezTo>
                    <a:cubicBezTo>
                      <a:pt x="177" y="25"/>
                      <a:pt x="177" y="24"/>
                      <a:pt x="176" y="24"/>
                    </a:cubicBezTo>
                    <a:close/>
                    <a:moveTo>
                      <a:pt x="150" y="49"/>
                    </a:moveTo>
                    <a:cubicBezTo>
                      <a:pt x="150" y="51"/>
                      <a:pt x="148" y="53"/>
                      <a:pt x="146" y="53"/>
                    </a:cubicBezTo>
                    <a:cubicBezTo>
                      <a:pt x="146" y="53"/>
                      <a:pt x="145" y="52"/>
                      <a:pt x="145" y="52"/>
                    </a:cubicBezTo>
                    <a:cubicBezTo>
                      <a:pt x="142" y="52"/>
                      <a:pt x="140" y="49"/>
                      <a:pt x="141" y="47"/>
                    </a:cubicBezTo>
                    <a:cubicBezTo>
                      <a:pt x="141" y="44"/>
                      <a:pt x="143" y="43"/>
                      <a:pt x="145" y="43"/>
                    </a:cubicBezTo>
                    <a:cubicBezTo>
                      <a:pt x="145" y="43"/>
                      <a:pt x="146" y="43"/>
                      <a:pt x="146" y="43"/>
                    </a:cubicBezTo>
                    <a:cubicBezTo>
                      <a:pt x="149" y="44"/>
                      <a:pt x="150" y="47"/>
                      <a:pt x="150" y="49"/>
                    </a:cubicBezTo>
                    <a:close/>
                    <a:moveTo>
                      <a:pt x="64" y="52"/>
                    </a:moveTo>
                    <a:cubicBezTo>
                      <a:pt x="66" y="39"/>
                      <a:pt x="79" y="28"/>
                      <a:pt x="93" y="26"/>
                    </a:cubicBezTo>
                    <a:cubicBezTo>
                      <a:pt x="94" y="25"/>
                      <a:pt x="95" y="25"/>
                      <a:pt x="97" y="25"/>
                    </a:cubicBezTo>
                    <a:cubicBezTo>
                      <a:pt x="102" y="25"/>
                      <a:pt x="106" y="27"/>
                      <a:pt x="109" y="31"/>
                    </a:cubicBezTo>
                    <a:cubicBezTo>
                      <a:pt x="112" y="34"/>
                      <a:pt x="114" y="40"/>
                      <a:pt x="113" y="45"/>
                    </a:cubicBezTo>
                    <a:cubicBezTo>
                      <a:pt x="110" y="57"/>
                      <a:pt x="98" y="69"/>
                      <a:pt x="84" y="71"/>
                    </a:cubicBezTo>
                    <a:cubicBezTo>
                      <a:pt x="77" y="72"/>
                      <a:pt x="71" y="70"/>
                      <a:pt x="67" y="66"/>
                    </a:cubicBezTo>
                    <a:cubicBezTo>
                      <a:pt x="64" y="62"/>
                      <a:pt x="63" y="57"/>
                      <a:pt x="64" y="52"/>
                    </a:cubicBezTo>
                    <a:close/>
                    <a:moveTo>
                      <a:pt x="36" y="50"/>
                    </a:moveTo>
                    <a:cubicBezTo>
                      <a:pt x="35" y="53"/>
                      <a:pt x="33" y="54"/>
                      <a:pt x="30" y="54"/>
                    </a:cubicBezTo>
                    <a:cubicBezTo>
                      <a:pt x="28" y="53"/>
                      <a:pt x="26" y="50"/>
                      <a:pt x="27" y="47"/>
                    </a:cubicBezTo>
                    <a:cubicBezTo>
                      <a:pt x="27" y="45"/>
                      <a:pt x="29" y="44"/>
                      <a:pt x="31" y="44"/>
                    </a:cubicBezTo>
                    <a:cubicBezTo>
                      <a:pt x="31" y="44"/>
                      <a:pt x="32" y="44"/>
                      <a:pt x="32" y="44"/>
                    </a:cubicBezTo>
                    <a:cubicBezTo>
                      <a:pt x="35" y="45"/>
                      <a:pt x="36" y="48"/>
                      <a:pt x="3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99"/>
              <p:cNvSpPr/>
              <p:nvPr/>
            </p:nvSpPr>
            <p:spPr bwMode="auto">
              <a:xfrm>
                <a:off x="10807701" y="1125538"/>
                <a:ext cx="46038" cy="77788"/>
              </a:xfrm>
              <a:custGeom>
                <a:avLst/>
                <a:gdLst>
                  <a:gd name="T0" fmla="*/ 5 w 18"/>
                  <a:gd name="T1" fmla="*/ 31 h 31"/>
                  <a:gd name="T2" fmla="*/ 6 w 18"/>
                  <a:gd name="T3" fmla="*/ 27 h 31"/>
                  <a:gd name="T4" fmla="*/ 0 w 18"/>
                  <a:gd name="T5" fmla="*/ 26 h 31"/>
                  <a:gd name="T6" fmla="*/ 2 w 18"/>
                  <a:gd name="T7" fmla="*/ 24 h 31"/>
                  <a:gd name="T8" fmla="*/ 7 w 18"/>
                  <a:gd name="T9" fmla="*/ 24 h 31"/>
                  <a:gd name="T10" fmla="*/ 12 w 18"/>
                  <a:gd name="T11" fmla="*/ 20 h 31"/>
                  <a:gd name="T12" fmla="*/ 9 w 18"/>
                  <a:gd name="T13" fmla="*/ 16 h 31"/>
                  <a:gd name="T14" fmla="*/ 3 w 18"/>
                  <a:gd name="T15" fmla="*/ 11 h 31"/>
                  <a:gd name="T16" fmla="*/ 10 w 18"/>
                  <a:gd name="T17" fmla="*/ 4 h 31"/>
                  <a:gd name="T18" fmla="*/ 11 w 18"/>
                  <a:gd name="T19" fmla="*/ 0 h 31"/>
                  <a:gd name="T20" fmla="*/ 14 w 18"/>
                  <a:gd name="T21" fmla="*/ 0 h 31"/>
                  <a:gd name="T22" fmla="*/ 13 w 18"/>
                  <a:gd name="T23" fmla="*/ 3 h 31"/>
                  <a:gd name="T24" fmla="*/ 18 w 18"/>
                  <a:gd name="T25" fmla="*/ 4 h 31"/>
                  <a:gd name="T26" fmla="*/ 16 w 18"/>
                  <a:gd name="T27" fmla="*/ 7 h 31"/>
                  <a:gd name="T28" fmla="*/ 12 w 18"/>
                  <a:gd name="T29" fmla="*/ 6 h 31"/>
                  <a:gd name="T30" fmla="*/ 7 w 18"/>
                  <a:gd name="T31" fmla="*/ 10 h 31"/>
                  <a:gd name="T32" fmla="*/ 11 w 18"/>
                  <a:gd name="T33" fmla="*/ 13 h 31"/>
                  <a:gd name="T34" fmla="*/ 16 w 18"/>
                  <a:gd name="T35" fmla="*/ 19 h 31"/>
                  <a:gd name="T36" fmla="*/ 8 w 18"/>
                  <a:gd name="T37" fmla="*/ 26 h 31"/>
                  <a:gd name="T38" fmla="*/ 8 w 18"/>
                  <a:gd name="T39" fmla="*/ 30 h 31"/>
                  <a:gd name="T40" fmla="*/ 5 w 18"/>
                  <a:gd name="T4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31">
                    <a:moveTo>
                      <a:pt x="5" y="31"/>
                    </a:moveTo>
                    <a:cubicBezTo>
                      <a:pt x="5" y="29"/>
                      <a:pt x="6" y="28"/>
                      <a:pt x="6" y="27"/>
                    </a:cubicBezTo>
                    <a:cubicBezTo>
                      <a:pt x="4" y="27"/>
                      <a:pt x="1" y="27"/>
                      <a:pt x="0" y="26"/>
                    </a:cubicBezTo>
                    <a:cubicBezTo>
                      <a:pt x="1" y="25"/>
                      <a:pt x="1" y="24"/>
                      <a:pt x="2" y="24"/>
                    </a:cubicBezTo>
                    <a:cubicBezTo>
                      <a:pt x="3" y="24"/>
                      <a:pt x="5" y="25"/>
                      <a:pt x="7" y="24"/>
                    </a:cubicBezTo>
                    <a:cubicBezTo>
                      <a:pt x="10" y="24"/>
                      <a:pt x="12" y="22"/>
                      <a:pt x="12" y="20"/>
                    </a:cubicBezTo>
                    <a:cubicBezTo>
                      <a:pt x="13" y="18"/>
                      <a:pt x="11" y="17"/>
                      <a:pt x="9" y="16"/>
                    </a:cubicBezTo>
                    <a:cubicBezTo>
                      <a:pt x="5" y="15"/>
                      <a:pt x="3" y="14"/>
                      <a:pt x="3" y="11"/>
                    </a:cubicBezTo>
                    <a:cubicBezTo>
                      <a:pt x="4" y="8"/>
                      <a:pt x="7" y="5"/>
                      <a:pt x="10" y="4"/>
                    </a:cubicBezTo>
                    <a:cubicBezTo>
                      <a:pt x="11" y="3"/>
                      <a:pt x="11" y="2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3" y="1"/>
                      <a:pt x="13" y="2"/>
                      <a:pt x="13" y="3"/>
                    </a:cubicBezTo>
                    <a:cubicBezTo>
                      <a:pt x="15" y="3"/>
                      <a:pt x="17" y="4"/>
                      <a:pt x="18" y="4"/>
                    </a:cubicBezTo>
                    <a:cubicBezTo>
                      <a:pt x="17" y="5"/>
                      <a:pt x="17" y="6"/>
                      <a:pt x="16" y="7"/>
                    </a:cubicBezTo>
                    <a:cubicBezTo>
                      <a:pt x="16" y="6"/>
                      <a:pt x="14" y="6"/>
                      <a:pt x="12" y="6"/>
                    </a:cubicBezTo>
                    <a:cubicBezTo>
                      <a:pt x="9" y="7"/>
                      <a:pt x="7" y="8"/>
                      <a:pt x="7" y="10"/>
                    </a:cubicBezTo>
                    <a:cubicBezTo>
                      <a:pt x="6" y="12"/>
                      <a:pt x="8" y="13"/>
                      <a:pt x="11" y="13"/>
                    </a:cubicBezTo>
                    <a:cubicBezTo>
                      <a:pt x="15" y="14"/>
                      <a:pt x="16" y="16"/>
                      <a:pt x="16" y="19"/>
                    </a:cubicBezTo>
                    <a:cubicBezTo>
                      <a:pt x="15" y="22"/>
                      <a:pt x="13" y="25"/>
                      <a:pt x="8" y="26"/>
                    </a:cubicBezTo>
                    <a:cubicBezTo>
                      <a:pt x="8" y="28"/>
                      <a:pt x="8" y="29"/>
                      <a:pt x="8" y="30"/>
                    </a:cubicBezTo>
                    <a:cubicBezTo>
                      <a:pt x="7" y="30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220"/>
              <p:cNvSpPr/>
              <p:nvPr/>
            </p:nvSpPr>
            <p:spPr bwMode="auto">
              <a:xfrm>
                <a:off x="10672763" y="800100"/>
                <a:ext cx="422275" cy="254000"/>
              </a:xfrm>
              <a:custGeom>
                <a:avLst/>
                <a:gdLst>
                  <a:gd name="T0" fmla="*/ 165 w 166"/>
                  <a:gd name="T1" fmla="*/ 60 h 100"/>
                  <a:gd name="T2" fmla="*/ 122 w 166"/>
                  <a:gd name="T3" fmla="*/ 2 h 100"/>
                  <a:gd name="T4" fmla="*/ 122 w 166"/>
                  <a:gd name="T5" fmla="*/ 1 h 100"/>
                  <a:gd name="T6" fmla="*/ 116 w 166"/>
                  <a:gd name="T7" fmla="*/ 1 h 100"/>
                  <a:gd name="T8" fmla="*/ 74 w 166"/>
                  <a:gd name="T9" fmla="*/ 41 h 100"/>
                  <a:gd name="T10" fmla="*/ 73 w 166"/>
                  <a:gd name="T11" fmla="*/ 44 h 100"/>
                  <a:gd name="T12" fmla="*/ 74 w 166"/>
                  <a:gd name="T13" fmla="*/ 46 h 100"/>
                  <a:gd name="T14" fmla="*/ 50 w 166"/>
                  <a:gd name="T15" fmla="*/ 48 h 100"/>
                  <a:gd name="T16" fmla="*/ 11 w 166"/>
                  <a:gd name="T17" fmla="*/ 54 h 100"/>
                  <a:gd name="T18" fmla="*/ 5 w 166"/>
                  <a:gd name="T19" fmla="*/ 56 h 100"/>
                  <a:gd name="T20" fmla="*/ 5 w 166"/>
                  <a:gd name="T21" fmla="*/ 75 h 100"/>
                  <a:gd name="T22" fmla="*/ 19 w 166"/>
                  <a:gd name="T23" fmla="*/ 85 h 100"/>
                  <a:gd name="T24" fmla="*/ 9 w 166"/>
                  <a:gd name="T25" fmla="*/ 98 h 100"/>
                  <a:gd name="T26" fmla="*/ 17 w 166"/>
                  <a:gd name="T27" fmla="*/ 100 h 100"/>
                  <a:gd name="T28" fmla="*/ 27 w 166"/>
                  <a:gd name="T29" fmla="*/ 87 h 100"/>
                  <a:gd name="T30" fmla="*/ 35 w 166"/>
                  <a:gd name="T31" fmla="*/ 88 h 100"/>
                  <a:gd name="T32" fmla="*/ 58 w 166"/>
                  <a:gd name="T33" fmla="*/ 94 h 100"/>
                  <a:gd name="T34" fmla="*/ 63 w 166"/>
                  <a:gd name="T35" fmla="*/ 91 h 100"/>
                  <a:gd name="T36" fmla="*/ 60 w 166"/>
                  <a:gd name="T37" fmla="*/ 86 h 100"/>
                  <a:gd name="T38" fmla="*/ 37 w 166"/>
                  <a:gd name="T39" fmla="*/ 80 h 100"/>
                  <a:gd name="T40" fmla="*/ 36 w 166"/>
                  <a:gd name="T41" fmla="*/ 80 h 100"/>
                  <a:gd name="T42" fmla="*/ 12 w 166"/>
                  <a:gd name="T43" fmla="*/ 71 h 100"/>
                  <a:gd name="T44" fmla="*/ 11 w 166"/>
                  <a:gd name="T45" fmla="*/ 62 h 100"/>
                  <a:gd name="T46" fmla="*/ 53 w 166"/>
                  <a:gd name="T47" fmla="*/ 55 h 100"/>
                  <a:gd name="T48" fmla="*/ 100 w 166"/>
                  <a:gd name="T49" fmla="*/ 68 h 100"/>
                  <a:gd name="T50" fmla="*/ 101 w 166"/>
                  <a:gd name="T51" fmla="*/ 69 h 100"/>
                  <a:gd name="T52" fmla="*/ 113 w 166"/>
                  <a:gd name="T53" fmla="*/ 96 h 100"/>
                  <a:gd name="T54" fmla="*/ 121 w 166"/>
                  <a:gd name="T55" fmla="*/ 97 h 100"/>
                  <a:gd name="T56" fmla="*/ 120 w 166"/>
                  <a:gd name="T57" fmla="*/ 81 h 100"/>
                  <a:gd name="T58" fmla="*/ 135 w 166"/>
                  <a:gd name="T59" fmla="*/ 92 h 100"/>
                  <a:gd name="T60" fmla="*/ 137 w 166"/>
                  <a:gd name="T61" fmla="*/ 93 h 100"/>
                  <a:gd name="T62" fmla="*/ 140 w 166"/>
                  <a:gd name="T63" fmla="*/ 91 h 100"/>
                  <a:gd name="T64" fmla="*/ 144 w 166"/>
                  <a:gd name="T65" fmla="*/ 87 h 100"/>
                  <a:gd name="T66" fmla="*/ 144 w 166"/>
                  <a:gd name="T67" fmla="*/ 87 h 100"/>
                  <a:gd name="T68" fmla="*/ 144 w 166"/>
                  <a:gd name="T69" fmla="*/ 87 h 100"/>
                  <a:gd name="T70" fmla="*/ 165 w 166"/>
                  <a:gd name="T71" fmla="*/ 65 h 100"/>
                  <a:gd name="T72" fmla="*/ 165 w 166"/>
                  <a:gd name="T73" fmla="*/ 6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00">
                    <a:moveTo>
                      <a:pt x="165" y="60"/>
                    </a:moveTo>
                    <a:cubicBezTo>
                      <a:pt x="122" y="2"/>
                      <a:pt x="122" y="2"/>
                      <a:pt x="122" y="2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2"/>
                      <a:pt x="73" y="43"/>
                      <a:pt x="73" y="44"/>
                    </a:cubicBezTo>
                    <a:cubicBezTo>
                      <a:pt x="73" y="45"/>
                      <a:pt x="74" y="45"/>
                      <a:pt x="74" y="46"/>
                    </a:cubicBezTo>
                    <a:cubicBezTo>
                      <a:pt x="67" y="45"/>
                      <a:pt x="59" y="45"/>
                      <a:pt x="50" y="48"/>
                    </a:cubicBezTo>
                    <a:cubicBezTo>
                      <a:pt x="34" y="52"/>
                      <a:pt x="14" y="55"/>
                      <a:pt x="11" y="54"/>
                    </a:cubicBezTo>
                    <a:cubicBezTo>
                      <a:pt x="9" y="53"/>
                      <a:pt x="6" y="54"/>
                      <a:pt x="5" y="56"/>
                    </a:cubicBezTo>
                    <a:cubicBezTo>
                      <a:pt x="5" y="56"/>
                      <a:pt x="0" y="66"/>
                      <a:pt x="5" y="75"/>
                    </a:cubicBezTo>
                    <a:cubicBezTo>
                      <a:pt x="8" y="79"/>
                      <a:pt x="12" y="83"/>
                      <a:pt x="19" y="85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2" y="99"/>
                      <a:pt x="15" y="100"/>
                      <a:pt x="17" y="100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30" y="87"/>
                      <a:pt x="32" y="87"/>
                      <a:pt x="35" y="88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60" y="94"/>
                      <a:pt x="62" y="93"/>
                      <a:pt x="63" y="91"/>
                    </a:cubicBezTo>
                    <a:cubicBezTo>
                      <a:pt x="63" y="89"/>
                      <a:pt x="62" y="87"/>
                      <a:pt x="60" y="86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23" y="79"/>
                      <a:pt x="15" y="76"/>
                      <a:pt x="12" y="71"/>
                    </a:cubicBezTo>
                    <a:cubicBezTo>
                      <a:pt x="10" y="68"/>
                      <a:pt x="11" y="65"/>
                      <a:pt x="11" y="62"/>
                    </a:cubicBezTo>
                    <a:cubicBezTo>
                      <a:pt x="22" y="63"/>
                      <a:pt x="43" y="58"/>
                      <a:pt x="53" y="55"/>
                    </a:cubicBezTo>
                    <a:cubicBezTo>
                      <a:pt x="80" y="47"/>
                      <a:pt x="99" y="67"/>
                      <a:pt x="100" y="68"/>
                    </a:cubicBezTo>
                    <a:cubicBezTo>
                      <a:pt x="100" y="68"/>
                      <a:pt x="100" y="68"/>
                      <a:pt x="101" y="69"/>
                    </a:cubicBezTo>
                    <a:cubicBezTo>
                      <a:pt x="111" y="76"/>
                      <a:pt x="115" y="85"/>
                      <a:pt x="113" y="96"/>
                    </a:cubicBezTo>
                    <a:cubicBezTo>
                      <a:pt x="116" y="96"/>
                      <a:pt x="119" y="96"/>
                      <a:pt x="121" y="97"/>
                    </a:cubicBezTo>
                    <a:cubicBezTo>
                      <a:pt x="122" y="91"/>
                      <a:pt x="122" y="86"/>
                      <a:pt x="120" y="81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36" y="92"/>
                      <a:pt x="137" y="93"/>
                      <a:pt x="137" y="93"/>
                    </a:cubicBezTo>
                    <a:cubicBezTo>
                      <a:pt x="138" y="93"/>
                      <a:pt x="140" y="92"/>
                      <a:pt x="140" y="91"/>
                    </a:cubicBezTo>
                    <a:cubicBezTo>
                      <a:pt x="144" y="87"/>
                      <a:pt x="144" y="87"/>
                      <a:pt x="144" y="87"/>
                    </a:cubicBezTo>
                    <a:cubicBezTo>
                      <a:pt x="144" y="87"/>
                      <a:pt x="144" y="87"/>
                      <a:pt x="144" y="87"/>
                    </a:cubicBezTo>
                    <a:cubicBezTo>
                      <a:pt x="144" y="87"/>
                      <a:pt x="144" y="87"/>
                      <a:pt x="144" y="87"/>
                    </a:cubicBezTo>
                    <a:cubicBezTo>
                      <a:pt x="165" y="65"/>
                      <a:pt x="165" y="65"/>
                      <a:pt x="165" y="65"/>
                    </a:cubicBezTo>
                    <a:cubicBezTo>
                      <a:pt x="166" y="64"/>
                      <a:pt x="166" y="61"/>
                      <a:pt x="16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654174" y="2799019"/>
            <a:ext cx="1762126" cy="17621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18334" y="2799019"/>
            <a:ext cx="1762126" cy="17621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82494" y="2799019"/>
            <a:ext cx="1762126" cy="17621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239126" y="2799019"/>
            <a:ext cx="1762126" cy="17621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599238" y="3416557"/>
            <a:ext cx="528638" cy="530225"/>
            <a:chOff x="1827213" y="5462588"/>
            <a:chExt cx="528638" cy="530225"/>
          </a:xfrm>
          <a:solidFill>
            <a:schemeClr val="bg1"/>
          </a:solidFill>
        </p:grpSpPr>
        <p:sp>
          <p:nvSpPr>
            <p:cNvPr id="23" name="Freeform 168"/>
            <p:cNvSpPr>
              <a:spLocks noEditPoints="1"/>
            </p:cNvSpPr>
            <p:nvPr/>
          </p:nvSpPr>
          <p:spPr bwMode="auto">
            <a:xfrm>
              <a:off x="1827213" y="5462588"/>
              <a:ext cx="252413" cy="260350"/>
            </a:xfrm>
            <a:custGeom>
              <a:avLst/>
              <a:gdLst>
                <a:gd name="T0" fmla="*/ 72 w 93"/>
                <a:gd name="T1" fmla="*/ 0 h 95"/>
                <a:gd name="T2" fmla="*/ 21 w 93"/>
                <a:gd name="T3" fmla="*/ 0 h 95"/>
                <a:gd name="T4" fmla="*/ 0 w 93"/>
                <a:gd name="T5" fmla="*/ 22 h 95"/>
                <a:gd name="T6" fmla="*/ 0 w 93"/>
                <a:gd name="T7" fmla="*/ 74 h 95"/>
                <a:gd name="T8" fmla="*/ 21 w 93"/>
                <a:gd name="T9" fmla="*/ 95 h 95"/>
                <a:gd name="T10" fmla="*/ 72 w 93"/>
                <a:gd name="T11" fmla="*/ 95 h 95"/>
                <a:gd name="T12" fmla="*/ 93 w 93"/>
                <a:gd name="T13" fmla="*/ 74 h 95"/>
                <a:gd name="T14" fmla="*/ 93 w 93"/>
                <a:gd name="T15" fmla="*/ 22 h 95"/>
                <a:gd name="T16" fmla="*/ 72 w 93"/>
                <a:gd name="T17" fmla="*/ 0 h 95"/>
                <a:gd name="T18" fmla="*/ 65 w 93"/>
                <a:gd name="T19" fmla="*/ 52 h 95"/>
                <a:gd name="T20" fmla="*/ 27 w 93"/>
                <a:gd name="T21" fmla="*/ 52 h 95"/>
                <a:gd name="T22" fmla="*/ 23 w 93"/>
                <a:gd name="T23" fmla="*/ 48 h 95"/>
                <a:gd name="T24" fmla="*/ 27 w 93"/>
                <a:gd name="T25" fmla="*/ 44 h 95"/>
                <a:gd name="T26" fmla="*/ 65 w 93"/>
                <a:gd name="T27" fmla="*/ 44 h 95"/>
                <a:gd name="T28" fmla="*/ 69 w 93"/>
                <a:gd name="T29" fmla="*/ 48 h 95"/>
                <a:gd name="T30" fmla="*/ 65 w 93"/>
                <a:gd name="T31" fmla="*/ 5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5">
                  <a:moveTo>
                    <a:pt x="7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5"/>
                    <a:pt x="9" y="95"/>
                    <a:pt x="21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83" y="95"/>
                    <a:pt x="93" y="85"/>
                    <a:pt x="93" y="74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10"/>
                    <a:pt x="83" y="0"/>
                    <a:pt x="72" y="0"/>
                  </a:cubicBezTo>
                  <a:close/>
                  <a:moveTo>
                    <a:pt x="65" y="52"/>
                  </a:moveTo>
                  <a:cubicBezTo>
                    <a:pt x="27" y="52"/>
                    <a:pt x="27" y="52"/>
                    <a:pt x="27" y="52"/>
                  </a:cubicBezTo>
                  <a:cubicBezTo>
                    <a:pt x="25" y="52"/>
                    <a:pt x="23" y="50"/>
                    <a:pt x="23" y="48"/>
                  </a:cubicBezTo>
                  <a:cubicBezTo>
                    <a:pt x="23" y="45"/>
                    <a:pt x="25" y="44"/>
                    <a:pt x="27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7" y="44"/>
                    <a:pt x="69" y="45"/>
                    <a:pt x="69" y="48"/>
                  </a:cubicBezTo>
                  <a:cubicBezTo>
                    <a:pt x="69" y="50"/>
                    <a:pt x="67" y="52"/>
                    <a:pt x="6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9"/>
            <p:cNvSpPr>
              <a:spLocks noEditPoints="1"/>
            </p:cNvSpPr>
            <p:nvPr/>
          </p:nvSpPr>
          <p:spPr bwMode="auto">
            <a:xfrm>
              <a:off x="1827213" y="5732463"/>
              <a:ext cx="252413" cy="260350"/>
            </a:xfrm>
            <a:custGeom>
              <a:avLst/>
              <a:gdLst>
                <a:gd name="T0" fmla="*/ 72 w 93"/>
                <a:gd name="T1" fmla="*/ 0 h 95"/>
                <a:gd name="T2" fmla="*/ 21 w 93"/>
                <a:gd name="T3" fmla="*/ 0 h 95"/>
                <a:gd name="T4" fmla="*/ 0 w 93"/>
                <a:gd name="T5" fmla="*/ 22 h 95"/>
                <a:gd name="T6" fmla="*/ 0 w 93"/>
                <a:gd name="T7" fmla="*/ 74 h 95"/>
                <a:gd name="T8" fmla="*/ 21 w 93"/>
                <a:gd name="T9" fmla="*/ 95 h 95"/>
                <a:gd name="T10" fmla="*/ 72 w 93"/>
                <a:gd name="T11" fmla="*/ 95 h 95"/>
                <a:gd name="T12" fmla="*/ 93 w 93"/>
                <a:gd name="T13" fmla="*/ 74 h 95"/>
                <a:gd name="T14" fmla="*/ 93 w 93"/>
                <a:gd name="T15" fmla="*/ 22 h 95"/>
                <a:gd name="T16" fmla="*/ 72 w 93"/>
                <a:gd name="T17" fmla="*/ 0 h 95"/>
                <a:gd name="T18" fmla="*/ 65 w 93"/>
                <a:gd name="T19" fmla="*/ 61 h 95"/>
                <a:gd name="T20" fmla="*/ 27 w 93"/>
                <a:gd name="T21" fmla="*/ 61 h 95"/>
                <a:gd name="T22" fmla="*/ 23 w 93"/>
                <a:gd name="T23" fmla="*/ 57 h 95"/>
                <a:gd name="T24" fmla="*/ 27 w 93"/>
                <a:gd name="T25" fmla="*/ 53 h 95"/>
                <a:gd name="T26" fmla="*/ 65 w 93"/>
                <a:gd name="T27" fmla="*/ 53 h 95"/>
                <a:gd name="T28" fmla="*/ 69 w 93"/>
                <a:gd name="T29" fmla="*/ 57 h 95"/>
                <a:gd name="T30" fmla="*/ 65 w 93"/>
                <a:gd name="T31" fmla="*/ 61 h 95"/>
                <a:gd name="T32" fmla="*/ 65 w 93"/>
                <a:gd name="T33" fmla="*/ 42 h 95"/>
                <a:gd name="T34" fmla="*/ 27 w 93"/>
                <a:gd name="T35" fmla="*/ 42 h 95"/>
                <a:gd name="T36" fmla="*/ 23 w 93"/>
                <a:gd name="T37" fmla="*/ 38 h 95"/>
                <a:gd name="T38" fmla="*/ 27 w 93"/>
                <a:gd name="T39" fmla="*/ 34 h 95"/>
                <a:gd name="T40" fmla="*/ 65 w 93"/>
                <a:gd name="T41" fmla="*/ 34 h 95"/>
                <a:gd name="T42" fmla="*/ 69 w 93"/>
                <a:gd name="T43" fmla="*/ 38 h 95"/>
                <a:gd name="T44" fmla="*/ 65 w 93"/>
                <a:gd name="T45" fmla="*/ 4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95">
                  <a:moveTo>
                    <a:pt x="7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6"/>
                    <a:pt x="9" y="95"/>
                    <a:pt x="21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83" y="95"/>
                    <a:pt x="93" y="86"/>
                    <a:pt x="93" y="74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10"/>
                    <a:pt x="83" y="0"/>
                    <a:pt x="72" y="0"/>
                  </a:cubicBezTo>
                  <a:close/>
                  <a:moveTo>
                    <a:pt x="65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5" y="61"/>
                    <a:pt x="23" y="60"/>
                    <a:pt x="23" y="57"/>
                  </a:cubicBezTo>
                  <a:cubicBezTo>
                    <a:pt x="23" y="55"/>
                    <a:pt x="25" y="53"/>
                    <a:pt x="27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7" y="53"/>
                    <a:pt x="69" y="55"/>
                    <a:pt x="69" y="57"/>
                  </a:cubicBezTo>
                  <a:cubicBezTo>
                    <a:pt x="69" y="60"/>
                    <a:pt x="67" y="61"/>
                    <a:pt x="65" y="61"/>
                  </a:cubicBezTo>
                  <a:close/>
                  <a:moveTo>
                    <a:pt x="65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25" y="42"/>
                    <a:pt x="23" y="41"/>
                    <a:pt x="23" y="38"/>
                  </a:cubicBezTo>
                  <a:cubicBezTo>
                    <a:pt x="23" y="36"/>
                    <a:pt x="25" y="34"/>
                    <a:pt x="27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7" y="34"/>
                    <a:pt x="69" y="36"/>
                    <a:pt x="69" y="38"/>
                  </a:cubicBezTo>
                  <a:cubicBezTo>
                    <a:pt x="69" y="41"/>
                    <a:pt x="67" y="42"/>
                    <a:pt x="6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70"/>
            <p:cNvSpPr>
              <a:spLocks noEditPoints="1"/>
            </p:cNvSpPr>
            <p:nvPr/>
          </p:nvSpPr>
          <p:spPr bwMode="auto">
            <a:xfrm>
              <a:off x="2098676" y="5462588"/>
              <a:ext cx="257175" cy="260350"/>
            </a:xfrm>
            <a:custGeom>
              <a:avLst/>
              <a:gdLst>
                <a:gd name="T0" fmla="*/ 72 w 94"/>
                <a:gd name="T1" fmla="*/ 0 h 95"/>
                <a:gd name="T2" fmla="*/ 21 w 94"/>
                <a:gd name="T3" fmla="*/ 0 h 95"/>
                <a:gd name="T4" fmla="*/ 0 w 94"/>
                <a:gd name="T5" fmla="*/ 22 h 95"/>
                <a:gd name="T6" fmla="*/ 0 w 94"/>
                <a:gd name="T7" fmla="*/ 74 h 95"/>
                <a:gd name="T8" fmla="*/ 21 w 94"/>
                <a:gd name="T9" fmla="*/ 95 h 95"/>
                <a:gd name="T10" fmla="*/ 72 w 94"/>
                <a:gd name="T11" fmla="*/ 95 h 95"/>
                <a:gd name="T12" fmla="*/ 94 w 94"/>
                <a:gd name="T13" fmla="*/ 74 h 95"/>
                <a:gd name="T14" fmla="*/ 94 w 94"/>
                <a:gd name="T15" fmla="*/ 22 h 95"/>
                <a:gd name="T16" fmla="*/ 72 w 94"/>
                <a:gd name="T17" fmla="*/ 0 h 95"/>
                <a:gd name="T18" fmla="*/ 67 w 94"/>
                <a:gd name="T19" fmla="*/ 52 h 95"/>
                <a:gd name="T20" fmla="*/ 51 w 94"/>
                <a:gd name="T21" fmla="*/ 52 h 95"/>
                <a:gd name="T22" fmla="*/ 51 w 94"/>
                <a:gd name="T23" fmla="*/ 68 h 95"/>
                <a:gd name="T24" fmla="*/ 47 w 94"/>
                <a:gd name="T25" fmla="*/ 72 h 95"/>
                <a:gd name="T26" fmla="*/ 43 w 94"/>
                <a:gd name="T27" fmla="*/ 68 h 95"/>
                <a:gd name="T28" fmla="*/ 43 w 94"/>
                <a:gd name="T29" fmla="*/ 52 h 95"/>
                <a:gd name="T30" fmla="*/ 27 w 94"/>
                <a:gd name="T31" fmla="*/ 52 h 95"/>
                <a:gd name="T32" fmla="*/ 23 w 94"/>
                <a:gd name="T33" fmla="*/ 48 h 95"/>
                <a:gd name="T34" fmla="*/ 27 w 94"/>
                <a:gd name="T35" fmla="*/ 44 h 95"/>
                <a:gd name="T36" fmla="*/ 43 w 94"/>
                <a:gd name="T37" fmla="*/ 44 h 95"/>
                <a:gd name="T38" fmla="*/ 43 w 94"/>
                <a:gd name="T39" fmla="*/ 27 h 95"/>
                <a:gd name="T40" fmla="*/ 47 w 94"/>
                <a:gd name="T41" fmla="*/ 23 h 95"/>
                <a:gd name="T42" fmla="*/ 51 w 94"/>
                <a:gd name="T43" fmla="*/ 27 h 95"/>
                <a:gd name="T44" fmla="*/ 51 w 94"/>
                <a:gd name="T45" fmla="*/ 44 h 95"/>
                <a:gd name="T46" fmla="*/ 67 w 94"/>
                <a:gd name="T47" fmla="*/ 44 h 95"/>
                <a:gd name="T48" fmla="*/ 71 w 94"/>
                <a:gd name="T49" fmla="*/ 48 h 95"/>
                <a:gd name="T50" fmla="*/ 67 w 94"/>
                <a:gd name="T51" fmla="*/ 5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95">
                  <a:moveTo>
                    <a:pt x="7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5"/>
                    <a:pt x="10" y="95"/>
                    <a:pt x="21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84" y="95"/>
                    <a:pt x="94" y="85"/>
                    <a:pt x="94" y="7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2" y="0"/>
                  </a:cubicBezTo>
                  <a:close/>
                  <a:moveTo>
                    <a:pt x="67" y="52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70"/>
                    <a:pt x="49" y="72"/>
                    <a:pt x="47" y="72"/>
                  </a:cubicBezTo>
                  <a:cubicBezTo>
                    <a:pt x="45" y="72"/>
                    <a:pt x="43" y="70"/>
                    <a:pt x="43" y="68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4" y="52"/>
                    <a:pt x="23" y="50"/>
                    <a:pt x="23" y="48"/>
                  </a:cubicBezTo>
                  <a:cubicBezTo>
                    <a:pt x="23" y="45"/>
                    <a:pt x="24" y="44"/>
                    <a:pt x="27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5"/>
                    <a:pt x="45" y="23"/>
                    <a:pt x="47" y="23"/>
                  </a:cubicBezTo>
                  <a:cubicBezTo>
                    <a:pt x="49" y="23"/>
                    <a:pt x="51" y="25"/>
                    <a:pt x="51" y="27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9" y="44"/>
                    <a:pt x="71" y="45"/>
                    <a:pt x="71" y="48"/>
                  </a:cubicBezTo>
                  <a:cubicBezTo>
                    <a:pt x="71" y="50"/>
                    <a:pt x="69" y="52"/>
                    <a:pt x="6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71"/>
            <p:cNvSpPr>
              <a:spLocks noEditPoints="1"/>
            </p:cNvSpPr>
            <p:nvPr/>
          </p:nvSpPr>
          <p:spPr bwMode="auto">
            <a:xfrm>
              <a:off x="2098676" y="5732463"/>
              <a:ext cx="257175" cy="260350"/>
            </a:xfrm>
            <a:custGeom>
              <a:avLst/>
              <a:gdLst>
                <a:gd name="T0" fmla="*/ 72 w 94"/>
                <a:gd name="T1" fmla="*/ 0 h 95"/>
                <a:gd name="T2" fmla="*/ 21 w 94"/>
                <a:gd name="T3" fmla="*/ 0 h 95"/>
                <a:gd name="T4" fmla="*/ 0 w 94"/>
                <a:gd name="T5" fmla="*/ 22 h 95"/>
                <a:gd name="T6" fmla="*/ 0 w 94"/>
                <a:gd name="T7" fmla="*/ 74 h 95"/>
                <a:gd name="T8" fmla="*/ 21 w 94"/>
                <a:gd name="T9" fmla="*/ 95 h 95"/>
                <a:gd name="T10" fmla="*/ 72 w 94"/>
                <a:gd name="T11" fmla="*/ 95 h 95"/>
                <a:gd name="T12" fmla="*/ 94 w 94"/>
                <a:gd name="T13" fmla="*/ 74 h 95"/>
                <a:gd name="T14" fmla="*/ 94 w 94"/>
                <a:gd name="T15" fmla="*/ 22 h 95"/>
                <a:gd name="T16" fmla="*/ 72 w 94"/>
                <a:gd name="T17" fmla="*/ 0 h 95"/>
                <a:gd name="T18" fmla="*/ 64 w 94"/>
                <a:gd name="T19" fmla="*/ 59 h 95"/>
                <a:gd name="T20" fmla="*/ 64 w 94"/>
                <a:gd name="T21" fmla="*/ 65 h 95"/>
                <a:gd name="T22" fmla="*/ 61 w 94"/>
                <a:gd name="T23" fmla="*/ 66 h 95"/>
                <a:gd name="T24" fmla="*/ 58 w 94"/>
                <a:gd name="T25" fmla="*/ 65 h 95"/>
                <a:gd name="T26" fmla="*/ 47 w 94"/>
                <a:gd name="T27" fmla="*/ 54 h 95"/>
                <a:gd name="T28" fmla="*/ 35 w 94"/>
                <a:gd name="T29" fmla="*/ 65 h 95"/>
                <a:gd name="T30" fmla="*/ 33 w 94"/>
                <a:gd name="T31" fmla="*/ 66 h 95"/>
                <a:gd name="T32" fmla="*/ 30 w 94"/>
                <a:gd name="T33" fmla="*/ 65 h 95"/>
                <a:gd name="T34" fmla="*/ 30 w 94"/>
                <a:gd name="T35" fmla="*/ 59 h 95"/>
                <a:gd name="T36" fmla="*/ 41 w 94"/>
                <a:gd name="T37" fmla="*/ 48 h 95"/>
                <a:gd name="T38" fmla="*/ 30 w 94"/>
                <a:gd name="T39" fmla="*/ 36 h 95"/>
                <a:gd name="T40" fmla="*/ 30 w 94"/>
                <a:gd name="T41" fmla="*/ 31 h 95"/>
                <a:gd name="T42" fmla="*/ 35 w 94"/>
                <a:gd name="T43" fmla="*/ 31 h 95"/>
                <a:gd name="T44" fmla="*/ 47 w 94"/>
                <a:gd name="T45" fmla="*/ 42 h 95"/>
                <a:gd name="T46" fmla="*/ 58 w 94"/>
                <a:gd name="T47" fmla="*/ 31 h 95"/>
                <a:gd name="T48" fmla="*/ 64 w 94"/>
                <a:gd name="T49" fmla="*/ 31 h 95"/>
                <a:gd name="T50" fmla="*/ 64 w 94"/>
                <a:gd name="T51" fmla="*/ 36 h 95"/>
                <a:gd name="T52" fmla="*/ 52 w 94"/>
                <a:gd name="T53" fmla="*/ 48 h 95"/>
                <a:gd name="T54" fmla="*/ 64 w 94"/>
                <a:gd name="T55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95">
                  <a:moveTo>
                    <a:pt x="7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6"/>
                    <a:pt x="10" y="95"/>
                    <a:pt x="21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84" y="95"/>
                    <a:pt x="94" y="86"/>
                    <a:pt x="94" y="7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10"/>
                    <a:pt x="84" y="0"/>
                    <a:pt x="72" y="0"/>
                  </a:cubicBezTo>
                  <a:close/>
                  <a:moveTo>
                    <a:pt x="64" y="59"/>
                  </a:moveTo>
                  <a:cubicBezTo>
                    <a:pt x="66" y="61"/>
                    <a:pt x="66" y="63"/>
                    <a:pt x="64" y="65"/>
                  </a:cubicBezTo>
                  <a:cubicBezTo>
                    <a:pt x="63" y="66"/>
                    <a:pt x="62" y="66"/>
                    <a:pt x="61" y="66"/>
                  </a:cubicBezTo>
                  <a:cubicBezTo>
                    <a:pt x="60" y="66"/>
                    <a:pt x="59" y="66"/>
                    <a:pt x="58" y="65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6"/>
                    <a:pt x="34" y="66"/>
                    <a:pt x="33" y="66"/>
                  </a:cubicBezTo>
                  <a:cubicBezTo>
                    <a:pt x="31" y="66"/>
                    <a:pt x="30" y="66"/>
                    <a:pt x="30" y="65"/>
                  </a:cubicBezTo>
                  <a:cubicBezTo>
                    <a:pt x="28" y="63"/>
                    <a:pt x="28" y="61"/>
                    <a:pt x="30" y="5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8" y="35"/>
                    <a:pt x="28" y="32"/>
                    <a:pt x="30" y="31"/>
                  </a:cubicBezTo>
                  <a:cubicBezTo>
                    <a:pt x="31" y="29"/>
                    <a:pt x="34" y="29"/>
                    <a:pt x="35" y="3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60" y="29"/>
                    <a:pt x="62" y="29"/>
                    <a:pt x="64" y="31"/>
                  </a:cubicBezTo>
                  <a:cubicBezTo>
                    <a:pt x="66" y="32"/>
                    <a:pt x="66" y="35"/>
                    <a:pt x="64" y="36"/>
                  </a:cubicBezTo>
                  <a:cubicBezTo>
                    <a:pt x="52" y="48"/>
                    <a:pt x="52" y="48"/>
                    <a:pt x="52" y="48"/>
                  </a:cubicBezTo>
                  <a:lnTo>
                    <a:pt x="6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6949" y="3416557"/>
            <a:ext cx="536576" cy="527050"/>
            <a:chOff x="8678863" y="5465763"/>
            <a:chExt cx="536576" cy="527050"/>
          </a:xfrm>
          <a:solidFill>
            <a:schemeClr val="bg1"/>
          </a:solidFill>
        </p:grpSpPr>
        <p:sp>
          <p:nvSpPr>
            <p:cNvPr id="28" name="Freeform 178"/>
            <p:cNvSpPr/>
            <p:nvPr/>
          </p:nvSpPr>
          <p:spPr bwMode="auto">
            <a:xfrm>
              <a:off x="8678863" y="5465763"/>
              <a:ext cx="498475" cy="479425"/>
            </a:xfrm>
            <a:custGeom>
              <a:avLst/>
              <a:gdLst>
                <a:gd name="T0" fmla="*/ 174 w 183"/>
                <a:gd name="T1" fmla="*/ 102 h 176"/>
                <a:gd name="T2" fmla="*/ 179 w 183"/>
                <a:gd name="T3" fmla="*/ 98 h 176"/>
                <a:gd name="T4" fmla="*/ 130 w 183"/>
                <a:gd name="T5" fmla="*/ 9 h 176"/>
                <a:gd name="T6" fmla="*/ 91 w 183"/>
                <a:gd name="T7" fmla="*/ 0 h 176"/>
                <a:gd name="T8" fmla="*/ 12 w 183"/>
                <a:gd name="T9" fmla="*/ 49 h 176"/>
                <a:gd name="T10" fmla="*/ 7 w 183"/>
                <a:gd name="T11" fmla="*/ 116 h 176"/>
                <a:gd name="T12" fmla="*/ 52 w 183"/>
                <a:gd name="T13" fmla="*/ 167 h 176"/>
                <a:gd name="T14" fmla="*/ 91 w 183"/>
                <a:gd name="T15" fmla="*/ 176 h 176"/>
                <a:gd name="T16" fmla="*/ 103 w 183"/>
                <a:gd name="T17" fmla="*/ 175 h 176"/>
                <a:gd name="T18" fmla="*/ 107 w 183"/>
                <a:gd name="T19" fmla="*/ 171 h 176"/>
                <a:gd name="T20" fmla="*/ 99 w 183"/>
                <a:gd name="T21" fmla="*/ 94 h 176"/>
                <a:gd name="T22" fmla="*/ 174 w 183"/>
                <a:gd name="T23" fmla="*/ 10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176">
                  <a:moveTo>
                    <a:pt x="174" y="102"/>
                  </a:moveTo>
                  <a:cubicBezTo>
                    <a:pt x="177" y="102"/>
                    <a:pt x="178" y="100"/>
                    <a:pt x="179" y="98"/>
                  </a:cubicBezTo>
                  <a:cubicBezTo>
                    <a:pt x="183" y="62"/>
                    <a:pt x="163" y="26"/>
                    <a:pt x="130" y="9"/>
                  </a:cubicBezTo>
                  <a:cubicBezTo>
                    <a:pt x="118" y="3"/>
                    <a:pt x="105" y="0"/>
                    <a:pt x="91" y="0"/>
                  </a:cubicBezTo>
                  <a:cubicBezTo>
                    <a:pt x="57" y="0"/>
                    <a:pt x="27" y="19"/>
                    <a:pt x="12" y="49"/>
                  </a:cubicBezTo>
                  <a:cubicBezTo>
                    <a:pt x="2" y="70"/>
                    <a:pt x="0" y="94"/>
                    <a:pt x="7" y="116"/>
                  </a:cubicBezTo>
                  <a:cubicBezTo>
                    <a:pt x="15" y="138"/>
                    <a:pt x="31" y="156"/>
                    <a:pt x="52" y="167"/>
                  </a:cubicBezTo>
                  <a:cubicBezTo>
                    <a:pt x="64" y="173"/>
                    <a:pt x="77" y="176"/>
                    <a:pt x="91" y="176"/>
                  </a:cubicBezTo>
                  <a:cubicBezTo>
                    <a:pt x="95" y="176"/>
                    <a:pt x="99" y="176"/>
                    <a:pt x="103" y="175"/>
                  </a:cubicBezTo>
                  <a:cubicBezTo>
                    <a:pt x="105" y="175"/>
                    <a:pt x="107" y="173"/>
                    <a:pt x="107" y="17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7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79"/>
            <p:cNvSpPr/>
            <p:nvPr/>
          </p:nvSpPr>
          <p:spPr bwMode="auto">
            <a:xfrm>
              <a:off x="8975726" y="5746750"/>
              <a:ext cx="239713" cy="246063"/>
            </a:xfrm>
            <a:custGeom>
              <a:avLst/>
              <a:gdLst>
                <a:gd name="T0" fmla="*/ 87 w 88"/>
                <a:gd name="T1" fmla="*/ 9 h 90"/>
                <a:gd name="T2" fmla="*/ 84 w 88"/>
                <a:gd name="T3" fmla="*/ 8 h 90"/>
                <a:gd name="T4" fmla="*/ 4 w 88"/>
                <a:gd name="T5" fmla="*/ 0 h 90"/>
                <a:gd name="T6" fmla="*/ 1 w 88"/>
                <a:gd name="T7" fmla="*/ 1 h 90"/>
                <a:gd name="T8" fmla="*/ 0 w 88"/>
                <a:gd name="T9" fmla="*/ 4 h 90"/>
                <a:gd name="T10" fmla="*/ 8 w 88"/>
                <a:gd name="T11" fmla="*/ 86 h 90"/>
                <a:gd name="T12" fmla="*/ 10 w 88"/>
                <a:gd name="T13" fmla="*/ 89 h 90"/>
                <a:gd name="T14" fmla="*/ 12 w 88"/>
                <a:gd name="T15" fmla="*/ 90 h 90"/>
                <a:gd name="T16" fmla="*/ 13 w 88"/>
                <a:gd name="T17" fmla="*/ 90 h 90"/>
                <a:gd name="T18" fmla="*/ 79 w 88"/>
                <a:gd name="T19" fmla="*/ 42 h 90"/>
                <a:gd name="T20" fmla="*/ 88 w 88"/>
                <a:gd name="T21" fmla="*/ 12 h 90"/>
                <a:gd name="T22" fmla="*/ 87 w 88"/>
                <a:gd name="T23" fmla="*/ 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90">
                  <a:moveTo>
                    <a:pt x="87" y="9"/>
                  </a:moveTo>
                  <a:cubicBezTo>
                    <a:pt x="86" y="9"/>
                    <a:pt x="85" y="8"/>
                    <a:pt x="8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9"/>
                  </a:cubicBezTo>
                  <a:cubicBezTo>
                    <a:pt x="10" y="89"/>
                    <a:pt x="11" y="90"/>
                    <a:pt x="12" y="90"/>
                  </a:cubicBezTo>
                  <a:cubicBezTo>
                    <a:pt x="12" y="90"/>
                    <a:pt x="12" y="90"/>
                    <a:pt x="13" y="90"/>
                  </a:cubicBezTo>
                  <a:cubicBezTo>
                    <a:pt x="41" y="85"/>
                    <a:pt x="66" y="68"/>
                    <a:pt x="79" y="42"/>
                  </a:cubicBezTo>
                  <a:cubicBezTo>
                    <a:pt x="84" y="32"/>
                    <a:pt x="87" y="23"/>
                    <a:pt x="88" y="12"/>
                  </a:cubicBezTo>
                  <a:cubicBezTo>
                    <a:pt x="88" y="11"/>
                    <a:pt x="88" y="10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29521" y="3416557"/>
            <a:ext cx="539751" cy="542925"/>
            <a:chOff x="2957513" y="868363"/>
            <a:chExt cx="539751" cy="542925"/>
          </a:xfrm>
          <a:solidFill>
            <a:schemeClr val="bg1"/>
          </a:solidFill>
        </p:grpSpPr>
        <p:sp>
          <p:nvSpPr>
            <p:cNvPr id="31" name="Freeform 204"/>
            <p:cNvSpPr>
              <a:spLocks noEditPoints="1"/>
            </p:cNvSpPr>
            <p:nvPr/>
          </p:nvSpPr>
          <p:spPr bwMode="auto">
            <a:xfrm>
              <a:off x="2957513" y="1023938"/>
              <a:ext cx="387350" cy="387350"/>
            </a:xfrm>
            <a:custGeom>
              <a:avLst/>
              <a:gdLst>
                <a:gd name="T0" fmla="*/ 30 w 142"/>
                <a:gd name="T1" fmla="*/ 36 h 142"/>
                <a:gd name="T2" fmla="*/ 28 w 142"/>
                <a:gd name="T3" fmla="*/ 40 h 142"/>
                <a:gd name="T4" fmla="*/ 22 w 142"/>
                <a:gd name="T5" fmla="*/ 106 h 142"/>
                <a:gd name="T6" fmla="*/ 5 w 142"/>
                <a:gd name="T7" fmla="*/ 110 h 142"/>
                <a:gd name="T8" fmla="*/ 0 w 142"/>
                <a:gd name="T9" fmla="*/ 122 h 142"/>
                <a:gd name="T10" fmla="*/ 6 w 142"/>
                <a:gd name="T11" fmla="*/ 134 h 142"/>
                <a:gd name="T12" fmla="*/ 9 w 142"/>
                <a:gd name="T13" fmla="*/ 137 h 142"/>
                <a:gd name="T14" fmla="*/ 21 w 142"/>
                <a:gd name="T15" fmla="*/ 142 h 142"/>
                <a:gd name="T16" fmla="*/ 33 w 142"/>
                <a:gd name="T17" fmla="*/ 137 h 142"/>
                <a:gd name="T18" fmla="*/ 37 w 142"/>
                <a:gd name="T19" fmla="*/ 119 h 142"/>
                <a:gd name="T20" fmla="*/ 88 w 142"/>
                <a:gd name="T21" fmla="*/ 108 h 142"/>
                <a:gd name="T22" fmla="*/ 105 w 142"/>
                <a:gd name="T23" fmla="*/ 109 h 142"/>
                <a:gd name="T24" fmla="*/ 109 w 142"/>
                <a:gd name="T25" fmla="*/ 107 h 142"/>
                <a:gd name="T26" fmla="*/ 142 w 142"/>
                <a:gd name="T27" fmla="*/ 43 h 142"/>
                <a:gd name="T28" fmla="*/ 94 w 142"/>
                <a:gd name="T29" fmla="*/ 0 h 142"/>
                <a:gd name="T30" fmla="*/ 30 w 142"/>
                <a:gd name="T31" fmla="*/ 36 h 142"/>
                <a:gd name="T32" fmla="*/ 78 w 142"/>
                <a:gd name="T33" fmla="*/ 80 h 142"/>
                <a:gd name="T34" fmla="*/ 58 w 142"/>
                <a:gd name="T35" fmla="*/ 61 h 142"/>
                <a:gd name="T36" fmla="*/ 78 w 142"/>
                <a:gd name="T37" fmla="*/ 42 h 142"/>
                <a:gd name="T38" fmla="*/ 97 w 142"/>
                <a:gd name="T39" fmla="*/ 61 h 142"/>
                <a:gd name="T40" fmla="*/ 78 w 142"/>
                <a:gd name="T41" fmla="*/ 8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142">
                  <a:moveTo>
                    <a:pt x="30" y="36"/>
                  </a:moveTo>
                  <a:cubicBezTo>
                    <a:pt x="29" y="37"/>
                    <a:pt x="28" y="39"/>
                    <a:pt x="28" y="40"/>
                  </a:cubicBezTo>
                  <a:cubicBezTo>
                    <a:pt x="34" y="70"/>
                    <a:pt x="28" y="93"/>
                    <a:pt x="22" y="106"/>
                  </a:cubicBezTo>
                  <a:cubicBezTo>
                    <a:pt x="16" y="104"/>
                    <a:pt x="9" y="106"/>
                    <a:pt x="5" y="110"/>
                  </a:cubicBezTo>
                  <a:cubicBezTo>
                    <a:pt x="2" y="114"/>
                    <a:pt x="0" y="118"/>
                    <a:pt x="0" y="122"/>
                  </a:cubicBezTo>
                  <a:cubicBezTo>
                    <a:pt x="0" y="127"/>
                    <a:pt x="2" y="131"/>
                    <a:pt x="6" y="134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12" y="140"/>
                    <a:pt x="17" y="142"/>
                    <a:pt x="21" y="142"/>
                  </a:cubicBezTo>
                  <a:cubicBezTo>
                    <a:pt x="26" y="142"/>
                    <a:pt x="30" y="140"/>
                    <a:pt x="33" y="137"/>
                  </a:cubicBezTo>
                  <a:cubicBezTo>
                    <a:pt x="38" y="132"/>
                    <a:pt x="39" y="125"/>
                    <a:pt x="37" y="119"/>
                  </a:cubicBezTo>
                  <a:cubicBezTo>
                    <a:pt x="47" y="115"/>
                    <a:pt x="65" y="108"/>
                    <a:pt x="88" y="108"/>
                  </a:cubicBezTo>
                  <a:cubicBezTo>
                    <a:pt x="94" y="108"/>
                    <a:pt x="99" y="109"/>
                    <a:pt x="105" y="109"/>
                  </a:cubicBezTo>
                  <a:cubicBezTo>
                    <a:pt x="107" y="110"/>
                    <a:pt x="108" y="109"/>
                    <a:pt x="109" y="107"/>
                  </a:cubicBezTo>
                  <a:cubicBezTo>
                    <a:pt x="109" y="107"/>
                    <a:pt x="132" y="63"/>
                    <a:pt x="142" y="4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4" y="11"/>
                    <a:pt x="31" y="36"/>
                    <a:pt x="30" y="36"/>
                  </a:cubicBezTo>
                  <a:close/>
                  <a:moveTo>
                    <a:pt x="78" y="80"/>
                  </a:moveTo>
                  <a:cubicBezTo>
                    <a:pt x="67" y="80"/>
                    <a:pt x="58" y="72"/>
                    <a:pt x="58" y="61"/>
                  </a:cubicBezTo>
                  <a:cubicBezTo>
                    <a:pt x="58" y="51"/>
                    <a:pt x="67" y="42"/>
                    <a:pt x="78" y="42"/>
                  </a:cubicBezTo>
                  <a:cubicBezTo>
                    <a:pt x="88" y="42"/>
                    <a:pt x="97" y="51"/>
                    <a:pt x="97" y="61"/>
                  </a:cubicBezTo>
                  <a:cubicBezTo>
                    <a:pt x="97" y="72"/>
                    <a:pt x="88" y="80"/>
                    <a:pt x="7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06"/>
            <p:cNvSpPr/>
            <p:nvPr/>
          </p:nvSpPr>
          <p:spPr bwMode="auto">
            <a:xfrm>
              <a:off x="3216276" y="868363"/>
              <a:ext cx="280988" cy="269875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874920" y="3434019"/>
            <a:ext cx="490537" cy="485776"/>
            <a:chOff x="8686801" y="868363"/>
            <a:chExt cx="490537" cy="528638"/>
          </a:xfrm>
          <a:solidFill>
            <a:schemeClr val="bg1"/>
          </a:solidFill>
        </p:grpSpPr>
        <p:sp>
          <p:nvSpPr>
            <p:cNvPr id="34" name="Freeform 214"/>
            <p:cNvSpPr/>
            <p:nvPr/>
          </p:nvSpPr>
          <p:spPr bwMode="auto">
            <a:xfrm>
              <a:off x="8686801" y="947738"/>
              <a:ext cx="95250" cy="22225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15"/>
            <p:cNvSpPr/>
            <p:nvPr/>
          </p:nvSpPr>
          <p:spPr bwMode="auto">
            <a:xfrm>
              <a:off x="8686801" y="1035050"/>
              <a:ext cx="95250" cy="22225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16"/>
            <p:cNvSpPr/>
            <p:nvPr/>
          </p:nvSpPr>
          <p:spPr bwMode="auto">
            <a:xfrm>
              <a:off x="8686801" y="1122363"/>
              <a:ext cx="95250" cy="22225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17"/>
            <p:cNvSpPr/>
            <p:nvPr/>
          </p:nvSpPr>
          <p:spPr bwMode="auto">
            <a:xfrm>
              <a:off x="8686801" y="1212850"/>
              <a:ext cx="95250" cy="20638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18"/>
            <p:cNvSpPr/>
            <p:nvPr/>
          </p:nvSpPr>
          <p:spPr bwMode="auto">
            <a:xfrm>
              <a:off x="8686801" y="1300163"/>
              <a:ext cx="95250" cy="20638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19"/>
            <p:cNvSpPr>
              <a:spLocks noEditPoints="1"/>
            </p:cNvSpPr>
            <p:nvPr/>
          </p:nvSpPr>
          <p:spPr bwMode="auto">
            <a:xfrm>
              <a:off x="8718551" y="868363"/>
              <a:ext cx="379413" cy="528638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20"/>
            <p:cNvSpPr>
              <a:spLocks noEditPoints="1"/>
            </p:cNvSpPr>
            <p:nvPr/>
          </p:nvSpPr>
          <p:spPr bwMode="auto">
            <a:xfrm>
              <a:off x="8945563" y="1012825"/>
              <a:ext cx="231775" cy="315913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21"/>
            <p:cNvSpPr/>
            <p:nvPr/>
          </p:nvSpPr>
          <p:spPr bwMode="auto">
            <a:xfrm>
              <a:off x="9002713" y="1073150"/>
              <a:ext cx="119063" cy="171450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22"/>
            <p:cNvSpPr/>
            <p:nvPr/>
          </p:nvSpPr>
          <p:spPr bwMode="auto">
            <a:xfrm>
              <a:off x="9078913" y="1050925"/>
              <a:ext cx="73025" cy="55563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650386" y="5087156"/>
            <a:ext cx="272323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50387" y="4561145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05536" y="1650047"/>
            <a:ext cx="272323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705537" y="1124036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82494" y="5086203"/>
            <a:ext cx="272323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982495" y="4560192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39125" y="1670407"/>
            <a:ext cx="272323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 smtClean="0">
                <a:cs typeface="+mn-ea"/>
                <a:sym typeface="+mn-lt"/>
              </a:rPr>
              <a:t>点击输入简要文字内容，需概括精炼，不用多余的文字修饰，言简意赅的说明分项内容。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39126" y="1144396"/>
            <a:ext cx="252747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13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cs typeface="+mn-ea"/>
                <a:sym typeface="+mn-lt"/>
              </a:rPr>
              <a:t>添加标题内容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51" name="燕尾形 50"/>
          <p:cNvSpPr/>
          <p:nvPr/>
        </p:nvSpPr>
        <p:spPr>
          <a:xfrm>
            <a:off x="3489040" y="3567326"/>
            <a:ext cx="260436" cy="260436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燕尾形 51"/>
          <p:cNvSpPr/>
          <p:nvPr/>
        </p:nvSpPr>
        <p:spPr>
          <a:xfrm>
            <a:off x="5633995" y="3567326"/>
            <a:ext cx="260436" cy="260436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燕尾形 52"/>
          <p:cNvSpPr/>
          <p:nvPr/>
        </p:nvSpPr>
        <p:spPr>
          <a:xfrm>
            <a:off x="7831053" y="3567326"/>
            <a:ext cx="260436" cy="260436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40" y="2062022"/>
            <a:ext cx="12179060" cy="4800059"/>
            <a:chOff x="12940" y="2074722"/>
            <a:chExt cx="12179060" cy="4800059"/>
          </a:xfrm>
        </p:grpSpPr>
        <p:sp>
          <p:nvSpPr>
            <p:cNvPr id="11" name="矩形 10"/>
            <p:cNvSpPr/>
            <p:nvPr/>
          </p:nvSpPr>
          <p:spPr>
            <a:xfrm>
              <a:off x="12940" y="5972175"/>
              <a:ext cx="12179060" cy="902606"/>
            </a:xfrm>
            <a:prstGeom prst="rect">
              <a:avLst/>
            </a:prstGeom>
            <a:solidFill>
              <a:srgbClr val="6A6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91" r="2380" b="9630"/>
            <a:stretch>
              <a:fillRect/>
            </a:stretch>
          </p:blipFill>
          <p:spPr>
            <a:xfrm>
              <a:off x="7823200" y="2074722"/>
              <a:ext cx="4368800" cy="4783278"/>
            </a:xfrm>
            <a:prstGeom prst="rect">
              <a:avLst/>
            </a:prstGeom>
            <a:solidFill>
              <a:srgbClr val="6A6ACA"/>
            </a:solidFill>
          </p:spPr>
        </p:pic>
      </p:grpSp>
      <p:sp>
        <p:nvSpPr>
          <p:cNvPr id="6" name="稻壳儿 夏至夏末"/>
          <p:cNvSpPr txBox="1"/>
          <p:nvPr/>
        </p:nvSpPr>
        <p:spPr>
          <a:xfrm>
            <a:off x="440644" y="2799486"/>
            <a:ext cx="6090785" cy="1196617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/>
          <a:p>
            <a:r>
              <a:rPr lang="zh-CN" altLang="en-US" sz="7200" b="1" spc="300" dirty="0" smtClean="0">
                <a:ln w="12700">
                  <a:noFill/>
                  <a:prstDash val="solid"/>
                </a:ln>
                <a:solidFill>
                  <a:srgbClr val="6A6ACA"/>
                </a:solidFill>
                <a:cs typeface="+mn-ea"/>
                <a:sym typeface="+mn-lt"/>
              </a:rPr>
              <a:t>绩效</a:t>
            </a:r>
            <a:r>
              <a:rPr lang="zh-CN" altLang="en-US" sz="7200" b="1" spc="300" dirty="0">
                <a:ln w="12700">
                  <a:noFill/>
                  <a:prstDash val="solid"/>
                </a:ln>
                <a:solidFill>
                  <a:srgbClr val="6A6ACA"/>
                </a:solidFill>
                <a:cs typeface="+mn-ea"/>
                <a:sym typeface="+mn-lt"/>
              </a:rPr>
              <a:t>考核培训</a:t>
            </a:r>
            <a:endParaRPr lang="zh-CN" altLang="en-US" sz="7200" b="1" spc="300" dirty="0">
              <a:ln w="12700">
                <a:noFill/>
                <a:prstDash val="solid"/>
              </a:ln>
              <a:solidFill>
                <a:srgbClr val="6A6ACA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644" y="3904214"/>
            <a:ext cx="5684385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440644" y="301284"/>
            <a:ext cx="166914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LOGO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41094" y="561470"/>
            <a:ext cx="458314" cy="413221"/>
            <a:chOff x="4634991" y="2138335"/>
            <a:chExt cx="428348" cy="386204"/>
          </a:xfrm>
        </p:grpSpPr>
        <p:sp>
          <p:nvSpPr>
            <p:cNvPr id="15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稻壳儿 夏至夏末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13323" y="561470"/>
            <a:ext cx="458314" cy="413221"/>
            <a:chOff x="5076056" y="2138335"/>
            <a:chExt cx="428348" cy="386204"/>
          </a:xfrm>
        </p:grpSpPr>
        <p:sp>
          <p:nvSpPr>
            <p:cNvPr id="18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稻壳儿 夏至夏末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460971" y="561436"/>
            <a:ext cx="458314" cy="413221"/>
            <a:chOff x="5557128" y="2138335"/>
            <a:chExt cx="428348" cy="386204"/>
          </a:xfrm>
        </p:grpSpPr>
        <p:sp>
          <p:nvSpPr>
            <p:cNvPr id="21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稻壳儿 夏至夏末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32892" y="561470"/>
            <a:ext cx="458314" cy="413221"/>
            <a:chOff x="6068610" y="2138335"/>
            <a:chExt cx="428348" cy="386204"/>
          </a:xfrm>
        </p:grpSpPr>
        <p:sp>
          <p:nvSpPr>
            <p:cNvPr id="24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稻壳儿 夏至夏末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02857" y="556339"/>
            <a:ext cx="458314" cy="413221"/>
            <a:chOff x="6623914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稻壳儿 夏至夏末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 dirty="0">
                <a:solidFill>
                  <a:srgbClr val="8CC3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611740" y="6244157"/>
            <a:ext cx="40792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</a:t>
            </a:r>
            <a:r>
              <a:rPr lang="en-US" altLang="zh-CN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           </a:t>
            </a: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日期</a:t>
            </a: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0644" y="4808443"/>
            <a:ext cx="3425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输入企业待用名   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0644" y="2325215"/>
            <a:ext cx="5535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Performance appraisal training</a:t>
            </a:r>
            <a:endParaRPr lang="en-US" altLang="zh-CN" sz="2400" spc="300" dirty="0" smtClean="0">
              <a:ln w="12700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9" grpId="0"/>
      <p:bldP spid="2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 夏至夏末"/>
          <p:cNvSpPr txBox="1"/>
          <p:nvPr/>
        </p:nvSpPr>
        <p:spPr>
          <a:xfrm>
            <a:off x="4575211" y="4133945"/>
            <a:ext cx="2549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6A6AC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稻壳儿 夏至夏末"/>
          <p:cNvSpPr txBox="1"/>
          <p:nvPr/>
        </p:nvSpPr>
        <p:spPr>
          <a:xfrm>
            <a:off x="4084154" y="2385390"/>
            <a:ext cx="35317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绩 效 概 述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7624" y="3321420"/>
            <a:ext cx="5384797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稻壳儿 夏至夏末"/>
          <p:cNvSpPr/>
          <p:nvPr/>
        </p:nvSpPr>
        <p:spPr>
          <a:xfrm rot="16200000">
            <a:off x="1016440" y="-1016439"/>
            <a:ext cx="2082813" cy="4115692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/>
          <p:nvPr/>
        </p:nvSpPr>
        <p:spPr>
          <a:xfrm flipV="1">
            <a:off x="9637432" y="3591722"/>
            <a:ext cx="2554568" cy="3266276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心形 2"/>
          <p:cNvSpPr/>
          <p:nvPr/>
        </p:nvSpPr>
        <p:spPr>
          <a:xfrm>
            <a:off x="5959052" y="1490351"/>
            <a:ext cx="726738" cy="6540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心形 3"/>
          <p:cNvSpPr/>
          <p:nvPr/>
        </p:nvSpPr>
        <p:spPr>
          <a:xfrm>
            <a:off x="5959052" y="2771543"/>
            <a:ext cx="726738" cy="654050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心形 4"/>
          <p:cNvSpPr/>
          <p:nvPr/>
        </p:nvSpPr>
        <p:spPr>
          <a:xfrm>
            <a:off x="5959052" y="3915445"/>
            <a:ext cx="726738" cy="654050"/>
          </a:xfrm>
          <a:prstGeom prst="hear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心形 5"/>
          <p:cNvSpPr/>
          <p:nvPr/>
        </p:nvSpPr>
        <p:spPr>
          <a:xfrm>
            <a:off x="5959052" y="5063137"/>
            <a:ext cx="726738" cy="654050"/>
          </a:xfrm>
          <a:prstGeom prst="hear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心形 6"/>
          <p:cNvSpPr/>
          <p:nvPr/>
        </p:nvSpPr>
        <p:spPr>
          <a:xfrm>
            <a:off x="1931774" y="4622150"/>
            <a:ext cx="596901" cy="537199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心形 7"/>
          <p:cNvSpPr/>
          <p:nvPr/>
        </p:nvSpPr>
        <p:spPr>
          <a:xfrm>
            <a:off x="3002804" y="5497827"/>
            <a:ext cx="383842" cy="345450"/>
          </a:xfrm>
          <a:prstGeom prst="hear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心形 8"/>
          <p:cNvSpPr/>
          <p:nvPr/>
        </p:nvSpPr>
        <p:spPr>
          <a:xfrm>
            <a:off x="3953827" y="4890749"/>
            <a:ext cx="383842" cy="345450"/>
          </a:xfrm>
          <a:prstGeom prst="hear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6911552" y="14815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6822652" y="1775069"/>
            <a:ext cx="40640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6822652" y="266600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6822652" y="2959483"/>
            <a:ext cx="40640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6822652" y="38919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6822652" y="4185415"/>
            <a:ext cx="40640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6822652" y="50270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6822652" y="5320513"/>
            <a:ext cx="40640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830" y="996644"/>
            <a:ext cx="3888963" cy="38889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 夏至夏末"/>
          <p:cNvSpPr txBox="1"/>
          <p:nvPr/>
        </p:nvSpPr>
        <p:spPr>
          <a:xfrm>
            <a:off x="2274281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9525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2274281" y="41695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952500" y="453887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8242300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82423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242300" y="41695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242300" y="453887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0473" y="1574800"/>
            <a:ext cx="4401827" cy="440182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8544" y="1724948"/>
            <a:ext cx="759205" cy="759205"/>
            <a:chOff x="1271226" y="1609090"/>
            <a:chExt cx="1840230" cy="1840230"/>
          </a:xfrm>
        </p:grpSpPr>
        <p:sp>
          <p:nvSpPr>
            <p:cNvPr id="5" name="椭圆 4"/>
            <p:cNvSpPr/>
            <p:nvPr/>
          </p:nvSpPr>
          <p:spPr>
            <a:xfrm>
              <a:off x="1271226" y="1609090"/>
              <a:ext cx="1840230" cy="18402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稻壳儿 夏至夏末"/>
            <p:cNvSpPr>
              <a:spLocks noEditPoints="1"/>
            </p:cNvSpPr>
            <p:nvPr/>
          </p:nvSpPr>
          <p:spPr bwMode="auto">
            <a:xfrm>
              <a:off x="1870896" y="2276100"/>
              <a:ext cx="640889" cy="506209"/>
            </a:xfrm>
            <a:custGeom>
              <a:avLst/>
              <a:gdLst>
                <a:gd name="T0" fmla="*/ 115 w 551"/>
                <a:gd name="T1" fmla="*/ 82 h 438"/>
                <a:gd name="T2" fmla="*/ 20 w 551"/>
                <a:gd name="T3" fmla="*/ 115 h 438"/>
                <a:gd name="T4" fmla="*/ 115 w 551"/>
                <a:gd name="T5" fmla="*/ 115 h 438"/>
                <a:gd name="T6" fmla="*/ 56 w 551"/>
                <a:gd name="T7" fmla="*/ 283 h 438"/>
                <a:gd name="T8" fmla="*/ 34 w 551"/>
                <a:gd name="T9" fmla="*/ 294 h 438"/>
                <a:gd name="T10" fmla="*/ 23 w 551"/>
                <a:gd name="T11" fmla="*/ 316 h 438"/>
                <a:gd name="T12" fmla="*/ 25 w 551"/>
                <a:gd name="T13" fmla="*/ 343 h 438"/>
                <a:gd name="T14" fmla="*/ 41 w 551"/>
                <a:gd name="T15" fmla="*/ 362 h 438"/>
                <a:gd name="T16" fmla="*/ 66 w 551"/>
                <a:gd name="T17" fmla="*/ 370 h 438"/>
                <a:gd name="T18" fmla="*/ 90 w 551"/>
                <a:gd name="T19" fmla="*/ 362 h 438"/>
                <a:gd name="T20" fmla="*/ 105 w 551"/>
                <a:gd name="T21" fmla="*/ 343 h 438"/>
                <a:gd name="T22" fmla="*/ 109 w 551"/>
                <a:gd name="T23" fmla="*/ 316 h 438"/>
                <a:gd name="T24" fmla="*/ 96 w 551"/>
                <a:gd name="T25" fmla="*/ 294 h 438"/>
                <a:gd name="T26" fmla="*/ 74 w 551"/>
                <a:gd name="T27" fmla="*/ 283 h 438"/>
                <a:gd name="T28" fmla="*/ 171 w 551"/>
                <a:gd name="T29" fmla="*/ 50 h 438"/>
                <a:gd name="T30" fmla="*/ 266 w 551"/>
                <a:gd name="T31" fmla="*/ 50 h 438"/>
                <a:gd name="T32" fmla="*/ 171 w 551"/>
                <a:gd name="T33" fmla="*/ 145 h 438"/>
                <a:gd name="T34" fmla="*/ 171 w 551"/>
                <a:gd name="T35" fmla="*/ 115 h 438"/>
                <a:gd name="T36" fmla="*/ 199 w 551"/>
                <a:gd name="T37" fmla="*/ 285 h 438"/>
                <a:gd name="T38" fmla="*/ 180 w 551"/>
                <a:gd name="T39" fmla="*/ 301 h 438"/>
                <a:gd name="T40" fmla="*/ 172 w 551"/>
                <a:gd name="T41" fmla="*/ 326 h 438"/>
                <a:gd name="T42" fmla="*/ 180 w 551"/>
                <a:gd name="T43" fmla="*/ 350 h 438"/>
                <a:gd name="T44" fmla="*/ 199 w 551"/>
                <a:gd name="T45" fmla="*/ 367 h 438"/>
                <a:gd name="T46" fmla="*/ 226 w 551"/>
                <a:gd name="T47" fmla="*/ 369 h 438"/>
                <a:gd name="T48" fmla="*/ 248 w 551"/>
                <a:gd name="T49" fmla="*/ 356 h 438"/>
                <a:gd name="T50" fmla="*/ 259 w 551"/>
                <a:gd name="T51" fmla="*/ 334 h 438"/>
                <a:gd name="T52" fmla="*/ 257 w 551"/>
                <a:gd name="T53" fmla="*/ 308 h 438"/>
                <a:gd name="T54" fmla="*/ 241 w 551"/>
                <a:gd name="T55" fmla="*/ 290 h 438"/>
                <a:gd name="T56" fmla="*/ 216 w 551"/>
                <a:gd name="T57" fmla="*/ 281 h 438"/>
                <a:gd name="T58" fmla="*/ 283 w 551"/>
                <a:gd name="T59" fmla="*/ 427 h 438"/>
                <a:gd name="T60" fmla="*/ 322 w 551"/>
                <a:gd name="T61" fmla="*/ 75 h 438"/>
                <a:gd name="T62" fmla="*/ 413 w 551"/>
                <a:gd name="T63" fmla="*/ 43 h 438"/>
                <a:gd name="T64" fmla="*/ 353 w 551"/>
                <a:gd name="T65" fmla="*/ 164 h 438"/>
                <a:gd name="T66" fmla="*/ 343 w 551"/>
                <a:gd name="T67" fmla="*/ 136 h 438"/>
                <a:gd name="T68" fmla="*/ 425 w 551"/>
                <a:gd name="T69" fmla="*/ 287 h 438"/>
                <a:gd name="T70" fmla="*/ 412 w 551"/>
                <a:gd name="T71" fmla="*/ 308 h 438"/>
                <a:gd name="T72" fmla="*/ 413 w 551"/>
                <a:gd name="T73" fmla="*/ 334 h 438"/>
                <a:gd name="T74" fmla="*/ 429 w 551"/>
                <a:gd name="T75" fmla="*/ 355 h 438"/>
                <a:gd name="T76" fmla="*/ 452 w 551"/>
                <a:gd name="T77" fmla="*/ 364 h 438"/>
                <a:gd name="T78" fmla="*/ 476 w 551"/>
                <a:gd name="T79" fmla="*/ 358 h 438"/>
                <a:gd name="T80" fmla="*/ 494 w 551"/>
                <a:gd name="T81" fmla="*/ 340 h 438"/>
                <a:gd name="T82" fmla="*/ 499 w 551"/>
                <a:gd name="T83" fmla="*/ 315 h 438"/>
                <a:gd name="T84" fmla="*/ 487 w 551"/>
                <a:gd name="T85" fmla="*/ 291 h 438"/>
                <a:gd name="T86" fmla="*/ 466 w 551"/>
                <a:gd name="T87" fmla="*/ 278 h 438"/>
                <a:gd name="T88" fmla="*/ 440 w 551"/>
                <a:gd name="T89" fmla="*/ 279 h 438"/>
                <a:gd name="T90" fmla="*/ 416 w 551"/>
                <a:gd name="T91" fmla="*/ 0 h 438"/>
                <a:gd name="T92" fmla="*/ 291 w 551"/>
                <a:gd name="T93" fmla="*/ 43 h 438"/>
                <a:gd name="T94" fmla="*/ 132 w 551"/>
                <a:gd name="T95" fmla="*/ 42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1" h="438">
                  <a:moveTo>
                    <a:pt x="20" y="50"/>
                  </a:moveTo>
                  <a:lnTo>
                    <a:pt x="20" y="82"/>
                  </a:lnTo>
                  <a:lnTo>
                    <a:pt x="115" y="82"/>
                  </a:lnTo>
                  <a:lnTo>
                    <a:pt x="115" y="50"/>
                  </a:lnTo>
                  <a:lnTo>
                    <a:pt x="20" y="50"/>
                  </a:lnTo>
                  <a:close/>
                  <a:moveTo>
                    <a:pt x="20" y="115"/>
                  </a:moveTo>
                  <a:lnTo>
                    <a:pt x="20" y="145"/>
                  </a:lnTo>
                  <a:lnTo>
                    <a:pt x="115" y="145"/>
                  </a:lnTo>
                  <a:lnTo>
                    <a:pt x="115" y="115"/>
                  </a:lnTo>
                  <a:lnTo>
                    <a:pt x="20" y="115"/>
                  </a:lnTo>
                  <a:close/>
                  <a:moveTo>
                    <a:pt x="66" y="281"/>
                  </a:moveTo>
                  <a:lnTo>
                    <a:pt x="56" y="283"/>
                  </a:lnTo>
                  <a:lnTo>
                    <a:pt x="48" y="285"/>
                  </a:lnTo>
                  <a:lnTo>
                    <a:pt x="41" y="290"/>
                  </a:lnTo>
                  <a:lnTo>
                    <a:pt x="34" y="294"/>
                  </a:lnTo>
                  <a:lnTo>
                    <a:pt x="30" y="301"/>
                  </a:lnTo>
                  <a:lnTo>
                    <a:pt x="25" y="308"/>
                  </a:lnTo>
                  <a:lnTo>
                    <a:pt x="23" y="316"/>
                  </a:lnTo>
                  <a:lnTo>
                    <a:pt x="21" y="326"/>
                  </a:lnTo>
                  <a:lnTo>
                    <a:pt x="23" y="334"/>
                  </a:lnTo>
                  <a:lnTo>
                    <a:pt x="25" y="343"/>
                  </a:lnTo>
                  <a:lnTo>
                    <a:pt x="30" y="350"/>
                  </a:lnTo>
                  <a:lnTo>
                    <a:pt x="34" y="356"/>
                  </a:lnTo>
                  <a:lnTo>
                    <a:pt x="41" y="362"/>
                  </a:lnTo>
                  <a:lnTo>
                    <a:pt x="48" y="367"/>
                  </a:lnTo>
                  <a:lnTo>
                    <a:pt x="56" y="369"/>
                  </a:lnTo>
                  <a:lnTo>
                    <a:pt x="66" y="370"/>
                  </a:lnTo>
                  <a:lnTo>
                    <a:pt x="74" y="369"/>
                  </a:lnTo>
                  <a:lnTo>
                    <a:pt x="82" y="367"/>
                  </a:lnTo>
                  <a:lnTo>
                    <a:pt x="90" y="362"/>
                  </a:lnTo>
                  <a:lnTo>
                    <a:pt x="96" y="356"/>
                  </a:lnTo>
                  <a:lnTo>
                    <a:pt x="102" y="350"/>
                  </a:lnTo>
                  <a:lnTo>
                    <a:pt x="105" y="343"/>
                  </a:lnTo>
                  <a:lnTo>
                    <a:pt x="109" y="334"/>
                  </a:lnTo>
                  <a:lnTo>
                    <a:pt x="109" y="326"/>
                  </a:lnTo>
                  <a:lnTo>
                    <a:pt x="109" y="316"/>
                  </a:lnTo>
                  <a:lnTo>
                    <a:pt x="105" y="308"/>
                  </a:lnTo>
                  <a:lnTo>
                    <a:pt x="102" y="301"/>
                  </a:lnTo>
                  <a:lnTo>
                    <a:pt x="96" y="294"/>
                  </a:lnTo>
                  <a:lnTo>
                    <a:pt x="90" y="290"/>
                  </a:lnTo>
                  <a:lnTo>
                    <a:pt x="82" y="285"/>
                  </a:lnTo>
                  <a:lnTo>
                    <a:pt x="74" y="283"/>
                  </a:lnTo>
                  <a:lnTo>
                    <a:pt x="66" y="281"/>
                  </a:lnTo>
                  <a:lnTo>
                    <a:pt x="66" y="281"/>
                  </a:lnTo>
                  <a:close/>
                  <a:moveTo>
                    <a:pt x="171" y="50"/>
                  </a:moveTo>
                  <a:lnTo>
                    <a:pt x="171" y="82"/>
                  </a:lnTo>
                  <a:lnTo>
                    <a:pt x="266" y="82"/>
                  </a:lnTo>
                  <a:lnTo>
                    <a:pt x="266" y="50"/>
                  </a:lnTo>
                  <a:lnTo>
                    <a:pt x="171" y="50"/>
                  </a:lnTo>
                  <a:close/>
                  <a:moveTo>
                    <a:pt x="171" y="115"/>
                  </a:moveTo>
                  <a:lnTo>
                    <a:pt x="171" y="145"/>
                  </a:lnTo>
                  <a:lnTo>
                    <a:pt x="266" y="145"/>
                  </a:lnTo>
                  <a:lnTo>
                    <a:pt x="266" y="115"/>
                  </a:lnTo>
                  <a:lnTo>
                    <a:pt x="171" y="115"/>
                  </a:lnTo>
                  <a:close/>
                  <a:moveTo>
                    <a:pt x="216" y="281"/>
                  </a:moveTo>
                  <a:lnTo>
                    <a:pt x="208" y="283"/>
                  </a:lnTo>
                  <a:lnTo>
                    <a:pt x="199" y="285"/>
                  </a:lnTo>
                  <a:lnTo>
                    <a:pt x="192" y="290"/>
                  </a:lnTo>
                  <a:lnTo>
                    <a:pt x="186" y="294"/>
                  </a:lnTo>
                  <a:lnTo>
                    <a:pt x="180" y="301"/>
                  </a:lnTo>
                  <a:lnTo>
                    <a:pt x="175" y="308"/>
                  </a:lnTo>
                  <a:lnTo>
                    <a:pt x="173" y="316"/>
                  </a:lnTo>
                  <a:lnTo>
                    <a:pt x="172" y="326"/>
                  </a:lnTo>
                  <a:lnTo>
                    <a:pt x="173" y="334"/>
                  </a:lnTo>
                  <a:lnTo>
                    <a:pt x="175" y="343"/>
                  </a:lnTo>
                  <a:lnTo>
                    <a:pt x="180" y="350"/>
                  </a:lnTo>
                  <a:lnTo>
                    <a:pt x="186" y="356"/>
                  </a:lnTo>
                  <a:lnTo>
                    <a:pt x="192" y="362"/>
                  </a:lnTo>
                  <a:lnTo>
                    <a:pt x="199" y="367"/>
                  </a:lnTo>
                  <a:lnTo>
                    <a:pt x="208" y="369"/>
                  </a:lnTo>
                  <a:lnTo>
                    <a:pt x="216" y="370"/>
                  </a:lnTo>
                  <a:lnTo>
                    <a:pt x="226" y="369"/>
                  </a:lnTo>
                  <a:lnTo>
                    <a:pt x="234" y="367"/>
                  </a:lnTo>
                  <a:lnTo>
                    <a:pt x="241" y="362"/>
                  </a:lnTo>
                  <a:lnTo>
                    <a:pt x="248" y="356"/>
                  </a:lnTo>
                  <a:lnTo>
                    <a:pt x="252" y="350"/>
                  </a:lnTo>
                  <a:lnTo>
                    <a:pt x="257" y="343"/>
                  </a:lnTo>
                  <a:lnTo>
                    <a:pt x="259" y="334"/>
                  </a:lnTo>
                  <a:lnTo>
                    <a:pt x="261" y="326"/>
                  </a:lnTo>
                  <a:lnTo>
                    <a:pt x="259" y="316"/>
                  </a:lnTo>
                  <a:lnTo>
                    <a:pt x="257" y="308"/>
                  </a:lnTo>
                  <a:lnTo>
                    <a:pt x="252" y="301"/>
                  </a:lnTo>
                  <a:lnTo>
                    <a:pt x="248" y="294"/>
                  </a:lnTo>
                  <a:lnTo>
                    <a:pt x="241" y="290"/>
                  </a:lnTo>
                  <a:lnTo>
                    <a:pt x="234" y="285"/>
                  </a:lnTo>
                  <a:lnTo>
                    <a:pt x="226" y="283"/>
                  </a:lnTo>
                  <a:lnTo>
                    <a:pt x="216" y="281"/>
                  </a:lnTo>
                  <a:close/>
                  <a:moveTo>
                    <a:pt x="152" y="11"/>
                  </a:moveTo>
                  <a:lnTo>
                    <a:pt x="283" y="11"/>
                  </a:lnTo>
                  <a:lnTo>
                    <a:pt x="283" y="427"/>
                  </a:lnTo>
                  <a:lnTo>
                    <a:pt x="152" y="427"/>
                  </a:lnTo>
                  <a:lnTo>
                    <a:pt x="152" y="11"/>
                  </a:lnTo>
                  <a:close/>
                  <a:moveTo>
                    <a:pt x="322" y="75"/>
                  </a:moveTo>
                  <a:lnTo>
                    <a:pt x="333" y="104"/>
                  </a:lnTo>
                  <a:lnTo>
                    <a:pt x="423" y="73"/>
                  </a:lnTo>
                  <a:lnTo>
                    <a:pt x="413" y="43"/>
                  </a:lnTo>
                  <a:lnTo>
                    <a:pt x="322" y="75"/>
                  </a:lnTo>
                  <a:close/>
                  <a:moveTo>
                    <a:pt x="343" y="136"/>
                  </a:moveTo>
                  <a:lnTo>
                    <a:pt x="353" y="164"/>
                  </a:lnTo>
                  <a:lnTo>
                    <a:pt x="444" y="133"/>
                  </a:lnTo>
                  <a:lnTo>
                    <a:pt x="433" y="104"/>
                  </a:lnTo>
                  <a:lnTo>
                    <a:pt x="343" y="136"/>
                  </a:lnTo>
                  <a:close/>
                  <a:moveTo>
                    <a:pt x="440" y="279"/>
                  </a:moveTo>
                  <a:lnTo>
                    <a:pt x="432" y="283"/>
                  </a:lnTo>
                  <a:lnTo>
                    <a:pt x="425" y="287"/>
                  </a:lnTo>
                  <a:lnTo>
                    <a:pt x="419" y="294"/>
                  </a:lnTo>
                  <a:lnTo>
                    <a:pt x="415" y="301"/>
                  </a:lnTo>
                  <a:lnTo>
                    <a:pt x="412" y="308"/>
                  </a:lnTo>
                  <a:lnTo>
                    <a:pt x="411" y="318"/>
                  </a:lnTo>
                  <a:lnTo>
                    <a:pt x="411" y="326"/>
                  </a:lnTo>
                  <a:lnTo>
                    <a:pt x="413" y="334"/>
                  </a:lnTo>
                  <a:lnTo>
                    <a:pt x="417" y="342"/>
                  </a:lnTo>
                  <a:lnTo>
                    <a:pt x="422" y="349"/>
                  </a:lnTo>
                  <a:lnTo>
                    <a:pt x="429" y="355"/>
                  </a:lnTo>
                  <a:lnTo>
                    <a:pt x="436" y="360"/>
                  </a:lnTo>
                  <a:lnTo>
                    <a:pt x="443" y="363"/>
                  </a:lnTo>
                  <a:lnTo>
                    <a:pt x="452" y="364"/>
                  </a:lnTo>
                  <a:lnTo>
                    <a:pt x="460" y="364"/>
                  </a:lnTo>
                  <a:lnTo>
                    <a:pt x="468" y="362"/>
                  </a:lnTo>
                  <a:lnTo>
                    <a:pt x="476" y="358"/>
                  </a:lnTo>
                  <a:lnTo>
                    <a:pt x="483" y="353"/>
                  </a:lnTo>
                  <a:lnTo>
                    <a:pt x="489" y="347"/>
                  </a:lnTo>
                  <a:lnTo>
                    <a:pt x="494" y="340"/>
                  </a:lnTo>
                  <a:lnTo>
                    <a:pt x="497" y="332"/>
                  </a:lnTo>
                  <a:lnTo>
                    <a:pt x="499" y="323"/>
                  </a:lnTo>
                  <a:lnTo>
                    <a:pt x="499" y="315"/>
                  </a:lnTo>
                  <a:lnTo>
                    <a:pt x="496" y="306"/>
                  </a:lnTo>
                  <a:lnTo>
                    <a:pt x="493" y="298"/>
                  </a:lnTo>
                  <a:lnTo>
                    <a:pt x="487" y="291"/>
                  </a:lnTo>
                  <a:lnTo>
                    <a:pt x="481" y="285"/>
                  </a:lnTo>
                  <a:lnTo>
                    <a:pt x="474" y="280"/>
                  </a:lnTo>
                  <a:lnTo>
                    <a:pt x="466" y="278"/>
                  </a:lnTo>
                  <a:lnTo>
                    <a:pt x="458" y="277"/>
                  </a:lnTo>
                  <a:lnTo>
                    <a:pt x="450" y="277"/>
                  </a:lnTo>
                  <a:lnTo>
                    <a:pt x="440" y="279"/>
                  </a:lnTo>
                  <a:lnTo>
                    <a:pt x="440" y="279"/>
                  </a:lnTo>
                  <a:close/>
                  <a:moveTo>
                    <a:pt x="291" y="43"/>
                  </a:moveTo>
                  <a:lnTo>
                    <a:pt x="416" y="0"/>
                  </a:lnTo>
                  <a:lnTo>
                    <a:pt x="551" y="396"/>
                  </a:lnTo>
                  <a:lnTo>
                    <a:pt x="426" y="438"/>
                  </a:lnTo>
                  <a:lnTo>
                    <a:pt x="291" y="43"/>
                  </a:lnTo>
                  <a:close/>
                  <a:moveTo>
                    <a:pt x="0" y="11"/>
                  </a:moveTo>
                  <a:lnTo>
                    <a:pt x="132" y="11"/>
                  </a:lnTo>
                  <a:lnTo>
                    <a:pt x="132" y="427"/>
                  </a:lnTo>
                  <a:lnTo>
                    <a:pt x="0" y="42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98544" y="5156477"/>
            <a:ext cx="759205" cy="759205"/>
            <a:chOff x="6029916" y="4143595"/>
            <a:chExt cx="1840230" cy="1840230"/>
          </a:xfrm>
        </p:grpSpPr>
        <p:sp>
          <p:nvSpPr>
            <p:cNvPr id="8" name="椭圆 7"/>
            <p:cNvSpPr/>
            <p:nvPr/>
          </p:nvSpPr>
          <p:spPr>
            <a:xfrm>
              <a:off x="6029916" y="4143595"/>
              <a:ext cx="1840230" cy="18402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稻壳儿 夏至夏末"/>
            <p:cNvSpPr>
              <a:spLocks noEditPoints="1"/>
            </p:cNvSpPr>
            <p:nvPr/>
          </p:nvSpPr>
          <p:spPr bwMode="auto">
            <a:xfrm>
              <a:off x="6643519" y="4845435"/>
              <a:ext cx="613024" cy="589803"/>
            </a:xfrm>
            <a:custGeom>
              <a:avLst/>
              <a:gdLst>
                <a:gd name="T0" fmla="*/ 64 w 526"/>
                <a:gd name="T1" fmla="*/ 45 h 509"/>
                <a:gd name="T2" fmla="*/ 52 w 526"/>
                <a:gd name="T3" fmla="*/ 52 h 509"/>
                <a:gd name="T4" fmla="*/ 46 w 526"/>
                <a:gd name="T5" fmla="*/ 60 h 509"/>
                <a:gd name="T6" fmla="*/ 45 w 526"/>
                <a:gd name="T7" fmla="*/ 328 h 509"/>
                <a:gd name="T8" fmla="*/ 48 w 526"/>
                <a:gd name="T9" fmla="*/ 342 h 509"/>
                <a:gd name="T10" fmla="*/ 60 w 526"/>
                <a:gd name="T11" fmla="*/ 352 h 509"/>
                <a:gd name="T12" fmla="*/ 305 w 526"/>
                <a:gd name="T13" fmla="*/ 354 h 509"/>
                <a:gd name="T14" fmla="*/ 327 w 526"/>
                <a:gd name="T15" fmla="*/ 416 h 509"/>
                <a:gd name="T16" fmla="*/ 376 w 526"/>
                <a:gd name="T17" fmla="*/ 354 h 509"/>
                <a:gd name="T18" fmla="*/ 467 w 526"/>
                <a:gd name="T19" fmla="*/ 352 h 509"/>
                <a:gd name="T20" fmla="*/ 475 w 526"/>
                <a:gd name="T21" fmla="*/ 346 h 509"/>
                <a:gd name="T22" fmla="*/ 482 w 526"/>
                <a:gd name="T23" fmla="*/ 334 h 509"/>
                <a:gd name="T24" fmla="*/ 482 w 526"/>
                <a:gd name="T25" fmla="*/ 65 h 509"/>
                <a:gd name="T26" fmla="*/ 475 w 526"/>
                <a:gd name="T27" fmla="*/ 52 h 509"/>
                <a:gd name="T28" fmla="*/ 462 w 526"/>
                <a:gd name="T29" fmla="*/ 45 h 509"/>
                <a:gd name="T30" fmla="*/ 117 w 526"/>
                <a:gd name="T31" fmla="*/ 140 h 509"/>
                <a:gd name="T32" fmla="*/ 117 w 526"/>
                <a:gd name="T33" fmla="*/ 111 h 509"/>
                <a:gd name="T34" fmla="*/ 417 w 526"/>
                <a:gd name="T35" fmla="*/ 209 h 509"/>
                <a:gd name="T36" fmla="*/ 117 w 526"/>
                <a:gd name="T37" fmla="*/ 255 h 509"/>
                <a:gd name="T38" fmla="*/ 417 w 526"/>
                <a:gd name="T39" fmla="*/ 255 h 509"/>
                <a:gd name="T40" fmla="*/ 458 w 526"/>
                <a:gd name="T41" fmla="*/ 0 h 509"/>
                <a:gd name="T42" fmla="*/ 477 w 526"/>
                <a:gd name="T43" fmla="*/ 3 h 509"/>
                <a:gd name="T44" fmla="*/ 496 w 526"/>
                <a:gd name="T45" fmla="*/ 12 h 509"/>
                <a:gd name="T46" fmla="*/ 510 w 526"/>
                <a:gd name="T47" fmla="*/ 25 h 509"/>
                <a:gd name="T48" fmla="*/ 521 w 526"/>
                <a:gd name="T49" fmla="*/ 42 h 509"/>
                <a:gd name="T50" fmla="*/ 526 w 526"/>
                <a:gd name="T51" fmla="*/ 62 h 509"/>
                <a:gd name="T52" fmla="*/ 526 w 526"/>
                <a:gd name="T53" fmla="*/ 335 h 509"/>
                <a:gd name="T54" fmla="*/ 521 w 526"/>
                <a:gd name="T55" fmla="*/ 355 h 509"/>
                <a:gd name="T56" fmla="*/ 510 w 526"/>
                <a:gd name="T57" fmla="*/ 373 h 509"/>
                <a:gd name="T58" fmla="*/ 501 w 526"/>
                <a:gd name="T59" fmla="*/ 382 h 509"/>
                <a:gd name="T60" fmla="*/ 484 w 526"/>
                <a:gd name="T61" fmla="*/ 392 h 509"/>
                <a:gd name="T62" fmla="*/ 465 w 526"/>
                <a:gd name="T63" fmla="*/ 397 h 509"/>
                <a:gd name="T64" fmla="*/ 323 w 526"/>
                <a:gd name="T65" fmla="*/ 509 h 509"/>
                <a:gd name="T66" fmla="*/ 69 w 526"/>
                <a:gd name="T67" fmla="*/ 397 h 509"/>
                <a:gd name="T68" fmla="*/ 49 w 526"/>
                <a:gd name="T69" fmla="*/ 395 h 509"/>
                <a:gd name="T70" fmla="*/ 31 w 526"/>
                <a:gd name="T71" fmla="*/ 385 h 509"/>
                <a:gd name="T72" fmla="*/ 20 w 526"/>
                <a:gd name="T73" fmla="*/ 377 h 509"/>
                <a:gd name="T74" fmla="*/ 8 w 526"/>
                <a:gd name="T75" fmla="*/ 361 h 509"/>
                <a:gd name="T76" fmla="*/ 1 w 526"/>
                <a:gd name="T77" fmla="*/ 342 h 509"/>
                <a:gd name="T78" fmla="*/ 0 w 526"/>
                <a:gd name="T79" fmla="*/ 69 h 509"/>
                <a:gd name="T80" fmla="*/ 4 w 526"/>
                <a:gd name="T81" fmla="*/ 48 h 509"/>
                <a:gd name="T82" fmla="*/ 12 w 526"/>
                <a:gd name="T83" fmla="*/ 31 h 509"/>
                <a:gd name="T84" fmla="*/ 20 w 526"/>
                <a:gd name="T85" fmla="*/ 20 h 509"/>
                <a:gd name="T86" fmla="*/ 36 w 526"/>
                <a:gd name="T87" fmla="*/ 9 h 509"/>
                <a:gd name="T88" fmla="*/ 55 w 526"/>
                <a:gd name="T89" fmla="*/ 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09">
                  <a:moveTo>
                    <a:pt x="458" y="44"/>
                  </a:moveTo>
                  <a:lnTo>
                    <a:pt x="69" y="44"/>
                  </a:lnTo>
                  <a:lnTo>
                    <a:pt x="64" y="45"/>
                  </a:lnTo>
                  <a:lnTo>
                    <a:pt x="60" y="46"/>
                  </a:lnTo>
                  <a:lnTo>
                    <a:pt x="55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55"/>
                  </a:lnTo>
                  <a:lnTo>
                    <a:pt x="46" y="60"/>
                  </a:lnTo>
                  <a:lnTo>
                    <a:pt x="45" y="65"/>
                  </a:lnTo>
                  <a:lnTo>
                    <a:pt x="45" y="69"/>
                  </a:lnTo>
                  <a:lnTo>
                    <a:pt x="45" y="328"/>
                  </a:lnTo>
                  <a:lnTo>
                    <a:pt x="45" y="334"/>
                  </a:lnTo>
                  <a:lnTo>
                    <a:pt x="46" y="339"/>
                  </a:lnTo>
                  <a:lnTo>
                    <a:pt x="48" y="342"/>
                  </a:lnTo>
                  <a:lnTo>
                    <a:pt x="52" y="346"/>
                  </a:lnTo>
                  <a:lnTo>
                    <a:pt x="55" y="349"/>
                  </a:lnTo>
                  <a:lnTo>
                    <a:pt x="60" y="352"/>
                  </a:lnTo>
                  <a:lnTo>
                    <a:pt x="64" y="353"/>
                  </a:lnTo>
                  <a:lnTo>
                    <a:pt x="69" y="354"/>
                  </a:lnTo>
                  <a:lnTo>
                    <a:pt x="305" y="354"/>
                  </a:lnTo>
                  <a:lnTo>
                    <a:pt x="327" y="354"/>
                  </a:lnTo>
                  <a:lnTo>
                    <a:pt x="327" y="376"/>
                  </a:lnTo>
                  <a:lnTo>
                    <a:pt x="327" y="416"/>
                  </a:lnTo>
                  <a:lnTo>
                    <a:pt x="356" y="364"/>
                  </a:lnTo>
                  <a:lnTo>
                    <a:pt x="363" y="354"/>
                  </a:lnTo>
                  <a:lnTo>
                    <a:pt x="376" y="354"/>
                  </a:lnTo>
                  <a:lnTo>
                    <a:pt x="458" y="354"/>
                  </a:lnTo>
                  <a:lnTo>
                    <a:pt x="462" y="353"/>
                  </a:lnTo>
                  <a:lnTo>
                    <a:pt x="467" y="352"/>
                  </a:lnTo>
                  <a:lnTo>
                    <a:pt x="472" y="349"/>
                  </a:lnTo>
                  <a:lnTo>
                    <a:pt x="475" y="346"/>
                  </a:lnTo>
                  <a:lnTo>
                    <a:pt x="475" y="346"/>
                  </a:lnTo>
                  <a:lnTo>
                    <a:pt x="477" y="342"/>
                  </a:lnTo>
                  <a:lnTo>
                    <a:pt x="480" y="339"/>
                  </a:lnTo>
                  <a:lnTo>
                    <a:pt x="482" y="334"/>
                  </a:lnTo>
                  <a:lnTo>
                    <a:pt x="482" y="328"/>
                  </a:lnTo>
                  <a:lnTo>
                    <a:pt x="482" y="69"/>
                  </a:lnTo>
                  <a:lnTo>
                    <a:pt x="482" y="65"/>
                  </a:lnTo>
                  <a:lnTo>
                    <a:pt x="480" y="60"/>
                  </a:lnTo>
                  <a:lnTo>
                    <a:pt x="477" y="55"/>
                  </a:lnTo>
                  <a:lnTo>
                    <a:pt x="475" y="52"/>
                  </a:lnTo>
                  <a:lnTo>
                    <a:pt x="472" y="48"/>
                  </a:lnTo>
                  <a:lnTo>
                    <a:pt x="467" y="46"/>
                  </a:lnTo>
                  <a:lnTo>
                    <a:pt x="462" y="45"/>
                  </a:lnTo>
                  <a:lnTo>
                    <a:pt x="458" y="44"/>
                  </a:lnTo>
                  <a:close/>
                  <a:moveTo>
                    <a:pt x="117" y="111"/>
                  </a:moveTo>
                  <a:lnTo>
                    <a:pt x="117" y="140"/>
                  </a:lnTo>
                  <a:lnTo>
                    <a:pt x="417" y="140"/>
                  </a:lnTo>
                  <a:lnTo>
                    <a:pt x="417" y="111"/>
                  </a:lnTo>
                  <a:lnTo>
                    <a:pt x="117" y="111"/>
                  </a:lnTo>
                  <a:close/>
                  <a:moveTo>
                    <a:pt x="117" y="180"/>
                  </a:moveTo>
                  <a:lnTo>
                    <a:pt x="117" y="209"/>
                  </a:lnTo>
                  <a:lnTo>
                    <a:pt x="417" y="209"/>
                  </a:lnTo>
                  <a:lnTo>
                    <a:pt x="417" y="180"/>
                  </a:lnTo>
                  <a:lnTo>
                    <a:pt x="117" y="180"/>
                  </a:lnTo>
                  <a:close/>
                  <a:moveTo>
                    <a:pt x="117" y="255"/>
                  </a:moveTo>
                  <a:lnTo>
                    <a:pt x="117" y="284"/>
                  </a:lnTo>
                  <a:lnTo>
                    <a:pt x="417" y="284"/>
                  </a:lnTo>
                  <a:lnTo>
                    <a:pt x="417" y="255"/>
                  </a:lnTo>
                  <a:lnTo>
                    <a:pt x="117" y="255"/>
                  </a:lnTo>
                  <a:close/>
                  <a:moveTo>
                    <a:pt x="69" y="0"/>
                  </a:moveTo>
                  <a:lnTo>
                    <a:pt x="458" y="0"/>
                  </a:lnTo>
                  <a:lnTo>
                    <a:pt x="465" y="0"/>
                  </a:lnTo>
                  <a:lnTo>
                    <a:pt x="472" y="2"/>
                  </a:lnTo>
                  <a:lnTo>
                    <a:pt x="477" y="3"/>
                  </a:lnTo>
                  <a:lnTo>
                    <a:pt x="484" y="5"/>
                  </a:lnTo>
                  <a:lnTo>
                    <a:pt x="490" y="9"/>
                  </a:lnTo>
                  <a:lnTo>
                    <a:pt x="496" y="12"/>
                  </a:lnTo>
                  <a:lnTo>
                    <a:pt x="501" y="16"/>
                  </a:lnTo>
                  <a:lnTo>
                    <a:pt x="505" y="20"/>
                  </a:lnTo>
                  <a:lnTo>
                    <a:pt x="510" y="25"/>
                  </a:lnTo>
                  <a:lnTo>
                    <a:pt x="515" y="31"/>
                  </a:lnTo>
                  <a:lnTo>
                    <a:pt x="518" y="37"/>
                  </a:lnTo>
                  <a:lnTo>
                    <a:pt x="521" y="42"/>
                  </a:lnTo>
                  <a:lnTo>
                    <a:pt x="523" y="48"/>
                  </a:lnTo>
                  <a:lnTo>
                    <a:pt x="525" y="55"/>
                  </a:lnTo>
                  <a:lnTo>
                    <a:pt x="526" y="62"/>
                  </a:lnTo>
                  <a:lnTo>
                    <a:pt x="526" y="69"/>
                  </a:lnTo>
                  <a:lnTo>
                    <a:pt x="526" y="328"/>
                  </a:lnTo>
                  <a:lnTo>
                    <a:pt x="526" y="335"/>
                  </a:lnTo>
                  <a:lnTo>
                    <a:pt x="525" y="342"/>
                  </a:lnTo>
                  <a:lnTo>
                    <a:pt x="523" y="349"/>
                  </a:lnTo>
                  <a:lnTo>
                    <a:pt x="521" y="355"/>
                  </a:lnTo>
                  <a:lnTo>
                    <a:pt x="518" y="361"/>
                  </a:lnTo>
                  <a:lnTo>
                    <a:pt x="515" y="367"/>
                  </a:lnTo>
                  <a:lnTo>
                    <a:pt x="510" y="373"/>
                  </a:lnTo>
                  <a:lnTo>
                    <a:pt x="505" y="377"/>
                  </a:lnTo>
                  <a:lnTo>
                    <a:pt x="505" y="377"/>
                  </a:lnTo>
                  <a:lnTo>
                    <a:pt x="501" y="382"/>
                  </a:lnTo>
                  <a:lnTo>
                    <a:pt x="496" y="385"/>
                  </a:lnTo>
                  <a:lnTo>
                    <a:pt x="490" y="389"/>
                  </a:lnTo>
                  <a:lnTo>
                    <a:pt x="484" y="392"/>
                  </a:lnTo>
                  <a:lnTo>
                    <a:pt x="477" y="395"/>
                  </a:lnTo>
                  <a:lnTo>
                    <a:pt x="472" y="396"/>
                  </a:lnTo>
                  <a:lnTo>
                    <a:pt x="465" y="397"/>
                  </a:lnTo>
                  <a:lnTo>
                    <a:pt x="458" y="397"/>
                  </a:lnTo>
                  <a:lnTo>
                    <a:pt x="388" y="397"/>
                  </a:lnTo>
                  <a:lnTo>
                    <a:pt x="323" y="509"/>
                  </a:lnTo>
                  <a:lnTo>
                    <a:pt x="283" y="499"/>
                  </a:lnTo>
                  <a:lnTo>
                    <a:pt x="283" y="397"/>
                  </a:lnTo>
                  <a:lnTo>
                    <a:pt x="69" y="397"/>
                  </a:lnTo>
                  <a:lnTo>
                    <a:pt x="62" y="397"/>
                  </a:lnTo>
                  <a:lnTo>
                    <a:pt x="55" y="396"/>
                  </a:lnTo>
                  <a:lnTo>
                    <a:pt x="49" y="395"/>
                  </a:lnTo>
                  <a:lnTo>
                    <a:pt x="42" y="392"/>
                  </a:lnTo>
                  <a:lnTo>
                    <a:pt x="36" y="389"/>
                  </a:lnTo>
                  <a:lnTo>
                    <a:pt x="31" y="385"/>
                  </a:lnTo>
                  <a:lnTo>
                    <a:pt x="26" y="382"/>
                  </a:lnTo>
                  <a:lnTo>
                    <a:pt x="20" y="377"/>
                  </a:lnTo>
                  <a:lnTo>
                    <a:pt x="20" y="377"/>
                  </a:lnTo>
                  <a:lnTo>
                    <a:pt x="17" y="373"/>
                  </a:lnTo>
                  <a:lnTo>
                    <a:pt x="12" y="367"/>
                  </a:lnTo>
                  <a:lnTo>
                    <a:pt x="8" y="361"/>
                  </a:lnTo>
                  <a:lnTo>
                    <a:pt x="6" y="355"/>
                  </a:lnTo>
                  <a:lnTo>
                    <a:pt x="4" y="349"/>
                  </a:lnTo>
                  <a:lnTo>
                    <a:pt x="1" y="342"/>
                  </a:lnTo>
                  <a:lnTo>
                    <a:pt x="0" y="335"/>
                  </a:lnTo>
                  <a:lnTo>
                    <a:pt x="0" y="328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1" y="55"/>
                  </a:lnTo>
                  <a:lnTo>
                    <a:pt x="4" y="48"/>
                  </a:lnTo>
                  <a:lnTo>
                    <a:pt x="6" y="42"/>
                  </a:lnTo>
                  <a:lnTo>
                    <a:pt x="8" y="37"/>
                  </a:lnTo>
                  <a:lnTo>
                    <a:pt x="12" y="31"/>
                  </a:lnTo>
                  <a:lnTo>
                    <a:pt x="17" y="25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6" y="16"/>
                  </a:lnTo>
                  <a:lnTo>
                    <a:pt x="31" y="12"/>
                  </a:lnTo>
                  <a:lnTo>
                    <a:pt x="36" y="9"/>
                  </a:lnTo>
                  <a:lnTo>
                    <a:pt x="42" y="5"/>
                  </a:lnTo>
                  <a:lnTo>
                    <a:pt x="49" y="3"/>
                  </a:lnTo>
                  <a:lnTo>
                    <a:pt x="55" y="2"/>
                  </a:lnTo>
                  <a:lnTo>
                    <a:pt x="62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8544" y="2868791"/>
            <a:ext cx="759205" cy="759205"/>
            <a:chOff x="6029916" y="1609090"/>
            <a:chExt cx="1840230" cy="1840230"/>
          </a:xfrm>
        </p:grpSpPr>
        <p:sp>
          <p:nvSpPr>
            <p:cNvPr id="11" name="椭圆 10"/>
            <p:cNvSpPr/>
            <p:nvPr/>
          </p:nvSpPr>
          <p:spPr>
            <a:xfrm>
              <a:off x="6029916" y="1609090"/>
              <a:ext cx="1840230" cy="18402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稻壳儿 夏至夏末"/>
            <p:cNvSpPr>
              <a:spLocks noEditPoints="1"/>
            </p:cNvSpPr>
            <p:nvPr/>
          </p:nvSpPr>
          <p:spPr bwMode="auto">
            <a:xfrm>
              <a:off x="6687638" y="2276100"/>
              <a:ext cx="524786" cy="659465"/>
            </a:xfrm>
            <a:custGeom>
              <a:avLst/>
              <a:gdLst>
                <a:gd name="T0" fmla="*/ 106 w 452"/>
                <a:gd name="T1" fmla="*/ 121 h 565"/>
                <a:gd name="T2" fmla="*/ 106 w 452"/>
                <a:gd name="T3" fmla="*/ 141 h 565"/>
                <a:gd name="T4" fmla="*/ 348 w 452"/>
                <a:gd name="T5" fmla="*/ 141 h 565"/>
                <a:gd name="T6" fmla="*/ 348 w 452"/>
                <a:gd name="T7" fmla="*/ 121 h 565"/>
                <a:gd name="T8" fmla="*/ 106 w 452"/>
                <a:gd name="T9" fmla="*/ 121 h 565"/>
                <a:gd name="T10" fmla="*/ 106 w 452"/>
                <a:gd name="T11" fmla="*/ 180 h 565"/>
                <a:gd name="T12" fmla="*/ 106 w 452"/>
                <a:gd name="T13" fmla="*/ 200 h 565"/>
                <a:gd name="T14" fmla="*/ 348 w 452"/>
                <a:gd name="T15" fmla="*/ 200 h 565"/>
                <a:gd name="T16" fmla="*/ 348 w 452"/>
                <a:gd name="T17" fmla="*/ 180 h 565"/>
                <a:gd name="T18" fmla="*/ 106 w 452"/>
                <a:gd name="T19" fmla="*/ 180 h 565"/>
                <a:gd name="T20" fmla="*/ 106 w 452"/>
                <a:gd name="T21" fmla="*/ 245 h 565"/>
                <a:gd name="T22" fmla="*/ 106 w 452"/>
                <a:gd name="T23" fmla="*/ 264 h 565"/>
                <a:gd name="T24" fmla="*/ 348 w 452"/>
                <a:gd name="T25" fmla="*/ 264 h 565"/>
                <a:gd name="T26" fmla="*/ 348 w 452"/>
                <a:gd name="T27" fmla="*/ 245 h 565"/>
                <a:gd name="T28" fmla="*/ 106 w 452"/>
                <a:gd name="T29" fmla="*/ 245 h 565"/>
                <a:gd name="T30" fmla="*/ 106 w 452"/>
                <a:gd name="T31" fmla="*/ 304 h 565"/>
                <a:gd name="T32" fmla="*/ 106 w 452"/>
                <a:gd name="T33" fmla="*/ 324 h 565"/>
                <a:gd name="T34" fmla="*/ 348 w 452"/>
                <a:gd name="T35" fmla="*/ 324 h 565"/>
                <a:gd name="T36" fmla="*/ 348 w 452"/>
                <a:gd name="T37" fmla="*/ 304 h 565"/>
                <a:gd name="T38" fmla="*/ 106 w 452"/>
                <a:gd name="T39" fmla="*/ 304 h 565"/>
                <a:gd name="T40" fmla="*/ 140 w 452"/>
                <a:gd name="T41" fmla="*/ 510 h 565"/>
                <a:gd name="T42" fmla="*/ 116 w 452"/>
                <a:gd name="T43" fmla="*/ 425 h 565"/>
                <a:gd name="T44" fmla="*/ 55 w 452"/>
                <a:gd name="T45" fmla="*/ 448 h 565"/>
                <a:gd name="T46" fmla="*/ 140 w 452"/>
                <a:gd name="T47" fmla="*/ 510 h 565"/>
                <a:gd name="T48" fmla="*/ 47 w 452"/>
                <a:gd name="T49" fmla="*/ 429 h 565"/>
                <a:gd name="T50" fmla="*/ 119 w 452"/>
                <a:gd name="T51" fmla="*/ 402 h 565"/>
                <a:gd name="T52" fmla="*/ 130 w 452"/>
                <a:gd name="T53" fmla="*/ 399 h 565"/>
                <a:gd name="T54" fmla="*/ 132 w 452"/>
                <a:gd name="T55" fmla="*/ 409 h 565"/>
                <a:gd name="T56" fmla="*/ 163 w 452"/>
                <a:gd name="T57" fmla="*/ 517 h 565"/>
                <a:gd name="T58" fmla="*/ 404 w 452"/>
                <a:gd name="T59" fmla="*/ 517 h 565"/>
                <a:gd name="T60" fmla="*/ 404 w 452"/>
                <a:gd name="T61" fmla="*/ 46 h 565"/>
                <a:gd name="T62" fmla="*/ 47 w 452"/>
                <a:gd name="T63" fmla="*/ 46 h 565"/>
                <a:gd name="T64" fmla="*/ 47 w 452"/>
                <a:gd name="T65" fmla="*/ 429 h 565"/>
                <a:gd name="T66" fmla="*/ 23 w 452"/>
                <a:gd name="T67" fmla="*/ 0 h 565"/>
                <a:gd name="T68" fmla="*/ 428 w 452"/>
                <a:gd name="T69" fmla="*/ 0 h 565"/>
                <a:gd name="T70" fmla="*/ 452 w 452"/>
                <a:gd name="T71" fmla="*/ 0 h 565"/>
                <a:gd name="T72" fmla="*/ 452 w 452"/>
                <a:gd name="T73" fmla="*/ 23 h 565"/>
                <a:gd name="T74" fmla="*/ 452 w 452"/>
                <a:gd name="T75" fmla="*/ 542 h 565"/>
                <a:gd name="T76" fmla="*/ 452 w 452"/>
                <a:gd name="T77" fmla="*/ 565 h 565"/>
                <a:gd name="T78" fmla="*/ 428 w 452"/>
                <a:gd name="T79" fmla="*/ 565 h 565"/>
                <a:gd name="T80" fmla="*/ 142 w 452"/>
                <a:gd name="T81" fmla="*/ 565 h 565"/>
                <a:gd name="T82" fmla="*/ 134 w 452"/>
                <a:gd name="T83" fmla="*/ 565 h 565"/>
                <a:gd name="T84" fmla="*/ 128 w 452"/>
                <a:gd name="T85" fmla="*/ 561 h 565"/>
                <a:gd name="T86" fmla="*/ 9 w 452"/>
                <a:gd name="T87" fmla="*/ 472 h 565"/>
                <a:gd name="T88" fmla="*/ 0 w 452"/>
                <a:gd name="T89" fmla="*/ 465 h 565"/>
                <a:gd name="T90" fmla="*/ 0 w 452"/>
                <a:gd name="T91" fmla="*/ 453 h 565"/>
                <a:gd name="T92" fmla="*/ 0 w 452"/>
                <a:gd name="T93" fmla="*/ 23 h 565"/>
                <a:gd name="T94" fmla="*/ 0 w 452"/>
                <a:gd name="T95" fmla="*/ 0 h 565"/>
                <a:gd name="T96" fmla="*/ 23 w 452"/>
                <a:gd name="T9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2" h="565">
                  <a:moveTo>
                    <a:pt x="106" y="121"/>
                  </a:moveTo>
                  <a:lnTo>
                    <a:pt x="106" y="141"/>
                  </a:lnTo>
                  <a:lnTo>
                    <a:pt x="348" y="141"/>
                  </a:lnTo>
                  <a:lnTo>
                    <a:pt x="348" y="121"/>
                  </a:lnTo>
                  <a:lnTo>
                    <a:pt x="106" y="121"/>
                  </a:lnTo>
                  <a:close/>
                  <a:moveTo>
                    <a:pt x="106" y="180"/>
                  </a:moveTo>
                  <a:lnTo>
                    <a:pt x="106" y="200"/>
                  </a:lnTo>
                  <a:lnTo>
                    <a:pt x="348" y="200"/>
                  </a:lnTo>
                  <a:lnTo>
                    <a:pt x="348" y="180"/>
                  </a:lnTo>
                  <a:lnTo>
                    <a:pt x="106" y="180"/>
                  </a:lnTo>
                  <a:close/>
                  <a:moveTo>
                    <a:pt x="106" y="245"/>
                  </a:moveTo>
                  <a:lnTo>
                    <a:pt x="106" y="264"/>
                  </a:lnTo>
                  <a:lnTo>
                    <a:pt x="348" y="264"/>
                  </a:lnTo>
                  <a:lnTo>
                    <a:pt x="348" y="245"/>
                  </a:lnTo>
                  <a:lnTo>
                    <a:pt x="106" y="245"/>
                  </a:lnTo>
                  <a:close/>
                  <a:moveTo>
                    <a:pt x="106" y="304"/>
                  </a:moveTo>
                  <a:lnTo>
                    <a:pt x="106" y="324"/>
                  </a:lnTo>
                  <a:lnTo>
                    <a:pt x="348" y="324"/>
                  </a:lnTo>
                  <a:lnTo>
                    <a:pt x="348" y="304"/>
                  </a:lnTo>
                  <a:lnTo>
                    <a:pt x="106" y="304"/>
                  </a:lnTo>
                  <a:close/>
                  <a:moveTo>
                    <a:pt x="140" y="510"/>
                  </a:moveTo>
                  <a:lnTo>
                    <a:pt x="116" y="425"/>
                  </a:lnTo>
                  <a:lnTo>
                    <a:pt x="55" y="448"/>
                  </a:lnTo>
                  <a:lnTo>
                    <a:pt x="140" y="510"/>
                  </a:lnTo>
                  <a:close/>
                  <a:moveTo>
                    <a:pt x="47" y="429"/>
                  </a:moveTo>
                  <a:lnTo>
                    <a:pt x="119" y="402"/>
                  </a:lnTo>
                  <a:lnTo>
                    <a:pt x="130" y="399"/>
                  </a:lnTo>
                  <a:lnTo>
                    <a:pt x="132" y="409"/>
                  </a:lnTo>
                  <a:lnTo>
                    <a:pt x="163" y="517"/>
                  </a:lnTo>
                  <a:lnTo>
                    <a:pt x="404" y="517"/>
                  </a:lnTo>
                  <a:lnTo>
                    <a:pt x="404" y="46"/>
                  </a:lnTo>
                  <a:lnTo>
                    <a:pt x="47" y="46"/>
                  </a:lnTo>
                  <a:lnTo>
                    <a:pt x="47" y="429"/>
                  </a:lnTo>
                  <a:close/>
                  <a:moveTo>
                    <a:pt x="23" y="0"/>
                  </a:moveTo>
                  <a:lnTo>
                    <a:pt x="428" y="0"/>
                  </a:lnTo>
                  <a:lnTo>
                    <a:pt x="452" y="0"/>
                  </a:lnTo>
                  <a:lnTo>
                    <a:pt x="452" y="23"/>
                  </a:lnTo>
                  <a:lnTo>
                    <a:pt x="452" y="542"/>
                  </a:lnTo>
                  <a:lnTo>
                    <a:pt x="452" y="565"/>
                  </a:lnTo>
                  <a:lnTo>
                    <a:pt x="428" y="565"/>
                  </a:lnTo>
                  <a:lnTo>
                    <a:pt x="142" y="565"/>
                  </a:lnTo>
                  <a:lnTo>
                    <a:pt x="134" y="565"/>
                  </a:lnTo>
                  <a:lnTo>
                    <a:pt x="128" y="561"/>
                  </a:lnTo>
                  <a:lnTo>
                    <a:pt x="9" y="472"/>
                  </a:lnTo>
                  <a:lnTo>
                    <a:pt x="0" y="465"/>
                  </a:lnTo>
                  <a:lnTo>
                    <a:pt x="0" y="45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98544" y="4012634"/>
            <a:ext cx="759205" cy="759205"/>
            <a:chOff x="1271226" y="4116330"/>
            <a:chExt cx="1840230" cy="1840230"/>
          </a:xfrm>
        </p:grpSpPr>
        <p:sp>
          <p:nvSpPr>
            <p:cNvPr id="14" name="椭圆 13"/>
            <p:cNvSpPr/>
            <p:nvPr/>
          </p:nvSpPr>
          <p:spPr>
            <a:xfrm>
              <a:off x="1271226" y="4116330"/>
              <a:ext cx="1840230" cy="18402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稻壳儿 夏至夏末"/>
            <p:cNvSpPr>
              <a:spLocks noEditPoints="1"/>
            </p:cNvSpPr>
            <p:nvPr/>
          </p:nvSpPr>
          <p:spPr bwMode="auto">
            <a:xfrm>
              <a:off x="1854642" y="4764763"/>
              <a:ext cx="673397" cy="524786"/>
            </a:xfrm>
            <a:custGeom>
              <a:avLst/>
              <a:gdLst>
                <a:gd name="T0" fmla="*/ 539 w 582"/>
                <a:gd name="T1" fmla="*/ 454 h 454"/>
                <a:gd name="T2" fmla="*/ 546 w 582"/>
                <a:gd name="T3" fmla="*/ 452 h 454"/>
                <a:gd name="T4" fmla="*/ 551 w 582"/>
                <a:gd name="T5" fmla="*/ 449 h 454"/>
                <a:gd name="T6" fmla="*/ 554 w 582"/>
                <a:gd name="T7" fmla="*/ 443 h 454"/>
                <a:gd name="T8" fmla="*/ 555 w 582"/>
                <a:gd name="T9" fmla="*/ 437 h 454"/>
                <a:gd name="T10" fmla="*/ 516 w 582"/>
                <a:gd name="T11" fmla="*/ 148 h 454"/>
                <a:gd name="T12" fmla="*/ 456 w 582"/>
                <a:gd name="T13" fmla="*/ 437 h 454"/>
                <a:gd name="T14" fmla="*/ 458 w 582"/>
                <a:gd name="T15" fmla="*/ 443 h 454"/>
                <a:gd name="T16" fmla="*/ 462 w 582"/>
                <a:gd name="T17" fmla="*/ 449 h 454"/>
                <a:gd name="T18" fmla="*/ 467 w 582"/>
                <a:gd name="T19" fmla="*/ 452 h 454"/>
                <a:gd name="T20" fmla="*/ 472 w 582"/>
                <a:gd name="T21" fmla="*/ 454 h 454"/>
                <a:gd name="T22" fmla="*/ 350 w 582"/>
                <a:gd name="T23" fmla="*/ 454 h 454"/>
                <a:gd name="T24" fmla="*/ 384 w 582"/>
                <a:gd name="T25" fmla="*/ 454 h 454"/>
                <a:gd name="T26" fmla="*/ 404 w 582"/>
                <a:gd name="T27" fmla="*/ 454 h 454"/>
                <a:gd name="T28" fmla="*/ 409 w 582"/>
                <a:gd name="T29" fmla="*/ 450 h 454"/>
                <a:gd name="T30" fmla="*/ 414 w 582"/>
                <a:gd name="T31" fmla="*/ 447 h 454"/>
                <a:gd name="T32" fmla="*/ 416 w 582"/>
                <a:gd name="T33" fmla="*/ 441 h 454"/>
                <a:gd name="T34" fmla="*/ 416 w 582"/>
                <a:gd name="T35" fmla="*/ 412 h 454"/>
                <a:gd name="T36" fmla="*/ 416 w 582"/>
                <a:gd name="T37" fmla="*/ 361 h 454"/>
                <a:gd name="T38" fmla="*/ 416 w 582"/>
                <a:gd name="T39" fmla="*/ 311 h 454"/>
                <a:gd name="T40" fmla="*/ 416 w 582"/>
                <a:gd name="T41" fmla="*/ 260 h 454"/>
                <a:gd name="T42" fmla="*/ 416 w 582"/>
                <a:gd name="T43" fmla="*/ 234 h 454"/>
                <a:gd name="T44" fmla="*/ 318 w 582"/>
                <a:gd name="T45" fmla="*/ 316 h 454"/>
                <a:gd name="T46" fmla="*/ 317 w 582"/>
                <a:gd name="T47" fmla="*/ 437 h 454"/>
                <a:gd name="T48" fmla="*/ 318 w 582"/>
                <a:gd name="T49" fmla="*/ 443 h 454"/>
                <a:gd name="T50" fmla="*/ 322 w 582"/>
                <a:gd name="T51" fmla="*/ 449 h 454"/>
                <a:gd name="T52" fmla="*/ 328 w 582"/>
                <a:gd name="T53" fmla="*/ 452 h 454"/>
                <a:gd name="T54" fmla="*/ 334 w 582"/>
                <a:gd name="T55" fmla="*/ 454 h 454"/>
                <a:gd name="T56" fmla="*/ 122 w 582"/>
                <a:gd name="T57" fmla="*/ 454 h 454"/>
                <a:gd name="T58" fmla="*/ 128 w 582"/>
                <a:gd name="T59" fmla="*/ 452 h 454"/>
                <a:gd name="T60" fmla="*/ 133 w 582"/>
                <a:gd name="T61" fmla="*/ 449 h 454"/>
                <a:gd name="T62" fmla="*/ 136 w 582"/>
                <a:gd name="T63" fmla="*/ 443 h 454"/>
                <a:gd name="T64" fmla="*/ 139 w 582"/>
                <a:gd name="T65" fmla="*/ 437 h 454"/>
                <a:gd name="T66" fmla="*/ 40 w 582"/>
                <a:gd name="T67" fmla="*/ 382 h 454"/>
                <a:gd name="T68" fmla="*/ 40 w 582"/>
                <a:gd name="T69" fmla="*/ 441 h 454"/>
                <a:gd name="T70" fmla="*/ 42 w 582"/>
                <a:gd name="T71" fmla="*/ 447 h 454"/>
                <a:gd name="T72" fmla="*/ 47 w 582"/>
                <a:gd name="T73" fmla="*/ 450 h 454"/>
                <a:gd name="T74" fmla="*/ 52 w 582"/>
                <a:gd name="T75" fmla="*/ 454 h 454"/>
                <a:gd name="T76" fmla="*/ 56 w 582"/>
                <a:gd name="T77" fmla="*/ 454 h 454"/>
                <a:gd name="T78" fmla="*/ 218 w 582"/>
                <a:gd name="T79" fmla="*/ 167 h 454"/>
                <a:gd name="T80" fmla="*/ 244 w 582"/>
                <a:gd name="T81" fmla="*/ 167 h 454"/>
                <a:gd name="T82" fmla="*/ 484 w 582"/>
                <a:gd name="T83" fmla="*/ 52 h 454"/>
                <a:gd name="T84" fmla="*/ 520 w 582"/>
                <a:gd name="T85" fmla="*/ 11 h 454"/>
                <a:gd name="T86" fmla="*/ 561 w 582"/>
                <a:gd name="T87" fmla="*/ 59 h 454"/>
                <a:gd name="T88" fmla="*/ 518 w 582"/>
                <a:gd name="T89" fmla="*/ 91 h 454"/>
                <a:gd name="T90" fmla="*/ 316 w 582"/>
                <a:gd name="T91" fmla="*/ 265 h 454"/>
                <a:gd name="T92" fmla="*/ 232 w 582"/>
                <a:gd name="T93" fmla="*/ 219 h 454"/>
                <a:gd name="T94" fmla="*/ 0 w 582"/>
                <a:gd name="T95" fmla="*/ 296 h 454"/>
                <a:gd name="T96" fmla="*/ 211 w 582"/>
                <a:gd name="T97" fmla="*/ 454 h 454"/>
                <a:gd name="T98" fmla="*/ 245 w 582"/>
                <a:gd name="T99" fmla="*/ 454 h 454"/>
                <a:gd name="T100" fmla="*/ 265 w 582"/>
                <a:gd name="T101" fmla="*/ 454 h 454"/>
                <a:gd name="T102" fmla="*/ 271 w 582"/>
                <a:gd name="T103" fmla="*/ 450 h 454"/>
                <a:gd name="T104" fmla="*/ 274 w 582"/>
                <a:gd name="T105" fmla="*/ 447 h 454"/>
                <a:gd name="T106" fmla="*/ 278 w 582"/>
                <a:gd name="T107" fmla="*/ 441 h 454"/>
                <a:gd name="T108" fmla="*/ 278 w 582"/>
                <a:gd name="T109" fmla="*/ 294 h 454"/>
                <a:gd name="T110" fmla="*/ 178 w 582"/>
                <a:gd name="T111" fmla="*/ 301 h 454"/>
                <a:gd name="T112" fmla="*/ 178 w 582"/>
                <a:gd name="T113" fmla="*/ 441 h 454"/>
                <a:gd name="T114" fmla="*/ 181 w 582"/>
                <a:gd name="T115" fmla="*/ 447 h 454"/>
                <a:gd name="T116" fmla="*/ 185 w 582"/>
                <a:gd name="T117" fmla="*/ 450 h 454"/>
                <a:gd name="T118" fmla="*/ 191 w 582"/>
                <a:gd name="T119" fmla="*/ 454 h 454"/>
                <a:gd name="T120" fmla="*/ 195 w 582"/>
                <a:gd name="T121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454">
                  <a:moveTo>
                    <a:pt x="472" y="454"/>
                  </a:moveTo>
                  <a:lnTo>
                    <a:pt x="539" y="454"/>
                  </a:lnTo>
                  <a:lnTo>
                    <a:pt x="542" y="454"/>
                  </a:lnTo>
                  <a:lnTo>
                    <a:pt x="546" y="452"/>
                  </a:lnTo>
                  <a:lnTo>
                    <a:pt x="548" y="450"/>
                  </a:lnTo>
                  <a:lnTo>
                    <a:pt x="551" y="449"/>
                  </a:lnTo>
                  <a:lnTo>
                    <a:pt x="553" y="447"/>
                  </a:lnTo>
                  <a:lnTo>
                    <a:pt x="554" y="443"/>
                  </a:lnTo>
                  <a:lnTo>
                    <a:pt x="555" y="441"/>
                  </a:lnTo>
                  <a:lnTo>
                    <a:pt x="555" y="437"/>
                  </a:lnTo>
                  <a:lnTo>
                    <a:pt x="555" y="193"/>
                  </a:lnTo>
                  <a:lnTo>
                    <a:pt x="516" y="148"/>
                  </a:lnTo>
                  <a:lnTo>
                    <a:pt x="456" y="198"/>
                  </a:lnTo>
                  <a:lnTo>
                    <a:pt x="456" y="437"/>
                  </a:lnTo>
                  <a:lnTo>
                    <a:pt x="457" y="441"/>
                  </a:lnTo>
                  <a:lnTo>
                    <a:pt x="458" y="443"/>
                  </a:lnTo>
                  <a:lnTo>
                    <a:pt x="460" y="447"/>
                  </a:lnTo>
                  <a:lnTo>
                    <a:pt x="462" y="449"/>
                  </a:lnTo>
                  <a:lnTo>
                    <a:pt x="464" y="450"/>
                  </a:lnTo>
                  <a:lnTo>
                    <a:pt x="467" y="452"/>
                  </a:lnTo>
                  <a:lnTo>
                    <a:pt x="470" y="454"/>
                  </a:lnTo>
                  <a:lnTo>
                    <a:pt x="472" y="454"/>
                  </a:lnTo>
                  <a:close/>
                  <a:moveTo>
                    <a:pt x="334" y="454"/>
                  </a:moveTo>
                  <a:lnTo>
                    <a:pt x="350" y="454"/>
                  </a:lnTo>
                  <a:lnTo>
                    <a:pt x="367" y="454"/>
                  </a:lnTo>
                  <a:lnTo>
                    <a:pt x="384" y="454"/>
                  </a:lnTo>
                  <a:lnTo>
                    <a:pt x="400" y="454"/>
                  </a:lnTo>
                  <a:lnTo>
                    <a:pt x="404" y="454"/>
                  </a:lnTo>
                  <a:lnTo>
                    <a:pt x="407" y="452"/>
                  </a:lnTo>
                  <a:lnTo>
                    <a:pt x="409" y="450"/>
                  </a:lnTo>
                  <a:lnTo>
                    <a:pt x="412" y="449"/>
                  </a:lnTo>
                  <a:lnTo>
                    <a:pt x="414" y="447"/>
                  </a:lnTo>
                  <a:lnTo>
                    <a:pt x="415" y="443"/>
                  </a:lnTo>
                  <a:lnTo>
                    <a:pt x="416" y="441"/>
                  </a:lnTo>
                  <a:lnTo>
                    <a:pt x="416" y="437"/>
                  </a:lnTo>
                  <a:lnTo>
                    <a:pt x="416" y="412"/>
                  </a:lnTo>
                  <a:lnTo>
                    <a:pt x="416" y="387"/>
                  </a:lnTo>
                  <a:lnTo>
                    <a:pt x="416" y="361"/>
                  </a:lnTo>
                  <a:lnTo>
                    <a:pt x="416" y="336"/>
                  </a:lnTo>
                  <a:lnTo>
                    <a:pt x="416" y="311"/>
                  </a:lnTo>
                  <a:lnTo>
                    <a:pt x="416" y="286"/>
                  </a:lnTo>
                  <a:lnTo>
                    <a:pt x="416" y="260"/>
                  </a:lnTo>
                  <a:lnTo>
                    <a:pt x="416" y="235"/>
                  </a:lnTo>
                  <a:lnTo>
                    <a:pt x="416" y="234"/>
                  </a:lnTo>
                  <a:lnTo>
                    <a:pt x="416" y="233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7" y="437"/>
                  </a:lnTo>
                  <a:lnTo>
                    <a:pt x="317" y="441"/>
                  </a:lnTo>
                  <a:lnTo>
                    <a:pt x="318" y="443"/>
                  </a:lnTo>
                  <a:lnTo>
                    <a:pt x="321" y="447"/>
                  </a:lnTo>
                  <a:lnTo>
                    <a:pt x="322" y="449"/>
                  </a:lnTo>
                  <a:lnTo>
                    <a:pt x="324" y="450"/>
                  </a:lnTo>
                  <a:lnTo>
                    <a:pt x="328" y="452"/>
                  </a:lnTo>
                  <a:lnTo>
                    <a:pt x="330" y="454"/>
                  </a:lnTo>
                  <a:lnTo>
                    <a:pt x="334" y="454"/>
                  </a:lnTo>
                  <a:close/>
                  <a:moveTo>
                    <a:pt x="56" y="454"/>
                  </a:moveTo>
                  <a:lnTo>
                    <a:pt x="122" y="454"/>
                  </a:lnTo>
                  <a:lnTo>
                    <a:pt x="125" y="454"/>
                  </a:lnTo>
                  <a:lnTo>
                    <a:pt x="128" y="452"/>
                  </a:lnTo>
                  <a:lnTo>
                    <a:pt x="131" y="450"/>
                  </a:lnTo>
                  <a:lnTo>
                    <a:pt x="133" y="449"/>
                  </a:lnTo>
                  <a:lnTo>
                    <a:pt x="135" y="447"/>
                  </a:lnTo>
                  <a:lnTo>
                    <a:pt x="136" y="443"/>
                  </a:lnTo>
                  <a:lnTo>
                    <a:pt x="138" y="441"/>
                  </a:lnTo>
                  <a:lnTo>
                    <a:pt x="139" y="437"/>
                  </a:lnTo>
                  <a:lnTo>
                    <a:pt x="139" y="324"/>
                  </a:lnTo>
                  <a:lnTo>
                    <a:pt x="40" y="382"/>
                  </a:lnTo>
                  <a:lnTo>
                    <a:pt x="40" y="437"/>
                  </a:lnTo>
                  <a:lnTo>
                    <a:pt x="40" y="441"/>
                  </a:lnTo>
                  <a:lnTo>
                    <a:pt x="41" y="443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7" y="450"/>
                  </a:lnTo>
                  <a:lnTo>
                    <a:pt x="49" y="452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56" y="454"/>
                  </a:lnTo>
                  <a:close/>
                  <a:moveTo>
                    <a:pt x="0" y="296"/>
                  </a:moveTo>
                  <a:lnTo>
                    <a:pt x="218" y="167"/>
                  </a:lnTo>
                  <a:lnTo>
                    <a:pt x="231" y="160"/>
                  </a:lnTo>
                  <a:lnTo>
                    <a:pt x="244" y="167"/>
                  </a:lnTo>
                  <a:lnTo>
                    <a:pt x="309" y="202"/>
                  </a:lnTo>
                  <a:lnTo>
                    <a:pt x="484" y="52"/>
                  </a:lnTo>
                  <a:lnTo>
                    <a:pt x="460" y="24"/>
                  </a:lnTo>
                  <a:lnTo>
                    <a:pt x="520" y="11"/>
                  </a:lnTo>
                  <a:lnTo>
                    <a:pt x="582" y="0"/>
                  </a:lnTo>
                  <a:lnTo>
                    <a:pt x="561" y="59"/>
                  </a:lnTo>
                  <a:lnTo>
                    <a:pt x="541" y="118"/>
                  </a:lnTo>
                  <a:lnTo>
                    <a:pt x="518" y="91"/>
                  </a:lnTo>
                  <a:lnTo>
                    <a:pt x="329" y="253"/>
                  </a:lnTo>
                  <a:lnTo>
                    <a:pt x="316" y="265"/>
                  </a:lnTo>
                  <a:lnTo>
                    <a:pt x="300" y="256"/>
                  </a:lnTo>
                  <a:lnTo>
                    <a:pt x="232" y="219"/>
                  </a:lnTo>
                  <a:lnTo>
                    <a:pt x="27" y="340"/>
                  </a:lnTo>
                  <a:lnTo>
                    <a:pt x="0" y="296"/>
                  </a:lnTo>
                  <a:close/>
                  <a:moveTo>
                    <a:pt x="195" y="454"/>
                  </a:moveTo>
                  <a:lnTo>
                    <a:pt x="211" y="454"/>
                  </a:lnTo>
                  <a:lnTo>
                    <a:pt x="227" y="454"/>
                  </a:lnTo>
                  <a:lnTo>
                    <a:pt x="245" y="454"/>
                  </a:lnTo>
                  <a:lnTo>
                    <a:pt x="261" y="454"/>
                  </a:lnTo>
                  <a:lnTo>
                    <a:pt x="265" y="454"/>
                  </a:lnTo>
                  <a:lnTo>
                    <a:pt x="267" y="452"/>
                  </a:lnTo>
                  <a:lnTo>
                    <a:pt x="271" y="450"/>
                  </a:lnTo>
                  <a:lnTo>
                    <a:pt x="273" y="449"/>
                  </a:lnTo>
                  <a:lnTo>
                    <a:pt x="274" y="447"/>
                  </a:lnTo>
                  <a:lnTo>
                    <a:pt x="276" y="443"/>
                  </a:lnTo>
                  <a:lnTo>
                    <a:pt x="278" y="441"/>
                  </a:lnTo>
                  <a:lnTo>
                    <a:pt x="278" y="437"/>
                  </a:lnTo>
                  <a:lnTo>
                    <a:pt x="278" y="294"/>
                  </a:lnTo>
                  <a:lnTo>
                    <a:pt x="232" y="268"/>
                  </a:lnTo>
                  <a:lnTo>
                    <a:pt x="178" y="301"/>
                  </a:lnTo>
                  <a:lnTo>
                    <a:pt x="178" y="437"/>
                  </a:lnTo>
                  <a:lnTo>
                    <a:pt x="178" y="441"/>
                  </a:lnTo>
                  <a:lnTo>
                    <a:pt x="180" y="443"/>
                  </a:lnTo>
                  <a:lnTo>
                    <a:pt x="181" y="447"/>
                  </a:lnTo>
                  <a:lnTo>
                    <a:pt x="183" y="449"/>
                  </a:lnTo>
                  <a:lnTo>
                    <a:pt x="185" y="450"/>
                  </a:lnTo>
                  <a:lnTo>
                    <a:pt x="188" y="452"/>
                  </a:lnTo>
                  <a:lnTo>
                    <a:pt x="191" y="454"/>
                  </a:lnTo>
                  <a:lnTo>
                    <a:pt x="195" y="454"/>
                  </a:lnTo>
                  <a:lnTo>
                    <a:pt x="195" y="4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稻壳儿 夏至夏末"/>
          <p:cNvSpPr txBox="1"/>
          <p:nvPr/>
        </p:nvSpPr>
        <p:spPr>
          <a:xfrm>
            <a:off x="6984749" y="15813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6984749" y="1870500"/>
            <a:ext cx="3968844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6984749" y="27136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6984749" y="3002882"/>
            <a:ext cx="3968844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6984749" y="389687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6984749" y="4186064"/>
            <a:ext cx="3968844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6984749" y="5076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6984749" y="5365888"/>
            <a:ext cx="3968844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 descr="图片包含 图形用户界面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5" y="1720868"/>
            <a:ext cx="4381216" cy="438121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 夏至夏末"/>
          <p:cNvSpPr txBox="1"/>
          <p:nvPr/>
        </p:nvSpPr>
        <p:spPr>
          <a:xfrm>
            <a:off x="1208779" y="47089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340039" y="5078268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2128787" y="26002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1260047" y="2969620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310050" y="26949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8310050" y="3064243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9130116" y="4671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9130116" y="5041016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5142899" y="1525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4274159" y="1895322"/>
            <a:ext cx="355692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7307966" y="3830219"/>
            <a:ext cx="414024" cy="432064"/>
          </a:xfrm>
          <a:custGeom>
            <a:avLst/>
            <a:gdLst>
              <a:gd name="T0" fmla="*/ 0 w 92"/>
              <a:gd name="T1" fmla="*/ 7 h 96"/>
              <a:gd name="T2" fmla="*/ 6 w 92"/>
              <a:gd name="T3" fmla="*/ 96 h 96"/>
              <a:gd name="T4" fmla="*/ 28 w 92"/>
              <a:gd name="T5" fmla="*/ 89 h 96"/>
              <a:gd name="T6" fmla="*/ 22 w 92"/>
              <a:gd name="T7" fmla="*/ 0 h 96"/>
              <a:gd name="T8" fmla="*/ 38 w 92"/>
              <a:gd name="T9" fmla="*/ 0 h 96"/>
              <a:gd name="T10" fmla="*/ 32 w 92"/>
              <a:gd name="T11" fmla="*/ 89 h 96"/>
              <a:gd name="T12" fmla="*/ 50 w 92"/>
              <a:gd name="T13" fmla="*/ 96 h 96"/>
              <a:gd name="T14" fmla="*/ 56 w 92"/>
              <a:gd name="T15" fmla="*/ 7 h 96"/>
              <a:gd name="T16" fmla="*/ 38 w 92"/>
              <a:gd name="T17" fmla="*/ 0 h 96"/>
              <a:gd name="T18" fmla="*/ 60 w 92"/>
              <a:gd name="T19" fmla="*/ 5 h 96"/>
              <a:gd name="T20" fmla="*/ 67 w 92"/>
              <a:gd name="T21" fmla="*/ 96 h 96"/>
              <a:gd name="T22" fmla="*/ 68 w 92"/>
              <a:gd name="T23" fmla="*/ 0 h 96"/>
              <a:gd name="T24" fmla="*/ 84 w 92"/>
              <a:gd name="T25" fmla="*/ 0 h 96"/>
              <a:gd name="T26" fmla="*/ 85 w 92"/>
              <a:gd name="T27" fmla="*/ 96 h 96"/>
              <a:gd name="T28" fmla="*/ 92 w 92"/>
              <a:gd name="T29" fmla="*/ 6 h 96"/>
              <a:gd name="T30" fmla="*/ 84 w 92"/>
              <a:gd name="T31" fmla="*/ 0 h 96"/>
              <a:gd name="T32" fmla="*/ 69 w 92"/>
              <a:gd name="T33" fmla="*/ 92 h 96"/>
              <a:gd name="T34" fmla="*/ 71 w 92"/>
              <a:gd name="T35" fmla="*/ 4 h 96"/>
              <a:gd name="T36" fmla="*/ 74 w 92"/>
              <a:gd name="T37" fmla="*/ 4 h 96"/>
              <a:gd name="T38" fmla="*/ 75 w 92"/>
              <a:gd name="T39" fmla="*/ 92 h 96"/>
              <a:gd name="T40" fmla="*/ 74 w 92"/>
              <a:gd name="T41" fmla="*/ 4 h 96"/>
              <a:gd name="T42" fmla="*/ 77 w 92"/>
              <a:gd name="T43" fmla="*/ 92 h 96"/>
              <a:gd name="T44" fmla="*/ 79 w 92"/>
              <a:gd name="T45" fmla="*/ 4 h 96"/>
              <a:gd name="T46" fmla="*/ 81 w 92"/>
              <a:gd name="T47" fmla="*/ 4 h 96"/>
              <a:gd name="T48" fmla="*/ 83 w 92"/>
              <a:gd name="T49" fmla="*/ 92 h 96"/>
              <a:gd name="T50" fmla="*/ 81 w 92"/>
              <a:gd name="T51" fmla="*/ 4 h 96"/>
              <a:gd name="T52" fmla="*/ 23 w 92"/>
              <a:gd name="T53" fmla="*/ 17 h 96"/>
              <a:gd name="T54" fmla="*/ 5 w 92"/>
              <a:gd name="T55" fmla="*/ 20 h 96"/>
              <a:gd name="T56" fmla="*/ 36 w 92"/>
              <a:gd name="T57" fmla="*/ 17 h 96"/>
              <a:gd name="T58" fmla="*/ 52 w 92"/>
              <a:gd name="T59" fmla="*/ 20 h 96"/>
              <a:gd name="T60" fmla="*/ 36 w 92"/>
              <a:gd name="T61" fmla="*/ 17 h 96"/>
              <a:gd name="T62" fmla="*/ 23 w 92"/>
              <a:gd name="T63" fmla="*/ 25 h 96"/>
              <a:gd name="T64" fmla="*/ 5 w 92"/>
              <a:gd name="T65" fmla="*/ 28 h 96"/>
              <a:gd name="T66" fmla="*/ 36 w 92"/>
              <a:gd name="T67" fmla="*/ 25 h 96"/>
              <a:gd name="T68" fmla="*/ 52 w 92"/>
              <a:gd name="T69" fmla="*/ 28 h 96"/>
              <a:gd name="T70" fmla="*/ 36 w 92"/>
              <a:gd name="T7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" h="96">
                <a:moveTo>
                  <a:pt x="6" y="0"/>
                </a:moveTo>
                <a:cubicBezTo>
                  <a:pt x="2" y="0"/>
                  <a:pt x="0" y="3"/>
                  <a:pt x="0" y="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4"/>
                  <a:pt x="2" y="96"/>
                  <a:pt x="6" y="96"/>
                </a:cubicBezTo>
                <a:cubicBezTo>
                  <a:pt x="22" y="96"/>
                  <a:pt x="22" y="96"/>
                  <a:pt x="22" y="96"/>
                </a:cubicBezTo>
                <a:cubicBezTo>
                  <a:pt x="26" y="96"/>
                  <a:pt x="28" y="94"/>
                  <a:pt x="28" y="89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3"/>
                  <a:pt x="26" y="0"/>
                  <a:pt x="22" y="0"/>
                </a:cubicBezTo>
                <a:lnTo>
                  <a:pt x="6" y="0"/>
                </a:lnTo>
                <a:close/>
                <a:moveTo>
                  <a:pt x="38" y="0"/>
                </a:moveTo>
                <a:cubicBezTo>
                  <a:pt x="34" y="0"/>
                  <a:pt x="32" y="2"/>
                  <a:pt x="32" y="7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94"/>
                  <a:pt x="34" y="96"/>
                  <a:pt x="38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4" y="96"/>
                  <a:pt x="56" y="94"/>
                  <a:pt x="56" y="89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2"/>
                  <a:pt x="54" y="0"/>
                  <a:pt x="50" y="0"/>
                </a:cubicBezTo>
                <a:lnTo>
                  <a:pt x="38" y="0"/>
                </a:lnTo>
                <a:close/>
                <a:moveTo>
                  <a:pt x="67" y="0"/>
                </a:moveTo>
                <a:cubicBezTo>
                  <a:pt x="63" y="0"/>
                  <a:pt x="60" y="1"/>
                  <a:pt x="60" y="5"/>
                </a:cubicBezTo>
                <a:cubicBezTo>
                  <a:pt x="60" y="91"/>
                  <a:pt x="60" y="91"/>
                  <a:pt x="60" y="91"/>
                </a:cubicBezTo>
                <a:cubicBezTo>
                  <a:pt x="60" y="96"/>
                  <a:pt x="63" y="96"/>
                  <a:pt x="67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0"/>
                  <a:pt x="68" y="0"/>
                  <a:pt x="68" y="0"/>
                </a:cubicBezTo>
                <a:lnTo>
                  <a:pt x="67" y="0"/>
                </a:lnTo>
                <a:close/>
                <a:moveTo>
                  <a:pt x="84" y="0"/>
                </a:moveTo>
                <a:cubicBezTo>
                  <a:pt x="84" y="96"/>
                  <a:pt x="84" y="96"/>
                  <a:pt x="8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9" y="96"/>
                  <a:pt x="92" y="96"/>
                  <a:pt x="92" y="91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1"/>
                  <a:pt x="89" y="0"/>
                  <a:pt x="85" y="0"/>
                </a:cubicBezTo>
                <a:lnTo>
                  <a:pt x="84" y="0"/>
                </a:lnTo>
                <a:close/>
                <a:moveTo>
                  <a:pt x="69" y="4"/>
                </a:move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4"/>
                  <a:pt x="71" y="4"/>
                  <a:pt x="71" y="4"/>
                </a:cubicBezTo>
                <a:lnTo>
                  <a:pt x="69" y="4"/>
                </a:lnTo>
                <a:close/>
                <a:moveTo>
                  <a:pt x="74" y="4"/>
                </a:moveTo>
                <a:cubicBezTo>
                  <a:pt x="74" y="92"/>
                  <a:pt x="74" y="92"/>
                  <a:pt x="74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75" y="4"/>
                  <a:pt x="75" y="4"/>
                  <a:pt x="75" y="4"/>
                </a:cubicBezTo>
                <a:lnTo>
                  <a:pt x="74" y="4"/>
                </a:lnTo>
                <a:close/>
                <a:moveTo>
                  <a:pt x="77" y="4"/>
                </a:moveTo>
                <a:cubicBezTo>
                  <a:pt x="77" y="92"/>
                  <a:pt x="77" y="92"/>
                  <a:pt x="77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79" y="4"/>
                  <a:pt x="79" y="4"/>
                  <a:pt x="79" y="4"/>
                </a:cubicBezTo>
                <a:lnTo>
                  <a:pt x="77" y="4"/>
                </a:lnTo>
                <a:close/>
                <a:moveTo>
                  <a:pt x="81" y="4"/>
                </a:moveTo>
                <a:cubicBezTo>
                  <a:pt x="81" y="92"/>
                  <a:pt x="81" y="92"/>
                  <a:pt x="81" y="92"/>
                </a:cubicBezTo>
                <a:cubicBezTo>
                  <a:pt x="83" y="92"/>
                  <a:pt x="83" y="92"/>
                  <a:pt x="83" y="92"/>
                </a:cubicBezTo>
                <a:cubicBezTo>
                  <a:pt x="83" y="4"/>
                  <a:pt x="83" y="4"/>
                  <a:pt x="83" y="4"/>
                </a:cubicBezTo>
                <a:lnTo>
                  <a:pt x="81" y="4"/>
                </a:lnTo>
                <a:close/>
                <a:moveTo>
                  <a:pt x="5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3" y="20"/>
                  <a:pt x="23" y="20"/>
                  <a:pt x="23" y="20"/>
                </a:cubicBezTo>
                <a:cubicBezTo>
                  <a:pt x="5" y="20"/>
                  <a:pt x="5" y="20"/>
                  <a:pt x="5" y="20"/>
                </a:cubicBezTo>
                <a:lnTo>
                  <a:pt x="5" y="17"/>
                </a:lnTo>
                <a:close/>
                <a:moveTo>
                  <a:pt x="36" y="17"/>
                </a:moveTo>
                <a:cubicBezTo>
                  <a:pt x="52" y="17"/>
                  <a:pt x="52" y="17"/>
                  <a:pt x="52" y="17"/>
                </a:cubicBezTo>
                <a:cubicBezTo>
                  <a:pt x="52" y="20"/>
                  <a:pt x="52" y="20"/>
                  <a:pt x="52" y="20"/>
                </a:cubicBezTo>
                <a:cubicBezTo>
                  <a:pt x="36" y="20"/>
                  <a:pt x="36" y="20"/>
                  <a:pt x="36" y="20"/>
                </a:cubicBezTo>
                <a:lnTo>
                  <a:pt x="36" y="17"/>
                </a:lnTo>
                <a:close/>
                <a:moveTo>
                  <a:pt x="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5" y="28"/>
                  <a:pt x="5" y="28"/>
                  <a:pt x="5" y="28"/>
                </a:cubicBezTo>
                <a:lnTo>
                  <a:pt x="5" y="25"/>
                </a:lnTo>
                <a:close/>
                <a:moveTo>
                  <a:pt x="36" y="25"/>
                </a:moveTo>
                <a:cubicBezTo>
                  <a:pt x="52" y="25"/>
                  <a:pt x="52" y="25"/>
                  <a:pt x="52" y="25"/>
                </a:cubicBezTo>
                <a:cubicBezTo>
                  <a:pt x="52" y="28"/>
                  <a:pt x="52" y="28"/>
                  <a:pt x="52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25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4330163" y="3833457"/>
            <a:ext cx="539403" cy="395984"/>
          </a:xfrm>
          <a:custGeom>
            <a:avLst/>
            <a:gdLst>
              <a:gd name="T0" fmla="*/ 8 w 120"/>
              <a:gd name="T1" fmla="*/ 7 h 88"/>
              <a:gd name="T2" fmla="*/ 112 w 120"/>
              <a:gd name="T3" fmla="*/ 8 h 88"/>
              <a:gd name="T4" fmla="*/ 107 w 120"/>
              <a:gd name="T5" fmla="*/ 0 h 88"/>
              <a:gd name="T6" fmla="*/ 12 w 120"/>
              <a:gd name="T7" fmla="*/ 9 h 88"/>
              <a:gd name="T8" fmla="*/ 108 w 120"/>
              <a:gd name="T9" fmla="*/ 11 h 88"/>
              <a:gd name="T10" fmla="*/ 12 w 120"/>
              <a:gd name="T11" fmla="*/ 9 h 88"/>
              <a:gd name="T12" fmla="*/ 12 w 120"/>
              <a:gd name="T13" fmla="*/ 15 h 88"/>
              <a:gd name="T14" fmla="*/ 108 w 120"/>
              <a:gd name="T15" fmla="*/ 14 h 88"/>
              <a:gd name="T16" fmla="*/ 12 w 120"/>
              <a:gd name="T17" fmla="*/ 17 h 88"/>
              <a:gd name="T18" fmla="*/ 108 w 120"/>
              <a:gd name="T19" fmla="*/ 19 h 88"/>
              <a:gd name="T20" fmla="*/ 12 w 120"/>
              <a:gd name="T21" fmla="*/ 17 h 88"/>
              <a:gd name="T22" fmla="*/ 12 w 120"/>
              <a:gd name="T23" fmla="*/ 23 h 88"/>
              <a:gd name="T24" fmla="*/ 108 w 120"/>
              <a:gd name="T25" fmla="*/ 21 h 88"/>
              <a:gd name="T26" fmla="*/ 8 w 120"/>
              <a:gd name="T27" fmla="*/ 24 h 88"/>
              <a:gd name="T28" fmla="*/ 13 w 120"/>
              <a:gd name="T29" fmla="*/ 32 h 88"/>
              <a:gd name="T30" fmla="*/ 0 w 120"/>
              <a:gd name="T31" fmla="*/ 37 h 88"/>
              <a:gd name="T32" fmla="*/ 6 w 120"/>
              <a:gd name="T33" fmla="*/ 60 h 88"/>
              <a:gd name="T34" fmla="*/ 16 w 120"/>
              <a:gd name="T35" fmla="*/ 65 h 88"/>
              <a:gd name="T36" fmla="*/ 22 w 120"/>
              <a:gd name="T37" fmla="*/ 88 h 88"/>
              <a:gd name="T38" fmla="*/ 120 w 120"/>
              <a:gd name="T39" fmla="*/ 83 h 88"/>
              <a:gd name="T40" fmla="*/ 114 w 120"/>
              <a:gd name="T41" fmla="*/ 60 h 88"/>
              <a:gd name="T42" fmla="*/ 104 w 120"/>
              <a:gd name="T43" fmla="*/ 55 h 88"/>
              <a:gd name="T44" fmla="*/ 98 w 120"/>
              <a:gd name="T45" fmla="*/ 32 h 88"/>
              <a:gd name="T46" fmla="*/ 112 w 120"/>
              <a:gd name="T47" fmla="*/ 25 h 88"/>
              <a:gd name="T48" fmla="*/ 8 w 120"/>
              <a:gd name="T49" fmla="*/ 24 h 88"/>
              <a:gd name="T50" fmla="*/ 32 w 120"/>
              <a:gd name="T51" fmla="*/ 46 h 88"/>
              <a:gd name="T52" fmla="*/ 20 w 120"/>
              <a:gd name="T53" fmla="*/ 46 h 88"/>
              <a:gd name="T54" fmla="*/ 60 w 120"/>
              <a:gd name="T55" fmla="*/ 40 h 88"/>
              <a:gd name="T56" fmla="*/ 92 w 120"/>
              <a:gd name="T57" fmla="*/ 52 h 88"/>
              <a:gd name="T58" fmla="*/ 60 w 120"/>
              <a:gd name="T59" fmla="*/ 40 h 88"/>
              <a:gd name="T60" fmla="*/ 48 w 120"/>
              <a:gd name="T61" fmla="*/ 74 h 88"/>
              <a:gd name="T62" fmla="*/ 36 w 120"/>
              <a:gd name="T63" fmla="*/ 74 h 88"/>
              <a:gd name="T64" fmla="*/ 76 w 120"/>
              <a:gd name="T65" fmla="*/ 68 h 88"/>
              <a:gd name="T66" fmla="*/ 108 w 120"/>
              <a:gd name="T67" fmla="*/ 80 h 88"/>
              <a:gd name="T68" fmla="*/ 76 w 120"/>
              <a:gd name="T69" fmla="*/ 6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0" h="88">
                <a:moveTo>
                  <a:pt x="13" y="0"/>
                </a:moveTo>
                <a:cubicBezTo>
                  <a:pt x="8" y="0"/>
                  <a:pt x="8" y="3"/>
                  <a:pt x="8" y="7"/>
                </a:cubicBezTo>
                <a:cubicBezTo>
                  <a:pt x="8" y="8"/>
                  <a:pt x="8" y="8"/>
                  <a:pt x="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7"/>
                  <a:pt x="112" y="7"/>
                  <a:pt x="112" y="7"/>
                </a:cubicBezTo>
                <a:cubicBezTo>
                  <a:pt x="112" y="3"/>
                  <a:pt x="111" y="0"/>
                  <a:pt x="107" y="0"/>
                </a:cubicBezTo>
                <a:lnTo>
                  <a:pt x="13" y="0"/>
                </a:lnTo>
                <a:close/>
                <a:moveTo>
                  <a:pt x="12" y="9"/>
                </a:moveTo>
                <a:cubicBezTo>
                  <a:pt x="12" y="11"/>
                  <a:pt x="12" y="11"/>
                  <a:pt x="12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9"/>
                  <a:pt x="108" y="9"/>
                  <a:pt x="108" y="9"/>
                </a:cubicBezTo>
                <a:lnTo>
                  <a:pt x="12" y="9"/>
                </a:lnTo>
                <a:close/>
                <a:moveTo>
                  <a:pt x="12" y="14"/>
                </a:moveTo>
                <a:cubicBezTo>
                  <a:pt x="12" y="15"/>
                  <a:pt x="12" y="15"/>
                  <a:pt x="12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4"/>
                  <a:pt x="108" y="14"/>
                  <a:pt x="108" y="14"/>
                </a:cubicBezTo>
                <a:lnTo>
                  <a:pt x="12" y="14"/>
                </a:lnTo>
                <a:close/>
                <a:moveTo>
                  <a:pt x="12" y="17"/>
                </a:moveTo>
                <a:cubicBezTo>
                  <a:pt x="12" y="19"/>
                  <a:pt x="12" y="19"/>
                  <a:pt x="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8" y="17"/>
                  <a:pt x="108" y="17"/>
                </a:cubicBezTo>
                <a:lnTo>
                  <a:pt x="12" y="17"/>
                </a:lnTo>
                <a:close/>
                <a:moveTo>
                  <a:pt x="12" y="21"/>
                </a:moveTo>
                <a:cubicBezTo>
                  <a:pt x="12" y="23"/>
                  <a:pt x="12" y="23"/>
                  <a:pt x="12" y="23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8" y="21"/>
                  <a:pt x="108" y="21"/>
                  <a:pt x="108" y="21"/>
                </a:cubicBezTo>
                <a:lnTo>
                  <a:pt x="12" y="21"/>
                </a:lnTo>
                <a:close/>
                <a:moveTo>
                  <a:pt x="8" y="24"/>
                </a:moveTo>
                <a:cubicBezTo>
                  <a:pt x="8" y="25"/>
                  <a:pt x="8" y="25"/>
                  <a:pt x="8" y="25"/>
                </a:cubicBezTo>
                <a:cubicBezTo>
                  <a:pt x="8" y="29"/>
                  <a:pt x="8" y="32"/>
                  <a:pt x="13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3" y="32"/>
                  <a:pt x="0" y="34"/>
                  <a:pt x="0" y="3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3" y="60"/>
                  <a:pt x="6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9" y="60"/>
                  <a:pt x="16" y="62"/>
                  <a:pt x="16" y="65"/>
                </a:cubicBezTo>
                <a:cubicBezTo>
                  <a:pt x="16" y="83"/>
                  <a:pt x="16" y="83"/>
                  <a:pt x="16" y="83"/>
                </a:cubicBezTo>
                <a:cubicBezTo>
                  <a:pt x="16" y="86"/>
                  <a:pt x="19" y="88"/>
                  <a:pt x="22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7" y="88"/>
                  <a:pt x="120" y="86"/>
                  <a:pt x="120" y="83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0" y="62"/>
                  <a:pt x="117" y="60"/>
                  <a:pt x="114" y="60"/>
                </a:cubicBezTo>
                <a:cubicBezTo>
                  <a:pt x="98" y="60"/>
                  <a:pt x="98" y="60"/>
                  <a:pt x="98" y="60"/>
                </a:cubicBezTo>
                <a:cubicBezTo>
                  <a:pt x="101" y="60"/>
                  <a:pt x="104" y="58"/>
                  <a:pt x="104" y="55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4"/>
                  <a:pt x="101" y="32"/>
                  <a:pt x="98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11" y="32"/>
                  <a:pt x="112" y="29"/>
                  <a:pt x="112" y="25"/>
                </a:cubicBezTo>
                <a:cubicBezTo>
                  <a:pt x="112" y="24"/>
                  <a:pt x="112" y="24"/>
                  <a:pt x="112" y="24"/>
                </a:cubicBezTo>
                <a:lnTo>
                  <a:pt x="8" y="24"/>
                </a:lnTo>
                <a:close/>
                <a:moveTo>
                  <a:pt x="26" y="40"/>
                </a:moveTo>
                <a:cubicBezTo>
                  <a:pt x="29" y="40"/>
                  <a:pt x="32" y="43"/>
                  <a:pt x="32" y="46"/>
                </a:cubicBezTo>
                <a:cubicBezTo>
                  <a:pt x="32" y="49"/>
                  <a:pt x="29" y="52"/>
                  <a:pt x="26" y="52"/>
                </a:cubicBezTo>
                <a:cubicBezTo>
                  <a:pt x="23" y="52"/>
                  <a:pt x="20" y="49"/>
                  <a:pt x="20" y="46"/>
                </a:cubicBezTo>
                <a:cubicBezTo>
                  <a:pt x="20" y="43"/>
                  <a:pt x="23" y="40"/>
                  <a:pt x="26" y="40"/>
                </a:cubicBezTo>
                <a:close/>
                <a:moveTo>
                  <a:pt x="60" y="40"/>
                </a:moveTo>
                <a:cubicBezTo>
                  <a:pt x="92" y="40"/>
                  <a:pt x="92" y="40"/>
                  <a:pt x="92" y="40"/>
                </a:cubicBezTo>
                <a:cubicBezTo>
                  <a:pt x="92" y="52"/>
                  <a:pt x="92" y="52"/>
                  <a:pt x="92" y="52"/>
                </a:cubicBezTo>
                <a:cubicBezTo>
                  <a:pt x="60" y="52"/>
                  <a:pt x="60" y="52"/>
                  <a:pt x="60" y="52"/>
                </a:cubicBezTo>
                <a:lnTo>
                  <a:pt x="60" y="40"/>
                </a:lnTo>
                <a:close/>
                <a:moveTo>
                  <a:pt x="42" y="68"/>
                </a:moveTo>
                <a:cubicBezTo>
                  <a:pt x="45" y="68"/>
                  <a:pt x="48" y="71"/>
                  <a:pt x="48" y="74"/>
                </a:cubicBezTo>
                <a:cubicBezTo>
                  <a:pt x="48" y="77"/>
                  <a:pt x="45" y="80"/>
                  <a:pt x="42" y="80"/>
                </a:cubicBezTo>
                <a:cubicBezTo>
                  <a:pt x="39" y="80"/>
                  <a:pt x="36" y="77"/>
                  <a:pt x="36" y="74"/>
                </a:cubicBezTo>
                <a:cubicBezTo>
                  <a:pt x="36" y="71"/>
                  <a:pt x="39" y="68"/>
                  <a:pt x="42" y="68"/>
                </a:cubicBezTo>
                <a:close/>
                <a:moveTo>
                  <a:pt x="76" y="68"/>
                </a:moveTo>
                <a:cubicBezTo>
                  <a:pt x="108" y="68"/>
                  <a:pt x="108" y="68"/>
                  <a:pt x="108" y="68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76" y="80"/>
                  <a:pt x="76" y="80"/>
                  <a:pt x="76" y="80"/>
                </a:cubicBezTo>
                <a:lnTo>
                  <a:pt x="76" y="68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41"/>
          <p:cNvSpPr>
            <a:spLocks noEditPoints="1"/>
          </p:cNvSpPr>
          <p:nvPr/>
        </p:nvSpPr>
        <p:spPr bwMode="auto">
          <a:xfrm>
            <a:off x="5807587" y="3223359"/>
            <a:ext cx="467242" cy="418534"/>
          </a:xfrm>
          <a:custGeom>
            <a:avLst/>
            <a:gdLst>
              <a:gd name="T0" fmla="*/ 51 w 104"/>
              <a:gd name="T1" fmla="*/ 0 h 93"/>
              <a:gd name="T2" fmla="*/ 45 w 104"/>
              <a:gd name="T3" fmla="*/ 1 h 93"/>
              <a:gd name="T4" fmla="*/ 3 w 104"/>
              <a:gd name="T5" fmla="*/ 30 h 93"/>
              <a:gd name="T6" fmla="*/ 16 w 104"/>
              <a:gd name="T7" fmla="*/ 40 h 93"/>
              <a:gd name="T8" fmla="*/ 20 w 104"/>
              <a:gd name="T9" fmla="*/ 42 h 93"/>
              <a:gd name="T10" fmla="*/ 20 w 104"/>
              <a:gd name="T11" fmla="*/ 33 h 93"/>
              <a:gd name="T12" fmla="*/ 25 w 104"/>
              <a:gd name="T13" fmla="*/ 29 h 93"/>
              <a:gd name="T14" fmla="*/ 80 w 104"/>
              <a:gd name="T15" fmla="*/ 29 h 93"/>
              <a:gd name="T16" fmla="*/ 83 w 104"/>
              <a:gd name="T17" fmla="*/ 33 h 93"/>
              <a:gd name="T18" fmla="*/ 83 w 104"/>
              <a:gd name="T19" fmla="*/ 44 h 93"/>
              <a:gd name="T20" fmla="*/ 101 w 104"/>
              <a:gd name="T21" fmla="*/ 30 h 93"/>
              <a:gd name="T22" fmla="*/ 59 w 104"/>
              <a:gd name="T23" fmla="*/ 2 h 93"/>
              <a:gd name="T24" fmla="*/ 51 w 104"/>
              <a:gd name="T25" fmla="*/ 0 h 93"/>
              <a:gd name="T26" fmla="*/ 0 w 104"/>
              <a:gd name="T27" fmla="*/ 35 h 93"/>
              <a:gd name="T28" fmla="*/ 0 w 104"/>
              <a:gd name="T29" fmla="*/ 89 h 93"/>
              <a:gd name="T30" fmla="*/ 27 w 104"/>
              <a:gd name="T31" fmla="*/ 67 h 93"/>
              <a:gd name="T32" fmla="*/ 30 w 104"/>
              <a:gd name="T33" fmla="*/ 71 h 93"/>
              <a:gd name="T34" fmla="*/ 4 w 104"/>
              <a:gd name="T35" fmla="*/ 93 h 93"/>
              <a:gd name="T36" fmla="*/ 100 w 104"/>
              <a:gd name="T37" fmla="*/ 93 h 93"/>
              <a:gd name="T38" fmla="*/ 74 w 104"/>
              <a:gd name="T39" fmla="*/ 71 h 93"/>
              <a:gd name="T40" fmla="*/ 77 w 104"/>
              <a:gd name="T41" fmla="*/ 67 h 93"/>
              <a:gd name="T42" fmla="*/ 104 w 104"/>
              <a:gd name="T43" fmla="*/ 89 h 93"/>
              <a:gd name="T44" fmla="*/ 104 w 104"/>
              <a:gd name="T45" fmla="*/ 35 h 93"/>
              <a:gd name="T46" fmla="*/ 72 w 104"/>
              <a:gd name="T47" fmla="*/ 60 h 93"/>
              <a:gd name="T48" fmla="*/ 53 w 104"/>
              <a:gd name="T49" fmla="*/ 69 h 93"/>
              <a:gd name="T50" fmla="*/ 34 w 104"/>
              <a:gd name="T51" fmla="*/ 60 h 93"/>
              <a:gd name="T52" fmla="*/ 0 w 104"/>
              <a:gd name="T53" fmla="*/ 35 h 93"/>
              <a:gd name="T54" fmla="*/ 0 w 104"/>
              <a:gd name="T55" fmla="*/ 35 h 93"/>
              <a:gd name="T56" fmla="*/ 32 w 104"/>
              <a:gd name="T57" fmla="*/ 38 h 93"/>
              <a:gd name="T58" fmla="*/ 32 w 104"/>
              <a:gd name="T59" fmla="*/ 41 h 93"/>
              <a:gd name="T60" fmla="*/ 56 w 104"/>
              <a:gd name="T61" fmla="*/ 41 h 93"/>
              <a:gd name="T62" fmla="*/ 56 w 104"/>
              <a:gd name="T63" fmla="*/ 38 h 93"/>
              <a:gd name="T64" fmla="*/ 32 w 104"/>
              <a:gd name="T65" fmla="*/ 38 h 93"/>
              <a:gd name="T66" fmla="*/ 32 w 104"/>
              <a:gd name="T67" fmla="*/ 49 h 93"/>
              <a:gd name="T68" fmla="*/ 32 w 104"/>
              <a:gd name="T69" fmla="*/ 53 h 93"/>
              <a:gd name="T70" fmla="*/ 69 w 104"/>
              <a:gd name="T71" fmla="*/ 53 h 93"/>
              <a:gd name="T72" fmla="*/ 69 w 104"/>
              <a:gd name="T73" fmla="*/ 49 h 93"/>
              <a:gd name="T74" fmla="*/ 32 w 104"/>
              <a:gd name="T75" fmla="*/ 4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93">
                <a:moveTo>
                  <a:pt x="51" y="0"/>
                </a:moveTo>
                <a:cubicBezTo>
                  <a:pt x="49" y="0"/>
                  <a:pt x="47" y="0"/>
                  <a:pt x="45" y="1"/>
                </a:cubicBezTo>
                <a:cubicBezTo>
                  <a:pt x="39" y="4"/>
                  <a:pt x="3" y="30"/>
                  <a:pt x="3" y="30"/>
                </a:cubicBezTo>
                <a:cubicBezTo>
                  <a:pt x="7" y="33"/>
                  <a:pt x="12" y="37"/>
                  <a:pt x="16" y="4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0"/>
                  <a:pt x="23" y="29"/>
                  <a:pt x="25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29"/>
                  <a:pt x="83" y="32"/>
                  <a:pt x="83" y="33"/>
                </a:cubicBezTo>
                <a:cubicBezTo>
                  <a:pt x="83" y="44"/>
                  <a:pt x="83" y="44"/>
                  <a:pt x="83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59" y="2"/>
                  <a:pt x="59" y="2"/>
                  <a:pt x="59" y="2"/>
                </a:cubicBezTo>
                <a:cubicBezTo>
                  <a:pt x="57" y="1"/>
                  <a:pt x="54" y="0"/>
                  <a:pt x="51" y="0"/>
                </a:cubicBezTo>
                <a:close/>
                <a:moveTo>
                  <a:pt x="0" y="35"/>
                </a:moveTo>
                <a:cubicBezTo>
                  <a:pt x="0" y="89"/>
                  <a:pt x="0" y="89"/>
                  <a:pt x="0" y="89"/>
                </a:cubicBezTo>
                <a:cubicBezTo>
                  <a:pt x="27" y="67"/>
                  <a:pt x="27" y="67"/>
                  <a:pt x="27" y="67"/>
                </a:cubicBezTo>
                <a:cubicBezTo>
                  <a:pt x="29" y="65"/>
                  <a:pt x="33" y="69"/>
                  <a:pt x="30" y="71"/>
                </a:cubicBezTo>
                <a:cubicBezTo>
                  <a:pt x="4" y="93"/>
                  <a:pt x="4" y="93"/>
                  <a:pt x="4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74" y="71"/>
                  <a:pt x="74" y="71"/>
                  <a:pt x="74" y="71"/>
                </a:cubicBezTo>
                <a:cubicBezTo>
                  <a:pt x="71" y="69"/>
                  <a:pt x="75" y="65"/>
                  <a:pt x="77" y="67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71"/>
                  <a:pt x="104" y="53"/>
                  <a:pt x="104" y="35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64"/>
                  <a:pt x="60" y="69"/>
                  <a:pt x="53" y="69"/>
                </a:cubicBezTo>
                <a:cubicBezTo>
                  <a:pt x="47" y="69"/>
                  <a:pt x="40" y="65"/>
                  <a:pt x="34" y="6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lose/>
                <a:moveTo>
                  <a:pt x="32" y="38"/>
                </a:moveTo>
                <a:cubicBezTo>
                  <a:pt x="32" y="41"/>
                  <a:pt x="32" y="41"/>
                  <a:pt x="32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8"/>
                  <a:pt x="56" y="38"/>
                  <a:pt x="56" y="38"/>
                </a:cubicBezTo>
                <a:lnTo>
                  <a:pt x="32" y="38"/>
                </a:lnTo>
                <a:close/>
                <a:moveTo>
                  <a:pt x="32" y="49"/>
                </a:moveTo>
                <a:cubicBezTo>
                  <a:pt x="32" y="53"/>
                  <a:pt x="32" y="53"/>
                  <a:pt x="32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9" y="49"/>
                  <a:pt x="69" y="49"/>
                  <a:pt x="69" y="49"/>
                </a:cubicBezTo>
                <a:lnTo>
                  <a:pt x="32" y="49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44"/>
          <p:cNvSpPr>
            <a:spLocks noEditPoints="1"/>
          </p:cNvSpPr>
          <p:nvPr/>
        </p:nvSpPr>
        <p:spPr bwMode="auto">
          <a:xfrm>
            <a:off x="3439245" y="5094570"/>
            <a:ext cx="540306" cy="436574"/>
          </a:xfrm>
          <a:custGeom>
            <a:avLst/>
            <a:gdLst>
              <a:gd name="T0" fmla="*/ 95 w 120"/>
              <a:gd name="T1" fmla="*/ 0 h 97"/>
              <a:gd name="T2" fmla="*/ 91 w 120"/>
              <a:gd name="T3" fmla="*/ 2 h 97"/>
              <a:gd name="T4" fmla="*/ 42 w 120"/>
              <a:gd name="T5" fmla="*/ 56 h 97"/>
              <a:gd name="T6" fmla="*/ 29 w 120"/>
              <a:gd name="T7" fmla="*/ 90 h 97"/>
              <a:gd name="T8" fmla="*/ 35 w 120"/>
              <a:gd name="T9" fmla="*/ 95 h 97"/>
              <a:gd name="T10" fmla="*/ 67 w 120"/>
              <a:gd name="T11" fmla="*/ 80 h 97"/>
              <a:gd name="T12" fmla="*/ 116 w 120"/>
              <a:gd name="T13" fmla="*/ 25 h 97"/>
              <a:gd name="T14" fmla="*/ 116 w 120"/>
              <a:gd name="T15" fmla="*/ 17 h 97"/>
              <a:gd name="T16" fmla="*/ 99 w 120"/>
              <a:gd name="T17" fmla="*/ 2 h 97"/>
              <a:gd name="T18" fmla="*/ 95 w 120"/>
              <a:gd name="T19" fmla="*/ 0 h 97"/>
              <a:gd name="T20" fmla="*/ 85 w 120"/>
              <a:gd name="T21" fmla="*/ 19 h 97"/>
              <a:gd name="T22" fmla="*/ 90 w 120"/>
              <a:gd name="T23" fmla="*/ 23 h 97"/>
              <a:gd name="T24" fmla="*/ 53 w 120"/>
              <a:gd name="T25" fmla="*/ 64 h 97"/>
              <a:gd name="T26" fmla="*/ 49 w 120"/>
              <a:gd name="T27" fmla="*/ 59 h 97"/>
              <a:gd name="T28" fmla="*/ 49 w 120"/>
              <a:gd name="T29" fmla="*/ 58 h 97"/>
              <a:gd name="T30" fmla="*/ 49 w 120"/>
              <a:gd name="T31" fmla="*/ 58 h 97"/>
              <a:gd name="T32" fmla="*/ 85 w 120"/>
              <a:gd name="T33" fmla="*/ 19 h 97"/>
              <a:gd name="T34" fmla="*/ 96 w 120"/>
              <a:gd name="T35" fmla="*/ 28 h 97"/>
              <a:gd name="T36" fmla="*/ 100 w 120"/>
              <a:gd name="T37" fmla="*/ 32 h 97"/>
              <a:gd name="T38" fmla="*/ 64 w 120"/>
              <a:gd name="T39" fmla="*/ 72 h 97"/>
              <a:gd name="T40" fmla="*/ 64 w 120"/>
              <a:gd name="T41" fmla="*/ 73 h 97"/>
              <a:gd name="T42" fmla="*/ 59 w 120"/>
              <a:gd name="T43" fmla="*/ 69 h 97"/>
              <a:gd name="T44" fmla="*/ 96 w 120"/>
              <a:gd name="T45" fmla="*/ 28 h 97"/>
              <a:gd name="T46" fmla="*/ 45 w 120"/>
              <a:gd name="T47" fmla="*/ 66 h 97"/>
              <a:gd name="T48" fmla="*/ 57 w 120"/>
              <a:gd name="T49" fmla="*/ 77 h 97"/>
              <a:gd name="T50" fmla="*/ 44 w 120"/>
              <a:gd name="T51" fmla="*/ 83 h 97"/>
              <a:gd name="T52" fmla="*/ 40 w 120"/>
              <a:gd name="T53" fmla="*/ 79 h 97"/>
              <a:gd name="T54" fmla="*/ 45 w 120"/>
              <a:gd name="T55" fmla="*/ 66 h 97"/>
              <a:gd name="T56" fmla="*/ 4 w 120"/>
              <a:gd name="T57" fmla="*/ 88 h 97"/>
              <a:gd name="T58" fmla="*/ 0 w 120"/>
              <a:gd name="T59" fmla="*/ 93 h 97"/>
              <a:gd name="T60" fmla="*/ 4 w 120"/>
              <a:gd name="T61" fmla="*/ 96 h 97"/>
              <a:gd name="T62" fmla="*/ 21 w 120"/>
              <a:gd name="T63" fmla="*/ 96 h 97"/>
              <a:gd name="T64" fmla="*/ 26 w 120"/>
              <a:gd name="T65" fmla="*/ 92 h 97"/>
              <a:gd name="T66" fmla="*/ 22 w 120"/>
              <a:gd name="T67" fmla="*/ 88 h 97"/>
              <a:gd name="T68" fmla="*/ 21 w 120"/>
              <a:gd name="T69" fmla="*/ 88 h 97"/>
              <a:gd name="T70" fmla="*/ 4 w 120"/>
              <a:gd name="T71" fmla="*/ 88 h 97"/>
              <a:gd name="T72" fmla="*/ 4 w 120"/>
              <a:gd name="T73" fmla="*/ 8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97">
                <a:moveTo>
                  <a:pt x="95" y="0"/>
                </a:moveTo>
                <a:cubicBezTo>
                  <a:pt x="93" y="0"/>
                  <a:pt x="92" y="1"/>
                  <a:pt x="91" y="2"/>
                </a:cubicBezTo>
                <a:cubicBezTo>
                  <a:pt x="75" y="20"/>
                  <a:pt x="42" y="56"/>
                  <a:pt x="42" y="56"/>
                </a:cubicBezTo>
                <a:cubicBezTo>
                  <a:pt x="29" y="90"/>
                  <a:pt x="29" y="90"/>
                  <a:pt x="29" y="90"/>
                </a:cubicBezTo>
                <a:cubicBezTo>
                  <a:pt x="28" y="94"/>
                  <a:pt x="32" y="97"/>
                  <a:pt x="35" y="95"/>
                </a:cubicBezTo>
                <a:cubicBezTo>
                  <a:pt x="67" y="80"/>
                  <a:pt x="67" y="80"/>
                  <a:pt x="67" y="80"/>
                </a:cubicBezTo>
                <a:cubicBezTo>
                  <a:pt x="83" y="61"/>
                  <a:pt x="100" y="43"/>
                  <a:pt x="116" y="25"/>
                </a:cubicBezTo>
                <a:cubicBezTo>
                  <a:pt x="118" y="23"/>
                  <a:pt x="120" y="20"/>
                  <a:pt x="116" y="17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6" y="0"/>
                  <a:pt x="95" y="0"/>
                </a:cubicBezTo>
                <a:close/>
                <a:moveTo>
                  <a:pt x="85" y="19"/>
                </a:moveTo>
                <a:cubicBezTo>
                  <a:pt x="90" y="23"/>
                  <a:pt x="90" y="23"/>
                  <a:pt x="90" y="23"/>
                </a:cubicBezTo>
                <a:cubicBezTo>
                  <a:pt x="53" y="64"/>
                  <a:pt x="53" y="64"/>
                  <a:pt x="53" y="64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85" y="19"/>
                  <a:pt x="85" y="19"/>
                  <a:pt x="85" y="19"/>
                </a:cubicBezTo>
                <a:close/>
                <a:moveTo>
                  <a:pt x="96" y="28"/>
                </a:moveTo>
                <a:cubicBezTo>
                  <a:pt x="100" y="32"/>
                  <a:pt x="100" y="32"/>
                  <a:pt x="100" y="3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3"/>
                  <a:pt x="64" y="73"/>
                </a:cubicBezTo>
                <a:cubicBezTo>
                  <a:pt x="59" y="69"/>
                  <a:pt x="59" y="69"/>
                  <a:pt x="59" y="69"/>
                </a:cubicBezTo>
                <a:lnTo>
                  <a:pt x="96" y="28"/>
                </a:lnTo>
                <a:close/>
                <a:moveTo>
                  <a:pt x="45" y="66"/>
                </a:moveTo>
                <a:cubicBezTo>
                  <a:pt x="57" y="77"/>
                  <a:pt x="57" y="77"/>
                  <a:pt x="57" y="77"/>
                </a:cubicBezTo>
                <a:cubicBezTo>
                  <a:pt x="44" y="83"/>
                  <a:pt x="44" y="83"/>
                  <a:pt x="44" y="83"/>
                </a:cubicBezTo>
                <a:cubicBezTo>
                  <a:pt x="44" y="81"/>
                  <a:pt x="43" y="80"/>
                  <a:pt x="40" y="79"/>
                </a:cubicBezTo>
                <a:lnTo>
                  <a:pt x="45" y="66"/>
                </a:lnTo>
                <a:close/>
                <a:moveTo>
                  <a:pt x="4" y="88"/>
                </a:moveTo>
                <a:cubicBezTo>
                  <a:pt x="1" y="88"/>
                  <a:pt x="0" y="90"/>
                  <a:pt x="0" y="93"/>
                </a:cubicBezTo>
                <a:cubicBezTo>
                  <a:pt x="0" y="94"/>
                  <a:pt x="2" y="96"/>
                  <a:pt x="4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4" y="96"/>
                  <a:pt x="26" y="95"/>
                  <a:pt x="26" y="92"/>
                </a:cubicBezTo>
                <a:cubicBezTo>
                  <a:pt x="26" y="90"/>
                  <a:pt x="24" y="88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308" y="1766406"/>
            <a:ext cx="5191881" cy="519188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等腰三角形 24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稻壳儿 夏至夏末"/>
          <p:cNvSpPr txBox="1"/>
          <p:nvPr/>
        </p:nvSpPr>
        <p:spPr>
          <a:xfrm>
            <a:off x="1856264" y="16110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稻壳儿 夏至夏末"/>
          <p:cNvSpPr txBox="1"/>
          <p:nvPr/>
        </p:nvSpPr>
        <p:spPr>
          <a:xfrm>
            <a:off x="1012623" y="1980362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稻壳儿 夏至夏末"/>
          <p:cNvSpPr txBox="1"/>
          <p:nvPr/>
        </p:nvSpPr>
        <p:spPr>
          <a:xfrm>
            <a:off x="1856264" y="40156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稻壳儿 夏至夏末"/>
          <p:cNvSpPr txBox="1"/>
          <p:nvPr/>
        </p:nvSpPr>
        <p:spPr>
          <a:xfrm>
            <a:off x="1012623" y="4385006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稻壳儿 夏至夏末"/>
          <p:cNvSpPr txBox="1"/>
          <p:nvPr/>
        </p:nvSpPr>
        <p:spPr>
          <a:xfrm>
            <a:off x="8216900" y="16110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稻壳儿 夏至夏末"/>
          <p:cNvSpPr txBox="1"/>
          <p:nvPr/>
        </p:nvSpPr>
        <p:spPr>
          <a:xfrm>
            <a:off x="8216901" y="1980362"/>
            <a:ext cx="243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稻壳儿 夏至夏末"/>
          <p:cNvSpPr txBox="1"/>
          <p:nvPr/>
        </p:nvSpPr>
        <p:spPr>
          <a:xfrm>
            <a:off x="8216900" y="390909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稻壳儿 夏至夏末"/>
          <p:cNvSpPr txBox="1"/>
          <p:nvPr/>
        </p:nvSpPr>
        <p:spPr>
          <a:xfrm>
            <a:off x="8216901" y="4278429"/>
            <a:ext cx="243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稻壳儿 夏至夏末"/>
          <p:cNvSpPr txBox="1"/>
          <p:nvPr/>
        </p:nvSpPr>
        <p:spPr>
          <a:xfrm>
            <a:off x="4942728" y="4942610"/>
            <a:ext cx="1915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稻壳儿 夏至夏末"/>
          <p:cNvSpPr txBox="1"/>
          <p:nvPr/>
        </p:nvSpPr>
        <p:spPr>
          <a:xfrm>
            <a:off x="4477622" y="5311942"/>
            <a:ext cx="294476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4" name="稻壳儿 夏至夏末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026934" y="1766546"/>
            <a:ext cx="3746925" cy="31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矩形 34"/>
          <p:cNvSpPr/>
          <p:nvPr/>
        </p:nvSpPr>
        <p:spPr>
          <a:xfrm>
            <a:off x="704621" y="55387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233779" y="531378"/>
            <a:ext cx="527348" cy="4143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 夏至夏末"/>
          <p:cNvSpPr txBox="1"/>
          <p:nvPr/>
        </p:nvSpPr>
        <p:spPr>
          <a:xfrm>
            <a:off x="4575211" y="4133945"/>
            <a:ext cx="2549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4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CA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6A6AC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稻壳儿 夏至夏末"/>
          <p:cNvSpPr txBox="1"/>
          <p:nvPr/>
        </p:nvSpPr>
        <p:spPr>
          <a:xfrm>
            <a:off x="4084153" y="2385390"/>
            <a:ext cx="35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绩 效 </a:t>
            </a:r>
            <a:r>
              <a:rPr lang="zh-CN" altLang="en-US" sz="54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管 理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7624" y="3321420"/>
            <a:ext cx="5384797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稻壳儿 夏至夏末"/>
          <p:cNvSpPr/>
          <p:nvPr/>
        </p:nvSpPr>
        <p:spPr>
          <a:xfrm rot="16200000">
            <a:off x="1016440" y="-1016439"/>
            <a:ext cx="2082813" cy="4115692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稻壳儿 夏至夏末"/>
          <p:cNvSpPr/>
          <p:nvPr/>
        </p:nvSpPr>
        <p:spPr>
          <a:xfrm flipV="1">
            <a:off x="9637432" y="3591722"/>
            <a:ext cx="2554568" cy="3266276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solidFill>
            <a:srgbClr val="6A6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4077</Words>
  <Application>WPS 演示</Application>
  <PresentationFormat>宽屏</PresentationFormat>
  <Paragraphs>416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Nexa Light</vt:lpstr>
      <vt:lpstr>Verdana</vt:lpstr>
      <vt:lpstr>微软雅黑</vt:lpstr>
      <vt:lpstr>Impact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夏至未至</dc:creator>
  <cp:lastModifiedBy>铭</cp:lastModifiedBy>
  <cp:revision>47</cp:revision>
  <dcterms:created xsi:type="dcterms:W3CDTF">2021-03-04T02:02:00Z</dcterms:created>
  <dcterms:modified xsi:type="dcterms:W3CDTF">2022-03-01T07:21:42Z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v1.0_mb_st8MogveY64o71B6huA12g==</vt:lpwstr>
  </property>
  <property fmtid="{D5CDD505-2E9C-101B-9397-08002B2CF9AE}" pid="4" name="ICV">
    <vt:lpwstr>D57C5FE99E8D4559B379F70BC10B06C5</vt:lpwstr>
  </property>
</Properties>
</file>