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5"/>
  </p:handoutMasterIdLst>
  <p:sldIdLst>
    <p:sldId id="284" r:id="rId3"/>
    <p:sldId id="286" r:id="rId4"/>
    <p:sldId id="296" r:id="rId6"/>
    <p:sldId id="285" r:id="rId7"/>
    <p:sldId id="297" r:id="rId8"/>
    <p:sldId id="299" r:id="rId9"/>
    <p:sldId id="300" r:id="rId10"/>
    <p:sldId id="298" r:id="rId11"/>
    <p:sldId id="301" r:id="rId12"/>
    <p:sldId id="302" r:id="rId13"/>
    <p:sldId id="303"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E9E0"/>
    <a:srgbClr val="DD934A"/>
    <a:srgbClr val="E1C6A9"/>
    <a:srgbClr val="D25A41"/>
    <a:srgbClr val="F9D08E"/>
    <a:srgbClr val="57776F"/>
    <a:srgbClr val="459BB2"/>
    <a:srgbClr val="F3686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4660"/>
  </p:normalViewPr>
  <p:slideViewPr>
    <p:cSldViewPr snapToGrid="0" showGuides="1">
      <p:cViewPr>
        <p:scale>
          <a:sx n="66" d="100"/>
          <a:sy n="66" d="100"/>
        </p:scale>
        <p:origin x="876" y="510"/>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8" Type="http://schemas.openxmlformats.org/officeDocument/2006/relationships/tableStyles" Target="tableStyles.xml"/><Relationship Id="rId17" Type="http://schemas.openxmlformats.org/officeDocument/2006/relationships/viewProps" Target="viewProps.xml"/><Relationship Id="rId16" Type="http://schemas.openxmlformats.org/officeDocument/2006/relationships/presProps" Target="presProps.xml"/><Relationship Id="rId15" Type="http://schemas.openxmlformats.org/officeDocument/2006/relationships/handoutMaster" Target="handoutMasters/handoutMaster1.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811C6E-804B-4A97-B6A1-B49A1205473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A40611F-8CD5-4FC7-8845-F8E7FBD1EE2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611F-8CD5-4FC7-8845-F8E7FBD1EE2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611F-8CD5-4FC7-8845-F8E7FBD1EE2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611F-8CD5-4FC7-8845-F8E7FBD1EE2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611F-8CD5-4FC7-8845-F8E7FBD1EE23}"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A40611F-8CD5-4FC7-8845-F8E7FBD1EE2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1_空白">
    <p:bg>
      <p:bgPr>
        <a:gradFill>
          <a:gsLst>
            <a:gs pos="0">
              <a:srgbClr val="291F35"/>
            </a:gs>
            <a:gs pos="80000">
              <a:srgbClr val="071931"/>
            </a:gs>
          </a:gsLst>
          <a:lin ang="18600000" scaled="0"/>
        </a:gradFill>
        <a:effectLst/>
      </p:bgPr>
    </p:bg>
    <p:spTree>
      <p:nvGrpSpPr>
        <p:cNvPr id="1" name=""/>
        <p:cNvGrpSpPr/>
        <p:nvPr/>
      </p:nvGrpSpPr>
      <p:grpSpPr>
        <a:xfrm>
          <a:off x="0" y="0"/>
          <a:ext cx="0" cy="0"/>
          <a:chOff x="0" y="0"/>
          <a:chExt cx="0" cy="0"/>
        </a:xfrm>
      </p:grpSpPr>
      <p:sp>
        <p:nvSpPr>
          <p:cNvPr id="6" name="图片占位符 5"/>
          <p:cNvSpPr>
            <a:spLocks noGrp="1"/>
          </p:cNvSpPr>
          <p:nvPr>
            <p:ph type="pic" sz="quarter" idx="13"/>
          </p:nvPr>
        </p:nvSpPr>
        <p:spPr>
          <a:xfrm>
            <a:off x="0" y="0"/>
            <a:ext cx="12192000" cy="6858000"/>
          </a:xfrm>
          <a:prstGeom prst="rect">
            <a:avLst/>
          </a:prstGeom>
        </p:spPr>
        <p:txBody>
          <a:bodyPr/>
          <a:lstStyle/>
          <a:p>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 name="矩形 3"/>
          <p:cNvSpPr/>
          <p:nvPr userDrawn="1"/>
        </p:nvSpPr>
        <p:spPr>
          <a:xfrm>
            <a:off x="0" y="0"/>
            <a:ext cx="12192000" cy="6858000"/>
          </a:xfrm>
          <a:prstGeom prst="rect">
            <a:avLst/>
          </a:prstGeom>
          <a:solidFill>
            <a:srgbClr val="FEE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图片占位符 2"/>
          <p:cNvSpPr>
            <a:spLocks noGrp="1"/>
          </p:cNvSpPr>
          <p:nvPr>
            <p:ph type="pic" sz="quarter" idx="10"/>
          </p:nvPr>
        </p:nvSpPr>
        <p:spPr>
          <a:xfrm>
            <a:off x="4667250" y="571500"/>
            <a:ext cx="2857500" cy="2857500"/>
          </a:xfrm>
          <a:prstGeom prst="ellipse">
            <a:avLst/>
          </a:prstGeom>
        </p:spPr>
        <p:txBody>
          <a:bodyPr/>
          <a:lstStyle/>
          <a:p>
            <a:endParaRPr lang="zh-CN" altLang="en-US"/>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90_Custom Layout">
    <p:spTree>
      <p:nvGrpSpPr>
        <p:cNvPr id="1" name=""/>
        <p:cNvGrpSpPr/>
        <p:nvPr/>
      </p:nvGrpSpPr>
      <p:grpSpPr>
        <a:xfrm>
          <a:off x="0" y="0"/>
          <a:ext cx="0" cy="0"/>
          <a:chOff x="0" y="0"/>
          <a:chExt cx="0" cy="0"/>
        </a:xfrm>
      </p:grpSpPr>
      <p:sp>
        <p:nvSpPr>
          <p:cNvPr id="4" name="Picture Placeholder 2"/>
          <p:cNvSpPr>
            <a:spLocks noGrp="1"/>
          </p:cNvSpPr>
          <p:nvPr>
            <p:ph type="pic" sz="quarter" idx="23"/>
          </p:nvPr>
        </p:nvSpPr>
        <p:spPr>
          <a:xfrm>
            <a:off x="9022080" y="1776164"/>
            <a:ext cx="2300344" cy="4015036"/>
          </a:xfrm>
          <a:prstGeom prst="rect">
            <a:avLst/>
          </a:prstGeom>
        </p:spPr>
        <p:txBody>
          <a:bodyPr/>
          <a:lstStyle/>
          <a:p>
            <a:endParaRPr lang="id-ID"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91_Custom Layout">
    <p:spTree>
      <p:nvGrpSpPr>
        <p:cNvPr id="1" name=""/>
        <p:cNvGrpSpPr/>
        <p:nvPr/>
      </p:nvGrpSpPr>
      <p:grpSpPr>
        <a:xfrm>
          <a:off x="0" y="0"/>
          <a:ext cx="0" cy="0"/>
          <a:chOff x="0" y="0"/>
          <a:chExt cx="0" cy="0"/>
        </a:xfrm>
      </p:grpSpPr>
      <p:sp>
        <p:nvSpPr>
          <p:cNvPr id="4" name="Picture Placeholder 2"/>
          <p:cNvSpPr>
            <a:spLocks noGrp="1"/>
          </p:cNvSpPr>
          <p:nvPr>
            <p:ph type="pic" sz="quarter" idx="23"/>
          </p:nvPr>
        </p:nvSpPr>
        <p:spPr>
          <a:xfrm>
            <a:off x="1306136" y="2757460"/>
            <a:ext cx="2199366" cy="1448872"/>
          </a:xfrm>
          <a:prstGeom prst="rect">
            <a:avLst/>
          </a:prstGeom>
        </p:spPr>
        <p:txBody>
          <a:bodyPr>
            <a:normAutofit/>
          </a:bodyPr>
          <a:lstStyle>
            <a:lvl1pPr>
              <a:defRPr sz="1400"/>
            </a:lvl1pPr>
          </a:lstStyle>
          <a:p>
            <a:endParaRPr lang="id-ID" dirty="0"/>
          </a:p>
        </p:txBody>
      </p:sp>
      <p:sp>
        <p:nvSpPr>
          <p:cNvPr id="11" name="Picture Placeholder 2"/>
          <p:cNvSpPr>
            <a:spLocks noGrp="1"/>
          </p:cNvSpPr>
          <p:nvPr>
            <p:ph type="pic" sz="quarter" idx="24"/>
          </p:nvPr>
        </p:nvSpPr>
        <p:spPr>
          <a:xfrm>
            <a:off x="3842934" y="2757460"/>
            <a:ext cx="2199366" cy="1448872"/>
          </a:xfrm>
          <a:prstGeom prst="rect">
            <a:avLst/>
          </a:prstGeom>
        </p:spPr>
        <p:txBody>
          <a:bodyPr>
            <a:normAutofit/>
          </a:bodyPr>
          <a:lstStyle>
            <a:lvl1pPr>
              <a:defRPr sz="1400"/>
            </a:lvl1pPr>
          </a:lstStyle>
          <a:p>
            <a:endParaRPr lang="id-ID" dirty="0"/>
          </a:p>
        </p:txBody>
      </p:sp>
      <p:sp>
        <p:nvSpPr>
          <p:cNvPr id="12" name="Picture Placeholder 2"/>
          <p:cNvSpPr>
            <a:spLocks noGrp="1"/>
          </p:cNvSpPr>
          <p:nvPr>
            <p:ph type="pic" sz="quarter" idx="25"/>
          </p:nvPr>
        </p:nvSpPr>
        <p:spPr>
          <a:xfrm>
            <a:off x="6379732" y="2757460"/>
            <a:ext cx="2199366" cy="1448872"/>
          </a:xfrm>
          <a:prstGeom prst="rect">
            <a:avLst/>
          </a:prstGeom>
        </p:spPr>
        <p:txBody>
          <a:bodyPr>
            <a:normAutofit/>
          </a:bodyPr>
          <a:lstStyle>
            <a:lvl1pPr>
              <a:defRPr sz="1400"/>
            </a:lvl1pPr>
          </a:lstStyle>
          <a:p>
            <a:endParaRPr lang="id-ID" dirty="0"/>
          </a:p>
        </p:txBody>
      </p:sp>
      <p:sp>
        <p:nvSpPr>
          <p:cNvPr id="13" name="Picture Placeholder 2"/>
          <p:cNvSpPr>
            <a:spLocks noGrp="1"/>
          </p:cNvSpPr>
          <p:nvPr>
            <p:ph type="pic" sz="quarter" idx="26"/>
          </p:nvPr>
        </p:nvSpPr>
        <p:spPr>
          <a:xfrm>
            <a:off x="8916530" y="2757460"/>
            <a:ext cx="2199366" cy="1448872"/>
          </a:xfrm>
          <a:prstGeom prst="rect">
            <a:avLst/>
          </a:prstGeom>
        </p:spPr>
        <p:txBody>
          <a:bodyPr>
            <a:normAutofit/>
          </a:bodyPr>
          <a:lstStyle>
            <a:lvl1pPr>
              <a:defRPr sz="1400"/>
            </a:lvl1pPr>
          </a:lstStyle>
          <a:p>
            <a:endParaRPr lang="id-ID"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92_Custom Layout">
    <p:spTree>
      <p:nvGrpSpPr>
        <p:cNvPr id="1" name=""/>
        <p:cNvGrpSpPr/>
        <p:nvPr/>
      </p:nvGrpSpPr>
      <p:grpSpPr>
        <a:xfrm>
          <a:off x="0" y="0"/>
          <a:ext cx="0" cy="0"/>
          <a:chOff x="0" y="0"/>
          <a:chExt cx="0" cy="0"/>
        </a:xfrm>
      </p:grpSpPr>
      <p:sp>
        <p:nvSpPr>
          <p:cNvPr id="4" name="Picture Placeholder 2"/>
          <p:cNvSpPr>
            <a:spLocks noGrp="1"/>
          </p:cNvSpPr>
          <p:nvPr>
            <p:ph type="pic" sz="quarter" idx="23"/>
          </p:nvPr>
        </p:nvSpPr>
        <p:spPr>
          <a:xfrm>
            <a:off x="398651" y="3283194"/>
            <a:ext cx="1694820" cy="1626969"/>
          </a:xfrm>
          <a:prstGeom prst="rect">
            <a:avLst/>
          </a:prstGeom>
        </p:spPr>
        <p:txBody>
          <a:bodyPr>
            <a:normAutofit/>
          </a:bodyPr>
          <a:lstStyle>
            <a:lvl1pPr>
              <a:defRPr sz="1400"/>
            </a:lvl1pPr>
          </a:lstStyle>
          <a:p>
            <a:endParaRPr lang="id-ID" dirty="0"/>
          </a:p>
        </p:txBody>
      </p:sp>
      <p:sp>
        <p:nvSpPr>
          <p:cNvPr id="11" name="Picture Placeholder 2"/>
          <p:cNvSpPr>
            <a:spLocks noGrp="1"/>
          </p:cNvSpPr>
          <p:nvPr>
            <p:ph type="pic" sz="quarter" idx="24"/>
          </p:nvPr>
        </p:nvSpPr>
        <p:spPr>
          <a:xfrm>
            <a:off x="3984416" y="1589561"/>
            <a:ext cx="1704655" cy="1628554"/>
          </a:xfrm>
          <a:prstGeom prst="rect">
            <a:avLst/>
          </a:prstGeom>
        </p:spPr>
        <p:txBody>
          <a:bodyPr>
            <a:normAutofit/>
          </a:bodyPr>
          <a:lstStyle>
            <a:lvl1pPr>
              <a:defRPr sz="1400"/>
            </a:lvl1pPr>
          </a:lstStyle>
          <a:p>
            <a:endParaRPr lang="id-ID" dirty="0"/>
          </a:p>
        </p:txBody>
      </p:sp>
      <p:sp>
        <p:nvSpPr>
          <p:cNvPr id="12" name="Picture Placeholder 2"/>
          <p:cNvSpPr>
            <a:spLocks noGrp="1"/>
          </p:cNvSpPr>
          <p:nvPr>
            <p:ph type="pic" sz="quarter" idx="25"/>
          </p:nvPr>
        </p:nvSpPr>
        <p:spPr>
          <a:xfrm>
            <a:off x="3984416" y="4973656"/>
            <a:ext cx="1704655" cy="1625378"/>
          </a:xfrm>
          <a:prstGeom prst="rect">
            <a:avLst/>
          </a:prstGeom>
        </p:spPr>
        <p:txBody>
          <a:bodyPr>
            <a:normAutofit/>
          </a:bodyPr>
          <a:lstStyle>
            <a:lvl1pPr>
              <a:defRPr sz="1400"/>
            </a:lvl1pPr>
          </a:lstStyle>
          <a:p>
            <a:endParaRPr lang="id-ID" dirty="0"/>
          </a:p>
        </p:txBody>
      </p:sp>
      <p:sp>
        <p:nvSpPr>
          <p:cNvPr id="13" name="Picture Placeholder 2"/>
          <p:cNvSpPr>
            <a:spLocks noGrp="1"/>
          </p:cNvSpPr>
          <p:nvPr>
            <p:ph type="pic" sz="quarter" idx="26"/>
          </p:nvPr>
        </p:nvSpPr>
        <p:spPr>
          <a:xfrm>
            <a:off x="5752963" y="1589561"/>
            <a:ext cx="6101899" cy="3320602"/>
          </a:xfrm>
          <a:prstGeom prst="rect">
            <a:avLst/>
          </a:prstGeom>
        </p:spPr>
        <p:txBody>
          <a:bodyPr>
            <a:normAutofit/>
          </a:bodyPr>
          <a:lstStyle>
            <a:lvl1pPr>
              <a:defRPr sz="1400"/>
            </a:lvl1pPr>
          </a:lstStyle>
          <a:p>
            <a:endParaRPr lang="id-ID"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77_Custom Layout">
    <p:spTree>
      <p:nvGrpSpPr>
        <p:cNvPr id="1" name=""/>
        <p:cNvGrpSpPr/>
        <p:nvPr/>
      </p:nvGrpSpPr>
      <p:grpSpPr>
        <a:xfrm>
          <a:off x="0" y="0"/>
          <a:ext cx="0" cy="0"/>
          <a:chOff x="0" y="0"/>
          <a:chExt cx="0" cy="0"/>
        </a:xfrm>
      </p:grpSpPr>
      <p:sp>
        <p:nvSpPr>
          <p:cNvPr id="4" name="Picture Placeholder 2"/>
          <p:cNvSpPr>
            <a:spLocks noGrp="1"/>
          </p:cNvSpPr>
          <p:nvPr>
            <p:ph type="pic" sz="quarter" idx="17"/>
          </p:nvPr>
        </p:nvSpPr>
        <p:spPr>
          <a:xfrm>
            <a:off x="0" y="-3"/>
            <a:ext cx="12192000" cy="6858004"/>
          </a:xfrm>
          <a:prstGeom prst="rect">
            <a:avLst/>
          </a:prstGeom>
        </p:spPr>
        <p:txBody>
          <a:bodyPr/>
          <a:lstStyle/>
          <a:p>
            <a:endParaRPr lang="id-ID"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38_Custom Layout">
    <p:spTree>
      <p:nvGrpSpPr>
        <p:cNvPr id="1" name=""/>
        <p:cNvGrpSpPr/>
        <p:nvPr/>
      </p:nvGrpSpPr>
      <p:grpSpPr>
        <a:xfrm>
          <a:off x="0" y="0"/>
          <a:ext cx="0" cy="0"/>
          <a:chOff x="0" y="0"/>
          <a:chExt cx="0" cy="0"/>
        </a:xfrm>
      </p:grpSpPr>
      <p:sp>
        <p:nvSpPr>
          <p:cNvPr id="3" name="Picture Placeholder 2"/>
          <p:cNvSpPr>
            <a:spLocks noGrp="1"/>
          </p:cNvSpPr>
          <p:nvPr>
            <p:ph type="pic" sz="quarter" idx="10"/>
          </p:nvPr>
        </p:nvSpPr>
        <p:spPr>
          <a:xfrm>
            <a:off x="0" y="1716832"/>
            <a:ext cx="5617029" cy="5141167"/>
          </a:xfrm>
          <a:prstGeom prst="rect">
            <a:avLst/>
          </a:prstGeom>
        </p:spPr>
        <p:txBody>
          <a:bodyPr/>
          <a:lstStyle/>
          <a:p>
            <a:endParaRPr lang="id-ID"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61_Custom Layout">
    <p:spTree>
      <p:nvGrpSpPr>
        <p:cNvPr id="1" name=""/>
        <p:cNvGrpSpPr/>
        <p:nvPr/>
      </p:nvGrpSpPr>
      <p:grpSpPr>
        <a:xfrm>
          <a:off x="0" y="0"/>
          <a:ext cx="0" cy="0"/>
          <a:chOff x="0" y="0"/>
          <a:chExt cx="0" cy="0"/>
        </a:xfrm>
      </p:grpSpPr>
      <p:sp>
        <p:nvSpPr>
          <p:cNvPr id="5" name="Picture Placeholder 2"/>
          <p:cNvSpPr>
            <a:spLocks noGrp="1"/>
          </p:cNvSpPr>
          <p:nvPr>
            <p:ph type="pic" sz="quarter" idx="16"/>
          </p:nvPr>
        </p:nvSpPr>
        <p:spPr>
          <a:xfrm>
            <a:off x="5094921" y="1996750"/>
            <a:ext cx="3008519" cy="1432249"/>
          </a:xfrm>
          <a:prstGeom prst="rect">
            <a:avLst/>
          </a:prstGeom>
        </p:spPr>
        <p:txBody>
          <a:bodyPr/>
          <a:lstStyle/>
          <a:p>
            <a:endParaRPr lang="id-ID" dirty="0"/>
          </a:p>
        </p:txBody>
      </p:sp>
      <p:sp>
        <p:nvSpPr>
          <p:cNvPr id="6" name="Picture Placeholder 2"/>
          <p:cNvSpPr>
            <a:spLocks noGrp="1"/>
          </p:cNvSpPr>
          <p:nvPr>
            <p:ph type="pic" sz="quarter" idx="17"/>
          </p:nvPr>
        </p:nvSpPr>
        <p:spPr>
          <a:xfrm>
            <a:off x="8200719" y="2005047"/>
            <a:ext cx="3008519" cy="1432249"/>
          </a:xfrm>
          <a:prstGeom prst="rect">
            <a:avLst/>
          </a:prstGeom>
        </p:spPr>
        <p:txBody>
          <a:bodyPr/>
          <a:lstStyle/>
          <a:p>
            <a:endParaRPr lang="id-ID"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Pag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3" y="3"/>
            <a:ext cx="12191997" cy="6857997"/>
          </a:xfrm>
          <a:prstGeom prst="rect">
            <a:avLst/>
          </a:prstGeom>
          <a:ln>
            <a:noFill/>
          </a:ln>
        </p:spPr>
        <p:txBody>
          <a:bodyPr>
            <a:normAutofit/>
          </a:bodyPr>
          <a:lstStyle>
            <a:lvl1pPr marL="0" indent="0" algn="ctr">
              <a:buNone/>
              <a:defRPr sz="1600"/>
            </a:lvl1pPr>
          </a:lstStyle>
          <a:p>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7" name="图片占位符 6"/>
          <p:cNvSpPr>
            <a:spLocks noGrp="1"/>
          </p:cNvSpPr>
          <p:nvPr>
            <p:ph type="pic" sz="quarter" idx="10"/>
          </p:nvPr>
        </p:nvSpPr>
        <p:spPr>
          <a:xfrm>
            <a:off x="3" y="3340359"/>
            <a:ext cx="12191997" cy="3517641"/>
          </a:xfrm>
          <a:prstGeom prst="rect">
            <a:avLst/>
          </a:prstGeom>
          <a:ln>
            <a:noFill/>
          </a:ln>
        </p:spPr>
        <p:txBody>
          <a:bodyPr>
            <a:normAutofit/>
          </a:bodyPr>
          <a:lstStyle>
            <a:lvl1pPr marL="0" indent="0" algn="ctr">
              <a:buNone/>
              <a:defRPr sz="1600"/>
            </a:lvl1pPr>
          </a:lstStyle>
          <a:p>
            <a:endParaRPr lang="zh-CN" altLang="en-US"/>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Mock Up#4">
    <p:spTree>
      <p:nvGrpSpPr>
        <p:cNvPr id="1" name=""/>
        <p:cNvGrpSpPr/>
        <p:nvPr/>
      </p:nvGrpSpPr>
      <p:grpSpPr>
        <a:xfrm>
          <a:off x="0" y="0"/>
          <a:ext cx="0" cy="0"/>
          <a:chOff x="0" y="0"/>
          <a:chExt cx="0" cy="0"/>
        </a:xfrm>
      </p:grpSpPr>
      <p:grpSp>
        <p:nvGrpSpPr>
          <p:cNvPr id="2" name="Group 1"/>
          <p:cNvGrpSpPr/>
          <p:nvPr userDrawn="1"/>
        </p:nvGrpSpPr>
        <p:grpSpPr>
          <a:xfrm>
            <a:off x="589274" y="2329684"/>
            <a:ext cx="5512900" cy="3172665"/>
            <a:chOff x="609600" y="1905000"/>
            <a:chExt cx="4758957" cy="2738772"/>
          </a:xfrm>
        </p:grpSpPr>
        <p:sp>
          <p:nvSpPr>
            <p:cNvPr id="3" name="Freeform 45"/>
            <p:cNvSpPr/>
            <p:nvPr/>
          </p:nvSpPr>
          <p:spPr bwMode="auto">
            <a:xfrm>
              <a:off x="609600" y="4538017"/>
              <a:ext cx="2397104" cy="105755"/>
            </a:xfrm>
            <a:custGeom>
              <a:avLst/>
              <a:gdLst>
                <a:gd name="T0" fmla="*/ 0 w 885"/>
                <a:gd name="T1" fmla="*/ 16 h 39"/>
                <a:gd name="T2" fmla="*/ 78 w 885"/>
                <a:gd name="T3" fmla="*/ 39 h 39"/>
                <a:gd name="T4" fmla="*/ 885 w 885"/>
                <a:gd name="T5" fmla="*/ 39 h 39"/>
                <a:gd name="T6" fmla="*/ 885 w 885"/>
                <a:gd name="T7" fmla="*/ 0 h 39"/>
                <a:gd name="T8" fmla="*/ 0 w 885"/>
                <a:gd name="T9" fmla="*/ 0 h 39"/>
                <a:gd name="T10" fmla="*/ 0 w 885"/>
                <a:gd name="T11" fmla="*/ 16 h 39"/>
              </a:gdLst>
              <a:ahLst/>
              <a:cxnLst>
                <a:cxn ang="0">
                  <a:pos x="T0" y="T1"/>
                </a:cxn>
                <a:cxn ang="0">
                  <a:pos x="T2" y="T3"/>
                </a:cxn>
                <a:cxn ang="0">
                  <a:pos x="T4" y="T5"/>
                </a:cxn>
                <a:cxn ang="0">
                  <a:pos x="T6" y="T7"/>
                </a:cxn>
                <a:cxn ang="0">
                  <a:pos x="T8" y="T9"/>
                </a:cxn>
                <a:cxn ang="0">
                  <a:pos x="T10" y="T11"/>
                </a:cxn>
              </a:cxnLst>
              <a:rect l="0" t="0" r="r" b="b"/>
              <a:pathLst>
                <a:path w="885" h="39">
                  <a:moveTo>
                    <a:pt x="0" y="16"/>
                  </a:moveTo>
                  <a:cubicBezTo>
                    <a:pt x="0" y="23"/>
                    <a:pt x="30" y="39"/>
                    <a:pt x="78" y="39"/>
                  </a:cubicBezTo>
                  <a:cubicBezTo>
                    <a:pt x="126" y="39"/>
                    <a:pt x="885" y="39"/>
                    <a:pt x="885" y="39"/>
                  </a:cubicBezTo>
                  <a:cubicBezTo>
                    <a:pt x="885" y="0"/>
                    <a:pt x="885" y="0"/>
                    <a:pt x="885" y="0"/>
                  </a:cubicBezTo>
                  <a:cubicBezTo>
                    <a:pt x="0" y="0"/>
                    <a:pt x="0" y="0"/>
                    <a:pt x="0" y="0"/>
                  </a:cubicBezTo>
                  <a:lnTo>
                    <a:pt x="0"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4" name="Freeform 46"/>
            <p:cNvSpPr/>
            <p:nvPr/>
          </p:nvSpPr>
          <p:spPr bwMode="auto">
            <a:xfrm>
              <a:off x="2971451" y="4538017"/>
              <a:ext cx="2397104" cy="105755"/>
            </a:xfrm>
            <a:custGeom>
              <a:avLst/>
              <a:gdLst>
                <a:gd name="T0" fmla="*/ 884 w 884"/>
                <a:gd name="T1" fmla="*/ 16 h 39"/>
                <a:gd name="T2" fmla="*/ 806 w 884"/>
                <a:gd name="T3" fmla="*/ 39 h 39"/>
                <a:gd name="T4" fmla="*/ 0 w 884"/>
                <a:gd name="T5" fmla="*/ 39 h 39"/>
                <a:gd name="T6" fmla="*/ 0 w 884"/>
                <a:gd name="T7" fmla="*/ 0 h 39"/>
                <a:gd name="T8" fmla="*/ 884 w 884"/>
                <a:gd name="T9" fmla="*/ 0 h 39"/>
                <a:gd name="T10" fmla="*/ 884 w 884"/>
                <a:gd name="T11" fmla="*/ 16 h 39"/>
              </a:gdLst>
              <a:ahLst/>
              <a:cxnLst>
                <a:cxn ang="0">
                  <a:pos x="T0" y="T1"/>
                </a:cxn>
                <a:cxn ang="0">
                  <a:pos x="T2" y="T3"/>
                </a:cxn>
                <a:cxn ang="0">
                  <a:pos x="T4" y="T5"/>
                </a:cxn>
                <a:cxn ang="0">
                  <a:pos x="T6" y="T7"/>
                </a:cxn>
                <a:cxn ang="0">
                  <a:pos x="T8" y="T9"/>
                </a:cxn>
                <a:cxn ang="0">
                  <a:pos x="T10" y="T11"/>
                </a:cxn>
              </a:cxnLst>
              <a:rect l="0" t="0" r="r" b="b"/>
              <a:pathLst>
                <a:path w="884" h="39">
                  <a:moveTo>
                    <a:pt x="884" y="16"/>
                  </a:moveTo>
                  <a:cubicBezTo>
                    <a:pt x="884" y="23"/>
                    <a:pt x="854" y="39"/>
                    <a:pt x="806" y="39"/>
                  </a:cubicBezTo>
                  <a:cubicBezTo>
                    <a:pt x="758" y="39"/>
                    <a:pt x="0" y="39"/>
                    <a:pt x="0" y="39"/>
                  </a:cubicBezTo>
                  <a:cubicBezTo>
                    <a:pt x="0" y="0"/>
                    <a:pt x="0" y="0"/>
                    <a:pt x="0" y="0"/>
                  </a:cubicBezTo>
                  <a:cubicBezTo>
                    <a:pt x="884" y="0"/>
                    <a:pt x="884" y="0"/>
                    <a:pt x="884" y="0"/>
                  </a:cubicBezTo>
                  <a:lnTo>
                    <a:pt x="884" y="16"/>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5" name="Freeform 47"/>
            <p:cNvSpPr/>
            <p:nvPr/>
          </p:nvSpPr>
          <p:spPr bwMode="auto">
            <a:xfrm>
              <a:off x="1078716" y="1905000"/>
              <a:ext cx="3855975" cy="2641152"/>
            </a:xfrm>
            <a:custGeom>
              <a:avLst/>
              <a:gdLst>
                <a:gd name="T0" fmla="*/ 1378 w 1423"/>
                <a:gd name="T1" fmla="*/ 0 h 974"/>
                <a:gd name="T2" fmla="*/ 45 w 1423"/>
                <a:gd name="T3" fmla="*/ 0 h 974"/>
                <a:gd name="T4" fmla="*/ 0 w 1423"/>
                <a:gd name="T5" fmla="*/ 45 h 974"/>
                <a:gd name="T6" fmla="*/ 0 w 1423"/>
                <a:gd name="T7" fmla="*/ 218 h 974"/>
                <a:gd name="T8" fmla="*/ 0 w 1423"/>
                <a:gd name="T9" fmla="*/ 929 h 974"/>
                <a:gd name="T10" fmla="*/ 45 w 1423"/>
                <a:gd name="T11" fmla="*/ 974 h 974"/>
                <a:gd name="T12" fmla="*/ 1378 w 1423"/>
                <a:gd name="T13" fmla="*/ 974 h 974"/>
                <a:gd name="T14" fmla="*/ 1423 w 1423"/>
                <a:gd name="T15" fmla="*/ 929 h 974"/>
                <a:gd name="T16" fmla="*/ 1423 w 1423"/>
                <a:gd name="T17" fmla="*/ 45 h 974"/>
                <a:gd name="T18" fmla="*/ 1378 w 1423"/>
                <a:gd name="T19" fmla="*/ 0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23" h="974">
                  <a:moveTo>
                    <a:pt x="1378" y="0"/>
                  </a:moveTo>
                  <a:cubicBezTo>
                    <a:pt x="45" y="0"/>
                    <a:pt x="45" y="0"/>
                    <a:pt x="45" y="0"/>
                  </a:cubicBezTo>
                  <a:cubicBezTo>
                    <a:pt x="20" y="0"/>
                    <a:pt x="0" y="20"/>
                    <a:pt x="0" y="45"/>
                  </a:cubicBezTo>
                  <a:cubicBezTo>
                    <a:pt x="0" y="218"/>
                    <a:pt x="0" y="218"/>
                    <a:pt x="0" y="218"/>
                  </a:cubicBezTo>
                  <a:cubicBezTo>
                    <a:pt x="0" y="929"/>
                    <a:pt x="0" y="929"/>
                    <a:pt x="0" y="929"/>
                  </a:cubicBezTo>
                  <a:cubicBezTo>
                    <a:pt x="0" y="954"/>
                    <a:pt x="20" y="974"/>
                    <a:pt x="45" y="974"/>
                  </a:cubicBezTo>
                  <a:cubicBezTo>
                    <a:pt x="1378" y="974"/>
                    <a:pt x="1378" y="974"/>
                    <a:pt x="1378" y="974"/>
                  </a:cubicBezTo>
                  <a:cubicBezTo>
                    <a:pt x="1403" y="974"/>
                    <a:pt x="1423" y="954"/>
                    <a:pt x="1423" y="929"/>
                  </a:cubicBezTo>
                  <a:cubicBezTo>
                    <a:pt x="1423" y="45"/>
                    <a:pt x="1423" y="45"/>
                    <a:pt x="1423" y="45"/>
                  </a:cubicBezTo>
                  <a:cubicBezTo>
                    <a:pt x="1423" y="20"/>
                    <a:pt x="1403" y="0"/>
                    <a:pt x="1378" y="0"/>
                  </a:cubicBezTo>
                  <a:close/>
                </a:path>
              </a:pathLst>
            </a:custGeom>
            <a:solidFill>
              <a:srgbClr val="D2D3D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6" name="Freeform 48"/>
            <p:cNvSpPr/>
            <p:nvPr/>
          </p:nvSpPr>
          <p:spPr bwMode="auto">
            <a:xfrm>
              <a:off x="1092275" y="1918557"/>
              <a:ext cx="3831571" cy="2614036"/>
            </a:xfrm>
            <a:custGeom>
              <a:avLst/>
              <a:gdLst>
                <a:gd name="T0" fmla="*/ 40 w 1414"/>
                <a:gd name="T1" fmla="*/ 964 h 964"/>
                <a:gd name="T2" fmla="*/ 0 w 1414"/>
                <a:gd name="T3" fmla="*/ 924 h 964"/>
                <a:gd name="T4" fmla="*/ 0 w 1414"/>
                <a:gd name="T5" fmla="*/ 40 h 964"/>
                <a:gd name="T6" fmla="*/ 40 w 1414"/>
                <a:gd name="T7" fmla="*/ 0 h 964"/>
                <a:gd name="T8" fmla="*/ 1373 w 1414"/>
                <a:gd name="T9" fmla="*/ 0 h 964"/>
                <a:gd name="T10" fmla="*/ 1414 w 1414"/>
                <a:gd name="T11" fmla="*/ 40 h 964"/>
                <a:gd name="T12" fmla="*/ 1414 w 1414"/>
                <a:gd name="T13" fmla="*/ 924 h 964"/>
                <a:gd name="T14" fmla="*/ 1373 w 1414"/>
                <a:gd name="T15" fmla="*/ 964 h 964"/>
                <a:gd name="T16" fmla="*/ 40 w 1414"/>
                <a:gd name="T17" fmla="*/ 964 h 9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964">
                  <a:moveTo>
                    <a:pt x="40" y="964"/>
                  </a:moveTo>
                  <a:cubicBezTo>
                    <a:pt x="18" y="964"/>
                    <a:pt x="0" y="946"/>
                    <a:pt x="0" y="924"/>
                  </a:cubicBezTo>
                  <a:cubicBezTo>
                    <a:pt x="0" y="40"/>
                    <a:pt x="0" y="40"/>
                    <a:pt x="0" y="40"/>
                  </a:cubicBezTo>
                  <a:cubicBezTo>
                    <a:pt x="0" y="18"/>
                    <a:pt x="18" y="0"/>
                    <a:pt x="40" y="0"/>
                  </a:cubicBezTo>
                  <a:cubicBezTo>
                    <a:pt x="1373" y="0"/>
                    <a:pt x="1373" y="0"/>
                    <a:pt x="1373" y="0"/>
                  </a:cubicBezTo>
                  <a:cubicBezTo>
                    <a:pt x="1396" y="0"/>
                    <a:pt x="1414" y="18"/>
                    <a:pt x="1414" y="40"/>
                  </a:cubicBezTo>
                  <a:cubicBezTo>
                    <a:pt x="1414" y="924"/>
                    <a:pt x="1414" y="924"/>
                    <a:pt x="1414" y="924"/>
                  </a:cubicBezTo>
                  <a:cubicBezTo>
                    <a:pt x="1414" y="946"/>
                    <a:pt x="1396" y="964"/>
                    <a:pt x="1373" y="964"/>
                  </a:cubicBezTo>
                  <a:lnTo>
                    <a:pt x="40" y="964"/>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7" name="Freeform 49"/>
            <p:cNvSpPr/>
            <p:nvPr/>
          </p:nvSpPr>
          <p:spPr bwMode="auto">
            <a:xfrm>
              <a:off x="1092275" y="4421416"/>
              <a:ext cx="3831571" cy="111179"/>
            </a:xfrm>
            <a:custGeom>
              <a:avLst/>
              <a:gdLst>
                <a:gd name="T0" fmla="*/ 1414 w 1414"/>
                <a:gd name="T1" fmla="*/ 0 h 41"/>
                <a:gd name="T2" fmla="*/ 1396 w 1414"/>
                <a:gd name="T3" fmla="*/ 9 h 41"/>
                <a:gd name="T4" fmla="*/ 18 w 1414"/>
                <a:gd name="T5" fmla="*/ 9 h 41"/>
                <a:gd name="T6" fmla="*/ 0 w 1414"/>
                <a:gd name="T7" fmla="*/ 0 h 41"/>
                <a:gd name="T8" fmla="*/ 0 w 1414"/>
                <a:gd name="T9" fmla="*/ 1 h 41"/>
                <a:gd name="T10" fmla="*/ 40 w 1414"/>
                <a:gd name="T11" fmla="*/ 41 h 41"/>
                <a:gd name="T12" fmla="*/ 1373 w 1414"/>
                <a:gd name="T13" fmla="*/ 41 h 41"/>
                <a:gd name="T14" fmla="*/ 1414 w 1414"/>
                <a:gd name="T15" fmla="*/ 1 h 41"/>
                <a:gd name="T16" fmla="*/ 1414 w 1414"/>
                <a:gd name="T17" fmla="*/ 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14" h="41">
                  <a:moveTo>
                    <a:pt x="1414" y="0"/>
                  </a:moveTo>
                  <a:cubicBezTo>
                    <a:pt x="1409" y="6"/>
                    <a:pt x="1403" y="9"/>
                    <a:pt x="1396" y="9"/>
                  </a:cubicBezTo>
                  <a:cubicBezTo>
                    <a:pt x="18" y="9"/>
                    <a:pt x="18" y="9"/>
                    <a:pt x="18" y="9"/>
                  </a:cubicBezTo>
                  <a:cubicBezTo>
                    <a:pt x="10" y="9"/>
                    <a:pt x="4" y="6"/>
                    <a:pt x="0" y="0"/>
                  </a:cubicBezTo>
                  <a:cubicBezTo>
                    <a:pt x="0" y="1"/>
                    <a:pt x="0" y="1"/>
                    <a:pt x="0" y="1"/>
                  </a:cubicBezTo>
                  <a:cubicBezTo>
                    <a:pt x="0" y="23"/>
                    <a:pt x="18" y="41"/>
                    <a:pt x="40" y="41"/>
                  </a:cubicBezTo>
                  <a:cubicBezTo>
                    <a:pt x="1373" y="41"/>
                    <a:pt x="1373" y="41"/>
                    <a:pt x="1373" y="41"/>
                  </a:cubicBezTo>
                  <a:cubicBezTo>
                    <a:pt x="1396" y="41"/>
                    <a:pt x="1414" y="23"/>
                    <a:pt x="1414" y="1"/>
                  </a:cubicBezTo>
                  <a:lnTo>
                    <a:pt x="1414"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8" name="Rectangle 50"/>
            <p:cNvSpPr>
              <a:spLocks noChangeArrowheads="1"/>
            </p:cNvSpPr>
            <p:nvPr/>
          </p:nvSpPr>
          <p:spPr bwMode="auto">
            <a:xfrm>
              <a:off x="609600" y="4494630"/>
              <a:ext cx="4758957" cy="86773"/>
            </a:xfrm>
            <a:prstGeom prst="rect">
              <a:avLst/>
            </a:prstGeom>
            <a:solidFill>
              <a:srgbClr val="D2D6D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9" name="Freeform 51"/>
            <p:cNvSpPr/>
            <p:nvPr/>
          </p:nvSpPr>
          <p:spPr bwMode="auto">
            <a:xfrm>
              <a:off x="2646053" y="4494630"/>
              <a:ext cx="683337" cy="48810"/>
            </a:xfrm>
            <a:custGeom>
              <a:avLst/>
              <a:gdLst>
                <a:gd name="T0" fmla="*/ 0 w 252"/>
                <a:gd name="T1" fmla="*/ 0 h 18"/>
                <a:gd name="T2" fmla="*/ 22 w 252"/>
                <a:gd name="T3" fmla="*/ 18 h 18"/>
                <a:gd name="T4" fmla="*/ 230 w 252"/>
                <a:gd name="T5" fmla="*/ 18 h 18"/>
                <a:gd name="T6" fmla="*/ 252 w 252"/>
                <a:gd name="T7" fmla="*/ 0 h 18"/>
                <a:gd name="T8" fmla="*/ 0 w 252"/>
                <a:gd name="T9" fmla="*/ 0 h 18"/>
              </a:gdLst>
              <a:ahLst/>
              <a:cxnLst>
                <a:cxn ang="0">
                  <a:pos x="T0" y="T1"/>
                </a:cxn>
                <a:cxn ang="0">
                  <a:pos x="T2" y="T3"/>
                </a:cxn>
                <a:cxn ang="0">
                  <a:pos x="T4" y="T5"/>
                </a:cxn>
                <a:cxn ang="0">
                  <a:pos x="T6" y="T7"/>
                </a:cxn>
                <a:cxn ang="0">
                  <a:pos x="T8" y="T9"/>
                </a:cxn>
              </a:cxnLst>
              <a:rect l="0" t="0" r="r" b="b"/>
              <a:pathLst>
                <a:path w="252" h="18">
                  <a:moveTo>
                    <a:pt x="0" y="0"/>
                  </a:moveTo>
                  <a:cubicBezTo>
                    <a:pt x="2" y="10"/>
                    <a:pt x="11" y="18"/>
                    <a:pt x="22" y="18"/>
                  </a:cubicBezTo>
                  <a:cubicBezTo>
                    <a:pt x="230" y="18"/>
                    <a:pt x="230" y="18"/>
                    <a:pt x="230" y="18"/>
                  </a:cubicBezTo>
                  <a:cubicBezTo>
                    <a:pt x="241" y="18"/>
                    <a:pt x="250" y="10"/>
                    <a:pt x="252" y="0"/>
                  </a:cubicBezTo>
                  <a:lnTo>
                    <a:pt x="0" y="0"/>
                  </a:lnTo>
                  <a:close/>
                </a:path>
              </a:pathLst>
            </a:custGeom>
            <a:solidFill>
              <a:srgbClr val="B3B4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0" name="Rectangle 52"/>
            <p:cNvSpPr>
              <a:spLocks noChangeArrowheads="1"/>
            </p:cNvSpPr>
            <p:nvPr/>
          </p:nvSpPr>
          <p:spPr bwMode="auto">
            <a:xfrm>
              <a:off x="1219722" y="2083969"/>
              <a:ext cx="3576675" cy="2258810"/>
            </a:xfrm>
            <a:prstGeom prst="rect">
              <a:avLst/>
            </a:prstGeom>
            <a:solidFill>
              <a:srgbClr val="0C0D1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1" name="Rectangle 53"/>
            <p:cNvSpPr>
              <a:spLocks noChangeArrowheads="1"/>
            </p:cNvSpPr>
            <p:nvPr/>
          </p:nvSpPr>
          <p:spPr bwMode="auto">
            <a:xfrm>
              <a:off x="1230568" y="2097527"/>
              <a:ext cx="3552269" cy="2234404"/>
            </a:xfrm>
            <a:prstGeom prst="rect">
              <a:avLst/>
            </a:prstGeom>
            <a:solidFill>
              <a:schemeClr val="bg1">
                <a:lumMod val="5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id-ID"/>
            </a:p>
          </p:txBody>
        </p:sp>
        <p:sp>
          <p:nvSpPr>
            <p:cNvPr id="12" name="Oval 54"/>
            <p:cNvSpPr>
              <a:spLocks noChangeArrowheads="1"/>
            </p:cNvSpPr>
            <p:nvPr/>
          </p:nvSpPr>
          <p:spPr bwMode="auto">
            <a:xfrm>
              <a:off x="2985011" y="1989060"/>
              <a:ext cx="40676" cy="40676"/>
            </a:xfrm>
            <a:prstGeom prst="ellipse">
              <a:avLst/>
            </a:prstGeom>
            <a:solidFill>
              <a:srgbClr val="2C2C2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3" name="Oval 55"/>
            <p:cNvSpPr>
              <a:spLocks noChangeArrowheads="1"/>
            </p:cNvSpPr>
            <p:nvPr/>
          </p:nvSpPr>
          <p:spPr bwMode="auto">
            <a:xfrm>
              <a:off x="2985011" y="1986350"/>
              <a:ext cx="40676" cy="37963"/>
            </a:xfrm>
            <a:prstGeom prst="ellipse">
              <a:avLst/>
            </a:prstGeom>
            <a:solidFill>
              <a:srgbClr val="0A0A0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4" name="Oval 56"/>
            <p:cNvSpPr>
              <a:spLocks noChangeArrowheads="1"/>
            </p:cNvSpPr>
            <p:nvPr/>
          </p:nvSpPr>
          <p:spPr bwMode="auto">
            <a:xfrm>
              <a:off x="2993145" y="1991773"/>
              <a:ext cx="24406" cy="27117"/>
            </a:xfrm>
            <a:prstGeom prst="ellipse">
              <a:avLst/>
            </a:prstGeom>
            <a:solidFill>
              <a:srgbClr val="0000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5" name="Oval 57"/>
            <p:cNvSpPr>
              <a:spLocks noChangeArrowheads="1"/>
            </p:cNvSpPr>
            <p:nvPr/>
          </p:nvSpPr>
          <p:spPr bwMode="auto">
            <a:xfrm>
              <a:off x="2998568" y="1999907"/>
              <a:ext cx="13559" cy="13559"/>
            </a:xfrm>
            <a:prstGeom prst="ellipse">
              <a:avLst/>
            </a:prstGeom>
            <a:solidFill>
              <a:srgbClr val="2C99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sp>
          <p:nvSpPr>
            <p:cNvPr id="16" name="Freeform 58"/>
            <p:cNvSpPr/>
            <p:nvPr/>
          </p:nvSpPr>
          <p:spPr bwMode="auto">
            <a:xfrm>
              <a:off x="3003991" y="2002620"/>
              <a:ext cx="2713" cy="5423"/>
            </a:xfrm>
            <a:custGeom>
              <a:avLst/>
              <a:gdLst>
                <a:gd name="T0" fmla="*/ 1 w 1"/>
                <a:gd name="T1" fmla="*/ 1 h 2"/>
                <a:gd name="T2" fmla="*/ 1 w 1"/>
                <a:gd name="T3" fmla="*/ 2 h 2"/>
                <a:gd name="T4" fmla="*/ 0 w 1"/>
                <a:gd name="T5" fmla="*/ 1 h 2"/>
                <a:gd name="T6" fmla="*/ 1 w 1"/>
                <a:gd name="T7" fmla="*/ 0 h 2"/>
                <a:gd name="T8" fmla="*/ 1 w 1"/>
                <a:gd name="T9" fmla="*/ 1 h 2"/>
              </a:gdLst>
              <a:ahLst/>
              <a:cxnLst>
                <a:cxn ang="0">
                  <a:pos x="T0" y="T1"/>
                </a:cxn>
                <a:cxn ang="0">
                  <a:pos x="T2" y="T3"/>
                </a:cxn>
                <a:cxn ang="0">
                  <a:pos x="T4" y="T5"/>
                </a:cxn>
                <a:cxn ang="0">
                  <a:pos x="T6" y="T7"/>
                </a:cxn>
                <a:cxn ang="0">
                  <a:pos x="T8" y="T9"/>
                </a:cxn>
              </a:cxnLst>
              <a:rect l="0" t="0" r="r" b="b"/>
              <a:pathLst>
                <a:path w="1" h="2">
                  <a:moveTo>
                    <a:pt x="1" y="1"/>
                  </a:moveTo>
                  <a:lnTo>
                    <a:pt x="1" y="2"/>
                  </a:lnTo>
                  <a:lnTo>
                    <a:pt x="0" y="1"/>
                  </a:lnTo>
                  <a:lnTo>
                    <a:pt x="1" y="0"/>
                  </a:lnTo>
                  <a:lnTo>
                    <a:pt x="1" y="1"/>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id-ID"/>
            </a:p>
          </p:txBody>
        </p:sp>
      </p:grpSp>
      <p:sp>
        <p:nvSpPr>
          <p:cNvPr id="17" name="Picture Placeholder 17"/>
          <p:cNvSpPr>
            <a:spLocks noGrp="1"/>
          </p:cNvSpPr>
          <p:nvPr>
            <p:ph type="pic" sz="quarter" idx="10" hasCustomPrompt="1"/>
          </p:nvPr>
        </p:nvSpPr>
        <p:spPr>
          <a:xfrm>
            <a:off x="1308619" y="2547960"/>
            <a:ext cx="4123944" cy="2587752"/>
          </a:xfrm>
          <a:prstGeom prst="rect">
            <a:avLst/>
          </a:prstGeom>
          <a:solidFill>
            <a:schemeClr val="bg1">
              <a:lumMod val="75000"/>
            </a:schemeClr>
          </a:solidFill>
        </p:spPr>
        <p:txBody>
          <a:bodyPr>
            <a:normAutofit/>
          </a:bodyPr>
          <a:lstStyle>
            <a:lvl1pPr marL="0" indent="0">
              <a:buNone/>
              <a:defRPr sz="900"/>
            </a:lvl1pPr>
          </a:lstStyle>
          <a:p>
            <a:r>
              <a:rPr lang="en-US"/>
              <a:t>Image Here#</a:t>
            </a:r>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0_Custom Layout">
    <p:spTree>
      <p:nvGrpSpPr>
        <p:cNvPr id="1" name=""/>
        <p:cNvGrpSpPr/>
        <p:nvPr/>
      </p:nvGrpSpPr>
      <p:grpSpPr>
        <a:xfrm>
          <a:off x="0" y="0"/>
          <a:ext cx="0" cy="0"/>
          <a:chOff x="0" y="0"/>
          <a:chExt cx="0" cy="0"/>
        </a:xfrm>
      </p:grpSpPr>
      <p:sp>
        <p:nvSpPr>
          <p:cNvPr id="6" name="Picture Placeholder 9"/>
          <p:cNvSpPr>
            <a:spLocks noGrp="1"/>
          </p:cNvSpPr>
          <p:nvPr>
            <p:ph type="pic" sz="quarter" idx="10"/>
          </p:nvPr>
        </p:nvSpPr>
        <p:spPr>
          <a:xfrm>
            <a:off x="6095999" y="-1"/>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
        <p:nvSpPr>
          <p:cNvPr id="7" name="Picture Placeholder 12"/>
          <p:cNvSpPr>
            <a:spLocks noGrp="1"/>
          </p:cNvSpPr>
          <p:nvPr>
            <p:ph type="pic" sz="quarter" idx="11"/>
          </p:nvPr>
        </p:nvSpPr>
        <p:spPr>
          <a:xfrm>
            <a:off x="6096000" y="3429000"/>
            <a:ext cx="6096000" cy="3429000"/>
          </a:xfrm>
          <a:custGeom>
            <a:avLst/>
            <a:gdLst>
              <a:gd name="connsiteX0" fmla="*/ 0 w 6096000"/>
              <a:gd name="connsiteY0" fmla="*/ 0 h 3429000"/>
              <a:gd name="connsiteX1" fmla="*/ 6096000 w 6096000"/>
              <a:gd name="connsiteY1" fmla="*/ 0 h 3429000"/>
              <a:gd name="connsiteX2" fmla="*/ 6096000 w 6096000"/>
              <a:gd name="connsiteY2" fmla="*/ 3429000 h 3429000"/>
              <a:gd name="connsiteX3" fmla="*/ 0 w 6096000"/>
              <a:gd name="connsiteY3" fmla="*/ 3429000 h 3429000"/>
            </a:gdLst>
            <a:ahLst/>
            <a:cxnLst>
              <a:cxn ang="0">
                <a:pos x="connsiteX0" y="connsiteY0"/>
              </a:cxn>
              <a:cxn ang="0">
                <a:pos x="connsiteX1" y="connsiteY1"/>
              </a:cxn>
              <a:cxn ang="0">
                <a:pos x="connsiteX2" y="connsiteY2"/>
              </a:cxn>
              <a:cxn ang="0">
                <a:pos x="connsiteX3" y="connsiteY3"/>
              </a:cxn>
            </a:cxnLst>
            <a:rect l="l" t="t" r="r" b="b"/>
            <a:pathLst>
              <a:path w="6096000" h="3429000">
                <a:moveTo>
                  <a:pt x="0" y="0"/>
                </a:moveTo>
                <a:lnTo>
                  <a:pt x="6096000" y="0"/>
                </a:lnTo>
                <a:lnTo>
                  <a:pt x="6096000" y="3429000"/>
                </a:lnTo>
                <a:lnTo>
                  <a:pt x="0" y="3429000"/>
                </a:lnTo>
                <a:close/>
              </a:path>
            </a:pathLst>
          </a:custGeom>
        </p:spPr>
        <p:txBody>
          <a:bodyPr wrap="square">
            <a:noAutofit/>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7" Type="http://schemas.openxmlformats.org/officeDocument/2006/relationships/theme" Target="../theme/theme1.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矩形 6"/>
          <p:cNvSpPr/>
          <p:nvPr userDrawn="1"/>
        </p:nvSpPr>
        <p:spPr>
          <a:xfrm>
            <a:off x="0" y="0"/>
            <a:ext cx="12192000" cy="1257300"/>
          </a:xfrm>
          <a:prstGeom prst="rect">
            <a:avLst/>
          </a:prstGeom>
          <a:solidFill>
            <a:srgbClr val="FEE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latin typeface="微软雅黑" panose="020B0503020204020204" pitchFamily="34" charset="-122"/>
                <a:ea typeface="微软雅黑" panose="020B0503020204020204" pitchFamily="34" charset="-122"/>
              </a:defRPr>
            </a:lvl1pPr>
          </a:lstStyle>
          <a:p>
            <a:fld id="{530820CF-B880-4189-942D-D702A7CBA730}" type="datetimeFigureOut">
              <a:rPr lang="zh-CN" altLang="en-US" smtClean="0">
                <a:solidFill>
                  <a:prstClr val="black">
                    <a:tint val="75000"/>
                  </a:prstClr>
                </a:solidFill>
              </a:rPr>
            </a:fld>
            <a:endParaRPr lang="zh-CN" altLang="en-US">
              <a:solidFill>
                <a:prstClr val="black">
                  <a:tint val="75000"/>
                </a:prstClr>
              </a:solidFill>
            </a:endParaRPr>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latin typeface="微软雅黑" panose="020B0503020204020204" pitchFamily="34" charset="-122"/>
                <a:ea typeface="微软雅黑" panose="020B0503020204020204" pitchFamily="34" charset="-122"/>
              </a:defRPr>
            </a:lvl1pPr>
          </a:lstStyle>
          <a:p>
            <a:endParaRPr lang="zh-CN" altLang="en-US">
              <a:solidFill>
                <a:prstClr val="black">
                  <a:tint val="75000"/>
                </a:prstClr>
              </a:solidFill>
            </a:endParaRPr>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latin typeface="微软雅黑" panose="020B0503020204020204" pitchFamily="34" charset="-122"/>
                <a:ea typeface="微软雅黑" panose="020B0503020204020204" pitchFamily="34" charset="-122"/>
              </a:defRPr>
            </a:lvl1pPr>
          </a:lstStyle>
          <a:p>
            <a:fld id="{0C913308-F349-4B6D-A68A-DD1791B4A57B}" type="slidenum">
              <a:rPr lang="zh-CN" altLang="en-US" smtClean="0">
                <a:solidFill>
                  <a:prstClr val="black">
                    <a:tint val="75000"/>
                  </a:prstClr>
                </a:solidFill>
              </a:rPr>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微软雅黑" panose="020B0503020204020204" pitchFamily="34" charset="-122"/>
          <a:ea typeface="微软雅黑" panose="020B0503020204020204" pitchFamily="34"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微软雅黑" panose="020B0503020204020204" pitchFamily="34" charset="-122"/>
          <a:ea typeface="微软雅黑" panose="020B0503020204020204" pitchFamily="34" charset="-122"/>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微软雅黑" panose="020B0503020204020204" pitchFamily="34" charset="-122"/>
          <a:ea typeface="微软雅黑" panose="020B0503020204020204" pitchFamily="34" charset="-122"/>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微软雅黑" panose="020B0503020204020204" pitchFamily="34" charset="-122"/>
          <a:ea typeface="微软雅黑" panose="020B0503020204020204" pitchFamily="34" charset="-122"/>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5.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image" Target="../media/image15.jpeg"/><Relationship Id="rId1" Type="http://schemas.openxmlformats.org/officeDocument/2006/relationships/image" Target="../media/image1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16.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4.xml"/><Relationship Id="rId5" Type="http://schemas.openxmlformats.org/officeDocument/2006/relationships/slideLayout" Target="../slideLayouts/slideLayout12.xml"/><Relationship Id="rId4" Type="http://schemas.openxmlformats.org/officeDocument/2006/relationships/image" Target="../media/image6.jpeg"/><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image" Target="../media/image3.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image" Target="../media/image7.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jpeg"/></Relationships>
</file>

<file path=ppt/slides/_rels/slide8.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3.xml"/><Relationship Id="rId4" Type="http://schemas.openxmlformats.org/officeDocument/2006/relationships/image" Target="../media/image12.jpeg"/><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image" Target="../media/image9.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占位符 38"/>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a:stretch>
            <a:fillRect/>
          </a:stretch>
        </p:blipFill>
        <p:spPr/>
      </p:pic>
      <p:sp>
        <p:nvSpPr>
          <p:cNvPr id="4" name="矩形 3"/>
          <p:cNvSpPr/>
          <p:nvPr/>
        </p:nvSpPr>
        <p:spPr>
          <a:xfrm>
            <a:off x="512358" y="2475958"/>
            <a:ext cx="2335969" cy="215444"/>
          </a:xfrm>
          <a:prstGeom prst="rect">
            <a:avLst/>
          </a:prstGeom>
        </p:spPr>
        <p:txBody>
          <a:bodyPr wrap="square">
            <a:spAutoFit/>
          </a:bodyPr>
          <a:lstStyle/>
          <a:p>
            <a:pPr algn="dist" defTabSz="1218565">
              <a:defRPr/>
            </a:pPr>
            <a:r>
              <a:rPr lang="zh-CN" altLang="en-US" sz="800" dirty="0">
                <a:solidFill>
                  <a:prstClr val="black">
                    <a:lumMod val="75000"/>
                    <a:lumOff val="25000"/>
                  </a:prstClr>
                </a:solidFill>
                <a:latin typeface="Gill Sans MT Ext Condensed Bold" panose="020B0902020104020203" pitchFamily="34" charset="0"/>
                <a:cs typeface="+mn-ea"/>
                <a:sym typeface="Arial" panose="020B0604020202020204" pitchFamily="34" charset="0"/>
              </a:rPr>
              <a:t>读万卷书</a:t>
            </a:r>
            <a:r>
              <a:rPr lang="en-US" altLang="zh-CN" sz="800" dirty="0">
                <a:solidFill>
                  <a:prstClr val="black">
                    <a:lumMod val="75000"/>
                    <a:lumOff val="25000"/>
                  </a:prstClr>
                </a:solidFill>
                <a:latin typeface="Gill Sans MT Ext Condensed Bold" panose="020B0902020104020203" pitchFamily="34" charset="0"/>
                <a:cs typeface="+mn-ea"/>
                <a:sym typeface="Arial" panose="020B0604020202020204" pitchFamily="34" charset="0"/>
              </a:rPr>
              <a:t>,</a:t>
            </a:r>
            <a:r>
              <a:rPr lang="zh-CN" altLang="en-US" sz="800" dirty="0">
                <a:solidFill>
                  <a:prstClr val="black">
                    <a:lumMod val="75000"/>
                    <a:lumOff val="25000"/>
                  </a:prstClr>
                </a:solidFill>
                <a:latin typeface="Gill Sans MT Ext Condensed Bold" panose="020B0902020104020203" pitchFamily="34" charset="0"/>
                <a:cs typeface="+mn-ea"/>
                <a:sym typeface="Arial" panose="020B0604020202020204" pitchFamily="34" charset="0"/>
              </a:rPr>
              <a:t>行万里路</a:t>
            </a:r>
            <a:endParaRPr lang="en-US" altLang="zh-CN" sz="800" dirty="0">
              <a:solidFill>
                <a:prstClr val="black">
                  <a:lumMod val="75000"/>
                  <a:lumOff val="25000"/>
                </a:prstClr>
              </a:solidFill>
              <a:latin typeface="Gill Sans MT Ext Condensed Bold" panose="020B0902020104020203" pitchFamily="34" charset="0"/>
              <a:cs typeface="+mn-ea"/>
              <a:sym typeface="Arial" panose="020B0604020202020204" pitchFamily="34" charset="0"/>
            </a:endParaRPr>
          </a:p>
        </p:txBody>
      </p:sp>
      <p:sp>
        <p:nvSpPr>
          <p:cNvPr id="8" name="矩形 259"/>
          <p:cNvSpPr>
            <a:spLocks noChangeArrowheads="1"/>
          </p:cNvSpPr>
          <p:nvPr/>
        </p:nvSpPr>
        <p:spPr bwMode="auto">
          <a:xfrm>
            <a:off x="570415" y="3142731"/>
            <a:ext cx="3188786"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defTabSz="914400">
              <a:buFont typeface="Arial" panose="020B0604020202020204" pitchFamily="34" charset="0"/>
              <a:buNone/>
            </a:pPr>
            <a:r>
              <a:rPr lang="zh-CN" altLang="en-US" sz="5400" b="1" cap="all" dirty="0" smtClean="0">
                <a:solidFill>
                  <a:prstClr val="black">
                    <a:lumMod val="75000"/>
                    <a:lumOff val="25000"/>
                  </a:prstClr>
                </a:solidFill>
                <a:cs typeface="+mn-ea"/>
                <a:sym typeface="Arial" panose="020B0604020202020204" pitchFamily="34" charset="0"/>
              </a:rPr>
              <a:t>亲子阅读</a:t>
            </a:r>
            <a:endParaRPr lang="zh-CN" altLang="en-US" sz="5400" b="1" cap="all" dirty="0">
              <a:solidFill>
                <a:prstClr val="black">
                  <a:lumMod val="75000"/>
                  <a:lumOff val="25000"/>
                </a:prstClr>
              </a:solidFill>
              <a:cs typeface="+mn-ea"/>
              <a:sym typeface="Arial" panose="020B0604020202020204" pitchFamily="34" charset="0"/>
            </a:endParaRPr>
          </a:p>
        </p:txBody>
      </p:sp>
      <p:sp>
        <p:nvSpPr>
          <p:cNvPr id="9" name="矩形 259"/>
          <p:cNvSpPr>
            <a:spLocks noChangeArrowheads="1"/>
          </p:cNvSpPr>
          <p:nvPr/>
        </p:nvSpPr>
        <p:spPr bwMode="auto">
          <a:xfrm>
            <a:off x="633656" y="4051175"/>
            <a:ext cx="3156646" cy="1231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defTabSz="914400">
              <a:buNone/>
            </a:pPr>
            <a:r>
              <a:rPr lang="zh-CN" altLang="en-US" sz="800" cap="all" dirty="0">
                <a:solidFill>
                  <a:prstClr val="black">
                    <a:lumMod val="75000"/>
                    <a:lumOff val="25000"/>
                  </a:prstClr>
                </a:solidFill>
                <a:latin typeface="Arial" panose="020B0604020202020204" pitchFamily="34" charset="0"/>
                <a:cs typeface="+mn-ea"/>
                <a:sym typeface="Arial" panose="020B0604020202020204" pitchFamily="34" charset="0"/>
              </a:rPr>
              <a:t>世界读书日</a:t>
            </a:r>
            <a:r>
              <a:rPr lang="en-US" altLang="zh-CN" sz="800" cap="all" dirty="0" smtClean="0">
                <a:solidFill>
                  <a:prstClr val="black">
                    <a:lumMod val="75000"/>
                    <a:lumOff val="25000"/>
                  </a:prstClr>
                </a:solidFill>
                <a:latin typeface="Arial" panose="020B0604020202020204" pitchFamily="34" charset="0"/>
                <a:cs typeface="+mn-ea"/>
                <a:sym typeface="Arial" panose="020B0604020202020204" pitchFamily="34" charset="0"/>
              </a:rPr>
              <a:t>/</a:t>
            </a:r>
            <a:r>
              <a:rPr lang="zh-CN" altLang="en-US" sz="800" cap="all" dirty="0" smtClean="0">
                <a:solidFill>
                  <a:prstClr val="black">
                    <a:lumMod val="75000"/>
                    <a:lumOff val="25000"/>
                  </a:prstClr>
                </a:solidFill>
                <a:latin typeface="Arial" panose="020B0604020202020204" pitchFamily="34" charset="0"/>
                <a:cs typeface="+mn-ea"/>
                <a:sym typeface="Arial" panose="020B0604020202020204" pitchFamily="34" charset="0"/>
              </a:rPr>
              <a:t>分享会</a:t>
            </a:r>
            <a:r>
              <a:rPr lang="en-US" altLang="zh-CN" sz="800" cap="all" dirty="0" smtClean="0">
                <a:solidFill>
                  <a:prstClr val="black">
                    <a:lumMod val="75000"/>
                    <a:lumOff val="25000"/>
                  </a:prstClr>
                </a:solidFill>
                <a:latin typeface="Arial" panose="020B0604020202020204" pitchFamily="34" charset="0"/>
                <a:cs typeface="+mn-ea"/>
                <a:sym typeface="Arial" panose="020B0604020202020204" pitchFamily="34" charset="0"/>
              </a:rPr>
              <a:t>/</a:t>
            </a:r>
            <a:r>
              <a:rPr lang="zh-CN" altLang="en-US" sz="800" cap="all" dirty="0" smtClean="0">
                <a:solidFill>
                  <a:prstClr val="black">
                    <a:lumMod val="75000"/>
                    <a:lumOff val="25000"/>
                  </a:prstClr>
                </a:solidFill>
                <a:latin typeface="Arial" panose="020B0604020202020204" pitchFamily="34" charset="0"/>
                <a:cs typeface="+mn-ea"/>
                <a:sym typeface="Arial" panose="020B0604020202020204" pitchFamily="34" charset="0"/>
              </a:rPr>
              <a:t>读书推荐</a:t>
            </a:r>
            <a:endParaRPr lang="zh-CN" altLang="en-US" sz="800" cap="all" dirty="0">
              <a:solidFill>
                <a:prstClr val="black">
                  <a:lumMod val="75000"/>
                  <a:lumOff val="25000"/>
                </a:prstClr>
              </a:solidFill>
              <a:latin typeface="Arial" panose="020B0604020202020204" pitchFamily="34" charset="0"/>
              <a:cs typeface="+mn-ea"/>
              <a:sym typeface="Arial" panose="020B0604020202020204" pitchFamily="34" charset="0"/>
            </a:endParaRPr>
          </a:p>
        </p:txBody>
      </p:sp>
      <p:sp>
        <p:nvSpPr>
          <p:cNvPr id="10" name="任意多边形 9"/>
          <p:cNvSpPr/>
          <p:nvPr/>
        </p:nvSpPr>
        <p:spPr>
          <a:xfrm>
            <a:off x="612772" y="1165861"/>
            <a:ext cx="2851175" cy="811012"/>
          </a:xfrm>
          <a:custGeom>
            <a:avLst/>
            <a:gdLst>
              <a:gd name="connsiteX0" fmla="*/ 1212317 w 2145321"/>
              <a:gd name="connsiteY0" fmla="*/ 56890 h 610233"/>
              <a:gd name="connsiteX1" fmla="*/ 1120230 w 2145321"/>
              <a:gd name="connsiteY1" fmla="*/ 342975 h 610233"/>
              <a:gd name="connsiteX2" fmla="*/ 1312181 w 2145321"/>
              <a:gd name="connsiteY2" fmla="*/ 342975 h 610233"/>
              <a:gd name="connsiteX3" fmla="*/ 1213954 w 2145321"/>
              <a:gd name="connsiteY3" fmla="*/ 56890 h 610233"/>
              <a:gd name="connsiteX4" fmla="*/ 1790886 w 2145321"/>
              <a:gd name="connsiteY4" fmla="*/ 26194 h 610233"/>
              <a:gd name="connsiteX5" fmla="*/ 1691023 w 2145321"/>
              <a:gd name="connsiteY5" fmla="*/ 36017 h 610233"/>
              <a:gd name="connsiteX6" fmla="*/ 1691023 w 2145321"/>
              <a:gd name="connsiteY6" fmla="*/ 513644 h 610233"/>
              <a:gd name="connsiteX7" fmla="*/ 1702278 w 2145321"/>
              <a:gd name="connsiteY7" fmla="*/ 565417 h 610233"/>
              <a:gd name="connsiteX8" fmla="*/ 1737271 w 2145321"/>
              <a:gd name="connsiteY8" fmla="*/ 586904 h 610233"/>
              <a:gd name="connsiteX9" fmla="*/ 1806848 w 2145321"/>
              <a:gd name="connsiteY9" fmla="*/ 591816 h 610233"/>
              <a:gd name="connsiteX10" fmla="*/ 1917353 w 2145321"/>
              <a:gd name="connsiteY10" fmla="*/ 578923 h 610233"/>
              <a:gd name="connsiteX11" fmla="*/ 2004529 w 2145321"/>
              <a:gd name="connsiteY11" fmla="*/ 521420 h 610233"/>
              <a:gd name="connsiteX12" fmla="*/ 2054461 w 2145321"/>
              <a:gd name="connsiteY12" fmla="*/ 440383 h 610233"/>
              <a:gd name="connsiteX13" fmla="*/ 2073287 w 2145321"/>
              <a:gd name="connsiteY13" fmla="*/ 324557 h 610233"/>
              <a:gd name="connsiteX14" fmla="*/ 2058144 w 2145321"/>
              <a:gd name="connsiteY14" fmla="*/ 218350 h 610233"/>
              <a:gd name="connsiteX15" fmla="*/ 2011896 w 2145321"/>
              <a:gd name="connsiteY15" fmla="*/ 124830 h 610233"/>
              <a:gd name="connsiteX16" fmla="*/ 1922469 w 2145321"/>
              <a:gd name="connsiteY16" fmla="*/ 52388 h 610233"/>
              <a:gd name="connsiteX17" fmla="*/ 1790886 w 2145321"/>
              <a:gd name="connsiteY17" fmla="*/ 26194 h 610233"/>
              <a:gd name="connsiteX18" fmla="*/ 164121 w 2145321"/>
              <a:gd name="connsiteY18" fmla="*/ 23329 h 610233"/>
              <a:gd name="connsiteX19" fmla="*/ 126467 w 2145321"/>
              <a:gd name="connsiteY19" fmla="*/ 27013 h 610233"/>
              <a:gd name="connsiteX20" fmla="*/ 126467 w 2145321"/>
              <a:gd name="connsiteY20" fmla="*/ 300819 h 610233"/>
              <a:gd name="connsiteX21" fmla="*/ 160846 w 2145321"/>
              <a:gd name="connsiteY21" fmla="*/ 300819 h 610233"/>
              <a:gd name="connsiteX22" fmla="*/ 249455 w 2145321"/>
              <a:gd name="connsiteY22" fmla="*/ 285267 h 610233"/>
              <a:gd name="connsiteX23" fmla="*/ 299591 w 2145321"/>
              <a:gd name="connsiteY23" fmla="*/ 240860 h 610233"/>
              <a:gd name="connsiteX24" fmla="*/ 315144 w 2145321"/>
              <a:gd name="connsiteY24" fmla="*/ 170260 h 610233"/>
              <a:gd name="connsiteX25" fmla="*/ 301229 w 2145321"/>
              <a:gd name="connsiteY25" fmla="*/ 102115 h 610233"/>
              <a:gd name="connsiteX26" fmla="*/ 253957 w 2145321"/>
              <a:gd name="connsiteY26" fmla="*/ 46044 h 610233"/>
              <a:gd name="connsiteX27" fmla="*/ 164121 w 2145321"/>
              <a:gd name="connsiteY27" fmla="*/ 23329 h 610233"/>
              <a:gd name="connsiteX28" fmla="*/ 1564556 w 2145321"/>
              <a:gd name="connsiteY28" fmla="*/ 7367 h 610233"/>
              <a:gd name="connsiteX29" fmla="*/ 1796616 w 2145321"/>
              <a:gd name="connsiteY29" fmla="*/ 7367 h 610233"/>
              <a:gd name="connsiteX30" fmla="*/ 1886453 w 2145321"/>
              <a:gd name="connsiteY30" fmla="*/ 15758 h 610233"/>
              <a:gd name="connsiteX31" fmla="*/ 1960123 w 2145321"/>
              <a:gd name="connsiteY31" fmla="*/ 38063 h 610233"/>
              <a:gd name="connsiteX32" fmla="*/ 2016398 w 2145321"/>
              <a:gd name="connsiteY32" fmla="*/ 68554 h 610233"/>
              <a:gd name="connsiteX33" fmla="*/ 2056507 w 2145321"/>
              <a:gd name="connsiteY33" fmla="*/ 102320 h 610233"/>
              <a:gd name="connsiteX34" fmla="*/ 2105211 w 2145321"/>
              <a:gd name="connsiteY34" fmla="*/ 165962 h 610233"/>
              <a:gd name="connsiteX35" fmla="*/ 2135293 w 2145321"/>
              <a:gd name="connsiteY35" fmla="*/ 239837 h 610233"/>
              <a:gd name="connsiteX36" fmla="*/ 2145321 w 2145321"/>
              <a:gd name="connsiteY36" fmla="*/ 320055 h 610233"/>
              <a:gd name="connsiteX37" fmla="*/ 2135498 w 2145321"/>
              <a:gd name="connsiteY37" fmla="*/ 398637 h 610233"/>
              <a:gd name="connsiteX38" fmla="*/ 2107257 w 2145321"/>
              <a:gd name="connsiteY38" fmla="*/ 467600 h 610233"/>
              <a:gd name="connsiteX39" fmla="*/ 2063260 w 2145321"/>
              <a:gd name="connsiteY39" fmla="*/ 525103 h 610233"/>
              <a:gd name="connsiteX40" fmla="*/ 2003711 w 2145321"/>
              <a:gd name="connsiteY40" fmla="*/ 571761 h 610233"/>
              <a:gd name="connsiteX41" fmla="*/ 1936998 w 2145321"/>
              <a:gd name="connsiteY41" fmla="*/ 599592 h 610233"/>
              <a:gd name="connsiteX42" fmla="*/ 1835088 w 2145321"/>
              <a:gd name="connsiteY42" fmla="*/ 610233 h 610233"/>
              <a:gd name="connsiteX43" fmla="*/ 1564556 w 2145321"/>
              <a:gd name="connsiteY43" fmla="*/ 610233 h 610233"/>
              <a:gd name="connsiteX44" fmla="*/ 1564556 w 2145321"/>
              <a:gd name="connsiteY44" fmla="*/ 603685 h 610233"/>
              <a:gd name="connsiteX45" fmla="*/ 1572742 w 2145321"/>
              <a:gd name="connsiteY45" fmla="*/ 603685 h 610233"/>
              <a:gd name="connsiteX46" fmla="*/ 1614897 w 2145321"/>
              <a:gd name="connsiteY46" fmla="*/ 582402 h 610233"/>
              <a:gd name="connsiteX47" fmla="*/ 1628813 w 2145321"/>
              <a:gd name="connsiteY47" fmla="*/ 537382 h 610233"/>
              <a:gd name="connsiteX48" fmla="*/ 1628813 w 2145321"/>
              <a:gd name="connsiteY48" fmla="*/ 82265 h 610233"/>
              <a:gd name="connsiteX49" fmla="*/ 1621241 w 2145321"/>
              <a:gd name="connsiteY49" fmla="*/ 43793 h 610233"/>
              <a:gd name="connsiteX50" fmla="*/ 1600982 w 2145321"/>
              <a:gd name="connsiteY50" fmla="*/ 21283 h 610233"/>
              <a:gd name="connsiteX51" fmla="*/ 1572742 w 2145321"/>
              <a:gd name="connsiteY51" fmla="*/ 14325 h 610233"/>
              <a:gd name="connsiteX52" fmla="*/ 1564556 w 2145321"/>
              <a:gd name="connsiteY52" fmla="*/ 14325 h 610233"/>
              <a:gd name="connsiteX53" fmla="*/ 553269 w 2145321"/>
              <a:gd name="connsiteY53" fmla="*/ 7367 h 610233"/>
              <a:gd name="connsiteX54" fmla="*/ 912615 w 2145321"/>
              <a:gd name="connsiteY54" fmla="*/ 7367 h 610233"/>
              <a:gd name="connsiteX55" fmla="*/ 912615 w 2145321"/>
              <a:gd name="connsiteY55" fmla="*/ 102320 h 610233"/>
              <a:gd name="connsiteX56" fmla="*/ 906885 w 2145321"/>
              <a:gd name="connsiteY56" fmla="*/ 102320 h 610233"/>
              <a:gd name="connsiteX57" fmla="*/ 805384 w 2145321"/>
              <a:gd name="connsiteY57" fmla="*/ 26194 h 610233"/>
              <a:gd name="connsiteX58" fmla="*/ 679736 w 2145321"/>
              <a:gd name="connsiteY58" fmla="*/ 26194 h 610233"/>
              <a:gd name="connsiteX59" fmla="*/ 679736 w 2145321"/>
              <a:gd name="connsiteY59" fmla="*/ 300001 h 610233"/>
              <a:gd name="connsiteX60" fmla="*/ 790241 w 2145321"/>
              <a:gd name="connsiteY60" fmla="*/ 300001 h 610233"/>
              <a:gd name="connsiteX61" fmla="*/ 848767 w 2145321"/>
              <a:gd name="connsiteY61" fmla="*/ 289359 h 610233"/>
              <a:gd name="connsiteX62" fmla="*/ 878235 w 2145321"/>
              <a:gd name="connsiteY62" fmla="*/ 240655 h 610233"/>
              <a:gd name="connsiteX63" fmla="*/ 884374 w 2145321"/>
              <a:gd name="connsiteY63" fmla="*/ 240655 h 610233"/>
              <a:gd name="connsiteX64" fmla="*/ 884374 w 2145321"/>
              <a:gd name="connsiteY64" fmla="*/ 377354 h 610233"/>
              <a:gd name="connsiteX65" fmla="*/ 878235 w 2145321"/>
              <a:gd name="connsiteY65" fmla="*/ 377354 h 610233"/>
              <a:gd name="connsiteX66" fmla="*/ 864320 w 2145321"/>
              <a:gd name="connsiteY66" fmla="*/ 341542 h 610233"/>
              <a:gd name="connsiteX67" fmla="*/ 844061 w 2145321"/>
              <a:gd name="connsiteY67" fmla="*/ 324967 h 610233"/>
              <a:gd name="connsiteX68" fmla="*/ 826257 w 2145321"/>
              <a:gd name="connsiteY68" fmla="*/ 320874 h 610233"/>
              <a:gd name="connsiteX69" fmla="*/ 795561 w 2145321"/>
              <a:gd name="connsiteY69" fmla="*/ 318418 h 610233"/>
              <a:gd name="connsiteX70" fmla="*/ 679736 w 2145321"/>
              <a:gd name="connsiteY70" fmla="*/ 318418 h 610233"/>
              <a:gd name="connsiteX71" fmla="*/ 679736 w 2145321"/>
              <a:gd name="connsiteY71" fmla="*/ 532470 h 610233"/>
              <a:gd name="connsiteX72" fmla="*/ 688945 w 2145321"/>
              <a:gd name="connsiteY72" fmla="*/ 574217 h 610233"/>
              <a:gd name="connsiteX73" fmla="*/ 731714 w 2145321"/>
              <a:gd name="connsiteY73" fmla="*/ 591816 h 610233"/>
              <a:gd name="connsiteX74" fmla="*/ 821346 w 2145321"/>
              <a:gd name="connsiteY74" fmla="*/ 591816 h 610233"/>
              <a:gd name="connsiteX75" fmla="*/ 874552 w 2145321"/>
              <a:gd name="connsiteY75" fmla="*/ 582402 h 610233"/>
              <a:gd name="connsiteX76" fmla="*/ 907499 w 2145321"/>
              <a:gd name="connsiteY76" fmla="*/ 556209 h 610233"/>
              <a:gd name="connsiteX77" fmla="*/ 927758 w 2145321"/>
              <a:gd name="connsiteY77" fmla="*/ 515690 h 610233"/>
              <a:gd name="connsiteX78" fmla="*/ 933488 w 2145321"/>
              <a:gd name="connsiteY78" fmla="*/ 515690 h 610233"/>
              <a:gd name="connsiteX79" fmla="*/ 912615 w 2145321"/>
              <a:gd name="connsiteY79" fmla="*/ 610233 h 610233"/>
              <a:gd name="connsiteX80" fmla="*/ 553269 w 2145321"/>
              <a:gd name="connsiteY80" fmla="*/ 610233 h 610233"/>
              <a:gd name="connsiteX81" fmla="*/ 553269 w 2145321"/>
              <a:gd name="connsiteY81" fmla="*/ 603685 h 610233"/>
              <a:gd name="connsiteX82" fmla="*/ 561455 w 2145321"/>
              <a:gd name="connsiteY82" fmla="*/ 603685 h 610233"/>
              <a:gd name="connsiteX83" fmla="*/ 599108 w 2145321"/>
              <a:gd name="connsiteY83" fmla="*/ 588132 h 610233"/>
              <a:gd name="connsiteX84" fmla="*/ 617525 w 2145321"/>
              <a:gd name="connsiteY84" fmla="*/ 537382 h 610233"/>
              <a:gd name="connsiteX85" fmla="*/ 617525 w 2145321"/>
              <a:gd name="connsiteY85" fmla="*/ 83084 h 610233"/>
              <a:gd name="connsiteX86" fmla="*/ 605043 w 2145321"/>
              <a:gd name="connsiteY86" fmla="*/ 34789 h 610233"/>
              <a:gd name="connsiteX87" fmla="*/ 561455 w 2145321"/>
              <a:gd name="connsiteY87" fmla="*/ 14325 h 610233"/>
              <a:gd name="connsiteX88" fmla="*/ 553269 w 2145321"/>
              <a:gd name="connsiteY88" fmla="*/ 14325 h 610233"/>
              <a:gd name="connsiteX89" fmla="*/ 0 w 2145321"/>
              <a:gd name="connsiteY89" fmla="*/ 7367 h 610233"/>
              <a:gd name="connsiteX90" fmla="*/ 208732 w 2145321"/>
              <a:gd name="connsiteY90" fmla="*/ 7367 h 610233"/>
              <a:gd name="connsiteX91" fmla="*/ 294066 w 2145321"/>
              <a:gd name="connsiteY91" fmla="*/ 22920 h 610233"/>
              <a:gd name="connsiteX92" fmla="*/ 348500 w 2145321"/>
              <a:gd name="connsiteY92" fmla="*/ 62415 h 610233"/>
              <a:gd name="connsiteX93" fmla="*/ 376331 w 2145321"/>
              <a:gd name="connsiteY93" fmla="*/ 112961 h 610233"/>
              <a:gd name="connsiteX94" fmla="*/ 384721 w 2145321"/>
              <a:gd name="connsiteY94" fmla="*/ 165348 h 610233"/>
              <a:gd name="connsiteX95" fmla="*/ 371010 w 2145321"/>
              <a:gd name="connsiteY95" fmla="*/ 228173 h 610233"/>
              <a:gd name="connsiteX96" fmla="*/ 328855 w 2145321"/>
              <a:gd name="connsiteY96" fmla="*/ 279946 h 610233"/>
              <a:gd name="connsiteX97" fmla="*/ 257845 w 2145321"/>
              <a:gd name="connsiteY97" fmla="*/ 309414 h 610233"/>
              <a:gd name="connsiteX98" fmla="*/ 257845 w 2145321"/>
              <a:gd name="connsiteY98" fmla="*/ 311051 h 610233"/>
              <a:gd name="connsiteX99" fmla="*/ 357709 w 2145321"/>
              <a:gd name="connsiteY99" fmla="*/ 415008 h 610233"/>
              <a:gd name="connsiteX100" fmla="*/ 412143 w 2145321"/>
              <a:gd name="connsiteY100" fmla="*/ 507095 h 610233"/>
              <a:gd name="connsiteX101" fmla="*/ 471283 w 2145321"/>
              <a:gd name="connsiteY101" fmla="*/ 585267 h 610233"/>
              <a:gd name="connsiteX102" fmla="*/ 515281 w 2145321"/>
              <a:gd name="connsiteY102" fmla="*/ 603685 h 610233"/>
              <a:gd name="connsiteX103" fmla="*/ 515281 w 2145321"/>
              <a:gd name="connsiteY103" fmla="*/ 610233 h 610233"/>
              <a:gd name="connsiteX104" fmla="*/ 405594 w 2145321"/>
              <a:gd name="connsiteY104" fmla="*/ 610233 h 610233"/>
              <a:gd name="connsiteX105" fmla="*/ 392497 w 2145321"/>
              <a:gd name="connsiteY105" fmla="*/ 592839 h 610233"/>
              <a:gd name="connsiteX106" fmla="*/ 379401 w 2145321"/>
              <a:gd name="connsiteY106" fmla="*/ 575035 h 610233"/>
              <a:gd name="connsiteX107" fmla="*/ 367327 w 2145321"/>
              <a:gd name="connsiteY107" fmla="*/ 556413 h 610233"/>
              <a:gd name="connsiteX108" fmla="*/ 357709 w 2145321"/>
              <a:gd name="connsiteY108" fmla="*/ 542293 h 610233"/>
              <a:gd name="connsiteX109" fmla="*/ 285676 w 2145321"/>
              <a:gd name="connsiteY109" fmla="*/ 423193 h 610233"/>
              <a:gd name="connsiteX110" fmla="*/ 241269 w 2145321"/>
              <a:gd name="connsiteY110" fmla="*/ 364053 h 610233"/>
              <a:gd name="connsiteX111" fmla="*/ 198909 w 2145321"/>
              <a:gd name="connsiteY111" fmla="*/ 331515 h 610233"/>
              <a:gd name="connsiteX112" fmla="*/ 163507 w 2145321"/>
              <a:gd name="connsiteY112" fmla="*/ 319237 h 610233"/>
              <a:gd name="connsiteX113" fmla="*/ 126467 w 2145321"/>
              <a:gd name="connsiteY113" fmla="*/ 316781 h 610233"/>
              <a:gd name="connsiteX114" fmla="*/ 126467 w 2145321"/>
              <a:gd name="connsiteY114" fmla="*/ 537382 h 610233"/>
              <a:gd name="connsiteX115" fmla="*/ 191952 w 2145321"/>
              <a:gd name="connsiteY115" fmla="*/ 603685 h 610233"/>
              <a:gd name="connsiteX116" fmla="*/ 191952 w 2145321"/>
              <a:gd name="connsiteY116" fmla="*/ 610233 h 610233"/>
              <a:gd name="connsiteX117" fmla="*/ 0 w 2145321"/>
              <a:gd name="connsiteY117" fmla="*/ 610233 h 610233"/>
              <a:gd name="connsiteX118" fmla="*/ 0 w 2145321"/>
              <a:gd name="connsiteY118" fmla="*/ 603685 h 610233"/>
              <a:gd name="connsiteX119" fmla="*/ 31924 w 2145321"/>
              <a:gd name="connsiteY119" fmla="*/ 596932 h 610233"/>
              <a:gd name="connsiteX120" fmla="*/ 55048 w 2145321"/>
              <a:gd name="connsiteY120" fmla="*/ 576468 h 610233"/>
              <a:gd name="connsiteX121" fmla="*/ 64257 w 2145321"/>
              <a:gd name="connsiteY121" fmla="*/ 537382 h 610233"/>
              <a:gd name="connsiteX122" fmla="*/ 64257 w 2145321"/>
              <a:gd name="connsiteY122" fmla="*/ 81447 h 610233"/>
              <a:gd name="connsiteX123" fmla="*/ 46658 w 2145321"/>
              <a:gd name="connsiteY123" fmla="*/ 30696 h 610233"/>
              <a:gd name="connsiteX124" fmla="*/ 8186 w 2145321"/>
              <a:gd name="connsiteY124" fmla="*/ 15962 h 610233"/>
              <a:gd name="connsiteX125" fmla="*/ 0 w 2145321"/>
              <a:gd name="connsiteY125" fmla="*/ 15962 h 610233"/>
              <a:gd name="connsiteX126" fmla="*/ 1213136 w 2145321"/>
              <a:gd name="connsiteY126" fmla="*/ 0 h 610233"/>
              <a:gd name="connsiteX127" fmla="*/ 1257338 w 2145321"/>
              <a:gd name="connsiteY127" fmla="*/ 0 h 610233"/>
              <a:gd name="connsiteX128" fmla="*/ 1437829 w 2145321"/>
              <a:gd name="connsiteY128" fmla="*/ 516509 h 610233"/>
              <a:gd name="connsiteX129" fmla="*/ 1464841 w 2145321"/>
              <a:gd name="connsiteY129" fmla="*/ 574626 h 610233"/>
              <a:gd name="connsiteX130" fmla="*/ 1489193 w 2145321"/>
              <a:gd name="connsiteY130" fmla="*/ 597341 h 610233"/>
              <a:gd name="connsiteX131" fmla="*/ 1518866 w 2145321"/>
              <a:gd name="connsiteY131" fmla="*/ 603685 h 610233"/>
              <a:gd name="connsiteX132" fmla="*/ 1518866 w 2145321"/>
              <a:gd name="connsiteY132" fmla="*/ 610233 h 610233"/>
              <a:gd name="connsiteX133" fmla="*/ 1322003 w 2145321"/>
              <a:gd name="connsiteY133" fmla="*/ 610233 h 610233"/>
              <a:gd name="connsiteX134" fmla="*/ 1322003 w 2145321"/>
              <a:gd name="connsiteY134" fmla="*/ 603685 h 610233"/>
              <a:gd name="connsiteX135" fmla="*/ 1368661 w 2145321"/>
              <a:gd name="connsiteY135" fmla="*/ 597955 h 610233"/>
              <a:gd name="connsiteX136" fmla="*/ 1385032 w 2145321"/>
              <a:gd name="connsiteY136" fmla="*/ 566850 h 610233"/>
              <a:gd name="connsiteX137" fmla="*/ 1377256 w 2145321"/>
              <a:gd name="connsiteY137" fmla="*/ 529605 h 610233"/>
              <a:gd name="connsiteX138" fmla="*/ 1375619 w 2145321"/>
              <a:gd name="connsiteY138" fmla="*/ 524694 h 610233"/>
              <a:gd name="connsiteX139" fmla="*/ 1322003 w 2145321"/>
              <a:gd name="connsiteY139" fmla="*/ 364667 h 610233"/>
              <a:gd name="connsiteX140" fmla="*/ 1113272 w 2145321"/>
              <a:gd name="connsiteY140" fmla="*/ 364667 h 610233"/>
              <a:gd name="connsiteX141" fmla="*/ 1065387 w 2145321"/>
              <a:gd name="connsiteY141" fmla="*/ 512825 h 610233"/>
              <a:gd name="connsiteX142" fmla="*/ 1055564 w 2145321"/>
              <a:gd name="connsiteY142" fmla="*/ 561529 h 610233"/>
              <a:gd name="connsiteX143" fmla="*/ 1068251 w 2145321"/>
              <a:gd name="connsiteY143" fmla="*/ 595294 h 610233"/>
              <a:gd name="connsiteX144" fmla="*/ 1104268 w 2145321"/>
              <a:gd name="connsiteY144" fmla="*/ 603685 h 610233"/>
              <a:gd name="connsiteX145" fmla="*/ 1104268 w 2145321"/>
              <a:gd name="connsiteY145" fmla="*/ 610233 h 610233"/>
              <a:gd name="connsiteX146" fmla="*/ 962658 w 2145321"/>
              <a:gd name="connsiteY146" fmla="*/ 610233 h 610233"/>
              <a:gd name="connsiteX147" fmla="*/ 962658 w 2145321"/>
              <a:gd name="connsiteY147" fmla="*/ 603685 h 610233"/>
              <a:gd name="connsiteX148" fmla="*/ 1011157 w 2145321"/>
              <a:gd name="connsiteY148" fmla="*/ 580561 h 610233"/>
              <a:gd name="connsiteX149" fmla="*/ 1042876 w 2145321"/>
              <a:gd name="connsiteY149" fmla="*/ 518964 h 61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145321" h="610233">
                <a:moveTo>
                  <a:pt x="1212317" y="56890"/>
                </a:moveTo>
                <a:lnTo>
                  <a:pt x="1120230" y="342975"/>
                </a:lnTo>
                <a:lnTo>
                  <a:pt x="1312181" y="342975"/>
                </a:lnTo>
                <a:lnTo>
                  <a:pt x="1213954" y="56890"/>
                </a:lnTo>
                <a:close/>
                <a:moveTo>
                  <a:pt x="1790886" y="26194"/>
                </a:moveTo>
                <a:cubicBezTo>
                  <a:pt x="1764420" y="26194"/>
                  <a:pt x="1731132" y="29468"/>
                  <a:pt x="1691023" y="36017"/>
                </a:cubicBezTo>
                <a:lnTo>
                  <a:pt x="1691023" y="513644"/>
                </a:lnTo>
                <a:cubicBezTo>
                  <a:pt x="1691023" y="537109"/>
                  <a:pt x="1694775" y="554367"/>
                  <a:pt x="1702278" y="565417"/>
                </a:cubicBezTo>
                <a:cubicBezTo>
                  <a:pt x="1709781" y="576468"/>
                  <a:pt x="1721446" y="583630"/>
                  <a:pt x="1737271" y="586904"/>
                </a:cubicBezTo>
                <a:cubicBezTo>
                  <a:pt x="1753097" y="590179"/>
                  <a:pt x="1776289" y="591816"/>
                  <a:pt x="1806848" y="591816"/>
                </a:cubicBezTo>
                <a:cubicBezTo>
                  <a:pt x="1850505" y="591816"/>
                  <a:pt x="1887340" y="587518"/>
                  <a:pt x="1917353" y="578923"/>
                </a:cubicBezTo>
                <a:cubicBezTo>
                  <a:pt x="1947367" y="570329"/>
                  <a:pt x="1976425" y="551161"/>
                  <a:pt x="2004529" y="521420"/>
                </a:cubicBezTo>
                <a:cubicBezTo>
                  <a:pt x="2025266" y="499319"/>
                  <a:pt x="2041910" y="472306"/>
                  <a:pt x="2054461" y="440383"/>
                </a:cubicBezTo>
                <a:cubicBezTo>
                  <a:pt x="2067013" y="408459"/>
                  <a:pt x="2073287" y="369851"/>
                  <a:pt x="2073287" y="324557"/>
                </a:cubicBezTo>
                <a:cubicBezTo>
                  <a:pt x="2073287" y="288814"/>
                  <a:pt x="2068240" y="253411"/>
                  <a:pt x="2058144" y="218350"/>
                </a:cubicBezTo>
                <a:cubicBezTo>
                  <a:pt x="2048049" y="183288"/>
                  <a:pt x="2032633" y="152115"/>
                  <a:pt x="2011896" y="124830"/>
                </a:cubicBezTo>
                <a:cubicBezTo>
                  <a:pt x="1988704" y="93998"/>
                  <a:pt x="1958895" y="69850"/>
                  <a:pt x="1922469" y="52388"/>
                </a:cubicBezTo>
                <a:cubicBezTo>
                  <a:pt x="1886043" y="34925"/>
                  <a:pt x="1842183" y="26194"/>
                  <a:pt x="1790886" y="26194"/>
                </a:cubicBezTo>
                <a:close/>
                <a:moveTo>
                  <a:pt x="164121" y="23329"/>
                </a:moveTo>
                <a:cubicBezTo>
                  <a:pt x="148841" y="23329"/>
                  <a:pt x="136290" y="24557"/>
                  <a:pt x="126467" y="27013"/>
                </a:cubicBezTo>
                <a:lnTo>
                  <a:pt x="126467" y="300819"/>
                </a:lnTo>
                <a:lnTo>
                  <a:pt x="160846" y="300819"/>
                </a:lnTo>
                <a:cubicBezTo>
                  <a:pt x="196863" y="300819"/>
                  <a:pt x="226399" y="295635"/>
                  <a:pt x="249455" y="285267"/>
                </a:cubicBezTo>
                <a:cubicBezTo>
                  <a:pt x="272511" y="274898"/>
                  <a:pt x="289223" y="260096"/>
                  <a:pt x="299591" y="240860"/>
                </a:cubicBezTo>
                <a:cubicBezTo>
                  <a:pt x="309960" y="221624"/>
                  <a:pt x="315144" y="198091"/>
                  <a:pt x="315144" y="170260"/>
                </a:cubicBezTo>
                <a:cubicBezTo>
                  <a:pt x="315144" y="147067"/>
                  <a:pt x="310506" y="124353"/>
                  <a:pt x="301229" y="102115"/>
                </a:cubicBezTo>
                <a:cubicBezTo>
                  <a:pt x="291952" y="79878"/>
                  <a:pt x="276194" y="61187"/>
                  <a:pt x="253957" y="46044"/>
                </a:cubicBezTo>
                <a:cubicBezTo>
                  <a:pt x="231720" y="30901"/>
                  <a:pt x="201774" y="23329"/>
                  <a:pt x="164121" y="23329"/>
                </a:cubicBezTo>
                <a:close/>
                <a:moveTo>
                  <a:pt x="1564556" y="7367"/>
                </a:moveTo>
                <a:lnTo>
                  <a:pt x="1796616" y="7367"/>
                </a:lnTo>
                <a:cubicBezTo>
                  <a:pt x="1829086" y="7367"/>
                  <a:pt x="1859031" y="10164"/>
                  <a:pt x="1886453" y="15758"/>
                </a:cubicBezTo>
                <a:cubicBezTo>
                  <a:pt x="1913874" y="21351"/>
                  <a:pt x="1938431" y="28786"/>
                  <a:pt x="1960123" y="38063"/>
                </a:cubicBezTo>
                <a:cubicBezTo>
                  <a:pt x="1981814" y="47340"/>
                  <a:pt x="2000573" y="57504"/>
                  <a:pt x="2016398" y="68554"/>
                </a:cubicBezTo>
                <a:cubicBezTo>
                  <a:pt x="2032224" y="79605"/>
                  <a:pt x="2045593" y="90860"/>
                  <a:pt x="2056507" y="102320"/>
                </a:cubicBezTo>
                <a:cubicBezTo>
                  <a:pt x="2075607" y="121419"/>
                  <a:pt x="2091842" y="142634"/>
                  <a:pt x="2105211" y="165962"/>
                </a:cubicBezTo>
                <a:cubicBezTo>
                  <a:pt x="2118581" y="189291"/>
                  <a:pt x="2128609" y="213916"/>
                  <a:pt x="2135293" y="239837"/>
                </a:cubicBezTo>
                <a:cubicBezTo>
                  <a:pt x="2141978" y="265758"/>
                  <a:pt x="2145321" y="292497"/>
                  <a:pt x="2145321" y="320055"/>
                </a:cubicBezTo>
                <a:cubicBezTo>
                  <a:pt x="2145321" y="347613"/>
                  <a:pt x="2142046" y="373807"/>
                  <a:pt x="2135498" y="398637"/>
                </a:cubicBezTo>
                <a:cubicBezTo>
                  <a:pt x="2128949" y="423466"/>
                  <a:pt x="2119536" y="446454"/>
                  <a:pt x="2107257" y="467600"/>
                </a:cubicBezTo>
                <a:cubicBezTo>
                  <a:pt x="2094979" y="488746"/>
                  <a:pt x="2080314" y="507914"/>
                  <a:pt x="2063260" y="525103"/>
                </a:cubicBezTo>
                <a:cubicBezTo>
                  <a:pt x="2046207" y="542293"/>
                  <a:pt x="2026357" y="557846"/>
                  <a:pt x="2003711" y="571761"/>
                </a:cubicBezTo>
                <a:cubicBezTo>
                  <a:pt x="1984338" y="583221"/>
                  <a:pt x="1962101" y="592498"/>
                  <a:pt x="1936998" y="599592"/>
                </a:cubicBezTo>
                <a:cubicBezTo>
                  <a:pt x="1911896" y="606686"/>
                  <a:pt x="1877926" y="610233"/>
                  <a:pt x="1835088" y="610233"/>
                </a:cubicBezTo>
                <a:lnTo>
                  <a:pt x="1564556" y="610233"/>
                </a:lnTo>
                <a:lnTo>
                  <a:pt x="1564556" y="603685"/>
                </a:lnTo>
                <a:lnTo>
                  <a:pt x="1572742" y="603685"/>
                </a:lnTo>
                <a:cubicBezTo>
                  <a:pt x="1591569" y="603685"/>
                  <a:pt x="1605620" y="596590"/>
                  <a:pt x="1614897" y="582402"/>
                </a:cubicBezTo>
                <a:cubicBezTo>
                  <a:pt x="1624174" y="568214"/>
                  <a:pt x="1628813" y="553207"/>
                  <a:pt x="1628813" y="537382"/>
                </a:cubicBezTo>
                <a:lnTo>
                  <a:pt x="1628813" y="82265"/>
                </a:lnTo>
                <a:cubicBezTo>
                  <a:pt x="1628813" y="66985"/>
                  <a:pt x="1626289" y="54161"/>
                  <a:pt x="1621241" y="43793"/>
                </a:cubicBezTo>
                <a:cubicBezTo>
                  <a:pt x="1616193" y="33425"/>
                  <a:pt x="1609440" y="25921"/>
                  <a:pt x="1600982" y="21283"/>
                </a:cubicBezTo>
                <a:cubicBezTo>
                  <a:pt x="1592523" y="16644"/>
                  <a:pt x="1583110" y="14325"/>
                  <a:pt x="1572742" y="14325"/>
                </a:cubicBezTo>
                <a:lnTo>
                  <a:pt x="1564556" y="14325"/>
                </a:lnTo>
                <a:close/>
                <a:moveTo>
                  <a:pt x="553269" y="7367"/>
                </a:moveTo>
                <a:lnTo>
                  <a:pt x="912615" y="7367"/>
                </a:lnTo>
                <a:lnTo>
                  <a:pt x="912615" y="102320"/>
                </a:lnTo>
                <a:lnTo>
                  <a:pt x="906885" y="102320"/>
                </a:lnTo>
                <a:cubicBezTo>
                  <a:pt x="906885" y="51569"/>
                  <a:pt x="873051" y="26194"/>
                  <a:pt x="805384" y="26194"/>
                </a:cubicBezTo>
                <a:lnTo>
                  <a:pt x="679736" y="26194"/>
                </a:lnTo>
                <a:lnTo>
                  <a:pt x="679736" y="300001"/>
                </a:lnTo>
                <a:lnTo>
                  <a:pt x="790241" y="300001"/>
                </a:lnTo>
                <a:cubicBezTo>
                  <a:pt x="812069" y="300001"/>
                  <a:pt x="831578" y="296454"/>
                  <a:pt x="848767" y="289359"/>
                </a:cubicBezTo>
                <a:cubicBezTo>
                  <a:pt x="865957" y="282265"/>
                  <a:pt x="875780" y="266031"/>
                  <a:pt x="878235" y="240655"/>
                </a:cubicBezTo>
                <a:lnTo>
                  <a:pt x="884374" y="240655"/>
                </a:lnTo>
                <a:lnTo>
                  <a:pt x="884374" y="377354"/>
                </a:lnTo>
                <a:lnTo>
                  <a:pt x="878235" y="377354"/>
                </a:lnTo>
                <a:cubicBezTo>
                  <a:pt x="875780" y="361802"/>
                  <a:pt x="871141" y="349864"/>
                  <a:pt x="864320" y="341542"/>
                </a:cubicBezTo>
                <a:cubicBezTo>
                  <a:pt x="857499" y="333220"/>
                  <a:pt x="850745" y="327695"/>
                  <a:pt x="844061" y="324967"/>
                </a:cubicBezTo>
                <a:cubicBezTo>
                  <a:pt x="837376" y="322238"/>
                  <a:pt x="831441" y="320874"/>
                  <a:pt x="826257" y="320874"/>
                </a:cubicBezTo>
                <a:cubicBezTo>
                  <a:pt x="816434" y="319237"/>
                  <a:pt x="806202" y="318418"/>
                  <a:pt x="795561" y="318418"/>
                </a:cubicBezTo>
                <a:lnTo>
                  <a:pt x="679736" y="318418"/>
                </a:lnTo>
                <a:lnTo>
                  <a:pt x="679736" y="532470"/>
                </a:lnTo>
                <a:cubicBezTo>
                  <a:pt x="679736" y="548569"/>
                  <a:pt x="682805" y="562484"/>
                  <a:pt x="688945" y="574217"/>
                </a:cubicBezTo>
                <a:cubicBezTo>
                  <a:pt x="695083" y="585949"/>
                  <a:pt x="709340" y="591816"/>
                  <a:pt x="731714" y="591816"/>
                </a:cubicBezTo>
                <a:lnTo>
                  <a:pt x="821346" y="591816"/>
                </a:lnTo>
                <a:cubicBezTo>
                  <a:pt x="842901" y="591816"/>
                  <a:pt x="860636" y="588678"/>
                  <a:pt x="874552" y="582402"/>
                </a:cubicBezTo>
                <a:cubicBezTo>
                  <a:pt x="888467" y="576127"/>
                  <a:pt x="899449" y="567395"/>
                  <a:pt x="907499" y="556209"/>
                </a:cubicBezTo>
                <a:cubicBezTo>
                  <a:pt x="915548" y="545022"/>
                  <a:pt x="922301" y="531515"/>
                  <a:pt x="927758" y="515690"/>
                </a:cubicBezTo>
                <a:lnTo>
                  <a:pt x="933488" y="515690"/>
                </a:lnTo>
                <a:lnTo>
                  <a:pt x="912615" y="610233"/>
                </a:lnTo>
                <a:lnTo>
                  <a:pt x="553269" y="610233"/>
                </a:lnTo>
                <a:lnTo>
                  <a:pt x="553269" y="603685"/>
                </a:lnTo>
                <a:lnTo>
                  <a:pt x="561455" y="603685"/>
                </a:lnTo>
                <a:cubicBezTo>
                  <a:pt x="574279" y="603685"/>
                  <a:pt x="586830" y="598500"/>
                  <a:pt x="599108" y="588132"/>
                </a:cubicBezTo>
                <a:cubicBezTo>
                  <a:pt x="611386" y="577764"/>
                  <a:pt x="617525" y="560847"/>
                  <a:pt x="617525" y="537382"/>
                </a:cubicBezTo>
                <a:lnTo>
                  <a:pt x="617525" y="83084"/>
                </a:lnTo>
                <a:cubicBezTo>
                  <a:pt x="617525" y="64530"/>
                  <a:pt x="613365" y="48432"/>
                  <a:pt x="605043" y="34789"/>
                </a:cubicBezTo>
                <a:cubicBezTo>
                  <a:pt x="596721" y="21146"/>
                  <a:pt x="582191" y="14325"/>
                  <a:pt x="561455" y="14325"/>
                </a:cubicBezTo>
                <a:lnTo>
                  <a:pt x="553269" y="14325"/>
                </a:lnTo>
                <a:close/>
                <a:moveTo>
                  <a:pt x="0" y="7367"/>
                </a:moveTo>
                <a:lnTo>
                  <a:pt x="208732" y="7367"/>
                </a:lnTo>
                <a:cubicBezTo>
                  <a:pt x="242293" y="7367"/>
                  <a:pt x="270737" y="12552"/>
                  <a:pt x="294066" y="22920"/>
                </a:cubicBezTo>
                <a:cubicBezTo>
                  <a:pt x="317395" y="33288"/>
                  <a:pt x="335540" y="46453"/>
                  <a:pt x="348500" y="62415"/>
                </a:cubicBezTo>
                <a:cubicBezTo>
                  <a:pt x="361461" y="78377"/>
                  <a:pt x="370737" y="95226"/>
                  <a:pt x="376331" y="112961"/>
                </a:cubicBezTo>
                <a:cubicBezTo>
                  <a:pt x="381925" y="130696"/>
                  <a:pt x="384721" y="148159"/>
                  <a:pt x="384721" y="165348"/>
                </a:cubicBezTo>
                <a:cubicBezTo>
                  <a:pt x="384721" y="187177"/>
                  <a:pt x="380151" y="208118"/>
                  <a:pt x="371010" y="228173"/>
                </a:cubicBezTo>
                <a:cubicBezTo>
                  <a:pt x="361870" y="248227"/>
                  <a:pt x="347818" y="265485"/>
                  <a:pt x="328855" y="279946"/>
                </a:cubicBezTo>
                <a:cubicBezTo>
                  <a:pt x="309892" y="294407"/>
                  <a:pt x="286222" y="304230"/>
                  <a:pt x="257845" y="309414"/>
                </a:cubicBezTo>
                <a:lnTo>
                  <a:pt x="257845" y="311051"/>
                </a:lnTo>
                <a:cubicBezTo>
                  <a:pt x="293862" y="328514"/>
                  <a:pt x="327149" y="363166"/>
                  <a:pt x="357709" y="415008"/>
                </a:cubicBezTo>
                <a:lnTo>
                  <a:pt x="412143" y="507095"/>
                </a:lnTo>
                <a:cubicBezTo>
                  <a:pt x="436699" y="548296"/>
                  <a:pt x="456413" y="574353"/>
                  <a:pt x="471283" y="585267"/>
                </a:cubicBezTo>
                <a:cubicBezTo>
                  <a:pt x="486154" y="596181"/>
                  <a:pt x="500819" y="602320"/>
                  <a:pt x="515281" y="603685"/>
                </a:cubicBezTo>
                <a:lnTo>
                  <a:pt x="515281" y="610233"/>
                </a:lnTo>
                <a:lnTo>
                  <a:pt x="405594" y="610233"/>
                </a:lnTo>
                <a:cubicBezTo>
                  <a:pt x="400956" y="604230"/>
                  <a:pt x="396590" y="598432"/>
                  <a:pt x="392497" y="592839"/>
                </a:cubicBezTo>
                <a:cubicBezTo>
                  <a:pt x="388405" y="587245"/>
                  <a:pt x="384039" y="581311"/>
                  <a:pt x="379401" y="575035"/>
                </a:cubicBezTo>
                <a:cubicBezTo>
                  <a:pt x="376672" y="570942"/>
                  <a:pt x="372647" y="564735"/>
                  <a:pt x="367327" y="556413"/>
                </a:cubicBezTo>
                <a:cubicBezTo>
                  <a:pt x="362006" y="548091"/>
                  <a:pt x="358800" y="543384"/>
                  <a:pt x="357709" y="542293"/>
                </a:cubicBezTo>
                <a:lnTo>
                  <a:pt x="285676" y="423193"/>
                </a:lnTo>
                <a:cubicBezTo>
                  <a:pt x="271215" y="398909"/>
                  <a:pt x="256413" y="379196"/>
                  <a:pt x="241269" y="364053"/>
                </a:cubicBezTo>
                <a:cubicBezTo>
                  <a:pt x="226126" y="348909"/>
                  <a:pt x="212006" y="338063"/>
                  <a:pt x="198909" y="331515"/>
                </a:cubicBezTo>
                <a:cubicBezTo>
                  <a:pt x="185812" y="324967"/>
                  <a:pt x="174011" y="320874"/>
                  <a:pt x="163507" y="319237"/>
                </a:cubicBezTo>
                <a:cubicBezTo>
                  <a:pt x="153002" y="317600"/>
                  <a:pt x="140655" y="316781"/>
                  <a:pt x="126467" y="316781"/>
                </a:cubicBezTo>
                <a:lnTo>
                  <a:pt x="126467" y="537382"/>
                </a:lnTo>
                <a:cubicBezTo>
                  <a:pt x="126467" y="580219"/>
                  <a:pt x="148295" y="602320"/>
                  <a:pt x="191952" y="603685"/>
                </a:cubicBezTo>
                <a:lnTo>
                  <a:pt x="191952" y="610233"/>
                </a:lnTo>
                <a:lnTo>
                  <a:pt x="0" y="610233"/>
                </a:lnTo>
                <a:lnTo>
                  <a:pt x="0" y="603685"/>
                </a:lnTo>
                <a:cubicBezTo>
                  <a:pt x="12006" y="603139"/>
                  <a:pt x="22647" y="600888"/>
                  <a:pt x="31924" y="596932"/>
                </a:cubicBezTo>
                <a:cubicBezTo>
                  <a:pt x="41201" y="592975"/>
                  <a:pt x="48909" y="586154"/>
                  <a:pt x="55048" y="576468"/>
                </a:cubicBezTo>
                <a:cubicBezTo>
                  <a:pt x="61187" y="566781"/>
                  <a:pt x="64257" y="553753"/>
                  <a:pt x="64257" y="537382"/>
                </a:cubicBezTo>
                <a:lnTo>
                  <a:pt x="64257" y="81447"/>
                </a:lnTo>
                <a:cubicBezTo>
                  <a:pt x="64257" y="57436"/>
                  <a:pt x="58391" y="40519"/>
                  <a:pt x="46658" y="30696"/>
                </a:cubicBezTo>
                <a:cubicBezTo>
                  <a:pt x="34925" y="20874"/>
                  <a:pt x="22101" y="15962"/>
                  <a:pt x="8186" y="15962"/>
                </a:cubicBezTo>
                <a:lnTo>
                  <a:pt x="0" y="15962"/>
                </a:lnTo>
                <a:close/>
                <a:moveTo>
                  <a:pt x="1213136" y="0"/>
                </a:moveTo>
                <a:lnTo>
                  <a:pt x="1257338" y="0"/>
                </a:lnTo>
                <a:lnTo>
                  <a:pt x="1437829" y="516509"/>
                </a:lnTo>
                <a:cubicBezTo>
                  <a:pt x="1447379" y="543248"/>
                  <a:pt x="1456383" y="562620"/>
                  <a:pt x="1464841" y="574626"/>
                </a:cubicBezTo>
                <a:cubicBezTo>
                  <a:pt x="1473300" y="586631"/>
                  <a:pt x="1481417" y="594203"/>
                  <a:pt x="1489193" y="597341"/>
                </a:cubicBezTo>
                <a:cubicBezTo>
                  <a:pt x="1496970" y="600479"/>
                  <a:pt x="1506860" y="602593"/>
                  <a:pt x="1518866" y="603685"/>
                </a:cubicBezTo>
                <a:lnTo>
                  <a:pt x="1518866" y="610233"/>
                </a:lnTo>
                <a:lnTo>
                  <a:pt x="1322003" y="610233"/>
                </a:lnTo>
                <a:lnTo>
                  <a:pt x="1322003" y="603685"/>
                </a:lnTo>
                <a:cubicBezTo>
                  <a:pt x="1342195" y="603685"/>
                  <a:pt x="1357747" y="601775"/>
                  <a:pt x="1368661" y="597955"/>
                </a:cubicBezTo>
                <a:cubicBezTo>
                  <a:pt x="1379575" y="594135"/>
                  <a:pt x="1385032" y="583766"/>
                  <a:pt x="1385032" y="566850"/>
                </a:cubicBezTo>
                <a:cubicBezTo>
                  <a:pt x="1385032" y="557573"/>
                  <a:pt x="1382440" y="545158"/>
                  <a:pt x="1377256" y="529605"/>
                </a:cubicBezTo>
                <a:cubicBezTo>
                  <a:pt x="1376165" y="527423"/>
                  <a:pt x="1375619" y="525786"/>
                  <a:pt x="1375619" y="524694"/>
                </a:cubicBezTo>
                <a:lnTo>
                  <a:pt x="1322003" y="364667"/>
                </a:lnTo>
                <a:lnTo>
                  <a:pt x="1113272" y="364667"/>
                </a:lnTo>
                <a:lnTo>
                  <a:pt x="1065387" y="512825"/>
                </a:lnTo>
                <a:cubicBezTo>
                  <a:pt x="1058838" y="533016"/>
                  <a:pt x="1055564" y="549251"/>
                  <a:pt x="1055564" y="561529"/>
                </a:cubicBezTo>
                <a:cubicBezTo>
                  <a:pt x="1055564" y="578446"/>
                  <a:pt x="1059793" y="589701"/>
                  <a:pt x="1068251" y="595294"/>
                </a:cubicBezTo>
                <a:cubicBezTo>
                  <a:pt x="1076710" y="600888"/>
                  <a:pt x="1088715" y="603685"/>
                  <a:pt x="1104268" y="603685"/>
                </a:cubicBezTo>
                <a:lnTo>
                  <a:pt x="1104268" y="610233"/>
                </a:lnTo>
                <a:lnTo>
                  <a:pt x="962658" y="610233"/>
                </a:lnTo>
                <a:lnTo>
                  <a:pt x="962658" y="603685"/>
                </a:lnTo>
                <a:cubicBezTo>
                  <a:pt x="982849" y="601775"/>
                  <a:pt x="999015" y="594067"/>
                  <a:pt x="1011157" y="580561"/>
                </a:cubicBezTo>
                <a:cubicBezTo>
                  <a:pt x="1023299" y="567054"/>
                  <a:pt x="1033872" y="546522"/>
                  <a:pt x="1042876" y="518964"/>
                </a:cubicBezTo>
                <a:close/>
              </a:path>
            </a:pathLst>
          </a:custGeom>
          <a:solidFill>
            <a:prstClr val="black">
              <a:lumMod val="75000"/>
              <a:lumOff val="25000"/>
            </a:prst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r" defTabSz="1218565">
              <a:defRPr/>
            </a:pPr>
            <a:endParaRPr lang="en-US" altLang="zh-CN" sz="5400" dirty="0">
              <a:solidFill>
                <a:prstClr val="black">
                  <a:lumMod val="75000"/>
                  <a:lumOff val="25000"/>
                </a:prstClr>
              </a:solidFill>
              <a:latin typeface="News706 BT" panose="02040804060705020204" pitchFamily="18" charset="0"/>
              <a:ea typeface="华文琥珀" panose="02010800040101010101" pitchFamily="2" charset="-122"/>
              <a:cs typeface="+mn-ea"/>
              <a:sym typeface="Arial" panose="020B0604020202020204" pitchFamily="34" charset="0"/>
            </a:endParaRPr>
          </a:p>
        </p:txBody>
      </p:sp>
      <p:sp>
        <p:nvSpPr>
          <p:cNvPr id="11" name="任意多边形 10"/>
          <p:cNvSpPr/>
          <p:nvPr/>
        </p:nvSpPr>
        <p:spPr>
          <a:xfrm>
            <a:off x="612772" y="2070665"/>
            <a:ext cx="2189835" cy="388364"/>
          </a:xfrm>
          <a:custGeom>
            <a:avLst/>
            <a:gdLst>
              <a:gd name="connsiteX0" fmla="*/ 2889796 w 2932323"/>
              <a:gd name="connsiteY0" fmla="*/ 435323 h 520043"/>
              <a:gd name="connsiteX1" fmla="*/ 2918761 w 2932323"/>
              <a:gd name="connsiteY1" fmla="*/ 447378 h 520043"/>
              <a:gd name="connsiteX2" fmla="*/ 2930649 w 2932323"/>
              <a:gd name="connsiteY2" fmla="*/ 476511 h 520043"/>
              <a:gd name="connsiteX3" fmla="*/ 2918594 w 2932323"/>
              <a:gd name="connsiteY3" fmla="*/ 504974 h 520043"/>
              <a:gd name="connsiteX4" fmla="*/ 2889796 w 2932323"/>
              <a:gd name="connsiteY4" fmla="*/ 517029 h 520043"/>
              <a:gd name="connsiteX5" fmla="*/ 2861165 w 2932323"/>
              <a:gd name="connsiteY5" fmla="*/ 505309 h 520043"/>
              <a:gd name="connsiteX6" fmla="*/ 2849277 w 2932323"/>
              <a:gd name="connsiteY6" fmla="*/ 476511 h 520043"/>
              <a:gd name="connsiteX7" fmla="*/ 2860997 w 2932323"/>
              <a:gd name="connsiteY7" fmla="*/ 447210 h 520043"/>
              <a:gd name="connsiteX8" fmla="*/ 2889796 w 2932323"/>
              <a:gd name="connsiteY8" fmla="*/ 435323 h 520043"/>
              <a:gd name="connsiteX9" fmla="*/ 871314 w 2932323"/>
              <a:gd name="connsiteY9" fmla="*/ 264877 h 520043"/>
              <a:gd name="connsiteX10" fmla="*/ 871314 w 2932323"/>
              <a:gd name="connsiteY10" fmla="*/ 455749 h 520043"/>
              <a:gd name="connsiteX11" fmla="*/ 879184 w 2932323"/>
              <a:gd name="connsiteY11" fmla="*/ 475841 h 520043"/>
              <a:gd name="connsiteX12" fmla="*/ 907480 w 2932323"/>
              <a:gd name="connsiteY12" fmla="*/ 482538 h 520043"/>
              <a:gd name="connsiteX13" fmla="*/ 967420 w 2932323"/>
              <a:gd name="connsiteY13" fmla="*/ 482538 h 520043"/>
              <a:gd name="connsiteX14" fmla="*/ 1055489 w 2932323"/>
              <a:gd name="connsiteY14" fmla="*/ 456252 h 520043"/>
              <a:gd name="connsiteX15" fmla="*/ 1083953 w 2932323"/>
              <a:gd name="connsiteY15" fmla="*/ 374378 h 520043"/>
              <a:gd name="connsiteX16" fmla="*/ 1054485 w 2932323"/>
              <a:gd name="connsiteY16" fmla="*/ 294178 h 520043"/>
              <a:gd name="connsiteX17" fmla="*/ 973113 w 2932323"/>
              <a:gd name="connsiteY17" fmla="*/ 264877 h 520043"/>
              <a:gd name="connsiteX18" fmla="*/ 234907 w 2932323"/>
              <a:gd name="connsiteY18" fmla="*/ 97446 h 520043"/>
              <a:gd name="connsiteX19" fmla="*/ 145985 w 2932323"/>
              <a:gd name="connsiteY19" fmla="*/ 318121 h 520043"/>
              <a:gd name="connsiteX20" fmla="*/ 320888 w 2932323"/>
              <a:gd name="connsiteY20" fmla="*/ 318121 h 520043"/>
              <a:gd name="connsiteX21" fmla="*/ 931255 w 2932323"/>
              <a:gd name="connsiteY21" fmla="*/ 36835 h 520043"/>
              <a:gd name="connsiteX22" fmla="*/ 881025 w 2932323"/>
              <a:gd name="connsiteY22" fmla="*/ 42685 h 520043"/>
              <a:gd name="connsiteX23" fmla="*/ 871314 w 2932323"/>
              <a:gd name="connsiteY23" fmla="*/ 63248 h 520043"/>
              <a:gd name="connsiteX24" fmla="*/ 871314 w 2932323"/>
              <a:gd name="connsiteY24" fmla="*/ 239763 h 520043"/>
              <a:gd name="connsiteX25" fmla="*/ 965076 w 2932323"/>
              <a:gd name="connsiteY25" fmla="*/ 239763 h 520043"/>
              <a:gd name="connsiteX26" fmla="*/ 1033891 w 2932323"/>
              <a:gd name="connsiteY26" fmla="*/ 214355 h 520043"/>
              <a:gd name="connsiteX27" fmla="*/ 1059507 w 2932323"/>
              <a:gd name="connsiteY27" fmla="*/ 131110 h 520043"/>
              <a:gd name="connsiteX28" fmla="*/ 1047285 w 2932323"/>
              <a:gd name="connsiteY28" fmla="*/ 75282 h 520043"/>
              <a:gd name="connsiteX29" fmla="*/ 1011789 w 2932323"/>
              <a:gd name="connsiteY29" fmla="*/ 46028 h 520043"/>
              <a:gd name="connsiteX30" fmla="*/ 931255 w 2932323"/>
              <a:gd name="connsiteY30" fmla="*/ 36835 h 520043"/>
              <a:gd name="connsiteX31" fmla="*/ 1987414 w 2932323"/>
              <a:gd name="connsiteY31" fmla="*/ 27794 h 520043"/>
              <a:gd name="connsiteX32" fmla="*/ 1881597 w 2932323"/>
              <a:gd name="connsiteY32" fmla="*/ 82042 h 520043"/>
              <a:gd name="connsiteX33" fmla="*/ 1841079 w 2932323"/>
              <a:gd name="connsiteY33" fmla="*/ 258850 h 520043"/>
              <a:gd name="connsiteX34" fmla="*/ 1882601 w 2932323"/>
              <a:gd name="connsiteY34" fmla="*/ 442690 h 520043"/>
              <a:gd name="connsiteX35" fmla="*/ 1985405 w 2932323"/>
              <a:gd name="connsiteY35" fmla="*/ 493589 h 520043"/>
              <a:gd name="connsiteX36" fmla="*/ 2060749 w 2932323"/>
              <a:gd name="connsiteY36" fmla="*/ 470483 h 520043"/>
              <a:gd name="connsiteX37" fmla="*/ 2112485 w 2932323"/>
              <a:gd name="connsiteY37" fmla="*/ 397148 h 520043"/>
              <a:gd name="connsiteX38" fmla="*/ 2131740 w 2932323"/>
              <a:gd name="connsiteY38" fmla="*/ 265212 h 520043"/>
              <a:gd name="connsiteX39" fmla="*/ 2113657 w 2932323"/>
              <a:gd name="connsiteY39" fmla="*/ 126076 h 520043"/>
              <a:gd name="connsiteX40" fmla="*/ 2062088 w 2932323"/>
              <a:gd name="connsiteY40" fmla="*/ 51904 h 520043"/>
              <a:gd name="connsiteX41" fmla="*/ 1987414 w 2932323"/>
              <a:gd name="connsiteY41" fmla="*/ 27794 h 520043"/>
              <a:gd name="connsiteX42" fmla="*/ 1454014 w 2932323"/>
              <a:gd name="connsiteY42" fmla="*/ 27794 h 520043"/>
              <a:gd name="connsiteX43" fmla="*/ 1348197 w 2932323"/>
              <a:gd name="connsiteY43" fmla="*/ 82042 h 520043"/>
              <a:gd name="connsiteX44" fmla="*/ 1307678 w 2932323"/>
              <a:gd name="connsiteY44" fmla="*/ 258850 h 520043"/>
              <a:gd name="connsiteX45" fmla="*/ 1349201 w 2932323"/>
              <a:gd name="connsiteY45" fmla="*/ 442690 h 520043"/>
              <a:gd name="connsiteX46" fmla="*/ 1452005 w 2932323"/>
              <a:gd name="connsiteY46" fmla="*/ 493589 h 520043"/>
              <a:gd name="connsiteX47" fmla="*/ 1527349 w 2932323"/>
              <a:gd name="connsiteY47" fmla="*/ 470483 h 520043"/>
              <a:gd name="connsiteX48" fmla="*/ 1579085 w 2932323"/>
              <a:gd name="connsiteY48" fmla="*/ 397148 h 520043"/>
              <a:gd name="connsiteX49" fmla="*/ 1598340 w 2932323"/>
              <a:gd name="connsiteY49" fmla="*/ 265212 h 520043"/>
              <a:gd name="connsiteX50" fmla="*/ 1580257 w 2932323"/>
              <a:gd name="connsiteY50" fmla="*/ 126076 h 520043"/>
              <a:gd name="connsiteX51" fmla="*/ 1528688 w 2932323"/>
              <a:gd name="connsiteY51" fmla="*/ 51904 h 520043"/>
              <a:gd name="connsiteX52" fmla="*/ 1454014 w 2932323"/>
              <a:gd name="connsiteY52" fmla="*/ 27794 h 520043"/>
              <a:gd name="connsiteX53" fmla="*/ 2280717 w 2932323"/>
              <a:gd name="connsiteY53" fmla="*/ 12390 h 520043"/>
              <a:gd name="connsiteX54" fmla="*/ 2507084 w 2932323"/>
              <a:gd name="connsiteY54" fmla="*/ 12390 h 520043"/>
              <a:gd name="connsiteX55" fmla="*/ 2507084 w 2932323"/>
              <a:gd name="connsiteY55" fmla="*/ 37505 h 520043"/>
              <a:gd name="connsiteX56" fmla="*/ 2458864 w 2932323"/>
              <a:gd name="connsiteY56" fmla="*/ 37505 h 520043"/>
              <a:gd name="connsiteX57" fmla="*/ 2435089 w 2932323"/>
              <a:gd name="connsiteY57" fmla="*/ 45539 h 520043"/>
              <a:gd name="connsiteX58" fmla="*/ 2426717 w 2932323"/>
              <a:gd name="connsiteY58" fmla="*/ 65963 h 520043"/>
              <a:gd name="connsiteX59" fmla="*/ 2426717 w 2932323"/>
              <a:gd name="connsiteY59" fmla="*/ 295952 h 520043"/>
              <a:gd name="connsiteX60" fmla="*/ 2613236 w 2932323"/>
              <a:gd name="connsiteY60" fmla="*/ 96776 h 520043"/>
              <a:gd name="connsiteX61" fmla="*/ 2629309 w 2932323"/>
              <a:gd name="connsiteY61" fmla="*/ 63959 h 520043"/>
              <a:gd name="connsiteX62" fmla="*/ 2618259 w 2932323"/>
              <a:gd name="connsiteY62" fmla="*/ 44872 h 520043"/>
              <a:gd name="connsiteX63" fmla="*/ 2582094 w 2932323"/>
              <a:gd name="connsiteY63" fmla="*/ 37505 h 520043"/>
              <a:gd name="connsiteX64" fmla="*/ 2568364 w 2932323"/>
              <a:gd name="connsiteY64" fmla="*/ 37505 h 520043"/>
              <a:gd name="connsiteX65" fmla="*/ 2568364 w 2932323"/>
              <a:gd name="connsiteY65" fmla="*/ 12390 h 520043"/>
              <a:gd name="connsiteX66" fmla="*/ 2771626 w 2932323"/>
              <a:gd name="connsiteY66" fmla="*/ 12390 h 520043"/>
              <a:gd name="connsiteX67" fmla="*/ 2771626 w 2932323"/>
              <a:gd name="connsiteY67" fmla="*/ 37505 h 520043"/>
              <a:gd name="connsiteX68" fmla="*/ 2755888 w 2932323"/>
              <a:gd name="connsiteY68" fmla="*/ 37505 h 520043"/>
              <a:gd name="connsiteX69" fmla="*/ 2711016 w 2932323"/>
              <a:gd name="connsiteY69" fmla="*/ 49560 h 520043"/>
              <a:gd name="connsiteX70" fmla="*/ 2665809 w 2932323"/>
              <a:gd name="connsiteY70" fmla="*/ 83046 h 520043"/>
              <a:gd name="connsiteX71" fmla="*/ 2551129 w 2932323"/>
              <a:gd name="connsiteY71" fmla="*/ 202854 h 520043"/>
              <a:gd name="connsiteX72" fmla="*/ 2715369 w 2932323"/>
              <a:gd name="connsiteY72" fmla="*/ 445034 h 520043"/>
              <a:gd name="connsiteX73" fmla="*/ 2743833 w 2932323"/>
              <a:gd name="connsiteY73" fmla="*/ 473999 h 520043"/>
              <a:gd name="connsiteX74" fmla="*/ 2778659 w 2932323"/>
              <a:gd name="connsiteY74" fmla="*/ 482538 h 520043"/>
              <a:gd name="connsiteX75" fmla="*/ 2796741 w 2932323"/>
              <a:gd name="connsiteY75" fmla="*/ 482538 h 520043"/>
              <a:gd name="connsiteX76" fmla="*/ 2796741 w 2932323"/>
              <a:gd name="connsiteY76" fmla="*/ 507653 h 520043"/>
              <a:gd name="connsiteX77" fmla="*/ 2573387 w 2932323"/>
              <a:gd name="connsiteY77" fmla="*/ 507653 h 520043"/>
              <a:gd name="connsiteX78" fmla="*/ 2573387 w 2932323"/>
              <a:gd name="connsiteY78" fmla="*/ 482538 h 520043"/>
              <a:gd name="connsiteX79" fmla="*/ 2598837 w 2932323"/>
              <a:gd name="connsiteY79" fmla="*/ 482538 h 520043"/>
              <a:gd name="connsiteX80" fmla="*/ 2635839 w 2932323"/>
              <a:gd name="connsiteY80" fmla="*/ 477850 h 520043"/>
              <a:gd name="connsiteX81" fmla="*/ 2645048 w 2932323"/>
              <a:gd name="connsiteY81" fmla="*/ 466130 h 520043"/>
              <a:gd name="connsiteX82" fmla="*/ 2641029 w 2932323"/>
              <a:gd name="connsiteY82" fmla="*/ 453405 h 520043"/>
              <a:gd name="connsiteX83" fmla="*/ 2504489 w 2932323"/>
              <a:gd name="connsiteY83" fmla="*/ 252665 h 520043"/>
              <a:gd name="connsiteX84" fmla="*/ 2426717 w 2932323"/>
              <a:gd name="connsiteY84" fmla="*/ 335868 h 520043"/>
              <a:gd name="connsiteX85" fmla="*/ 2426717 w 2932323"/>
              <a:gd name="connsiteY85" fmla="*/ 457759 h 520043"/>
              <a:gd name="connsiteX86" fmla="*/ 2433414 w 2932323"/>
              <a:gd name="connsiteY86" fmla="*/ 474502 h 520043"/>
              <a:gd name="connsiteX87" fmla="*/ 2458864 w 2932323"/>
              <a:gd name="connsiteY87" fmla="*/ 482538 h 520043"/>
              <a:gd name="connsiteX88" fmla="*/ 2507084 w 2932323"/>
              <a:gd name="connsiteY88" fmla="*/ 482538 h 520043"/>
              <a:gd name="connsiteX89" fmla="*/ 2507084 w 2932323"/>
              <a:gd name="connsiteY89" fmla="*/ 507653 h 520043"/>
              <a:gd name="connsiteX90" fmla="*/ 2280717 w 2932323"/>
              <a:gd name="connsiteY90" fmla="*/ 507653 h 520043"/>
              <a:gd name="connsiteX91" fmla="*/ 2280717 w 2932323"/>
              <a:gd name="connsiteY91" fmla="*/ 482538 h 520043"/>
              <a:gd name="connsiteX92" fmla="*/ 2324249 w 2932323"/>
              <a:gd name="connsiteY92" fmla="*/ 482538 h 520043"/>
              <a:gd name="connsiteX93" fmla="*/ 2349029 w 2932323"/>
              <a:gd name="connsiteY93" fmla="*/ 475674 h 520043"/>
              <a:gd name="connsiteX94" fmla="*/ 2357065 w 2932323"/>
              <a:gd name="connsiteY94" fmla="*/ 457759 h 520043"/>
              <a:gd name="connsiteX95" fmla="*/ 2357065 w 2932323"/>
              <a:gd name="connsiteY95" fmla="*/ 62285 h 520043"/>
              <a:gd name="connsiteX96" fmla="*/ 2348024 w 2932323"/>
              <a:gd name="connsiteY96" fmla="*/ 44035 h 520043"/>
              <a:gd name="connsiteX97" fmla="*/ 2317552 w 2932323"/>
              <a:gd name="connsiteY97" fmla="*/ 37505 h 520043"/>
              <a:gd name="connsiteX98" fmla="*/ 2280717 w 2932323"/>
              <a:gd name="connsiteY98" fmla="*/ 37505 h 520043"/>
              <a:gd name="connsiteX99" fmla="*/ 723305 w 2932323"/>
              <a:gd name="connsiteY99" fmla="*/ 12390 h 520043"/>
              <a:gd name="connsiteX100" fmla="*/ 981484 w 2932323"/>
              <a:gd name="connsiteY100" fmla="*/ 12390 h 520043"/>
              <a:gd name="connsiteX101" fmla="*/ 1097849 w 2932323"/>
              <a:gd name="connsiteY101" fmla="*/ 45845 h 520043"/>
              <a:gd name="connsiteX102" fmla="*/ 1138200 w 2932323"/>
              <a:gd name="connsiteY102" fmla="*/ 129817 h 520043"/>
              <a:gd name="connsiteX103" fmla="*/ 1110072 w 2932323"/>
              <a:gd name="connsiteY103" fmla="*/ 201408 h 520043"/>
              <a:gd name="connsiteX104" fmla="*/ 1025351 w 2932323"/>
              <a:gd name="connsiteY104" fmla="*/ 247909 h 520043"/>
              <a:gd name="connsiteX105" fmla="*/ 1130331 w 2932323"/>
              <a:gd name="connsiteY105" fmla="*/ 294327 h 520043"/>
              <a:gd name="connsiteX106" fmla="*/ 1165324 w 2932323"/>
              <a:gd name="connsiteY106" fmla="*/ 374262 h 520043"/>
              <a:gd name="connsiteX107" fmla="*/ 1145400 w 2932323"/>
              <a:gd name="connsiteY107" fmla="*/ 439616 h 520043"/>
              <a:gd name="connsiteX108" fmla="*/ 1079097 w 2932323"/>
              <a:gd name="connsiteY108" fmla="*/ 487878 h 520043"/>
              <a:gd name="connsiteX109" fmla="*/ 973783 w 2932323"/>
              <a:gd name="connsiteY109" fmla="*/ 507653 h 520043"/>
              <a:gd name="connsiteX110" fmla="*/ 723305 w 2932323"/>
              <a:gd name="connsiteY110" fmla="*/ 507653 h 520043"/>
              <a:gd name="connsiteX111" fmla="*/ 723305 w 2932323"/>
              <a:gd name="connsiteY111" fmla="*/ 482538 h 520043"/>
              <a:gd name="connsiteX112" fmla="*/ 764158 w 2932323"/>
              <a:gd name="connsiteY112" fmla="*/ 482538 h 520043"/>
              <a:gd name="connsiteX113" fmla="*/ 791115 w 2932323"/>
              <a:gd name="connsiteY113" fmla="*/ 476511 h 520043"/>
              <a:gd name="connsiteX114" fmla="*/ 799654 w 2932323"/>
              <a:gd name="connsiteY114" fmla="*/ 462782 h 520043"/>
              <a:gd name="connsiteX115" fmla="*/ 799654 w 2932323"/>
              <a:gd name="connsiteY115" fmla="*/ 65968 h 520043"/>
              <a:gd name="connsiteX116" fmla="*/ 791282 w 2932323"/>
              <a:gd name="connsiteY116" fmla="*/ 44705 h 520043"/>
              <a:gd name="connsiteX117" fmla="*/ 766837 w 2932323"/>
              <a:gd name="connsiteY117" fmla="*/ 37505 h 520043"/>
              <a:gd name="connsiteX118" fmla="*/ 723305 w 2932323"/>
              <a:gd name="connsiteY118" fmla="*/ 37505 h 520043"/>
              <a:gd name="connsiteX119" fmla="*/ 1982056 w 2932323"/>
              <a:gd name="connsiteY119" fmla="*/ 2010 h 520043"/>
              <a:gd name="connsiteX120" fmla="*/ 2099425 w 2932323"/>
              <a:gd name="connsiteY120" fmla="*/ 34994 h 520043"/>
              <a:gd name="connsiteX121" fmla="*/ 2185151 w 2932323"/>
              <a:gd name="connsiteY121" fmla="*/ 127081 h 520043"/>
              <a:gd name="connsiteX122" fmla="*/ 2216125 w 2932323"/>
              <a:gd name="connsiteY122" fmla="*/ 260189 h 520043"/>
              <a:gd name="connsiteX123" fmla="*/ 2184983 w 2932323"/>
              <a:gd name="connsiteY123" fmla="*/ 393800 h 520043"/>
              <a:gd name="connsiteX124" fmla="*/ 2099425 w 2932323"/>
              <a:gd name="connsiteY124" fmla="*/ 486724 h 520043"/>
              <a:gd name="connsiteX125" fmla="*/ 1984065 w 2932323"/>
              <a:gd name="connsiteY125" fmla="*/ 520043 h 520043"/>
              <a:gd name="connsiteX126" fmla="*/ 1872221 w 2932323"/>
              <a:gd name="connsiteY126" fmla="*/ 487394 h 520043"/>
              <a:gd name="connsiteX127" fmla="*/ 1788337 w 2932323"/>
              <a:gd name="connsiteY127" fmla="*/ 393967 h 520043"/>
              <a:gd name="connsiteX128" fmla="*/ 1756693 w 2932323"/>
              <a:gd name="connsiteY128" fmla="*/ 259185 h 520043"/>
              <a:gd name="connsiteX129" fmla="*/ 1787333 w 2932323"/>
              <a:gd name="connsiteY129" fmla="*/ 127416 h 520043"/>
              <a:gd name="connsiteX130" fmla="*/ 1871216 w 2932323"/>
              <a:gd name="connsiteY130" fmla="*/ 35328 h 520043"/>
              <a:gd name="connsiteX131" fmla="*/ 1982056 w 2932323"/>
              <a:gd name="connsiteY131" fmla="*/ 2010 h 520043"/>
              <a:gd name="connsiteX132" fmla="*/ 1448656 w 2932323"/>
              <a:gd name="connsiteY132" fmla="*/ 2010 h 520043"/>
              <a:gd name="connsiteX133" fmla="*/ 1566025 w 2932323"/>
              <a:gd name="connsiteY133" fmla="*/ 34994 h 520043"/>
              <a:gd name="connsiteX134" fmla="*/ 1651751 w 2932323"/>
              <a:gd name="connsiteY134" fmla="*/ 127081 h 520043"/>
              <a:gd name="connsiteX135" fmla="*/ 1682725 w 2932323"/>
              <a:gd name="connsiteY135" fmla="*/ 260189 h 520043"/>
              <a:gd name="connsiteX136" fmla="*/ 1651583 w 2932323"/>
              <a:gd name="connsiteY136" fmla="*/ 393800 h 520043"/>
              <a:gd name="connsiteX137" fmla="*/ 1566025 w 2932323"/>
              <a:gd name="connsiteY137" fmla="*/ 486724 h 520043"/>
              <a:gd name="connsiteX138" fmla="*/ 1450665 w 2932323"/>
              <a:gd name="connsiteY138" fmla="*/ 520043 h 520043"/>
              <a:gd name="connsiteX139" fmla="*/ 1338821 w 2932323"/>
              <a:gd name="connsiteY139" fmla="*/ 487394 h 520043"/>
              <a:gd name="connsiteX140" fmla="*/ 1254937 w 2932323"/>
              <a:gd name="connsiteY140" fmla="*/ 393967 h 520043"/>
              <a:gd name="connsiteX141" fmla="*/ 1223293 w 2932323"/>
              <a:gd name="connsiteY141" fmla="*/ 259185 h 520043"/>
              <a:gd name="connsiteX142" fmla="*/ 1253933 w 2932323"/>
              <a:gd name="connsiteY142" fmla="*/ 127416 h 520043"/>
              <a:gd name="connsiteX143" fmla="*/ 1337816 w 2932323"/>
              <a:gd name="connsiteY143" fmla="*/ 35328 h 520043"/>
              <a:gd name="connsiteX144" fmla="*/ 1448656 w 2932323"/>
              <a:gd name="connsiteY144" fmla="*/ 2010 h 520043"/>
              <a:gd name="connsiteX145" fmla="*/ 244670 w 2932323"/>
              <a:gd name="connsiteY145" fmla="*/ 2010 h 520043"/>
              <a:gd name="connsiteX146" fmla="*/ 267090 w 2932323"/>
              <a:gd name="connsiteY146" fmla="*/ 2010 h 520043"/>
              <a:gd name="connsiteX147" fmla="*/ 444693 w 2932323"/>
              <a:gd name="connsiteY147" fmla="*/ 455080 h 520043"/>
              <a:gd name="connsiteX148" fmla="*/ 488566 w 2932323"/>
              <a:gd name="connsiteY148" fmla="*/ 482538 h 520043"/>
              <a:gd name="connsiteX149" fmla="*/ 503969 w 2932323"/>
              <a:gd name="connsiteY149" fmla="*/ 482538 h 520043"/>
              <a:gd name="connsiteX150" fmla="*/ 503969 w 2932323"/>
              <a:gd name="connsiteY150" fmla="*/ 507653 h 520043"/>
              <a:gd name="connsiteX151" fmla="*/ 306400 w 2932323"/>
              <a:gd name="connsiteY151" fmla="*/ 507653 h 520043"/>
              <a:gd name="connsiteX152" fmla="*/ 306400 w 2932323"/>
              <a:gd name="connsiteY152" fmla="*/ 482538 h 520043"/>
              <a:gd name="connsiteX153" fmla="*/ 322139 w 2932323"/>
              <a:gd name="connsiteY153" fmla="*/ 482538 h 520043"/>
              <a:gd name="connsiteX154" fmla="*/ 365671 w 2932323"/>
              <a:gd name="connsiteY154" fmla="*/ 475841 h 520043"/>
              <a:gd name="connsiteX155" fmla="*/ 374377 w 2932323"/>
              <a:gd name="connsiteY155" fmla="*/ 461442 h 520043"/>
              <a:gd name="connsiteX156" fmla="*/ 372033 w 2932323"/>
              <a:gd name="connsiteY156" fmla="*/ 449387 h 520043"/>
              <a:gd name="connsiteX157" fmla="*/ 331065 w 2932323"/>
              <a:gd name="connsiteY157" fmla="*/ 344240 h 520043"/>
              <a:gd name="connsiteX158" fmla="*/ 135180 w 2932323"/>
              <a:gd name="connsiteY158" fmla="*/ 344240 h 520043"/>
              <a:gd name="connsiteX159" fmla="*/ 112180 w 2932323"/>
              <a:gd name="connsiteY159" fmla="*/ 404515 h 520043"/>
              <a:gd name="connsiteX160" fmla="*/ 103138 w 2932323"/>
              <a:gd name="connsiteY160" fmla="*/ 442690 h 520043"/>
              <a:gd name="connsiteX161" fmla="*/ 118374 w 2932323"/>
              <a:gd name="connsiteY161" fmla="*/ 470818 h 520043"/>
              <a:gd name="connsiteX162" fmla="*/ 162744 w 2932323"/>
              <a:gd name="connsiteY162" fmla="*/ 482538 h 520043"/>
              <a:gd name="connsiteX163" fmla="*/ 179487 w 2932323"/>
              <a:gd name="connsiteY163" fmla="*/ 482538 h 520043"/>
              <a:gd name="connsiteX164" fmla="*/ 179487 w 2932323"/>
              <a:gd name="connsiteY164" fmla="*/ 507653 h 520043"/>
              <a:gd name="connsiteX165" fmla="*/ 0 w 2932323"/>
              <a:gd name="connsiteY165" fmla="*/ 507653 h 520043"/>
              <a:gd name="connsiteX166" fmla="*/ 0 w 2932323"/>
              <a:gd name="connsiteY166" fmla="*/ 482538 h 520043"/>
              <a:gd name="connsiteX167" fmla="*/ 45534 w 2932323"/>
              <a:gd name="connsiteY167" fmla="*/ 469981 h 520043"/>
              <a:gd name="connsiteX168" fmla="*/ 76333 w 2932323"/>
              <a:gd name="connsiteY168" fmla="*/ 422263 h 520043"/>
              <a:gd name="connsiteX169" fmla="*/ 2889796 w 2932323"/>
              <a:gd name="connsiteY169" fmla="*/ 0 h 520043"/>
              <a:gd name="connsiteX170" fmla="*/ 2920938 w 2932323"/>
              <a:gd name="connsiteY170" fmla="*/ 13897 h 520043"/>
              <a:gd name="connsiteX171" fmla="*/ 2932323 w 2932323"/>
              <a:gd name="connsiteY171" fmla="*/ 57262 h 520043"/>
              <a:gd name="connsiteX172" fmla="*/ 2918929 w 2932323"/>
              <a:gd name="connsiteY172" fmla="*/ 156382 h 520043"/>
              <a:gd name="connsiteX173" fmla="*/ 2902855 w 2932323"/>
              <a:gd name="connsiteY173" fmla="*/ 264040 h 520043"/>
              <a:gd name="connsiteX174" fmla="*/ 2898167 w 2932323"/>
              <a:gd name="connsiteY174" fmla="*/ 362322 h 520043"/>
              <a:gd name="connsiteX175" fmla="*/ 2880755 w 2932323"/>
              <a:gd name="connsiteY175" fmla="*/ 362322 h 520043"/>
              <a:gd name="connsiteX176" fmla="*/ 2877406 w 2932323"/>
              <a:gd name="connsiteY176" fmla="*/ 272579 h 520043"/>
              <a:gd name="connsiteX177" fmla="*/ 2860328 w 2932323"/>
              <a:gd name="connsiteY177" fmla="*/ 156382 h 520043"/>
              <a:gd name="connsiteX178" fmla="*/ 2847268 w 2932323"/>
              <a:gd name="connsiteY178" fmla="*/ 58267 h 520043"/>
              <a:gd name="connsiteX179" fmla="*/ 2858989 w 2932323"/>
              <a:gd name="connsiteY179" fmla="*/ 14567 h 520043"/>
              <a:gd name="connsiteX180" fmla="*/ 2889796 w 2932323"/>
              <a:gd name="connsiteY180" fmla="*/ 0 h 520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932323" h="520043">
                <a:moveTo>
                  <a:pt x="2889796" y="435323"/>
                </a:moveTo>
                <a:cubicBezTo>
                  <a:pt x="2901181" y="435323"/>
                  <a:pt x="2910837" y="439341"/>
                  <a:pt x="2918761" y="447378"/>
                </a:cubicBezTo>
                <a:cubicBezTo>
                  <a:pt x="2926687" y="455415"/>
                  <a:pt x="2930649" y="465126"/>
                  <a:pt x="2930649" y="476511"/>
                </a:cubicBezTo>
                <a:cubicBezTo>
                  <a:pt x="2930649" y="487450"/>
                  <a:pt x="2926631" y="496938"/>
                  <a:pt x="2918594" y="504974"/>
                </a:cubicBezTo>
                <a:cubicBezTo>
                  <a:pt x="2910557" y="513011"/>
                  <a:pt x="2900958" y="517029"/>
                  <a:pt x="2889796" y="517029"/>
                </a:cubicBezTo>
                <a:cubicBezTo>
                  <a:pt x="2878634" y="517029"/>
                  <a:pt x="2869090" y="513123"/>
                  <a:pt x="2861165" y="505309"/>
                </a:cubicBezTo>
                <a:cubicBezTo>
                  <a:pt x="2853240" y="497496"/>
                  <a:pt x="2849277" y="487896"/>
                  <a:pt x="2849277" y="476511"/>
                </a:cubicBezTo>
                <a:cubicBezTo>
                  <a:pt x="2849277" y="464902"/>
                  <a:pt x="2853184" y="455135"/>
                  <a:pt x="2860997" y="447210"/>
                </a:cubicBezTo>
                <a:cubicBezTo>
                  <a:pt x="2868811" y="439285"/>
                  <a:pt x="2878411" y="435323"/>
                  <a:pt x="2889796" y="435323"/>
                </a:cubicBezTo>
                <a:close/>
                <a:moveTo>
                  <a:pt x="871314" y="264877"/>
                </a:moveTo>
                <a:lnTo>
                  <a:pt x="871314" y="455749"/>
                </a:lnTo>
                <a:cubicBezTo>
                  <a:pt x="871314" y="464679"/>
                  <a:pt x="873937" y="471376"/>
                  <a:pt x="879184" y="475841"/>
                </a:cubicBezTo>
                <a:cubicBezTo>
                  <a:pt x="884430" y="480306"/>
                  <a:pt x="893862" y="482538"/>
                  <a:pt x="907480" y="482538"/>
                </a:cubicBezTo>
                <a:lnTo>
                  <a:pt x="967420" y="482538"/>
                </a:lnTo>
                <a:cubicBezTo>
                  <a:pt x="1007157" y="482538"/>
                  <a:pt x="1036514" y="473776"/>
                  <a:pt x="1055489" y="456252"/>
                </a:cubicBezTo>
                <a:cubicBezTo>
                  <a:pt x="1074465" y="438727"/>
                  <a:pt x="1083953" y="411436"/>
                  <a:pt x="1083953" y="374378"/>
                </a:cubicBezTo>
                <a:cubicBezTo>
                  <a:pt x="1083953" y="340445"/>
                  <a:pt x="1074130" y="313711"/>
                  <a:pt x="1054485" y="294178"/>
                </a:cubicBezTo>
                <a:cubicBezTo>
                  <a:pt x="1034839" y="274644"/>
                  <a:pt x="1007715" y="264877"/>
                  <a:pt x="973113" y="264877"/>
                </a:cubicBezTo>
                <a:close/>
                <a:moveTo>
                  <a:pt x="234907" y="97446"/>
                </a:moveTo>
                <a:lnTo>
                  <a:pt x="145985" y="318121"/>
                </a:lnTo>
                <a:lnTo>
                  <a:pt x="320888" y="318121"/>
                </a:lnTo>
                <a:close/>
                <a:moveTo>
                  <a:pt x="931255" y="36835"/>
                </a:moveTo>
                <a:cubicBezTo>
                  <a:pt x="904243" y="36835"/>
                  <a:pt x="887499" y="38785"/>
                  <a:pt x="881025" y="42685"/>
                </a:cubicBezTo>
                <a:cubicBezTo>
                  <a:pt x="874551" y="46585"/>
                  <a:pt x="871314" y="53439"/>
                  <a:pt x="871314" y="63248"/>
                </a:cubicBezTo>
                <a:lnTo>
                  <a:pt x="871314" y="239763"/>
                </a:lnTo>
                <a:lnTo>
                  <a:pt x="965076" y="239763"/>
                </a:lnTo>
                <a:cubicBezTo>
                  <a:pt x="993874" y="239763"/>
                  <a:pt x="1016813" y="231293"/>
                  <a:pt x="1033891" y="214355"/>
                </a:cubicBezTo>
                <a:cubicBezTo>
                  <a:pt x="1050969" y="197416"/>
                  <a:pt x="1059507" y="169668"/>
                  <a:pt x="1059507" y="131110"/>
                </a:cubicBezTo>
                <a:cubicBezTo>
                  <a:pt x="1059507" y="107265"/>
                  <a:pt x="1055433" y="88655"/>
                  <a:pt x="1047285" y="75282"/>
                </a:cubicBezTo>
                <a:cubicBezTo>
                  <a:pt x="1039137" y="61908"/>
                  <a:pt x="1027305" y="52157"/>
                  <a:pt x="1011789" y="46028"/>
                </a:cubicBezTo>
                <a:cubicBezTo>
                  <a:pt x="996274" y="39900"/>
                  <a:pt x="969429" y="36835"/>
                  <a:pt x="931255" y="36835"/>
                </a:cubicBezTo>
                <a:close/>
                <a:moveTo>
                  <a:pt x="1987414" y="27794"/>
                </a:moveTo>
                <a:cubicBezTo>
                  <a:pt x="1943881" y="27794"/>
                  <a:pt x="1908609" y="45877"/>
                  <a:pt x="1881597" y="82042"/>
                </a:cubicBezTo>
                <a:cubicBezTo>
                  <a:pt x="1854585" y="118207"/>
                  <a:pt x="1841079" y="177143"/>
                  <a:pt x="1841079" y="258850"/>
                </a:cubicBezTo>
                <a:cubicBezTo>
                  <a:pt x="1841079" y="347477"/>
                  <a:pt x="1854919" y="408757"/>
                  <a:pt x="1882601" y="442690"/>
                </a:cubicBezTo>
                <a:cubicBezTo>
                  <a:pt x="1910283" y="476623"/>
                  <a:pt x="1944551" y="493589"/>
                  <a:pt x="1985405" y="493589"/>
                </a:cubicBezTo>
                <a:cubicBezTo>
                  <a:pt x="2013979" y="493589"/>
                  <a:pt x="2039094" y="485887"/>
                  <a:pt x="2060749" y="470483"/>
                </a:cubicBezTo>
                <a:cubicBezTo>
                  <a:pt x="2082403" y="455080"/>
                  <a:pt x="2099649" y="430635"/>
                  <a:pt x="2112485" y="397148"/>
                </a:cubicBezTo>
                <a:cubicBezTo>
                  <a:pt x="2125321" y="363662"/>
                  <a:pt x="2131740" y="319683"/>
                  <a:pt x="2131740" y="265212"/>
                </a:cubicBezTo>
                <a:cubicBezTo>
                  <a:pt x="2131740" y="205830"/>
                  <a:pt x="2125712" y="159451"/>
                  <a:pt x="2113657" y="126076"/>
                </a:cubicBezTo>
                <a:cubicBezTo>
                  <a:pt x="2101602" y="92702"/>
                  <a:pt x="2084413" y="67978"/>
                  <a:pt x="2062088" y="51904"/>
                </a:cubicBezTo>
                <a:cubicBezTo>
                  <a:pt x="2039764" y="35831"/>
                  <a:pt x="2014873" y="27794"/>
                  <a:pt x="1987414" y="27794"/>
                </a:cubicBezTo>
                <a:close/>
                <a:moveTo>
                  <a:pt x="1454014" y="27794"/>
                </a:moveTo>
                <a:cubicBezTo>
                  <a:pt x="1410481" y="27794"/>
                  <a:pt x="1375209" y="45877"/>
                  <a:pt x="1348197" y="82042"/>
                </a:cubicBezTo>
                <a:cubicBezTo>
                  <a:pt x="1321185" y="118207"/>
                  <a:pt x="1307678" y="177143"/>
                  <a:pt x="1307678" y="258850"/>
                </a:cubicBezTo>
                <a:cubicBezTo>
                  <a:pt x="1307678" y="347477"/>
                  <a:pt x="1321519" y="408757"/>
                  <a:pt x="1349201" y="442690"/>
                </a:cubicBezTo>
                <a:cubicBezTo>
                  <a:pt x="1376883" y="476623"/>
                  <a:pt x="1411151" y="493589"/>
                  <a:pt x="1452005" y="493589"/>
                </a:cubicBezTo>
                <a:cubicBezTo>
                  <a:pt x="1480579" y="493589"/>
                  <a:pt x="1505694" y="485887"/>
                  <a:pt x="1527349" y="470483"/>
                </a:cubicBezTo>
                <a:cubicBezTo>
                  <a:pt x="1549003" y="455080"/>
                  <a:pt x="1566249" y="430635"/>
                  <a:pt x="1579085" y="397148"/>
                </a:cubicBezTo>
                <a:cubicBezTo>
                  <a:pt x="1591921" y="363662"/>
                  <a:pt x="1598340" y="319683"/>
                  <a:pt x="1598340" y="265212"/>
                </a:cubicBezTo>
                <a:cubicBezTo>
                  <a:pt x="1598340" y="205830"/>
                  <a:pt x="1592312" y="159451"/>
                  <a:pt x="1580257" y="126076"/>
                </a:cubicBezTo>
                <a:cubicBezTo>
                  <a:pt x="1568202" y="92702"/>
                  <a:pt x="1551012" y="67978"/>
                  <a:pt x="1528688" y="51904"/>
                </a:cubicBezTo>
                <a:cubicBezTo>
                  <a:pt x="1506364" y="35831"/>
                  <a:pt x="1481473" y="27794"/>
                  <a:pt x="1454014" y="27794"/>
                </a:cubicBezTo>
                <a:close/>
                <a:moveTo>
                  <a:pt x="2280717" y="12390"/>
                </a:moveTo>
                <a:lnTo>
                  <a:pt x="2507084" y="12390"/>
                </a:lnTo>
                <a:lnTo>
                  <a:pt x="2507084" y="37505"/>
                </a:lnTo>
                <a:lnTo>
                  <a:pt x="2458864" y="37505"/>
                </a:lnTo>
                <a:cubicBezTo>
                  <a:pt x="2448595" y="37505"/>
                  <a:pt x="2440670" y="40183"/>
                  <a:pt x="2435089" y="45539"/>
                </a:cubicBezTo>
                <a:cubicBezTo>
                  <a:pt x="2429508" y="50895"/>
                  <a:pt x="2426717" y="57703"/>
                  <a:pt x="2426717" y="65963"/>
                </a:cubicBezTo>
                <a:lnTo>
                  <a:pt x="2426717" y="295952"/>
                </a:lnTo>
                <a:lnTo>
                  <a:pt x="2613236" y="96776"/>
                </a:lnTo>
                <a:cubicBezTo>
                  <a:pt x="2623951" y="85167"/>
                  <a:pt x="2629309" y="74228"/>
                  <a:pt x="2629309" y="63959"/>
                </a:cubicBezTo>
                <a:cubicBezTo>
                  <a:pt x="2629309" y="56146"/>
                  <a:pt x="2625626" y="49783"/>
                  <a:pt x="2618259" y="44872"/>
                </a:cubicBezTo>
                <a:cubicBezTo>
                  <a:pt x="2610892" y="39961"/>
                  <a:pt x="2598837" y="37505"/>
                  <a:pt x="2582094" y="37505"/>
                </a:cubicBezTo>
                <a:lnTo>
                  <a:pt x="2568364" y="37505"/>
                </a:lnTo>
                <a:lnTo>
                  <a:pt x="2568364" y="12390"/>
                </a:lnTo>
                <a:lnTo>
                  <a:pt x="2771626" y="12390"/>
                </a:lnTo>
                <a:lnTo>
                  <a:pt x="2771626" y="37505"/>
                </a:lnTo>
                <a:lnTo>
                  <a:pt x="2755888" y="37505"/>
                </a:lnTo>
                <a:cubicBezTo>
                  <a:pt x="2742270" y="37505"/>
                  <a:pt x="2727313" y="41523"/>
                  <a:pt x="2711016" y="49560"/>
                </a:cubicBezTo>
                <a:cubicBezTo>
                  <a:pt x="2694719" y="57597"/>
                  <a:pt x="2679651" y="68759"/>
                  <a:pt x="2665809" y="83046"/>
                </a:cubicBezTo>
                <a:lnTo>
                  <a:pt x="2551129" y="202854"/>
                </a:lnTo>
                <a:lnTo>
                  <a:pt x="2715369" y="445034"/>
                </a:lnTo>
                <a:cubicBezTo>
                  <a:pt x="2724522" y="458652"/>
                  <a:pt x="2734010" y="468307"/>
                  <a:pt x="2743833" y="473999"/>
                </a:cubicBezTo>
                <a:cubicBezTo>
                  <a:pt x="2753655" y="479692"/>
                  <a:pt x="2765264" y="482538"/>
                  <a:pt x="2778659" y="482538"/>
                </a:cubicBezTo>
                <a:lnTo>
                  <a:pt x="2796741" y="482538"/>
                </a:lnTo>
                <a:lnTo>
                  <a:pt x="2796741" y="507653"/>
                </a:lnTo>
                <a:lnTo>
                  <a:pt x="2573387" y="507653"/>
                </a:lnTo>
                <a:lnTo>
                  <a:pt x="2573387" y="482538"/>
                </a:lnTo>
                <a:lnTo>
                  <a:pt x="2598837" y="482538"/>
                </a:lnTo>
                <a:cubicBezTo>
                  <a:pt x="2617366" y="482538"/>
                  <a:pt x="2629700" y="480976"/>
                  <a:pt x="2635839" y="477850"/>
                </a:cubicBezTo>
                <a:cubicBezTo>
                  <a:pt x="2641979" y="474725"/>
                  <a:pt x="2645048" y="470818"/>
                  <a:pt x="2645048" y="466130"/>
                </a:cubicBezTo>
                <a:cubicBezTo>
                  <a:pt x="2645048" y="461889"/>
                  <a:pt x="2643709" y="457647"/>
                  <a:pt x="2641029" y="453405"/>
                </a:cubicBezTo>
                <a:lnTo>
                  <a:pt x="2504489" y="252665"/>
                </a:lnTo>
                <a:lnTo>
                  <a:pt x="2426717" y="335868"/>
                </a:lnTo>
                <a:lnTo>
                  <a:pt x="2426717" y="457759"/>
                </a:lnTo>
                <a:cubicBezTo>
                  <a:pt x="2426717" y="465349"/>
                  <a:pt x="2428949" y="470930"/>
                  <a:pt x="2433414" y="474502"/>
                </a:cubicBezTo>
                <a:cubicBezTo>
                  <a:pt x="2440558" y="479860"/>
                  <a:pt x="2449041" y="482538"/>
                  <a:pt x="2458864" y="482538"/>
                </a:cubicBezTo>
                <a:lnTo>
                  <a:pt x="2507084" y="482538"/>
                </a:lnTo>
                <a:lnTo>
                  <a:pt x="2507084" y="507653"/>
                </a:lnTo>
                <a:lnTo>
                  <a:pt x="2280717" y="507653"/>
                </a:lnTo>
                <a:lnTo>
                  <a:pt x="2280717" y="482538"/>
                </a:lnTo>
                <a:lnTo>
                  <a:pt x="2324249" y="482538"/>
                </a:lnTo>
                <a:cubicBezTo>
                  <a:pt x="2335411" y="482538"/>
                  <a:pt x="2343671" y="480250"/>
                  <a:pt x="2349029" y="475674"/>
                </a:cubicBezTo>
                <a:cubicBezTo>
                  <a:pt x="2354387" y="471097"/>
                  <a:pt x="2357065" y="465126"/>
                  <a:pt x="2357065" y="457759"/>
                </a:cubicBezTo>
                <a:lnTo>
                  <a:pt x="2357065" y="62285"/>
                </a:lnTo>
                <a:cubicBezTo>
                  <a:pt x="2357065" y="54471"/>
                  <a:pt x="2354052" y="48388"/>
                  <a:pt x="2348024" y="44035"/>
                </a:cubicBezTo>
                <a:cubicBezTo>
                  <a:pt x="2341997" y="39682"/>
                  <a:pt x="2331839" y="37505"/>
                  <a:pt x="2317552" y="37505"/>
                </a:cubicBezTo>
                <a:lnTo>
                  <a:pt x="2280717" y="37505"/>
                </a:lnTo>
                <a:close/>
                <a:moveTo>
                  <a:pt x="723305" y="12390"/>
                </a:moveTo>
                <a:lnTo>
                  <a:pt x="981484" y="12390"/>
                </a:lnTo>
                <a:cubicBezTo>
                  <a:pt x="1032160" y="12390"/>
                  <a:pt x="1070949" y="23542"/>
                  <a:pt x="1097849" y="45845"/>
                </a:cubicBezTo>
                <a:cubicBezTo>
                  <a:pt x="1124750" y="68149"/>
                  <a:pt x="1138200" y="96139"/>
                  <a:pt x="1138200" y="129817"/>
                </a:cubicBezTo>
                <a:cubicBezTo>
                  <a:pt x="1138200" y="157918"/>
                  <a:pt x="1128824" y="181781"/>
                  <a:pt x="1110072" y="201408"/>
                </a:cubicBezTo>
                <a:cubicBezTo>
                  <a:pt x="1091319" y="221034"/>
                  <a:pt x="1063079" y="236534"/>
                  <a:pt x="1025351" y="247909"/>
                </a:cubicBezTo>
                <a:cubicBezTo>
                  <a:pt x="1072009" y="257739"/>
                  <a:pt x="1107003" y="273211"/>
                  <a:pt x="1130331" y="294327"/>
                </a:cubicBezTo>
                <a:cubicBezTo>
                  <a:pt x="1153660" y="315442"/>
                  <a:pt x="1165324" y="342088"/>
                  <a:pt x="1165324" y="374262"/>
                </a:cubicBezTo>
                <a:cubicBezTo>
                  <a:pt x="1165324" y="398840"/>
                  <a:pt x="1158683" y="420624"/>
                  <a:pt x="1145400" y="439616"/>
                </a:cubicBezTo>
                <a:cubicBezTo>
                  <a:pt x="1132117" y="458607"/>
                  <a:pt x="1110016" y="474694"/>
                  <a:pt x="1079097" y="487878"/>
                </a:cubicBezTo>
                <a:cubicBezTo>
                  <a:pt x="1048178" y="501061"/>
                  <a:pt x="1013073" y="507653"/>
                  <a:pt x="973783" y="507653"/>
                </a:cubicBezTo>
                <a:lnTo>
                  <a:pt x="723305" y="507653"/>
                </a:lnTo>
                <a:lnTo>
                  <a:pt x="723305" y="482538"/>
                </a:lnTo>
                <a:lnTo>
                  <a:pt x="764158" y="482538"/>
                </a:lnTo>
                <a:cubicBezTo>
                  <a:pt x="776436" y="482538"/>
                  <a:pt x="785422" y="480529"/>
                  <a:pt x="791115" y="476511"/>
                </a:cubicBezTo>
                <a:cubicBezTo>
                  <a:pt x="796807" y="472493"/>
                  <a:pt x="799654" y="467916"/>
                  <a:pt x="799654" y="462782"/>
                </a:cubicBezTo>
                <a:lnTo>
                  <a:pt x="799654" y="65968"/>
                </a:lnTo>
                <a:cubicBezTo>
                  <a:pt x="799654" y="56592"/>
                  <a:pt x="796863" y="49504"/>
                  <a:pt x="791282" y="44705"/>
                </a:cubicBezTo>
                <a:cubicBezTo>
                  <a:pt x="785701" y="39905"/>
                  <a:pt x="777553" y="37505"/>
                  <a:pt x="766837" y="37505"/>
                </a:cubicBezTo>
                <a:lnTo>
                  <a:pt x="723305" y="37505"/>
                </a:lnTo>
                <a:close/>
                <a:moveTo>
                  <a:pt x="1982056" y="2010"/>
                </a:moveTo>
                <a:cubicBezTo>
                  <a:pt x="2023802" y="2010"/>
                  <a:pt x="2062925" y="13004"/>
                  <a:pt x="2099425" y="34994"/>
                </a:cubicBezTo>
                <a:cubicBezTo>
                  <a:pt x="2135925" y="56983"/>
                  <a:pt x="2164501" y="87679"/>
                  <a:pt x="2185151" y="127081"/>
                </a:cubicBezTo>
                <a:cubicBezTo>
                  <a:pt x="2205800" y="166483"/>
                  <a:pt x="2216125" y="210853"/>
                  <a:pt x="2216125" y="260189"/>
                </a:cubicBezTo>
                <a:cubicBezTo>
                  <a:pt x="2216125" y="309526"/>
                  <a:pt x="2205745" y="354063"/>
                  <a:pt x="2184983" y="393800"/>
                </a:cubicBezTo>
                <a:cubicBezTo>
                  <a:pt x="2164221" y="433537"/>
                  <a:pt x="2135702" y="464512"/>
                  <a:pt x="2099425" y="486724"/>
                </a:cubicBezTo>
                <a:cubicBezTo>
                  <a:pt x="2063149" y="508937"/>
                  <a:pt x="2024695" y="520043"/>
                  <a:pt x="1984065" y="520043"/>
                </a:cubicBezTo>
                <a:cubicBezTo>
                  <a:pt x="1944328" y="520043"/>
                  <a:pt x="1907047" y="509160"/>
                  <a:pt x="1872221" y="487394"/>
                </a:cubicBezTo>
                <a:cubicBezTo>
                  <a:pt x="1837395" y="465628"/>
                  <a:pt x="1809434" y="434486"/>
                  <a:pt x="1788337" y="393967"/>
                </a:cubicBezTo>
                <a:cubicBezTo>
                  <a:pt x="1767241" y="353449"/>
                  <a:pt x="1756693" y="308521"/>
                  <a:pt x="1756693" y="259185"/>
                </a:cubicBezTo>
                <a:cubicBezTo>
                  <a:pt x="1756693" y="210518"/>
                  <a:pt x="1766906" y="166595"/>
                  <a:pt x="1787333" y="127416"/>
                </a:cubicBezTo>
                <a:cubicBezTo>
                  <a:pt x="1807759" y="88237"/>
                  <a:pt x="1835721" y="57541"/>
                  <a:pt x="1871216" y="35328"/>
                </a:cubicBezTo>
                <a:cubicBezTo>
                  <a:pt x="1906712" y="13116"/>
                  <a:pt x="1943658" y="2010"/>
                  <a:pt x="1982056" y="2010"/>
                </a:cubicBezTo>
                <a:close/>
                <a:moveTo>
                  <a:pt x="1448656" y="2010"/>
                </a:moveTo>
                <a:cubicBezTo>
                  <a:pt x="1490402" y="2010"/>
                  <a:pt x="1529525" y="13004"/>
                  <a:pt x="1566025" y="34994"/>
                </a:cubicBezTo>
                <a:cubicBezTo>
                  <a:pt x="1602525" y="56983"/>
                  <a:pt x="1631101" y="87679"/>
                  <a:pt x="1651751" y="127081"/>
                </a:cubicBezTo>
                <a:cubicBezTo>
                  <a:pt x="1672400" y="166483"/>
                  <a:pt x="1682725" y="210853"/>
                  <a:pt x="1682725" y="260189"/>
                </a:cubicBezTo>
                <a:cubicBezTo>
                  <a:pt x="1682725" y="309526"/>
                  <a:pt x="1672345" y="354063"/>
                  <a:pt x="1651583" y="393800"/>
                </a:cubicBezTo>
                <a:cubicBezTo>
                  <a:pt x="1630821" y="433537"/>
                  <a:pt x="1602302" y="464512"/>
                  <a:pt x="1566025" y="486724"/>
                </a:cubicBezTo>
                <a:cubicBezTo>
                  <a:pt x="1529749" y="508937"/>
                  <a:pt x="1491295" y="520043"/>
                  <a:pt x="1450665" y="520043"/>
                </a:cubicBezTo>
                <a:cubicBezTo>
                  <a:pt x="1410928" y="520043"/>
                  <a:pt x="1373647" y="509160"/>
                  <a:pt x="1338821" y="487394"/>
                </a:cubicBezTo>
                <a:cubicBezTo>
                  <a:pt x="1303995" y="465628"/>
                  <a:pt x="1276034" y="434486"/>
                  <a:pt x="1254937" y="393967"/>
                </a:cubicBezTo>
                <a:cubicBezTo>
                  <a:pt x="1233841" y="353449"/>
                  <a:pt x="1223293" y="308521"/>
                  <a:pt x="1223293" y="259185"/>
                </a:cubicBezTo>
                <a:cubicBezTo>
                  <a:pt x="1223293" y="210518"/>
                  <a:pt x="1233506" y="166595"/>
                  <a:pt x="1253933" y="127416"/>
                </a:cubicBezTo>
                <a:cubicBezTo>
                  <a:pt x="1274359" y="88237"/>
                  <a:pt x="1302321" y="57541"/>
                  <a:pt x="1337816" y="35328"/>
                </a:cubicBezTo>
                <a:cubicBezTo>
                  <a:pt x="1373312" y="13116"/>
                  <a:pt x="1410258" y="2010"/>
                  <a:pt x="1448656" y="2010"/>
                </a:cubicBezTo>
                <a:close/>
                <a:moveTo>
                  <a:pt x="244670" y="2010"/>
                </a:moveTo>
                <a:lnTo>
                  <a:pt x="267090" y="2010"/>
                </a:lnTo>
                <a:lnTo>
                  <a:pt x="444693" y="455080"/>
                </a:lnTo>
                <a:cubicBezTo>
                  <a:pt x="451837" y="473386"/>
                  <a:pt x="466461" y="482538"/>
                  <a:pt x="488566" y="482538"/>
                </a:cubicBezTo>
                <a:lnTo>
                  <a:pt x="503969" y="482538"/>
                </a:lnTo>
                <a:lnTo>
                  <a:pt x="503969" y="507653"/>
                </a:lnTo>
                <a:lnTo>
                  <a:pt x="306400" y="507653"/>
                </a:lnTo>
                <a:lnTo>
                  <a:pt x="306400" y="482538"/>
                </a:lnTo>
                <a:lnTo>
                  <a:pt x="322139" y="482538"/>
                </a:lnTo>
                <a:cubicBezTo>
                  <a:pt x="342677" y="482538"/>
                  <a:pt x="357188" y="480306"/>
                  <a:pt x="365671" y="475841"/>
                </a:cubicBezTo>
                <a:cubicBezTo>
                  <a:pt x="371475" y="472716"/>
                  <a:pt x="374377" y="467916"/>
                  <a:pt x="374377" y="461442"/>
                </a:cubicBezTo>
                <a:cubicBezTo>
                  <a:pt x="374377" y="457647"/>
                  <a:pt x="373596" y="453629"/>
                  <a:pt x="372033" y="449387"/>
                </a:cubicBezTo>
                <a:lnTo>
                  <a:pt x="331065" y="344240"/>
                </a:lnTo>
                <a:lnTo>
                  <a:pt x="135180" y="344240"/>
                </a:lnTo>
                <a:lnTo>
                  <a:pt x="112180" y="404515"/>
                </a:lnTo>
                <a:cubicBezTo>
                  <a:pt x="106152" y="420589"/>
                  <a:pt x="103138" y="433314"/>
                  <a:pt x="103138" y="442690"/>
                </a:cubicBezTo>
                <a:cubicBezTo>
                  <a:pt x="103138" y="453629"/>
                  <a:pt x="108217" y="463005"/>
                  <a:pt x="118374" y="470818"/>
                </a:cubicBezTo>
                <a:cubicBezTo>
                  <a:pt x="128532" y="478632"/>
                  <a:pt x="143322" y="482538"/>
                  <a:pt x="162744" y="482538"/>
                </a:cubicBezTo>
                <a:lnTo>
                  <a:pt x="179487" y="482538"/>
                </a:lnTo>
                <a:lnTo>
                  <a:pt x="179487" y="507653"/>
                </a:lnTo>
                <a:lnTo>
                  <a:pt x="0" y="507653"/>
                </a:lnTo>
                <a:lnTo>
                  <a:pt x="0" y="482538"/>
                </a:lnTo>
                <a:cubicBezTo>
                  <a:pt x="19196" y="482538"/>
                  <a:pt x="34374" y="478353"/>
                  <a:pt x="45534" y="469981"/>
                </a:cubicBezTo>
                <a:cubicBezTo>
                  <a:pt x="56694" y="461609"/>
                  <a:pt x="66961" y="445703"/>
                  <a:pt x="76333" y="422263"/>
                </a:cubicBezTo>
                <a:close/>
                <a:moveTo>
                  <a:pt x="2889796" y="0"/>
                </a:moveTo>
                <a:cubicBezTo>
                  <a:pt x="2902967" y="0"/>
                  <a:pt x="2913348" y="4633"/>
                  <a:pt x="2920938" y="13897"/>
                </a:cubicBezTo>
                <a:cubicBezTo>
                  <a:pt x="2928528" y="23162"/>
                  <a:pt x="2932323" y="37617"/>
                  <a:pt x="2932323" y="57262"/>
                </a:cubicBezTo>
                <a:cubicBezTo>
                  <a:pt x="2932323" y="74005"/>
                  <a:pt x="2927859" y="107045"/>
                  <a:pt x="2918929" y="156382"/>
                </a:cubicBezTo>
                <a:cubicBezTo>
                  <a:pt x="2910892" y="199691"/>
                  <a:pt x="2905535" y="235577"/>
                  <a:pt x="2902855" y="264040"/>
                </a:cubicBezTo>
                <a:cubicBezTo>
                  <a:pt x="2900177" y="292503"/>
                  <a:pt x="2898614" y="325264"/>
                  <a:pt x="2898167" y="362322"/>
                </a:cubicBezTo>
                <a:lnTo>
                  <a:pt x="2880755" y="362322"/>
                </a:lnTo>
                <a:cubicBezTo>
                  <a:pt x="2880531" y="322362"/>
                  <a:pt x="2879415" y="292448"/>
                  <a:pt x="2877406" y="272579"/>
                </a:cubicBezTo>
                <a:cubicBezTo>
                  <a:pt x="2874057" y="239763"/>
                  <a:pt x="2868365" y="201030"/>
                  <a:pt x="2860328" y="156382"/>
                </a:cubicBezTo>
                <a:cubicBezTo>
                  <a:pt x="2851621" y="106375"/>
                  <a:pt x="2847268" y="73670"/>
                  <a:pt x="2847268" y="58267"/>
                </a:cubicBezTo>
                <a:cubicBezTo>
                  <a:pt x="2847268" y="38844"/>
                  <a:pt x="2851175" y="24278"/>
                  <a:pt x="2858989" y="14567"/>
                </a:cubicBezTo>
                <a:cubicBezTo>
                  <a:pt x="2866802" y="4856"/>
                  <a:pt x="2877071" y="0"/>
                  <a:pt x="2889796" y="0"/>
                </a:cubicBezTo>
                <a:close/>
              </a:path>
            </a:pathLst>
          </a:custGeom>
          <a:solidFill>
            <a:prstClr val="black">
              <a:lumMod val="75000"/>
              <a:lumOff val="25000"/>
            </a:prst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r" defTabSz="1218565">
              <a:defRPr/>
            </a:pPr>
            <a:endParaRPr lang="en-US" altLang="zh-CN" sz="5400" dirty="0">
              <a:solidFill>
                <a:prstClr val="black">
                  <a:lumMod val="75000"/>
                  <a:lumOff val="25000"/>
                </a:prstClr>
              </a:solidFill>
              <a:latin typeface="News706 BT" panose="02040804060705020204" pitchFamily="18" charset="0"/>
              <a:ea typeface="华文琥珀" panose="02010800040101010101" pitchFamily="2" charset="-122"/>
              <a:cs typeface="+mn-ea"/>
              <a:sym typeface="Arial" panose="020B0604020202020204" pitchFamily="34" charset="0"/>
            </a:endParaRPr>
          </a:p>
        </p:txBody>
      </p:sp>
      <p:cxnSp>
        <p:nvCxnSpPr>
          <p:cNvPr id="12" name="321"/>
          <p:cNvCxnSpPr/>
          <p:nvPr/>
        </p:nvCxnSpPr>
        <p:spPr bwMode="auto">
          <a:xfrm flipH="1">
            <a:off x="633656" y="2944328"/>
            <a:ext cx="488907" cy="0"/>
          </a:xfrm>
          <a:prstGeom prst="line">
            <a:avLst/>
          </a:prstGeom>
          <a:ln>
            <a:solidFill>
              <a:srgbClr val="57776F"/>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982762" y="2660055"/>
            <a:ext cx="4473158" cy="523220"/>
          </a:xfrm>
          <a:prstGeom prst="rect">
            <a:avLst/>
          </a:prstGeom>
        </p:spPr>
        <p:txBody>
          <a:bodyPr wrap="square">
            <a:spAutoFit/>
          </a:bodyPr>
          <a:lstStyle/>
          <a:p>
            <a:r>
              <a:rPr lang="zh-CN" altLang="en-US" sz="28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看见更大的世界</a:t>
            </a:r>
            <a:endParaRPr lang="en-US" sz="2800"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Rectangle 2"/>
          <p:cNvSpPr/>
          <p:nvPr/>
        </p:nvSpPr>
        <p:spPr>
          <a:xfrm>
            <a:off x="982762" y="2396959"/>
            <a:ext cx="936347" cy="338554"/>
          </a:xfrm>
          <a:prstGeom prst="rect">
            <a:avLst/>
          </a:prstGeom>
        </p:spPr>
        <p:txBody>
          <a:bodyPr wrap="none">
            <a:spAutoFit/>
          </a:bodyPr>
          <a:lstStyle/>
          <a:p>
            <a:r>
              <a:rPr lang="id-ID" sz="1600" dirty="0" smtClean="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Pris </a:t>
            </a:r>
            <a:r>
              <a:rPr lang="id-ID"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Trip</a:t>
            </a:r>
            <a:endParaRPr lang="en-US" sz="16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4" name="Straight Connector 3"/>
          <p:cNvCxnSpPr/>
          <p:nvPr/>
        </p:nvCxnSpPr>
        <p:spPr>
          <a:xfrm rot="16200000">
            <a:off x="1209152" y="3506083"/>
            <a:ext cx="0" cy="266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Rectangle 8"/>
          <p:cNvSpPr/>
          <p:nvPr/>
        </p:nvSpPr>
        <p:spPr>
          <a:xfrm>
            <a:off x="5094921" y="3429000"/>
            <a:ext cx="3008519" cy="2675297"/>
          </a:xfrm>
          <a:prstGeom prst="rect">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Rectangle 9"/>
          <p:cNvSpPr/>
          <p:nvPr/>
        </p:nvSpPr>
        <p:spPr>
          <a:xfrm>
            <a:off x="8200718" y="3429000"/>
            <a:ext cx="3008519" cy="2667000"/>
          </a:xfrm>
          <a:prstGeom prst="rect">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0"/>
          <p:cNvSpPr txBox="1"/>
          <p:nvPr/>
        </p:nvSpPr>
        <p:spPr>
          <a:xfrm>
            <a:off x="982762" y="3812548"/>
            <a:ext cx="3311446" cy="1477328"/>
          </a:xfrm>
          <a:prstGeom prst="rect">
            <a:avLst/>
          </a:prstGeom>
          <a:noFill/>
        </p:spPr>
        <p:txBody>
          <a:bodyPr wrap="square" rtlCol="0">
            <a:spAutoFit/>
          </a:bodyPr>
          <a:lstStyle/>
          <a:p>
            <a:pPr>
              <a:lnSpc>
                <a:spcPct val="150000"/>
              </a:lnSpc>
            </a:pPr>
            <a:r>
              <a:rPr lang="id-ID"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Enim ad minim veniam, quis nostrud exercitation ullamco laboris nisi ut aliquip ex ea commodo consequat. Duis aute irure dolor in reprehenderit in voluptate velit esse cillum dolore eu fugiat nulla pariatur.</a:t>
            </a:r>
            <a:endParaRPr lang="id-ID" sz="120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Rectangle 11"/>
          <p:cNvSpPr/>
          <p:nvPr/>
        </p:nvSpPr>
        <p:spPr>
          <a:xfrm>
            <a:off x="5278309" y="3673390"/>
            <a:ext cx="2691398" cy="1167371"/>
          </a:xfrm>
          <a:prstGeom prst="rect">
            <a:avLst/>
          </a:prstGeom>
        </p:spPr>
        <p:txBody>
          <a:bodyPr wrap="square">
            <a:spAutoFit/>
          </a:bodyPr>
          <a:lstStyle/>
          <a:p>
            <a:pPr>
              <a:lnSpc>
                <a:spcPct val="150000"/>
              </a:lnSpc>
            </a:pP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读书可以抚育青年，慰藉老年。读书可以增进幸福，消灾解愁。在家时，给你带来快乐；外出时，让你心旷神怡。</a:t>
            </a:r>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古罗马</a:t>
            </a:r>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西塞罗</a:t>
            </a:r>
            <a:endPar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Rectangle: Rounded Corners 16"/>
          <p:cNvSpPr/>
          <p:nvPr/>
        </p:nvSpPr>
        <p:spPr>
          <a:xfrm>
            <a:off x="5865542" y="5320720"/>
            <a:ext cx="1940002" cy="58945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Rectangle 17"/>
          <p:cNvSpPr/>
          <p:nvPr/>
        </p:nvSpPr>
        <p:spPr>
          <a:xfrm>
            <a:off x="8385851" y="3666061"/>
            <a:ext cx="2266108" cy="613373"/>
          </a:xfrm>
          <a:prstGeom prst="rect">
            <a:avLst/>
          </a:prstGeom>
        </p:spPr>
        <p:txBody>
          <a:bodyPr wrap="square">
            <a:spAutoFit/>
          </a:bodyPr>
          <a:lstStyle/>
          <a:p>
            <a:pPr>
              <a:lnSpc>
                <a:spcPct val="150000"/>
              </a:lnSpc>
            </a:pP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读书有三到，谓心到，眼到，口到。</a:t>
            </a:r>
            <a:r>
              <a:rPr lang="en-US" altLang="zh-CN"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200" b="1" dirty="0">
                <a:solidFill>
                  <a:schemeClr val="bg1"/>
                </a:solidFill>
                <a:latin typeface="Arial" panose="020B0604020202020204" pitchFamily="34" charset="0"/>
                <a:ea typeface="微软雅黑" panose="020B0503020204020204" pitchFamily="34" charset="-122"/>
                <a:sym typeface="Arial" panose="020B0604020202020204" pitchFamily="34" charset="0"/>
              </a:rPr>
              <a:t>朱熹</a:t>
            </a:r>
            <a:endParaRPr lang="id-ID" sz="1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Rectangle: Rounded Corners 21"/>
          <p:cNvSpPr/>
          <p:nvPr/>
        </p:nvSpPr>
        <p:spPr>
          <a:xfrm>
            <a:off x="9605962" y="5313391"/>
            <a:ext cx="1307123" cy="589456"/>
          </a:xfrm>
          <a:prstGeom prst="roundRect">
            <a:avLst>
              <a:gd name="adj" fmla="val 50000"/>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id-ID"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5361193" y="892722"/>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24" name="文本框 23"/>
          <p:cNvSpPr txBox="1"/>
          <p:nvPr/>
        </p:nvSpPr>
        <p:spPr>
          <a:xfrm>
            <a:off x="3794067" y="317922"/>
            <a:ext cx="458793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亲子阅读</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读后感</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25" name="组合 24"/>
          <p:cNvGrpSpPr/>
          <p:nvPr/>
        </p:nvGrpSpPr>
        <p:grpSpPr>
          <a:xfrm>
            <a:off x="3077391" y="640517"/>
            <a:ext cx="6065788" cy="0"/>
            <a:chOff x="4615664" y="960506"/>
            <a:chExt cx="9102718" cy="0"/>
          </a:xfrm>
        </p:grpSpPr>
        <p:cxnSp>
          <p:nvCxnSpPr>
            <p:cNvPr id="27" name="321"/>
            <p:cNvCxnSpPr/>
            <p:nvPr/>
          </p:nvCxnSpPr>
          <p:spPr bwMode="auto">
            <a:xfrm flipH="1">
              <a:off x="4615664"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8" name="3 22"/>
            <p:cNvCxnSpPr/>
            <p:nvPr/>
          </p:nvCxnSpPr>
          <p:spPr bwMode="auto">
            <a:xfrm flipH="1">
              <a:off x="12403703"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14" name="图片占位符 13"/>
          <p:cNvPicPr>
            <a:picLocks noGrp="1" noChangeAspect="1"/>
          </p:cNvPicPr>
          <p:nvPr>
            <p:ph type="pic" sz="quarter" idx="16"/>
          </p:nvPr>
        </p:nvPicPr>
        <p:blipFill>
          <a:blip r:embed="rId1" cstate="print">
            <a:extLst>
              <a:ext uri="{28A0092B-C50C-407E-A947-70E740481C1C}">
                <a14:useLocalDpi xmlns:a14="http://schemas.microsoft.com/office/drawing/2010/main" val="0"/>
              </a:ext>
            </a:extLst>
          </a:blip>
          <a:srcRect t="34146" b="34146"/>
          <a:stretch>
            <a:fillRect/>
          </a:stretch>
        </p:blipFill>
        <p:spPr/>
      </p:pic>
      <p:pic>
        <p:nvPicPr>
          <p:cNvPr id="30" name="图片占位符 29"/>
          <p:cNvPicPr>
            <a:picLocks noGrp="1" noChangeAspect="1"/>
          </p:cNvPicPr>
          <p:nvPr>
            <p:ph type="pic" sz="quarter" idx="17"/>
          </p:nvPr>
        </p:nvPicPr>
        <p:blipFill>
          <a:blip r:embed="rId2" cstate="print">
            <a:extLst>
              <a:ext uri="{28A0092B-C50C-407E-A947-70E740481C1C}">
                <a14:useLocalDpi xmlns:a14="http://schemas.microsoft.com/office/drawing/2010/main" val="0"/>
              </a:ext>
            </a:extLst>
          </a:blip>
          <a:srcRect t="14301" b="14301"/>
          <a:stretch>
            <a:fillRect/>
          </a:stretch>
        </p:blipFill>
        <p:spPr>
          <a:xfrm flipH="1">
            <a:off x="8200719" y="2005047"/>
            <a:ext cx="3008519" cy="1432249"/>
          </a:xfrm>
        </p:spPr>
      </p:pic>
      <p:sp>
        <p:nvSpPr>
          <p:cNvPr id="21" name="Rectangle 11"/>
          <p:cNvSpPr/>
          <p:nvPr/>
        </p:nvSpPr>
        <p:spPr>
          <a:xfrm>
            <a:off x="5567646" y="5381698"/>
            <a:ext cx="2131810" cy="415498"/>
          </a:xfrm>
          <a:prstGeom prst="rect">
            <a:avLst/>
          </a:prstGeom>
        </p:spPr>
        <p:txBody>
          <a:bodyPr wrap="square">
            <a:spAutoFit/>
          </a:bodyPr>
          <a:lstStyle/>
          <a:p>
            <a:pPr algn="r">
              <a:lnSpc>
                <a:spcPct val="150000"/>
              </a:lnSpc>
            </a:pPr>
            <a:r>
              <a:rPr lang="en-US" altLang="zh-CN" sz="14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古罗马</a:t>
            </a:r>
            <a:r>
              <a:rPr lang="en-US" altLang="zh-CN"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西塞罗</a:t>
            </a:r>
            <a:endPar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Rectangle 17"/>
          <p:cNvSpPr/>
          <p:nvPr/>
        </p:nvSpPr>
        <p:spPr>
          <a:xfrm>
            <a:off x="8572796" y="5374369"/>
            <a:ext cx="2266108" cy="377026"/>
          </a:xfrm>
          <a:prstGeom prst="rect">
            <a:avLst/>
          </a:prstGeom>
        </p:spPr>
        <p:txBody>
          <a:bodyPr wrap="square">
            <a:spAutoFit/>
          </a:bodyPr>
          <a:lstStyle/>
          <a:p>
            <a:pPr algn="r">
              <a:lnSpc>
                <a:spcPct val="150000"/>
              </a:lnSpc>
            </a:pPr>
            <a:r>
              <a:rPr lang="en-US" altLang="zh-CN" sz="14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r>
              <a:rPr lang="zh-CN" altLang="en-US" sz="1400" b="1" dirty="0">
                <a:solidFill>
                  <a:schemeClr val="bg1"/>
                </a:solidFill>
                <a:latin typeface="Arial" panose="020B0604020202020204" pitchFamily="34" charset="0"/>
                <a:ea typeface="微软雅黑" panose="020B0503020204020204" pitchFamily="34" charset="-122"/>
                <a:sym typeface="Arial" panose="020B0604020202020204" pitchFamily="34" charset="0"/>
              </a:rPr>
              <a:t>朱熹</a:t>
            </a:r>
            <a:endParaRPr lang="id-ID" sz="14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par>
                                <p:cTn id="8" presetID="22" presetClass="entr" presetSubtype="8"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left)">
                                      <p:cBhvr>
                                        <p:cTn id="10" dur="500"/>
                                        <p:tgtEl>
                                          <p:spTgt spid="4"/>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left)">
                                      <p:cBhvr>
                                        <p:cTn id="13" dur="500"/>
                                        <p:tgtEl>
                                          <p:spTgt spid="11"/>
                                        </p:tgtEl>
                                      </p:cBhvr>
                                    </p:animEffect>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500" fill="hold"/>
                                        <p:tgtEl>
                                          <p:spTgt spid="12"/>
                                        </p:tgtEl>
                                        <p:attrNameLst>
                                          <p:attrName>ppt_x</p:attrName>
                                        </p:attrNameLst>
                                      </p:cBhvr>
                                      <p:tavLst>
                                        <p:tav tm="0">
                                          <p:val>
                                            <p:strVal val="#ppt_x"/>
                                          </p:val>
                                        </p:tav>
                                        <p:tav tm="100000">
                                          <p:val>
                                            <p:strVal val="#ppt_x"/>
                                          </p:val>
                                        </p:tav>
                                      </p:tavLst>
                                    </p:anim>
                                    <p:anim calcmode="lin" valueType="num">
                                      <p:cBhvr additive="base">
                                        <p:cTn id="28" dur="500" fill="hold"/>
                                        <p:tgtEl>
                                          <p:spTgt spid="12"/>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fill="hold"/>
                                        <p:tgtEl>
                                          <p:spTgt spid="17"/>
                                        </p:tgtEl>
                                        <p:attrNameLst>
                                          <p:attrName>ppt_x</p:attrName>
                                        </p:attrNameLst>
                                      </p:cBhvr>
                                      <p:tavLst>
                                        <p:tav tm="0">
                                          <p:val>
                                            <p:strVal val="#ppt_x"/>
                                          </p:val>
                                        </p:tav>
                                        <p:tav tm="100000">
                                          <p:val>
                                            <p:strVal val="#ppt_x"/>
                                          </p:val>
                                        </p:tav>
                                      </p:tavLst>
                                    </p:anim>
                                    <p:anim calcmode="lin" valueType="num">
                                      <p:cBhvr additive="base">
                                        <p:cTn id="32" dur="500" fill="hold"/>
                                        <p:tgtEl>
                                          <p:spTgt spid="17"/>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ppt_x"/>
                                          </p:val>
                                        </p:tav>
                                        <p:tav tm="100000">
                                          <p:val>
                                            <p:strVal val="#ppt_x"/>
                                          </p:val>
                                        </p:tav>
                                      </p:tavLst>
                                    </p:anim>
                                    <p:anim calcmode="lin" valueType="num">
                                      <p:cBhvr additive="base">
                                        <p:cTn id="40" dur="500" fill="hold"/>
                                        <p:tgtEl>
                                          <p:spTgt spid="22"/>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additive="base">
                                        <p:cTn id="47" dur="500" fill="hold"/>
                                        <p:tgtEl>
                                          <p:spTgt spid="23"/>
                                        </p:tgtEl>
                                        <p:attrNameLst>
                                          <p:attrName>ppt_x</p:attrName>
                                        </p:attrNameLst>
                                      </p:cBhvr>
                                      <p:tavLst>
                                        <p:tav tm="0">
                                          <p:val>
                                            <p:strVal val="#ppt_x"/>
                                          </p:val>
                                        </p:tav>
                                        <p:tav tm="100000">
                                          <p:val>
                                            <p:strVal val="#ppt_x"/>
                                          </p:val>
                                        </p:tav>
                                      </p:tavLst>
                                    </p:anim>
                                    <p:anim calcmode="lin" valueType="num">
                                      <p:cBhvr additive="base">
                                        <p:cTn id="4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animBg="1"/>
      <p:bldP spid="10" grpId="0" animBg="1"/>
      <p:bldP spid="11" grpId="0"/>
      <p:bldP spid="12" grpId="0"/>
      <p:bldP spid="17" grpId="0" animBg="1"/>
      <p:bldP spid="18" grpId="0"/>
      <p:bldP spid="22" grpId="0" animBg="1"/>
      <p:bldP spid="21" grpId="0"/>
      <p:bldP spid="2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占位符 3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21875" r="21875"/>
          <a:stretch>
            <a:fillRect/>
          </a:stretch>
        </p:blipFill>
        <p:spPr/>
      </p:pic>
      <p:sp>
        <p:nvSpPr>
          <p:cNvPr id="8" name="矩形 259"/>
          <p:cNvSpPr>
            <a:spLocks noChangeArrowheads="1"/>
          </p:cNvSpPr>
          <p:nvPr/>
        </p:nvSpPr>
        <p:spPr bwMode="auto">
          <a:xfrm>
            <a:off x="2764535" y="5068163"/>
            <a:ext cx="6363785" cy="8309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defTabSz="914400">
              <a:buNone/>
            </a:pPr>
            <a:r>
              <a:rPr lang="zh-CN" altLang="en-US" sz="5400" b="1" cap="all" dirty="0">
                <a:solidFill>
                  <a:prstClr val="black">
                    <a:lumMod val="75000"/>
                    <a:lumOff val="25000"/>
                  </a:prstClr>
                </a:solidFill>
                <a:cs typeface="+mn-ea"/>
                <a:sym typeface="Arial" panose="020B0604020202020204" pitchFamily="34" charset="0"/>
              </a:rPr>
              <a:t>和孩子一起读世界</a:t>
            </a:r>
            <a:endParaRPr lang="zh-CN" altLang="en-US" sz="5400" b="1" cap="all" dirty="0">
              <a:solidFill>
                <a:prstClr val="black">
                  <a:lumMod val="75000"/>
                  <a:lumOff val="25000"/>
                </a:prstClr>
              </a:solidFill>
              <a:cs typeface="+mn-ea"/>
              <a:sym typeface="Arial" panose="020B0604020202020204" pitchFamily="34" charset="0"/>
            </a:endParaRPr>
          </a:p>
        </p:txBody>
      </p:sp>
      <p:sp>
        <p:nvSpPr>
          <p:cNvPr id="10" name="任意多边形 9"/>
          <p:cNvSpPr/>
          <p:nvPr/>
        </p:nvSpPr>
        <p:spPr>
          <a:xfrm>
            <a:off x="5084066" y="3681098"/>
            <a:ext cx="2023868" cy="575686"/>
          </a:xfrm>
          <a:custGeom>
            <a:avLst/>
            <a:gdLst>
              <a:gd name="connsiteX0" fmla="*/ 1212317 w 2145321"/>
              <a:gd name="connsiteY0" fmla="*/ 56890 h 610233"/>
              <a:gd name="connsiteX1" fmla="*/ 1120230 w 2145321"/>
              <a:gd name="connsiteY1" fmla="*/ 342975 h 610233"/>
              <a:gd name="connsiteX2" fmla="*/ 1312181 w 2145321"/>
              <a:gd name="connsiteY2" fmla="*/ 342975 h 610233"/>
              <a:gd name="connsiteX3" fmla="*/ 1213954 w 2145321"/>
              <a:gd name="connsiteY3" fmla="*/ 56890 h 610233"/>
              <a:gd name="connsiteX4" fmla="*/ 1790886 w 2145321"/>
              <a:gd name="connsiteY4" fmla="*/ 26194 h 610233"/>
              <a:gd name="connsiteX5" fmla="*/ 1691023 w 2145321"/>
              <a:gd name="connsiteY5" fmla="*/ 36017 h 610233"/>
              <a:gd name="connsiteX6" fmla="*/ 1691023 w 2145321"/>
              <a:gd name="connsiteY6" fmla="*/ 513644 h 610233"/>
              <a:gd name="connsiteX7" fmla="*/ 1702278 w 2145321"/>
              <a:gd name="connsiteY7" fmla="*/ 565417 h 610233"/>
              <a:gd name="connsiteX8" fmla="*/ 1737271 w 2145321"/>
              <a:gd name="connsiteY8" fmla="*/ 586904 h 610233"/>
              <a:gd name="connsiteX9" fmla="*/ 1806848 w 2145321"/>
              <a:gd name="connsiteY9" fmla="*/ 591816 h 610233"/>
              <a:gd name="connsiteX10" fmla="*/ 1917353 w 2145321"/>
              <a:gd name="connsiteY10" fmla="*/ 578923 h 610233"/>
              <a:gd name="connsiteX11" fmla="*/ 2004529 w 2145321"/>
              <a:gd name="connsiteY11" fmla="*/ 521420 h 610233"/>
              <a:gd name="connsiteX12" fmla="*/ 2054461 w 2145321"/>
              <a:gd name="connsiteY12" fmla="*/ 440383 h 610233"/>
              <a:gd name="connsiteX13" fmla="*/ 2073287 w 2145321"/>
              <a:gd name="connsiteY13" fmla="*/ 324557 h 610233"/>
              <a:gd name="connsiteX14" fmla="*/ 2058144 w 2145321"/>
              <a:gd name="connsiteY14" fmla="*/ 218350 h 610233"/>
              <a:gd name="connsiteX15" fmla="*/ 2011896 w 2145321"/>
              <a:gd name="connsiteY15" fmla="*/ 124830 h 610233"/>
              <a:gd name="connsiteX16" fmla="*/ 1922469 w 2145321"/>
              <a:gd name="connsiteY16" fmla="*/ 52388 h 610233"/>
              <a:gd name="connsiteX17" fmla="*/ 1790886 w 2145321"/>
              <a:gd name="connsiteY17" fmla="*/ 26194 h 610233"/>
              <a:gd name="connsiteX18" fmla="*/ 164121 w 2145321"/>
              <a:gd name="connsiteY18" fmla="*/ 23329 h 610233"/>
              <a:gd name="connsiteX19" fmla="*/ 126467 w 2145321"/>
              <a:gd name="connsiteY19" fmla="*/ 27013 h 610233"/>
              <a:gd name="connsiteX20" fmla="*/ 126467 w 2145321"/>
              <a:gd name="connsiteY20" fmla="*/ 300819 h 610233"/>
              <a:gd name="connsiteX21" fmla="*/ 160846 w 2145321"/>
              <a:gd name="connsiteY21" fmla="*/ 300819 h 610233"/>
              <a:gd name="connsiteX22" fmla="*/ 249455 w 2145321"/>
              <a:gd name="connsiteY22" fmla="*/ 285267 h 610233"/>
              <a:gd name="connsiteX23" fmla="*/ 299591 w 2145321"/>
              <a:gd name="connsiteY23" fmla="*/ 240860 h 610233"/>
              <a:gd name="connsiteX24" fmla="*/ 315144 w 2145321"/>
              <a:gd name="connsiteY24" fmla="*/ 170260 h 610233"/>
              <a:gd name="connsiteX25" fmla="*/ 301229 w 2145321"/>
              <a:gd name="connsiteY25" fmla="*/ 102115 h 610233"/>
              <a:gd name="connsiteX26" fmla="*/ 253957 w 2145321"/>
              <a:gd name="connsiteY26" fmla="*/ 46044 h 610233"/>
              <a:gd name="connsiteX27" fmla="*/ 164121 w 2145321"/>
              <a:gd name="connsiteY27" fmla="*/ 23329 h 610233"/>
              <a:gd name="connsiteX28" fmla="*/ 1564556 w 2145321"/>
              <a:gd name="connsiteY28" fmla="*/ 7367 h 610233"/>
              <a:gd name="connsiteX29" fmla="*/ 1796616 w 2145321"/>
              <a:gd name="connsiteY29" fmla="*/ 7367 h 610233"/>
              <a:gd name="connsiteX30" fmla="*/ 1886453 w 2145321"/>
              <a:gd name="connsiteY30" fmla="*/ 15758 h 610233"/>
              <a:gd name="connsiteX31" fmla="*/ 1960123 w 2145321"/>
              <a:gd name="connsiteY31" fmla="*/ 38063 h 610233"/>
              <a:gd name="connsiteX32" fmla="*/ 2016398 w 2145321"/>
              <a:gd name="connsiteY32" fmla="*/ 68554 h 610233"/>
              <a:gd name="connsiteX33" fmla="*/ 2056507 w 2145321"/>
              <a:gd name="connsiteY33" fmla="*/ 102320 h 610233"/>
              <a:gd name="connsiteX34" fmla="*/ 2105211 w 2145321"/>
              <a:gd name="connsiteY34" fmla="*/ 165962 h 610233"/>
              <a:gd name="connsiteX35" fmla="*/ 2135293 w 2145321"/>
              <a:gd name="connsiteY35" fmla="*/ 239837 h 610233"/>
              <a:gd name="connsiteX36" fmla="*/ 2145321 w 2145321"/>
              <a:gd name="connsiteY36" fmla="*/ 320055 h 610233"/>
              <a:gd name="connsiteX37" fmla="*/ 2135498 w 2145321"/>
              <a:gd name="connsiteY37" fmla="*/ 398637 h 610233"/>
              <a:gd name="connsiteX38" fmla="*/ 2107257 w 2145321"/>
              <a:gd name="connsiteY38" fmla="*/ 467600 h 610233"/>
              <a:gd name="connsiteX39" fmla="*/ 2063260 w 2145321"/>
              <a:gd name="connsiteY39" fmla="*/ 525103 h 610233"/>
              <a:gd name="connsiteX40" fmla="*/ 2003711 w 2145321"/>
              <a:gd name="connsiteY40" fmla="*/ 571761 h 610233"/>
              <a:gd name="connsiteX41" fmla="*/ 1936998 w 2145321"/>
              <a:gd name="connsiteY41" fmla="*/ 599592 h 610233"/>
              <a:gd name="connsiteX42" fmla="*/ 1835088 w 2145321"/>
              <a:gd name="connsiteY42" fmla="*/ 610233 h 610233"/>
              <a:gd name="connsiteX43" fmla="*/ 1564556 w 2145321"/>
              <a:gd name="connsiteY43" fmla="*/ 610233 h 610233"/>
              <a:gd name="connsiteX44" fmla="*/ 1564556 w 2145321"/>
              <a:gd name="connsiteY44" fmla="*/ 603685 h 610233"/>
              <a:gd name="connsiteX45" fmla="*/ 1572742 w 2145321"/>
              <a:gd name="connsiteY45" fmla="*/ 603685 h 610233"/>
              <a:gd name="connsiteX46" fmla="*/ 1614897 w 2145321"/>
              <a:gd name="connsiteY46" fmla="*/ 582402 h 610233"/>
              <a:gd name="connsiteX47" fmla="*/ 1628813 w 2145321"/>
              <a:gd name="connsiteY47" fmla="*/ 537382 h 610233"/>
              <a:gd name="connsiteX48" fmla="*/ 1628813 w 2145321"/>
              <a:gd name="connsiteY48" fmla="*/ 82265 h 610233"/>
              <a:gd name="connsiteX49" fmla="*/ 1621241 w 2145321"/>
              <a:gd name="connsiteY49" fmla="*/ 43793 h 610233"/>
              <a:gd name="connsiteX50" fmla="*/ 1600982 w 2145321"/>
              <a:gd name="connsiteY50" fmla="*/ 21283 h 610233"/>
              <a:gd name="connsiteX51" fmla="*/ 1572742 w 2145321"/>
              <a:gd name="connsiteY51" fmla="*/ 14325 h 610233"/>
              <a:gd name="connsiteX52" fmla="*/ 1564556 w 2145321"/>
              <a:gd name="connsiteY52" fmla="*/ 14325 h 610233"/>
              <a:gd name="connsiteX53" fmla="*/ 553269 w 2145321"/>
              <a:gd name="connsiteY53" fmla="*/ 7367 h 610233"/>
              <a:gd name="connsiteX54" fmla="*/ 912615 w 2145321"/>
              <a:gd name="connsiteY54" fmla="*/ 7367 h 610233"/>
              <a:gd name="connsiteX55" fmla="*/ 912615 w 2145321"/>
              <a:gd name="connsiteY55" fmla="*/ 102320 h 610233"/>
              <a:gd name="connsiteX56" fmla="*/ 906885 w 2145321"/>
              <a:gd name="connsiteY56" fmla="*/ 102320 h 610233"/>
              <a:gd name="connsiteX57" fmla="*/ 805384 w 2145321"/>
              <a:gd name="connsiteY57" fmla="*/ 26194 h 610233"/>
              <a:gd name="connsiteX58" fmla="*/ 679736 w 2145321"/>
              <a:gd name="connsiteY58" fmla="*/ 26194 h 610233"/>
              <a:gd name="connsiteX59" fmla="*/ 679736 w 2145321"/>
              <a:gd name="connsiteY59" fmla="*/ 300001 h 610233"/>
              <a:gd name="connsiteX60" fmla="*/ 790241 w 2145321"/>
              <a:gd name="connsiteY60" fmla="*/ 300001 h 610233"/>
              <a:gd name="connsiteX61" fmla="*/ 848767 w 2145321"/>
              <a:gd name="connsiteY61" fmla="*/ 289359 h 610233"/>
              <a:gd name="connsiteX62" fmla="*/ 878235 w 2145321"/>
              <a:gd name="connsiteY62" fmla="*/ 240655 h 610233"/>
              <a:gd name="connsiteX63" fmla="*/ 884374 w 2145321"/>
              <a:gd name="connsiteY63" fmla="*/ 240655 h 610233"/>
              <a:gd name="connsiteX64" fmla="*/ 884374 w 2145321"/>
              <a:gd name="connsiteY64" fmla="*/ 377354 h 610233"/>
              <a:gd name="connsiteX65" fmla="*/ 878235 w 2145321"/>
              <a:gd name="connsiteY65" fmla="*/ 377354 h 610233"/>
              <a:gd name="connsiteX66" fmla="*/ 864320 w 2145321"/>
              <a:gd name="connsiteY66" fmla="*/ 341542 h 610233"/>
              <a:gd name="connsiteX67" fmla="*/ 844061 w 2145321"/>
              <a:gd name="connsiteY67" fmla="*/ 324967 h 610233"/>
              <a:gd name="connsiteX68" fmla="*/ 826257 w 2145321"/>
              <a:gd name="connsiteY68" fmla="*/ 320874 h 610233"/>
              <a:gd name="connsiteX69" fmla="*/ 795561 w 2145321"/>
              <a:gd name="connsiteY69" fmla="*/ 318418 h 610233"/>
              <a:gd name="connsiteX70" fmla="*/ 679736 w 2145321"/>
              <a:gd name="connsiteY70" fmla="*/ 318418 h 610233"/>
              <a:gd name="connsiteX71" fmla="*/ 679736 w 2145321"/>
              <a:gd name="connsiteY71" fmla="*/ 532470 h 610233"/>
              <a:gd name="connsiteX72" fmla="*/ 688945 w 2145321"/>
              <a:gd name="connsiteY72" fmla="*/ 574217 h 610233"/>
              <a:gd name="connsiteX73" fmla="*/ 731714 w 2145321"/>
              <a:gd name="connsiteY73" fmla="*/ 591816 h 610233"/>
              <a:gd name="connsiteX74" fmla="*/ 821346 w 2145321"/>
              <a:gd name="connsiteY74" fmla="*/ 591816 h 610233"/>
              <a:gd name="connsiteX75" fmla="*/ 874552 w 2145321"/>
              <a:gd name="connsiteY75" fmla="*/ 582402 h 610233"/>
              <a:gd name="connsiteX76" fmla="*/ 907499 w 2145321"/>
              <a:gd name="connsiteY76" fmla="*/ 556209 h 610233"/>
              <a:gd name="connsiteX77" fmla="*/ 927758 w 2145321"/>
              <a:gd name="connsiteY77" fmla="*/ 515690 h 610233"/>
              <a:gd name="connsiteX78" fmla="*/ 933488 w 2145321"/>
              <a:gd name="connsiteY78" fmla="*/ 515690 h 610233"/>
              <a:gd name="connsiteX79" fmla="*/ 912615 w 2145321"/>
              <a:gd name="connsiteY79" fmla="*/ 610233 h 610233"/>
              <a:gd name="connsiteX80" fmla="*/ 553269 w 2145321"/>
              <a:gd name="connsiteY80" fmla="*/ 610233 h 610233"/>
              <a:gd name="connsiteX81" fmla="*/ 553269 w 2145321"/>
              <a:gd name="connsiteY81" fmla="*/ 603685 h 610233"/>
              <a:gd name="connsiteX82" fmla="*/ 561455 w 2145321"/>
              <a:gd name="connsiteY82" fmla="*/ 603685 h 610233"/>
              <a:gd name="connsiteX83" fmla="*/ 599108 w 2145321"/>
              <a:gd name="connsiteY83" fmla="*/ 588132 h 610233"/>
              <a:gd name="connsiteX84" fmla="*/ 617525 w 2145321"/>
              <a:gd name="connsiteY84" fmla="*/ 537382 h 610233"/>
              <a:gd name="connsiteX85" fmla="*/ 617525 w 2145321"/>
              <a:gd name="connsiteY85" fmla="*/ 83084 h 610233"/>
              <a:gd name="connsiteX86" fmla="*/ 605043 w 2145321"/>
              <a:gd name="connsiteY86" fmla="*/ 34789 h 610233"/>
              <a:gd name="connsiteX87" fmla="*/ 561455 w 2145321"/>
              <a:gd name="connsiteY87" fmla="*/ 14325 h 610233"/>
              <a:gd name="connsiteX88" fmla="*/ 553269 w 2145321"/>
              <a:gd name="connsiteY88" fmla="*/ 14325 h 610233"/>
              <a:gd name="connsiteX89" fmla="*/ 0 w 2145321"/>
              <a:gd name="connsiteY89" fmla="*/ 7367 h 610233"/>
              <a:gd name="connsiteX90" fmla="*/ 208732 w 2145321"/>
              <a:gd name="connsiteY90" fmla="*/ 7367 h 610233"/>
              <a:gd name="connsiteX91" fmla="*/ 294066 w 2145321"/>
              <a:gd name="connsiteY91" fmla="*/ 22920 h 610233"/>
              <a:gd name="connsiteX92" fmla="*/ 348500 w 2145321"/>
              <a:gd name="connsiteY92" fmla="*/ 62415 h 610233"/>
              <a:gd name="connsiteX93" fmla="*/ 376331 w 2145321"/>
              <a:gd name="connsiteY93" fmla="*/ 112961 h 610233"/>
              <a:gd name="connsiteX94" fmla="*/ 384721 w 2145321"/>
              <a:gd name="connsiteY94" fmla="*/ 165348 h 610233"/>
              <a:gd name="connsiteX95" fmla="*/ 371010 w 2145321"/>
              <a:gd name="connsiteY95" fmla="*/ 228173 h 610233"/>
              <a:gd name="connsiteX96" fmla="*/ 328855 w 2145321"/>
              <a:gd name="connsiteY96" fmla="*/ 279946 h 610233"/>
              <a:gd name="connsiteX97" fmla="*/ 257845 w 2145321"/>
              <a:gd name="connsiteY97" fmla="*/ 309414 h 610233"/>
              <a:gd name="connsiteX98" fmla="*/ 257845 w 2145321"/>
              <a:gd name="connsiteY98" fmla="*/ 311051 h 610233"/>
              <a:gd name="connsiteX99" fmla="*/ 357709 w 2145321"/>
              <a:gd name="connsiteY99" fmla="*/ 415008 h 610233"/>
              <a:gd name="connsiteX100" fmla="*/ 412143 w 2145321"/>
              <a:gd name="connsiteY100" fmla="*/ 507095 h 610233"/>
              <a:gd name="connsiteX101" fmla="*/ 471283 w 2145321"/>
              <a:gd name="connsiteY101" fmla="*/ 585267 h 610233"/>
              <a:gd name="connsiteX102" fmla="*/ 515281 w 2145321"/>
              <a:gd name="connsiteY102" fmla="*/ 603685 h 610233"/>
              <a:gd name="connsiteX103" fmla="*/ 515281 w 2145321"/>
              <a:gd name="connsiteY103" fmla="*/ 610233 h 610233"/>
              <a:gd name="connsiteX104" fmla="*/ 405594 w 2145321"/>
              <a:gd name="connsiteY104" fmla="*/ 610233 h 610233"/>
              <a:gd name="connsiteX105" fmla="*/ 392497 w 2145321"/>
              <a:gd name="connsiteY105" fmla="*/ 592839 h 610233"/>
              <a:gd name="connsiteX106" fmla="*/ 379401 w 2145321"/>
              <a:gd name="connsiteY106" fmla="*/ 575035 h 610233"/>
              <a:gd name="connsiteX107" fmla="*/ 367327 w 2145321"/>
              <a:gd name="connsiteY107" fmla="*/ 556413 h 610233"/>
              <a:gd name="connsiteX108" fmla="*/ 357709 w 2145321"/>
              <a:gd name="connsiteY108" fmla="*/ 542293 h 610233"/>
              <a:gd name="connsiteX109" fmla="*/ 285676 w 2145321"/>
              <a:gd name="connsiteY109" fmla="*/ 423193 h 610233"/>
              <a:gd name="connsiteX110" fmla="*/ 241269 w 2145321"/>
              <a:gd name="connsiteY110" fmla="*/ 364053 h 610233"/>
              <a:gd name="connsiteX111" fmla="*/ 198909 w 2145321"/>
              <a:gd name="connsiteY111" fmla="*/ 331515 h 610233"/>
              <a:gd name="connsiteX112" fmla="*/ 163507 w 2145321"/>
              <a:gd name="connsiteY112" fmla="*/ 319237 h 610233"/>
              <a:gd name="connsiteX113" fmla="*/ 126467 w 2145321"/>
              <a:gd name="connsiteY113" fmla="*/ 316781 h 610233"/>
              <a:gd name="connsiteX114" fmla="*/ 126467 w 2145321"/>
              <a:gd name="connsiteY114" fmla="*/ 537382 h 610233"/>
              <a:gd name="connsiteX115" fmla="*/ 191952 w 2145321"/>
              <a:gd name="connsiteY115" fmla="*/ 603685 h 610233"/>
              <a:gd name="connsiteX116" fmla="*/ 191952 w 2145321"/>
              <a:gd name="connsiteY116" fmla="*/ 610233 h 610233"/>
              <a:gd name="connsiteX117" fmla="*/ 0 w 2145321"/>
              <a:gd name="connsiteY117" fmla="*/ 610233 h 610233"/>
              <a:gd name="connsiteX118" fmla="*/ 0 w 2145321"/>
              <a:gd name="connsiteY118" fmla="*/ 603685 h 610233"/>
              <a:gd name="connsiteX119" fmla="*/ 31924 w 2145321"/>
              <a:gd name="connsiteY119" fmla="*/ 596932 h 610233"/>
              <a:gd name="connsiteX120" fmla="*/ 55048 w 2145321"/>
              <a:gd name="connsiteY120" fmla="*/ 576468 h 610233"/>
              <a:gd name="connsiteX121" fmla="*/ 64257 w 2145321"/>
              <a:gd name="connsiteY121" fmla="*/ 537382 h 610233"/>
              <a:gd name="connsiteX122" fmla="*/ 64257 w 2145321"/>
              <a:gd name="connsiteY122" fmla="*/ 81447 h 610233"/>
              <a:gd name="connsiteX123" fmla="*/ 46658 w 2145321"/>
              <a:gd name="connsiteY123" fmla="*/ 30696 h 610233"/>
              <a:gd name="connsiteX124" fmla="*/ 8186 w 2145321"/>
              <a:gd name="connsiteY124" fmla="*/ 15962 h 610233"/>
              <a:gd name="connsiteX125" fmla="*/ 0 w 2145321"/>
              <a:gd name="connsiteY125" fmla="*/ 15962 h 610233"/>
              <a:gd name="connsiteX126" fmla="*/ 1213136 w 2145321"/>
              <a:gd name="connsiteY126" fmla="*/ 0 h 610233"/>
              <a:gd name="connsiteX127" fmla="*/ 1257338 w 2145321"/>
              <a:gd name="connsiteY127" fmla="*/ 0 h 610233"/>
              <a:gd name="connsiteX128" fmla="*/ 1437829 w 2145321"/>
              <a:gd name="connsiteY128" fmla="*/ 516509 h 610233"/>
              <a:gd name="connsiteX129" fmla="*/ 1464841 w 2145321"/>
              <a:gd name="connsiteY129" fmla="*/ 574626 h 610233"/>
              <a:gd name="connsiteX130" fmla="*/ 1489193 w 2145321"/>
              <a:gd name="connsiteY130" fmla="*/ 597341 h 610233"/>
              <a:gd name="connsiteX131" fmla="*/ 1518866 w 2145321"/>
              <a:gd name="connsiteY131" fmla="*/ 603685 h 610233"/>
              <a:gd name="connsiteX132" fmla="*/ 1518866 w 2145321"/>
              <a:gd name="connsiteY132" fmla="*/ 610233 h 610233"/>
              <a:gd name="connsiteX133" fmla="*/ 1322003 w 2145321"/>
              <a:gd name="connsiteY133" fmla="*/ 610233 h 610233"/>
              <a:gd name="connsiteX134" fmla="*/ 1322003 w 2145321"/>
              <a:gd name="connsiteY134" fmla="*/ 603685 h 610233"/>
              <a:gd name="connsiteX135" fmla="*/ 1368661 w 2145321"/>
              <a:gd name="connsiteY135" fmla="*/ 597955 h 610233"/>
              <a:gd name="connsiteX136" fmla="*/ 1385032 w 2145321"/>
              <a:gd name="connsiteY136" fmla="*/ 566850 h 610233"/>
              <a:gd name="connsiteX137" fmla="*/ 1377256 w 2145321"/>
              <a:gd name="connsiteY137" fmla="*/ 529605 h 610233"/>
              <a:gd name="connsiteX138" fmla="*/ 1375619 w 2145321"/>
              <a:gd name="connsiteY138" fmla="*/ 524694 h 610233"/>
              <a:gd name="connsiteX139" fmla="*/ 1322003 w 2145321"/>
              <a:gd name="connsiteY139" fmla="*/ 364667 h 610233"/>
              <a:gd name="connsiteX140" fmla="*/ 1113272 w 2145321"/>
              <a:gd name="connsiteY140" fmla="*/ 364667 h 610233"/>
              <a:gd name="connsiteX141" fmla="*/ 1065387 w 2145321"/>
              <a:gd name="connsiteY141" fmla="*/ 512825 h 610233"/>
              <a:gd name="connsiteX142" fmla="*/ 1055564 w 2145321"/>
              <a:gd name="connsiteY142" fmla="*/ 561529 h 610233"/>
              <a:gd name="connsiteX143" fmla="*/ 1068251 w 2145321"/>
              <a:gd name="connsiteY143" fmla="*/ 595294 h 610233"/>
              <a:gd name="connsiteX144" fmla="*/ 1104268 w 2145321"/>
              <a:gd name="connsiteY144" fmla="*/ 603685 h 610233"/>
              <a:gd name="connsiteX145" fmla="*/ 1104268 w 2145321"/>
              <a:gd name="connsiteY145" fmla="*/ 610233 h 610233"/>
              <a:gd name="connsiteX146" fmla="*/ 962658 w 2145321"/>
              <a:gd name="connsiteY146" fmla="*/ 610233 h 610233"/>
              <a:gd name="connsiteX147" fmla="*/ 962658 w 2145321"/>
              <a:gd name="connsiteY147" fmla="*/ 603685 h 610233"/>
              <a:gd name="connsiteX148" fmla="*/ 1011157 w 2145321"/>
              <a:gd name="connsiteY148" fmla="*/ 580561 h 610233"/>
              <a:gd name="connsiteX149" fmla="*/ 1042876 w 2145321"/>
              <a:gd name="connsiteY149" fmla="*/ 518964 h 610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Lst>
            <a:rect l="l" t="t" r="r" b="b"/>
            <a:pathLst>
              <a:path w="2145321" h="610233">
                <a:moveTo>
                  <a:pt x="1212317" y="56890"/>
                </a:moveTo>
                <a:lnTo>
                  <a:pt x="1120230" y="342975"/>
                </a:lnTo>
                <a:lnTo>
                  <a:pt x="1312181" y="342975"/>
                </a:lnTo>
                <a:lnTo>
                  <a:pt x="1213954" y="56890"/>
                </a:lnTo>
                <a:close/>
                <a:moveTo>
                  <a:pt x="1790886" y="26194"/>
                </a:moveTo>
                <a:cubicBezTo>
                  <a:pt x="1764420" y="26194"/>
                  <a:pt x="1731132" y="29468"/>
                  <a:pt x="1691023" y="36017"/>
                </a:cubicBezTo>
                <a:lnTo>
                  <a:pt x="1691023" y="513644"/>
                </a:lnTo>
                <a:cubicBezTo>
                  <a:pt x="1691023" y="537109"/>
                  <a:pt x="1694775" y="554367"/>
                  <a:pt x="1702278" y="565417"/>
                </a:cubicBezTo>
                <a:cubicBezTo>
                  <a:pt x="1709781" y="576468"/>
                  <a:pt x="1721446" y="583630"/>
                  <a:pt x="1737271" y="586904"/>
                </a:cubicBezTo>
                <a:cubicBezTo>
                  <a:pt x="1753097" y="590179"/>
                  <a:pt x="1776289" y="591816"/>
                  <a:pt x="1806848" y="591816"/>
                </a:cubicBezTo>
                <a:cubicBezTo>
                  <a:pt x="1850505" y="591816"/>
                  <a:pt x="1887340" y="587518"/>
                  <a:pt x="1917353" y="578923"/>
                </a:cubicBezTo>
                <a:cubicBezTo>
                  <a:pt x="1947367" y="570329"/>
                  <a:pt x="1976425" y="551161"/>
                  <a:pt x="2004529" y="521420"/>
                </a:cubicBezTo>
                <a:cubicBezTo>
                  <a:pt x="2025266" y="499319"/>
                  <a:pt x="2041910" y="472306"/>
                  <a:pt x="2054461" y="440383"/>
                </a:cubicBezTo>
                <a:cubicBezTo>
                  <a:pt x="2067013" y="408459"/>
                  <a:pt x="2073287" y="369851"/>
                  <a:pt x="2073287" y="324557"/>
                </a:cubicBezTo>
                <a:cubicBezTo>
                  <a:pt x="2073287" y="288814"/>
                  <a:pt x="2068240" y="253411"/>
                  <a:pt x="2058144" y="218350"/>
                </a:cubicBezTo>
                <a:cubicBezTo>
                  <a:pt x="2048049" y="183288"/>
                  <a:pt x="2032633" y="152115"/>
                  <a:pt x="2011896" y="124830"/>
                </a:cubicBezTo>
                <a:cubicBezTo>
                  <a:pt x="1988704" y="93998"/>
                  <a:pt x="1958895" y="69850"/>
                  <a:pt x="1922469" y="52388"/>
                </a:cubicBezTo>
                <a:cubicBezTo>
                  <a:pt x="1886043" y="34925"/>
                  <a:pt x="1842183" y="26194"/>
                  <a:pt x="1790886" y="26194"/>
                </a:cubicBezTo>
                <a:close/>
                <a:moveTo>
                  <a:pt x="164121" y="23329"/>
                </a:moveTo>
                <a:cubicBezTo>
                  <a:pt x="148841" y="23329"/>
                  <a:pt x="136290" y="24557"/>
                  <a:pt x="126467" y="27013"/>
                </a:cubicBezTo>
                <a:lnTo>
                  <a:pt x="126467" y="300819"/>
                </a:lnTo>
                <a:lnTo>
                  <a:pt x="160846" y="300819"/>
                </a:lnTo>
                <a:cubicBezTo>
                  <a:pt x="196863" y="300819"/>
                  <a:pt x="226399" y="295635"/>
                  <a:pt x="249455" y="285267"/>
                </a:cubicBezTo>
                <a:cubicBezTo>
                  <a:pt x="272511" y="274898"/>
                  <a:pt x="289223" y="260096"/>
                  <a:pt x="299591" y="240860"/>
                </a:cubicBezTo>
                <a:cubicBezTo>
                  <a:pt x="309960" y="221624"/>
                  <a:pt x="315144" y="198091"/>
                  <a:pt x="315144" y="170260"/>
                </a:cubicBezTo>
                <a:cubicBezTo>
                  <a:pt x="315144" y="147067"/>
                  <a:pt x="310506" y="124353"/>
                  <a:pt x="301229" y="102115"/>
                </a:cubicBezTo>
                <a:cubicBezTo>
                  <a:pt x="291952" y="79878"/>
                  <a:pt x="276194" y="61187"/>
                  <a:pt x="253957" y="46044"/>
                </a:cubicBezTo>
                <a:cubicBezTo>
                  <a:pt x="231720" y="30901"/>
                  <a:pt x="201774" y="23329"/>
                  <a:pt x="164121" y="23329"/>
                </a:cubicBezTo>
                <a:close/>
                <a:moveTo>
                  <a:pt x="1564556" y="7367"/>
                </a:moveTo>
                <a:lnTo>
                  <a:pt x="1796616" y="7367"/>
                </a:lnTo>
                <a:cubicBezTo>
                  <a:pt x="1829086" y="7367"/>
                  <a:pt x="1859031" y="10164"/>
                  <a:pt x="1886453" y="15758"/>
                </a:cubicBezTo>
                <a:cubicBezTo>
                  <a:pt x="1913874" y="21351"/>
                  <a:pt x="1938431" y="28786"/>
                  <a:pt x="1960123" y="38063"/>
                </a:cubicBezTo>
                <a:cubicBezTo>
                  <a:pt x="1981814" y="47340"/>
                  <a:pt x="2000573" y="57504"/>
                  <a:pt x="2016398" y="68554"/>
                </a:cubicBezTo>
                <a:cubicBezTo>
                  <a:pt x="2032224" y="79605"/>
                  <a:pt x="2045593" y="90860"/>
                  <a:pt x="2056507" y="102320"/>
                </a:cubicBezTo>
                <a:cubicBezTo>
                  <a:pt x="2075607" y="121419"/>
                  <a:pt x="2091842" y="142634"/>
                  <a:pt x="2105211" y="165962"/>
                </a:cubicBezTo>
                <a:cubicBezTo>
                  <a:pt x="2118581" y="189291"/>
                  <a:pt x="2128609" y="213916"/>
                  <a:pt x="2135293" y="239837"/>
                </a:cubicBezTo>
                <a:cubicBezTo>
                  <a:pt x="2141978" y="265758"/>
                  <a:pt x="2145321" y="292497"/>
                  <a:pt x="2145321" y="320055"/>
                </a:cubicBezTo>
                <a:cubicBezTo>
                  <a:pt x="2145321" y="347613"/>
                  <a:pt x="2142046" y="373807"/>
                  <a:pt x="2135498" y="398637"/>
                </a:cubicBezTo>
                <a:cubicBezTo>
                  <a:pt x="2128949" y="423466"/>
                  <a:pt x="2119536" y="446454"/>
                  <a:pt x="2107257" y="467600"/>
                </a:cubicBezTo>
                <a:cubicBezTo>
                  <a:pt x="2094979" y="488746"/>
                  <a:pt x="2080314" y="507914"/>
                  <a:pt x="2063260" y="525103"/>
                </a:cubicBezTo>
                <a:cubicBezTo>
                  <a:pt x="2046207" y="542293"/>
                  <a:pt x="2026357" y="557846"/>
                  <a:pt x="2003711" y="571761"/>
                </a:cubicBezTo>
                <a:cubicBezTo>
                  <a:pt x="1984338" y="583221"/>
                  <a:pt x="1962101" y="592498"/>
                  <a:pt x="1936998" y="599592"/>
                </a:cubicBezTo>
                <a:cubicBezTo>
                  <a:pt x="1911896" y="606686"/>
                  <a:pt x="1877926" y="610233"/>
                  <a:pt x="1835088" y="610233"/>
                </a:cubicBezTo>
                <a:lnTo>
                  <a:pt x="1564556" y="610233"/>
                </a:lnTo>
                <a:lnTo>
                  <a:pt x="1564556" y="603685"/>
                </a:lnTo>
                <a:lnTo>
                  <a:pt x="1572742" y="603685"/>
                </a:lnTo>
                <a:cubicBezTo>
                  <a:pt x="1591569" y="603685"/>
                  <a:pt x="1605620" y="596590"/>
                  <a:pt x="1614897" y="582402"/>
                </a:cubicBezTo>
                <a:cubicBezTo>
                  <a:pt x="1624174" y="568214"/>
                  <a:pt x="1628813" y="553207"/>
                  <a:pt x="1628813" y="537382"/>
                </a:cubicBezTo>
                <a:lnTo>
                  <a:pt x="1628813" y="82265"/>
                </a:lnTo>
                <a:cubicBezTo>
                  <a:pt x="1628813" y="66985"/>
                  <a:pt x="1626289" y="54161"/>
                  <a:pt x="1621241" y="43793"/>
                </a:cubicBezTo>
                <a:cubicBezTo>
                  <a:pt x="1616193" y="33425"/>
                  <a:pt x="1609440" y="25921"/>
                  <a:pt x="1600982" y="21283"/>
                </a:cubicBezTo>
                <a:cubicBezTo>
                  <a:pt x="1592523" y="16644"/>
                  <a:pt x="1583110" y="14325"/>
                  <a:pt x="1572742" y="14325"/>
                </a:cubicBezTo>
                <a:lnTo>
                  <a:pt x="1564556" y="14325"/>
                </a:lnTo>
                <a:close/>
                <a:moveTo>
                  <a:pt x="553269" y="7367"/>
                </a:moveTo>
                <a:lnTo>
                  <a:pt x="912615" y="7367"/>
                </a:lnTo>
                <a:lnTo>
                  <a:pt x="912615" y="102320"/>
                </a:lnTo>
                <a:lnTo>
                  <a:pt x="906885" y="102320"/>
                </a:lnTo>
                <a:cubicBezTo>
                  <a:pt x="906885" y="51569"/>
                  <a:pt x="873051" y="26194"/>
                  <a:pt x="805384" y="26194"/>
                </a:cubicBezTo>
                <a:lnTo>
                  <a:pt x="679736" y="26194"/>
                </a:lnTo>
                <a:lnTo>
                  <a:pt x="679736" y="300001"/>
                </a:lnTo>
                <a:lnTo>
                  <a:pt x="790241" y="300001"/>
                </a:lnTo>
                <a:cubicBezTo>
                  <a:pt x="812069" y="300001"/>
                  <a:pt x="831578" y="296454"/>
                  <a:pt x="848767" y="289359"/>
                </a:cubicBezTo>
                <a:cubicBezTo>
                  <a:pt x="865957" y="282265"/>
                  <a:pt x="875780" y="266031"/>
                  <a:pt x="878235" y="240655"/>
                </a:cubicBezTo>
                <a:lnTo>
                  <a:pt x="884374" y="240655"/>
                </a:lnTo>
                <a:lnTo>
                  <a:pt x="884374" y="377354"/>
                </a:lnTo>
                <a:lnTo>
                  <a:pt x="878235" y="377354"/>
                </a:lnTo>
                <a:cubicBezTo>
                  <a:pt x="875780" y="361802"/>
                  <a:pt x="871141" y="349864"/>
                  <a:pt x="864320" y="341542"/>
                </a:cubicBezTo>
                <a:cubicBezTo>
                  <a:pt x="857499" y="333220"/>
                  <a:pt x="850745" y="327695"/>
                  <a:pt x="844061" y="324967"/>
                </a:cubicBezTo>
                <a:cubicBezTo>
                  <a:pt x="837376" y="322238"/>
                  <a:pt x="831441" y="320874"/>
                  <a:pt x="826257" y="320874"/>
                </a:cubicBezTo>
                <a:cubicBezTo>
                  <a:pt x="816434" y="319237"/>
                  <a:pt x="806202" y="318418"/>
                  <a:pt x="795561" y="318418"/>
                </a:cubicBezTo>
                <a:lnTo>
                  <a:pt x="679736" y="318418"/>
                </a:lnTo>
                <a:lnTo>
                  <a:pt x="679736" y="532470"/>
                </a:lnTo>
                <a:cubicBezTo>
                  <a:pt x="679736" y="548569"/>
                  <a:pt x="682805" y="562484"/>
                  <a:pt x="688945" y="574217"/>
                </a:cubicBezTo>
                <a:cubicBezTo>
                  <a:pt x="695083" y="585949"/>
                  <a:pt x="709340" y="591816"/>
                  <a:pt x="731714" y="591816"/>
                </a:cubicBezTo>
                <a:lnTo>
                  <a:pt x="821346" y="591816"/>
                </a:lnTo>
                <a:cubicBezTo>
                  <a:pt x="842901" y="591816"/>
                  <a:pt x="860636" y="588678"/>
                  <a:pt x="874552" y="582402"/>
                </a:cubicBezTo>
                <a:cubicBezTo>
                  <a:pt x="888467" y="576127"/>
                  <a:pt x="899449" y="567395"/>
                  <a:pt x="907499" y="556209"/>
                </a:cubicBezTo>
                <a:cubicBezTo>
                  <a:pt x="915548" y="545022"/>
                  <a:pt x="922301" y="531515"/>
                  <a:pt x="927758" y="515690"/>
                </a:cubicBezTo>
                <a:lnTo>
                  <a:pt x="933488" y="515690"/>
                </a:lnTo>
                <a:lnTo>
                  <a:pt x="912615" y="610233"/>
                </a:lnTo>
                <a:lnTo>
                  <a:pt x="553269" y="610233"/>
                </a:lnTo>
                <a:lnTo>
                  <a:pt x="553269" y="603685"/>
                </a:lnTo>
                <a:lnTo>
                  <a:pt x="561455" y="603685"/>
                </a:lnTo>
                <a:cubicBezTo>
                  <a:pt x="574279" y="603685"/>
                  <a:pt x="586830" y="598500"/>
                  <a:pt x="599108" y="588132"/>
                </a:cubicBezTo>
                <a:cubicBezTo>
                  <a:pt x="611386" y="577764"/>
                  <a:pt x="617525" y="560847"/>
                  <a:pt x="617525" y="537382"/>
                </a:cubicBezTo>
                <a:lnTo>
                  <a:pt x="617525" y="83084"/>
                </a:lnTo>
                <a:cubicBezTo>
                  <a:pt x="617525" y="64530"/>
                  <a:pt x="613365" y="48432"/>
                  <a:pt x="605043" y="34789"/>
                </a:cubicBezTo>
                <a:cubicBezTo>
                  <a:pt x="596721" y="21146"/>
                  <a:pt x="582191" y="14325"/>
                  <a:pt x="561455" y="14325"/>
                </a:cubicBezTo>
                <a:lnTo>
                  <a:pt x="553269" y="14325"/>
                </a:lnTo>
                <a:close/>
                <a:moveTo>
                  <a:pt x="0" y="7367"/>
                </a:moveTo>
                <a:lnTo>
                  <a:pt x="208732" y="7367"/>
                </a:lnTo>
                <a:cubicBezTo>
                  <a:pt x="242293" y="7367"/>
                  <a:pt x="270737" y="12552"/>
                  <a:pt x="294066" y="22920"/>
                </a:cubicBezTo>
                <a:cubicBezTo>
                  <a:pt x="317395" y="33288"/>
                  <a:pt x="335540" y="46453"/>
                  <a:pt x="348500" y="62415"/>
                </a:cubicBezTo>
                <a:cubicBezTo>
                  <a:pt x="361461" y="78377"/>
                  <a:pt x="370737" y="95226"/>
                  <a:pt x="376331" y="112961"/>
                </a:cubicBezTo>
                <a:cubicBezTo>
                  <a:pt x="381925" y="130696"/>
                  <a:pt x="384721" y="148159"/>
                  <a:pt x="384721" y="165348"/>
                </a:cubicBezTo>
                <a:cubicBezTo>
                  <a:pt x="384721" y="187177"/>
                  <a:pt x="380151" y="208118"/>
                  <a:pt x="371010" y="228173"/>
                </a:cubicBezTo>
                <a:cubicBezTo>
                  <a:pt x="361870" y="248227"/>
                  <a:pt x="347818" y="265485"/>
                  <a:pt x="328855" y="279946"/>
                </a:cubicBezTo>
                <a:cubicBezTo>
                  <a:pt x="309892" y="294407"/>
                  <a:pt x="286222" y="304230"/>
                  <a:pt x="257845" y="309414"/>
                </a:cubicBezTo>
                <a:lnTo>
                  <a:pt x="257845" y="311051"/>
                </a:lnTo>
                <a:cubicBezTo>
                  <a:pt x="293862" y="328514"/>
                  <a:pt x="327149" y="363166"/>
                  <a:pt x="357709" y="415008"/>
                </a:cubicBezTo>
                <a:lnTo>
                  <a:pt x="412143" y="507095"/>
                </a:lnTo>
                <a:cubicBezTo>
                  <a:pt x="436699" y="548296"/>
                  <a:pt x="456413" y="574353"/>
                  <a:pt x="471283" y="585267"/>
                </a:cubicBezTo>
                <a:cubicBezTo>
                  <a:pt x="486154" y="596181"/>
                  <a:pt x="500819" y="602320"/>
                  <a:pt x="515281" y="603685"/>
                </a:cubicBezTo>
                <a:lnTo>
                  <a:pt x="515281" y="610233"/>
                </a:lnTo>
                <a:lnTo>
                  <a:pt x="405594" y="610233"/>
                </a:lnTo>
                <a:cubicBezTo>
                  <a:pt x="400956" y="604230"/>
                  <a:pt x="396590" y="598432"/>
                  <a:pt x="392497" y="592839"/>
                </a:cubicBezTo>
                <a:cubicBezTo>
                  <a:pt x="388405" y="587245"/>
                  <a:pt x="384039" y="581311"/>
                  <a:pt x="379401" y="575035"/>
                </a:cubicBezTo>
                <a:cubicBezTo>
                  <a:pt x="376672" y="570942"/>
                  <a:pt x="372647" y="564735"/>
                  <a:pt x="367327" y="556413"/>
                </a:cubicBezTo>
                <a:cubicBezTo>
                  <a:pt x="362006" y="548091"/>
                  <a:pt x="358800" y="543384"/>
                  <a:pt x="357709" y="542293"/>
                </a:cubicBezTo>
                <a:lnTo>
                  <a:pt x="285676" y="423193"/>
                </a:lnTo>
                <a:cubicBezTo>
                  <a:pt x="271215" y="398909"/>
                  <a:pt x="256413" y="379196"/>
                  <a:pt x="241269" y="364053"/>
                </a:cubicBezTo>
                <a:cubicBezTo>
                  <a:pt x="226126" y="348909"/>
                  <a:pt x="212006" y="338063"/>
                  <a:pt x="198909" y="331515"/>
                </a:cubicBezTo>
                <a:cubicBezTo>
                  <a:pt x="185812" y="324967"/>
                  <a:pt x="174011" y="320874"/>
                  <a:pt x="163507" y="319237"/>
                </a:cubicBezTo>
                <a:cubicBezTo>
                  <a:pt x="153002" y="317600"/>
                  <a:pt x="140655" y="316781"/>
                  <a:pt x="126467" y="316781"/>
                </a:cubicBezTo>
                <a:lnTo>
                  <a:pt x="126467" y="537382"/>
                </a:lnTo>
                <a:cubicBezTo>
                  <a:pt x="126467" y="580219"/>
                  <a:pt x="148295" y="602320"/>
                  <a:pt x="191952" y="603685"/>
                </a:cubicBezTo>
                <a:lnTo>
                  <a:pt x="191952" y="610233"/>
                </a:lnTo>
                <a:lnTo>
                  <a:pt x="0" y="610233"/>
                </a:lnTo>
                <a:lnTo>
                  <a:pt x="0" y="603685"/>
                </a:lnTo>
                <a:cubicBezTo>
                  <a:pt x="12006" y="603139"/>
                  <a:pt x="22647" y="600888"/>
                  <a:pt x="31924" y="596932"/>
                </a:cubicBezTo>
                <a:cubicBezTo>
                  <a:pt x="41201" y="592975"/>
                  <a:pt x="48909" y="586154"/>
                  <a:pt x="55048" y="576468"/>
                </a:cubicBezTo>
                <a:cubicBezTo>
                  <a:pt x="61187" y="566781"/>
                  <a:pt x="64257" y="553753"/>
                  <a:pt x="64257" y="537382"/>
                </a:cubicBezTo>
                <a:lnTo>
                  <a:pt x="64257" y="81447"/>
                </a:lnTo>
                <a:cubicBezTo>
                  <a:pt x="64257" y="57436"/>
                  <a:pt x="58391" y="40519"/>
                  <a:pt x="46658" y="30696"/>
                </a:cubicBezTo>
                <a:cubicBezTo>
                  <a:pt x="34925" y="20874"/>
                  <a:pt x="22101" y="15962"/>
                  <a:pt x="8186" y="15962"/>
                </a:cubicBezTo>
                <a:lnTo>
                  <a:pt x="0" y="15962"/>
                </a:lnTo>
                <a:close/>
                <a:moveTo>
                  <a:pt x="1213136" y="0"/>
                </a:moveTo>
                <a:lnTo>
                  <a:pt x="1257338" y="0"/>
                </a:lnTo>
                <a:lnTo>
                  <a:pt x="1437829" y="516509"/>
                </a:lnTo>
                <a:cubicBezTo>
                  <a:pt x="1447379" y="543248"/>
                  <a:pt x="1456383" y="562620"/>
                  <a:pt x="1464841" y="574626"/>
                </a:cubicBezTo>
                <a:cubicBezTo>
                  <a:pt x="1473300" y="586631"/>
                  <a:pt x="1481417" y="594203"/>
                  <a:pt x="1489193" y="597341"/>
                </a:cubicBezTo>
                <a:cubicBezTo>
                  <a:pt x="1496970" y="600479"/>
                  <a:pt x="1506860" y="602593"/>
                  <a:pt x="1518866" y="603685"/>
                </a:cubicBezTo>
                <a:lnTo>
                  <a:pt x="1518866" y="610233"/>
                </a:lnTo>
                <a:lnTo>
                  <a:pt x="1322003" y="610233"/>
                </a:lnTo>
                <a:lnTo>
                  <a:pt x="1322003" y="603685"/>
                </a:lnTo>
                <a:cubicBezTo>
                  <a:pt x="1342195" y="603685"/>
                  <a:pt x="1357747" y="601775"/>
                  <a:pt x="1368661" y="597955"/>
                </a:cubicBezTo>
                <a:cubicBezTo>
                  <a:pt x="1379575" y="594135"/>
                  <a:pt x="1385032" y="583766"/>
                  <a:pt x="1385032" y="566850"/>
                </a:cubicBezTo>
                <a:cubicBezTo>
                  <a:pt x="1385032" y="557573"/>
                  <a:pt x="1382440" y="545158"/>
                  <a:pt x="1377256" y="529605"/>
                </a:cubicBezTo>
                <a:cubicBezTo>
                  <a:pt x="1376165" y="527423"/>
                  <a:pt x="1375619" y="525786"/>
                  <a:pt x="1375619" y="524694"/>
                </a:cubicBezTo>
                <a:lnTo>
                  <a:pt x="1322003" y="364667"/>
                </a:lnTo>
                <a:lnTo>
                  <a:pt x="1113272" y="364667"/>
                </a:lnTo>
                <a:lnTo>
                  <a:pt x="1065387" y="512825"/>
                </a:lnTo>
                <a:cubicBezTo>
                  <a:pt x="1058838" y="533016"/>
                  <a:pt x="1055564" y="549251"/>
                  <a:pt x="1055564" y="561529"/>
                </a:cubicBezTo>
                <a:cubicBezTo>
                  <a:pt x="1055564" y="578446"/>
                  <a:pt x="1059793" y="589701"/>
                  <a:pt x="1068251" y="595294"/>
                </a:cubicBezTo>
                <a:cubicBezTo>
                  <a:pt x="1076710" y="600888"/>
                  <a:pt x="1088715" y="603685"/>
                  <a:pt x="1104268" y="603685"/>
                </a:cubicBezTo>
                <a:lnTo>
                  <a:pt x="1104268" y="610233"/>
                </a:lnTo>
                <a:lnTo>
                  <a:pt x="962658" y="610233"/>
                </a:lnTo>
                <a:lnTo>
                  <a:pt x="962658" y="603685"/>
                </a:lnTo>
                <a:cubicBezTo>
                  <a:pt x="982849" y="601775"/>
                  <a:pt x="999015" y="594067"/>
                  <a:pt x="1011157" y="580561"/>
                </a:cubicBezTo>
                <a:cubicBezTo>
                  <a:pt x="1023299" y="567054"/>
                  <a:pt x="1033872" y="546522"/>
                  <a:pt x="1042876" y="518964"/>
                </a:cubicBezTo>
                <a:close/>
              </a:path>
            </a:pathLst>
          </a:custGeom>
          <a:solidFill>
            <a:prstClr val="black">
              <a:lumMod val="75000"/>
              <a:lumOff val="25000"/>
            </a:prst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r" defTabSz="1218565">
              <a:defRPr/>
            </a:pPr>
            <a:endParaRPr lang="en-US" altLang="zh-CN" sz="5400" dirty="0">
              <a:solidFill>
                <a:prstClr val="black">
                  <a:lumMod val="75000"/>
                  <a:lumOff val="25000"/>
                </a:prstClr>
              </a:solidFill>
              <a:latin typeface="News706 BT" panose="02040804060705020204" pitchFamily="18" charset="0"/>
              <a:ea typeface="华文琥珀" panose="02010800040101010101" pitchFamily="2" charset="-122"/>
              <a:cs typeface="+mn-ea"/>
              <a:sym typeface="Arial" panose="020B0604020202020204" pitchFamily="34" charset="0"/>
            </a:endParaRPr>
          </a:p>
        </p:txBody>
      </p:sp>
      <p:sp>
        <p:nvSpPr>
          <p:cNvPr id="11" name="任意多边形 10"/>
          <p:cNvSpPr/>
          <p:nvPr/>
        </p:nvSpPr>
        <p:spPr>
          <a:xfrm>
            <a:off x="5318788" y="4317349"/>
            <a:ext cx="1554424" cy="275674"/>
          </a:xfrm>
          <a:custGeom>
            <a:avLst/>
            <a:gdLst>
              <a:gd name="connsiteX0" fmla="*/ 2889796 w 2932323"/>
              <a:gd name="connsiteY0" fmla="*/ 435323 h 520043"/>
              <a:gd name="connsiteX1" fmla="*/ 2918761 w 2932323"/>
              <a:gd name="connsiteY1" fmla="*/ 447378 h 520043"/>
              <a:gd name="connsiteX2" fmla="*/ 2930649 w 2932323"/>
              <a:gd name="connsiteY2" fmla="*/ 476511 h 520043"/>
              <a:gd name="connsiteX3" fmla="*/ 2918594 w 2932323"/>
              <a:gd name="connsiteY3" fmla="*/ 504974 h 520043"/>
              <a:gd name="connsiteX4" fmla="*/ 2889796 w 2932323"/>
              <a:gd name="connsiteY4" fmla="*/ 517029 h 520043"/>
              <a:gd name="connsiteX5" fmla="*/ 2861165 w 2932323"/>
              <a:gd name="connsiteY5" fmla="*/ 505309 h 520043"/>
              <a:gd name="connsiteX6" fmla="*/ 2849277 w 2932323"/>
              <a:gd name="connsiteY6" fmla="*/ 476511 h 520043"/>
              <a:gd name="connsiteX7" fmla="*/ 2860997 w 2932323"/>
              <a:gd name="connsiteY7" fmla="*/ 447210 h 520043"/>
              <a:gd name="connsiteX8" fmla="*/ 2889796 w 2932323"/>
              <a:gd name="connsiteY8" fmla="*/ 435323 h 520043"/>
              <a:gd name="connsiteX9" fmla="*/ 871314 w 2932323"/>
              <a:gd name="connsiteY9" fmla="*/ 264877 h 520043"/>
              <a:gd name="connsiteX10" fmla="*/ 871314 w 2932323"/>
              <a:gd name="connsiteY10" fmla="*/ 455749 h 520043"/>
              <a:gd name="connsiteX11" fmla="*/ 879184 w 2932323"/>
              <a:gd name="connsiteY11" fmla="*/ 475841 h 520043"/>
              <a:gd name="connsiteX12" fmla="*/ 907480 w 2932323"/>
              <a:gd name="connsiteY12" fmla="*/ 482538 h 520043"/>
              <a:gd name="connsiteX13" fmla="*/ 967420 w 2932323"/>
              <a:gd name="connsiteY13" fmla="*/ 482538 h 520043"/>
              <a:gd name="connsiteX14" fmla="*/ 1055489 w 2932323"/>
              <a:gd name="connsiteY14" fmla="*/ 456252 h 520043"/>
              <a:gd name="connsiteX15" fmla="*/ 1083953 w 2932323"/>
              <a:gd name="connsiteY15" fmla="*/ 374378 h 520043"/>
              <a:gd name="connsiteX16" fmla="*/ 1054485 w 2932323"/>
              <a:gd name="connsiteY16" fmla="*/ 294178 h 520043"/>
              <a:gd name="connsiteX17" fmla="*/ 973113 w 2932323"/>
              <a:gd name="connsiteY17" fmla="*/ 264877 h 520043"/>
              <a:gd name="connsiteX18" fmla="*/ 234907 w 2932323"/>
              <a:gd name="connsiteY18" fmla="*/ 97446 h 520043"/>
              <a:gd name="connsiteX19" fmla="*/ 145985 w 2932323"/>
              <a:gd name="connsiteY19" fmla="*/ 318121 h 520043"/>
              <a:gd name="connsiteX20" fmla="*/ 320888 w 2932323"/>
              <a:gd name="connsiteY20" fmla="*/ 318121 h 520043"/>
              <a:gd name="connsiteX21" fmla="*/ 931255 w 2932323"/>
              <a:gd name="connsiteY21" fmla="*/ 36835 h 520043"/>
              <a:gd name="connsiteX22" fmla="*/ 881025 w 2932323"/>
              <a:gd name="connsiteY22" fmla="*/ 42685 h 520043"/>
              <a:gd name="connsiteX23" fmla="*/ 871314 w 2932323"/>
              <a:gd name="connsiteY23" fmla="*/ 63248 h 520043"/>
              <a:gd name="connsiteX24" fmla="*/ 871314 w 2932323"/>
              <a:gd name="connsiteY24" fmla="*/ 239763 h 520043"/>
              <a:gd name="connsiteX25" fmla="*/ 965076 w 2932323"/>
              <a:gd name="connsiteY25" fmla="*/ 239763 h 520043"/>
              <a:gd name="connsiteX26" fmla="*/ 1033891 w 2932323"/>
              <a:gd name="connsiteY26" fmla="*/ 214355 h 520043"/>
              <a:gd name="connsiteX27" fmla="*/ 1059507 w 2932323"/>
              <a:gd name="connsiteY27" fmla="*/ 131110 h 520043"/>
              <a:gd name="connsiteX28" fmla="*/ 1047285 w 2932323"/>
              <a:gd name="connsiteY28" fmla="*/ 75282 h 520043"/>
              <a:gd name="connsiteX29" fmla="*/ 1011789 w 2932323"/>
              <a:gd name="connsiteY29" fmla="*/ 46028 h 520043"/>
              <a:gd name="connsiteX30" fmla="*/ 931255 w 2932323"/>
              <a:gd name="connsiteY30" fmla="*/ 36835 h 520043"/>
              <a:gd name="connsiteX31" fmla="*/ 1987414 w 2932323"/>
              <a:gd name="connsiteY31" fmla="*/ 27794 h 520043"/>
              <a:gd name="connsiteX32" fmla="*/ 1881597 w 2932323"/>
              <a:gd name="connsiteY32" fmla="*/ 82042 h 520043"/>
              <a:gd name="connsiteX33" fmla="*/ 1841079 w 2932323"/>
              <a:gd name="connsiteY33" fmla="*/ 258850 h 520043"/>
              <a:gd name="connsiteX34" fmla="*/ 1882601 w 2932323"/>
              <a:gd name="connsiteY34" fmla="*/ 442690 h 520043"/>
              <a:gd name="connsiteX35" fmla="*/ 1985405 w 2932323"/>
              <a:gd name="connsiteY35" fmla="*/ 493589 h 520043"/>
              <a:gd name="connsiteX36" fmla="*/ 2060749 w 2932323"/>
              <a:gd name="connsiteY36" fmla="*/ 470483 h 520043"/>
              <a:gd name="connsiteX37" fmla="*/ 2112485 w 2932323"/>
              <a:gd name="connsiteY37" fmla="*/ 397148 h 520043"/>
              <a:gd name="connsiteX38" fmla="*/ 2131740 w 2932323"/>
              <a:gd name="connsiteY38" fmla="*/ 265212 h 520043"/>
              <a:gd name="connsiteX39" fmla="*/ 2113657 w 2932323"/>
              <a:gd name="connsiteY39" fmla="*/ 126076 h 520043"/>
              <a:gd name="connsiteX40" fmla="*/ 2062088 w 2932323"/>
              <a:gd name="connsiteY40" fmla="*/ 51904 h 520043"/>
              <a:gd name="connsiteX41" fmla="*/ 1987414 w 2932323"/>
              <a:gd name="connsiteY41" fmla="*/ 27794 h 520043"/>
              <a:gd name="connsiteX42" fmla="*/ 1454014 w 2932323"/>
              <a:gd name="connsiteY42" fmla="*/ 27794 h 520043"/>
              <a:gd name="connsiteX43" fmla="*/ 1348197 w 2932323"/>
              <a:gd name="connsiteY43" fmla="*/ 82042 h 520043"/>
              <a:gd name="connsiteX44" fmla="*/ 1307678 w 2932323"/>
              <a:gd name="connsiteY44" fmla="*/ 258850 h 520043"/>
              <a:gd name="connsiteX45" fmla="*/ 1349201 w 2932323"/>
              <a:gd name="connsiteY45" fmla="*/ 442690 h 520043"/>
              <a:gd name="connsiteX46" fmla="*/ 1452005 w 2932323"/>
              <a:gd name="connsiteY46" fmla="*/ 493589 h 520043"/>
              <a:gd name="connsiteX47" fmla="*/ 1527349 w 2932323"/>
              <a:gd name="connsiteY47" fmla="*/ 470483 h 520043"/>
              <a:gd name="connsiteX48" fmla="*/ 1579085 w 2932323"/>
              <a:gd name="connsiteY48" fmla="*/ 397148 h 520043"/>
              <a:gd name="connsiteX49" fmla="*/ 1598340 w 2932323"/>
              <a:gd name="connsiteY49" fmla="*/ 265212 h 520043"/>
              <a:gd name="connsiteX50" fmla="*/ 1580257 w 2932323"/>
              <a:gd name="connsiteY50" fmla="*/ 126076 h 520043"/>
              <a:gd name="connsiteX51" fmla="*/ 1528688 w 2932323"/>
              <a:gd name="connsiteY51" fmla="*/ 51904 h 520043"/>
              <a:gd name="connsiteX52" fmla="*/ 1454014 w 2932323"/>
              <a:gd name="connsiteY52" fmla="*/ 27794 h 520043"/>
              <a:gd name="connsiteX53" fmla="*/ 2280717 w 2932323"/>
              <a:gd name="connsiteY53" fmla="*/ 12390 h 520043"/>
              <a:gd name="connsiteX54" fmla="*/ 2507084 w 2932323"/>
              <a:gd name="connsiteY54" fmla="*/ 12390 h 520043"/>
              <a:gd name="connsiteX55" fmla="*/ 2507084 w 2932323"/>
              <a:gd name="connsiteY55" fmla="*/ 37505 h 520043"/>
              <a:gd name="connsiteX56" fmla="*/ 2458864 w 2932323"/>
              <a:gd name="connsiteY56" fmla="*/ 37505 h 520043"/>
              <a:gd name="connsiteX57" fmla="*/ 2435089 w 2932323"/>
              <a:gd name="connsiteY57" fmla="*/ 45539 h 520043"/>
              <a:gd name="connsiteX58" fmla="*/ 2426717 w 2932323"/>
              <a:gd name="connsiteY58" fmla="*/ 65963 h 520043"/>
              <a:gd name="connsiteX59" fmla="*/ 2426717 w 2932323"/>
              <a:gd name="connsiteY59" fmla="*/ 295952 h 520043"/>
              <a:gd name="connsiteX60" fmla="*/ 2613236 w 2932323"/>
              <a:gd name="connsiteY60" fmla="*/ 96776 h 520043"/>
              <a:gd name="connsiteX61" fmla="*/ 2629309 w 2932323"/>
              <a:gd name="connsiteY61" fmla="*/ 63959 h 520043"/>
              <a:gd name="connsiteX62" fmla="*/ 2618259 w 2932323"/>
              <a:gd name="connsiteY62" fmla="*/ 44872 h 520043"/>
              <a:gd name="connsiteX63" fmla="*/ 2582094 w 2932323"/>
              <a:gd name="connsiteY63" fmla="*/ 37505 h 520043"/>
              <a:gd name="connsiteX64" fmla="*/ 2568364 w 2932323"/>
              <a:gd name="connsiteY64" fmla="*/ 37505 h 520043"/>
              <a:gd name="connsiteX65" fmla="*/ 2568364 w 2932323"/>
              <a:gd name="connsiteY65" fmla="*/ 12390 h 520043"/>
              <a:gd name="connsiteX66" fmla="*/ 2771626 w 2932323"/>
              <a:gd name="connsiteY66" fmla="*/ 12390 h 520043"/>
              <a:gd name="connsiteX67" fmla="*/ 2771626 w 2932323"/>
              <a:gd name="connsiteY67" fmla="*/ 37505 h 520043"/>
              <a:gd name="connsiteX68" fmla="*/ 2755888 w 2932323"/>
              <a:gd name="connsiteY68" fmla="*/ 37505 h 520043"/>
              <a:gd name="connsiteX69" fmla="*/ 2711016 w 2932323"/>
              <a:gd name="connsiteY69" fmla="*/ 49560 h 520043"/>
              <a:gd name="connsiteX70" fmla="*/ 2665809 w 2932323"/>
              <a:gd name="connsiteY70" fmla="*/ 83046 h 520043"/>
              <a:gd name="connsiteX71" fmla="*/ 2551129 w 2932323"/>
              <a:gd name="connsiteY71" fmla="*/ 202854 h 520043"/>
              <a:gd name="connsiteX72" fmla="*/ 2715369 w 2932323"/>
              <a:gd name="connsiteY72" fmla="*/ 445034 h 520043"/>
              <a:gd name="connsiteX73" fmla="*/ 2743833 w 2932323"/>
              <a:gd name="connsiteY73" fmla="*/ 473999 h 520043"/>
              <a:gd name="connsiteX74" fmla="*/ 2778659 w 2932323"/>
              <a:gd name="connsiteY74" fmla="*/ 482538 h 520043"/>
              <a:gd name="connsiteX75" fmla="*/ 2796741 w 2932323"/>
              <a:gd name="connsiteY75" fmla="*/ 482538 h 520043"/>
              <a:gd name="connsiteX76" fmla="*/ 2796741 w 2932323"/>
              <a:gd name="connsiteY76" fmla="*/ 507653 h 520043"/>
              <a:gd name="connsiteX77" fmla="*/ 2573387 w 2932323"/>
              <a:gd name="connsiteY77" fmla="*/ 507653 h 520043"/>
              <a:gd name="connsiteX78" fmla="*/ 2573387 w 2932323"/>
              <a:gd name="connsiteY78" fmla="*/ 482538 h 520043"/>
              <a:gd name="connsiteX79" fmla="*/ 2598837 w 2932323"/>
              <a:gd name="connsiteY79" fmla="*/ 482538 h 520043"/>
              <a:gd name="connsiteX80" fmla="*/ 2635839 w 2932323"/>
              <a:gd name="connsiteY80" fmla="*/ 477850 h 520043"/>
              <a:gd name="connsiteX81" fmla="*/ 2645048 w 2932323"/>
              <a:gd name="connsiteY81" fmla="*/ 466130 h 520043"/>
              <a:gd name="connsiteX82" fmla="*/ 2641029 w 2932323"/>
              <a:gd name="connsiteY82" fmla="*/ 453405 h 520043"/>
              <a:gd name="connsiteX83" fmla="*/ 2504489 w 2932323"/>
              <a:gd name="connsiteY83" fmla="*/ 252665 h 520043"/>
              <a:gd name="connsiteX84" fmla="*/ 2426717 w 2932323"/>
              <a:gd name="connsiteY84" fmla="*/ 335868 h 520043"/>
              <a:gd name="connsiteX85" fmla="*/ 2426717 w 2932323"/>
              <a:gd name="connsiteY85" fmla="*/ 457759 h 520043"/>
              <a:gd name="connsiteX86" fmla="*/ 2433414 w 2932323"/>
              <a:gd name="connsiteY86" fmla="*/ 474502 h 520043"/>
              <a:gd name="connsiteX87" fmla="*/ 2458864 w 2932323"/>
              <a:gd name="connsiteY87" fmla="*/ 482538 h 520043"/>
              <a:gd name="connsiteX88" fmla="*/ 2507084 w 2932323"/>
              <a:gd name="connsiteY88" fmla="*/ 482538 h 520043"/>
              <a:gd name="connsiteX89" fmla="*/ 2507084 w 2932323"/>
              <a:gd name="connsiteY89" fmla="*/ 507653 h 520043"/>
              <a:gd name="connsiteX90" fmla="*/ 2280717 w 2932323"/>
              <a:gd name="connsiteY90" fmla="*/ 507653 h 520043"/>
              <a:gd name="connsiteX91" fmla="*/ 2280717 w 2932323"/>
              <a:gd name="connsiteY91" fmla="*/ 482538 h 520043"/>
              <a:gd name="connsiteX92" fmla="*/ 2324249 w 2932323"/>
              <a:gd name="connsiteY92" fmla="*/ 482538 h 520043"/>
              <a:gd name="connsiteX93" fmla="*/ 2349029 w 2932323"/>
              <a:gd name="connsiteY93" fmla="*/ 475674 h 520043"/>
              <a:gd name="connsiteX94" fmla="*/ 2357065 w 2932323"/>
              <a:gd name="connsiteY94" fmla="*/ 457759 h 520043"/>
              <a:gd name="connsiteX95" fmla="*/ 2357065 w 2932323"/>
              <a:gd name="connsiteY95" fmla="*/ 62285 h 520043"/>
              <a:gd name="connsiteX96" fmla="*/ 2348024 w 2932323"/>
              <a:gd name="connsiteY96" fmla="*/ 44035 h 520043"/>
              <a:gd name="connsiteX97" fmla="*/ 2317552 w 2932323"/>
              <a:gd name="connsiteY97" fmla="*/ 37505 h 520043"/>
              <a:gd name="connsiteX98" fmla="*/ 2280717 w 2932323"/>
              <a:gd name="connsiteY98" fmla="*/ 37505 h 520043"/>
              <a:gd name="connsiteX99" fmla="*/ 723305 w 2932323"/>
              <a:gd name="connsiteY99" fmla="*/ 12390 h 520043"/>
              <a:gd name="connsiteX100" fmla="*/ 981484 w 2932323"/>
              <a:gd name="connsiteY100" fmla="*/ 12390 h 520043"/>
              <a:gd name="connsiteX101" fmla="*/ 1097849 w 2932323"/>
              <a:gd name="connsiteY101" fmla="*/ 45845 h 520043"/>
              <a:gd name="connsiteX102" fmla="*/ 1138200 w 2932323"/>
              <a:gd name="connsiteY102" fmla="*/ 129817 h 520043"/>
              <a:gd name="connsiteX103" fmla="*/ 1110072 w 2932323"/>
              <a:gd name="connsiteY103" fmla="*/ 201408 h 520043"/>
              <a:gd name="connsiteX104" fmla="*/ 1025351 w 2932323"/>
              <a:gd name="connsiteY104" fmla="*/ 247909 h 520043"/>
              <a:gd name="connsiteX105" fmla="*/ 1130331 w 2932323"/>
              <a:gd name="connsiteY105" fmla="*/ 294327 h 520043"/>
              <a:gd name="connsiteX106" fmla="*/ 1165324 w 2932323"/>
              <a:gd name="connsiteY106" fmla="*/ 374262 h 520043"/>
              <a:gd name="connsiteX107" fmla="*/ 1145400 w 2932323"/>
              <a:gd name="connsiteY107" fmla="*/ 439616 h 520043"/>
              <a:gd name="connsiteX108" fmla="*/ 1079097 w 2932323"/>
              <a:gd name="connsiteY108" fmla="*/ 487878 h 520043"/>
              <a:gd name="connsiteX109" fmla="*/ 973783 w 2932323"/>
              <a:gd name="connsiteY109" fmla="*/ 507653 h 520043"/>
              <a:gd name="connsiteX110" fmla="*/ 723305 w 2932323"/>
              <a:gd name="connsiteY110" fmla="*/ 507653 h 520043"/>
              <a:gd name="connsiteX111" fmla="*/ 723305 w 2932323"/>
              <a:gd name="connsiteY111" fmla="*/ 482538 h 520043"/>
              <a:gd name="connsiteX112" fmla="*/ 764158 w 2932323"/>
              <a:gd name="connsiteY112" fmla="*/ 482538 h 520043"/>
              <a:gd name="connsiteX113" fmla="*/ 791115 w 2932323"/>
              <a:gd name="connsiteY113" fmla="*/ 476511 h 520043"/>
              <a:gd name="connsiteX114" fmla="*/ 799654 w 2932323"/>
              <a:gd name="connsiteY114" fmla="*/ 462782 h 520043"/>
              <a:gd name="connsiteX115" fmla="*/ 799654 w 2932323"/>
              <a:gd name="connsiteY115" fmla="*/ 65968 h 520043"/>
              <a:gd name="connsiteX116" fmla="*/ 791282 w 2932323"/>
              <a:gd name="connsiteY116" fmla="*/ 44705 h 520043"/>
              <a:gd name="connsiteX117" fmla="*/ 766837 w 2932323"/>
              <a:gd name="connsiteY117" fmla="*/ 37505 h 520043"/>
              <a:gd name="connsiteX118" fmla="*/ 723305 w 2932323"/>
              <a:gd name="connsiteY118" fmla="*/ 37505 h 520043"/>
              <a:gd name="connsiteX119" fmla="*/ 1982056 w 2932323"/>
              <a:gd name="connsiteY119" fmla="*/ 2010 h 520043"/>
              <a:gd name="connsiteX120" fmla="*/ 2099425 w 2932323"/>
              <a:gd name="connsiteY120" fmla="*/ 34994 h 520043"/>
              <a:gd name="connsiteX121" fmla="*/ 2185151 w 2932323"/>
              <a:gd name="connsiteY121" fmla="*/ 127081 h 520043"/>
              <a:gd name="connsiteX122" fmla="*/ 2216125 w 2932323"/>
              <a:gd name="connsiteY122" fmla="*/ 260189 h 520043"/>
              <a:gd name="connsiteX123" fmla="*/ 2184983 w 2932323"/>
              <a:gd name="connsiteY123" fmla="*/ 393800 h 520043"/>
              <a:gd name="connsiteX124" fmla="*/ 2099425 w 2932323"/>
              <a:gd name="connsiteY124" fmla="*/ 486724 h 520043"/>
              <a:gd name="connsiteX125" fmla="*/ 1984065 w 2932323"/>
              <a:gd name="connsiteY125" fmla="*/ 520043 h 520043"/>
              <a:gd name="connsiteX126" fmla="*/ 1872221 w 2932323"/>
              <a:gd name="connsiteY126" fmla="*/ 487394 h 520043"/>
              <a:gd name="connsiteX127" fmla="*/ 1788337 w 2932323"/>
              <a:gd name="connsiteY127" fmla="*/ 393967 h 520043"/>
              <a:gd name="connsiteX128" fmla="*/ 1756693 w 2932323"/>
              <a:gd name="connsiteY128" fmla="*/ 259185 h 520043"/>
              <a:gd name="connsiteX129" fmla="*/ 1787333 w 2932323"/>
              <a:gd name="connsiteY129" fmla="*/ 127416 h 520043"/>
              <a:gd name="connsiteX130" fmla="*/ 1871216 w 2932323"/>
              <a:gd name="connsiteY130" fmla="*/ 35328 h 520043"/>
              <a:gd name="connsiteX131" fmla="*/ 1982056 w 2932323"/>
              <a:gd name="connsiteY131" fmla="*/ 2010 h 520043"/>
              <a:gd name="connsiteX132" fmla="*/ 1448656 w 2932323"/>
              <a:gd name="connsiteY132" fmla="*/ 2010 h 520043"/>
              <a:gd name="connsiteX133" fmla="*/ 1566025 w 2932323"/>
              <a:gd name="connsiteY133" fmla="*/ 34994 h 520043"/>
              <a:gd name="connsiteX134" fmla="*/ 1651751 w 2932323"/>
              <a:gd name="connsiteY134" fmla="*/ 127081 h 520043"/>
              <a:gd name="connsiteX135" fmla="*/ 1682725 w 2932323"/>
              <a:gd name="connsiteY135" fmla="*/ 260189 h 520043"/>
              <a:gd name="connsiteX136" fmla="*/ 1651583 w 2932323"/>
              <a:gd name="connsiteY136" fmla="*/ 393800 h 520043"/>
              <a:gd name="connsiteX137" fmla="*/ 1566025 w 2932323"/>
              <a:gd name="connsiteY137" fmla="*/ 486724 h 520043"/>
              <a:gd name="connsiteX138" fmla="*/ 1450665 w 2932323"/>
              <a:gd name="connsiteY138" fmla="*/ 520043 h 520043"/>
              <a:gd name="connsiteX139" fmla="*/ 1338821 w 2932323"/>
              <a:gd name="connsiteY139" fmla="*/ 487394 h 520043"/>
              <a:gd name="connsiteX140" fmla="*/ 1254937 w 2932323"/>
              <a:gd name="connsiteY140" fmla="*/ 393967 h 520043"/>
              <a:gd name="connsiteX141" fmla="*/ 1223293 w 2932323"/>
              <a:gd name="connsiteY141" fmla="*/ 259185 h 520043"/>
              <a:gd name="connsiteX142" fmla="*/ 1253933 w 2932323"/>
              <a:gd name="connsiteY142" fmla="*/ 127416 h 520043"/>
              <a:gd name="connsiteX143" fmla="*/ 1337816 w 2932323"/>
              <a:gd name="connsiteY143" fmla="*/ 35328 h 520043"/>
              <a:gd name="connsiteX144" fmla="*/ 1448656 w 2932323"/>
              <a:gd name="connsiteY144" fmla="*/ 2010 h 520043"/>
              <a:gd name="connsiteX145" fmla="*/ 244670 w 2932323"/>
              <a:gd name="connsiteY145" fmla="*/ 2010 h 520043"/>
              <a:gd name="connsiteX146" fmla="*/ 267090 w 2932323"/>
              <a:gd name="connsiteY146" fmla="*/ 2010 h 520043"/>
              <a:gd name="connsiteX147" fmla="*/ 444693 w 2932323"/>
              <a:gd name="connsiteY147" fmla="*/ 455080 h 520043"/>
              <a:gd name="connsiteX148" fmla="*/ 488566 w 2932323"/>
              <a:gd name="connsiteY148" fmla="*/ 482538 h 520043"/>
              <a:gd name="connsiteX149" fmla="*/ 503969 w 2932323"/>
              <a:gd name="connsiteY149" fmla="*/ 482538 h 520043"/>
              <a:gd name="connsiteX150" fmla="*/ 503969 w 2932323"/>
              <a:gd name="connsiteY150" fmla="*/ 507653 h 520043"/>
              <a:gd name="connsiteX151" fmla="*/ 306400 w 2932323"/>
              <a:gd name="connsiteY151" fmla="*/ 507653 h 520043"/>
              <a:gd name="connsiteX152" fmla="*/ 306400 w 2932323"/>
              <a:gd name="connsiteY152" fmla="*/ 482538 h 520043"/>
              <a:gd name="connsiteX153" fmla="*/ 322139 w 2932323"/>
              <a:gd name="connsiteY153" fmla="*/ 482538 h 520043"/>
              <a:gd name="connsiteX154" fmla="*/ 365671 w 2932323"/>
              <a:gd name="connsiteY154" fmla="*/ 475841 h 520043"/>
              <a:gd name="connsiteX155" fmla="*/ 374377 w 2932323"/>
              <a:gd name="connsiteY155" fmla="*/ 461442 h 520043"/>
              <a:gd name="connsiteX156" fmla="*/ 372033 w 2932323"/>
              <a:gd name="connsiteY156" fmla="*/ 449387 h 520043"/>
              <a:gd name="connsiteX157" fmla="*/ 331065 w 2932323"/>
              <a:gd name="connsiteY157" fmla="*/ 344240 h 520043"/>
              <a:gd name="connsiteX158" fmla="*/ 135180 w 2932323"/>
              <a:gd name="connsiteY158" fmla="*/ 344240 h 520043"/>
              <a:gd name="connsiteX159" fmla="*/ 112180 w 2932323"/>
              <a:gd name="connsiteY159" fmla="*/ 404515 h 520043"/>
              <a:gd name="connsiteX160" fmla="*/ 103138 w 2932323"/>
              <a:gd name="connsiteY160" fmla="*/ 442690 h 520043"/>
              <a:gd name="connsiteX161" fmla="*/ 118374 w 2932323"/>
              <a:gd name="connsiteY161" fmla="*/ 470818 h 520043"/>
              <a:gd name="connsiteX162" fmla="*/ 162744 w 2932323"/>
              <a:gd name="connsiteY162" fmla="*/ 482538 h 520043"/>
              <a:gd name="connsiteX163" fmla="*/ 179487 w 2932323"/>
              <a:gd name="connsiteY163" fmla="*/ 482538 h 520043"/>
              <a:gd name="connsiteX164" fmla="*/ 179487 w 2932323"/>
              <a:gd name="connsiteY164" fmla="*/ 507653 h 520043"/>
              <a:gd name="connsiteX165" fmla="*/ 0 w 2932323"/>
              <a:gd name="connsiteY165" fmla="*/ 507653 h 520043"/>
              <a:gd name="connsiteX166" fmla="*/ 0 w 2932323"/>
              <a:gd name="connsiteY166" fmla="*/ 482538 h 520043"/>
              <a:gd name="connsiteX167" fmla="*/ 45534 w 2932323"/>
              <a:gd name="connsiteY167" fmla="*/ 469981 h 520043"/>
              <a:gd name="connsiteX168" fmla="*/ 76333 w 2932323"/>
              <a:gd name="connsiteY168" fmla="*/ 422263 h 520043"/>
              <a:gd name="connsiteX169" fmla="*/ 2889796 w 2932323"/>
              <a:gd name="connsiteY169" fmla="*/ 0 h 520043"/>
              <a:gd name="connsiteX170" fmla="*/ 2920938 w 2932323"/>
              <a:gd name="connsiteY170" fmla="*/ 13897 h 520043"/>
              <a:gd name="connsiteX171" fmla="*/ 2932323 w 2932323"/>
              <a:gd name="connsiteY171" fmla="*/ 57262 h 520043"/>
              <a:gd name="connsiteX172" fmla="*/ 2918929 w 2932323"/>
              <a:gd name="connsiteY172" fmla="*/ 156382 h 520043"/>
              <a:gd name="connsiteX173" fmla="*/ 2902855 w 2932323"/>
              <a:gd name="connsiteY173" fmla="*/ 264040 h 520043"/>
              <a:gd name="connsiteX174" fmla="*/ 2898167 w 2932323"/>
              <a:gd name="connsiteY174" fmla="*/ 362322 h 520043"/>
              <a:gd name="connsiteX175" fmla="*/ 2880755 w 2932323"/>
              <a:gd name="connsiteY175" fmla="*/ 362322 h 520043"/>
              <a:gd name="connsiteX176" fmla="*/ 2877406 w 2932323"/>
              <a:gd name="connsiteY176" fmla="*/ 272579 h 520043"/>
              <a:gd name="connsiteX177" fmla="*/ 2860328 w 2932323"/>
              <a:gd name="connsiteY177" fmla="*/ 156382 h 520043"/>
              <a:gd name="connsiteX178" fmla="*/ 2847268 w 2932323"/>
              <a:gd name="connsiteY178" fmla="*/ 58267 h 520043"/>
              <a:gd name="connsiteX179" fmla="*/ 2858989 w 2932323"/>
              <a:gd name="connsiteY179" fmla="*/ 14567 h 520043"/>
              <a:gd name="connsiteX180" fmla="*/ 2889796 w 2932323"/>
              <a:gd name="connsiteY180" fmla="*/ 0 h 520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Lst>
            <a:rect l="l" t="t" r="r" b="b"/>
            <a:pathLst>
              <a:path w="2932323" h="520043">
                <a:moveTo>
                  <a:pt x="2889796" y="435323"/>
                </a:moveTo>
                <a:cubicBezTo>
                  <a:pt x="2901181" y="435323"/>
                  <a:pt x="2910837" y="439341"/>
                  <a:pt x="2918761" y="447378"/>
                </a:cubicBezTo>
                <a:cubicBezTo>
                  <a:pt x="2926687" y="455415"/>
                  <a:pt x="2930649" y="465126"/>
                  <a:pt x="2930649" y="476511"/>
                </a:cubicBezTo>
                <a:cubicBezTo>
                  <a:pt x="2930649" y="487450"/>
                  <a:pt x="2926631" y="496938"/>
                  <a:pt x="2918594" y="504974"/>
                </a:cubicBezTo>
                <a:cubicBezTo>
                  <a:pt x="2910557" y="513011"/>
                  <a:pt x="2900958" y="517029"/>
                  <a:pt x="2889796" y="517029"/>
                </a:cubicBezTo>
                <a:cubicBezTo>
                  <a:pt x="2878634" y="517029"/>
                  <a:pt x="2869090" y="513123"/>
                  <a:pt x="2861165" y="505309"/>
                </a:cubicBezTo>
                <a:cubicBezTo>
                  <a:pt x="2853240" y="497496"/>
                  <a:pt x="2849277" y="487896"/>
                  <a:pt x="2849277" y="476511"/>
                </a:cubicBezTo>
                <a:cubicBezTo>
                  <a:pt x="2849277" y="464902"/>
                  <a:pt x="2853184" y="455135"/>
                  <a:pt x="2860997" y="447210"/>
                </a:cubicBezTo>
                <a:cubicBezTo>
                  <a:pt x="2868811" y="439285"/>
                  <a:pt x="2878411" y="435323"/>
                  <a:pt x="2889796" y="435323"/>
                </a:cubicBezTo>
                <a:close/>
                <a:moveTo>
                  <a:pt x="871314" y="264877"/>
                </a:moveTo>
                <a:lnTo>
                  <a:pt x="871314" y="455749"/>
                </a:lnTo>
                <a:cubicBezTo>
                  <a:pt x="871314" y="464679"/>
                  <a:pt x="873937" y="471376"/>
                  <a:pt x="879184" y="475841"/>
                </a:cubicBezTo>
                <a:cubicBezTo>
                  <a:pt x="884430" y="480306"/>
                  <a:pt x="893862" y="482538"/>
                  <a:pt x="907480" y="482538"/>
                </a:cubicBezTo>
                <a:lnTo>
                  <a:pt x="967420" y="482538"/>
                </a:lnTo>
                <a:cubicBezTo>
                  <a:pt x="1007157" y="482538"/>
                  <a:pt x="1036514" y="473776"/>
                  <a:pt x="1055489" y="456252"/>
                </a:cubicBezTo>
                <a:cubicBezTo>
                  <a:pt x="1074465" y="438727"/>
                  <a:pt x="1083953" y="411436"/>
                  <a:pt x="1083953" y="374378"/>
                </a:cubicBezTo>
                <a:cubicBezTo>
                  <a:pt x="1083953" y="340445"/>
                  <a:pt x="1074130" y="313711"/>
                  <a:pt x="1054485" y="294178"/>
                </a:cubicBezTo>
                <a:cubicBezTo>
                  <a:pt x="1034839" y="274644"/>
                  <a:pt x="1007715" y="264877"/>
                  <a:pt x="973113" y="264877"/>
                </a:cubicBezTo>
                <a:close/>
                <a:moveTo>
                  <a:pt x="234907" y="97446"/>
                </a:moveTo>
                <a:lnTo>
                  <a:pt x="145985" y="318121"/>
                </a:lnTo>
                <a:lnTo>
                  <a:pt x="320888" y="318121"/>
                </a:lnTo>
                <a:close/>
                <a:moveTo>
                  <a:pt x="931255" y="36835"/>
                </a:moveTo>
                <a:cubicBezTo>
                  <a:pt x="904243" y="36835"/>
                  <a:pt x="887499" y="38785"/>
                  <a:pt x="881025" y="42685"/>
                </a:cubicBezTo>
                <a:cubicBezTo>
                  <a:pt x="874551" y="46585"/>
                  <a:pt x="871314" y="53439"/>
                  <a:pt x="871314" y="63248"/>
                </a:cubicBezTo>
                <a:lnTo>
                  <a:pt x="871314" y="239763"/>
                </a:lnTo>
                <a:lnTo>
                  <a:pt x="965076" y="239763"/>
                </a:lnTo>
                <a:cubicBezTo>
                  <a:pt x="993874" y="239763"/>
                  <a:pt x="1016813" y="231293"/>
                  <a:pt x="1033891" y="214355"/>
                </a:cubicBezTo>
                <a:cubicBezTo>
                  <a:pt x="1050969" y="197416"/>
                  <a:pt x="1059507" y="169668"/>
                  <a:pt x="1059507" y="131110"/>
                </a:cubicBezTo>
                <a:cubicBezTo>
                  <a:pt x="1059507" y="107265"/>
                  <a:pt x="1055433" y="88655"/>
                  <a:pt x="1047285" y="75282"/>
                </a:cubicBezTo>
                <a:cubicBezTo>
                  <a:pt x="1039137" y="61908"/>
                  <a:pt x="1027305" y="52157"/>
                  <a:pt x="1011789" y="46028"/>
                </a:cubicBezTo>
                <a:cubicBezTo>
                  <a:pt x="996274" y="39900"/>
                  <a:pt x="969429" y="36835"/>
                  <a:pt x="931255" y="36835"/>
                </a:cubicBezTo>
                <a:close/>
                <a:moveTo>
                  <a:pt x="1987414" y="27794"/>
                </a:moveTo>
                <a:cubicBezTo>
                  <a:pt x="1943881" y="27794"/>
                  <a:pt x="1908609" y="45877"/>
                  <a:pt x="1881597" y="82042"/>
                </a:cubicBezTo>
                <a:cubicBezTo>
                  <a:pt x="1854585" y="118207"/>
                  <a:pt x="1841079" y="177143"/>
                  <a:pt x="1841079" y="258850"/>
                </a:cubicBezTo>
                <a:cubicBezTo>
                  <a:pt x="1841079" y="347477"/>
                  <a:pt x="1854919" y="408757"/>
                  <a:pt x="1882601" y="442690"/>
                </a:cubicBezTo>
                <a:cubicBezTo>
                  <a:pt x="1910283" y="476623"/>
                  <a:pt x="1944551" y="493589"/>
                  <a:pt x="1985405" y="493589"/>
                </a:cubicBezTo>
                <a:cubicBezTo>
                  <a:pt x="2013979" y="493589"/>
                  <a:pt x="2039094" y="485887"/>
                  <a:pt x="2060749" y="470483"/>
                </a:cubicBezTo>
                <a:cubicBezTo>
                  <a:pt x="2082403" y="455080"/>
                  <a:pt x="2099649" y="430635"/>
                  <a:pt x="2112485" y="397148"/>
                </a:cubicBezTo>
                <a:cubicBezTo>
                  <a:pt x="2125321" y="363662"/>
                  <a:pt x="2131740" y="319683"/>
                  <a:pt x="2131740" y="265212"/>
                </a:cubicBezTo>
                <a:cubicBezTo>
                  <a:pt x="2131740" y="205830"/>
                  <a:pt x="2125712" y="159451"/>
                  <a:pt x="2113657" y="126076"/>
                </a:cubicBezTo>
                <a:cubicBezTo>
                  <a:pt x="2101602" y="92702"/>
                  <a:pt x="2084413" y="67978"/>
                  <a:pt x="2062088" y="51904"/>
                </a:cubicBezTo>
                <a:cubicBezTo>
                  <a:pt x="2039764" y="35831"/>
                  <a:pt x="2014873" y="27794"/>
                  <a:pt x="1987414" y="27794"/>
                </a:cubicBezTo>
                <a:close/>
                <a:moveTo>
                  <a:pt x="1454014" y="27794"/>
                </a:moveTo>
                <a:cubicBezTo>
                  <a:pt x="1410481" y="27794"/>
                  <a:pt x="1375209" y="45877"/>
                  <a:pt x="1348197" y="82042"/>
                </a:cubicBezTo>
                <a:cubicBezTo>
                  <a:pt x="1321185" y="118207"/>
                  <a:pt x="1307678" y="177143"/>
                  <a:pt x="1307678" y="258850"/>
                </a:cubicBezTo>
                <a:cubicBezTo>
                  <a:pt x="1307678" y="347477"/>
                  <a:pt x="1321519" y="408757"/>
                  <a:pt x="1349201" y="442690"/>
                </a:cubicBezTo>
                <a:cubicBezTo>
                  <a:pt x="1376883" y="476623"/>
                  <a:pt x="1411151" y="493589"/>
                  <a:pt x="1452005" y="493589"/>
                </a:cubicBezTo>
                <a:cubicBezTo>
                  <a:pt x="1480579" y="493589"/>
                  <a:pt x="1505694" y="485887"/>
                  <a:pt x="1527349" y="470483"/>
                </a:cubicBezTo>
                <a:cubicBezTo>
                  <a:pt x="1549003" y="455080"/>
                  <a:pt x="1566249" y="430635"/>
                  <a:pt x="1579085" y="397148"/>
                </a:cubicBezTo>
                <a:cubicBezTo>
                  <a:pt x="1591921" y="363662"/>
                  <a:pt x="1598340" y="319683"/>
                  <a:pt x="1598340" y="265212"/>
                </a:cubicBezTo>
                <a:cubicBezTo>
                  <a:pt x="1598340" y="205830"/>
                  <a:pt x="1592312" y="159451"/>
                  <a:pt x="1580257" y="126076"/>
                </a:cubicBezTo>
                <a:cubicBezTo>
                  <a:pt x="1568202" y="92702"/>
                  <a:pt x="1551012" y="67978"/>
                  <a:pt x="1528688" y="51904"/>
                </a:cubicBezTo>
                <a:cubicBezTo>
                  <a:pt x="1506364" y="35831"/>
                  <a:pt x="1481473" y="27794"/>
                  <a:pt x="1454014" y="27794"/>
                </a:cubicBezTo>
                <a:close/>
                <a:moveTo>
                  <a:pt x="2280717" y="12390"/>
                </a:moveTo>
                <a:lnTo>
                  <a:pt x="2507084" y="12390"/>
                </a:lnTo>
                <a:lnTo>
                  <a:pt x="2507084" y="37505"/>
                </a:lnTo>
                <a:lnTo>
                  <a:pt x="2458864" y="37505"/>
                </a:lnTo>
                <a:cubicBezTo>
                  <a:pt x="2448595" y="37505"/>
                  <a:pt x="2440670" y="40183"/>
                  <a:pt x="2435089" y="45539"/>
                </a:cubicBezTo>
                <a:cubicBezTo>
                  <a:pt x="2429508" y="50895"/>
                  <a:pt x="2426717" y="57703"/>
                  <a:pt x="2426717" y="65963"/>
                </a:cubicBezTo>
                <a:lnTo>
                  <a:pt x="2426717" y="295952"/>
                </a:lnTo>
                <a:lnTo>
                  <a:pt x="2613236" y="96776"/>
                </a:lnTo>
                <a:cubicBezTo>
                  <a:pt x="2623951" y="85167"/>
                  <a:pt x="2629309" y="74228"/>
                  <a:pt x="2629309" y="63959"/>
                </a:cubicBezTo>
                <a:cubicBezTo>
                  <a:pt x="2629309" y="56146"/>
                  <a:pt x="2625626" y="49783"/>
                  <a:pt x="2618259" y="44872"/>
                </a:cubicBezTo>
                <a:cubicBezTo>
                  <a:pt x="2610892" y="39961"/>
                  <a:pt x="2598837" y="37505"/>
                  <a:pt x="2582094" y="37505"/>
                </a:cubicBezTo>
                <a:lnTo>
                  <a:pt x="2568364" y="37505"/>
                </a:lnTo>
                <a:lnTo>
                  <a:pt x="2568364" y="12390"/>
                </a:lnTo>
                <a:lnTo>
                  <a:pt x="2771626" y="12390"/>
                </a:lnTo>
                <a:lnTo>
                  <a:pt x="2771626" y="37505"/>
                </a:lnTo>
                <a:lnTo>
                  <a:pt x="2755888" y="37505"/>
                </a:lnTo>
                <a:cubicBezTo>
                  <a:pt x="2742270" y="37505"/>
                  <a:pt x="2727313" y="41523"/>
                  <a:pt x="2711016" y="49560"/>
                </a:cubicBezTo>
                <a:cubicBezTo>
                  <a:pt x="2694719" y="57597"/>
                  <a:pt x="2679651" y="68759"/>
                  <a:pt x="2665809" y="83046"/>
                </a:cubicBezTo>
                <a:lnTo>
                  <a:pt x="2551129" y="202854"/>
                </a:lnTo>
                <a:lnTo>
                  <a:pt x="2715369" y="445034"/>
                </a:lnTo>
                <a:cubicBezTo>
                  <a:pt x="2724522" y="458652"/>
                  <a:pt x="2734010" y="468307"/>
                  <a:pt x="2743833" y="473999"/>
                </a:cubicBezTo>
                <a:cubicBezTo>
                  <a:pt x="2753655" y="479692"/>
                  <a:pt x="2765264" y="482538"/>
                  <a:pt x="2778659" y="482538"/>
                </a:cubicBezTo>
                <a:lnTo>
                  <a:pt x="2796741" y="482538"/>
                </a:lnTo>
                <a:lnTo>
                  <a:pt x="2796741" y="507653"/>
                </a:lnTo>
                <a:lnTo>
                  <a:pt x="2573387" y="507653"/>
                </a:lnTo>
                <a:lnTo>
                  <a:pt x="2573387" y="482538"/>
                </a:lnTo>
                <a:lnTo>
                  <a:pt x="2598837" y="482538"/>
                </a:lnTo>
                <a:cubicBezTo>
                  <a:pt x="2617366" y="482538"/>
                  <a:pt x="2629700" y="480976"/>
                  <a:pt x="2635839" y="477850"/>
                </a:cubicBezTo>
                <a:cubicBezTo>
                  <a:pt x="2641979" y="474725"/>
                  <a:pt x="2645048" y="470818"/>
                  <a:pt x="2645048" y="466130"/>
                </a:cubicBezTo>
                <a:cubicBezTo>
                  <a:pt x="2645048" y="461889"/>
                  <a:pt x="2643709" y="457647"/>
                  <a:pt x="2641029" y="453405"/>
                </a:cubicBezTo>
                <a:lnTo>
                  <a:pt x="2504489" y="252665"/>
                </a:lnTo>
                <a:lnTo>
                  <a:pt x="2426717" y="335868"/>
                </a:lnTo>
                <a:lnTo>
                  <a:pt x="2426717" y="457759"/>
                </a:lnTo>
                <a:cubicBezTo>
                  <a:pt x="2426717" y="465349"/>
                  <a:pt x="2428949" y="470930"/>
                  <a:pt x="2433414" y="474502"/>
                </a:cubicBezTo>
                <a:cubicBezTo>
                  <a:pt x="2440558" y="479860"/>
                  <a:pt x="2449041" y="482538"/>
                  <a:pt x="2458864" y="482538"/>
                </a:cubicBezTo>
                <a:lnTo>
                  <a:pt x="2507084" y="482538"/>
                </a:lnTo>
                <a:lnTo>
                  <a:pt x="2507084" y="507653"/>
                </a:lnTo>
                <a:lnTo>
                  <a:pt x="2280717" y="507653"/>
                </a:lnTo>
                <a:lnTo>
                  <a:pt x="2280717" y="482538"/>
                </a:lnTo>
                <a:lnTo>
                  <a:pt x="2324249" y="482538"/>
                </a:lnTo>
                <a:cubicBezTo>
                  <a:pt x="2335411" y="482538"/>
                  <a:pt x="2343671" y="480250"/>
                  <a:pt x="2349029" y="475674"/>
                </a:cubicBezTo>
                <a:cubicBezTo>
                  <a:pt x="2354387" y="471097"/>
                  <a:pt x="2357065" y="465126"/>
                  <a:pt x="2357065" y="457759"/>
                </a:cubicBezTo>
                <a:lnTo>
                  <a:pt x="2357065" y="62285"/>
                </a:lnTo>
                <a:cubicBezTo>
                  <a:pt x="2357065" y="54471"/>
                  <a:pt x="2354052" y="48388"/>
                  <a:pt x="2348024" y="44035"/>
                </a:cubicBezTo>
                <a:cubicBezTo>
                  <a:pt x="2341997" y="39682"/>
                  <a:pt x="2331839" y="37505"/>
                  <a:pt x="2317552" y="37505"/>
                </a:cubicBezTo>
                <a:lnTo>
                  <a:pt x="2280717" y="37505"/>
                </a:lnTo>
                <a:close/>
                <a:moveTo>
                  <a:pt x="723305" y="12390"/>
                </a:moveTo>
                <a:lnTo>
                  <a:pt x="981484" y="12390"/>
                </a:lnTo>
                <a:cubicBezTo>
                  <a:pt x="1032160" y="12390"/>
                  <a:pt x="1070949" y="23542"/>
                  <a:pt x="1097849" y="45845"/>
                </a:cubicBezTo>
                <a:cubicBezTo>
                  <a:pt x="1124750" y="68149"/>
                  <a:pt x="1138200" y="96139"/>
                  <a:pt x="1138200" y="129817"/>
                </a:cubicBezTo>
                <a:cubicBezTo>
                  <a:pt x="1138200" y="157918"/>
                  <a:pt x="1128824" y="181781"/>
                  <a:pt x="1110072" y="201408"/>
                </a:cubicBezTo>
                <a:cubicBezTo>
                  <a:pt x="1091319" y="221034"/>
                  <a:pt x="1063079" y="236534"/>
                  <a:pt x="1025351" y="247909"/>
                </a:cubicBezTo>
                <a:cubicBezTo>
                  <a:pt x="1072009" y="257739"/>
                  <a:pt x="1107003" y="273211"/>
                  <a:pt x="1130331" y="294327"/>
                </a:cubicBezTo>
                <a:cubicBezTo>
                  <a:pt x="1153660" y="315442"/>
                  <a:pt x="1165324" y="342088"/>
                  <a:pt x="1165324" y="374262"/>
                </a:cubicBezTo>
                <a:cubicBezTo>
                  <a:pt x="1165324" y="398840"/>
                  <a:pt x="1158683" y="420624"/>
                  <a:pt x="1145400" y="439616"/>
                </a:cubicBezTo>
                <a:cubicBezTo>
                  <a:pt x="1132117" y="458607"/>
                  <a:pt x="1110016" y="474694"/>
                  <a:pt x="1079097" y="487878"/>
                </a:cubicBezTo>
                <a:cubicBezTo>
                  <a:pt x="1048178" y="501061"/>
                  <a:pt x="1013073" y="507653"/>
                  <a:pt x="973783" y="507653"/>
                </a:cubicBezTo>
                <a:lnTo>
                  <a:pt x="723305" y="507653"/>
                </a:lnTo>
                <a:lnTo>
                  <a:pt x="723305" y="482538"/>
                </a:lnTo>
                <a:lnTo>
                  <a:pt x="764158" y="482538"/>
                </a:lnTo>
                <a:cubicBezTo>
                  <a:pt x="776436" y="482538"/>
                  <a:pt x="785422" y="480529"/>
                  <a:pt x="791115" y="476511"/>
                </a:cubicBezTo>
                <a:cubicBezTo>
                  <a:pt x="796807" y="472493"/>
                  <a:pt x="799654" y="467916"/>
                  <a:pt x="799654" y="462782"/>
                </a:cubicBezTo>
                <a:lnTo>
                  <a:pt x="799654" y="65968"/>
                </a:lnTo>
                <a:cubicBezTo>
                  <a:pt x="799654" y="56592"/>
                  <a:pt x="796863" y="49504"/>
                  <a:pt x="791282" y="44705"/>
                </a:cubicBezTo>
                <a:cubicBezTo>
                  <a:pt x="785701" y="39905"/>
                  <a:pt x="777553" y="37505"/>
                  <a:pt x="766837" y="37505"/>
                </a:cubicBezTo>
                <a:lnTo>
                  <a:pt x="723305" y="37505"/>
                </a:lnTo>
                <a:close/>
                <a:moveTo>
                  <a:pt x="1982056" y="2010"/>
                </a:moveTo>
                <a:cubicBezTo>
                  <a:pt x="2023802" y="2010"/>
                  <a:pt x="2062925" y="13004"/>
                  <a:pt x="2099425" y="34994"/>
                </a:cubicBezTo>
                <a:cubicBezTo>
                  <a:pt x="2135925" y="56983"/>
                  <a:pt x="2164501" y="87679"/>
                  <a:pt x="2185151" y="127081"/>
                </a:cubicBezTo>
                <a:cubicBezTo>
                  <a:pt x="2205800" y="166483"/>
                  <a:pt x="2216125" y="210853"/>
                  <a:pt x="2216125" y="260189"/>
                </a:cubicBezTo>
                <a:cubicBezTo>
                  <a:pt x="2216125" y="309526"/>
                  <a:pt x="2205745" y="354063"/>
                  <a:pt x="2184983" y="393800"/>
                </a:cubicBezTo>
                <a:cubicBezTo>
                  <a:pt x="2164221" y="433537"/>
                  <a:pt x="2135702" y="464512"/>
                  <a:pt x="2099425" y="486724"/>
                </a:cubicBezTo>
                <a:cubicBezTo>
                  <a:pt x="2063149" y="508937"/>
                  <a:pt x="2024695" y="520043"/>
                  <a:pt x="1984065" y="520043"/>
                </a:cubicBezTo>
                <a:cubicBezTo>
                  <a:pt x="1944328" y="520043"/>
                  <a:pt x="1907047" y="509160"/>
                  <a:pt x="1872221" y="487394"/>
                </a:cubicBezTo>
                <a:cubicBezTo>
                  <a:pt x="1837395" y="465628"/>
                  <a:pt x="1809434" y="434486"/>
                  <a:pt x="1788337" y="393967"/>
                </a:cubicBezTo>
                <a:cubicBezTo>
                  <a:pt x="1767241" y="353449"/>
                  <a:pt x="1756693" y="308521"/>
                  <a:pt x="1756693" y="259185"/>
                </a:cubicBezTo>
                <a:cubicBezTo>
                  <a:pt x="1756693" y="210518"/>
                  <a:pt x="1766906" y="166595"/>
                  <a:pt x="1787333" y="127416"/>
                </a:cubicBezTo>
                <a:cubicBezTo>
                  <a:pt x="1807759" y="88237"/>
                  <a:pt x="1835721" y="57541"/>
                  <a:pt x="1871216" y="35328"/>
                </a:cubicBezTo>
                <a:cubicBezTo>
                  <a:pt x="1906712" y="13116"/>
                  <a:pt x="1943658" y="2010"/>
                  <a:pt x="1982056" y="2010"/>
                </a:cubicBezTo>
                <a:close/>
                <a:moveTo>
                  <a:pt x="1448656" y="2010"/>
                </a:moveTo>
                <a:cubicBezTo>
                  <a:pt x="1490402" y="2010"/>
                  <a:pt x="1529525" y="13004"/>
                  <a:pt x="1566025" y="34994"/>
                </a:cubicBezTo>
                <a:cubicBezTo>
                  <a:pt x="1602525" y="56983"/>
                  <a:pt x="1631101" y="87679"/>
                  <a:pt x="1651751" y="127081"/>
                </a:cubicBezTo>
                <a:cubicBezTo>
                  <a:pt x="1672400" y="166483"/>
                  <a:pt x="1682725" y="210853"/>
                  <a:pt x="1682725" y="260189"/>
                </a:cubicBezTo>
                <a:cubicBezTo>
                  <a:pt x="1682725" y="309526"/>
                  <a:pt x="1672345" y="354063"/>
                  <a:pt x="1651583" y="393800"/>
                </a:cubicBezTo>
                <a:cubicBezTo>
                  <a:pt x="1630821" y="433537"/>
                  <a:pt x="1602302" y="464512"/>
                  <a:pt x="1566025" y="486724"/>
                </a:cubicBezTo>
                <a:cubicBezTo>
                  <a:pt x="1529749" y="508937"/>
                  <a:pt x="1491295" y="520043"/>
                  <a:pt x="1450665" y="520043"/>
                </a:cubicBezTo>
                <a:cubicBezTo>
                  <a:pt x="1410928" y="520043"/>
                  <a:pt x="1373647" y="509160"/>
                  <a:pt x="1338821" y="487394"/>
                </a:cubicBezTo>
                <a:cubicBezTo>
                  <a:pt x="1303995" y="465628"/>
                  <a:pt x="1276034" y="434486"/>
                  <a:pt x="1254937" y="393967"/>
                </a:cubicBezTo>
                <a:cubicBezTo>
                  <a:pt x="1233841" y="353449"/>
                  <a:pt x="1223293" y="308521"/>
                  <a:pt x="1223293" y="259185"/>
                </a:cubicBezTo>
                <a:cubicBezTo>
                  <a:pt x="1223293" y="210518"/>
                  <a:pt x="1233506" y="166595"/>
                  <a:pt x="1253933" y="127416"/>
                </a:cubicBezTo>
                <a:cubicBezTo>
                  <a:pt x="1274359" y="88237"/>
                  <a:pt x="1302321" y="57541"/>
                  <a:pt x="1337816" y="35328"/>
                </a:cubicBezTo>
                <a:cubicBezTo>
                  <a:pt x="1373312" y="13116"/>
                  <a:pt x="1410258" y="2010"/>
                  <a:pt x="1448656" y="2010"/>
                </a:cubicBezTo>
                <a:close/>
                <a:moveTo>
                  <a:pt x="244670" y="2010"/>
                </a:moveTo>
                <a:lnTo>
                  <a:pt x="267090" y="2010"/>
                </a:lnTo>
                <a:lnTo>
                  <a:pt x="444693" y="455080"/>
                </a:lnTo>
                <a:cubicBezTo>
                  <a:pt x="451837" y="473386"/>
                  <a:pt x="466461" y="482538"/>
                  <a:pt x="488566" y="482538"/>
                </a:cubicBezTo>
                <a:lnTo>
                  <a:pt x="503969" y="482538"/>
                </a:lnTo>
                <a:lnTo>
                  <a:pt x="503969" y="507653"/>
                </a:lnTo>
                <a:lnTo>
                  <a:pt x="306400" y="507653"/>
                </a:lnTo>
                <a:lnTo>
                  <a:pt x="306400" y="482538"/>
                </a:lnTo>
                <a:lnTo>
                  <a:pt x="322139" y="482538"/>
                </a:lnTo>
                <a:cubicBezTo>
                  <a:pt x="342677" y="482538"/>
                  <a:pt x="357188" y="480306"/>
                  <a:pt x="365671" y="475841"/>
                </a:cubicBezTo>
                <a:cubicBezTo>
                  <a:pt x="371475" y="472716"/>
                  <a:pt x="374377" y="467916"/>
                  <a:pt x="374377" y="461442"/>
                </a:cubicBezTo>
                <a:cubicBezTo>
                  <a:pt x="374377" y="457647"/>
                  <a:pt x="373596" y="453629"/>
                  <a:pt x="372033" y="449387"/>
                </a:cubicBezTo>
                <a:lnTo>
                  <a:pt x="331065" y="344240"/>
                </a:lnTo>
                <a:lnTo>
                  <a:pt x="135180" y="344240"/>
                </a:lnTo>
                <a:lnTo>
                  <a:pt x="112180" y="404515"/>
                </a:lnTo>
                <a:cubicBezTo>
                  <a:pt x="106152" y="420589"/>
                  <a:pt x="103138" y="433314"/>
                  <a:pt x="103138" y="442690"/>
                </a:cubicBezTo>
                <a:cubicBezTo>
                  <a:pt x="103138" y="453629"/>
                  <a:pt x="108217" y="463005"/>
                  <a:pt x="118374" y="470818"/>
                </a:cubicBezTo>
                <a:cubicBezTo>
                  <a:pt x="128532" y="478632"/>
                  <a:pt x="143322" y="482538"/>
                  <a:pt x="162744" y="482538"/>
                </a:cubicBezTo>
                <a:lnTo>
                  <a:pt x="179487" y="482538"/>
                </a:lnTo>
                <a:lnTo>
                  <a:pt x="179487" y="507653"/>
                </a:lnTo>
                <a:lnTo>
                  <a:pt x="0" y="507653"/>
                </a:lnTo>
                <a:lnTo>
                  <a:pt x="0" y="482538"/>
                </a:lnTo>
                <a:cubicBezTo>
                  <a:pt x="19196" y="482538"/>
                  <a:pt x="34374" y="478353"/>
                  <a:pt x="45534" y="469981"/>
                </a:cubicBezTo>
                <a:cubicBezTo>
                  <a:pt x="56694" y="461609"/>
                  <a:pt x="66961" y="445703"/>
                  <a:pt x="76333" y="422263"/>
                </a:cubicBezTo>
                <a:close/>
                <a:moveTo>
                  <a:pt x="2889796" y="0"/>
                </a:moveTo>
                <a:cubicBezTo>
                  <a:pt x="2902967" y="0"/>
                  <a:pt x="2913348" y="4633"/>
                  <a:pt x="2920938" y="13897"/>
                </a:cubicBezTo>
                <a:cubicBezTo>
                  <a:pt x="2928528" y="23162"/>
                  <a:pt x="2932323" y="37617"/>
                  <a:pt x="2932323" y="57262"/>
                </a:cubicBezTo>
                <a:cubicBezTo>
                  <a:pt x="2932323" y="74005"/>
                  <a:pt x="2927859" y="107045"/>
                  <a:pt x="2918929" y="156382"/>
                </a:cubicBezTo>
                <a:cubicBezTo>
                  <a:pt x="2910892" y="199691"/>
                  <a:pt x="2905535" y="235577"/>
                  <a:pt x="2902855" y="264040"/>
                </a:cubicBezTo>
                <a:cubicBezTo>
                  <a:pt x="2900177" y="292503"/>
                  <a:pt x="2898614" y="325264"/>
                  <a:pt x="2898167" y="362322"/>
                </a:cubicBezTo>
                <a:lnTo>
                  <a:pt x="2880755" y="362322"/>
                </a:lnTo>
                <a:cubicBezTo>
                  <a:pt x="2880531" y="322362"/>
                  <a:pt x="2879415" y="292448"/>
                  <a:pt x="2877406" y="272579"/>
                </a:cubicBezTo>
                <a:cubicBezTo>
                  <a:pt x="2874057" y="239763"/>
                  <a:pt x="2868365" y="201030"/>
                  <a:pt x="2860328" y="156382"/>
                </a:cubicBezTo>
                <a:cubicBezTo>
                  <a:pt x="2851621" y="106375"/>
                  <a:pt x="2847268" y="73670"/>
                  <a:pt x="2847268" y="58267"/>
                </a:cubicBezTo>
                <a:cubicBezTo>
                  <a:pt x="2847268" y="38844"/>
                  <a:pt x="2851175" y="24278"/>
                  <a:pt x="2858989" y="14567"/>
                </a:cubicBezTo>
                <a:cubicBezTo>
                  <a:pt x="2866802" y="4856"/>
                  <a:pt x="2877071" y="0"/>
                  <a:pt x="2889796" y="0"/>
                </a:cubicBezTo>
                <a:close/>
              </a:path>
            </a:pathLst>
          </a:custGeom>
          <a:solidFill>
            <a:prstClr val="black">
              <a:lumMod val="75000"/>
              <a:lumOff val="25000"/>
            </a:prst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r" defTabSz="1218565">
              <a:defRPr/>
            </a:pPr>
            <a:endParaRPr lang="en-US" altLang="zh-CN" sz="5400" dirty="0">
              <a:solidFill>
                <a:prstClr val="black">
                  <a:lumMod val="75000"/>
                  <a:lumOff val="25000"/>
                </a:prstClr>
              </a:solidFill>
              <a:latin typeface="News706 BT" panose="02040804060705020204" pitchFamily="18" charset="0"/>
              <a:ea typeface="华文琥珀" panose="02010800040101010101" pitchFamily="2" charset="-122"/>
              <a:cs typeface="+mn-ea"/>
              <a:sym typeface="Arial" panose="020B0604020202020204" pitchFamily="34" charset="0"/>
            </a:endParaRPr>
          </a:p>
        </p:txBody>
      </p:sp>
      <p:cxnSp>
        <p:nvCxnSpPr>
          <p:cNvPr id="12" name="321"/>
          <p:cNvCxnSpPr/>
          <p:nvPr/>
        </p:nvCxnSpPr>
        <p:spPr bwMode="auto">
          <a:xfrm flipH="1">
            <a:off x="5865525" y="4925515"/>
            <a:ext cx="488907" cy="0"/>
          </a:xfrm>
          <a:prstGeom prst="line">
            <a:avLst/>
          </a:prstGeom>
          <a:ln>
            <a:solidFill>
              <a:srgbClr val="57776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429000"/>
          </a:xfrm>
          <a:prstGeom prst="rect">
            <a:avLst/>
          </a:prstGeom>
          <a:solidFill>
            <a:srgbClr val="FEE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324026" y="4306113"/>
            <a:ext cx="161582" cy="161582"/>
          </a:xfrm>
          <a:prstGeom prst="ellipse">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38" name="Text Placeholder 33"/>
          <p:cNvSpPr txBox="1"/>
          <p:nvPr/>
        </p:nvSpPr>
        <p:spPr>
          <a:xfrm>
            <a:off x="1623107" y="4156097"/>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世界读书日</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介绍</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33" name="矩形 32"/>
          <p:cNvSpPr/>
          <p:nvPr/>
        </p:nvSpPr>
        <p:spPr>
          <a:xfrm>
            <a:off x="1623106" y="4580114"/>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34" name="椭圆 33"/>
          <p:cNvSpPr/>
          <p:nvPr/>
        </p:nvSpPr>
        <p:spPr>
          <a:xfrm>
            <a:off x="4669635" y="4306113"/>
            <a:ext cx="161582" cy="161582"/>
          </a:xfrm>
          <a:prstGeom prst="ellipse">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35" name="Text Placeholder 33"/>
          <p:cNvSpPr txBox="1"/>
          <p:nvPr/>
        </p:nvSpPr>
        <p:spPr>
          <a:xfrm>
            <a:off x="4968716" y="4156097"/>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smtClean="0">
                <a:solidFill>
                  <a:schemeClr val="tx1">
                    <a:lumMod val="75000"/>
                    <a:lumOff val="25000"/>
                  </a:schemeClr>
                </a:solidFill>
                <a:latin typeface="Arial" panose="020B0604020202020204"/>
                <a:ea typeface="微软雅黑" panose="020B0503020204020204" pitchFamily="34" charset="-122"/>
                <a:cs typeface="+mn-ea"/>
                <a:sym typeface="+mn-lt"/>
              </a:rPr>
              <a:t>亲子阅读</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历年主题</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37" name="矩形 36"/>
          <p:cNvSpPr/>
          <p:nvPr/>
        </p:nvSpPr>
        <p:spPr>
          <a:xfrm>
            <a:off x="4968715" y="4580114"/>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48" name="椭圆 47"/>
          <p:cNvSpPr/>
          <p:nvPr/>
        </p:nvSpPr>
        <p:spPr>
          <a:xfrm>
            <a:off x="1324026" y="5629240"/>
            <a:ext cx="161582" cy="161582"/>
          </a:xfrm>
          <a:prstGeom prst="ellipse">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49" name="Text Placeholder 33"/>
          <p:cNvSpPr txBox="1"/>
          <p:nvPr/>
        </p:nvSpPr>
        <p:spPr>
          <a:xfrm>
            <a:off x="1623107" y="5479224"/>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smtClean="0">
                <a:solidFill>
                  <a:schemeClr val="tx1">
                    <a:lumMod val="75000"/>
                    <a:lumOff val="25000"/>
                  </a:schemeClr>
                </a:solidFill>
                <a:latin typeface="Arial" panose="020B0604020202020204"/>
                <a:ea typeface="微软雅黑" panose="020B0503020204020204" pitchFamily="34" charset="-122"/>
                <a:cs typeface="+mn-ea"/>
                <a:sym typeface="+mn-lt"/>
              </a:rPr>
              <a:t>亲子阅读</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好书推荐</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51" name="矩形 50"/>
          <p:cNvSpPr/>
          <p:nvPr/>
        </p:nvSpPr>
        <p:spPr>
          <a:xfrm>
            <a:off x="1623106" y="5903241"/>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52" name="椭圆 51"/>
          <p:cNvSpPr/>
          <p:nvPr/>
        </p:nvSpPr>
        <p:spPr>
          <a:xfrm>
            <a:off x="4669635" y="5629240"/>
            <a:ext cx="161582" cy="161582"/>
          </a:xfrm>
          <a:prstGeom prst="ellipse">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53" name="Text Placeholder 33"/>
          <p:cNvSpPr txBox="1"/>
          <p:nvPr/>
        </p:nvSpPr>
        <p:spPr>
          <a:xfrm>
            <a:off x="4968716" y="5479224"/>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smtClean="0">
                <a:solidFill>
                  <a:schemeClr val="tx1">
                    <a:lumMod val="75000"/>
                    <a:lumOff val="25000"/>
                  </a:schemeClr>
                </a:solidFill>
                <a:latin typeface="Arial" panose="020B0604020202020204"/>
                <a:ea typeface="微软雅黑" panose="020B0503020204020204" pitchFamily="34" charset="-122"/>
                <a:cs typeface="+mn-ea"/>
                <a:sym typeface="+mn-lt"/>
              </a:rPr>
              <a:t>亲子阅读</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读书活动</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55" name="矩形 54"/>
          <p:cNvSpPr/>
          <p:nvPr/>
        </p:nvSpPr>
        <p:spPr>
          <a:xfrm>
            <a:off x="4968715" y="5903241"/>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60" name="椭圆 59"/>
          <p:cNvSpPr/>
          <p:nvPr/>
        </p:nvSpPr>
        <p:spPr>
          <a:xfrm>
            <a:off x="8015244" y="4309450"/>
            <a:ext cx="161582" cy="161582"/>
          </a:xfrm>
          <a:prstGeom prst="ellipse">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61" name="Text Placeholder 33"/>
          <p:cNvSpPr txBox="1"/>
          <p:nvPr/>
        </p:nvSpPr>
        <p:spPr>
          <a:xfrm>
            <a:off x="8314325" y="4159434"/>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smtClean="0">
                <a:solidFill>
                  <a:schemeClr val="tx1">
                    <a:lumMod val="75000"/>
                    <a:lumOff val="25000"/>
                  </a:schemeClr>
                </a:solidFill>
                <a:latin typeface="Arial" panose="020B0604020202020204"/>
                <a:ea typeface="微软雅黑" panose="020B0503020204020204" pitchFamily="34" charset="-122"/>
                <a:cs typeface="+mn-ea"/>
                <a:sym typeface="+mn-lt"/>
              </a:rPr>
              <a:t>亲子阅读</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读书格言</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63" name="矩形 62"/>
          <p:cNvSpPr/>
          <p:nvPr/>
        </p:nvSpPr>
        <p:spPr>
          <a:xfrm>
            <a:off x="8314324" y="4583451"/>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64" name="椭圆 63"/>
          <p:cNvSpPr/>
          <p:nvPr/>
        </p:nvSpPr>
        <p:spPr>
          <a:xfrm>
            <a:off x="8015244" y="5629240"/>
            <a:ext cx="161582" cy="161582"/>
          </a:xfrm>
          <a:prstGeom prst="ellipse">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FFFF"/>
              </a:solidFill>
              <a:cs typeface="+mn-ea"/>
              <a:sym typeface="+mn-lt"/>
            </a:endParaRPr>
          </a:p>
        </p:txBody>
      </p:sp>
      <p:sp>
        <p:nvSpPr>
          <p:cNvPr id="65" name="Text Placeholder 33"/>
          <p:cNvSpPr txBox="1"/>
          <p:nvPr/>
        </p:nvSpPr>
        <p:spPr>
          <a:xfrm>
            <a:off x="8314325" y="5479224"/>
            <a:ext cx="2774688" cy="400110"/>
          </a:xfrm>
          <a:prstGeom prst="rect">
            <a:avLst/>
          </a:prstGeom>
          <a:noFill/>
        </p:spPr>
        <p:txBody>
          <a:bodyPr wrap="square" rtlCol="0">
            <a:spAutoFit/>
          </a:bodyPr>
          <a:lstStyle>
            <a:defPPr>
              <a:defRPr lang="en-US"/>
            </a:defPPr>
            <a:lvl1pPr defTabSz="1219200">
              <a:lnSpc>
                <a:spcPct val="100000"/>
              </a:lnSpc>
              <a:spcBef>
                <a:spcPct val="20000"/>
              </a:spcBef>
              <a:defRPr sz="3000" b="1">
                <a:solidFill>
                  <a:srgbClr val="54578E"/>
                </a:solidFill>
                <a:latin typeface="Arial" panose="020B0604020202020204" pitchFamily="34" charset="0"/>
                <a:ea typeface="微软雅黑" panose="020B0503020204020204" pitchFamily="34" charset="-122"/>
              </a:defRPr>
            </a:lvl1pPr>
          </a:lstStyle>
          <a:p>
            <a:r>
              <a:rPr lang="zh-CN" altLang="en-US" sz="2000" dirty="0" smtClean="0">
                <a:solidFill>
                  <a:schemeClr val="tx1">
                    <a:lumMod val="75000"/>
                    <a:lumOff val="25000"/>
                  </a:schemeClr>
                </a:solidFill>
                <a:latin typeface="Arial" panose="020B0604020202020204"/>
                <a:ea typeface="微软雅黑" panose="020B0503020204020204" pitchFamily="34" charset="-122"/>
                <a:cs typeface="+mn-ea"/>
                <a:sym typeface="+mn-lt"/>
              </a:rPr>
              <a:t>亲子阅读</a:t>
            </a:r>
            <a:r>
              <a:rPr lang="en-US" altLang="zh-CN" sz="2000" dirty="0" smtClean="0">
                <a:solidFill>
                  <a:schemeClr val="tx1">
                    <a:lumMod val="75000"/>
                    <a:lumOff val="25000"/>
                  </a:schemeClr>
                </a:solidFill>
                <a:latin typeface="Arial" panose="020B0604020202020204"/>
                <a:ea typeface="微软雅黑" panose="020B0503020204020204" pitchFamily="34" charset="-122"/>
                <a:cs typeface="+mn-ea"/>
                <a:sym typeface="+mn-lt"/>
              </a:rPr>
              <a:t>·</a:t>
            </a:r>
            <a:r>
              <a:rPr lang="zh-CN" altLang="en-US" sz="2000" dirty="0">
                <a:solidFill>
                  <a:schemeClr val="tx1">
                    <a:lumMod val="75000"/>
                    <a:lumOff val="25000"/>
                  </a:schemeClr>
                </a:solidFill>
                <a:latin typeface="Arial" panose="020B0604020202020204"/>
                <a:ea typeface="微软雅黑" panose="020B0503020204020204" pitchFamily="34" charset="-122"/>
                <a:cs typeface="+mn-ea"/>
                <a:sym typeface="+mn-lt"/>
              </a:rPr>
              <a:t>宣传口号</a:t>
            </a:r>
            <a:endParaRPr lang="en-AU" altLang="zh-CN" sz="2000" dirty="0">
              <a:solidFill>
                <a:schemeClr val="tx1">
                  <a:lumMod val="75000"/>
                  <a:lumOff val="25000"/>
                </a:schemeClr>
              </a:solidFill>
              <a:latin typeface="Arial" panose="020B0604020202020204"/>
              <a:ea typeface="微软雅黑" panose="020B0503020204020204" pitchFamily="34" charset="-122"/>
              <a:cs typeface="+mn-ea"/>
              <a:sym typeface="+mn-lt"/>
            </a:endParaRPr>
          </a:p>
        </p:txBody>
      </p:sp>
      <p:sp>
        <p:nvSpPr>
          <p:cNvPr id="67" name="矩形 66"/>
          <p:cNvSpPr/>
          <p:nvPr/>
        </p:nvSpPr>
        <p:spPr>
          <a:xfrm>
            <a:off x="8314324" y="5903241"/>
            <a:ext cx="1453877" cy="230832"/>
          </a:xfrm>
          <a:prstGeom prst="rect">
            <a:avLst/>
          </a:prstGeom>
        </p:spPr>
        <p:txBody>
          <a:bodyPr wrap="square">
            <a:spAutoFit/>
          </a:bodyPr>
          <a:lstStyle/>
          <a:p>
            <a:pPr>
              <a:defRPr/>
            </a:pPr>
            <a:r>
              <a:rPr lang="en-US" altLang="zh-CN" sz="900" dirty="0">
                <a:solidFill>
                  <a:schemeClr val="bg1">
                    <a:lumMod val="65000"/>
                  </a:schemeClr>
                </a:solidFill>
                <a:cs typeface="+mn-ea"/>
                <a:sym typeface="+mn-lt"/>
              </a:rPr>
              <a:t>World Reading Day</a:t>
            </a:r>
            <a:endParaRPr lang="en-US" altLang="zh-CN" sz="900" dirty="0">
              <a:solidFill>
                <a:schemeClr val="bg1">
                  <a:lumMod val="65000"/>
                </a:schemeClr>
              </a:solidFill>
              <a:cs typeface="+mn-ea"/>
              <a:sym typeface="+mn-lt"/>
            </a:endParaRPr>
          </a:p>
        </p:txBody>
      </p:sp>
      <p:sp>
        <p:nvSpPr>
          <p:cNvPr id="73" name="矩形 72"/>
          <p:cNvSpPr/>
          <p:nvPr/>
        </p:nvSpPr>
        <p:spPr>
          <a:xfrm>
            <a:off x="4749354" y="2018673"/>
            <a:ext cx="2677358" cy="253916"/>
          </a:xfrm>
          <a:prstGeom prst="rect">
            <a:avLst/>
          </a:prstGeom>
        </p:spPr>
        <p:txBody>
          <a:bodyPr wrap="square">
            <a:spAutoFit/>
          </a:bodyPr>
          <a:lstStyle/>
          <a:p>
            <a:pPr algn="ctr" defTabSz="1218565">
              <a:defRPr/>
            </a:pPr>
            <a:r>
              <a:rPr lang="en-US" altLang="zh-CN" sz="1050" dirty="0">
                <a:solidFill>
                  <a:schemeClr val="bg1">
                    <a:lumMod val="65000"/>
                  </a:schemeClr>
                </a:solidFill>
                <a:cs typeface="+mn-ea"/>
                <a:sym typeface="Arial" panose="020B0604020202020204" pitchFamily="34" charset="0"/>
              </a:rPr>
              <a:t>World Reading Day</a:t>
            </a:r>
            <a:endParaRPr lang="en-US" altLang="zh-CN" sz="1050" dirty="0">
              <a:solidFill>
                <a:schemeClr val="bg1">
                  <a:lumMod val="65000"/>
                </a:schemeClr>
              </a:solidFill>
              <a:cs typeface="+mn-ea"/>
              <a:sym typeface="Arial" panose="020B0604020202020204" pitchFamily="34" charset="0"/>
            </a:endParaRPr>
          </a:p>
        </p:txBody>
      </p:sp>
      <p:sp>
        <p:nvSpPr>
          <p:cNvPr id="74" name="文本框 73"/>
          <p:cNvSpPr txBox="1"/>
          <p:nvPr/>
        </p:nvSpPr>
        <p:spPr>
          <a:xfrm>
            <a:off x="4208689" y="1291576"/>
            <a:ext cx="3758689" cy="830997"/>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8565">
              <a:lnSpc>
                <a:spcPct val="100000"/>
              </a:lnSpc>
              <a:defRPr/>
            </a:pPr>
            <a:r>
              <a:rPr lang="zh-CN" altLang="en-US" sz="4800" b="1" dirty="0" smtClean="0">
                <a:solidFill>
                  <a:schemeClr val="tx1">
                    <a:lumMod val="75000"/>
                    <a:lumOff val="25000"/>
                  </a:schemeClr>
                </a:solidFill>
                <a:latin typeface="Arial" panose="020B0604020202020204" pitchFamily="34" charset="0"/>
                <a:cs typeface="+mn-ea"/>
                <a:sym typeface="Arial" panose="020B0604020202020204" pitchFamily="34" charset="0"/>
              </a:rPr>
              <a:t>亲子阅读</a:t>
            </a:r>
            <a:endParaRPr lang="zh-CN" altLang="en-US" sz="4800" b="1" dirty="0">
              <a:solidFill>
                <a:srgbClr val="DD6B8D"/>
              </a:solidFill>
              <a:latin typeface="Arial" panose="020B0604020202020204" pitchFamily="34" charset="0"/>
              <a:cs typeface="+mn-ea"/>
              <a:sym typeface="Arial" panose="020B0604020202020204" pitchFamily="34" charset="0"/>
            </a:endParaRPr>
          </a:p>
        </p:txBody>
      </p:sp>
      <p:cxnSp>
        <p:nvCxnSpPr>
          <p:cNvPr id="77" name="7722"/>
          <p:cNvCxnSpPr/>
          <p:nvPr/>
        </p:nvCxnSpPr>
        <p:spPr bwMode="auto">
          <a:xfrm flipH="1">
            <a:off x="5695654" y="1116390"/>
            <a:ext cx="876182" cy="0"/>
          </a:xfrm>
          <a:prstGeom prst="line">
            <a:avLst/>
          </a:prstGeom>
          <a:ln>
            <a:solidFill>
              <a:srgbClr val="DD934A"/>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1548931" y="1647788"/>
            <a:ext cx="2853666" cy="1455014"/>
          </a:xfrm>
          <a:prstGeom prst="rect">
            <a:avLst/>
          </a:prstGeom>
          <a:noFill/>
        </p:spPr>
        <p:txBody>
          <a:bodyPr wrap="none" rtlCol="0">
            <a:spAutoFit/>
          </a:bodyPr>
          <a:lstStyle/>
          <a:p>
            <a:pPr algn="ctr">
              <a:lnSpc>
                <a:spcPct val="200000"/>
              </a:lnSpc>
            </a:pPr>
            <a:r>
              <a:rPr lang="en-US" altLang="zh-CN" sz="2400" b="1" spc="3500" dirty="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READ</a:t>
            </a:r>
            <a:endParaRPr lang="en-US" altLang="zh-CN" sz="2400" b="1" spc="3500" dirty="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a:p>
            <a:pPr algn="ctr">
              <a:lnSpc>
                <a:spcPct val="200000"/>
              </a:lnSpc>
            </a:pPr>
            <a:r>
              <a:rPr lang="en-US" altLang="zh-CN" sz="2400" b="1" spc="3500" dirty="0" smtClean="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rPr>
              <a:t>ING</a:t>
            </a:r>
            <a:endParaRPr lang="en-US" sz="2400" b="1" spc="3500" dirty="0">
              <a:solidFill>
                <a:schemeClr val="tx1">
                  <a:lumMod val="75000"/>
                  <a:lumOff val="2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TextBox 20"/>
          <p:cNvSpPr txBox="1"/>
          <p:nvPr/>
        </p:nvSpPr>
        <p:spPr>
          <a:xfrm>
            <a:off x="336787" y="5012688"/>
            <a:ext cx="5277950" cy="1361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914400" fontAlgn="base">
              <a:lnSpc>
                <a:spcPct val="150000"/>
              </a:lnSpc>
              <a:spcBef>
                <a:spcPct val="0"/>
              </a:spcBef>
              <a:spcAft>
                <a:spcPct val="0"/>
              </a:spcAft>
              <a:defRPr sz="900">
                <a:solidFill>
                  <a:srgbClr val="9D9D9D"/>
                </a:solidFill>
                <a:latin typeface="Arial" panose="020B0604020202020204" pitchFamily="34" charset="0"/>
                <a:ea typeface="微软雅黑" panose="020B0503020204020204" pitchFamily="34" charset="-122"/>
                <a:cs typeface="+mn-ea"/>
              </a:defRPr>
            </a:lvl1pPr>
          </a:lstStyle>
          <a:p>
            <a:pPr algn="ctr"/>
            <a:r>
              <a:rPr lang="zh-CN" altLang="en-US" sz="1100" dirty="0">
                <a:sym typeface="Arial" panose="020B0604020202020204" pitchFamily="34" charset="0"/>
              </a:rPr>
              <a:t>世界读书日全称为“世界图书与版权日”，又称“ 世界图书日”。最初的创意来自于国际出版商协会。</a:t>
            </a:r>
            <a:r>
              <a:rPr lang="en-US" altLang="zh-CN" sz="1100" dirty="0">
                <a:sym typeface="Arial" panose="020B0604020202020204" pitchFamily="34" charset="0"/>
              </a:rPr>
              <a:t>1995</a:t>
            </a:r>
            <a:r>
              <a:rPr lang="zh-CN" altLang="en-US" sz="1100" dirty="0">
                <a:sym typeface="Arial" panose="020B0604020202020204" pitchFamily="34" charset="0"/>
              </a:rPr>
              <a:t>年</a:t>
            </a:r>
            <a:r>
              <a:rPr lang="en-US" altLang="zh-CN" sz="1100" dirty="0">
                <a:sym typeface="Arial" panose="020B0604020202020204" pitchFamily="34" charset="0"/>
              </a:rPr>
              <a:t>11</a:t>
            </a:r>
            <a:r>
              <a:rPr lang="zh-CN" altLang="en-US" sz="1100" dirty="0">
                <a:sym typeface="Arial" panose="020B0604020202020204" pitchFamily="34" charset="0"/>
              </a:rPr>
              <a:t>月</a:t>
            </a:r>
            <a:r>
              <a:rPr lang="en-US" altLang="zh-CN" sz="1100" dirty="0">
                <a:sym typeface="Arial" panose="020B0604020202020204" pitchFamily="34" charset="0"/>
              </a:rPr>
              <a:t>15</a:t>
            </a:r>
            <a:r>
              <a:rPr lang="zh-CN" altLang="en-US" sz="1100" dirty="0">
                <a:sym typeface="Arial" panose="020B0604020202020204" pitchFamily="34" charset="0"/>
              </a:rPr>
              <a:t>日正式确定每年</a:t>
            </a:r>
            <a:r>
              <a:rPr lang="en-US" altLang="zh-CN" sz="1100" dirty="0">
                <a:sym typeface="Arial" panose="020B0604020202020204" pitchFamily="34" charset="0"/>
              </a:rPr>
              <a:t>4</a:t>
            </a:r>
            <a:r>
              <a:rPr lang="zh-CN" altLang="en-US" sz="1100" dirty="0">
                <a:sym typeface="Arial" panose="020B0604020202020204" pitchFamily="34" charset="0"/>
              </a:rPr>
              <a:t>月</a:t>
            </a:r>
            <a:r>
              <a:rPr lang="en-US" altLang="zh-CN" sz="1100" dirty="0">
                <a:sym typeface="Arial" panose="020B0604020202020204" pitchFamily="34" charset="0"/>
              </a:rPr>
              <a:t>23</a:t>
            </a:r>
            <a:r>
              <a:rPr lang="zh-CN" altLang="en-US" sz="1100" dirty="0">
                <a:sym typeface="Arial" panose="020B0604020202020204" pitchFamily="34" charset="0"/>
              </a:rPr>
              <a:t>日为“世界图书与版权日”，设立目的是推动更多的人去阅读和写作，希望所有人都能尊重和感谢为人类文明做出过巨大贡献的文学、文化、科学、思想大师们，保护知识产权。每年的这一天，世界一百多个国家都会举办各种各样的庆祝和图书宣传活动 。 </a:t>
            </a:r>
            <a:endParaRPr lang="en-US" altLang="zh-CN" sz="1100" dirty="0">
              <a:sym typeface="Arial" panose="020B0604020202020204" pitchFamily="34" charset="0"/>
            </a:endParaRPr>
          </a:p>
        </p:txBody>
      </p:sp>
      <p:pic>
        <p:nvPicPr>
          <p:cNvPr id="7" name="图片占位符 6"/>
          <p:cNvPicPr>
            <a:picLocks noGrp="1" noChangeAspect="1"/>
          </p:cNvPicPr>
          <p:nvPr>
            <p:ph type="pic" sz="quarter" idx="10"/>
          </p:nvPr>
        </p:nvPicPr>
        <p:blipFill>
          <a:blip r:embed="rId1">
            <a:extLst>
              <a:ext uri="{28A0092B-C50C-407E-A947-70E740481C1C}">
                <a14:useLocalDpi xmlns:a14="http://schemas.microsoft.com/office/drawing/2010/main" val="0"/>
              </a:ext>
            </a:extLst>
          </a:blip>
          <a:srcRect t="7807" b="7807"/>
          <a:stretch>
            <a:fillRect/>
          </a:stretch>
        </p:blipFill>
        <p:spPr>
          <a:xfrm>
            <a:off x="6096001" y="1"/>
            <a:ext cx="6095177" cy="6858000"/>
          </a:xfrm>
        </p:spPr>
      </p:pic>
      <p:sp>
        <p:nvSpPr>
          <p:cNvPr id="8" name="矩形 7"/>
          <p:cNvSpPr/>
          <p:nvPr/>
        </p:nvSpPr>
        <p:spPr>
          <a:xfrm>
            <a:off x="2248922" y="4383328"/>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9" name="文本框 8"/>
          <p:cNvSpPr txBox="1"/>
          <p:nvPr/>
        </p:nvSpPr>
        <p:spPr>
          <a:xfrm>
            <a:off x="1096417" y="3808528"/>
            <a:ext cx="3758691"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rPr>
              <a:t>世界读书日</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rPr>
              <a:t>介绍</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cxnSp>
        <p:nvCxnSpPr>
          <p:cNvPr id="11" name="321"/>
          <p:cNvCxnSpPr/>
          <p:nvPr/>
        </p:nvCxnSpPr>
        <p:spPr bwMode="auto">
          <a:xfrm flipH="1">
            <a:off x="2537730" y="3692584"/>
            <a:ext cx="8760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0" y="0"/>
            <a:ext cx="12192000" cy="362857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4342559" y="1536738"/>
            <a:ext cx="3506883" cy="3506883"/>
          </a:xfrm>
          <a:prstGeom prst="ellipse">
            <a:avLst/>
          </a:prstGeom>
          <a:noFill/>
          <a:ln w="76200">
            <a:solidFill>
              <a:srgbClr val="FEE9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0" y="3229429"/>
            <a:ext cx="12192000" cy="3628571"/>
          </a:xfrm>
          <a:prstGeom prst="rect">
            <a:avLst/>
          </a:prstGeom>
          <a:solidFill>
            <a:srgbClr val="FEE9E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236687" y="430867"/>
            <a:ext cx="5718628" cy="5718628"/>
          </a:xfrm>
          <a:prstGeom prst="ellipse">
            <a:avLst/>
          </a:prstGeom>
          <a:no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3 22"/>
          <p:cNvCxnSpPr/>
          <p:nvPr/>
        </p:nvCxnSpPr>
        <p:spPr bwMode="auto">
          <a:xfrm flipH="1">
            <a:off x="9287880" y="5225217"/>
            <a:ext cx="87606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4589701" y="4943331"/>
            <a:ext cx="3117386" cy="230832"/>
          </a:xfrm>
          <a:prstGeom prst="rect">
            <a:avLst/>
          </a:prstGeom>
        </p:spPr>
        <p:txBody>
          <a:bodyPr wrap="square">
            <a:spAutoFit/>
          </a:bodyPr>
          <a:lstStyle/>
          <a:p>
            <a:pPr algn="dist" defTabSz="1218565">
              <a:defRPr/>
            </a:pPr>
            <a:r>
              <a:rPr lang="zh-CN" altLang="en-US" sz="900" b="1" dirty="0">
                <a:solidFill>
                  <a:schemeClr val="tx1">
                    <a:lumMod val="75000"/>
                    <a:lumOff val="25000"/>
                  </a:schemeClr>
                </a:solidFill>
                <a:latin typeface="Gill Sans MT Ext Condensed Bold" panose="020B0902020104020203" pitchFamily="34" charset="0"/>
                <a:cs typeface="+mn-ea"/>
                <a:sym typeface="Arial" panose="020B0604020202020204" pitchFamily="34" charset="0"/>
              </a:rPr>
              <a:t>读</a:t>
            </a:r>
            <a:r>
              <a:rPr lang="zh-CN" altLang="en-US" sz="900" b="1" dirty="0" smtClean="0">
                <a:solidFill>
                  <a:schemeClr val="tx1">
                    <a:lumMod val="75000"/>
                    <a:lumOff val="25000"/>
                  </a:schemeClr>
                </a:solidFill>
                <a:latin typeface="Gill Sans MT Ext Condensed Bold" panose="020B0902020104020203" pitchFamily="34" charset="0"/>
                <a:cs typeface="+mn-ea"/>
                <a:sym typeface="Arial" panose="020B0604020202020204" pitchFamily="34" charset="0"/>
              </a:rPr>
              <a:t>万卷书</a:t>
            </a:r>
            <a:r>
              <a:rPr lang="en-US" altLang="zh-CN" sz="900" b="1" dirty="0" smtClean="0">
                <a:solidFill>
                  <a:schemeClr val="tx1">
                    <a:lumMod val="75000"/>
                    <a:lumOff val="25000"/>
                  </a:schemeClr>
                </a:solidFill>
                <a:latin typeface="Gill Sans MT Ext Condensed Bold" panose="020B0902020104020203" pitchFamily="34" charset="0"/>
                <a:cs typeface="+mn-ea"/>
                <a:sym typeface="Arial" panose="020B0604020202020204" pitchFamily="34" charset="0"/>
              </a:rPr>
              <a:t>|</a:t>
            </a:r>
            <a:r>
              <a:rPr lang="zh-CN" altLang="en-US" sz="900" b="1" dirty="0" smtClean="0">
                <a:solidFill>
                  <a:schemeClr val="tx1">
                    <a:lumMod val="75000"/>
                    <a:lumOff val="25000"/>
                  </a:schemeClr>
                </a:solidFill>
                <a:latin typeface="Gill Sans MT Ext Condensed Bold" panose="020B0902020104020203" pitchFamily="34" charset="0"/>
                <a:cs typeface="+mn-ea"/>
                <a:sym typeface="Arial" panose="020B0604020202020204" pitchFamily="34" charset="0"/>
              </a:rPr>
              <a:t>行</a:t>
            </a:r>
            <a:r>
              <a:rPr lang="zh-CN" altLang="en-US" sz="900" b="1" dirty="0">
                <a:solidFill>
                  <a:schemeClr val="tx1">
                    <a:lumMod val="75000"/>
                    <a:lumOff val="25000"/>
                  </a:schemeClr>
                </a:solidFill>
                <a:latin typeface="Gill Sans MT Ext Condensed Bold" panose="020B0902020104020203" pitchFamily="34" charset="0"/>
                <a:cs typeface="+mn-ea"/>
                <a:sym typeface="Arial" panose="020B0604020202020204" pitchFamily="34" charset="0"/>
              </a:rPr>
              <a:t>万里路</a:t>
            </a:r>
            <a:endParaRPr lang="en-US" altLang="zh-CN" sz="900" b="1" dirty="0">
              <a:solidFill>
                <a:schemeClr val="tx1">
                  <a:lumMod val="75000"/>
                  <a:lumOff val="25000"/>
                </a:schemeClr>
              </a:solidFill>
              <a:latin typeface="Gill Sans MT Ext Condensed Bold" panose="020B0902020104020203" pitchFamily="34" charset="0"/>
              <a:cs typeface="+mn-ea"/>
              <a:sym typeface="Arial" panose="020B0604020202020204" pitchFamily="34" charset="0"/>
            </a:endParaRPr>
          </a:p>
        </p:txBody>
      </p:sp>
      <p:sp>
        <p:nvSpPr>
          <p:cNvPr id="9" name="矩形 259"/>
          <p:cNvSpPr>
            <a:spLocks noChangeArrowheads="1"/>
          </p:cNvSpPr>
          <p:nvPr/>
        </p:nvSpPr>
        <p:spPr bwMode="auto">
          <a:xfrm>
            <a:off x="4029672" y="305641"/>
            <a:ext cx="4237443" cy="923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dist" defTabSz="914400">
              <a:buNone/>
            </a:pPr>
            <a:r>
              <a:rPr lang="zh-CN" altLang="en-US" sz="6000" b="1" cap="all" dirty="0">
                <a:solidFill>
                  <a:schemeClr val="tx1">
                    <a:lumMod val="75000"/>
                    <a:lumOff val="25000"/>
                  </a:schemeClr>
                </a:solidFill>
                <a:cs typeface="+mn-ea"/>
                <a:sym typeface="Arial" panose="020B0604020202020204" pitchFamily="34" charset="0"/>
              </a:rPr>
              <a:t>世界读书日</a:t>
            </a:r>
            <a:endParaRPr lang="zh-CN" altLang="en-US" sz="6000" b="1" cap="all" dirty="0">
              <a:solidFill>
                <a:schemeClr val="tx1">
                  <a:lumMod val="75000"/>
                  <a:lumOff val="25000"/>
                </a:schemeClr>
              </a:solidFill>
              <a:cs typeface="+mn-ea"/>
              <a:sym typeface="Arial" panose="020B0604020202020204" pitchFamily="34" charset="0"/>
            </a:endParaRPr>
          </a:p>
        </p:txBody>
      </p:sp>
      <p:sp>
        <p:nvSpPr>
          <p:cNvPr id="14" name="任意多边形 13"/>
          <p:cNvSpPr/>
          <p:nvPr/>
        </p:nvSpPr>
        <p:spPr>
          <a:xfrm>
            <a:off x="4993817" y="3930569"/>
            <a:ext cx="2328713" cy="608513"/>
          </a:xfrm>
          <a:custGeom>
            <a:avLst/>
            <a:gdLst/>
            <a:ahLst/>
            <a:cxnLst/>
            <a:rect l="l" t="t" r="r" b="b"/>
            <a:pathLst>
              <a:path w="2328713" h="608513">
                <a:moveTo>
                  <a:pt x="1986260" y="425603"/>
                </a:moveTo>
                <a:lnTo>
                  <a:pt x="1954262" y="512816"/>
                </a:lnTo>
                <a:lnTo>
                  <a:pt x="2014686" y="512816"/>
                </a:lnTo>
                <a:close/>
                <a:moveTo>
                  <a:pt x="557510" y="425603"/>
                </a:moveTo>
                <a:lnTo>
                  <a:pt x="525512" y="512816"/>
                </a:lnTo>
                <a:lnTo>
                  <a:pt x="585936" y="512816"/>
                </a:lnTo>
                <a:close/>
                <a:moveTo>
                  <a:pt x="1767036" y="396284"/>
                </a:moveTo>
                <a:cubicBezTo>
                  <a:pt x="1755626" y="396284"/>
                  <a:pt x="1748036" y="397847"/>
                  <a:pt x="1744265" y="400972"/>
                </a:cubicBezTo>
                <a:cubicBezTo>
                  <a:pt x="1740495" y="404097"/>
                  <a:pt x="1738610" y="411067"/>
                  <a:pt x="1738610" y="421882"/>
                </a:cubicBezTo>
                <a:lnTo>
                  <a:pt x="1738610" y="561483"/>
                </a:lnTo>
                <a:cubicBezTo>
                  <a:pt x="1738610" y="572596"/>
                  <a:pt x="1740495" y="579715"/>
                  <a:pt x="1744265" y="582840"/>
                </a:cubicBezTo>
                <a:cubicBezTo>
                  <a:pt x="1748036" y="585965"/>
                  <a:pt x="1755626" y="587528"/>
                  <a:pt x="1767036" y="587528"/>
                </a:cubicBezTo>
                <a:cubicBezTo>
                  <a:pt x="1789856" y="587528"/>
                  <a:pt x="1805930" y="580508"/>
                  <a:pt x="1815256" y="566469"/>
                </a:cubicBezTo>
                <a:cubicBezTo>
                  <a:pt x="1824583" y="552429"/>
                  <a:pt x="1829246" y="527501"/>
                  <a:pt x="1829246" y="491683"/>
                </a:cubicBezTo>
                <a:cubicBezTo>
                  <a:pt x="1829246" y="455964"/>
                  <a:pt x="1824583" y="431134"/>
                  <a:pt x="1815256" y="417194"/>
                </a:cubicBezTo>
                <a:cubicBezTo>
                  <a:pt x="1805930" y="403254"/>
                  <a:pt x="1789856" y="396284"/>
                  <a:pt x="1767036" y="396284"/>
                </a:cubicBezTo>
                <a:close/>
                <a:moveTo>
                  <a:pt x="805011" y="396284"/>
                </a:moveTo>
                <a:cubicBezTo>
                  <a:pt x="793601" y="396284"/>
                  <a:pt x="786011" y="397847"/>
                  <a:pt x="782241" y="400972"/>
                </a:cubicBezTo>
                <a:cubicBezTo>
                  <a:pt x="778470" y="404097"/>
                  <a:pt x="776585" y="411067"/>
                  <a:pt x="776585" y="421882"/>
                </a:cubicBezTo>
                <a:lnTo>
                  <a:pt x="776585" y="561483"/>
                </a:lnTo>
                <a:cubicBezTo>
                  <a:pt x="776585" y="572596"/>
                  <a:pt x="778470" y="579715"/>
                  <a:pt x="782241" y="582840"/>
                </a:cubicBezTo>
                <a:cubicBezTo>
                  <a:pt x="786011" y="585965"/>
                  <a:pt x="793601" y="587528"/>
                  <a:pt x="805011" y="587528"/>
                </a:cubicBezTo>
                <a:cubicBezTo>
                  <a:pt x="827832" y="587528"/>
                  <a:pt x="843905" y="580508"/>
                  <a:pt x="853232" y="566469"/>
                </a:cubicBezTo>
                <a:cubicBezTo>
                  <a:pt x="862558" y="552429"/>
                  <a:pt x="867221" y="527501"/>
                  <a:pt x="867221" y="491683"/>
                </a:cubicBezTo>
                <a:cubicBezTo>
                  <a:pt x="867221" y="455964"/>
                  <a:pt x="862558" y="431134"/>
                  <a:pt x="853232" y="417194"/>
                </a:cubicBezTo>
                <a:cubicBezTo>
                  <a:pt x="843905" y="403254"/>
                  <a:pt x="827832" y="396284"/>
                  <a:pt x="805011" y="396284"/>
                </a:cubicBezTo>
                <a:close/>
                <a:moveTo>
                  <a:pt x="110877" y="395093"/>
                </a:moveTo>
                <a:cubicBezTo>
                  <a:pt x="98673" y="395093"/>
                  <a:pt x="90686" y="396780"/>
                  <a:pt x="86916" y="400153"/>
                </a:cubicBezTo>
                <a:cubicBezTo>
                  <a:pt x="83145" y="403527"/>
                  <a:pt x="81260" y="410571"/>
                  <a:pt x="81260" y="421287"/>
                </a:cubicBezTo>
                <a:lnTo>
                  <a:pt x="81260" y="478586"/>
                </a:lnTo>
                <a:lnTo>
                  <a:pt x="98078" y="478586"/>
                </a:lnTo>
                <a:cubicBezTo>
                  <a:pt x="117822" y="478586"/>
                  <a:pt x="131961" y="475436"/>
                  <a:pt x="140494" y="469135"/>
                </a:cubicBezTo>
                <a:cubicBezTo>
                  <a:pt x="149026" y="462835"/>
                  <a:pt x="153293" y="452491"/>
                  <a:pt x="153293" y="438105"/>
                </a:cubicBezTo>
                <a:cubicBezTo>
                  <a:pt x="153293" y="424115"/>
                  <a:pt x="149671" y="413449"/>
                  <a:pt x="142428" y="406107"/>
                </a:cubicBezTo>
                <a:cubicBezTo>
                  <a:pt x="135185" y="398764"/>
                  <a:pt x="124668" y="395093"/>
                  <a:pt x="110877" y="395093"/>
                </a:cubicBezTo>
                <a:close/>
                <a:moveTo>
                  <a:pt x="2095351" y="380806"/>
                </a:moveTo>
                <a:lnTo>
                  <a:pt x="2212330" y="380806"/>
                </a:lnTo>
                <a:lnTo>
                  <a:pt x="2212330" y="396284"/>
                </a:lnTo>
                <a:cubicBezTo>
                  <a:pt x="2202904" y="396681"/>
                  <a:pt x="2196182" y="397971"/>
                  <a:pt x="2192164" y="400153"/>
                </a:cubicBezTo>
                <a:cubicBezTo>
                  <a:pt x="2188145" y="402336"/>
                  <a:pt x="2186136" y="405759"/>
                  <a:pt x="2186136" y="410423"/>
                </a:cubicBezTo>
                <a:cubicBezTo>
                  <a:pt x="2186136" y="412308"/>
                  <a:pt x="2186359" y="414044"/>
                  <a:pt x="2186806" y="415632"/>
                </a:cubicBezTo>
                <a:cubicBezTo>
                  <a:pt x="2187252" y="417219"/>
                  <a:pt x="2187922" y="418707"/>
                  <a:pt x="2188815" y="420096"/>
                </a:cubicBezTo>
                <a:lnTo>
                  <a:pt x="2233315" y="494510"/>
                </a:lnTo>
                <a:lnTo>
                  <a:pt x="2272308" y="427687"/>
                </a:lnTo>
                <a:cubicBezTo>
                  <a:pt x="2273796" y="425305"/>
                  <a:pt x="2274937" y="422775"/>
                  <a:pt x="2275731" y="420096"/>
                </a:cubicBezTo>
                <a:cubicBezTo>
                  <a:pt x="2276524" y="417417"/>
                  <a:pt x="2276921" y="414887"/>
                  <a:pt x="2276921" y="412506"/>
                </a:cubicBezTo>
                <a:cubicBezTo>
                  <a:pt x="2276921" y="407545"/>
                  <a:pt x="2274912" y="403849"/>
                  <a:pt x="2270894" y="401418"/>
                </a:cubicBezTo>
                <a:cubicBezTo>
                  <a:pt x="2266875" y="398988"/>
                  <a:pt x="2259657" y="397276"/>
                  <a:pt x="2249239" y="396284"/>
                </a:cubicBezTo>
                <a:lnTo>
                  <a:pt x="2249239" y="380806"/>
                </a:lnTo>
                <a:lnTo>
                  <a:pt x="2328713" y="380806"/>
                </a:lnTo>
                <a:lnTo>
                  <a:pt x="2328713" y="396284"/>
                </a:lnTo>
                <a:lnTo>
                  <a:pt x="2326332" y="396284"/>
                </a:lnTo>
                <a:cubicBezTo>
                  <a:pt x="2320776" y="396284"/>
                  <a:pt x="2315790" y="398070"/>
                  <a:pt x="2311375" y="401642"/>
                </a:cubicBezTo>
                <a:cubicBezTo>
                  <a:pt x="2306960" y="405214"/>
                  <a:pt x="2300783" y="413498"/>
                  <a:pt x="2292846" y="426496"/>
                </a:cubicBezTo>
                <a:lnTo>
                  <a:pt x="2239119" y="514900"/>
                </a:lnTo>
                <a:lnTo>
                  <a:pt x="2239119" y="561930"/>
                </a:lnTo>
                <a:cubicBezTo>
                  <a:pt x="2239119" y="571653"/>
                  <a:pt x="2241079" y="578102"/>
                  <a:pt x="2244998" y="581277"/>
                </a:cubicBezTo>
                <a:cubicBezTo>
                  <a:pt x="2248917" y="584452"/>
                  <a:pt x="2258219" y="586536"/>
                  <a:pt x="2272903" y="587528"/>
                </a:cubicBezTo>
                <a:lnTo>
                  <a:pt x="2272903" y="603006"/>
                </a:lnTo>
                <a:lnTo>
                  <a:pt x="2150417" y="603006"/>
                </a:lnTo>
                <a:lnTo>
                  <a:pt x="2150417" y="587528"/>
                </a:lnTo>
                <a:cubicBezTo>
                  <a:pt x="2165201" y="586536"/>
                  <a:pt x="2174552" y="584452"/>
                  <a:pt x="2178471" y="581277"/>
                </a:cubicBezTo>
                <a:cubicBezTo>
                  <a:pt x="2182391" y="578102"/>
                  <a:pt x="2184350" y="571653"/>
                  <a:pt x="2184350" y="561930"/>
                </a:cubicBezTo>
                <a:lnTo>
                  <a:pt x="2184350" y="514900"/>
                </a:lnTo>
                <a:lnTo>
                  <a:pt x="2129730" y="422924"/>
                </a:lnTo>
                <a:cubicBezTo>
                  <a:pt x="2123678" y="412804"/>
                  <a:pt x="2118295" y="405834"/>
                  <a:pt x="2113582" y="402014"/>
                </a:cubicBezTo>
                <a:cubicBezTo>
                  <a:pt x="2108870" y="398194"/>
                  <a:pt x="2103586" y="396284"/>
                  <a:pt x="2097732" y="396284"/>
                </a:cubicBezTo>
                <a:lnTo>
                  <a:pt x="2095351" y="396284"/>
                </a:lnTo>
                <a:close/>
                <a:moveTo>
                  <a:pt x="1986855" y="380806"/>
                </a:moveTo>
                <a:lnTo>
                  <a:pt x="2022574" y="380806"/>
                </a:lnTo>
                <a:lnTo>
                  <a:pt x="2088356" y="560888"/>
                </a:lnTo>
                <a:cubicBezTo>
                  <a:pt x="2091730" y="570115"/>
                  <a:pt x="2095475" y="576564"/>
                  <a:pt x="2099592" y="580235"/>
                </a:cubicBezTo>
                <a:cubicBezTo>
                  <a:pt x="2103710" y="583907"/>
                  <a:pt x="2109539" y="586337"/>
                  <a:pt x="2117080" y="587528"/>
                </a:cubicBezTo>
                <a:lnTo>
                  <a:pt x="2117080" y="603006"/>
                </a:lnTo>
                <a:lnTo>
                  <a:pt x="2009179" y="603006"/>
                </a:lnTo>
                <a:lnTo>
                  <a:pt x="2009179" y="587528"/>
                </a:lnTo>
                <a:cubicBezTo>
                  <a:pt x="2018804" y="586933"/>
                  <a:pt x="2025476" y="585643"/>
                  <a:pt x="2029197" y="583659"/>
                </a:cubicBezTo>
                <a:cubicBezTo>
                  <a:pt x="2032917" y="581674"/>
                  <a:pt x="2034778" y="578449"/>
                  <a:pt x="2034778" y="573985"/>
                </a:cubicBezTo>
                <a:cubicBezTo>
                  <a:pt x="2034778" y="572199"/>
                  <a:pt x="2034083" y="569024"/>
                  <a:pt x="2032694" y="564460"/>
                </a:cubicBezTo>
                <a:cubicBezTo>
                  <a:pt x="2032496" y="563864"/>
                  <a:pt x="2032397" y="563517"/>
                  <a:pt x="2032397" y="563418"/>
                </a:cubicBezTo>
                <a:lnTo>
                  <a:pt x="2021383" y="528294"/>
                </a:lnTo>
                <a:lnTo>
                  <a:pt x="1948755" y="528294"/>
                </a:lnTo>
                <a:lnTo>
                  <a:pt x="1939677" y="555976"/>
                </a:lnTo>
                <a:lnTo>
                  <a:pt x="1939379" y="557018"/>
                </a:lnTo>
                <a:cubicBezTo>
                  <a:pt x="1936899" y="564261"/>
                  <a:pt x="1935658" y="569421"/>
                  <a:pt x="1935658" y="572496"/>
                </a:cubicBezTo>
                <a:cubicBezTo>
                  <a:pt x="1935658" y="576961"/>
                  <a:pt x="1937345" y="580285"/>
                  <a:pt x="1940718" y="582468"/>
                </a:cubicBezTo>
                <a:cubicBezTo>
                  <a:pt x="1944092" y="584651"/>
                  <a:pt x="1950243" y="586337"/>
                  <a:pt x="1959173" y="587528"/>
                </a:cubicBezTo>
                <a:lnTo>
                  <a:pt x="1959173" y="603006"/>
                </a:lnTo>
                <a:lnTo>
                  <a:pt x="1890861" y="603006"/>
                </a:lnTo>
                <a:lnTo>
                  <a:pt x="1890861" y="587528"/>
                </a:lnTo>
                <a:cubicBezTo>
                  <a:pt x="1897509" y="586139"/>
                  <a:pt x="1902891" y="583361"/>
                  <a:pt x="1907009" y="579194"/>
                </a:cubicBezTo>
                <a:cubicBezTo>
                  <a:pt x="1911127" y="575026"/>
                  <a:pt x="1915219" y="567734"/>
                  <a:pt x="1919287" y="557316"/>
                </a:cubicBezTo>
                <a:close/>
                <a:moveTo>
                  <a:pt x="1657350" y="380806"/>
                </a:moveTo>
                <a:lnTo>
                  <a:pt x="1763911" y="380806"/>
                </a:lnTo>
                <a:cubicBezTo>
                  <a:pt x="1804590" y="380806"/>
                  <a:pt x="1835695" y="390306"/>
                  <a:pt x="1857226" y="409306"/>
                </a:cubicBezTo>
                <a:cubicBezTo>
                  <a:pt x="1878757" y="428307"/>
                  <a:pt x="1889522" y="455766"/>
                  <a:pt x="1889522" y="491683"/>
                </a:cubicBezTo>
                <a:cubicBezTo>
                  <a:pt x="1889522" y="527699"/>
                  <a:pt x="1878757" y="555257"/>
                  <a:pt x="1857226" y="574357"/>
                </a:cubicBezTo>
                <a:cubicBezTo>
                  <a:pt x="1835695" y="593456"/>
                  <a:pt x="1804590" y="603006"/>
                  <a:pt x="1763911" y="603006"/>
                </a:cubicBezTo>
                <a:lnTo>
                  <a:pt x="1657350" y="603006"/>
                </a:lnTo>
                <a:lnTo>
                  <a:pt x="1657350" y="587528"/>
                </a:lnTo>
                <a:cubicBezTo>
                  <a:pt x="1668363" y="586437"/>
                  <a:pt x="1675482" y="584353"/>
                  <a:pt x="1678707" y="581277"/>
                </a:cubicBezTo>
                <a:cubicBezTo>
                  <a:pt x="1681931" y="578201"/>
                  <a:pt x="1683543" y="571752"/>
                  <a:pt x="1683543" y="561930"/>
                </a:cubicBezTo>
                <a:lnTo>
                  <a:pt x="1683543" y="421882"/>
                </a:lnTo>
                <a:cubicBezTo>
                  <a:pt x="1683543" y="412060"/>
                  <a:pt x="1681931" y="405610"/>
                  <a:pt x="1678707" y="402535"/>
                </a:cubicBezTo>
                <a:cubicBezTo>
                  <a:pt x="1675482" y="399459"/>
                  <a:pt x="1668363" y="397375"/>
                  <a:pt x="1657350" y="396284"/>
                </a:cubicBezTo>
                <a:close/>
                <a:moveTo>
                  <a:pt x="1071414" y="380806"/>
                </a:moveTo>
                <a:lnTo>
                  <a:pt x="1144488" y="380806"/>
                </a:lnTo>
                <a:lnTo>
                  <a:pt x="1260723" y="530824"/>
                </a:lnTo>
                <a:lnTo>
                  <a:pt x="1260723" y="421882"/>
                </a:lnTo>
                <a:cubicBezTo>
                  <a:pt x="1260723" y="411564"/>
                  <a:pt x="1258912" y="404916"/>
                  <a:pt x="1255291" y="401939"/>
                </a:cubicBezTo>
                <a:cubicBezTo>
                  <a:pt x="1251669" y="398963"/>
                  <a:pt x="1243608" y="397078"/>
                  <a:pt x="1231106" y="396284"/>
                </a:cubicBezTo>
                <a:lnTo>
                  <a:pt x="1231106" y="380806"/>
                </a:lnTo>
                <a:lnTo>
                  <a:pt x="1308497" y="380806"/>
                </a:lnTo>
                <a:lnTo>
                  <a:pt x="1308497" y="396284"/>
                </a:lnTo>
                <a:cubicBezTo>
                  <a:pt x="1295698" y="397078"/>
                  <a:pt x="1287562" y="398988"/>
                  <a:pt x="1284089" y="402014"/>
                </a:cubicBezTo>
                <a:cubicBezTo>
                  <a:pt x="1280616" y="405040"/>
                  <a:pt x="1278880" y="411663"/>
                  <a:pt x="1278880" y="421882"/>
                </a:cubicBezTo>
                <a:lnTo>
                  <a:pt x="1278880" y="606727"/>
                </a:lnTo>
                <a:lnTo>
                  <a:pt x="1254323" y="606727"/>
                </a:lnTo>
                <a:lnTo>
                  <a:pt x="1118890" y="431110"/>
                </a:lnTo>
                <a:lnTo>
                  <a:pt x="1118890" y="561930"/>
                </a:lnTo>
                <a:cubicBezTo>
                  <a:pt x="1118890" y="572149"/>
                  <a:pt x="1120626" y="578772"/>
                  <a:pt x="1124099" y="581798"/>
                </a:cubicBezTo>
                <a:cubicBezTo>
                  <a:pt x="1127571" y="584824"/>
                  <a:pt x="1135707" y="586734"/>
                  <a:pt x="1148506" y="587528"/>
                </a:cubicBezTo>
                <a:lnTo>
                  <a:pt x="1148506" y="603006"/>
                </a:lnTo>
                <a:lnTo>
                  <a:pt x="1071414" y="603006"/>
                </a:lnTo>
                <a:lnTo>
                  <a:pt x="1071414" y="587528"/>
                </a:lnTo>
                <a:cubicBezTo>
                  <a:pt x="1084213" y="586536"/>
                  <a:pt x="1092274" y="584601"/>
                  <a:pt x="1095598" y="581724"/>
                </a:cubicBezTo>
                <a:cubicBezTo>
                  <a:pt x="1098922" y="578846"/>
                  <a:pt x="1100584" y="572248"/>
                  <a:pt x="1100584" y="561930"/>
                </a:cubicBezTo>
                <a:lnTo>
                  <a:pt x="1100584" y="421882"/>
                </a:lnTo>
                <a:cubicBezTo>
                  <a:pt x="1100584" y="411564"/>
                  <a:pt x="1098922" y="404966"/>
                  <a:pt x="1095598" y="402088"/>
                </a:cubicBezTo>
                <a:cubicBezTo>
                  <a:pt x="1092274" y="399211"/>
                  <a:pt x="1084213" y="397276"/>
                  <a:pt x="1071414" y="396284"/>
                </a:cubicBezTo>
                <a:close/>
                <a:moveTo>
                  <a:pt x="952500" y="380806"/>
                </a:moveTo>
                <a:lnTo>
                  <a:pt x="1059656" y="380806"/>
                </a:lnTo>
                <a:lnTo>
                  <a:pt x="1059656" y="396284"/>
                </a:lnTo>
                <a:cubicBezTo>
                  <a:pt x="1048841" y="397177"/>
                  <a:pt x="1041822" y="399136"/>
                  <a:pt x="1038597" y="402163"/>
                </a:cubicBezTo>
                <a:cubicBezTo>
                  <a:pt x="1035372" y="405189"/>
                  <a:pt x="1033760" y="411762"/>
                  <a:pt x="1033760" y="421882"/>
                </a:cubicBezTo>
                <a:lnTo>
                  <a:pt x="1033760" y="561930"/>
                </a:lnTo>
                <a:cubicBezTo>
                  <a:pt x="1033760" y="572050"/>
                  <a:pt x="1035372" y="578623"/>
                  <a:pt x="1038597" y="581649"/>
                </a:cubicBezTo>
                <a:cubicBezTo>
                  <a:pt x="1041822" y="584676"/>
                  <a:pt x="1048841" y="586635"/>
                  <a:pt x="1059656" y="587528"/>
                </a:cubicBezTo>
                <a:lnTo>
                  <a:pt x="1059656" y="603006"/>
                </a:lnTo>
                <a:lnTo>
                  <a:pt x="952500" y="603006"/>
                </a:lnTo>
                <a:lnTo>
                  <a:pt x="952500" y="587528"/>
                </a:lnTo>
                <a:cubicBezTo>
                  <a:pt x="963513" y="586536"/>
                  <a:pt x="970632" y="584502"/>
                  <a:pt x="973857" y="581426"/>
                </a:cubicBezTo>
                <a:cubicBezTo>
                  <a:pt x="977081" y="578350"/>
                  <a:pt x="978694" y="571851"/>
                  <a:pt x="978694" y="561930"/>
                </a:cubicBezTo>
                <a:lnTo>
                  <a:pt x="978694" y="421882"/>
                </a:lnTo>
                <a:cubicBezTo>
                  <a:pt x="978694" y="411960"/>
                  <a:pt x="977081" y="405462"/>
                  <a:pt x="973857" y="402386"/>
                </a:cubicBezTo>
                <a:cubicBezTo>
                  <a:pt x="970632" y="399310"/>
                  <a:pt x="963513" y="397276"/>
                  <a:pt x="952500" y="396284"/>
                </a:cubicBezTo>
                <a:close/>
                <a:moveTo>
                  <a:pt x="695325" y="380806"/>
                </a:moveTo>
                <a:lnTo>
                  <a:pt x="801886" y="380806"/>
                </a:lnTo>
                <a:cubicBezTo>
                  <a:pt x="842566" y="380806"/>
                  <a:pt x="873671" y="390306"/>
                  <a:pt x="895201" y="409306"/>
                </a:cubicBezTo>
                <a:cubicBezTo>
                  <a:pt x="916731" y="428307"/>
                  <a:pt x="927497" y="455766"/>
                  <a:pt x="927497" y="491683"/>
                </a:cubicBezTo>
                <a:cubicBezTo>
                  <a:pt x="927497" y="527699"/>
                  <a:pt x="916731" y="555257"/>
                  <a:pt x="895201" y="574357"/>
                </a:cubicBezTo>
                <a:cubicBezTo>
                  <a:pt x="873671" y="593456"/>
                  <a:pt x="842566" y="603006"/>
                  <a:pt x="801886" y="603006"/>
                </a:cubicBezTo>
                <a:lnTo>
                  <a:pt x="695325" y="603006"/>
                </a:lnTo>
                <a:lnTo>
                  <a:pt x="695325" y="587528"/>
                </a:lnTo>
                <a:cubicBezTo>
                  <a:pt x="706338" y="586437"/>
                  <a:pt x="713457" y="584353"/>
                  <a:pt x="716682" y="581277"/>
                </a:cubicBezTo>
                <a:cubicBezTo>
                  <a:pt x="719906" y="578201"/>
                  <a:pt x="721519" y="571752"/>
                  <a:pt x="721519" y="561930"/>
                </a:cubicBezTo>
                <a:lnTo>
                  <a:pt x="721519" y="421882"/>
                </a:lnTo>
                <a:cubicBezTo>
                  <a:pt x="721519" y="412060"/>
                  <a:pt x="719906" y="405610"/>
                  <a:pt x="716682" y="402535"/>
                </a:cubicBezTo>
                <a:cubicBezTo>
                  <a:pt x="713457" y="399459"/>
                  <a:pt x="706338" y="397375"/>
                  <a:pt x="695325" y="396284"/>
                </a:cubicBezTo>
                <a:close/>
                <a:moveTo>
                  <a:pt x="558105" y="380806"/>
                </a:moveTo>
                <a:lnTo>
                  <a:pt x="593824" y="380806"/>
                </a:lnTo>
                <a:lnTo>
                  <a:pt x="659606" y="560888"/>
                </a:lnTo>
                <a:cubicBezTo>
                  <a:pt x="662979" y="570115"/>
                  <a:pt x="666725" y="576564"/>
                  <a:pt x="670843" y="580235"/>
                </a:cubicBezTo>
                <a:cubicBezTo>
                  <a:pt x="674960" y="583907"/>
                  <a:pt x="680789" y="586337"/>
                  <a:pt x="688330" y="587528"/>
                </a:cubicBezTo>
                <a:lnTo>
                  <a:pt x="688330" y="603006"/>
                </a:lnTo>
                <a:lnTo>
                  <a:pt x="580430" y="603006"/>
                </a:lnTo>
                <a:lnTo>
                  <a:pt x="580430" y="587528"/>
                </a:lnTo>
                <a:cubicBezTo>
                  <a:pt x="590054" y="586933"/>
                  <a:pt x="596726" y="585643"/>
                  <a:pt x="600447" y="583659"/>
                </a:cubicBezTo>
                <a:cubicBezTo>
                  <a:pt x="604168" y="581674"/>
                  <a:pt x="606028" y="578449"/>
                  <a:pt x="606028" y="573985"/>
                </a:cubicBezTo>
                <a:cubicBezTo>
                  <a:pt x="606028" y="572199"/>
                  <a:pt x="605334" y="569024"/>
                  <a:pt x="603944" y="564460"/>
                </a:cubicBezTo>
                <a:cubicBezTo>
                  <a:pt x="603746" y="563864"/>
                  <a:pt x="603647" y="563517"/>
                  <a:pt x="603647" y="563418"/>
                </a:cubicBezTo>
                <a:lnTo>
                  <a:pt x="592634" y="528294"/>
                </a:lnTo>
                <a:lnTo>
                  <a:pt x="520005" y="528294"/>
                </a:lnTo>
                <a:lnTo>
                  <a:pt x="510927" y="555976"/>
                </a:lnTo>
                <a:lnTo>
                  <a:pt x="510629" y="557018"/>
                </a:lnTo>
                <a:cubicBezTo>
                  <a:pt x="508149" y="564261"/>
                  <a:pt x="506909" y="569421"/>
                  <a:pt x="506909" y="572496"/>
                </a:cubicBezTo>
                <a:cubicBezTo>
                  <a:pt x="506909" y="576961"/>
                  <a:pt x="508595" y="580285"/>
                  <a:pt x="511969" y="582468"/>
                </a:cubicBezTo>
                <a:cubicBezTo>
                  <a:pt x="515342" y="584651"/>
                  <a:pt x="521494" y="586337"/>
                  <a:pt x="530423" y="587528"/>
                </a:cubicBezTo>
                <a:lnTo>
                  <a:pt x="530423" y="603006"/>
                </a:lnTo>
                <a:lnTo>
                  <a:pt x="462111" y="603006"/>
                </a:lnTo>
                <a:lnTo>
                  <a:pt x="462111" y="587528"/>
                </a:lnTo>
                <a:cubicBezTo>
                  <a:pt x="468759" y="586139"/>
                  <a:pt x="474141" y="583361"/>
                  <a:pt x="478259" y="579194"/>
                </a:cubicBezTo>
                <a:cubicBezTo>
                  <a:pt x="482377" y="575026"/>
                  <a:pt x="486469" y="567734"/>
                  <a:pt x="490537" y="557316"/>
                </a:cubicBezTo>
                <a:close/>
                <a:moveTo>
                  <a:pt x="238125" y="380806"/>
                </a:moveTo>
                <a:lnTo>
                  <a:pt x="446187" y="380806"/>
                </a:lnTo>
                <a:lnTo>
                  <a:pt x="450800" y="455517"/>
                </a:lnTo>
                <a:lnTo>
                  <a:pt x="433685" y="455517"/>
                </a:lnTo>
                <a:cubicBezTo>
                  <a:pt x="429816" y="434582"/>
                  <a:pt x="421729" y="419476"/>
                  <a:pt x="409426" y="410199"/>
                </a:cubicBezTo>
                <a:cubicBezTo>
                  <a:pt x="397123" y="400922"/>
                  <a:pt x="379016" y="396284"/>
                  <a:pt x="355104" y="396284"/>
                </a:cubicBezTo>
                <a:cubicBezTo>
                  <a:pt x="340221" y="396284"/>
                  <a:pt x="330547" y="397797"/>
                  <a:pt x="326082" y="400823"/>
                </a:cubicBezTo>
                <a:cubicBezTo>
                  <a:pt x="321617" y="403849"/>
                  <a:pt x="319385" y="410869"/>
                  <a:pt x="319385" y="421882"/>
                </a:cubicBezTo>
                <a:lnTo>
                  <a:pt x="319385" y="479925"/>
                </a:lnTo>
                <a:lnTo>
                  <a:pt x="332780" y="479925"/>
                </a:lnTo>
                <a:cubicBezTo>
                  <a:pt x="345678" y="479925"/>
                  <a:pt x="355377" y="476403"/>
                  <a:pt x="361875" y="469358"/>
                </a:cubicBezTo>
                <a:cubicBezTo>
                  <a:pt x="368374" y="462314"/>
                  <a:pt x="372318" y="451102"/>
                  <a:pt x="373707" y="435723"/>
                </a:cubicBezTo>
                <a:lnTo>
                  <a:pt x="388888" y="435723"/>
                </a:lnTo>
                <a:lnTo>
                  <a:pt x="388888" y="540201"/>
                </a:lnTo>
                <a:lnTo>
                  <a:pt x="373707" y="540201"/>
                </a:lnTo>
                <a:cubicBezTo>
                  <a:pt x="372318" y="524822"/>
                  <a:pt x="368374" y="513610"/>
                  <a:pt x="361875" y="506566"/>
                </a:cubicBezTo>
                <a:cubicBezTo>
                  <a:pt x="355377" y="499521"/>
                  <a:pt x="345678" y="495999"/>
                  <a:pt x="332780" y="495999"/>
                </a:cubicBezTo>
                <a:lnTo>
                  <a:pt x="319385" y="495999"/>
                </a:lnTo>
                <a:lnTo>
                  <a:pt x="319385" y="561930"/>
                </a:lnTo>
                <a:cubicBezTo>
                  <a:pt x="319385" y="573042"/>
                  <a:pt x="321642" y="580087"/>
                  <a:pt x="326157" y="583063"/>
                </a:cubicBezTo>
                <a:cubicBezTo>
                  <a:pt x="330671" y="586040"/>
                  <a:pt x="340717" y="587528"/>
                  <a:pt x="356294" y="587528"/>
                </a:cubicBezTo>
                <a:cubicBezTo>
                  <a:pt x="382091" y="587528"/>
                  <a:pt x="401241" y="582418"/>
                  <a:pt x="413742" y="572199"/>
                </a:cubicBezTo>
                <a:cubicBezTo>
                  <a:pt x="426244" y="561979"/>
                  <a:pt x="433933" y="545211"/>
                  <a:pt x="436810" y="521895"/>
                </a:cubicBezTo>
                <a:lnTo>
                  <a:pt x="453926" y="521895"/>
                </a:lnTo>
                <a:lnTo>
                  <a:pt x="449014" y="603006"/>
                </a:lnTo>
                <a:lnTo>
                  <a:pt x="238125" y="603006"/>
                </a:lnTo>
                <a:lnTo>
                  <a:pt x="238125" y="587528"/>
                </a:lnTo>
                <a:cubicBezTo>
                  <a:pt x="249138" y="586536"/>
                  <a:pt x="256257" y="584502"/>
                  <a:pt x="259482" y="581426"/>
                </a:cubicBezTo>
                <a:cubicBezTo>
                  <a:pt x="262706" y="578350"/>
                  <a:pt x="264319" y="571851"/>
                  <a:pt x="264319" y="561930"/>
                </a:cubicBezTo>
                <a:lnTo>
                  <a:pt x="264319" y="421882"/>
                </a:lnTo>
                <a:cubicBezTo>
                  <a:pt x="264319" y="411960"/>
                  <a:pt x="262706" y="405462"/>
                  <a:pt x="259482" y="402386"/>
                </a:cubicBezTo>
                <a:cubicBezTo>
                  <a:pt x="256257" y="399310"/>
                  <a:pt x="249138" y="397276"/>
                  <a:pt x="238125" y="396284"/>
                </a:cubicBezTo>
                <a:close/>
                <a:moveTo>
                  <a:pt x="0" y="380806"/>
                </a:moveTo>
                <a:lnTo>
                  <a:pt x="111770" y="380806"/>
                </a:lnTo>
                <a:cubicBezTo>
                  <a:pt x="145207" y="380806"/>
                  <a:pt x="169937" y="385246"/>
                  <a:pt x="185961" y="394126"/>
                </a:cubicBezTo>
                <a:cubicBezTo>
                  <a:pt x="201984" y="403006"/>
                  <a:pt x="209996" y="416773"/>
                  <a:pt x="209996" y="435426"/>
                </a:cubicBezTo>
                <a:cubicBezTo>
                  <a:pt x="209996" y="449912"/>
                  <a:pt x="204118" y="461396"/>
                  <a:pt x="192360" y="469879"/>
                </a:cubicBezTo>
                <a:cubicBezTo>
                  <a:pt x="180603" y="478363"/>
                  <a:pt x="162867" y="483944"/>
                  <a:pt x="139154" y="486623"/>
                </a:cubicBezTo>
                <a:cubicBezTo>
                  <a:pt x="154632" y="490095"/>
                  <a:pt x="166787" y="495205"/>
                  <a:pt x="175617" y="501952"/>
                </a:cubicBezTo>
                <a:cubicBezTo>
                  <a:pt x="184448" y="508699"/>
                  <a:pt x="190202" y="517182"/>
                  <a:pt x="192881" y="527401"/>
                </a:cubicBezTo>
                <a:cubicBezTo>
                  <a:pt x="195064" y="535339"/>
                  <a:pt x="196701" y="545658"/>
                  <a:pt x="197792" y="558358"/>
                </a:cubicBezTo>
                <a:cubicBezTo>
                  <a:pt x="198289" y="563319"/>
                  <a:pt x="198685" y="566841"/>
                  <a:pt x="198983" y="568924"/>
                </a:cubicBezTo>
                <a:cubicBezTo>
                  <a:pt x="199876" y="574382"/>
                  <a:pt x="201042" y="578028"/>
                  <a:pt x="202480" y="579863"/>
                </a:cubicBezTo>
                <a:cubicBezTo>
                  <a:pt x="203919" y="581699"/>
                  <a:pt x="206077" y="582617"/>
                  <a:pt x="208955" y="582617"/>
                </a:cubicBezTo>
                <a:cubicBezTo>
                  <a:pt x="213519" y="582617"/>
                  <a:pt x="217016" y="580136"/>
                  <a:pt x="219447" y="575175"/>
                </a:cubicBezTo>
                <a:cubicBezTo>
                  <a:pt x="221878" y="570214"/>
                  <a:pt x="223093" y="563021"/>
                  <a:pt x="223093" y="553595"/>
                </a:cubicBezTo>
                <a:lnTo>
                  <a:pt x="237381" y="553744"/>
                </a:lnTo>
                <a:cubicBezTo>
                  <a:pt x="237480" y="554538"/>
                  <a:pt x="237554" y="555431"/>
                  <a:pt x="237604" y="556423"/>
                </a:cubicBezTo>
                <a:cubicBezTo>
                  <a:pt x="237654" y="557415"/>
                  <a:pt x="237678" y="558903"/>
                  <a:pt x="237678" y="560888"/>
                </a:cubicBezTo>
                <a:cubicBezTo>
                  <a:pt x="237678" y="576167"/>
                  <a:pt x="233734" y="587925"/>
                  <a:pt x="225847" y="596160"/>
                </a:cubicBezTo>
                <a:cubicBezTo>
                  <a:pt x="217959" y="604395"/>
                  <a:pt x="206772" y="608513"/>
                  <a:pt x="192286" y="608513"/>
                </a:cubicBezTo>
                <a:cubicBezTo>
                  <a:pt x="183753" y="608513"/>
                  <a:pt x="176336" y="607248"/>
                  <a:pt x="170036" y="604718"/>
                </a:cubicBezTo>
                <a:cubicBezTo>
                  <a:pt x="163736" y="602188"/>
                  <a:pt x="158651" y="598492"/>
                  <a:pt x="154781" y="593630"/>
                </a:cubicBezTo>
                <a:cubicBezTo>
                  <a:pt x="149126" y="586387"/>
                  <a:pt x="145653" y="572447"/>
                  <a:pt x="144363" y="551809"/>
                </a:cubicBezTo>
                <a:cubicBezTo>
                  <a:pt x="144264" y="550123"/>
                  <a:pt x="144165" y="548783"/>
                  <a:pt x="144066" y="547791"/>
                </a:cubicBezTo>
                <a:cubicBezTo>
                  <a:pt x="142676" y="525665"/>
                  <a:pt x="138112" y="511030"/>
                  <a:pt x="130373" y="503887"/>
                </a:cubicBezTo>
                <a:cubicBezTo>
                  <a:pt x="126603" y="500513"/>
                  <a:pt x="121865" y="498008"/>
                  <a:pt x="116160" y="496371"/>
                </a:cubicBezTo>
                <a:cubicBezTo>
                  <a:pt x="110455" y="494734"/>
                  <a:pt x="103287" y="493915"/>
                  <a:pt x="94655" y="493915"/>
                </a:cubicBezTo>
                <a:lnTo>
                  <a:pt x="81260" y="493915"/>
                </a:lnTo>
                <a:lnTo>
                  <a:pt x="81260" y="561930"/>
                </a:lnTo>
                <a:cubicBezTo>
                  <a:pt x="81260" y="571851"/>
                  <a:pt x="82996" y="578325"/>
                  <a:pt x="86469" y="581352"/>
                </a:cubicBezTo>
                <a:cubicBezTo>
                  <a:pt x="89942" y="584378"/>
                  <a:pt x="98078" y="586437"/>
                  <a:pt x="110877" y="587528"/>
                </a:cubicBezTo>
                <a:lnTo>
                  <a:pt x="110877" y="603006"/>
                </a:lnTo>
                <a:lnTo>
                  <a:pt x="0" y="603006"/>
                </a:lnTo>
                <a:lnTo>
                  <a:pt x="0" y="587528"/>
                </a:lnTo>
                <a:cubicBezTo>
                  <a:pt x="11013" y="586536"/>
                  <a:pt x="18132" y="584502"/>
                  <a:pt x="21357" y="581426"/>
                </a:cubicBezTo>
                <a:cubicBezTo>
                  <a:pt x="24581" y="578350"/>
                  <a:pt x="26194" y="571851"/>
                  <a:pt x="26194" y="561930"/>
                </a:cubicBezTo>
                <a:lnTo>
                  <a:pt x="26194" y="421882"/>
                </a:lnTo>
                <a:cubicBezTo>
                  <a:pt x="26194" y="411960"/>
                  <a:pt x="24581" y="405462"/>
                  <a:pt x="21357" y="402386"/>
                </a:cubicBezTo>
                <a:cubicBezTo>
                  <a:pt x="18132" y="399310"/>
                  <a:pt x="11013" y="397276"/>
                  <a:pt x="0" y="396284"/>
                </a:cubicBezTo>
                <a:close/>
                <a:moveTo>
                  <a:pt x="1431429" y="375299"/>
                </a:moveTo>
                <a:cubicBezTo>
                  <a:pt x="1438275" y="375299"/>
                  <a:pt x="1445245" y="376043"/>
                  <a:pt x="1452339" y="377532"/>
                </a:cubicBezTo>
                <a:cubicBezTo>
                  <a:pt x="1459433" y="379020"/>
                  <a:pt x="1467445" y="381451"/>
                  <a:pt x="1476375" y="384824"/>
                </a:cubicBezTo>
                <a:lnTo>
                  <a:pt x="1478161" y="385419"/>
                </a:lnTo>
                <a:cubicBezTo>
                  <a:pt x="1486793" y="388594"/>
                  <a:pt x="1492696" y="390182"/>
                  <a:pt x="1495871" y="390182"/>
                </a:cubicBezTo>
                <a:cubicBezTo>
                  <a:pt x="1498650" y="390182"/>
                  <a:pt x="1501031" y="388917"/>
                  <a:pt x="1503015" y="386387"/>
                </a:cubicBezTo>
                <a:cubicBezTo>
                  <a:pt x="1504999" y="383857"/>
                  <a:pt x="1506339" y="380260"/>
                  <a:pt x="1507033" y="375597"/>
                </a:cubicBezTo>
                <a:lnTo>
                  <a:pt x="1524744" y="375597"/>
                </a:lnTo>
                <a:lnTo>
                  <a:pt x="1524744" y="452392"/>
                </a:lnTo>
                <a:lnTo>
                  <a:pt x="1508670" y="452392"/>
                </a:lnTo>
                <a:cubicBezTo>
                  <a:pt x="1502817" y="433541"/>
                  <a:pt x="1494433" y="419129"/>
                  <a:pt x="1483518" y="409158"/>
                </a:cubicBezTo>
                <a:cubicBezTo>
                  <a:pt x="1472605" y="399186"/>
                  <a:pt x="1459756" y="394200"/>
                  <a:pt x="1444972" y="394200"/>
                </a:cubicBezTo>
                <a:cubicBezTo>
                  <a:pt x="1425624" y="394200"/>
                  <a:pt x="1411287" y="402237"/>
                  <a:pt x="1401961" y="418310"/>
                </a:cubicBezTo>
                <a:cubicBezTo>
                  <a:pt x="1392634" y="434384"/>
                  <a:pt x="1387971" y="459089"/>
                  <a:pt x="1387971" y="492427"/>
                </a:cubicBezTo>
                <a:cubicBezTo>
                  <a:pt x="1387971" y="528542"/>
                  <a:pt x="1391816" y="554116"/>
                  <a:pt x="1399505" y="569148"/>
                </a:cubicBezTo>
                <a:cubicBezTo>
                  <a:pt x="1407195" y="584179"/>
                  <a:pt x="1419969" y="591695"/>
                  <a:pt x="1437828" y="591695"/>
                </a:cubicBezTo>
                <a:cubicBezTo>
                  <a:pt x="1453108" y="591695"/>
                  <a:pt x="1464245" y="587206"/>
                  <a:pt x="1471240" y="578226"/>
                </a:cubicBezTo>
                <a:cubicBezTo>
                  <a:pt x="1478235" y="569247"/>
                  <a:pt x="1481733" y="554935"/>
                  <a:pt x="1481733" y="535289"/>
                </a:cubicBezTo>
                <a:cubicBezTo>
                  <a:pt x="1481733" y="525169"/>
                  <a:pt x="1480120" y="518571"/>
                  <a:pt x="1476896" y="515495"/>
                </a:cubicBezTo>
                <a:cubicBezTo>
                  <a:pt x="1473671" y="512419"/>
                  <a:pt x="1466254" y="510485"/>
                  <a:pt x="1454646" y="509691"/>
                </a:cubicBezTo>
                <a:lnTo>
                  <a:pt x="1454646" y="494213"/>
                </a:lnTo>
                <a:lnTo>
                  <a:pt x="1558974" y="494213"/>
                </a:lnTo>
                <a:lnTo>
                  <a:pt x="1558974" y="509691"/>
                </a:lnTo>
                <a:cubicBezTo>
                  <a:pt x="1548060" y="510882"/>
                  <a:pt x="1541115" y="512965"/>
                  <a:pt x="1538138" y="515942"/>
                </a:cubicBezTo>
                <a:cubicBezTo>
                  <a:pt x="1535162" y="518918"/>
                  <a:pt x="1533674" y="525367"/>
                  <a:pt x="1533674" y="535289"/>
                </a:cubicBezTo>
                <a:lnTo>
                  <a:pt x="1533674" y="607918"/>
                </a:lnTo>
                <a:lnTo>
                  <a:pt x="1515665" y="607918"/>
                </a:lnTo>
                <a:lnTo>
                  <a:pt x="1512242" y="596309"/>
                </a:lnTo>
                <a:lnTo>
                  <a:pt x="1512242" y="596160"/>
                </a:lnTo>
                <a:cubicBezTo>
                  <a:pt x="1509563" y="587925"/>
                  <a:pt x="1506438" y="583807"/>
                  <a:pt x="1502866" y="583807"/>
                </a:cubicBezTo>
                <a:cubicBezTo>
                  <a:pt x="1501378" y="583807"/>
                  <a:pt x="1497806" y="585643"/>
                  <a:pt x="1492150" y="589314"/>
                </a:cubicBezTo>
                <a:cubicBezTo>
                  <a:pt x="1488678" y="591596"/>
                  <a:pt x="1485850" y="593432"/>
                  <a:pt x="1483667" y="594821"/>
                </a:cubicBezTo>
                <a:cubicBezTo>
                  <a:pt x="1476722" y="599186"/>
                  <a:pt x="1468983" y="602510"/>
                  <a:pt x="1460450" y="604792"/>
                </a:cubicBezTo>
                <a:cubicBezTo>
                  <a:pt x="1451917" y="607074"/>
                  <a:pt x="1442988" y="608215"/>
                  <a:pt x="1433661" y="608215"/>
                </a:cubicBezTo>
                <a:cubicBezTo>
                  <a:pt x="1418878" y="608215"/>
                  <a:pt x="1405508" y="605908"/>
                  <a:pt x="1393552" y="601295"/>
                </a:cubicBezTo>
                <a:cubicBezTo>
                  <a:pt x="1381596" y="596681"/>
                  <a:pt x="1370856" y="589711"/>
                  <a:pt x="1361331" y="580384"/>
                </a:cubicBezTo>
                <a:cubicBezTo>
                  <a:pt x="1350119" y="569272"/>
                  <a:pt x="1341586" y="556225"/>
                  <a:pt x="1335732" y="541242"/>
                </a:cubicBezTo>
                <a:cubicBezTo>
                  <a:pt x="1329878" y="526260"/>
                  <a:pt x="1326951" y="509741"/>
                  <a:pt x="1326951" y="491683"/>
                </a:cubicBezTo>
                <a:cubicBezTo>
                  <a:pt x="1326951" y="473923"/>
                  <a:pt x="1329829" y="457626"/>
                  <a:pt x="1335583" y="442793"/>
                </a:cubicBezTo>
                <a:cubicBezTo>
                  <a:pt x="1341338" y="427959"/>
                  <a:pt x="1349821" y="415036"/>
                  <a:pt x="1361033" y="404023"/>
                </a:cubicBezTo>
                <a:cubicBezTo>
                  <a:pt x="1370558" y="394597"/>
                  <a:pt x="1381323" y="387453"/>
                  <a:pt x="1393329" y="382592"/>
                </a:cubicBezTo>
                <a:cubicBezTo>
                  <a:pt x="1405334" y="377730"/>
                  <a:pt x="1418034" y="375299"/>
                  <a:pt x="1431429" y="375299"/>
                </a:cubicBezTo>
                <a:close/>
                <a:moveTo>
                  <a:pt x="1731219" y="17799"/>
                </a:moveTo>
                <a:cubicBezTo>
                  <a:pt x="1718286" y="17799"/>
                  <a:pt x="1702021" y="19398"/>
                  <a:pt x="1682422" y="22598"/>
                </a:cubicBezTo>
                <a:lnTo>
                  <a:pt x="1682422" y="255984"/>
                </a:lnTo>
                <a:cubicBezTo>
                  <a:pt x="1682422" y="267450"/>
                  <a:pt x="1684255" y="275883"/>
                  <a:pt x="1687922" y="281282"/>
                </a:cubicBezTo>
                <a:cubicBezTo>
                  <a:pt x="1691588" y="286682"/>
                  <a:pt x="1697288" y="290182"/>
                  <a:pt x="1705021" y="291782"/>
                </a:cubicBezTo>
                <a:cubicBezTo>
                  <a:pt x="1712753" y="293382"/>
                  <a:pt x="1724086" y="294182"/>
                  <a:pt x="1739018" y="294182"/>
                </a:cubicBezTo>
                <a:cubicBezTo>
                  <a:pt x="1760350" y="294182"/>
                  <a:pt x="1778349" y="292082"/>
                  <a:pt x="1793015" y="287882"/>
                </a:cubicBezTo>
                <a:cubicBezTo>
                  <a:pt x="1807681" y="283682"/>
                  <a:pt x="1821880" y="274316"/>
                  <a:pt x="1835613" y="259784"/>
                </a:cubicBezTo>
                <a:cubicBezTo>
                  <a:pt x="1845745" y="248984"/>
                  <a:pt x="1853878" y="235785"/>
                  <a:pt x="1860011" y="220186"/>
                </a:cubicBezTo>
                <a:cubicBezTo>
                  <a:pt x="1866144" y="204587"/>
                  <a:pt x="1869211" y="185722"/>
                  <a:pt x="1869211" y="163590"/>
                </a:cubicBezTo>
                <a:cubicBezTo>
                  <a:pt x="1869211" y="146124"/>
                  <a:pt x="1866744" y="128825"/>
                  <a:pt x="1861811" y="111693"/>
                </a:cubicBezTo>
                <a:cubicBezTo>
                  <a:pt x="1856878" y="94561"/>
                  <a:pt x="1849345" y="79328"/>
                  <a:pt x="1839212" y="65996"/>
                </a:cubicBezTo>
                <a:cubicBezTo>
                  <a:pt x="1827880" y="50930"/>
                  <a:pt x="1813314" y="39131"/>
                  <a:pt x="1795515" y="30598"/>
                </a:cubicBezTo>
                <a:cubicBezTo>
                  <a:pt x="1777716" y="22065"/>
                  <a:pt x="1756284" y="17799"/>
                  <a:pt x="1731219" y="17799"/>
                </a:cubicBezTo>
                <a:close/>
                <a:moveTo>
                  <a:pt x="1223371" y="16399"/>
                </a:moveTo>
                <a:cubicBezTo>
                  <a:pt x="1215905" y="16399"/>
                  <a:pt x="1209772" y="16999"/>
                  <a:pt x="1204972" y="18199"/>
                </a:cubicBezTo>
                <a:lnTo>
                  <a:pt x="1204972" y="151990"/>
                </a:lnTo>
                <a:lnTo>
                  <a:pt x="1221771" y="151990"/>
                </a:lnTo>
                <a:cubicBezTo>
                  <a:pt x="1239370" y="151990"/>
                  <a:pt x="1253802" y="149457"/>
                  <a:pt x="1265068" y="144391"/>
                </a:cubicBezTo>
                <a:cubicBezTo>
                  <a:pt x="1276334" y="139324"/>
                  <a:pt x="1284501" y="132092"/>
                  <a:pt x="1289567" y="122692"/>
                </a:cubicBezTo>
                <a:cubicBezTo>
                  <a:pt x="1294633" y="113293"/>
                  <a:pt x="1297166" y="101793"/>
                  <a:pt x="1297166" y="88194"/>
                </a:cubicBezTo>
                <a:cubicBezTo>
                  <a:pt x="1297166" y="76862"/>
                  <a:pt x="1294900" y="65762"/>
                  <a:pt x="1290367" y="54896"/>
                </a:cubicBezTo>
                <a:cubicBezTo>
                  <a:pt x="1285834" y="44030"/>
                  <a:pt x="1278134" y="34898"/>
                  <a:pt x="1267268" y="27498"/>
                </a:cubicBezTo>
                <a:cubicBezTo>
                  <a:pt x="1256402" y="20098"/>
                  <a:pt x="1241770" y="16399"/>
                  <a:pt x="1223371" y="16399"/>
                </a:cubicBezTo>
                <a:close/>
                <a:moveTo>
                  <a:pt x="954141" y="9199"/>
                </a:moveTo>
                <a:cubicBezTo>
                  <a:pt x="941742" y="9199"/>
                  <a:pt x="928876" y="11232"/>
                  <a:pt x="915543" y="15299"/>
                </a:cubicBezTo>
                <a:cubicBezTo>
                  <a:pt x="902211" y="19365"/>
                  <a:pt x="889245" y="26798"/>
                  <a:pt x="876646" y="37597"/>
                </a:cubicBezTo>
                <a:cubicBezTo>
                  <a:pt x="864046" y="48397"/>
                  <a:pt x="853680" y="63596"/>
                  <a:pt x="845548" y="83195"/>
                </a:cubicBezTo>
                <a:cubicBezTo>
                  <a:pt x="837415" y="102793"/>
                  <a:pt x="833348" y="126992"/>
                  <a:pt x="833348" y="155790"/>
                </a:cubicBezTo>
                <a:cubicBezTo>
                  <a:pt x="833348" y="181122"/>
                  <a:pt x="836715" y="203221"/>
                  <a:pt x="843448" y="222086"/>
                </a:cubicBezTo>
                <a:cubicBezTo>
                  <a:pt x="850181" y="240952"/>
                  <a:pt x="859447" y="256351"/>
                  <a:pt x="871246" y="268283"/>
                </a:cubicBezTo>
                <a:cubicBezTo>
                  <a:pt x="883045" y="280216"/>
                  <a:pt x="896044" y="288815"/>
                  <a:pt x="910244" y="294082"/>
                </a:cubicBezTo>
                <a:cubicBezTo>
                  <a:pt x="924443" y="299348"/>
                  <a:pt x="939209" y="301981"/>
                  <a:pt x="954541" y="301981"/>
                </a:cubicBezTo>
                <a:cubicBezTo>
                  <a:pt x="968273" y="301981"/>
                  <a:pt x="982172" y="299548"/>
                  <a:pt x="996238" y="294682"/>
                </a:cubicBezTo>
                <a:cubicBezTo>
                  <a:pt x="1010304" y="289815"/>
                  <a:pt x="1023170" y="281882"/>
                  <a:pt x="1034836" y="270883"/>
                </a:cubicBezTo>
                <a:cubicBezTo>
                  <a:pt x="1046502" y="259884"/>
                  <a:pt x="1055968" y="244951"/>
                  <a:pt x="1063234" y="226086"/>
                </a:cubicBezTo>
                <a:cubicBezTo>
                  <a:pt x="1070501" y="207220"/>
                  <a:pt x="1074134" y="184188"/>
                  <a:pt x="1074134" y="156990"/>
                </a:cubicBezTo>
                <a:cubicBezTo>
                  <a:pt x="1074134" y="117792"/>
                  <a:pt x="1067201" y="87128"/>
                  <a:pt x="1053335" y="64996"/>
                </a:cubicBezTo>
                <a:cubicBezTo>
                  <a:pt x="1039469" y="42864"/>
                  <a:pt x="1023470" y="28031"/>
                  <a:pt x="1005338" y="20498"/>
                </a:cubicBezTo>
                <a:cubicBezTo>
                  <a:pt x="987206" y="12966"/>
                  <a:pt x="970140" y="9199"/>
                  <a:pt x="954141" y="9199"/>
                </a:cubicBezTo>
                <a:close/>
                <a:moveTo>
                  <a:pt x="1620626" y="8599"/>
                </a:moveTo>
                <a:lnTo>
                  <a:pt x="1734019" y="8599"/>
                </a:lnTo>
                <a:cubicBezTo>
                  <a:pt x="1749885" y="8599"/>
                  <a:pt x="1764517" y="9966"/>
                  <a:pt x="1777916" y="12699"/>
                </a:cubicBezTo>
                <a:cubicBezTo>
                  <a:pt x="1791315" y="15432"/>
                  <a:pt x="1803315" y="19065"/>
                  <a:pt x="1813914" y="23598"/>
                </a:cubicBezTo>
                <a:cubicBezTo>
                  <a:pt x="1824513" y="28131"/>
                  <a:pt x="1833679" y="33098"/>
                  <a:pt x="1841412" y="38497"/>
                </a:cubicBezTo>
                <a:cubicBezTo>
                  <a:pt x="1849145" y="43897"/>
                  <a:pt x="1855678" y="49397"/>
                  <a:pt x="1861011" y="54996"/>
                </a:cubicBezTo>
                <a:cubicBezTo>
                  <a:pt x="1870344" y="64329"/>
                  <a:pt x="1878277" y="74695"/>
                  <a:pt x="1884810" y="86094"/>
                </a:cubicBezTo>
                <a:cubicBezTo>
                  <a:pt x="1891342" y="97494"/>
                  <a:pt x="1896242" y="109526"/>
                  <a:pt x="1899509" y="122192"/>
                </a:cubicBezTo>
                <a:cubicBezTo>
                  <a:pt x="1902775" y="134858"/>
                  <a:pt x="1904408" y="147924"/>
                  <a:pt x="1904408" y="161390"/>
                </a:cubicBezTo>
                <a:cubicBezTo>
                  <a:pt x="1904408" y="174856"/>
                  <a:pt x="1902809" y="187655"/>
                  <a:pt x="1899609" y="199787"/>
                </a:cubicBezTo>
                <a:cubicBezTo>
                  <a:pt x="1896409" y="211920"/>
                  <a:pt x="1891809" y="223153"/>
                  <a:pt x="1885810" y="233485"/>
                </a:cubicBezTo>
                <a:cubicBezTo>
                  <a:pt x="1879810" y="243818"/>
                  <a:pt x="1872644" y="253184"/>
                  <a:pt x="1864311" y="261584"/>
                </a:cubicBezTo>
                <a:cubicBezTo>
                  <a:pt x="1855978" y="269983"/>
                  <a:pt x="1846279" y="277583"/>
                  <a:pt x="1835213" y="284382"/>
                </a:cubicBezTo>
                <a:cubicBezTo>
                  <a:pt x="1825746" y="289982"/>
                  <a:pt x="1814881" y="294515"/>
                  <a:pt x="1802615" y="297981"/>
                </a:cubicBezTo>
                <a:cubicBezTo>
                  <a:pt x="1790349" y="301448"/>
                  <a:pt x="1773750" y="303181"/>
                  <a:pt x="1752818" y="303181"/>
                </a:cubicBezTo>
                <a:lnTo>
                  <a:pt x="1620626" y="303181"/>
                </a:lnTo>
                <a:lnTo>
                  <a:pt x="1620626" y="299981"/>
                </a:lnTo>
                <a:lnTo>
                  <a:pt x="1624625" y="299981"/>
                </a:lnTo>
                <a:cubicBezTo>
                  <a:pt x="1633825" y="299981"/>
                  <a:pt x="1640691" y="296515"/>
                  <a:pt x="1645224" y="289582"/>
                </a:cubicBezTo>
                <a:cubicBezTo>
                  <a:pt x="1649757" y="282649"/>
                  <a:pt x="1652024" y="275316"/>
                  <a:pt x="1652024" y="267583"/>
                </a:cubicBezTo>
                <a:lnTo>
                  <a:pt x="1652024" y="45197"/>
                </a:lnTo>
                <a:cubicBezTo>
                  <a:pt x="1652024" y="37731"/>
                  <a:pt x="1650791" y="31464"/>
                  <a:pt x="1648324" y="26398"/>
                </a:cubicBezTo>
                <a:cubicBezTo>
                  <a:pt x="1645857" y="21332"/>
                  <a:pt x="1642558" y="17665"/>
                  <a:pt x="1638425" y="15399"/>
                </a:cubicBezTo>
                <a:cubicBezTo>
                  <a:pt x="1634292" y="13132"/>
                  <a:pt x="1629692" y="11999"/>
                  <a:pt x="1624625" y="11999"/>
                </a:cubicBezTo>
                <a:lnTo>
                  <a:pt x="1620626" y="11999"/>
                </a:lnTo>
                <a:close/>
                <a:moveTo>
                  <a:pt x="1411076" y="8599"/>
                </a:moveTo>
                <a:lnTo>
                  <a:pt x="1505270" y="8599"/>
                </a:lnTo>
                <a:lnTo>
                  <a:pt x="1505270" y="11999"/>
                </a:lnTo>
                <a:cubicBezTo>
                  <a:pt x="1497004" y="12266"/>
                  <a:pt x="1489671" y="14732"/>
                  <a:pt x="1483271" y="19398"/>
                </a:cubicBezTo>
                <a:cubicBezTo>
                  <a:pt x="1476872" y="24065"/>
                  <a:pt x="1473672" y="32664"/>
                  <a:pt x="1473672" y="45197"/>
                </a:cubicBezTo>
                <a:lnTo>
                  <a:pt x="1473672" y="260184"/>
                </a:lnTo>
                <a:cubicBezTo>
                  <a:pt x="1473672" y="272983"/>
                  <a:pt x="1476872" y="281849"/>
                  <a:pt x="1483271" y="286782"/>
                </a:cubicBezTo>
                <a:cubicBezTo>
                  <a:pt x="1489671" y="291715"/>
                  <a:pt x="1500137" y="294182"/>
                  <a:pt x="1514669" y="294182"/>
                </a:cubicBezTo>
                <a:lnTo>
                  <a:pt x="1540068" y="294182"/>
                </a:lnTo>
                <a:cubicBezTo>
                  <a:pt x="1551134" y="294182"/>
                  <a:pt x="1559967" y="292848"/>
                  <a:pt x="1566566" y="290182"/>
                </a:cubicBezTo>
                <a:cubicBezTo>
                  <a:pt x="1573166" y="287515"/>
                  <a:pt x="1578399" y="283449"/>
                  <a:pt x="1582265" y="277983"/>
                </a:cubicBezTo>
                <a:cubicBezTo>
                  <a:pt x="1586132" y="272516"/>
                  <a:pt x="1590065" y="264783"/>
                  <a:pt x="1594065" y="254784"/>
                </a:cubicBezTo>
                <a:lnTo>
                  <a:pt x="1597464" y="254784"/>
                </a:lnTo>
                <a:lnTo>
                  <a:pt x="1586265" y="303181"/>
                </a:lnTo>
                <a:lnTo>
                  <a:pt x="1411076" y="303181"/>
                </a:lnTo>
                <a:lnTo>
                  <a:pt x="1411076" y="299981"/>
                </a:lnTo>
                <a:lnTo>
                  <a:pt x="1415076" y="299981"/>
                </a:lnTo>
                <a:cubicBezTo>
                  <a:pt x="1422275" y="299981"/>
                  <a:pt x="1428641" y="297148"/>
                  <a:pt x="1434174" y="291482"/>
                </a:cubicBezTo>
                <a:cubicBezTo>
                  <a:pt x="1439707" y="285816"/>
                  <a:pt x="1442474" y="277849"/>
                  <a:pt x="1442474" y="267583"/>
                </a:cubicBezTo>
                <a:lnTo>
                  <a:pt x="1442474" y="45197"/>
                </a:lnTo>
                <a:cubicBezTo>
                  <a:pt x="1442474" y="32931"/>
                  <a:pt x="1439374" y="24398"/>
                  <a:pt x="1433174" y="19598"/>
                </a:cubicBezTo>
                <a:cubicBezTo>
                  <a:pt x="1426975" y="14799"/>
                  <a:pt x="1419609" y="12266"/>
                  <a:pt x="1411076" y="11999"/>
                </a:cubicBezTo>
                <a:close/>
                <a:moveTo>
                  <a:pt x="1143176" y="8599"/>
                </a:moveTo>
                <a:lnTo>
                  <a:pt x="1245170" y="8599"/>
                </a:lnTo>
                <a:cubicBezTo>
                  <a:pt x="1261569" y="8599"/>
                  <a:pt x="1275468" y="11132"/>
                  <a:pt x="1286867" y="16199"/>
                </a:cubicBezTo>
                <a:cubicBezTo>
                  <a:pt x="1298266" y="21265"/>
                  <a:pt x="1307132" y="27698"/>
                  <a:pt x="1313465" y="35497"/>
                </a:cubicBezTo>
                <a:cubicBezTo>
                  <a:pt x="1319798" y="43297"/>
                  <a:pt x="1324331" y="51530"/>
                  <a:pt x="1327065" y="60196"/>
                </a:cubicBezTo>
                <a:cubicBezTo>
                  <a:pt x="1329798" y="68862"/>
                  <a:pt x="1331164" y="77395"/>
                  <a:pt x="1331164" y="85794"/>
                </a:cubicBezTo>
                <a:cubicBezTo>
                  <a:pt x="1331164" y="96460"/>
                  <a:pt x="1328931" y="106693"/>
                  <a:pt x="1324465" y="116493"/>
                </a:cubicBezTo>
                <a:cubicBezTo>
                  <a:pt x="1319998" y="126292"/>
                  <a:pt x="1313132" y="134725"/>
                  <a:pt x="1303866" y="141791"/>
                </a:cubicBezTo>
                <a:cubicBezTo>
                  <a:pt x="1294600" y="148857"/>
                  <a:pt x="1283034" y="153657"/>
                  <a:pt x="1269168" y="156190"/>
                </a:cubicBezTo>
                <a:lnTo>
                  <a:pt x="1269168" y="156990"/>
                </a:lnTo>
                <a:cubicBezTo>
                  <a:pt x="1286767" y="165523"/>
                  <a:pt x="1303033" y="182455"/>
                  <a:pt x="1317965" y="207787"/>
                </a:cubicBezTo>
                <a:lnTo>
                  <a:pt x="1344564" y="252784"/>
                </a:lnTo>
                <a:cubicBezTo>
                  <a:pt x="1356563" y="272916"/>
                  <a:pt x="1366196" y="285649"/>
                  <a:pt x="1373462" y="290982"/>
                </a:cubicBezTo>
                <a:cubicBezTo>
                  <a:pt x="1380728" y="296315"/>
                  <a:pt x="1387894" y="299315"/>
                  <a:pt x="1394960" y="299981"/>
                </a:cubicBezTo>
                <a:lnTo>
                  <a:pt x="1394960" y="303181"/>
                </a:lnTo>
                <a:lnTo>
                  <a:pt x="1341364" y="303181"/>
                </a:lnTo>
                <a:cubicBezTo>
                  <a:pt x="1339097" y="300248"/>
                  <a:pt x="1336964" y="297415"/>
                  <a:pt x="1334964" y="294682"/>
                </a:cubicBezTo>
                <a:cubicBezTo>
                  <a:pt x="1332964" y="291948"/>
                  <a:pt x="1330831" y="289049"/>
                  <a:pt x="1328565" y="285982"/>
                </a:cubicBezTo>
                <a:cubicBezTo>
                  <a:pt x="1327231" y="283982"/>
                  <a:pt x="1325265" y="280949"/>
                  <a:pt x="1322665" y="276883"/>
                </a:cubicBezTo>
                <a:cubicBezTo>
                  <a:pt x="1320065" y="272816"/>
                  <a:pt x="1318498" y="270516"/>
                  <a:pt x="1317965" y="269983"/>
                </a:cubicBezTo>
                <a:lnTo>
                  <a:pt x="1282767" y="211787"/>
                </a:lnTo>
                <a:cubicBezTo>
                  <a:pt x="1275701" y="199921"/>
                  <a:pt x="1268468" y="190288"/>
                  <a:pt x="1261069" y="182888"/>
                </a:cubicBezTo>
                <a:cubicBezTo>
                  <a:pt x="1253669" y="175489"/>
                  <a:pt x="1246770" y="170189"/>
                  <a:pt x="1240370" y="166989"/>
                </a:cubicBezTo>
                <a:cubicBezTo>
                  <a:pt x="1233970" y="163790"/>
                  <a:pt x="1228204" y="161790"/>
                  <a:pt x="1223071" y="160990"/>
                </a:cubicBezTo>
                <a:cubicBezTo>
                  <a:pt x="1217938" y="160190"/>
                  <a:pt x="1211905" y="159790"/>
                  <a:pt x="1204972" y="159790"/>
                </a:cubicBezTo>
                <a:lnTo>
                  <a:pt x="1204972" y="267583"/>
                </a:lnTo>
                <a:cubicBezTo>
                  <a:pt x="1204972" y="288515"/>
                  <a:pt x="1215638" y="299315"/>
                  <a:pt x="1236970" y="299981"/>
                </a:cubicBezTo>
                <a:lnTo>
                  <a:pt x="1236970" y="303181"/>
                </a:lnTo>
                <a:lnTo>
                  <a:pt x="1143176" y="303181"/>
                </a:lnTo>
                <a:lnTo>
                  <a:pt x="1143176" y="299981"/>
                </a:lnTo>
                <a:cubicBezTo>
                  <a:pt x="1149042" y="299715"/>
                  <a:pt x="1154242" y="298615"/>
                  <a:pt x="1158775" y="296682"/>
                </a:cubicBezTo>
                <a:cubicBezTo>
                  <a:pt x="1163308" y="294748"/>
                  <a:pt x="1167074" y="291415"/>
                  <a:pt x="1170074" y="286682"/>
                </a:cubicBezTo>
                <a:cubicBezTo>
                  <a:pt x="1173074" y="281949"/>
                  <a:pt x="1174574" y="275583"/>
                  <a:pt x="1174574" y="267583"/>
                </a:cubicBezTo>
                <a:lnTo>
                  <a:pt x="1174574" y="44797"/>
                </a:lnTo>
                <a:cubicBezTo>
                  <a:pt x="1174574" y="33064"/>
                  <a:pt x="1171707" y="24798"/>
                  <a:pt x="1165974" y="19998"/>
                </a:cubicBezTo>
                <a:cubicBezTo>
                  <a:pt x="1160241" y="15199"/>
                  <a:pt x="1153975" y="12799"/>
                  <a:pt x="1147176" y="12799"/>
                </a:cubicBezTo>
                <a:lnTo>
                  <a:pt x="1143176" y="12799"/>
                </a:lnTo>
                <a:close/>
                <a:moveTo>
                  <a:pt x="380702" y="8599"/>
                </a:moveTo>
                <a:lnTo>
                  <a:pt x="472096" y="8599"/>
                </a:lnTo>
                <a:lnTo>
                  <a:pt x="472096" y="11999"/>
                </a:lnTo>
                <a:cubicBezTo>
                  <a:pt x="464096" y="12532"/>
                  <a:pt x="458063" y="14932"/>
                  <a:pt x="453997" y="19198"/>
                </a:cubicBezTo>
                <a:cubicBezTo>
                  <a:pt x="449931" y="23465"/>
                  <a:pt x="447897" y="28731"/>
                  <a:pt x="447897" y="34997"/>
                </a:cubicBezTo>
                <a:cubicBezTo>
                  <a:pt x="447897" y="39797"/>
                  <a:pt x="449031" y="45797"/>
                  <a:pt x="451297" y="52996"/>
                </a:cubicBezTo>
                <a:lnTo>
                  <a:pt x="513493" y="251984"/>
                </a:lnTo>
                <a:lnTo>
                  <a:pt x="514293" y="251984"/>
                </a:lnTo>
                <a:lnTo>
                  <a:pt x="581089" y="52996"/>
                </a:lnTo>
                <a:lnTo>
                  <a:pt x="578289" y="43997"/>
                </a:lnTo>
                <a:cubicBezTo>
                  <a:pt x="575623" y="35331"/>
                  <a:pt x="571623" y="27965"/>
                  <a:pt x="566290" y="21898"/>
                </a:cubicBezTo>
                <a:cubicBezTo>
                  <a:pt x="560957" y="15832"/>
                  <a:pt x="552624" y="12532"/>
                  <a:pt x="541292" y="11999"/>
                </a:cubicBezTo>
                <a:lnTo>
                  <a:pt x="541292" y="8599"/>
                </a:lnTo>
                <a:lnTo>
                  <a:pt x="635486" y="8599"/>
                </a:lnTo>
                <a:lnTo>
                  <a:pt x="635486" y="11999"/>
                </a:lnTo>
                <a:cubicBezTo>
                  <a:pt x="624820" y="12132"/>
                  <a:pt x="617920" y="14865"/>
                  <a:pt x="614787" y="20198"/>
                </a:cubicBezTo>
                <a:cubicBezTo>
                  <a:pt x="611654" y="25531"/>
                  <a:pt x="610087" y="30464"/>
                  <a:pt x="610087" y="34997"/>
                </a:cubicBezTo>
                <a:cubicBezTo>
                  <a:pt x="610087" y="40730"/>
                  <a:pt x="611087" y="46730"/>
                  <a:pt x="613087" y="52996"/>
                </a:cubicBezTo>
                <a:lnTo>
                  <a:pt x="674484" y="251984"/>
                </a:lnTo>
                <a:lnTo>
                  <a:pt x="675283" y="251984"/>
                </a:lnTo>
                <a:lnTo>
                  <a:pt x="737880" y="67596"/>
                </a:lnTo>
                <a:cubicBezTo>
                  <a:pt x="739746" y="62662"/>
                  <a:pt x="741446" y="56863"/>
                  <a:pt x="742979" y="50197"/>
                </a:cubicBezTo>
                <a:cubicBezTo>
                  <a:pt x="744513" y="43530"/>
                  <a:pt x="745279" y="37864"/>
                  <a:pt x="745279" y="33198"/>
                </a:cubicBezTo>
                <a:cubicBezTo>
                  <a:pt x="745279" y="24131"/>
                  <a:pt x="743313" y="18465"/>
                  <a:pt x="739380" y="16199"/>
                </a:cubicBezTo>
                <a:cubicBezTo>
                  <a:pt x="735447" y="13932"/>
                  <a:pt x="729080" y="12532"/>
                  <a:pt x="720281" y="11999"/>
                </a:cubicBezTo>
                <a:lnTo>
                  <a:pt x="720281" y="8599"/>
                </a:lnTo>
                <a:lnTo>
                  <a:pt x="790876" y="8599"/>
                </a:lnTo>
                <a:lnTo>
                  <a:pt x="790876" y="11999"/>
                </a:lnTo>
                <a:cubicBezTo>
                  <a:pt x="784877" y="13199"/>
                  <a:pt x="779544" y="15432"/>
                  <a:pt x="774877" y="18698"/>
                </a:cubicBezTo>
                <a:cubicBezTo>
                  <a:pt x="770211" y="21965"/>
                  <a:pt x="765611" y="27365"/>
                  <a:pt x="761078" y="34898"/>
                </a:cubicBezTo>
                <a:cubicBezTo>
                  <a:pt x="756545" y="42430"/>
                  <a:pt x="751812" y="53330"/>
                  <a:pt x="746879" y="67596"/>
                </a:cubicBezTo>
                <a:lnTo>
                  <a:pt x="664284" y="310981"/>
                </a:lnTo>
                <a:lnTo>
                  <a:pt x="661284" y="310981"/>
                </a:lnTo>
                <a:lnTo>
                  <a:pt x="586089" y="67596"/>
                </a:lnTo>
                <a:lnTo>
                  <a:pt x="585089" y="67596"/>
                </a:lnTo>
                <a:lnTo>
                  <a:pt x="503294" y="310981"/>
                </a:lnTo>
                <a:lnTo>
                  <a:pt x="500294" y="310981"/>
                </a:lnTo>
                <a:lnTo>
                  <a:pt x="416499" y="42597"/>
                </a:lnTo>
                <a:cubicBezTo>
                  <a:pt x="413433" y="33131"/>
                  <a:pt x="409766" y="26265"/>
                  <a:pt x="405500" y="21998"/>
                </a:cubicBezTo>
                <a:cubicBezTo>
                  <a:pt x="401234" y="17732"/>
                  <a:pt x="397334" y="15099"/>
                  <a:pt x="393801" y="14099"/>
                </a:cubicBezTo>
                <a:cubicBezTo>
                  <a:pt x="390268" y="13099"/>
                  <a:pt x="385901" y="12399"/>
                  <a:pt x="380702" y="11999"/>
                </a:cubicBezTo>
                <a:close/>
                <a:moveTo>
                  <a:pt x="954141" y="0"/>
                </a:moveTo>
                <a:cubicBezTo>
                  <a:pt x="974273" y="0"/>
                  <a:pt x="993605" y="3699"/>
                  <a:pt x="1012137" y="11099"/>
                </a:cubicBezTo>
                <a:cubicBezTo>
                  <a:pt x="1030670" y="18499"/>
                  <a:pt x="1047302" y="29198"/>
                  <a:pt x="1062034" y="43197"/>
                </a:cubicBezTo>
                <a:cubicBezTo>
                  <a:pt x="1076767" y="57196"/>
                  <a:pt x="1088333" y="73795"/>
                  <a:pt x="1096732" y="92994"/>
                </a:cubicBezTo>
                <a:cubicBezTo>
                  <a:pt x="1105132" y="112193"/>
                  <a:pt x="1109331" y="133258"/>
                  <a:pt x="1109331" y="156190"/>
                </a:cubicBezTo>
                <a:cubicBezTo>
                  <a:pt x="1109331" y="183788"/>
                  <a:pt x="1102499" y="209454"/>
                  <a:pt x="1088833" y="233185"/>
                </a:cubicBezTo>
                <a:cubicBezTo>
                  <a:pt x="1075167" y="256917"/>
                  <a:pt x="1056535" y="275816"/>
                  <a:pt x="1032936" y="289882"/>
                </a:cubicBezTo>
                <a:cubicBezTo>
                  <a:pt x="1009338" y="303948"/>
                  <a:pt x="983206" y="310981"/>
                  <a:pt x="954541" y="310981"/>
                </a:cubicBezTo>
                <a:cubicBezTo>
                  <a:pt x="925743" y="310981"/>
                  <a:pt x="899344" y="303948"/>
                  <a:pt x="875346" y="289882"/>
                </a:cubicBezTo>
                <a:cubicBezTo>
                  <a:pt x="851347" y="275816"/>
                  <a:pt x="832448" y="256851"/>
                  <a:pt x="818649" y="232985"/>
                </a:cubicBezTo>
                <a:cubicBezTo>
                  <a:pt x="804850" y="209120"/>
                  <a:pt x="797950" y="183122"/>
                  <a:pt x="797950" y="154990"/>
                </a:cubicBezTo>
                <a:cubicBezTo>
                  <a:pt x="797950" y="133391"/>
                  <a:pt x="802050" y="113093"/>
                  <a:pt x="810250" y="94094"/>
                </a:cubicBezTo>
                <a:cubicBezTo>
                  <a:pt x="818449" y="75095"/>
                  <a:pt x="829915" y="58529"/>
                  <a:pt x="844648" y="44397"/>
                </a:cubicBezTo>
                <a:cubicBezTo>
                  <a:pt x="859380" y="30264"/>
                  <a:pt x="876179" y="19332"/>
                  <a:pt x="895044" y="11599"/>
                </a:cubicBezTo>
                <a:cubicBezTo>
                  <a:pt x="913910" y="3866"/>
                  <a:pt x="933609" y="0"/>
                  <a:pt x="954141" y="0"/>
                </a:cubicBezTo>
                <a:close/>
              </a:path>
            </a:pathLst>
          </a:custGeom>
          <a:solidFill>
            <a:schemeClr val="tx1">
              <a:lumMod val="75000"/>
              <a:lumOff val="25000"/>
            </a:schemeClr>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ctr" defTabSz="1218565">
              <a:defRPr/>
            </a:pPr>
            <a:endParaRPr lang="en-US" altLang="zh-CN" sz="3200" dirty="0">
              <a:solidFill>
                <a:schemeClr val="tx1">
                  <a:lumMod val="75000"/>
                  <a:lumOff val="25000"/>
                </a:schemeClr>
              </a:solidFill>
              <a:latin typeface="Perpetua Titling MT" panose="02020502060505020804" pitchFamily="18" charset="0"/>
              <a:ea typeface="Microsoft JhengHei Light" panose="020B0304030504040204" pitchFamily="34" charset="-120"/>
              <a:cs typeface="+mn-ea"/>
              <a:sym typeface="Arial" panose="020B0604020202020204" pitchFamily="34" charset="0"/>
            </a:endParaRPr>
          </a:p>
        </p:txBody>
      </p:sp>
      <p:sp>
        <p:nvSpPr>
          <p:cNvPr id="11" name="矩形 10"/>
          <p:cNvSpPr/>
          <p:nvPr/>
        </p:nvSpPr>
        <p:spPr>
          <a:xfrm>
            <a:off x="3956737" y="1814285"/>
            <a:ext cx="4278527" cy="1446550"/>
          </a:xfrm>
          <a:prstGeom prst="rect">
            <a:avLst/>
          </a:prstGeom>
        </p:spPr>
        <p:txBody>
          <a:bodyPr wrap="square">
            <a:spAutoFit/>
          </a:bodyPr>
          <a:lstStyle/>
          <a:p>
            <a:pPr algn="ctr" defTabSz="1218565">
              <a:defRPr/>
            </a:pPr>
            <a:r>
              <a:rPr lang="en-US" altLang="zh-CN" sz="8800" dirty="0" smtClean="0">
                <a:solidFill>
                  <a:schemeClr val="tx1">
                    <a:lumMod val="75000"/>
                    <a:lumOff val="25000"/>
                  </a:schemeClr>
                </a:solidFill>
                <a:latin typeface="+mj-lt"/>
                <a:ea typeface="Microsoft JhengHei Light" panose="020B0304030504040204" pitchFamily="34" charset="-120"/>
                <a:cs typeface="+mn-ea"/>
                <a:sym typeface="Arial" panose="020B0604020202020204" pitchFamily="34" charset="0"/>
              </a:rPr>
              <a:t>4.23</a:t>
            </a:r>
            <a:endParaRPr lang="en-US" altLang="zh-CN" sz="8800" dirty="0">
              <a:solidFill>
                <a:schemeClr val="tx1">
                  <a:lumMod val="75000"/>
                  <a:lumOff val="25000"/>
                </a:schemeClr>
              </a:solidFill>
              <a:latin typeface="+mj-lt"/>
              <a:ea typeface="Microsoft JhengHei Light" panose="020B0304030504040204" pitchFamily="34" charset="-120"/>
              <a:cs typeface="+mn-ea"/>
              <a:sym typeface="Arial" panose="020B0604020202020204" pitchFamily="34" charset="0"/>
            </a:endParaRPr>
          </a:p>
        </p:txBody>
      </p:sp>
      <p:sp>
        <p:nvSpPr>
          <p:cNvPr id="15" name="椭圆 14"/>
          <p:cNvSpPr/>
          <p:nvPr/>
        </p:nvSpPr>
        <p:spPr>
          <a:xfrm>
            <a:off x="2133602" y="-587225"/>
            <a:ext cx="7924798" cy="7924798"/>
          </a:xfrm>
          <a:prstGeom prst="ellipse">
            <a:avLst/>
          </a:prstGeom>
          <a:noFill/>
          <a:ln w="76200">
            <a:solidFill>
              <a:srgbClr val="FEE9E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1306136" y="2757460"/>
            <a:ext cx="2199367" cy="2984002"/>
          </a:xfrm>
          <a:prstGeom prst="rect">
            <a:avLst/>
          </a:prstGeom>
          <a:solidFill>
            <a:schemeClr val="bg1"/>
          </a:solidFill>
          <a:ln>
            <a:solidFill>
              <a:schemeClr val="bg1">
                <a:lumMod val="8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cs typeface="+mn-ea"/>
              <a:sym typeface="+mn-lt"/>
            </a:endParaRPr>
          </a:p>
        </p:txBody>
      </p:sp>
      <p:sp>
        <p:nvSpPr>
          <p:cNvPr id="5" name="Text Placeholder 33"/>
          <p:cNvSpPr txBox="1"/>
          <p:nvPr/>
        </p:nvSpPr>
        <p:spPr>
          <a:xfrm>
            <a:off x="1692071" y="4574790"/>
            <a:ext cx="1427495" cy="523220"/>
          </a:xfrm>
          <a:prstGeom prst="rect">
            <a:avLst/>
          </a:prstGeom>
          <a:noFill/>
        </p:spPr>
        <p:txBody>
          <a:bodyPr wrap="square" rtlCol="0">
            <a:spAutoFit/>
          </a:bodyPr>
          <a:lstStyle>
            <a:defPPr>
              <a:defRPr lang="zh-CN"/>
            </a:defPPr>
            <a:lvl1pPr defTabSz="1219200">
              <a:lnSpc>
                <a:spcPct val="150000"/>
              </a:lnSpc>
              <a:spcBef>
                <a:spcPct val="20000"/>
              </a:spcBef>
              <a:defRPr sz="14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2800" dirty="0">
                <a:latin typeface="+mn-lt"/>
                <a:ea typeface="+mn-ea"/>
                <a:cs typeface="+mn-ea"/>
                <a:sym typeface="+mn-lt"/>
              </a:rPr>
              <a:t>BOOK</a:t>
            </a:r>
            <a:endParaRPr lang="en-AU" sz="2800" dirty="0">
              <a:latin typeface="+mn-lt"/>
              <a:ea typeface="+mn-ea"/>
              <a:cs typeface="+mn-ea"/>
              <a:sym typeface="+mn-lt"/>
            </a:endParaRPr>
          </a:p>
        </p:txBody>
      </p:sp>
      <p:sp>
        <p:nvSpPr>
          <p:cNvPr id="7" name="TextBox 20"/>
          <p:cNvSpPr txBox="1"/>
          <p:nvPr/>
        </p:nvSpPr>
        <p:spPr>
          <a:xfrm>
            <a:off x="1796173" y="5072409"/>
            <a:ext cx="1219292" cy="346249"/>
          </a:xfrm>
          <a:prstGeom prst="rect">
            <a:avLst/>
          </a:prstGeom>
          <a:noFill/>
        </p:spPr>
        <p:txBody>
          <a:bodyPr wrap="square" rtlCol="0">
            <a:spAutoFit/>
          </a:bodyPr>
          <a:lstStyle/>
          <a:p>
            <a:pPr algn="ctr" defTabSz="1219200">
              <a:lnSpc>
                <a:spcPct val="150000"/>
              </a:lnSpc>
              <a:spcBef>
                <a:spcPct val="20000"/>
              </a:spcBef>
              <a:defRPr/>
            </a:pPr>
            <a:r>
              <a:rPr lang="en-US" altLang="zh-CN" sz="1100" dirty="0" smtClean="0">
                <a:solidFill>
                  <a:schemeClr val="tx1">
                    <a:lumMod val="50000"/>
                    <a:lumOff val="50000"/>
                  </a:schemeClr>
                </a:solidFill>
                <a:cs typeface="+mn-ea"/>
                <a:sym typeface="+mn-lt"/>
              </a:rPr>
              <a:t>READING DAY</a:t>
            </a:r>
            <a:endParaRPr lang="en-US" altLang="zh-CN" sz="1050" dirty="0">
              <a:solidFill>
                <a:schemeClr val="tx1">
                  <a:lumMod val="50000"/>
                  <a:lumOff val="50000"/>
                </a:schemeClr>
              </a:solidFill>
              <a:cs typeface="+mn-ea"/>
              <a:sym typeface="+mn-lt"/>
            </a:endParaRPr>
          </a:p>
        </p:txBody>
      </p:sp>
      <p:sp>
        <p:nvSpPr>
          <p:cNvPr id="11" name="矩形 10"/>
          <p:cNvSpPr/>
          <p:nvPr/>
        </p:nvSpPr>
        <p:spPr>
          <a:xfrm>
            <a:off x="3842934" y="2757460"/>
            <a:ext cx="2199367" cy="298400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cs typeface="+mn-ea"/>
              <a:sym typeface="+mn-lt"/>
            </a:endParaRPr>
          </a:p>
        </p:txBody>
      </p:sp>
      <p:sp>
        <p:nvSpPr>
          <p:cNvPr id="13" name="Text Placeholder 33"/>
          <p:cNvSpPr txBox="1"/>
          <p:nvPr/>
        </p:nvSpPr>
        <p:spPr>
          <a:xfrm>
            <a:off x="4228870" y="4574790"/>
            <a:ext cx="1427495" cy="523220"/>
          </a:xfrm>
          <a:prstGeom prst="rect">
            <a:avLst/>
          </a:prstGeom>
          <a:noFill/>
        </p:spPr>
        <p:txBody>
          <a:bodyPr wrap="square" rtlCol="0">
            <a:spAutoFit/>
          </a:bodyPr>
          <a:lstStyle>
            <a:defPPr>
              <a:defRPr lang="zh-CN"/>
            </a:defPPr>
            <a:lvl1pPr defTabSz="1219200">
              <a:lnSpc>
                <a:spcPct val="150000"/>
              </a:lnSpc>
              <a:spcBef>
                <a:spcPct val="20000"/>
              </a:spcBef>
              <a:defRPr sz="14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2800" dirty="0">
                <a:latin typeface="+mn-lt"/>
                <a:ea typeface="+mn-ea"/>
                <a:cs typeface="+mn-ea"/>
                <a:sym typeface="+mn-lt"/>
              </a:rPr>
              <a:t>BOOK</a:t>
            </a:r>
            <a:endParaRPr lang="en-AU" sz="2800" dirty="0">
              <a:latin typeface="+mn-lt"/>
              <a:ea typeface="+mn-ea"/>
              <a:cs typeface="+mn-ea"/>
              <a:sym typeface="+mn-lt"/>
            </a:endParaRPr>
          </a:p>
        </p:txBody>
      </p:sp>
      <p:sp>
        <p:nvSpPr>
          <p:cNvPr id="15" name="TextBox 20"/>
          <p:cNvSpPr txBox="1"/>
          <p:nvPr/>
        </p:nvSpPr>
        <p:spPr>
          <a:xfrm>
            <a:off x="4332972" y="5072408"/>
            <a:ext cx="1219292" cy="346249"/>
          </a:xfrm>
          <a:prstGeom prst="rect">
            <a:avLst/>
          </a:prstGeom>
          <a:noFill/>
        </p:spPr>
        <p:txBody>
          <a:bodyPr wrap="square" rtlCol="0">
            <a:spAutoFit/>
          </a:bodyPr>
          <a:lstStyle/>
          <a:p>
            <a:pPr algn="ctr" defTabSz="1219200">
              <a:lnSpc>
                <a:spcPct val="150000"/>
              </a:lnSpc>
              <a:spcBef>
                <a:spcPct val="20000"/>
              </a:spcBef>
              <a:defRPr/>
            </a:pPr>
            <a:r>
              <a:rPr lang="en-US" altLang="zh-CN" sz="1100" dirty="0" smtClean="0">
                <a:solidFill>
                  <a:schemeClr val="tx1">
                    <a:lumMod val="50000"/>
                    <a:lumOff val="50000"/>
                  </a:schemeClr>
                </a:solidFill>
                <a:cs typeface="+mn-ea"/>
                <a:sym typeface="+mn-lt"/>
              </a:rPr>
              <a:t>READING DAY</a:t>
            </a:r>
            <a:endParaRPr lang="en-US" altLang="zh-CN" sz="1050" dirty="0">
              <a:solidFill>
                <a:schemeClr val="tx1">
                  <a:lumMod val="50000"/>
                  <a:lumOff val="50000"/>
                </a:schemeClr>
              </a:solidFill>
              <a:cs typeface="+mn-ea"/>
              <a:sym typeface="+mn-lt"/>
            </a:endParaRPr>
          </a:p>
        </p:txBody>
      </p:sp>
      <p:sp>
        <p:nvSpPr>
          <p:cNvPr id="18" name="矩形 17"/>
          <p:cNvSpPr/>
          <p:nvPr/>
        </p:nvSpPr>
        <p:spPr>
          <a:xfrm>
            <a:off x="6379733" y="2757460"/>
            <a:ext cx="2199367" cy="298400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cs typeface="+mn-ea"/>
              <a:sym typeface="+mn-lt"/>
            </a:endParaRPr>
          </a:p>
        </p:txBody>
      </p:sp>
      <p:sp>
        <p:nvSpPr>
          <p:cNvPr id="20" name="Text Placeholder 33"/>
          <p:cNvSpPr txBox="1"/>
          <p:nvPr/>
        </p:nvSpPr>
        <p:spPr>
          <a:xfrm>
            <a:off x="6765669" y="4574790"/>
            <a:ext cx="1427495" cy="523220"/>
          </a:xfrm>
          <a:prstGeom prst="rect">
            <a:avLst/>
          </a:prstGeom>
          <a:noFill/>
        </p:spPr>
        <p:txBody>
          <a:bodyPr wrap="square" rtlCol="0">
            <a:spAutoFit/>
          </a:bodyPr>
          <a:lstStyle>
            <a:defPPr>
              <a:defRPr lang="zh-CN"/>
            </a:defPPr>
            <a:lvl1pPr defTabSz="1219200">
              <a:lnSpc>
                <a:spcPct val="150000"/>
              </a:lnSpc>
              <a:spcBef>
                <a:spcPct val="20000"/>
              </a:spcBef>
              <a:defRPr sz="14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2800" dirty="0">
                <a:latin typeface="+mn-lt"/>
                <a:ea typeface="+mn-ea"/>
                <a:cs typeface="+mn-ea"/>
                <a:sym typeface="+mn-lt"/>
              </a:rPr>
              <a:t>BOOK</a:t>
            </a:r>
            <a:endParaRPr lang="en-AU" sz="2800" dirty="0">
              <a:latin typeface="+mn-lt"/>
              <a:ea typeface="+mn-ea"/>
              <a:cs typeface="+mn-ea"/>
              <a:sym typeface="+mn-lt"/>
            </a:endParaRPr>
          </a:p>
        </p:txBody>
      </p:sp>
      <p:sp>
        <p:nvSpPr>
          <p:cNvPr id="22" name="TextBox 20"/>
          <p:cNvSpPr txBox="1"/>
          <p:nvPr/>
        </p:nvSpPr>
        <p:spPr>
          <a:xfrm>
            <a:off x="6869770" y="5072408"/>
            <a:ext cx="1219292" cy="346249"/>
          </a:xfrm>
          <a:prstGeom prst="rect">
            <a:avLst/>
          </a:prstGeom>
          <a:noFill/>
        </p:spPr>
        <p:txBody>
          <a:bodyPr wrap="square" rtlCol="0">
            <a:spAutoFit/>
          </a:bodyPr>
          <a:lstStyle/>
          <a:p>
            <a:pPr algn="ctr" defTabSz="1219200">
              <a:lnSpc>
                <a:spcPct val="150000"/>
              </a:lnSpc>
              <a:spcBef>
                <a:spcPct val="20000"/>
              </a:spcBef>
              <a:defRPr/>
            </a:pPr>
            <a:r>
              <a:rPr lang="en-US" altLang="zh-CN" sz="1100" dirty="0" smtClean="0">
                <a:solidFill>
                  <a:schemeClr val="tx1">
                    <a:lumMod val="50000"/>
                    <a:lumOff val="50000"/>
                  </a:schemeClr>
                </a:solidFill>
                <a:cs typeface="+mn-ea"/>
                <a:sym typeface="+mn-lt"/>
              </a:rPr>
              <a:t>READING DAY</a:t>
            </a:r>
            <a:endParaRPr lang="en-US" altLang="zh-CN" sz="1050" dirty="0">
              <a:solidFill>
                <a:schemeClr val="tx1">
                  <a:lumMod val="50000"/>
                  <a:lumOff val="50000"/>
                </a:schemeClr>
              </a:solidFill>
              <a:cs typeface="+mn-ea"/>
              <a:sym typeface="+mn-lt"/>
            </a:endParaRPr>
          </a:p>
        </p:txBody>
      </p:sp>
      <p:sp>
        <p:nvSpPr>
          <p:cNvPr id="25" name="矩形 24"/>
          <p:cNvSpPr/>
          <p:nvPr/>
        </p:nvSpPr>
        <p:spPr>
          <a:xfrm>
            <a:off x="8916532" y="2757460"/>
            <a:ext cx="2199367" cy="298400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cs typeface="+mn-ea"/>
              <a:sym typeface="+mn-lt"/>
            </a:endParaRPr>
          </a:p>
        </p:txBody>
      </p:sp>
      <p:sp>
        <p:nvSpPr>
          <p:cNvPr id="27" name="Text Placeholder 33"/>
          <p:cNvSpPr txBox="1"/>
          <p:nvPr/>
        </p:nvSpPr>
        <p:spPr>
          <a:xfrm>
            <a:off x="9302467" y="4574790"/>
            <a:ext cx="1427495" cy="523220"/>
          </a:xfrm>
          <a:prstGeom prst="rect">
            <a:avLst/>
          </a:prstGeom>
          <a:noFill/>
        </p:spPr>
        <p:txBody>
          <a:bodyPr wrap="square" rtlCol="0">
            <a:spAutoFit/>
          </a:bodyPr>
          <a:lstStyle>
            <a:defPPr>
              <a:defRPr lang="zh-CN"/>
            </a:defPPr>
            <a:lvl1pPr defTabSz="1219200">
              <a:lnSpc>
                <a:spcPct val="150000"/>
              </a:lnSpc>
              <a:spcBef>
                <a:spcPct val="20000"/>
              </a:spcBef>
              <a:defRPr sz="1400" b="1">
                <a:solidFill>
                  <a:schemeClr val="tx1">
                    <a:lumMod val="75000"/>
                    <a:lumOff val="25000"/>
                  </a:schemeClr>
                </a:solidFill>
                <a:latin typeface="微软雅黑" panose="020B0503020204020204" pitchFamily="34" charset="-122"/>
                <a:ea typeface="微软雅黑" panose="020B0503020204020204" pitchFamily="34" charset="-122"/>
              </a:defRPr>
            </a:lvl1pPr>
          </a:lstStyle>
          <a:p>
            <a:pPr algn="ctr">
              <a:lnSpc>
                <a:spcPct val="100000"/>
              </a:lnSpc>
            </a:pPr>
            <a:r>
              <a:rPr lang="en-US" altLang="zh-CN" sz="2800" dirty="0">
                <a:latin typeface="+mn-lt"/>
                <a:ea typeface="+mn-ea"/>
                <a:cs typeface="+mn-ea"/>
                <a:sym typeface="+mn-lt"/>
              </a:rPr>
              <a:t>BOOK</a:t>
            </a:r>
            <a:endParaRPr lang="en-AU" sz="2800" dirty="0">
              <a:latin typeface="+mn-lt"/>
              <a:ea typeface="+mn-ea"/>
              <a:cs typeface="+mn-ea"/>
              <a:sym typeface="+mn-lt"/>
            </a:endParaRPr>
          </a:p>
        </p:txBody>
      </p:sp>
      <p:sp>
        <p:nvSpPr>
          <p:cNvPr id="29" name="TextBox 20"/>
          <p:cNvSpPr txBox="1"/>
          <p:nvPr/>
        </p:nvSpPr>
        <p:spPr>
          <a:xfrm>
            <a:off x="9406569" y="5072408"/>
            <a:ext cx="1219292" cy="346249"/>
          </a:xfrm>
          <a:prstGeom prst="rect">
            <a:avLst/>
          </a:prstGeom>
          <a:noFill/>
        </p:spPr>
        <p:txBody>
          <a:bodyPr wrap="square" rtlCol="0">
            <a:spAutoFit/>
          </a:bodyPr>
          <a:lstStyle/>
          <a:p>
            <a:pPr algn="ctr" defTabSz="1219200">
              <a:lnSpc>
                <a:spcPct val="150000"/>
              </a:lnSpc>
              <a:spcBef>
                <a:spcPct val="20000"/>
              </a:spcBef>
              <a:defRPr/>
            </a:pPr>
            <a:r>
              <a:rPr lang="en-US" altLang="zh-CN" sz="1100" dirty="0" smtClean="0">
                <a:solidFill>
                  <a:schemeClr val="tx1">
                    <a:lumMod val="50000"/>
                    <a:lumOff val="50000"/>
                  </a:schemeClr>
                </a:solidFill>
                <a:cs typeface="+mn-ea"/>
                <a:sym typeface="+mn-lt"/>
              </a:rPr>
              <a:t>READING DAY</a:t>
            </a:r>
            <a:endParaRPr lang="en-US" altLang="zh-CN" sz="1050" dirty="0">
              <a:solidFill>
                <a:schemeClr val="tx1">
                  <a:lumMod val="50000"/>
                  <a:lumOff val="50000"/>
                </a:schemeClr>
              </a:solidFill>
              <a:cs typeface="+mn-ea"/>
              <a:sym typeface="+mn-lt"/>
            </a:endParaRPr>
          </a:p>
        </p:txBody>
      </p:sp>
      <p:sp>
        <p:nvSpPr>
          <p:cNvPr id="34" name="矩形 33"/>
          <p:cNvSpPr/>
          <p:nvPr/>
        </p:nvSpPr>
        <p:spPr>
          <a:xfrm>
            <a:off x="1073343" y="1766724"/>
            <a:ext cx="9857278"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defTabSz="914400" fontAlgn="base">
              <a:lnSpc>
                <a:spcPct val="150000"/>
              </a:lnSpc>
              <a:spcBef>
                <a:spcPct val="0"/>
              </a:spcBef>
              <a:spcAft>
                <a:spcPct val="0"/>
              </a:spcAft>
            </a:pPr>
            <a:r>
              <a:rPr lang="zh-CN" altLang="en-US" sz="1200" dirty="0">
                <a:solidFill>
                  <a:srgbClr val="9D9D9D"/>
                </a:solidFill>
                <a:latin typeface="Arial" panose="020B0604020202020204" pitchFamily="34" charset="0"/>
                <a:ea typeface="微软雅黑" panose="020B0503020204020204" pitchFamily="34" charset="-122"/>
                <a:cs typeface="+mn-ea"/>
                <a:sym typeface="+mn-lt"/>
              </a:rPr>
              <a:t>读书活动时间紧张，内容精简才符合他们的阅读习惯。直接把阅读所有人的简历都放上去，内容多让读书活动生厌不说，还会让他觉得创业者没有主次之分。阅读介绍只要介绍阅读中最主要的几个成员就好。要写能够凸显他们能力、且和项目有一定相关性的阅读经历</a:t>
            </a:r>
            <a:r>
              <a:rPr lang="zh-CN" altLang="en-US" sz="1200" dirty="0" smtClean="0">
                <a:solidFill>
                  <a:srgbClr val="9D9D9D"/>
                </a:solidFill>
                <a:latin typeface="Arial" panose="020B0604020202020204" pitchFamily="34" charset="0"/>
                <a:ea typeface="微软雅黑" panose="020B0503020204020204" pitchFamily="34" charset="-122"/>
                <a:cs typeface="+mn-ea"/>
                <a:sym typeface="+mn-lt"/>
              </a:rPr>
              <a:t>。</a:t>
            </a:r>
            <a:endParaRPr lang="en-US" altLang="zh-CN" sz="1200" dirty="0">
              <a:solidFill>
                <a:srgbClr val="9D9D9D"/>
              </a:solidFill>
              <a:latin typeface="Arial" panose="020B0604020202020204" pitchFamily="34" charset="0"/>
              <a:ea typeface="微软雅黑" panose="020B0503020204020204" pitchFamily="34" charset="-122"/>
              <a:cs typeface="+mn-ea"/>
              <a:sym typeface="+mn-lt"/>
            </a:endParaRPr>
          </a:p>
        </p:txBody>
      </p:sp>
      <p:sp>
        <p:nvSpPr>
          <p:cNvPr id="32" name="矩形 31"/>
          <p:cNvSpPr/>
          <p:nvPr/>
        </p:nvSpPr>
        <p:spPr>
          <a:xfrm>
            <a:off x="5361193" y="892722"/>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33" name="文本框 32"/>
          <p:cNvSpPr txBox="1"/>
          <p:nvPr/>
        </p:nvSpPr>
        <p:spPr>
          <a:xfrm>
            <a:off x="3908952" y="317922"/>
            <a:ext cx="435816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亲子阅读</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rPr>
              <a:t>好书推荐</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35" name="组合 34"/>
          <p:cNvGrpSpPr/>
          <p:nvPr/>
        </p:nvGrpSpPr>
        <p:grpSpPr>
          <a:xfrm>
            <a:off x="3077391" y="640517"/>
            <a:ext cx="6065788" cy="0"/>
            <a:chOff x="4615664" y="960506"/>
            <a:chExt cx="9102718" cy="0"/>
          </a:xfrm>
        </p:grpSpPr>
        <p:cxnSp>
          <p:nvCxnSpPr>
            <p:cNvPr id="36" name="321"/>
            <p:cNvCxnSpPr/>
            <p:nvPr/>
          </p:nvCxnSpPr>
          <p:spPr bwMode="auto">
            <a:xfrm flipH="1">
              <a:off x="4615664"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7" name="3 22"/>
            <p:cNvCxnSpPr/>
            <p:nvPr/>
          </p:nvCxnSpPr>
          <p:spPr bwMode="auto">
            <a:xfrm flipH="1">
              <a:off x="12403703"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40" name="图片占位符 39"/>
          <p:cNvPicPr>
            <a:picLocks noGrp="1" noChangeAspect="1"/>
          </p:cNvPicPr>
          <p:nvPr>
            <p:ph type="pic" sz="quarter" idx="23"/>
          </p:nvPr>
        </p:nvPicPr>
        <p:blipFill rotWithShape="1">
          <a:blip r:embed="rId1" cstate="print">
            <a:extLst>
              <a:ext uri="{28A0092B-C50C-407E-A947-70E740481C1C}">
                <a14:useLocalDpi xmlns:a14="http://schemas.microsoft.com/office/drawing/2010/main" val="0"/>
              </a:ext>
            </a:extLst>
          </a:blip>
          <a:srcRect t="3936" b="30144"/>
          <a:stretch>
            <a:fillRect/>
          </a:stretch>
        </p:blipFill>
        <p:spPr/>
      </p:pic>
      <p:pic>
        <p:nvPicPr>
          <p:cNvPr id="41" name="图片占位符 40"/>
          <p:cNvPicPr>
            <a:picLocks noGrp="1" noChangeAspect="1"/>
          </p:cNvPicPr>
          <p:nvPr>
            <p:ph type="pic" sz="quarter" idx="24"/>
          </p:nvPr>
        </p:nvPicPr>
        <p:blipFill rotWithShape="1">
          <a:blip r:embed="rId2" cstate="print">
            <a:extLst>
              <a:ext uri="{28A0092B-C50C-407E-A947-70E740481C1C}">
                <a14:useLocalDpi xmlns:a14="http://schemas.microsoft.com/office/drawing/2010/main" val="0"/>
              </a:ext>
            </a:extLst>
          </a:blip>
          <a:srcRect t="3936" b="30144"/>
          <a:stretch>
            <a:fillRect/>
          </a:stretch>
        </p:blipFill>
        <p:spPr/>
      </p:pic>
      <p:pic>
        <p:nvPicPr>
          <p:cNvPr id="42" name="图片占位符 41"/>
          <p:cNvPicPr>
            <a:picLocks noGrp="1" noChangeAspect="1"/>
          </p:cNvPicPr>
          <p:nvPr>
            <p:ph type="pic" sz="quarter" idx="25"/>
          </p:nvPr>
        </p:nvPicPr>
        <p:blipFill rotWithShape="1">
          <a:blip r:embed="rId3" cstate="print">
            <a:extLst>
              <a:ext uri="{28A0092B-C50C-407E-A947-70E740481C1C}">
                <a14:useLocalDpi xmlns:a14="http://schemas.microsoft.com/office/drawing/2010/main" val="0"/>
              </a:ext>
            </a:extLst>
          </a:blip>
          <a:srcRect t="3936" b="30144"/>
          <a:stretch>
            <a:fillRect/>
          </a:stretch>
        </p:blipFill>
        <p:spPr/>
      </p:pic>
      <p:pic>
        <p:nvPicPr>
          <p:cNvPr id="43" name="图片占位符 42"/>
          <p:cNvPicPr>
            <a:picLocks noGrp="1" noChangeAspect="1"/>
          </p:cNvPicPr>
          <p:nvPr>
            <p:ph type="pic" sz="quarter" idx="26"/>
          </p:nvPr>
        </p:nvPicPr>
        <p:blipFill rotWithShape="1">
          <a:blip r:embed="rId4" cstate="print">
            <a:extLst>
              <a:ext uri="{28A0092B-C50C-407E-A947-70E740481C1C}">
                <a14:useLocalDpi xmlns:a14="http://schemas.microsoft.com/office/drawing/2010/main" val="0"/>
              </a:ext>
            </a:extLst>
          </a:blip>
          <a:srcRect t="3936" b="30144"/>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0"/>
          <p:cNvSpPr/>
          <p:nvPr/>
        </p:nvSpPr>
        <p:spPr>
          <a:xfrm flipH="1">
            <a:off x="9139320" y="2148114"/>
            <a:ext cx="2544679" cy="403497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4"/>
          <p:cNvSpPr txBox="1"/>
          <p:nvPr/>
        </p:nvSpPr>
        <p:spPr>
          <a:xfrm>
            <a:off x="5397424" y="2042717"/>
            <a:ext cx="3057247" cy="584775"/>
          </a:xfrm>
          <a:prstGeom prst="rect">
            <a:avLst/>
          </a:prstGeom>
          <a:noFill/>
        </p:spPr>
        <p:txBody>
          <a:bodyPr wrap="none" rtlCol="0">
            <a:spAutoFit/>
          </a:bodyPr>
          <a:lstStyle/>
          <a:p>
            <a:pPr algn="r"/>
            <a:r>
              <a:rPr lang="zh-CN" altLang="en-US" sz="32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看见更大的世界</a:t>
            </a:r>
            <a:endParaRPr lang="id-ID" sz="3200"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6" name="Straight Connector 5"/>
          <p:cNvCxnSpPr/>
          <p:nvPr/>
        </p:nvCxnSpPr>
        <p:spPr>
          <a:xfrm rot="16200000">
            <a:off x="8204080" y="2863773"/>
            <a:ext cx="0" cy="266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7" name="TextBox 6"/>
          <p:cNvSpPr txBox="1"/>
          <p:nvPr/>
        </p:nvSpPr>
        <p:spPr>
          <a:xfrm>
            <a:off x="4412419" y="3533995"/>
            <a:ext cx="4001612" cy="2031325"/>
          </a:xfrm>
          <a:prstGeom prst="rect">
            <a:avLst/>
          </a:prstGeom>
          <a:noFill/>
        </p:spPr>
        <p:txBody>
          <a:bodyPr wrap="square" rtlCol="0">
            <a:spAutoFit/>
          </a:bodyPr>
          <a:lstStyle/>
          <a:p>
            <a:pPr algn="r"/>
            <a:r>
              <a:rPr lang="id-ID"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sed do eiusmod tempor incididunt ut labore et dolore magna aliqua.</a:t>
            </a:r>
            <a:endParaRPr lang="id-ID"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r"/>
            <a:endParaRPr lang="id-ID"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a:p>
            <a:pPr algn="r"/>
            <a:r>
              <a:rPr lang="id-ID"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Enim ad minim veniam, quis nostrud exercitation ullamco laboris nisi ut aliquip ex ea commodo consequat. Duis aute irure dolor in reprehenderit in voluptate velit esse cillum dolore eu fugiat nulla pariatur</a:t>
            </a:r>
            <a:endParaRPr lang="id-ID"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4"/>
          <p:cNvSpPr/>
          <p:nvPr/>
        </p:nvSpPr>
        <p:spPr>
          <a:xfrm>
            <a:off x="-9128" y="2252214"/>
            <a:ext cx="3075308" cy="552115"/>
          </a:xfrm>
          <a:prstGeom prst="rect">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27" name="7 CuadroTexto"/>
          <p:cNvSpPr txBox="1"/>
          <p:nvPr/>
        </p:nvSpPr>
        <p:spPr>
          <a:xfrm>
            <a:off x="256868" y="3105834"/>
            <a:ext cx="2809312" cy="923330"/>
          </a:xfrm>
          <a:prstGeom prst="rect">
            <a:avLst/>
          </a:prstGeom>
          <a:noFill/>
        </p:spPr>
        <p:txBody>
          <a:bodyPr wrap="square">
            <a:spAutoFit/>
          </a:bodyPr>
          <a:lstStyle/>
          <a:p>
            <a:pPr>
              <a:lnSpc>
                <a:spcPct val="150000"/>
              </a:lnSpc>
              <a:defRPr/>
            </a:pPr>
            <a:r>
              <a:rPr lang="zh-CN" altLang="en-US" sz="1200" dirty="0">
                <a:solidFill>
                  <a:schemeClr val="bg1">
                    <a:lumMod val="50000"/>
                  </a:schemeClr>
                </a:solidFill>
                <a:latin typeface="Arial" panose="020B0604020202020204" pitchFamily="34" charset="0"/>
                <a:ea typeface="微软雅黑" panose="020B0503020204020204" pitchFamily="34" charset="-122"/>
                <a:cs typeface="Lato" charset="0"/>
                <a:sym typeface="Arial" panose="020B0604020202020204" pitchFamily="34" charset="0"/>
              </a:rPr>
              <a:t>推动更多的人去阅读和写作，希望所有人都能尊重和感谢为人类文明做出过巨大贡献的文学</a:t>
            </a:r>
            <a:endParaRPr lang="en-US" sz="1200" dirty="0">
              <a:solidFill>
                <a:schemeClr val="bg1">
                  <a:lumMod val="50000"/>
                </a:schemeClr>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28" name="Rectangle 27"/>
          <p:cNvSpPr/>
          <p:nvPr/>
        </p:nvSpPr>
        <p:spPr>
          <a:xfrm>
            <a:off x="1" y="4612669"/>
            <a:ext cx="3075308" cy="552115"/>
          </a:xfrm>
          <a:prstGeom prst="rect">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30" name="7 CuadroTexto"/>
          <p:cNvSpPr txBox="1"/>
          <p:nvPr/>
        </p:nvSpPr>
        <p:spPr>
          <a:xfrm>
            <a:off x="265997" y="5466289"/>
            <a:ext cx="2809312" cy="923330"/>
          </a:xfrm>
          <a:prstGeom prst="rect">
            <a:avLst/>
          </a:prstGeom>
          <a:noFill/>
        </p:spPr>
        <p:txBody>
          <a:bodyPr wrap="square">
            <a:spAutoFit/>
          </a:bodyPr>
          <a:lstStyle/>
          <a:p>
            <a:pPr>
              <a:lnSpc>
                <a:spcPct val="150000"/>
              </a:lnSpc>
              <a:defRPr/>
            </a:pPr>
            <a:r>
              <a:rPr lang="zh-CN" altLang="en-US" sz="1200" dirty="0">
                <a:solidFill>
                  <a:schemeClr val="bg1">
                    <a:lumMod val="50000"/>
                  </a:schemeClr>
                </a:solidFill>
                <a:latin typeface="Arial" panose="020B0604020202020204" pitchFamily="34" charset="0"/>
                <a:ea typeface="微软雅黑" panose="020B0503020204020204" pitchFamily="34" charset="-122"/>
                <a:cs typeface="Lato" charset="0"/>
                <a:sym typeface="Arial" panose="020B0604020202020204" pitchFamily="34" charset="0"/>
              </a:rPr>
              <a:t>推动更多的人去阅读和写作，希望所有人都能尊重和感谢为人类文明做出过巨大贡献的文学</a:t>
            </a:r>
            <a:endParaRPr lang="en-US" sz="1200" dirty="0">
              <a:solidFill>
                <a:schemeClr val="bg1">
                  <a:lumMod val="50000"/>
                </a:schemeClr>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17" name="矩形 16"/>
          <p:cNvSpPr/>
          <p:nvPr/>
        </p:nvSpPr>
        <p:spPr>
          <a:xfrm>
            <a:off x="5361193" y="892722"/>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18" name="文本框 17"/>
          <p:cNvSpPr txBox="1"/>
          <p:nvPr/>
        </p:nvSpPr>
        <p:spPr>
          <a:xfrm>
            <a:off x="3794067" y="317922"/>
            <a:ext cx="458793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亲子阅读</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主题</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19" name="组合 18"/>
          <p:cNvGrpSpPr/>
          <p:nvPr/>
        </p:nvGrpSpPr>
        <p:grpSpPr>
          <a:xfrm>
            <a:off x="3077391" y="640517"/>
            <a:ext cx="6065788" cy="0"/>
            <a:chOff x="4615664" y="960506"/>
            <a:chExt cx="9102718" cy="0"/>
          </a:xfrm>
        </p:grpSpPr>
        <p:cxnSp>
          <p:nvCxnSpPr>
            <p:cNvPr id="20" name="321"/>
            <p:cNvCxnSpPr/>
            <p:nvPr/>
          </p:nvCxnSpPr>
          <p:spPr bwMode="auto">
            <a:xfrm flipH="1">
              <a:off x="4615664"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3 22"/>
            <p:cNvCxnSpPr/>
            <p:nvPr/>
          </p:nvCxnSpPr>
          <p:spPr bwMode="auto">
            <a:xfrm flipH="1">
              <a:off x="12403703"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4" name="图片占位符 3"/>
          <p:cNvPicPr>
            <a:picLocks noGrp="1" noChangeAspect="1"/>
          </p:cNvPicPr>
          <p:nvPr>
            <p:ph type="pic" sz="quarter" idx="23"/>
          </p:nvPr>
        </p:nvPicPr>
        <p:blipFill>
          <a:blip r:embed="rId1" cstate="print">
            <a:extLst>
              <a:ext uri="{28A0092B-C50C-407E-A947-70E740481C1C}">
                <a14:useLocalDpi xmlns:a14="http://schemas.microsoft.com/office/drawing/2010/main" val="0"/>
              </a:ext>
            </a:extLst>
          </a:blip>
          <a:srcRect t="912" b="912"/>
          <a:stretch>
            <a:fillRect/>
          </a:stretch>
        </p:blipFill>
        <p:spPr/>
      </p:pic>
      <p:sp>
        <p:nvSpPr>
          <p:cNvPr id="32" name="文本框 31"/>
          <p:cNvSpPr txBox="1"/>
          <p:nvPr/>
        </p:nvSpPr>
        <p:spPr>
          <a:xfrm>
            <a:off x="256868" y="2328216"/>
            <a:ext cx="2476410" cy="400110"/>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algn="l" defTabSz="1219200">
              <a:lnSpc>
                <a:spcPct val="100000"/>
              </a:lnSpc>
              <a:defRPr/>
            </a:pPr>
            <a:r>
              <a:rPr lang="zh-CN" altLang="en-US" sz="2000" b="1" dirty="0" smtClean="0">
                <a:solidFill>
                  <a:schemeClr val="bg1"/>
                </a:solidFill>
                <a:latin typeface="Arial" panose="020B0604020202020204" pitchFamily="34" charset="0"/>
                <a:cs typeface="+mn-ea"/>
                <a:sym typeface="Arial" panose="020B0604020202020204" pitchFamily="34" charset="0"/>
              </a:rPr>
              <a:t>亲子阅读</a:t>
            </a:r>
            <a:r>
              <a:rPr lang="en-US" altLang="zh-CN" sz="2000" b="1" dirty="0" smtClean="0">
                <a:solidFill>
                  <a:schemeClr val="bg1"/>
                </a:solidFill>
                <a:latin typeface="Arial" panose="020B0604020202020204" pitchFamily="34" charset="0"/>
                <a:cs typeface="+mn-ea"/>
                <a:sym typeface="Arial" panose="020B0604020202020204" pitchFamily="34" charset="0"/>
              </a:rPr>
              <a:t>·</a:t>
            </a:r>
            <a:r>
              <a:rPr lang="zh-CN" altLang="en-US" sz="2000" b="1" dirty="0" smtClean="0">
                <a:solidFill>
                  <a:schemeClr val="bg1"/>
                </a:solidFill>
                <a:latin typeface="Arial" panose="020B0604020202020204" pitchFamily="34" charset="0"/>
                <a:cs typeface="+mn-ea"/>
                <a:sym typeface="Arial" panose="020B0604020202020204" pitchFamily="34" charset="0"/>
              </a:rPr>
              <a:t>主题</a:t>
            </a:r>
            <a:endParaRPr lang="zh-CN" altLang="en-US" sz="2000" b="1" dirty="0">
              <a:solidFill>
                <a:schemeClr val="bg1"/>
              </a:solidFill>
              <a:latin typeface="Arial" panose="020B0604020202020204" pitchFamily="34" charset="0"/>
              <a:cs typeface="+mn-ea"/>
              <a:sym typeface="Arial" panose="020B0604020202020204" pitchFamily="34" charset="0"/>
            </a:endParaRPr>
          </a:p>
        </p:txBody>
      </p:sp>
      <p:sp>
        <p:nvSpPr>
          <p:cNvPr id="33" name="文本框 32"/>
          <p:cNvSpPr txBox="1"/>
          <p:nvPr/>
        </p:nvSpPr>
        <p:spPr>
          <a:xfrm>
            <a:off x="256868" y="4669808"/>
            <a:ext cx="2476410" cy="400110"/>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algn="l" defTabSz="1219200">
              <a:lnSpc>
                <a:spcPct val="100000"/>
              </a:lnSpc>
              <a:defRPr/>
            </a:pPr>
            <a:r>
              <a:rPr lang="zh-CN" altLang="en-US" sz="2000" b="1" dirty="0" smtClean="0">
                <a:solidFill>
                  <a:schemeClr val="bg1"/>
                </a:solidFill>
                <a:latin typeface="Arial" panose="020B0604020202020204" pitchFamily="34" charset="0"/>
                <a:cs typeface="+mn-ea"/>
                <a:sym typeface="Arial" panose="020B0604020202020204" pitchFamily="34" charset="0"/>
              </a:rPr>
              <a:t>亲子阅读</a:t>
            </a:r>
            <a:r>
              <a:rPr lang="en-US" altLang="zh-CN" sz="2000" b="1" dirty="0" smtClean="0">
                <a:solidFill>
                  <a:schemeClr val="bg1"/>
                </a:solidFill>
                <a:latin typeface="Arial" panose="020B0604020202020204" pitchFamily="34" charset="0"/>
                <a:cs typeface="+mn-ea"/>
                <a:sym typeface="Arial" panose="020B0604020202020204" pitchFamily="34" charset="0"/>
              </a:rPr>
              <a:t>·</a:t>
            </a:r>
            <a:r>
              <a:rPr lang="zh-CN" altLang="en-US" sz="2000" b="1" dirty="0" smtClean="0">
                <a:solidFill>
                  <a:schemeClr val="bg1"/>
                </a:solidFill>
                <a:latin typeface="Arial" panose="020B0604020202020204" pitchFamily="34" charset="0"/>
                <a:cs typeface="+mn-ea"/>
                <a:sym typeface="Arial" panose="020B0604020202020204" pitchFamily="34" charset="0"/>
              </a:rPr>
              <a:t>主题</a:t>
            </a:r>
            <a:endParaRPr lang="zh-CN" altLang="en-US" sz="2000" b="1" dirty="0">
              <a:solidFill>
                <a:schemeClr val="bg1"/>
              </a:solidFill>
              <a:latin typeface="Arial" panose="020B0604020202020204" pitchFamily="34" charset="0"/>
              <a:cs typeface="+mn-ea"/>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16" presetClass="entr" presetSubtype="37" fill="hold" grpId="0" nodeType="with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arn(outVertical)">
                                      <p:cBhvr>
                                        <p:cTn id="19" dur="500"/>
                                        <p:tgtEl>
                                          <p:spTgt spid="25"/>
                                        </p:tgtEl>
                                      </p:cBhvr>
                                    </p:animEffect>
                                  </p:childTnLst>
                                </p:cTn>
                              </p:par>
                              <p:par>
                                <p:cTn id="20" presetID="16" presetClass="entr" presetSubtype="37" fill="hold" grpId="0" nodeType="with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barn(outVertical)">
                                      <p:cBhvr>
                                        <p:cTn id="22" dur="500"/>
                                        <p:tgtEl>
                                          <p:spTgt spid="27"/>
                                        </p:tgtEl>
                                      </p:cBhvr>
                                    </p:animEffect>
                                  </p:childTnLst>
                                </p:cTn>
                              </p:par>
                              <p:par>
                                <p:cTn id="23" presetID="16" presetClass="entr" presetSubtype="37"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barn(outVertical)">
                                      <p:cBhvr>
                                        <p:cTn id="25" dur="500"/>
                                        <p:tgtEl>
                                          <p:spTgt spid="28"/>
                                        </p:tgtEl>
                                      </p:cBhvr>
                                    </p:animEffect>
                                  </p:childTnLst>
                                </p:cTn>
                              </p:par>
                              <p:par>
                                <p:cTn id="26" presetID="16" presetClass="entr" presetSubtype="37"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barn(outVertical)">
                                      <p:cBhvr>
                                        <p:cTn id="28"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25" grpId="0" animBg="1"/>
      <p:bldP spid="27" grpId="0"/>
      <p:bldP spid="28"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38721" b="38721"/>
          <a:stretch>
            <a:fillRect/>
          </a:stretch>
        </p:blipFill>
        <p:spPr/>
      </p:pic>
      <p:sp>
        <p:nvSpPr>
          <p:cNvPr id="7" name="Rectangle 6"/>
          <p:cNvSpPr/>
          <p:nvPr/>
        </p:nvSpPr>
        <p:spPr>
          <a:xfrm>
            <a:off x="1776718" y="1682966"/>
            <a:ext cx="2013911" cy="1653050"/>
          </a:xfrm>
          <a:prstGeom prst="rect">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rial" panose="020B0604020202020204" pitchFamily="34" charset="0"/>
              <a:ea typeface="微软雅黑" panose="020B0503020204020204" pitchFamily="34" charset="-122"/>
              <a:sym typeface="Arial" panose="020B0604020202020204" pitchFamily="34" charset="0"/>
            </a:endParaRPr>
          </a:p>
        </p:txBody>
      </p:sp>
      <p:sp>
        <p:nvSpPr>
          <p:cNvPr id="8" name="Rectangle 7"/>
          <p:cNvSpPr/>
          <p:nvPr/>
        </p:nvSpPr>
        <p:spPr>
          <a:xfrm>
            <a:off x="1984186" y="2046899"/>
            <a:ext cx="1637828" cy="584775"/>
          </a:xfrm>
          <a:prstGeom prst="rect">
            <a:avLst/>
          </a:prstGeom>
        </p:spPr>
        <p:txBody>
          <a:bodyPr wrap="square">
            <a:spAutoFit/>
          </a:bodyPr>
          <a:lstStyle/>
          <a:p>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读万卷书，行万里路</a:t>
            </a: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id-ID"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9" name="Straight Connector 8"/>
          <p:cNvCxnSpPr/>
          <p:nvPr/>
        </p:nvCxnSpPr>
        <p:spPr>
          <a:xfrm>
            <a:off x="2092734" y="2975317"/>
            <a:ext cx="1371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776718" y="3809149"/>
            <a:ext cx="20134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1" name="Rectangle 10"/>
          <p:cNvSpPr/>
          <p:nvPr/>
        </p:nvSpPr>
        <p:spPr>
          <a:xfrm>
            <a:off x="1776718" y="3336016"/>
            <a:ext cx="2013449" cy="9462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rial" panose="020B0604020202020204" pitchFamily="34" charset="0"/>
              <a:ea typeface="微软雅黑" panose="020B0503020204020204" pitchFamily="34" charset="-122"/>
              <a:sym typeface="Arial" panose="020B0604020202020204" pitchFamily="34" charset="0"/>
            </a:endParaRPr>
          </a:p>
        </p:txBody>
      </p:sp>
      <p:sp>
        <p:nvSpPr>
          <p:cNvPr id="13" name="Rectangle 12"/>
          <p:cNvSpPr/>
          <p:nvPr/>
        </p:nvSpPr>
        <p:spPr>
          <a:xfrm>
            <a:off x="3997634" y="1682966"/>
            <a:ext cx="2013911" cy="1653050"/>
          </a:xfrm>
          <a:prstGeom prst="rect">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rial" panose="020B0604020202020204" pitchFamily="34" charset="0"/>
              <a:ea typeface="微软雅黑" panose="020B0503020204020204" pitchFamily="34" charset="-122"/>
              <a:sym typeface="Arial" panose="020B0604020202020204" pitchFamily="34" charset="0"/>
            </a:endParaRPr>
          </a:p>
        </p:txBody>
      </p:sp>
      <p:sp>
        <p:nvSpPr>
          <p:cNvPr id="14" name="Rectangle 13"/>
          <p:cNvSpPr/>
          <p:nvPr/>
        </p:nvSpPr>
        <p:spPr>
          <a:xfrm>
            <a:off x="4205101" y="2046899"/>
            <a:ext cx="1721701" cy="584775"/>
          </a:xfrm>
          <a:prstGeom prst="rect">
            <a:avLst/>
          </a:prstGeom>
        </p:spPr>
        <p:txBody>
          <a:bodyPr wrap="square">
            <a:spAutoFit/>
          </a:bodyPr>
          <a:lstStyle/>
          <a:p>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书山有路勤为径，学海无涯苦作舟</a:t>
            </a: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id-ID"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5" name="Straight Connector 14"/>
          <p:cNvCxnSpPr/>
          <p:nvPr/>
        </p:nvCxnSpPr>
        <p:spPr>
          <a:xfrm>
            <a:off x="4313650" y="2975317"/>
            <a:ext cx="1371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3997634" y="3809149"/>
            <a:ext cx="20134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3997634" y="3336016"/>
            <a:ext cx="2013449" cy="9462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rial" panose="020B0604020202020204" pitchFamily="34" charset="0"/>
              <a:ea typeface="微软雅黑" panose="020B0503020204020204" pitchFamily="34" charset="-122"/>
              <a:sym typeface="Arial" panose="020B0604020202020204" pitchFamily="34" charset="0"/>
            </a:endParaRPr>
          </a:p>
        </p:txBody>
      </p:sp>
      <p:sp>
        <p:nvSpPr>
          <p:cNvPr id="19" name="Rectangle 18"/>
          <p:cNvSpPr/>
          <p:nvPr/>
        </p:nvSpPr>
        <p:spPr>
          <a:xfrm>
            <a:off x="6218088" y="1682966"/>
            <a:ext cx="2013911" cy="1653050"/>
          </a:xfrm>
          <a:prstGeom prst="rect">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rial" panose="020B0604020202020204" pitchFamily="34" charset="0"/>
              <a:ea typeface="微软雅黑" panose="020B0503020204020204" pitchFamily="34" charset="-122"/>
              <a:sym typeface="Arial" panose="020B0604020202020204" pitchFamily="34" charset="0"/>
            </a:endParaRPr>
          </a:p>
        </p:txBody>
      </p:sp>
      <p:sp>
        <p:nvSpPr>
          <p:cNvPr id="20" name="Rectangle 19"/>
          <p:cNvSpPr/>
          <p:nvPr/>
        </p:nvSpPr>
        <p:spPr>
          <a:xfrm>
            <a:off x="6425556" y="2046899"/>
            <a:ext cx="1637828" cy="584775"/>
          </a:xfrm>
          <a:prstGeom prst="rect">
            <a:avLst/>
          </a:prstGeom>
        </p:spPr>
        <p:txBody>
          <a:bodyPr wrap="square">
            <a:spAutoFit/>
          </a:bodyPr>
          <a:lstStyle/>
          <a:p>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读书破万卷，下笔如有神</a:t>
            </a: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id-ID"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1" name="Straight Connector 20"/>
          <p:cNvCxnSpPr/>
          <p:nvPr/>
        </p:nvCxnSpPr>
        <p:spPr>
          <a:xfrm>
            <a:off x="6534104" y="2975317"/>
            <a:ext cx="1371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6218088" y="3809149"/>
            <a:ext cx="20134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6218088" y="3336016"/>
            <a:ext cx="2013449" cy="9462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rial" panose="020B0604020202020204" pitchFamily="34" charset="0"/>
              <a:ea typeface="微软雅黑" panose="020B0503020204020204" pitchFamily="34" charset="-122"/>
              <a:sym typeface="Arial" panose="020B0604020202020204" pitchFamily="34" charset="0"/>
            </a:endParaRPr>
          </a:p>
        </p:txBody>
      </p:sp>
      <p:sp>
        <p:nvSpPr>
          <p:cNvPr id="25" name="Rectangle 24"/>
          <p:cNvSpPr/>
          <p:nvPr/>
        </p:nvSpPr>
        <p:spPr>
          <a:xfrm>
            <a:off x="8399689" y="1682966"/>
            <a:ext cx="2013911" cy="1653050"/>
          </a:xfrm>
          <a:prstGeom prst="rect">
            <a:avLst/>
          </a:prstGeom>
          <a:solidFill>
            <a:srgbClr val="DD934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rial" panose="020B0604020202020204" pitchFamily="34" charset="0"/>
              <a:ea typeface="微软雅黑" panose="020B0503020204020204" pitchFamily="34" charset="-122"/>
              <a:sym typeface="Arial" panose="020B0604020202020204" pitchFamily="34" charset="0"/>
            </a:endParaRPr>
          </a:p>
        </p:txBody>
      </p:sp>
      <p:sp>
        <p:nvSpPr>
          <p:cNvPr id="26" name="Rectangle 25"/>
          <p:cNvSpPr/>
          <p:nvPr/>
        </p:nvSpPr>
        <p:spPr>
          <a:xfrm>
            <a:off x="8607157" y="2046899"/>
            <a:ext cx="1637828" cy="584775"/>
          </a:xfrm>
          <a:prstGeom prst="rect">
            <a:avLst/>
          </a:prstGeom>
        </p:spPr>
        <p:txBody>
          <a:bodyPr wrap="square">
            <a:spAutoFit/>
          </a:bodyPr>
          <a:lstStyle/>
          <a:p>
            <a:r>
              <a:rPr lang="zh-CN" altLang="en-US" sz="1600" b="1" dirty="0">
                <a:solidFill>
                  <a:schemeClr val="bg1"/>
                </a:solidFill>
                <a:latin typeface="Arial" panose="020B0604020202020204" pitchFamily="34" charset="0"/>
                <a:ea typeface="微软雅黑" panose="020B0503020204020204" pitchFamily="34" charset="-122"/>
                <a:sym typeface="Arial" panose="020B0604020202020204" pitchFamily="34" charset="0"/>
              </a:rPr>
              <a:t>少壮不努力，老大徒伤悲</a:t>
            </a:r>
            <a:r>
              <a:rPr lang="zh-CN" altLang="en-US" sz="1600" b="1"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t>
            </a:r>
            <a:endParaRPr lang="id-ID" sz="16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27" name="Straight Connector 26"/>
          <p:cNvCxnSpPr/>
          <p:nvPr/>
        </p:nvCxnSpPr>
        <p:spPr>
          <a:xfrm>
            <a:off x="8715705" y="2975317"/>
            <a:ext cx="13716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p:nvCxnSpPr>
        <p:spPr>
          <a:xfrm>
            <a:off x="8399689" y="3809149"/>
            <a:ext cx="2013449" cy="0"/>
          </a:xfrm>
          <a:prstGeom prst="line">
            <a:avLst/>
          </a:prstGeom>
          <a:ln>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29" name="Rectangle 28"/>
          <p:cNvSpPr/>
          <p:nvPr/>
        </p:nvSpPr>
        <p:spPr>
          <a:xfrm>
            <a:off x="8399689" y="3336016"/>
            <a:ext cx="2013449" cy="94626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5361193" y="892722"/>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42" name="文本框 41"/>
          <p:cNvSpPr txBox="1"/>
          <p:nvPr/>
        </p:nvSpPr>
        <p:spPr>
          <a:xfrm>
            <a:off x="3908952" y="317922"/>
            <a:ext cx="435816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亲子阅读</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rPr>
              <a:t>读书格言</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44" name="组合 43"/>
          <p:cNvGrpSpPr/>
          <p:nvPr/>
        </p:nvGrpSpPr>
        <p:grpSpPr>
          <a:xfrm>
            <a:off x="3077391" y="640517"/>
            <a:ext cx="6065788" cy="0"/>
            <a:chOff x="4615664" y="960506"/>
            <a:chExt cx="9102718" cy="0"/>
          </a:xfrm>
        </p:grpSpPr>
        <p:cxnSp>
          <p:nvCxnSpPr>
            <p:cNvPr id="45" name="321"/>
            <p:cNvCxnSpPr/>
            <p:nvPr/>
          </p:nvCxnSpPr>
          <p:spPr bwMode="auto">
            <a:xfrm flipH="1">
              <a:off x="4615664"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46" name="3 22"/>
            <p:cNvCxnSpPr/>
            <p:nvPr/>
          </p:nvCxnSpPr>
          <p:spPr bwMode="auto">
            <a:xfrm flipH="1">
              <a:off x="12403703"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2" name="Rectangle 7"/>
          <p:cNvSpPr/>
          <p:nvPr/>
        </p:nvSpPr>
        <p:spPr>
          <a:xfrm>
            <a:off x="1984186" y="3639872"/>
            <a:ext cx="1637828" cy="338554"/>
          </a:xfrm>
          <a:prstGeom prst="rect">
            <a:avLst/>
          </a:prstGeom>
        </p:spPr>
        <p:txBody>
          <a:bodyPr wrap="square">
            <a:spAutoFit/>
          </a:bodyPr>
          <a:lstStyle/>
          <a:p>
            <a:r>
              <a:rPr lang="en-US" altLang="zh-CN" sz="16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董其昌</a:t>
            </a:r>
            <a:endParaRPr lang="id-ID"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Rectangle 13"/>
          <p:cNvSpPr/>
          <p:nvPr/>
        </p:nvSpPr>
        <p:spPr>
          <a:xfrm>
            <a:off x="4205101" y="3639872"/>
            <a:ext cx="1721701" cy="338554"/>
          </a:xfrm>
          <a:prstGeom prst="rect">
            <a:avLst/>
          </a:prstGeom>
        </p:spPr>
        <p:txBody>
          <a:bodyPr wrap="square">
            <a:spAutoFit/>
          </a:bodyPr>
          <a:lstStyle/>
          <a:p>
            <a:r>
              <a:rPr lang="en-US" altLang="zh-CN" sz="16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韩愈</a:t>
            </a:r>
            <a:endParaRPr lang="id-ID"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Rectangle 19"/>
          <p:cNvSpPr/>
          <p:nvPr/>
        </p:nvSpPr>
        <p:spPr>
          <a:xfrm>
            <a:off x="6425556" y="3639872"/>
            <a:ext cx="1637828" cy="338554"/>
          </a:xfrm>
          <a:prstGeom prst="rect">
            <a:avLst/>
          </a:prstGeom>
        </p:spPr>
        <p:txBody>
          <a:bodyPr wrap="square">
            <a:spAutoFit/>
          </a:bodyPr>
          <a:lstStyle/>
          <a:p>
            <a:r>
              <a:rPr lang="en-US" altLang="zh-CN" sz="16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杜甫</a:t>
            </a:r>
            <a:endParaRPr lang="id-ID"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Rectangle 25"/>
          <p:cNvSpPr/>
          <p:nvPr/>
        </p:nvSpPr>
        <p:spPr>
          <a:xfrm>
            <a:off x="8607157" y="3639872"/>
            <a:ext cx="1637828" cy="338554"/>
          </a:xfrm>
          <a:prstGeom prst="rect">
            <a:avLst/>
          </a:prstGeom>
        </p:spPr>
        <p:txBody>
          <a:bodyPr wrap="square">
            <a:spAutoFit/>
          </a:bodyPr>
          <a:lstStyle/>
          <a:p>
            <a:r>
              <a:rPr lang="en-US" altLang="zh-CN" sz="1600" b="1" dirty="0" smtClean="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张岱</a:t>
            </a:r>
            <a:endParaRPr lang="id-ID" sz="16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矩形 37"/>
          <p:cNvSpPr>
            <a:spLocks noChangeArrowheads="1"/>
          </p:cNvSpPr>
          <p:nvPr/>
        </p:nvSpPr>
        <p:spPr bwMode="auto">
          <a:xfrm>
            <a:off x="398649" y="1589562"/>
            <a:ext cx="3531710" cy="1628555"/>
          </a:xfrm>
          <a:prstGeom prst="rect">
            <a:avLst/>
          </a:prstGeom>
          <a:solidFill>
            <a:srgbClr val="DD934A"/>
          </a:solidFill>
          <a:ln>
            <a:noFill/>
          </a:ln>
        </p:spPr>
        <p:txBody>
          <a:bodyPr anchor="ctr"/>
          <a:lstStyle/>
          <a:p>
            <a:pPr>
              <a:buFont typeface="Arial" panose="020B0604020202020204" pitchFamily="34" charset="0"/>
            </a:pPr>
            <a:endParaRPr lang="zh-CN" altLang="zh-CN" sz="3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文本框 20"/>
          <p:cNvSpPr txBox="1"/>
          <p:nvPr/>
        </p:nvSpPr>
        <p:spPr>
          <a:xfrm>
            <a:off x="1148979" y="1882151"/>
            <a:ext cx="800219" cy="461665"/>
          </a:xfrm>
          <a:prstGeom prst="rect">
            <a:avLst/>
          </a:prstGeom>
          <a:noFill/>
        </p:spPr>
        <p:txBody>
          <a:bodyPr wrap="none" rtlCol="0">
            <a:spAutoFit/>
          </a:bodyPr>
          <a:lstStyle/>
          <a:p>
            <a:r>
              <a:rPr lang="zh-CN" alt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迷惑</a:t>
            </a:r>
            <a:endParaRPr lang="zh-CN" alt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文本框 26"/>
          <p:cNvSpPr txBox="1"/>
          <p:nvPr/>
        </p:nvSpPr>
        <p:spPr>
          <a:xfrm>
            <a:off x="1148979" y="2368572"/>
            <a:ext cx="2101857" cy="656590"/>
          </a:xfrm>
          <a:prstGeom prst="rect">
            <a:avLst/>
          </a:prstGeom>
          <a:noFill/>
        </p:spPr>
        <p:txBody>
          <a:bodyPr wrap="none" rtlCol="0">
            <a:spAutoFit/>
          </a:bodyPr>
          <a:lstStyle/>
          <a:p>
            <a:pPr>
              <a:lnSpc>
                <a:spcPts val="22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迷失只是迷茫，路就在脚下</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ts val="22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擦亮双眼一切都是浮云</a:t>
            </a:r>
            <a:endPar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矩形 38"/>
          <p:cNvSpPr>
            <a:spLocks noChangeArrowheads="1"/>
          </p:cNvSpPr>
          <p:nvPr/>
        </p:nvSpPr>
        <p:spPr bwMode="auto">
          <a:xfrm>
            <a:off x="2157362" y="3281608"/>
            <a:ext cx="3531710" cy="1628555"/>
          </a:xfrm>
          <a:prstGeom prst="rect">
            <a:avLst/>
          </a:prstGeom>
          <a:solidFill>
            <a:srgbClr val="DD934A"/>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600">
              <a:solidFill>
                <a:schemeClr val="bg1"/>
              </a:solidFill>
              <a:ea typeface="微软雅黑" panose="020B0503020204020204" pitchFamily="34" charset="-122"/>
              <a:cs typeface="+mn-ea"/>
              <a:sym typeface="Arial" panose="020B0604020202020204" pitchFamily="34" charset="0"/>
            </a:endParaRPr>
          </a:p>
        </p:txBody>
      </p:sp>
      <p:sp>
        <p:nvSpPr>
          <p:cNvPr id="22" name="文本框 21"/>
          <p:cNvSpPr txBox="1"/>
          <p:nvPr/>
        </p:nvSpPr>
        <p:spPr>
          <a:xfrm>
            <a:off x="2599956" y="3587586"/>
            <a:ext cx="1415772" cy="461665"/>
          </a:xfrm>
          <a:prstGeom prst="rect">
            <a:avLst/>
          </a:prstGeom>
          <a:noFill/>
        </p:spPr>
        <p:txBody>
          <a:bodyPr wrap="none" rtlCol="0">
            <a:spAutoFit/>
          </a:bodyPr>
          <a:lstStyle/>
          <a:p>
            <a:r>
              <a:rPr lang="zh-CN" alt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读书活动</a:t>
            </a:r>
            <a:endParaRPr lang="zh-CN" alt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文本框 27"/>
          <p:cNvSpPr txBox="1"/>
          <p:nvPr/>
        </p:nvSpPr>
        <p:spPr>
          <a:xfrm>
            <a:off x="2599956" y="4035168"/>
            <a:ext cx="2646878" cy="656590"/>
          </a:xfrm>
          <a:prstGeom prst="rect">
            <a:avLst/>
          </a:prstGeom>
          <a:noFill/>
        </p:spPr>
        <p:txBody>
          <a:bodyPr wrap="none" rtlCol="0">
            <a:spAutoFit/>
          </a:bodyPr>
          <a:lstStyle/>
          <a:p>
            <a:pPr>
              <a:lnSpc>
                <a:spcPts val="22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大步大步的往前走，一切都可以改变</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ts val="22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我就是我的主人</a:t>
            </a:r>
            <a:endPar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矩形 39"/>
          <p:cNvSpPr>
            <a:spLocks noChangeArrowheads="1"/>
          </p:cNvSpPr>
          <p:nvPr/>
        </p:nvSpPr>
        <p:spPr bwMode="auto">
          <a:xfrm>
            <a:off x="398649" y="4973656"/>
            <a:ext cx="3531710" cy="1628555"/>
          </a:xfrm>
          <a:prstGeom prst="rect">
            <a:avLst/>
          </a:prstGeom>
          <a:solidFill>
            <a:srgbClr val="DD934A"/>
          </a:solidFill>
          <a:ln>
            <a:noFill/>
          </a:ln>
        </p:spPr>
        <p:txBody>
          <a:bodyPr anchor="ctr"/>
          <a:lstStyle/>
          <a:p>
            <a:pPr>
              <a:buFont typeface="Arial" panose="020B0604020202020204" pitchFamily="34" charset="0"/>
            </a:pPr>
            <a:endParaRPr lang="zh-CN" altLang="zh-CN" sz="360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文本框 22"/>
          <p:cNvSpPr txBox="1"/>
          <p:nvPr/>
        </p:nvSpPr>
        <p:spPr>
          <a:xfrm>
            <a:off x="918177" y="5261409"/>
            <a:ext cx="800219" cy="461665"/>
          </a:xfrm>
          <a:prstGeom prst="rect">
            <a:avLst/>
          </a:prstGeom>
          <a:noFill/>
        </p:spPr>
        <p:txBody>
          <a:bodyPr wrap="none" rtlCol="0">
            <a:spAutoFit/>
          </a:bodyPr>
          <a:lstStyle/>
          <a:p>
            <a:r>
              <a:rPr lang="zh-CN" alt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创新</a:t>
            </a:r>
            <a:endParaRPr lang="zh-CN" alt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文本框 28"/>
          <p:cNvSpPr txBox="1"/>
          <p:nvPr/>
        </p:nvSpPr>
        <p:spPr>
          <a:xfrm>
            <a:off x="918177" y="5697149"/>
            <a:ext cx="2492990" cy="656590"/>
          </a:xfrm>
          <a:prstGeom prst="rect">
            <a:avLst/>
          </a:prstGeom>
          <a:noFill/>
        </p:spPr>
        <p:txBody>
          <a:bodyPr wrap="none" rtlCol="0">
            <a:spAutoFit/>
          </a:bodyPr>
          <a:lstStyle/>
          <a:p>
            <a:pPr>
              <a:lnSpc>
                <a:spcPts val="22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想象无处不在，捉住每一处的细节</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ts val="22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都能让你发现新东西</a:t>
            </a:r>
            <a:endPar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矩形 17"/>
          <p:cNvSpPr/>
          <p:nvPr/>
        </p:nvSpPr>
        <p:spPr>
          <a:xfrm>
            <a:off x="5361193" y="892722"/>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19" name="文本框 18"/>
          <p:cNvSpPr txBox="1"/>
          <p:nvPr/>
        </p:nvSpPr>
        <p:spPr>
          <a:xfrm>
            <a:off x="3794067" y="317922"/>
            <a:ext cx="458793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亲子阅读</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rPr>
              <a:t>读书活动</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20" name="组合 19"/>
          <p:cNvGrpSpPr/>
          <p:nvPr/>
        </p:nvGrpSpPr>
        <p:grpSpPr>
          <a:xfrm>
            <a:off x="3077391" y="640517"/>
            <a:ext cx="6065788" cy="0"/>
            <a:chOff x="4615664" y="960506"/>
            <a:chExt cx="9102718" cy="0"/>
          </a:xfrm>
        </p:grpSpPr>
        <p:cxnSp>
          <p:nvCxnSpPr>
            <p:cNvPr id="30" name="321"/>
            <p:cNvCxnSpPr/>
            <p:nvPr/>
          </p:nvCxnSpPr>
          <p:spPr bwMode="auto">
            <a:xfrm flipH="1">
              <a:off x="4615664"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31" name="3 22"/>
            <p:cNvCxnSpPr/>
            <p:nvPr/>
          </p:nvCxnSpPr>
          <p:spPr bwMode="auto">
            <a:xfrm flipH="1">
              <a:off x="12403703"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sp>
        <p:nvSpPr>
          <p:cNvPr id="32" name="矩形 38"/>
          <p:cNvSpPr>
            <a:spLocks noChangeArrowheads="1"/>
          </p:cNvSpPr>
          <p:nvPr/>
        </p:nvSpPr>
        <p:spPr bwMode="auto">
          <a:xfrm>
            <a:off x="5752964" y="4964805"/>
            <a:ext cx="6101898" cy="1628555"/>
          </a:xfrm>
          <a:prstGeom prst="rect">
            <a:avLst/>
          </a:prstGeom>
          <a:solidFill>
            <a:srgbClr val="DD934A"/>
          </a:solidFill>
          <a:ln>
            <a:noFill/>
          </a:ln>
        </p:spPr>
        <p:txBody>
          <a:bodyPr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zh-CN" sz="3600">
              <a:solidFill>
                <a:schemeClr val="bg1"/>
              </a:solidFill>
              <a:ea typeface="微软雅黑" panose="020B0503020204020204" pitchFamily="34" charset="-122"/>
              <a:cs typeface="+mn-ea"/>
              <a:sym typeface="Arial" panose="020B0604020202020204" pitchFamily="34" charset="0"/>
            </a:endParaRPr>
          </a:p>
        </p:txBody>
      </p:sp>
      <p:sp>
        <p:nvSpPr>
          <p:cNvPr id="33" name="文本框 32"/>
          <p:cNvSpPr txBox="1"/>
          <p:nvPr/>
        </p:nvSpPr>
        <p:spPr>
          <a:xfrm>
            <a:off x="6195558" y="5270783"/>
            <a:ext cx="800219" cy="461665"/>
          </a:xfrm>
          <a:prstGeom prst="rect">
            <a:avLst/>
          </a:prstGeom>
          <a:noFill/>
        </p:spPr>
        <p:txBody>
          <a:bodyPr wrap="none" rtlCol="0">
            <a:spAutoFit/>
          </a:bodyPr>
          <a:lstStyle/>
          <a:p>
            <a:r>
              <a:rPr lang="zh-CN" alt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改变</a:t>
            </a:r>
            <a:endParaRPr lang="zh-CN" altLang="en-US" sz="24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文本框 33"/>
          <p:cNvSpPr txBox="1"/>
          <p:nvPr/>
        </p:nvSpPr>
        <p:spPr>
          <a:xfrm>
            <a:off x="6195558" y="5718365"/>
            <a:ext cx="2646878" cy="656590"/>
          </a:xfrm>
          <a:prstGeom prst="rect">
            <a:avLst/>
          </a:prstGeom>
          <a:noFill/>
        </p:spPr>
        <p:txBody>
          <a:bodyPr wrap="none" rtlCol="0">
            <a:spAutoFit/>
          </a:bodyPr>
          <a:lstStyle/>
          <a:p>
            <a:pPr>
              <a:lnSpc>
                <a:spcPts val="22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大步大步的往前走，一切都可以改变</a:t>
            </a:r>
            <a:endParaRPr lang="en-US" altLang="zh-CN"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a:p>
            <a:pPr>
              <a:lnSpc>
                <a:spcPts val="2200"/>
              </a:lnSpc>
            </a:pPr>
            <a:r>
              <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我就是我的主人</a:t>
            </a:r>
            <a:endParaRPr lang="zh-CN" alt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pic>
        <p:nvPicPr>
          <p:cNvPr id="10" name="图片占位符 9"/>
          <p:cNvPicPr>
            <a:picLocks noGrp="1" noChangeAspect="1"/>
          </p:cNvPicPr>
          <p:nvPr>
            <p:ph type="pic" sz="quarter" idx="23"/>
          </p:nvPr>
        </p:nvPicPr>
        <p:blipFill>
          <a:blip r:embed="rId1" cstate="print">
            <a:extLst>
              <a:ext uri="{28A0092B-C50C-407E-A947-70E740481C1C}">
                <a14:useLocalDpi xmlns:a14="http://schemas.microsoft.com/office/drawing/2010/main" val="0"/>
              </a:ext>
            </a:extLst>
          </a:blip>
          <a:srcRect t="14010" b="14010"/>
          <a:stretch>
            <a:fillRect/>
          </a:stretch>
        </p:blipFill>
        <p:spPr/>
      </p:pic>
      <p:pic>
        <p:nvPicPr>
          <p:cNvPr id="11" name="图片占位符 10"/>
          <p:cNvPicPr>
            <a:picLocks noGrp="1" noChangeAspect="1"/>
          </p:cNvPicPr>
          <p:nvPr>
            <p:ph type="pic" sz="quarter" idx="24"/>
          </p:nvPr>
        </p:nvPicPr>
        <p:blipFill>
          <a:blip r:embed="rId2" cstate="print">
            <a:extLst>
              <a:ext uri="{28A0092B-C50C-407E-A947-70E740481C1C}">
                <a14:useLocalDpi xmlns:a14="http://schemas.microsoft.com/office/drawing/2010/main" val="0"/>
              </a:ext>
            </a:extLst>
          </a:blip>
          <a:srcRect t="18156" b="18156"/>
          <a:stretch>
            <a:fillRect/>
          </a:stretch>
        </p:blipFill>
        <p:spPr/>
      </p:pic>
      <p:pic>
        <p:nvPicPr>
          <p:cNvPr id="15" name="图片占位符 14"/>
          <p:cNvPicPr>
            <a:picLocks noGrp="1" noChangeAspect="1"/>
          </p:cNvPicPr>
          <p:nvPr>
            <p:ph type="pic" sz="quarter" idx="25"/>
          </p:nvPr>
        </p:nvPicPr>
        <p:blipFill>
          <a:blip r:embed="rId3" cstate="print">
            <a:extLst>
              <a:ext uri="{28A0092B-C50C-407E-A947-70E740481C1C}">
                <a14:useLocalDpi xmlns:a14="http://schemas.microsoft.com/office/drawing/2010/main" val="0"/>
              </a:ext>
            </a:extLst>
          </a:blip>
          <a:srcRect t="18218" b="18218"/>
          <a:stretch>
            <a:fillRect/>
          </a:stretch>
        </p:blipFill>
        <p:spPr/>
      </p:pic>
      <p:pic>
        <p:nvPicPr>
          <p:cNvPr id="36" name="图片占位符 35"/>
          <p:cNvPicPr>
            <a:picLocks noGrp="1" noChangeAspect="1"/>
          </p:cNvPicPr>
          <p:nvPr>
            <p:ph type="pic" sz="quarter" idx="26"/>
          </p:nvPr>
        </p:nvPicPr>
        <p:blipFill rotWithShape="1">
          <a:blip r:embed="rId4" cstate="print">
            <a:extLst>
              <a:ext uri="{28A0092B-C50C-407E-A947-70E740481C1C}">
                <a14:useLocalDpi xmlns:a14="http://schemas.microsoft.com/office/drawing/2010/main" val="0"/>
              </a:ext>
            </a:extLst>
          </a:blip>
          <a:srcRect t="15338" b="48380"/>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Rectangle 49"/>
          <p:cNvSpPr/>
          <p:nvPr/>
        </p:nvSpPr>
        <p:spPr>
          <a:xfrm>
            <a:off x="6136142" y="1754044"/>
            <a:ext cx="3027929" cy="25519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51" name="Rectangle 50"/>
          <p:cNvSpPr/>
          <p:nvPr/>
        </p:nvSpPr>
        <p:spPr>
          <a:xfrm>
            <a:off x="9164071" y="1754044"/>
            <a:ext cx="3027929" cy="25519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52" name="Rectangle 51"/>
          <p:cNvSpPr/>
          <p:nvPr/>
        </p:nvSpPr>
        <p:spPr>
          <a:xfrm>
            <a:off x="6136141" y="4306022"/>
            <a:ext cx="3027929" cy="255197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Rectangle 52"/>
          <p:cNvSpPr/>
          <p:nvPr/>
        </p:nvSpPr>
        <p:spPr>
          <a:xfrm>
            <a:off x="9164071" y="4306022"/>
            <a:ext cx="3027929" cy="25519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62" name="7 CuadroTexto"/>
          <p:cNvSpPr txBox="1"/>
          <p:nvPr/>
        </p:nvSpPr>
        <p:spPr>
          <a:xfrm>
            <a:off x="6396546" y="2623678"/>
            <a:ext cx="2457000" cy="707886"/>
          </a:xfrm>
          <a:prstGeom prst="rect">
            <a:avLst/>
          </a:prstGeom>
          <a:noFill/>
        </p:spPr>
        <p:txBody>
          <a:bodyPr wrap="square">
            <a:spAutoFit/>
          </a:bodyPr>
          <a:lstStyle/>
          <a:p>
            <a:pPr>
              <a:defRPr/>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Lato" charset="0"/>
                <a:sym typeface="Arial" panose="020B0604020202020204" pitchFamily="34" charset="0"/>
              </a:rPr>
              <a:t>是时候亮出我的精神食粮</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64" name="7 CuadroTexto"/>
          <p:cNvSpPr txBox="1"/>
          <p:nvPr/>
        </p:nvSpPr>
        <p:spPr>
          <a:xfrm>
            <a:off x="9423916" y="5141142"/>
            <a:ext cx="2457000" cy="707886"/>
          </a:xfrm>
          <a:prstGeom prst="rect">
            <a:avLst/>
          </a:prstGeom>
          <a:noFill/>
        </p:spPr>
        <p:txBody>
          <a:bodyPr wrap="square">
            <a:spAutoFit/>
          </a:bodyPr>
          <a:lstStyle/>
          <a:p>
            <a:pPr>
              <a:defRPr/>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Lato" charset="0"/>
                <a:sym typeface="Arial" panose="020B0604020202020204" pitchFamily="34" charset="0"/>
              </a:rPr>
              <a:t>在繁杂的世界里寻找心灵的归处</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66" name="7 CuadroTexto"/>
          <p:cNvSpPr txBox="1"/>
          <p:nvPr/>
        </p:nvSpPr>
        <p:spPr>
          <a:xfrm>
            <a:off x="6421607" y="5141142"/>
            <a:ext cx="2457000" cy="707886"/>
          </a:xfrm>
          <a:prstGeom prst="rect">
            <a:avLst/>
          </a:prstGeom>
          <a:noFill/>
        </p:spPr>
        <p:txBody>
          <a:bodyPr wrap="square">
            <a:spAutoFit/>
          </a:bodyPr>
          <a:lstStyle/>
          <a:p>
            <a:pPr>
              <a:defRPr/>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Lato" charset="0"/>
                <a:sym typeface="Arial" panose="020B0604020202020204" pitchFamily="34" charset="0"/>
              </a:rPr>
              <a:t>与书为伴寻找心灵居所</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68" name="7 CuadroTexto"/>
          <p:cNvSpPr txBox="1"/>
          <p:nvPr/>
        </p:nvSpPr>
        <p:spPr>
          <a:xfrm>
            <a:off x="9449531" y="2629061"/>
            <a:ext cx="2457000" cy="707886"/>
          </a:xfrm>
          <a:prstGeom prst="rect">
            <a:avLst/>
          </a:prstGeom>
          <a:noFill/>
        </p:spPr>
        <p:txBody>
          <a:bodyPr wrap="square">
            <a:spAutoFit/>
          </a:bodyPr>
          <a:lstStyle/>
          <a:p>
            <a:pPr>
              <a:defRPr/>
            </a:pPr>
            <a:r>
              <a:rPr lang="zh-CN" altLang="en-US" sz="2000" b="1" dirty="0">
                <a:solidFill>
                  <a:schemeClr val="tx1">
                    <a:lumMod val="65000"/>
                    <a:lumOff val="35000"/>
                  </a:schemeClr>
                </a:solidFill>
                <a:latin typeface="Arial" panose="020B0604020202020204" pitchFamily="34" charset="0"/>
                <a:ea typeface="微软雅黑" panose="020B0503020204020204" pitchFamily="34" charset="-122"/>
                <a:cs typeface="Lato" charset="0"/>
                <a:sym typeface="Arial" panose="020B0604020202020204" pitchFamily="34" charset="0"/>
              </a:rPr>
              <a:t>脚步无法丈量的地方书籍可以</a:t>
            </a:r>
            <a:endParaRPr lang="en-US" sz="2000" b="1" dirty="0">
              <a:solidFill>
                <a:schemeClr val="tx1">
                  <a:lumMod val="65000"/>
                  <a:lumOff val="35000"/>
                </a:schemeClr>
              </a:solidFill>
              <a:latin typeface="Arial" panose="020B0604020202020204" pitchFamily="34" charset="0"/>
              <a:ea typeface="微软雅黑" panose="020B0503020204020204" pitchFamily="34" charset="-122"/>
              <a:cs typeface="Lato" charset="0"/>
              <a:sym typeface="Arial" panose="020B0604020202020204" pitchFamily="34" charset="0"/>
            </a:endParaRPr>
          </a:p>
        </p:txBody>
      </p:sp>
      <p:sp>
        <p:nvSpPr>
          <p:cNvPr id="7" name="TextBox 6"/>
          <p:cNvSpPr txBox="1"/>
          <p:nvPr/>
        </p:nvSpPr>
        <p:spPr>
          <a:xfrm>
            <a:off x="1080114" y="2425741"/>
            <a:ext cx="3432350" cy="861774"/>
          </a:xfrm>
          <a:prstGeom prst="rect">
            <a:avLst/>
          </a:prstGeom>
          <a:noFill/>
        </p:spPr>
        <p:txBody>
          <a:bodyPr wrap="none" rtlCol="0">
            <a:spAutoFit/>
          </a:bodyPr>
          <a:lstStyle/>
          <a:p>
            <a:pPr>
              <a:lnSpc>
                <a:spcPts val="3000"/>
              </a:lnSpc>
            </a:pPr>
            <a:r>
              <a:rPr lang="id-ID"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Research</a:t>
            </a:r>
            <a:endParaRPr lang="id-ID"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ts val="3000"/>
              </a:lnSpc>
            </a:pPr>
            <a:r>
              <a:rPr lang="id-ID" sz="3200" b="1" dirty="0">
                <a:solidFill>
                  <a:schemeClr val="bg1"/>
                </a:solidFill>
                <a:latin typeface="Arial" panose="020B0604020202020204" pitchFamily="34" charset="0"/>
                <a:ea typeface="微软雅黑" panose="020B0503020204020204" pitchFamily="34" charset="-122"/>
                <a:sym typeface="Arial" panose="020B0604020202020204" pitchFamily="34" charset="0"/>
              </a:rPr>
              <a:t>Your Destination</a:t>
            </a:r>
            <a:endParaRPr lang="id-ID" sz="32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8" name="Straight Connector 7"/>
          <p:cNvCxnSpPr/>
          <p:nvPr/>
        </p:nvCxnSpPr>
        <p:spPr>
          <a:xfrm rot="16200000">
            <a:off x="1306406" y="3246797"/>
            <a:ext cx="0" cy="26670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1080114" y="3627858"/>
            <a:ext cx="4001612" cy="425758"/>
          </a:xfrm>
          <a:prstGeom prst="rect">
            <a:avLst/>
          </a:prstGeom>
          <a:noFill/>
        </p:spPr>
        <p:txBody>
          <a:bodyPr wrap="square" rtlCol="0">
            <a:spAutoFit/>
          </a:bodyPr>
          <a:lstStyle/>
          <a:p>
            <a:pPr>
              <a:lnSpc>
                <a:spcPts val="1300"/>
              </a:lnSpc>
            </a:pPr>
            <a:r>
              <a:rPr lang="id-ID" sz="900" dirty="0">
                <a:solidFill>
                  <a:schemeClr val="bg1"/>
                </a:solidFill>
                <a:latin typeface="Arial" panose="020B0604020202020204" pitchFamily="34" charset="0"/>
                <a:ea typeface="微软雅黑" panose="020B0503020204020204" pitchFamily="34" charset="-122"/>
                <a:sym typeface="Arial" panose="020B0604020202020204" pitchFamily="34" charset="0"/>
              </a:rPr>
              <a:t>Lorem ipsum dolor sit amet, consectetur adipiscing elit, sed do eiusmod tempor incididunt ut labore et dolore magna aliqua.</a:t>
            </a:r>
            <a:endParaRPr lang="id-ID" sz="9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5361193" y="892722"/>
            <a:ext cx="1453680" cy="215444"/>
          </a:xfrm>
          <a:prstGeom prst="rect">
            <a:avLst/>
          </a:prstGeom>
        </p:spPr>
        <p:txBody>
          <a:bodyPr wrap="square">
            <a:spAutoFit/>
          </a:bodyPr>
          <a:lstStyle/>
          <a:p>
            <a:pPr algn="ctr" defTabSz="1219200">
              <a:defRPr/>
            </a:pPr>
            <a:r>
              <a:rPr lang="en-US" altLang="zh-CN" sz="800" dirty="0" smtClean="0">
                <a:solidFill>
                  <a:schemeClr val="bg1">
                    <a:lumMod val="50000"/>
                  </a:schemeClr>
                </a:solidFill>
                <a:cs typeface="+mn-ea"/>
                <a:sym typeface="Arial" panose="020B0604020202020204" pitchFamily="34" charset="0"/>
              </a:rPr>
              <a:t>WORLD READING DAY</a:t>
            </a:r>
            <a:endParaRPr lang="en-US" altLang="zh-CN" sz="800" dirty="0">
              <a:solidFill>
                <a:schemeClr val="bg1">
                  <a:lumMod val="50000"/>
                </a:schemeClr>
              </a:solidFill>
              <a:cs typeface="+mn-ea"/>
              <a:sym typeface="Arial" panose="020B0604020202020204" pitchFamily="34" charset="0"/>
            </a:endParaRPr>
          </a:p>
        </p:txBody>
      </p:sp>
      <p:sp>
        <p:nvSpPr>
          <p:cNvPr id="21" name="文本框 20"/>
          <p:cNvSpPr txBox="1"/>
          <p:nvPr/>
        </p:nvSpPr>
        <p:spPr>
          <a:xfrm>
            <a:off x="3794067" y="317922"/>
            <a:ext cx="4587934" cy="584775"/>
          </a:xfrm>
          <a:prstGeom prst="rect">
            <a:avLst/>
          </a:prstGeom>
          <a:noFill/>
        </p:spPr>
        <p:txBody>
          <a:bodyPr wrap="square">
            <a:spAutoFit/>
          </a:bodyPr>
          <a:lstStyle>
            <a:defPPr>
              <a:defRPr lang="zh-CN"/>
            </a:defPPr>
            <a:lvl1pPr algn="ctr">
              <a:lnSpc>
                <a:spcPct val="150000"/>
              </a:lnSpc>
              <a:defRPr sz="1400">
                <a:gradFill>
                  <a:gsLst>
                    <a:gs pos="0">
                      <a:srgbClr val="08AEEA"/>
                    </a:gs>
                    <a:gs pos="100000">
                      <a:srgbClr val="2AF598"/>
                    </a:gs>
                  </a:gsLst>
                  <a:lin ang="2700000" scaled="0"/>
                </a:gradFill>
                <a:latin typeface="微软雅黑" panose="020B0503020204020204" pitchFamily="34" charset="-122"/>
                <a:ea typeface="微软雅黑" panose="020B0503020204020204" pitchFamily="34" charset="-122"/>
              </a:defRPr>
            </a:lvl1pPr>
          </a:lstStyle>
          <a:p>
            <a:pPr defTabSz="1219200">
              <a:lnSpc>
                <a:spcPct val="100000"/>
              </a:lnSpc>
              <a:defRPr/>
            </a:pPr>
            <a:r>
              <a:rPr lang="zh-CN" altLang="en-US" sz="3200" b="1" dirty="0" smtClean="0">
                <a:solidFill>
                  <a:schemeClr val="tx1">
                    <a:lumMod val="75000"/>
                    <a:lumOff val="25000"/>
                  </a:schemeClr>
                </a:solidFill>
                <a:latin typeface="Arial" panose="020B0604020202020204" pitchFamily="34" charset="0"/>
                <a:cs typeface="+mn-ea"/>
                <a:sym typeface="Arial" panose="020B0604020202020204" pitchFamily="34" charset="0"/>
              </a:rPr>
              <a:t>亲子阅读</a:t>
            </a:r>
            <a:r>
              <a:rPr lang="en-US" altLang="zh-CN" sz="3200" b="1" dirty="0" smtClean="0">
                <a:solidFill>
                  <a:schemeClr val="tx1">
                    <a:lumMod val="75000"/>
                    <a:lumOff val="25000"/>
                  </a:schemeClr>
                </a:solidFill>
                <a:latin typeface="Arial" panose="020B0604020202020204" pitchFamily="34" charset="0"/>
                <a:cs typeface="+mn-ea"/>
                <a:sym typeface="Arial" panose="020B0604020202020204" pitchFamily="34" charset="0"/>
              </a:rPr>
              <a:t>·</a:t>
            </a:r>
            <a:r>
              <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rPr>
              <a:t>宣传口号</a:t>
            </a:r>
            <a:endParaRPr lang="zh-CN" altLang="en-US" sz="3200" b="1" dirty="0">
              <a:solidFill>
                <a:schemeClr val="tx1">
                  <a:lumMod val="75000"/>
                  <a:lumOff val="25000"/>
                </a:schemeClr>
              </a:solidFill>
              <a:latin typeface="Arial" panose="020B0604020202020204" pitchFamily="34" charset="0"/>
              <a:cs typeface="+mn-ea"/>
              <a:sym typeface="Arial" panose="020B0604020202020204" pitchFamily="34" charset="0"/>
            </a:endParaRPr>
          </a:p>
        </p:txBody>
      </p:sp>
      <p:grpSp>
        <p:nvGrpSpPr>
          <p:cNvPr id="22" name="组合 21"/>
          <p:cNvGrpSpPr/>
          <p:nvPr/>
        </p:nvGrpSpPr>
        <p:grpSpPr>
          <a:xfrm>
            <a:off x="3077391" y="640517"/>
            <a:ext cx="6065788" cy="0"/>
            <a:chOff x="4615664" y="960506"/>
            <a:chExt cx="9102718" cy="0"/>
          </a:xfrm>
        </p:grpSpPr>
        <p:cxnSp>
          <p:nvCxnSpPr>
            <p:cNvPr id="23" name="321"/>
            <p:cNvCxnSpPr/>
            <p:nvPr/>
          </p:nvCxnSpPr>
          <p:spPr bwMode="auto">
            <a:xfrm flipH="1">
              <a:off x="4615664"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3 22"/>
            <p:cNvCxnSpPr/>
            <p:nvPr/>
          </p:nvCxnSpPr>
          <p:spPr bwMode="auto">
            <a:xfrm flipH="1">
              <a:off x="12403703" y="960506"/>
              <a:ext cx="1314679"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6" name="图片占位符 5"/>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3590" r="13590"/>
          <a:stretch>
            <a:fillRect/>
          </a:stretch>
        </p:blipFill>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22" presetClass="entr" presetSubtype="8"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left)">
                                      <p:cBhvr>
                                        <p:cTn id="10" dur="500"/>
                                        <p:tgtEl>
                                          <p:spTgt spid="8"/>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wipe(left)">
                                      <p:cBhvr>
                                        <p:cTn id="13" dur="500"/>
                                        <p:tgtEl>
                                          <p:spTgt spid="9"/>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2" fill="hold" grpId="0" nodeType="click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additive="base">
                                        <p:cTn id="18" dur="500" fill="hold"/>
                                        <p:tgtEl>
                                          <p:spTgt spid="50"/>
                                        </p:tgtEl>
                                        <p:attrNameLst>
                                          <p:attrName>ppt_x</p:attrName>
                                        </p:attrNameLst>
                                      </p:cBhvr>
                                      <p:tavLst>
                                        <p:tav tm="0">
                                          <p:val>
                                            <p:strVal val="1+#ppt_w/2"/>
                                          </p:val>
                                        </p:tav>
                                        <p:tav tm="100000">
                                          <p:val>
                                            <p:strVal val="#ppt_x"/>
                                          </p:val>
                                        </p:tav>
                                      </p:tavLst>
                                    </p:anim>
                                    <p:anim calcmode="lin" valueType="num">
                                      <p:cBhvr additive="base">
                                        <p:cTn id="19" dur="500" fill="hold"/>
                                        <p:tgtEl>
                                          <p:spTgt spid="50"/>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 calcmode="lin" valueType="num">
                                      <p:cBhvr additive="base">
                                        <p:cTn id="22" dur="500" fill="hold"/>
                                        <p:tgtEl>
                                          <p:spTgt spid="51"/>
                                        </p:tgtEl>
                                        <p:attrNameLst>
                                          <p:attrName>ppt_x</p:attrName>
                                        </p:attrNameLst>
                                      </p:cBhvr>
                                      <p:tavLst>
                                        <p:tav tm="0">
                                          <p:val>
                                            <p:strVal val="1+#ppt_w/2"/>
                                          </p:val>
                                        </p:tav>
                                        <p:tav tm="100000">
                                          <p:val>
                                            <p:strVal val="#ppt_x"/>
                                          </p:val>
                                        </p:tav>
                                      </p:tavLst>
                                    </p:anim>
                                    <p:anim calcmode="lin" valueType="num">
                                      <p:cBhvr additive="base">
                                        <p:cTn id="23" dur="500" fill="hold"/>
                                        <p:tgtEl>
                                          <p:spTgt spid="51"/>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fill="hold"/>
                                        <p:tgtEl>
                                          <p:spTgt spid="52"/>
                                        </p:tgtEl>
                                        <p:attrNameLst>
                                          <p:attrName>ppt_x</p:attrName>
                                        </p:attrNameLst>
                                      </p:cBhvr>
                                      <p:tavLst>
                                        <p:tav tm="0">
                                          <p:val>
                                            <p:strVal val="1+#ppt_w/2"/>
                                          </p:val>
                                        </p:tav>
                                        <p:tav tm="100000">
                                          <p:val>
                                            <p:strVal val="#ppt_x"/>
                                          </p:val>
                                        </p:tav>
                                      </p:tavLst>
                                    </p:anim>
                                    <p:anim calcmode="lin" valueType="num">
                                      <p:cBhvr additive="base">
                                        <p:cTn id="27" dur="500" fill="hold"/>
                                        <p:tgtEl>
                                          <p:spTgt spid="5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3"/>
                                        </p:tgtEl>
                                        <p:attrNameLst>
                                          <p:attrName>style.visibility</p:attrName>
                                        </p:attrNameLst>
                                      </p:cBhvr>
                                      <p:to>
                                        <p:strVal val="visible"/>
                                      </p:to>
                                    </p:set>
                                    <p:anim calcmode="lin" valueType="num">
                                      <p:cBhvr additive="base">
                                        <p:cTn id="30" dur="500" fill="hold"/>
                                        <p:tgtEl>
                                          <p:spTgt spid="53"/>
                                        </p:tgtEl>
                                        <p:attrNameLst>
                                          <p:attrName>ppt_x</p:attrName>
                                        </p:attrNameLst>
                                      </p:cBhvr>
                                      <p:tavLst>
                                        <p:tav tm="0">
                                          <p:val>
                                            <p:strVal val="1+#ppt_w/2"/>
                                          </p:val>
                                        </p:tav>
                                        <p:tav tm="100000">
                                          <p:val>
                                            <p:strVal val="#ppt_x"/>
                                          </p:val>
                                        </p:tav>
                                      </p:tavLst>
                                    </p:anim>
                                    <p:anim calcmode="lin" valueType="num">
                                      <p:cBhvr additive="base">
                                        <p:cTn id="31" dur="500" fill="hold"/>
                                        <p:tgtEl>
                                          <p:spTgt spid="53"/>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62"/>
                                        </p:tgtEl>
                                        <p:attrNameLst>
                                          <p:attrName>style.visibility</p:attrName>
                                        </p:attrNameLst>
                                      </p:cBhvr>
                                      <p:to>
                                        <p:strVal val="visible"/>
                                      </p:to>
                                    </p:set>
                                    <p:anim calcmode="lin" valueType="num">
                                      <p:cBhvr additive="base">
                                        <p:cTn id="34" dur="500" fill="hold"/>
                                        <p:tgtEl>
                                          <p:spTgt spid="62"/>
                                        </p:tgtEl>
                                        <p:attrNameLst>
                                          <p:attrName>ppt_x</p:attrName>
                                        </p:attrNameLst>
                                      </p:cBhvr>
                                      <p:tavLst>
                                        <p:tav tm="0">
                                          <p:val>
                                            <p:strVal val="1+#ppt_w/2"/>
                                          </p:val>
                                        </p:tav>
                                        <p:tav tm="100000">
                                          <p:val>
                                            <p:strVal val="#ppt_x"/>
                                          </p:val>
                                        </p:tav>
                                      </p:tavLst>
                                    </p:anim>
                                    <p:anim calcmode="lin" valueType="num">
                                      <p:cBhvr additive="base">
                                        <p:cTn id="35" dur="500" fill="hold"/>
                                        <p:tgtEl>
                                          <p:spTgt spid="62"/>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64"/>
                                        </p:tgtEl>
                                        <p:attrNameLst>
                                          <p:attrName>style.visibility</p:attrName>
                                        </p:attrNameLst>
                                      </p:cBhvr>
                                      <p:to>
                                        <p:strVal val="visible"/>
                                      </p:to>
                                    </p:set>
                                    <p:anim calcmode="lin" valueType="num">
                                      <p:cBhvr additive="base">
                                        <p:cTn id="38" dur="500" fill="hold"/>
                                        <p:tgtEl>
                                          <p:spTgt spid="64"/>
                                        </p:tgtEl>
                                        <p:attrNameLst>
                                          <p:attrName>ppt_x</p:attrName>
                                        </p:attrNameLst>
                                      </p:cBhvr>
                                      <p:tavLst>
                                        <p:tav tm="0">
                                          <p:val>
                                            <p:strVal val="1+#ppt_w/2"/>
                                          </p:val>
                                        </p:tav>
                                        <p:tav tm="100000">
                                          <p:val>
                                            <p:strVal val="#ppt_x"/>
                                          </p:val>
                                        </p:tav>
                                      </p:tavLst>
                                    </p:anim>
                                    <p:anim calcmode="lin" valueType="num">
                                      <p:cBhvr additive="base">
                                        <p:cTn id="39" dur="500" fill="hold"/>
                                        <p:tgtEl>
                                          <p:spTgt spid="64"/>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66"/>
                                        </p:tgtEl>
                                        <p:attrNameLst>
                                          <p:attrName>style.visibility</p:attrName>
                                        </p:attrNameLst>
                                      </p:cBhvr>
                                      <p:to>
                                        <p:strVal val="visible"/>
                                      </p:to>
                                    </p:set>
                                    <p:anim calcmode="lin" valueType="num">
                                      <p:cBhvr additive="base">
                                        <p:cTn id="42" dur="500" fill="hold"/>
                                        <p:tgtEl>
                                          <p:spTgt spid="66"/>
                                        </p:tgtEl>
                                        <p:attrNameLst>
                                          <p:attrName>ppt_x</p:attrName>
                                        </p:attrNameLst>
                                      </p:cBhvr>
                                      <p:tavLst>
                                        <p:tav tm="0">
                                          <p:val>
                                            <p:strVal val="1+#ppt_w/2"/>
                                          </p:val>
                                        </p:tav>
                                        <p:tav tm="100000">
                                          <p:val>
                                            <p:strVal val="#ppt_x"/>
                                          </p:val>
                                        </p:tav>
                                      </p:tavLst>
                                    </p:anim>
                                    <p:anim calcmode="lin" valueType="num">
                                      <p:cBhvr additive="base">
                                        <p:cTn id="43" dur="500" fill="hold"/>
                                        <p:tgtEl>
                                          <p:spTgt spid="66"/>
                                        </p:tgtEl>
                                        <p:attrNameLst>
                                          <p:attrName>ppt_y</p:attrName>
                                        </p:attrNameLst>
                                      </p:cBhvr>
                                      <p:tavLst>
                                        <p:tav tm="0">
                                          <p:val>
                                            <p:strVal val="#ppt_y"/>
                                          </p:val>
                                        </p:tav>
                                        <p:tav tm="100000">
                                          <p:val>
                                            <p:strVal val="#ppt_y"/>
                                          </p:val>
                                        </p:tav>
                                      </p:tavLst>
                                    </p:anim>
                                  </p:childTnLst>
                                </p:cTn>
                              </p:par>
                              <p:par>
                                <p:cTn id="44" presetID="2" presetClass="entr" presetSubtype="2" fill="hold" grpId="0" nodeType="withEffect">
                                  <p:stCondLst>
                                    <p:cond delay="0"/>
                                  </p:stCondLst>
                                  <p:childTnLst>
                                    <p:set>
                                      <p:cBhvr>
                                        <p:cTn id="45" dur="1" fill="hold">
                                          <p:stCondLst>
                                            <p:cond delay="0"/>
                                          </p:stCondLst>
                                        </p:cTn>
                                        <p:tgtEl>
                                          <p:spTgt spid="68"/>
                                        </p:tgtEl>
                                        <p:attrNameLst>
                                          <p:attrName>style.visibility</p:attrName>
                                        </p:attrNameLst>
                                      </p:cBhvr>
                                      <p:to>
                                        <p:strVal val="visible"/>
                                      </p:to>
                                    </p:set>
                                    <p:anim calcmode="lin" valueType="num">
                                      <p:cBhvr additive="base">
                                        <p:cTn id="46" dur="500" fill="hold"/>
                                        <p:tgtEl>
                                          <p:spTgt spid="68"/>
                                        </p:tgtEl>
                                        <p:attrNameLst>
                                          <p:attrName>ppt_x</p:attrName>
                                        </p:attrNameLst>
                                      </p:cBhvr>
                                      <p:tavLst>
                                        <p:tav tm="0">
                                          <p:val>
                                            <p:strVal val="1+#ppt_w/2"/>
                                          </p:val>
                                        </p:tav>
                                        <p:tav tm="100000">
                                          <p:val>
                                            <p:strVal val="#ppt_x"/>
                                          </p:val>
                                        </p:tav>
                                      </p:tavLst>
                                    </p:anim>
                                    <p:anim calcmode="lin" valueType="num">
                                      <p:cBhvr additive="base">
                                        <p:cTn id="47" dur="500" fill="hold"/>
                                        <p:tgtEl>
                                          <p:spTgt spid="6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animBg="1"/>
      <p:bldP spid="62" grpId="0"/>
      <p:bldP spid="64" grpId="0"/>
      <p:bldP spid="66" grpId="0"/>
      <p:bldP spid="68" grpId="0"/>
      <p:bldP spid="7" grpId="0"/>
      <p:bldP spid="9" grpId="0"/>
    </p:bldLst>
  </p:timing>
</p:sld>
</file>

<file path=ppt/theme/theme1.xml><?xml version="1.0" encoding="utf-8"?>
<a:theme xmlns:a="http://schemas.openxmlformats.org/drawingml/2006/main" name="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5v0vevt">
      <a:majorFont>
        <a:latin typeface="Arial"/>
        <a:ea typeface="Microsoft YaHei"/>
        <a:cs typeface=""/>
      </a:majorFont>
      <a:minorFont>
        <a:latin typeface="Arial"/>
        <a:ea typeface="Microsoft YaHei"/>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1884</Words>
  <Application>WPS 演示</Application>
  <PresentationFormat>宽屏</PresentationFormat>
  <Paragraphs>170</Paragraphs>
  <Slides>11</Slides>
  <Notes>6</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11</vt:i4>
      </vt:variant>
    </vt:vector>
  </HeadingPairs>
  <TitlesOfParts>
    <vt:vector size="32" baseType="lpstr">
      <vt:lpstr>Arial</vt:lpstr>
      <vt:lpstr>宋体</vt:lpstr>
      <vt:lpstr>Wingdings</vt:lpstr>
      <vt:lpstr>微软雅黑</vt:lpstr>
      <vt:lpstr>Gill Sans MT Ext Condensed Bold</vt:lpstr>
      <vt:lpstr>Bebas Neue</vt:lpstr>
      <vt:lpstr>Calibri</vt:lpstr>
      <vt:lpstr>News706 BT</vt:lpstr>
      <vt:lpstr>华文琥珀</vt:lpstr>
      <vt:lpstr>Arial</vt:lpstr>
      <vt:lpstr>Perpetua Titling MT</vt:lpstr>
      <vt:lpstr>Microsoft JhengHei Light</vt:lpstr>
      <vt:lpstr>Lato</vt:lpstr>
      <vt:lpstr>Menk Amglang Tig</vt:lpstr>
      <vt:lpstr>League Gothic</vt:lpstr>
      <vt:lpstr>Gill Sans</vt:lpstr>
      <vt:lpstr>Calibri</vt:lpstr>
      <vt:lpstr>Segoe Print</vt:lpstr>
      <vt:lpstr>Arial Unicode MS</vt:lpstr>
      <vt:lpstr>Menk Xvsiga Tig</vt:lpstr>
      <vt:lpstr>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dc:creator>
  <cp:lastModifiedBy>铭</cp:lastModifiedBy>
  <cp:revision>72</cp:revision>
  <dcterms:created xsi:type="dcterms:W3CDTF">2021-02-09T02:40:00Z</dcterms:created>
  <dcterms:modified xsi:type="dcterms:W3CDTF">2022-03-09T06:20:29Z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2052-11.1.0.11194</vt:lpwstr>
  </property>
  <property fmtid="{D5CDD505-2E9C-101B-9397-08002B2CF9AE}" pid="3" name="KSOTemplateUUID">
    <vt:lpwstr>v1.0_mb_Je5H3E+7pVNPbmI5Pko9+A==</vt:lpwstr>
  </property>
  <property fmtid="{D5CDD505-2E9C-101B-9397-08002B2CF9AE}" pid="4" name="ICV">
    <vt:lpwstr>66FBB12447C44E64AD2B9CCF404E6A29</vt:lpwstr>
  </property>
</Properties>
</file>