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9" r:id="rId6"/>
    <p:sldId id="261" r:id="rId7"/>
    <p:sldId id="280" r:id="rId8"/>
    <p:sldId id="297" r:id="rId9"/>
    <p:sldId id="303" r:id="rId10"/>
    <p:sldId id="302" r:id="rId11"/>
    <p:sldId id="305" r:id="rId12"/>
    <p:sldId id="306" r:id="rId13"/>
    <p:sldId id="307" r:id="rId14"/>
    <p:sldId id="298" r:id="rId15"/>
    <p:sldId id="308" r:id="rId16"/>
    <p:sldId id="309" r:id="rId17"/>
    <p:sldId id="310" r:id="rId18"/>
    <p:sldId id="299" r:id="rId19"/>
    <p:sldId id="311" r:id="rId20"/>
    <p:sldId id="312" r:id="rId21"/>
    <p:sldId id="301" r:id="rId22"/>
    <p:sldId id="313" r:id="rId23"/>
    <p:sldId id="314" r:id="rId24"/>
    <p:sldId id="315" r:id="rId25"/>
    <p:sldId id="316" r:id="rId26"/>
    <p:sldId id="300" r:id="rId27"/>
    <p:sldId id="317" r:id="rId28"/>
    <p:sldId id="318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6C79"/>
    <a:srgbClr val="87C7E3"/>
    <a:srgbClr val="2E4C64"/>
    <a:srgbClr val="4A6378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41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92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3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B1B55-322B-4D9E-8856-3DDA3D4353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78126-E540-40CB-948C-4F4CA73C9D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2063552" y="6876554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C7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382"/>
          <p:cNvSpPr/>
          <p:nvPr/>
        </p:nvSpPr>
        <p:spPr bwMode="auto">
          <a:xfrm>
            <a:off x="-1588" y="4544751"/>
            <a:ext cx="12193588" cy="1836205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096C79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" name="Rectangle 2"/>
          <p:cNvSpPr txBox="1"/>
          <p:nvPr/>
        </p:nvSpPr>
        <p:spPr>
          <a:xfrm>
            <a:off x="1631504" y="4473116"/>
            <a:ext cx="8856984" cy="12954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日常电话礼仪培训</a:t>
            </a:r>
            <a:endParaRPr kumimoji="0" lang="zh-CN" altLang="en-US" sz="6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텍스트 개체 틀 2"/>
          <p:cNvSpPr txBox="1"/>
          <p:nvPr/>
        </p:nvSpPr>
        <p:spPr>
          <a:xfrm>
            <a:off x="4255037" y="5912904"/>
            <a:ext cx="2128995" cy="3964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主讲人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ko-KR" altLang="en-US" sz="18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4" name="텍스트 개체 틀 2"/>
          <p:cNvSpPr txBox="1"/>
          <p:nvPr/>
        </p:nvSpPr>
        <p:spPr>
          <a:xfrm>
            <a:off x="6415277" y="5912904"/>
            <a:ext cx="2128995" cy="3964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  </a:t>
            </a:r>
            <a:endParaRPr lang="ko-KR" altLang="en-US" sz="18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5" name="텍스트 개체 틀 2"/>
          <p:cNvSpPr txBox="1"/>
          <p:nvPr/>
        </p:nvSpPr>
        <p:spPr>
          <a:xfrm>
            <a:off x="553276" y="344001"/>
            <a:ext cx="1368152" cy="5421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rgbClr val="096C79"/>
                </a:solidFill>
                <a:latin typeface="微软雅黑" panose="020B0503020204020204" pitchFamily="34" charset="-122"/>
              </a:rPr>
              <a:t>LOGO</a:t>
            </a:r>
            <a:endParaRPr lang="ko-KR" altLang="en-US" sz="2800" b="1" dirty="0">
              <a:solidFill>
                <a:srgbClr val="096C7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4295800" y="5559897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</a:rPr>
              <a:t>Daily telephone etiquette training</a:t>
            </a:r>
            <a:endParaRPr lang="en-US" altLang="zh-CN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7" name="图片 10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344001"/>
            <a:ext cx="5229545" cy="4200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2" grpId="0"/>
      <p:bldP spid="103" grpId="0"/>
      <p:bldP spid="104" grpId="0"/>
      <p:bldP spid="105" grpId="0"/>
      <p:bldP spid="10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表达恰当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381" b="69950"/>
          <a:stretch>
            <a:fillRect/>
          </a:stretch>
        </p:blipFill>
        <p:spPr>
          <a:xfrm>
            <a:off x="2087186" y="1767880"/>
            <a:ext cx="6337723" cy="4688645"/>
          </a:xfrm>
          <a:prstGeom prst="rect">
            <a:avLst/>
          </a:prstGeom>
        </p:spPr>
      </p:pic>
      <p:sp>
        <p:nvSpPr>
          <p:cNvPr id="6" name="TextBox 13"/>
          <p:cNvSpPr txBox="1">
            <a:spLocks noChangeArrowheads="1"/>
          </p:cNvSpPr>
          <p:nvPr/>
        </p:nvSpPr>
        <p:spPr bwMode="auto">
          <a:xfrm>
            <a:off x="1787674" y="2276872"/>
            <a:ext cx="135599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语气合适</a:t>
            </a:r>
            <a:endParaRPr lang="en-US" altLang="zh-CN" sz="2000" b="1" dirty="0">
              <a:solidFill>
                <a:srgbClr val="096C7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87674" y="2604552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1787674" y="4481538"/>
            <a:ext cx="135599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态度积极</a:t>
            </a:r>
            <a:endParaRPr lang="en-US" altLang="zh-CN" sz="2000" b="1" dirty="0">
              <a:solidFill>
                <a:srgbClr val="096C7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87674" y="4809218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8399430" y="2276872"/>
            <a:ext cx="135599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音量适当</a:t>
            </a:r>
            <a:endParaRPr lang="en-US" altLang="zh-CN" sz="2000" b="1" dirty="0">
              <a:solidFill>
                <a:srgbClr val="096C7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399430" y="2604552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8424909" y="4481538"/>
            <a:ext cx="135599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20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礼貌用语</a:t>
            </a:r>
            <a:endParaRPr lang="en-US" altLang="zh-CN" sz="2000" b="1" dirty="0">
              <a:solidFill>
                <a:srgbClr val="096C7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424909" y="4809218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82"/>
          <p:cNvSpPr/>
          <p:nvPr/>
        </p:nvSpPr>
        <p:spPr bwMode="auto">
          <a:xfrm>
            <a:off x="-240704" y="1628790"/>
            <a:ext cx="12673408" cy="3600411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096C79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文本框 3361"/>
          <p:cNvSpPr txBox="1">
            <a:spLocks noChangeArrowheads="1"/>
          </p:cNvSpPr>
          <p:nvPr/>
        </p:nvSpPr>
        <p:spPr bwMode="auto">
          <a:xfrm>
            <a:off x="4151784" y="2320925"/>
            <a:ext cx="2160240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zh-CN" altLang="en-US" sz="13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12024" y="2845217"/>
            <a:ext cx="41344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通话的注意事项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312024" y="3614658"/>
            <a:ext cx="2391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Attention to the call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텍스트 개체 틀 2"/>
          <p:cNvSpPr txBox="1"/>
          <p:nvPr/>
        </p:nvSpPr>
        <p:spPr>
          <a:xfrm>
            <a:off x="10632504" y="240807"/>
            <a:ext cx="1368152" cy="5421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rgbClr val="096C79"/>
                </a:solidFill>
                <a:latin typeface="微软雅黑" panose="020B0503020204020204" pitchFamily="34" charset="-122"/>
              </a:rPr>
              <a:t>LOGO</a:t>
            </a:r>
            <a:endParaRPr lang="ko-KR" altLang="en-US" sz="2800" b="1" dirty="0">
              <a:solidFill>
                <a:srgbClr val="096C7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988840"/>
            <a:ext cx="2873486" cy="28734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通话的注意事项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664" y="2060848"/>
            <a:ext cx="4508655" cy="3663009"/>
          </a:xfrm>
          <a:prstGeom prst="rect">
            <a:avLst/>
          </a:prstGeom>
        </p:spPr>
      </p:pic>
      <p:sp>
        <p:nvSpPr>
          <p:cNvPr id="7" name="outgoing-call_17826"/>
          <p:cNvSpPr>
            <a:spLocks noChangeAspect="1"/>
          </p:cNvSpPr>
          <p:nvPr/>
        </p:nvSpPr>
        <p:spPr bwMode="auto">
          <a:xfrm>
            <a:off x="6685135" y="4563116"/>
            <a:ext cx="851352" cy="864096"/>
          </a:xfrm>
          <a:custGeom>
            <a:avLst/>
            <a:gdLst>
              <a:gd name="connsiteX0" fmla="*/ 88629 w 596244"/>
              <a:gd name="connsiteY0" fmla="*/ 11502 h 605169"/>
              <a:gd name="connsiteX1" fmla="*/ 117253 w 596244"/>
              <a:gd name="connsiteY1" fmla="*/ 22857 h 605169"/>
              <a:gd name="connsiteX2" fmla="*/ 211433 w 596244"/>
              <a:gd name="connsiteY2" fmla="*/ 116762 h 605169"/>
              <a:gd name="connsiteX3" fmla="*/ 210155 w 596244"/>
              <a:gd name="connsiteY3" fmla="*/ 176728 h 605169"/>
              <a:gd name="connsiteX4" fmla="*/ 159168 w 596244"/>
              <a:gd name="connsiteY4" fmla="*/ 227509 h 605169"/>
              <a:gd name="connsiteX5" fmla="*/ 166707 w 596244"/>
              <a:gd name="connsiteY5" fmla="*/ 240905 h 605169"/>
              <a:gd name="connsiteX6" fmla="*/ 250409 w 596244"/>
              <a:gd name="connsiteY6" fmla="*/ 356372 h 605169"/>
              <a:gd name="connsiteX7" fmla="*/ 365802 w 596244"/>
              <a:gd name="connsiteY7" fmla="*/ 439815 h 605169"/>
              <a:gd name="connsiteX8" fmla="*/ 379603 w 596244"/>
              <a:gd name="connsiteY8" fmla="*/ 447470 h 605169"/>
              <a:gd name="connsiteX9" fmla="*/ 430462 w 596244"/>
              <a:gd name="connsiteY9" fmla="*/ 396690 h 605169"/>
              <a:gd name="connsiteX10" fmla="*/ 461643 w 596244"/>
              <a:gd name="connsiteY10" fmla="*/ 384059 h 605169"/>
              <a:gd name="connsiteX11" fmla="*/ 490395 w 596244"/>
              <a:gd name="connsiteY11" fmla="*/ 395414 h 605169"/>
              <a:gd name="connsiteX12" fmla="*/ 584447 w 596244"/>
              <a:gd name="connsiteY12" fmla="*/ 489319 h 605169"/>
              <a:gd name="connsiteX13" fmla="*/ 583297 w 596244"/>
              <a:gd name="connsiteY13" fmla="*/ 549158 h 605169"/>
              <a:gd name="connsiteX14" fmla="*/ 561701 w 596244"/>
              <a:gd name="connsiteY14" fmla="*/ 570338 h 605169"/>
              <a:gd name="connsiteX15" fmla="*/ 556334 w 596244"/>
              <a:gd name="connsiteY15" fmla="*/ 574420 h 605169"/>
              <a:gd name="connsiteX16" fmla="*/ 519658 w 596244"/>
              <a:gd name="connsiteY16" fmla="*/ 595217 h 605169"/>
              <a:gd name="connsiteX17" fmla="*/ 482216 w 596244"/>
              <a:gd name="connsiteY17" fmla="*/ 604659 h 605169"/>
              <a:gd name="connsiteX18" fmla="*/ 471610 w 596244"/>
              <a:gd name="connsiteY18" fmla="*/ 605169 h 605169"/>
              <a:gd name="connsiteX19" fmla="*/ 162363 w 596244"/>
              <a:gd name="connsiteY19" fmla="*/ 444281 h 605169"/>
              <a:gd name="connsiteX20" fmla="*/ 1861 w 596244"/>
              <a:gd name="connsiteY20" fmla="*/ 125183 h 605169"/>
              <a:gd name="connsiteX21" fmla="*/ 11189 w 596244"/>
              <a:gd name="connsiteY21" fmla="*/ 87800 h 605169"/>
              <a:gd name="connsiteX22" fmla="*/ 32019 w 596244"/>
              <a:gd name="connsiteY22" fmla="*/ 50927 h 605169"/>
              <a:gd name="connsiteX23" fmla="*/ 34191 w 596244"/>
              <a:gd name="connsiteY23" fmla="*/ 47354 h 605169"/>
              <a:gd name="connsiteX24" fmla="*/ 57321 w 596244"/>
              <a:gd name="connsiteY24" fmla="*/ 24133 h 605169"/>
              <a:gd name="connsiteX25" fmla="*/ 88629 w 596244"/>
              <a:gd name="connsiteY25" fmla="*/ 11502 h 605169"/>
              <a:gd name="connsiteX26" fmla="*/ 573795 w 596244"/>
              <a:gd name="connsiteY26" fmla="*/ 0 h 605169"/>
              <a:gd name="connsiteX27" fmla="*/ 585421 w 596244"/>
              <a:gd name="connsiteY27" fmla="*/ 4594 h 605169"/>
              <a:gd name="connsiteX28" fmla="*/ 589509 w 596244"/>
              <a:gd name="connsiteY28" fmla="*/ 17482 h 605169"/>
              <a:gd name="connsiteX29" fmla="*/ 575072 w 596244"/>
              <a:gd name="connsiteY29" fmla="*/ 171379 h 605169"/>
              <a:gd name="connsiteX30" fmla="*/ 570984 w 596244"/>
              <a:gd name="connsiteY30" fmla="*/ 185927 h 605169"/>
              <a:gd name="connsiteX31" fmla="*/ 556164 w 596244"/>
              <a:gd name="connsiteY31" fmla="*/ 183374 h 605169"/>
              <a:gd name="connsiteX32" fmla="*/ 520136 w 596244"/>
              <a:gd name="connsiteY32" fmla="*/ 147516 h 605169"/>
              <a:gd name="connsiteX33" fmla="*/ 401065 w 596244"/>
              <a:gd name="connsiteY33" fmla="*/ 266448 h 605169"/>
              <a:gd name="connsiteX34" fmla="*/ 399915 w 596244"/>
              <a:gd name="connsiteY34" fmla="*/ 267724 h 605169"/>
              <a:gd name="connsiteX35" fmla="*/ 392122 w 596244"/>
              <a:gd name="connsiteY35" fmla="*/ 271042 h 605169"/>
              <a:gd name="connsiteX36" fmla="*/ 380623 w 596244"/>
              <a:gd name="connsiteY36" fmla="*/ 265172 h 605169"/>
              <a:gd name="connsiteX37" fmla="*/ 325304 w 596244"/>
              <a:gd name="connsiteY37" fmla="*/ 209917 h 605169"/>
              <a:gd name="connsiteX38" fmla="*/ 323898 w 596244"/>
              <a:gd name="connsiteY38" fmla="*/ 191924 h 605169"/>
              <a:gd name="connsiteX39" fmla="*/ 441820 w 596244"/>
              <a:gd name="connsiteY39" fmla="*/ 74269 h 605169"/>
              <a:gd name="connsiteX40" fmla="*/ 408858 w 596244"/>
              <a:gd name="connsiteY40" fmla="*/ 41345 h 605169"/>
              <a:gd name="connsiteX41" fmla="*/ 405281 w 596244"/>
              <a:gd name="connsiteY41" fmla="*/ 23735 h 605169"/>
              <a:gd name="connsiteX42" fmla="*/ 419206 w 596244"/>
              <a:gd name="connsiteY42" fmla="*/ 19397 h 605169"/>
              <a:gd name="connsiteX43" fmla="*/ 573795 w 596244"/>
              <a:gd name="connsiteY43" fmla="*/ 0 h 605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96244" h="605169">
                <a:moveTo>
                  <a:pt x="88629" y="11502"/>
                </a:moveTo>
                <a:cubicBezTo>
                  <a:pt x="99747" y="11502"/>
                  <a:pt x="109970" y="15585"/>
                  <a:pt x="117253" y="22857"/>
                </a:cubicBezTo>
                <a:lnTo>
                  <a:pt x="211433" y="116762"/>
                </a:lnTo>
                <a:cubicBezTo>
                  <a:pt x="227535" y="132966"/>
                  <a:pt x="227023" y="159887"/>
                  <a:pt x="210155" y="176728"/>
                </a:cubicBezTo>
                <a:lnTo>
                  <a:pt x="159168" y="227509"/>
                </a:lnTo>
                <a:lnTo>
                  <a:pt x="166707" y="240905"/>
                </a:lnTo>
                <a:cubicBezTo>
                  <a:pt x="183576" y="271144"/>
                  <a:pt x="206577" y="312610"/>
                  <a:pt x="250409" y="356372"/>
                </a:cubicBezTo>
                <a:cubicBezTo>
                  <a:pt x="294112" y="400135"/>
                  <a:pt x="335516" y="423101"/>
                  <a:pt x="365802" y="439815"/>
                </a:cubicBezTo>
                <a:lnTo>
                  <a:pt x="379603" y="447470"/>
                </a:lnTo>
                <a:lnTo>
                  <a:pt x="430462" y="396690"/>
                </a:lnTo>
                <a:cubicBezTo>
                  <a:pt x="438513" y="388652"/>
                  <a:pt x="449886" y="384059"/>
                  <a:pt x="461643" y="384059"/>
                </a:cubicBezTo>
                <a:cubicBezTo>
                  <a:pt x="472888" y="384059"/>
                  <a:pt x="483111" y="388014"/>
                  <a:pt x="490395" y="395414"/>
                </a:cubicBezTo>
                <a:lnTo>
                  <a:pt x="584447" y="489319"/>
                </a:lnTo>
                <a:cubicBezTo>
                  <a:pt x="600676" y="505523"/>
                  <a:pt x="600037" y="532316"/>
                  <a:pt x="583297" y="549158"/>
                </a:cubicBezTo>
                <a:lnTo>
                  <a:pt x="561701" y="570338"/>
                </a:lnTo>
                <a:lnTo>
                  <a:pt x="556334" y="574420"/>
                </a:lnTo>
                <a:cubicBezTo>
                  <a:pt x="545344" y="583096"/>
                  <a:pt x="533076" y="589986"/>
                  <a:pt x="519658" y="595217"/>
                </a:cubicBezTo>
                <a:cubicBezTo>
                  <a:pt x="507263" y="600066"/>
                  <a:pt x="494995" y="603128"/>
                  <a:pt x="482216" y="604659"/>
                </a:cubicBezTo>
                <a:cubicBezTo>
                  <a:pt x="481194" y="604786"/>
                  <a:pt x="477488" y="605169"/>
                  <a:pt x="471610" y="605169"/>
                </a:cubicBezTo>
                <a:cubicBezTo>
                  <a:pt x="436852" y="605169"/>
                  <a:pt x="311875" y="593559"/>
                  <a:pt x="162363" y="444281"/>
                </a:cubicBezTo>
                <a:cubicBezTo>
                  <a:pt x="36236" y="318224"/>
                  <a:pt x="-10279" y="225850"/>
                  <a:pt x="1861" y="125183"/>
                </a:cubicBezTo>
                <a:cubicBezTo>
                  <a:pt x="3266" y="112934"/>
                  <a:pt x="6206" y="100686"/>
                  <a:pt x="11189" y="87800"/>
                </a:cubicBezTo>
                <a:cubicBezTo>
                  <a:pt x="16429" y="74403"/>
                  <a:pt x="23457" y="61899"/>
                  <a:pt x="32019" y="50927"/>
                </a:cubicBezTo>
                <a:lnTo>
                  <a:pt x="34191" y="47354"/>
                </a:lnTo>
                <a:lnTo>
                  <a:pt x="57321" y="24133"/>
                </a:lnTo>
                <a:cubicBezTo>
                  <a:pt x="65372" y="16095"/>
                  <a:pt x="76745" y="11502"/>
                  <a:pt x="88629" y="11502"/>
                </a:cubicBezTo>
                <a:close/>
                <a:moveTo>
                  <a:pt x="573795" y="0"/>
                </a:moveTo>
                <a:cubicBezTo>
                  <a:pt x="579927" y="0"/>
                  <a:pt x="583504" y="2552"/>
                  <a:pt x="585421" y="4594"/>
                </a:cubicBezTo>
                <a:cubicBezTo>
                  <a:pt x="590020" y="9698"/>
                  <a:pt x="589637" y="16717"/>
                  <a:pt x="589509" y="17482"/>
                </a:cubicBezTo>
                <a:lnTo>
                  <a:pt x="575072" y="171379"/>
                </a:lnTo>
                <a:cubicBezTo>
                  <a:pt x="575072" y="173293"/>
                  <a:pt x="575072" y="181843"/>
                  <a:pt x="570984" y="185927"/>
                </a:cubicBezTo>
                <a:cubicBezTo>
                  <a:pt x="569068" y="187713"/>
                  <a:pt x="563957" y="191159"/>
                  <a:pt x="556164" y="183374"/>
                </a:cubicBezTo>
                <a:lnTo>
                  <a:pt x="520136" y="147516"/>
                </a:lnTo>
                <a:lnTo>
                  <a:pt x="401065" y="266448"/>
                </a:lnTo>
                <a:cubicBezTo>
                  <a:pt x="400809" y="266831"/>
                  <a:pt x="400426" y="267214"/>
                  <a:pt x="399915" y="267724"/>
                </a:cubicBezTo>
                <a:cubicBezTo>
                  <a:pt x="397743" y="269894"/>
                  <a:pt x="395060" y="271042"/>
                  <a:pt x="392122" y="271042"/>
                </a:cubicBezTo>
                <a:cubicBezTo>
                  <a:pt x="388289" y="270914"/>
                  <a:pt x="384456" y="269000"/>
                  <a:pt x="380623" y="265172"/>
                </a:cubicBezTo>
                <a:lnTo>
                  <a:pt x="325304" y="209917"/>
                </a:lnTo>
                <a:cubicBezTo>
                  <a:pt x="317638" y="202261"/>
                  <a:pt x="321088" y="194859"/>
                  <a:pt x="323898" y="191924"/>
                </a:cubicBezTo>
                <a:lnTo>
                  <a:pt x="441820" y="74269"/>
                </a:lnTo>
                <a:lnTo>
                  <a:pt x="408858" y="41345"/>
                </a:lnTo>
                <a:cubicBezTo>
                  <a:pt x="399659" y="32158"/>
                  <a:pt x="402598" y="26415"/>
                  <a:pt x="405281" y="23735"/>
                </a:cubicBezTo>
                <a:cubicBezTo>
                  <a:pt x="409497" y="19652"/>
                  <a:pt x="417673" y="19397"/>
                  <a:pt x="419206" y="19397"/>
                </a:cubicBezTo>
                <a:cubicBezTo>
                  <a:pt x="424189" y="18631"/>
                  <a:pt x="557186" y="0"/>
                  <a:pt x="573795" y="0"/>
                </a:cubicBezTo>
                <a:close/>
              </a:path>
            </a:pathLst>
          </a:custGeom>
          <a:solidFill>
            <a:srgbClr val="096C79"/>
          </a:solidFill>
          <a:ln>
            <a:noFill/>
          </a:ln>
        </p:spPr>
      </p:sp>
      <p:sp>
        <p:nvSpPr>
          <p:cNvPr id="8" name="incoming-call_15911"/>
          <p:cNvSpPr>
            <a:spLocks noChangeAspect="1"/>
          </p:cNvSpPr>
          <p:nvPr/>
        </p:nvSpPr>
        <p:spPr bwMode="auto">
          <a:xfrm>
            <a:off x="6685135" y="2204865"/>
            <a:ext cx="863441" cy="864096"/>
          </a:xfrm>
          <a:custGeom>
            <a:avLst/>
            <a:gdLst>
              <a:gd name="T0" fmla="*/ 60 w 422"/>
              <a:gd name="T1" fmla="*/ 63 h 423"/>
              <a:gd name="T2" fmla="*/ 67 w 422"/>
              <a:gd name="T3" fmla="*/ 59 h 423"/>
              <a:gd name="T4" fmla="*/ 114 w 422"/>
              <a:gd name="T5" fmla="*/ 48 h 423"/>
              <a:gd name="T6" fmla="*/ 149 w 422"/>
              <a:gd name="T7" fmla="*/ 144 h 423"/>
              <a:gd name="T8" fmla="*/ 102 w 422"/>
              <a:gd name="T9" fmla="*/ 158 h 423"/>
              <a:gd name="T10" fmla="*/ 105 w 422"/>
              <a:gd name="T11" fmla="*/ 184 h 423"/>
              <a:gd name="T12" fmla="*/ 171 w 422"/>
              <a:gd name="T13" fmla="*/ 249 h 423"/>
              <a:gd name="T14" fmla="*/ 171 w 422"/>
              <a:gd name="T15" fmla="*/ 249 h 423"/>
              <a:gd name="T16" fmla="*/ 172 w 422"/>
              <a:gd name="T17" fmla="*/ 251 h 423"/>
              <a:gd name="T18" fmla="*/ 174 w 422"/>
              <a:gd name="T19" fmla="*/ 253 h 423"/>
              <a:gd name="T20" fmla="*/ 174 w 422"/>
              <a:gd name="T21" fmla="*/ 253 h 423"/>
              <a:gd name="T22" fmla="*/ 240 w 422"/>
              <a:gd name="T23" fmla="*/ 318 h 423"/>
              <a:gd name="T24" fmla="*/ 266 w 422"/>
              <a:gd name="T25" fmla="*/ 321 h 423"/>
              <a:gd name="T26" fmla="*/ 279 w 422"/>
              <a:gd name="T27" fmla="*/ 275 h 423"/>
              <a:gd name="T28" fmla="*/ 375 w 422"/>
              <a:gd name="T29" fmla="*/ 309 h 423"/>
              <a:gd name="T30" fmla="*/ 364 w 422"/>
              <a:gd name="T31" fmla="*/ 356 h 423"/>
              <a:gd name="T32" fmla="*/ 360 w 422"/>
              <a:gd name="T33" fmla="*/ 363 h 423"/>
              <a:gd name="T34" fmla="*/ 184 w 422"/>
              <a:gd name="T35" fmla="*/ 371 h 423"/>
              <a:gd name="T36" fmla="*/ 117 w 422"/>
              <a:gd name="T37" fmla="*/ 310 h 423"/>
              <a:gd name="T38" fmla="*/ 116 w 422"/>
              <a:gd name="T39" fmla="*/ 310 h 423"/>
              <a:gd name="T40" fmla="*/ 115 w 422"/>
              <a:gd name="T41" fmla="*/ 308 h 423"/>
              <a:gd name="T42" fmla="*/ 113 w 422"/>
              <a:gd name="T43" fmla="*/ 307 h 423"/>
              <a:gd name="T44" fmla="*/ 113 w 422"/>
              <a:gd name="T45" fmla="*/ 307 h 423"/>
              <a:gd name="T46" fmla="*/ 52 w 422"/>
              <a:gd name="T47" fmla="*/ 239 h 423"/>
              <a:gd name="T48" fmla="*/ 60 w 422"/>
              <a:gd name="T49" fmla="*/ 63 h 423"/>
              <a:gd name="T50" fmla="*/ 219 w 422"/>
              <a:gd name="T51" fmla="*/ 56 h 423"/>
              <a:gd name="T52" fmla="*/ 205 w 422"/>
              <a:gd name="T53" fmla="*/ 204 h 423"/>
              <a:gd name="T54" fmla="*/ 219 w 422"/>
              <a:gd name="T55" fmla="*/ 219 h 423"/>
              <a:gd name="T56" fmla="*/ 367 w 422"/>
              <a:gd name="T57" fmla="*/ 204 h 423"/>
              <a:gd name="T58" fmla="*/ 372 w 422"/>
              <a:gd name="T59" fmla="*/ 191 h 423"/>
              <a:gd name="T60" fmla="*/ 332 w 422"/>
              <a:gd name="T61" fmla="*/ 150 h 423"/>
              <a:gd name="T62" fmla="*/ 416 w 422"/>
              <a:gd name="T63" fmla="*/ 67 h 423"/>
              <a:gd name="T64" fmla="*/ 416 w 422"/>
              <a:gd name="T65" fmla="*/ 44 h 423"/>
              <a:gd name="T66" fmla="*/ 379 w 422"/>
              <a:gd name="T67" fmla="*/ 7 h 423"/>
              <a:gd name="T68" fmla="*/ 356 w 422"/>
              <a:gd name="T69" fmla="*/ 7 h 423"/>
              <a:gd name="T70" fmla="*/ 272 w 422"/>
              <a:gd name="T71" fmla="*/ 90 h 423"/>
              <a:gd name="T72" fmla="*/ 233 w 422"/>
              <a:gd name="T73" fmla="*/ 51 h 423"/>
              <a:gd name="T74" fmla="*/ 219 w 422"/>
              <a:gd name="T75" fmla="*/ 56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22" h="423">
                <a:moveTo>
                  <a:pt x="60" y="63"/>
                </a:moveTo>
                <a:cubicBezTo>
                  <a:pt x="62" y="62"/>
                  <a:pt x="64" y="60"/>
                  <a:pt x="67" y="59"/>
                </a:cubicBezTo>
                <a:cubicBezTo>
                  <a:pt x="82" y="53"/>
                  <a:pt x="99" y="52"/>
                  <a:pt x="114" y="48"/>
                </a:cubicBezTo>
                <a:cubicBezTo>
                  <a:pt x="134" y="44"/>
                  <a:pt x="174" y="136"/>
                  <a:pt x="149" y="144"/>
                </a:cubicBezTo>
                <a:cubicBezTo>
                  <a:pt x="139" y="147"/>
                  <a:pt x="110" y="152"/>
                  <a:pt x="102" y="158"/>
                </a:cubicBezTo>
                <a:cubicBezTo>
                  <a:pt x="95" y="163"/>
                  <a:pt x="98" y="176"/>
                  <a:pt x="105" y="184"/>
                </a:cubicBezTo>
                <a:cubicBezTo>
                  <a:pt x="123" y="205"/>
                  <a:pt x="150" y="228"/>
                  <a:pt x="171" y="249"/>
                </a:cubicBezTo>
                <a:lnTo>
                  <a:pt x="171" y="249"/>
                </a:lnTo>
                <a:cubicBezTo>
                  <a:pt x="171" y="250"/>
                  <a:pt x="172" y="250"/>
                  <a:pt x="172" y="251"/>
                </a:cubicBezTo>
                <a:cubicBezTo>
                  <a:pt x="173" y="251"/>
                  <a:pt x="174" y="252"/>
                  <a:pt x="174" y="253"/>
                </a:cubicBezTo>
                <a:lnTo>
                  <a:pt x="174" y="253"/>
                </a:lnTo>
                <a:cubicBezTo>
                  <a:pt x="195" y="273"/>
                  <a:pt x="218" y="300"/>
                  <a:pt x="240" y="318"/>
                </a:cubicBezTo>
                <a:cubicBezTo>
                  <a:pt x="248" y="325"/>
                  <a:pt x="260" y="328"/>
                  <a:pt x="266" y="321"/>
                </a:cubicBezTo>
                <a:cubicBezTo>
                  <a:pt x="271" y="313"/>
                  <a:pt x="276" y="284"/>
                  <a:pt x="279" y="275"/>
                </a:cubicBezTo>
                <a:cubicBezTo>
                  <a:pt x="287" y="250"/>
                  <a:pt x="380" y="289"/>
                  <a:pt x="375" y="309"/>
                </a:cubicBezTo>
                <a:cubicBezTo>
                  <a:pt x="371" y="325"/>
                  <a:pt x="371" y="342"/>
                  <a:pt x="364" y="356"/>
                </a:cubicBezTo>
                <a:cubicBezTo>
                  <a:pt x="363" y="359"/>
                  <a:pt x="361" y="361"/>
                  <a:pt x="360" y="363"/>
                </a:cubicBezTo>
                <a:cubicBezTo>
                  <a:pt x="326" y="416"/>
                  <a:pt x="245" y="423"/>
                  <a:pt x="184" y="371"/>
                </a:cubicBezTo>
                <a:cubicBezTo>
                  <a:pt x="161" y="352"/>
                  <a:pt x="139" y="331"/>
                  <a:pt x="117" y="310"/>
                </a:cubicBezTo>
                <a:lnTo>
                  <a:pt x="116" y="310"/>
                </a:lnTo>
                <a:cubicBezTo>
                  <a:pt x="116" y="310"/>
                  <a:pt x="115" y="309"/>
                  <a:pt x="115" y="308"/>
                </a:cubicBezTo>
                <a:cubicBezTo>
                  <a:pt x="114" y="308"/>
                  <a:pt x="114" y="307"/>
                  <a:pt x="113" y="307"/>
                </a:cubicBezTo>
                <a:lnTo>
                  <a:pt x="113" y="307"/>
                </a:lnTo>
                <a:cubicBezTo>
                  <a:pt x="92" y="285"/>
                  <a:pt x="71" y="262"/>
                  <a:pt x="52" y="239"/>
                </a:cubicBezTo>
                <a:cubicBezTo>
                  <a:pt x="0" y="178"/>
                  <a:pt x="7" y="97"/>
                  <a:pt x="60" y="63"/>
                </a:cubicBezTo>
                <a:close/>
                <a:moveTo>
                  <a:pt x="219" y="56"/>
                </a:moveTo>
                <a:lnTo>
                  <a:pt x="205" y="204"/>
                </a:lnTo>
                <a:cubicBezTo>
                  <a:pt x="204" y="213"/>
                  <a:pt x="210" y="220"/>
                  <a:pt x="219" y="219"/>
                </a:cubicBezTo>
                <a:lnTo>
                  <a:pt x="367" y="204"/>
                </a:lnTo>
                <a:cubicBezTo>
                  <a:pt x="376" y="203"/>
                  <a:pt x="378" y="197"/>
                  <a:pt x="372" y="191"/>
                </a:cubicBezTo>
                <a:lnTo>
                  <a:pt x="332" y="150"/>
                </a:lnTo>
                <a:lnTo>
                  <a:pt x="416" y="67"/>
                </a:lnTo>
                <a:cubicBezTo>
                  <a:pt x="422" y="60"/>
                  <a:pt x="422" y="50"/>
                  <a:pt x="416" y="44"/>
                </a:cubicBezTo>
                <a:lnTo>
                  <a:pt x="379" y="7"/>
                </a:lnTo>
                <a:cubicBezTo>
                  <a:pt x="372" y="0"/>
                  <a:pt x="362" y="0"/>
                  <a:pt x="356" y="7"/>
                </a:cubicBezTo>
                <a:lnTo>
                  <a:pt x="272" y="90"/>
                </a:lnTo>
                <a:lnTo>
                  <a:pt x="233" y="51"/>
                </a:lnTo>
                <a:cubicBezTo>
                  <a:pt x="226" y="45"/>
                  <a:pt x="220" y="47"/>
                  <a:pt x="219" y="56"/>
                </a:cubicBezTo>
                <a:close/>
              </a:path>
            </a:pathLst>
          </a:custGeom>
          <a:solidFill>
            <a:srgbClr val="096C79"/>
          </a:solidFill>
          <a:ln>
            <a:noFill/>
          </a:ln>
        </p:spPr>
      </p:sp>
      <p:sp>
        <p:nvSpPr>
          <p:cNvPr id="10" name="矩形 9"/>
          <p:cNvSpPr/>
          <p:nvPr/>
        </p:nvSpPr>
        <p:spPr>
          <a:xfrm>
            <a:off x="7968208" y="2092207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接电话注意事项</a:t>
            </a:r>
            <a:endParaRPr lang="zh-CN" altLang="en-US" sz="20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968207" y="4460634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打电话注意事项</a:t>
            </a:r>
            <a:endParaRPr lang="zh-CN" altLang="en-US" sz="20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980295" y="2566646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80295" y="4859670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6312024" y="1844824"/>
            <a:ext cx="4606851" cy="1699721"/>
          </a:xfrm>
          <a:prstGeom prst="rect">
            <a:avLst/>
          </a:prstGeom>
          <a:noFill/>
          <a:ln w="19050">
            <a:solidFill>
              <a:srgbClr val="096C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A6378"/>
              </a:solidFill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6324112" y="4137848"/>
            <a:ext cx="4606851" cy="1699722"/>
          </a:xfrm>
          <a:prstGeom prst="rect">
            <a:avLst/>
          </a:prstGeom>
          <a:noFill/>
          <a:ln w="19050">
            <a:solidFill>
              <a:srgbClr val="096C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A6378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接电话的注意事项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72" y="1628800"/>
            <a:ext cx="4715904" cy="4221088"/>
          </a:xfrm>
          <a:prstGeom prst="rect">
            <a:avLst/>
          </a:prstGeom>
        </p:spPr>
      </p:pic>
      <p:sp>
        <p:nvSpPr>
          <p:cNvPr id="8" name="内容占位符 2"/>
          <p:cNvSpPr txBox="1"/>
          <p:nvPr/>
        </p:nvSpPr>
        <p:spPr>
          <a:xfrm>
            <a:off x="5583175" y="2852936"/>
            <a:ext cx="645162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及时接听，如果超过三声接起，先道歉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了解来电原因，应对有序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配合对方谈话，恰当用语，礼貌周到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分清主次，如果不方便接，解释清楚，并及时回电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不得打断对方讲话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挂断前确认所有的事情，必要时做好笔记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尽量让对方先挂断电话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8" t="32318" r="71095" b="48499"/>
          <a:stretch>
            <a:fillRect/>
          </a:stretch>
        </p:blipFill>
        <p:spPr>
          <a:xfrm>
            <a:off x="7464839" y="1154035"/>
            <a:ext cx="1344151" cy="12321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打电话的注意事项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76120" y="898327"/>
            <a:ext cx="3640075" cy="5493942"/>
          </a:xfrm>
          <a:prstGeom prst="rect">
            <a:avLst/>
          </a:prstGeom>
        </p:spPr>
      </p:pic>
      <p:sp>
        <p:nvSpPr>
          <p:cNvPr id="8" name="内容占位符 2"/>
          <p:cNvSpPr txBox="1"/>
          <p:nvPr/>
        </p:nvSpPr>
        <p:spPr>
          <a:xfrm>
            <a:off x="1669963" y="2971518"/>
            <a:ext cx="5257800" cy="3018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选择合适的时间打电话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响铃时间合适，如不接听，换时间打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接通时先明确对方方不方便接听电话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打电话尽量时间控制在</a:t>
            </a:r>
            <a:r>
              <a:rPr lang="en-US" altLang="zh-CN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分钟内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通话尽量简明扼要，阐述要点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不得打断对方的讲话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办公场所尽量不打私人电话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672" y="1484784"/>
            <a:ext cx="1145044" cy="11450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82"/>
          <p:cNvSpPr/>
          <p:nvPr/>
        </p:nvSpPr>
        <p:spPr bwMode="auto">
          <a:xfrm>
            <a:off x="-240704" y="1628790"/>
            <a:ext cx="12673408" cy="3600411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096C79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文本框 3361"/>
          <p:cNvSpPr txBox="1">
            <a:spLocks noChangeArrowheads="1"/>
          </p:cNvSpPr>
          <p:nvPr/>
        </p:nvSpPr>
        <p:spPr bwMode="auto">
          <a:xfrm>
            <a:off x="4151784" y="2320925"/>
            <a:ext cx="2160240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zh-CN" altLang="en-US" sz="13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12024" y="2845217"/>
            <a:ext cx="41344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电话礼仪的禁忌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312024" y="3614658"/>
            <a:ext cx="3522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Taboos of telephone etiquette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텍스트 개체 틀 2"/>
          <p:cNvSpPr txBox="1"/>
          <p:nvPr/>
        </p:nvSpPr>
        <p:spPr>
          <a:xfrm>
            <a:off x="10632504" y="240807"/>
            <a:ext cx="1368152" cy="5421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rgbClr val="096C79"/>
                </a:solidFill>
                <a:latin typeface="微软雅黑" panose="020B0503020204020204" pitchFamily="34" charset="-122"/>
              </a:rPr>
              <a:t>LOGO</a:t>
            </a:r>
            <a:endParaRPr lang="ko-KR" altLang="en-US" sz="2800" b="1" dirty="0">
              <a:solidFill>
                <a:srgbClr val="096C7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988840"/>
            <a:ext cx="2873486" cy="28734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电话礼仪的禁忌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sp>
        <p:nvSpPr>
          <p:cNvPr id="7" name="Freeform 5"/>
          <p:cNvSpPr>
            <a:spLocks noEditPoints="1"/>
          </p:cNvSpPr>
          <p:nvPr/>
        </p:nvSpPr>
        <p:spPr bwMode="auto">
          <a:xfrm>
            <a:off x="5589878" y="4940697"/>
            <a:ext cx="1855787" cy="1944687"/>
          </a:xfrm>
          <a:custGeom>
            <a:avLst/>
            <a:gdLst>
              <a:gd name="T0" fmla="*/ 717 w 829"/>
              <a:gd name="T1" fmla="*/ 568 h 869"/>
              <a:gd name="T2" fmla="*/ 634 w 829"/>
              <a:gd name="T3" fmla="*/ 869 h 869"/>
              <a:gd name="T4" fmla="*/ 634 w 829"/>
              <a:gd name="T5" fmla="*/ 758 h 869"/>
              <a:gd name="T6" fmla="*/ 593 w 829"/>
              <a:gd name="T7" fmla="*/ 81 h 869"/>
              <a:gd name="T8" fmla="*/ 593 w 829"/>
              <a:gd name="T9" fmla="*/ 390 h 869"/>
              <a:gd name="T10" fmla="*/ 593 w 829"/>
              <a:gd name="T11" fmla="*/ 203 h 869"/>
              <a:gd name="T12" fmla="*/ 593 w 829"/>
              <a:gd name="T13" fmla="*/ 81 h 869"/>
              <a:gd name="T14" fmla="*/ 634 w 829"/>
              <a:gd name="T15" fmla="*/ 758 h 869"/>
              <a:gd name="T16" fmla="*/ 634 w 829"/>
              <a:gd name="T17" fmla="*/ 869 h 869"/>
              <a:gd name="T18" fmla="*/ 568 w 829"/>
              <a:gd name="T19" fmla="*/ 125 h 869"/>
              <a:gd name="T20" fmla="*/ 568 w 829"/>
              <a:gd name="T21" fmla="*/ 770 h 869"/>
              <a:gd name="T22" fmla="*/ 593 w 829"/>
              <a:gd name="T23" fmla="*/ 288 h 869"/>
              <a:gd name="T24" fmla="*/ 568 w 829"/>
              <a:gd name="T25" fmla="*/ 173 h 869"/>
              <a:gd name="T26" fmla="*/ 568 w 829"/>
              <a:gd name="T27" fmla="*/ 663 h 869"/>
              <a:gd name="T28" fmla="*/ 568 w 829"/>
              <a:gd name="T29" fmla="*/ 433 h 869"/>
              <a:gd name="T30" fmla="*/ 527 w 829"/>
              <a:gd name="T31" fmla="*/ 24 h 869"/>
              <a:gd name="T32" fmla="*/ 527 w 829"/>
              <a:gd name="T33" fmla="*/ 24 h 869"/>
              <a:gd name="T34" fmla="*/ 547 w 829"/>
              <a:gd name="T35" fmla="*/ 819 h 869"/>
              <a:gd name="T36" fmla="*/ 568 w 829"/>
              <a:gd name="T37" fmla="*/ 869 h 869"/>
              <a:gd name="T38" fmla="*/ 534 w 829"/>
              <a:gd name="T39" fmla="*/ 132 h 869"/>
              <a:gd name="T40" fmla="*/ 527 w 829"/>
              <a:gd name="T41" fmla="*/ 394 h 869"/>
              <a:gd name="T42" fmla="*/ 568 w 829"/>
              <a:gd name="T43" fmla="*/ 173 h 869"/>
              <a:gd name="T44" fmla="*/ 527 w 829"/>
              <a:gd name="T45" fmla="*/ 633 h 869"/>
              <a:gd name="T46" fmla="*/ 414 w 829"/>
              <a:gd name="T47" fmla="*/ 0 h 869"/>
              <a:gd name="T48" fmla="*/ 413 w 829"/>
              <a:gd name="T49" fmla="*/ 0 h 869"/>
              <a:gd name="T50" fmla="*/ 432 w 829"/>
              <a:gd name="T51" fmla="*/ 821 h 869"/>
              <a:gd name="T52" fmla="*/ 527 w 829"/>
              <a:gd name="T53" fmla="*/ 798 h 869"/>
              <a:gd name="T54" fmla="*/ 527 w 829"/>
              <a:gd name="T55" fmla="*/ 105 h 869"/>
              <a:gd name="T56" fmla="*/ 527 w 829"/>
              <a:gd name="T57" fmla="*/ 286 h 869"/>
              <a:gd name="T58" fmla="*/ 527 w 829"/>
              <a:gd name="T59" fmla="*/ 323 h 869"/>
              <a:gd name="T60" fmla="*/ 507 w 829"/>
              <a:gd name="T61" fmla="*/ 559 h 869"/>
              <a:gd name="T62" fmla="*/ 388 w 829"/>
              <a:gd name="T63" fmla="*/ 1 h 869"/>
              <a:gd name="T64" fmla="*/ 388 w 829"/>
              <a:gd name="T65" fmla="*/ 1 h 869"/>
              <a:gd name="T66" fmla="*/ 413 w 829"/>
              <a:gd name="T67" fmla="*/ 777 h 869"/>
              <a:gd name="T68" fmla="*/ 413 w 829"/>
              <a:gd name="T69" fmla="*/ 841 h 869"/>
              <a:gd name="T70" fmla="*/ 413 w 829"/>
              <a:gd name="T71" fmla="*/ 159 h 869"/>
              <a:gd name="T72" fmla="*/ 413 w 829"/>
              <a:gd name="T73" fmla="*/ 558 h 869"/>
              <a:gd name="T74" fmla="*/ 388 w 829"/>
              <a:gd name="T75" fmla="*/ 556 h 869"/>
              <a:gd name="T76" fmla="*/ 388 w 829"/>
              <a:gd name="T77" fmla="*/ 1 h 869"/>
              <a:gd name="T78" fmla="*/ 388 w 829"/>
              <a:gd name="T79" fmla="*/ 869 h 869"/>
              <a:gd name="T80" fmla="*/ 299 w 829"/>
              <a:gd name="T81" fmla="*/ 798 h 869"/>
              <a:gd name="T82" fmla="*/ 388 w 829"/>
              <a:gd name="T83" fmla="*/ 69 h 869"/>
              <a:gd name="T84" fmla="*/ 388 w 829"/>
              <a:gd name="T85" fmla="*/ 154 h 869"/>
              <a:gd name="T86" fmla="*/ 318 w 829"/>
              <a:gd name="T87" fmla="*/ 559 h 869"/>
              <a:gd name="T88" fmla="*/ 192 w 829"/>
              <a:gd name="T89" fmla="*/ 178 h 869"/>
              <a:gd name="T90" fmla="*/ 266 w 829"/>
              <a:gd name="T91" fmla="*/ 167 h 869"/>
              <a:gd name="T92" fmla="*/ 260 w 829"/>
              <a:gd name="T93" fmla="*/ 297 h 869"/>
              <a:gd name="T94" fmla="*/ 299 w 829"/>
              <a:gd name="T95" fmla="*/ 508 h 869"/>
              <a:gd name="T96" fmla="*/ 192 w 829"/>
              <a:gd name="T97" fmla="*/ 178 h 869"/>
              <a:gd name="T98" fmla="*/ 211 w 829"/>
              <a:gd name="T99" fmla="*/ 811 h 869"/>
              <a:gd name="T100" fmla="*/ 299 w 829"/>
              <a:gd name="T101" fmla="*/ 798 h 869"/>
              <a:gd name="T102" fmla="*/ 45 w 829"/>
              <a:gd name="T103" fmla="*/ 869 h 869"/>
              <a:gd name="T104" fmla="*/ 157 w 829"/>
              <a:gd name="T105" fmla="*/ 393 h 869"/>
              <a:gd name="T106" fmla="*/ 158 w 829"/>
              <a:gd name="T107" fmla="*/ 719 h 869"/>
              <a:gd name="T108" fmla="*/ 192 w 829"/>
              <a:gd name="T109" fmla="*/ 832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29" h="869">
                <a:moveTo>
                  <a:pt x="634" y="173"/>
                </a:moveTo>
                <a:cubicBezTo>
                  <a:pt x="638" y="190"/>
                  <a:pt x="641" y="208"/>
                  <a:pt x="644" y="226"/>
                </a:cubicBezTo>
                <a:cubicBezTo>
                  <a:pt x="651" y="284"/>
                  <a:pt x="718" y="320"/>
                  <a:pt x="671" y="393"/>
                </a:cubicBezTo>
                <a:cubicBezTo>
                  <a:pt x="629" y="458"/>
                  <a:pt x="780" y="432"/>
                  <a:pt x="717" y="568"/>
                </a:cubicBezTo>
                <a:cubicBezTo>
                  <a:pt x="690" y="626"/>
                  <a:pt x="829" y="602"/>
                  <a:pt x="776" y="710"/>
                </a:cubicBezTo>
                <a:cubicBezTo>
                  <a:pt x="795" y="730"/>
                  <a:pt x="807" y="755"/>
                  <a:pt x="806" y="791"/>
                </a:cubicBezTo>
                <a:cubicBezTo>
                  <a:pt x="805" y="816"/>
                  <a:pt x="795" y="843"/>
                  <a:pt x="779" y="869"/>
                </a:cubicBezTo>
                <a:cubicBezTo>
                  <a:pt x="634" y="869"/>
                  <a:pt x="634" y="869"/>
                  <a:pt x="634" y="869"/>
                </a:cubicBezTo>
                <a:cubicBezTo>
                  <a:pt x="634" y="832"/>
                  <a:pt x="634" y="832"/>
                  <a:pt x="634" y="832"/>
                </a:cubicBezTo>
                <a:cubicBezTo>
                  <a:pt x="645" y="832"/>
                  <a:pt x="653" y="822"/>
                  <a:pt x="653" y="811"/>
                </a:cubicBezTo>
                <a:cubicBezTo>
                  <a:pt x="653" y="800"/>
                  <a:pt x="645" y="791"/>
                  <a:pt x="634" y="791"/>
                </a:cubicBezTo>
                <a:cubicBezTo>
                  <a:pt x="634" y="758"/>
                  <a:pt x="634" y="758"/>
                  <a:pt x="634" y="758"/>
                </a:cubicBezTo>
                <a:cubicBezTo>
                  <a:pt x="665" y="749"/>
                  <a:pt x="683" y="736"/>
                  <a:pt x="679" y="721"/>
                </a:cubicBezTo>
                <a:cubicBezTo>
                  <a:pt x="663" y="704"/>
                  <a:pt x="649" y="696"/>
                  <a:pt x="634" y="689"/>
                </a:cubicBezTo>
                <a:lnTo>
                  <a:pt x="634" y="173"/>
                </a:lnTo>
                <a:close/>
                <a:moveTo>
                  <a:pt x="593" y="81"/>
                </a:moveTo>
                <a:cubicBezTo>
                  <a:pt x="612" y="107"/>
                  <a:pt x="625" y="138"/>
                  <a:pt x="634" y="173"/>
                </a:cubicBezTo>
                <a:cubicBezTo>
                  <a:pt x="634" y="689"/>
                  <a:pt x="634" y="689"/>
                  <a:pt x="634" y="689"/>
                </a:cubicBezTo>
                <a:cubicBezTo>
                  <a:pt x="621" y="684"/>
                  <a:pt x="608" y="680"/>
                  <a:pt x="593" y="674"/>
                </a:cubicBezTo>
                <a:cubicBezTo>
                  <a:pt x="593" y="390"/>
                  <a:pt x="593" y="390"/>
                  <a:pt x="593" y="390"/>
                </a:cubicBezTo>
                <a:cubicBezTo>
                  <a:pt x="599" y="392"/>
                  <a:pt x="605" y="396"/>
                  <a:pt x="610" y="401"/>
                </a:cubicBezTo>
                <a:cubicBezTo>
                  <a:pt x="621" y="377"/>
                  <a:pt x="625" y="345"/>
                  <a:pt x="620" y="318"/>
                </a:cubicBezTo>
                <a:cubicBezTo>
                  <a:pt x="615" y="295"/>
                  <a:pt x="604" y="285"/>
                  <a:pt x="593" y="288"/>
                </a:cubicBezTo>
                <a:cubicBezTo>
                  <a:pt x="593" y="203"/>
                  <a:pt x="593" y="203"/>
                  <a:pt x="593" y="203"/>
                </a:cubicBezTo>
                <a:cubicBezTo>
                  <a:pt x="593" y="204"/>
                  <a:pt x="593" y="205"/>
                  <a:pt x="594" y="206"/>
                </a:cubicBezTo>
                <a:cubicBezTo>
                  <a:pt x="599" y="213"/>
                  <a:pt x="605" y="221"/>
                  <a:pt x="610" y="229"/>
                </a:cubicBezTo>
                <a:cubicBezTo>
                  <a:pt x="606" y="207"/>
                  <a:pt x="601" y="188"/>
                  <a:pt x="593" y="170"/>
                </a:cubicBezTo>
                <a:cubicBezTo>
                  <a:pt x="593" y="81"/>
                  <a:pt x="593" y="81"/>
                  <a:pt x="593" y="81"/>
                </a:cubicBezTo>
                <a:close/>
                <a:moveTo>
                  <a:pt x="634" y="869"/>
                </a:moveTo>
                <a:cubicBezTo>
                  <a:pt x="593" y="869"/>
                  <a:pt x="593" y="869"/>
                  <a:pt x="593" y="869"/>
                </a:cubicBezTo>
                <a:cubicBezTo>
                  <a:pt x="593" y="767"/>
                  <a:pt x="593" y="767"/>
                  <a:pt x="593" y="767"/>
                </a:cubicBezTo>
                <a:cubicBezTo>
                  <a:pt x="608" y="764"/>
                  <a:pt x="622" y="761"/>
                  <a:pt x="634" y="758"/>
                </a:cubicBezTo>
                <a:cubicBezTo>
                  <a:pt x="634" y="791"/>
                  <a:pt x="634" y="791"/>
                  <a:pt x="634" y="791"/>
                </a:cubicBezTo>
                <a:cubicBezTo>
                  <a:pt x="623" y="791"/>
                  <a:pt x="615" y="800"/>
                  <a:pt x="615" y="811"/>
                </a:cubicBezTo>
                <a:cubicBezTo>
                  <a:pt x="615" y="822"/>
                  <a:pt x="623" y="832"/>
                  <a:pt x="634" y="832"/>
                </a:cubicBezTo>
                <a:lnTo>
                  <a:pt x="634" y="869"/>
                </a:lnTo>
                <a:close/>
                <a:moveTo>
                  <a:pt x="568" y="53"/>
                </a:moveTo>
                <a:cubicBezTo>
                  <a:pt x="577" y="62"/>
                  <a:pt x="586" y="71"/>
                  <a:pt x="593" y="81"/>
                </a:cubicBezTo>
                <a:cubicBezTo>
                  <a:pt x="593" y="170"/>
                  <a:pt x="593" y="170"/>
                  <a:pt x="593" y="170"/>
                </a:cubicBezTo>
                <a:cubicBezTo>
                  <a:pt x="586" y="153"/>
                  <a:pt x="578" y="138"/>
                  <a:pt x="568" y="125"/>
                </a:cubicBezTo>
                <a:cubicBezTo>
                  <a:pt x="568" y="53"/>
                  <a:pt x="568" y="53"/>
                  <a:pt x="568" y="53"/>
                </a:cubicBezTo>
                <a:close/>
                <a:moveTo>
                  <a:pt x="593" y="869"/>
                </a:moveTo>
                <a:cubicBezTo>
                  <a:pt x="568" y="869"/>
                  <a:pt x="568" y="869"/>
                  <a:pt x="568" y="869"/>
                </a:cubicBezTo>
                <a:cubicBezTo>
                  <a:pt x="568" y="770"/>
                  <a:pt x="568" y="770"/>
                  <a:pt x="568" y="770"/>
                </a:cubicBezTo>
                <a:cubicBezTo>
                  <a:pt x="577" y="769"/>
                  <a:pt x="585" y="768"/>
                  <a:pt x="593" y="767"/>
                </a:cubicBezTo>
                <a:cubicBezTo>
                  <a:pt x="593" y="869"/>
                  <a:pt x="593" y="869"/>
                  <a:pt x="593" y="869"/>
                </a:cubicBezTo>
                <a:close/>
                <a:moveTo>
                  <a:pt x="593" y="203"/>
                </a:moveTo>
                <a:cubicBezTo>
                  <a:pt x="593" y="288"/>
                  <a:pt x="593" y="288"/>
                  <a:pt x="593" y="288"/>
                </a:cubicBezTo>
                <a:cubicBezTo>
                  <a:pt x="587" y="290"/>
                  <a:pt x="581" y="296"/>
                  <a:pt x="577" y="307"/>
                </a:cubicBezTo>
                <a:cubicBezTo>
                  <a:pt x="574" y="317"/>
                  <a:pt x="571" y="326"/>
                  <a:pt x="569" y="330"/>
                </a:cubicBezTo>
                <a:cubicBezTo>
                  <a:pt x="569" y="331"/>
                  <a:pt x="569" y="332"/>
                  <a:pt x="568" y="333"/>
                </a:cubicBezTo>
                <a:cubicBezTo>
                  <a:pt x="568" y="173"/>
                  <a:pt x="568" y="173"/>
                  <a:pt x="568" y="173"/>
                </a:cubicBezTo>
                <a:cubicBezTo>
                  <a:pt x="579" y="179"/>
                  <a:pt x="589" y="187"/>
                  <a:pt x="593" y="203"/>
                </a:cubicBezTo>
                <a:close/>
                <a:moveTo>
                  <a:pt x="593" y="390"/>
                </a:moveTo>
                <a:cubicBezTo>
                  <a:pt x="593" y="674"/>
                  <a:pt x="593" y="674"/>
                  <a:pt x="593" y="674"/>
                </a:cubicBezTo>
                <a:cubicBezTo>
                  <a:pt x="585" y="671"/>
                  <a:pt x="577" y="668"/>
                  <a:pt x="568" y="663"/>
                </a:cubicBezTo>
                <a:cubicBezTo>
                  <a:pt x="568" y="444"/>
                  <a:pt x="568" y="444"/>
                  <a:pt x="568" y="444"/>
                </a:cubicBezTo>
                <a:cubicBezTo>
                  <a:pt x="570" y="441"/>
                  <a:pt x="571" y="438"/>
                  <a:pt x="572" y="435"/>
                </a:cubicBezTo>
                <a:cubicBezTo>
                  <a:pt x="573" y="434"/>
                  <a:pt x="573" y="433"/>
                  <a:pt x="573" y="433"/>
                </a:cubicBezTo>
                <a:cubicBezTo>
                  <a:pt x="571" y="433"/>
                  <a:pt x="570" y="433"/>
                  <a:pt x="568" y="433"/>
                </a:cubicBezTo>
                <a:cubicBezTo>
                  <a:pt x="568" y="381"/>
                  <a:pt x="568" y="381"/>
                  <a:pt x="568" y="381"/>
                </a:cubicBezTo>
                <a:cubicBezTo>
                  <a:pt x="571" y="385"/>
                  <a:pt x="575" y="387"/>
                  <a:pt x="581" y="387"/>
                </a:cubicBezTo>
                <a:cubicBezTo>
                  <a:pt x="585" y="388"/>
                  <a:pt x="589" y="389"/>
                  <a:pt x="593" y="390"/>
                </a:cubicBezTo>
                <a:close/>
                <a:moveTo>
                  <a:pt x="527" y="24"/>
                </a:moveTo>
                <a:cubicBezTo>
                  <a:pt x="543" y="32"/>
                  <a:pt x="556" y="42"/>
                  <a:pt x="568" y="53"/>
                </a:cubicBezTo>
                <a:cubicBezTo>
                  <a:pt x="568" y="125"/>
                  <a:pt x="568" y="125"/>
                  <a:pt x="568" y="125"/>
                </a:cubicBezTo>
                <a:cubicBezTo>
                  <a:pt x="556" y="108"/>
                  <a:pt x="542" y="93"/>
                  <a:pt x="527" y="82"/>
                </a:cubicBezTo>
                <a:cubicBezTo>
                  <a:pt x="527" y="24"/>
                  <a:pt x="527" y="24"/>
                  <a:pt x="527" y="24"/>
                </a:cubicBezTo>
                <a:close/>
                <a:moveTo>
                  <a:pt x="568" y="869"/>
                </a:moveTo>
                <a:cubicBezTo>
                  <a:pt x="527" y="869"/>
                  <a:pt x="527" y="869"/>
                  <a:pt x="527" y="869"/>
                </a:cubicBezTo>
                <a:cubicBezTo>
                  <a:pt x="527" y="839"/>
                  <a:pt x="527" y="839"/>
                  <a:pt x="527" y="839"/>
                </a:cubicBezTo>
                <a:cubicBezTo>
                  <a:pt x="538" y="839"/>
                  <a:pt x="547" y="830"/>
                  <a:pt x="547" y="819"/>
                </a:cubicBezTo>
                <a:cubicBezTo>
                  <a:pt x="547" y="808"/>
                  <a:pt x="538" y="798"/>
                  <a:pt x="527" y="798"/>
                </a:cubicBezTo>
                <a:cubicBezTo>
                  <a:pt x="527" y="774"/>
                  <a:pt x="527" y="774"/>
                  <a:pt x="527" y="774"/>
                </a:cubicBezTo>
                <a:cubicBezTo>
                  <a:pt x="541" y="773"/>
                  <a:pt x="555" y="772"/>
                  <a:pt x="568" y="770"/>
                </a:cubicBezTo>
                <a:cubicBezTo>
                  <a:pt x="568" y="869"/>
                  <a:pt x="568" y="869"/>
                  <a:pt x="568" y="869"/>
                </a:cubicBezTo>
                <a:close/>
                <a:moveTo>
                  <a:pt x="568" y="173"/>
                </a:moveTo>
                <a:cubicBezTo>
                  <a:pt x="565" y="171"/>
                  <a:pt x="562" y="170"/>
                  <a:pt x="559" y="168"/>
                </a:cubicBezTo>
                <a:cubicBezTo>
                  <a:pt x="552" y="162"/>
                  <a:pt x="545" y="157"/>
                  <a:pt x="539" y="152"/>
                </a:cubicBezTo>
                <a:cubicBezTo>
                  <a:pt x="535" y="147"/>
                  <a:pt x="534" y="140"/>
                  <a:pt x="534" y="132"/>
                </a:cubicBezTo>
                <a:cubicBezTo>
                  <a:pt x="534" y="122"/>
                  <a:pt x="531" y="113"/>
                  <a:pt x="527" y="105"/>
                </a:cubicBezTo>
                <a:cubicBezTo>
                  <a:pt x="527" y="286"/>
                  <a:pt x="527" y="286"/>
                  <a:pt x="527" y="286"/>
                </a:cubicBezTo>
                <a:cubicBezTo>
                  <a:pt x="533" y="291"/>
                  <a:pt x="535" y="301"/>
                  <a:pt x="527" y="323"/>
                </a:cubicBezTo>
                <a:cubicBezTo>
                  <a:pt x="527" y="394"/>
                  <a:pt x="527" y="394"/>
                  <a:pt x="527" y="394"/>
                </a:cubicBezTo>
                <a:cubicBezTo>
                  <a:pt x="536" y="416"/>
                  <a:pt x="553" y="431"/>
                  <a:pt x="568" y="433"/>
                </a:cubicBezTo>
                <a:cubicBezTo>
                  <a:pt x="568" y="381"/>
                  <a:pt x="568" y="381"/>
                  <a:pt x="568" y="381"/>
                </a:cubicBezTo>
                <a:cubicBezTo>
                  <a:pt x="561" y="371"/>
                  <a:pt x="563" y="353"/>
                  <a:pt x="568" y="333"/>
                </a:cubicBezTo>
                <a:cubicBezTo>
                  <a:pt x="568" y="173"/>
                  <a:pt x="568" y="173"/>
                  <a:pt x="568" y="173"/>
                </a:cubicBezTo>
                <a:close/>
                <a:moveTo>
                  <a:pt x="568" y="444"/>
                </a:moveTo>
                <a:cubicBezTo>
                  <a:pt x="568" y="663"/>
                  <a:pt x="568" y="663"/>
                  <a:pt x="568" y="663"/>
                </a:cubicBezTo>
                <a:cubicBezTo>
                  <a:pt x="565" y="661"/>
                  <a:pt x="561" y="659"/>
                  <a:pt x="557" y="656"/>
                </a:cubicBezTo>
                <a:cubicBezTo>
                  <a:pt x="544" y="648"/>
                  <a:pt x="534" y="641"/>
                  <a:pt x="527" y="633"/>
                </a:cubicBezTo>
                <a:cubicBezTo>
                  <a:pt x="527" y="506"/>
                  <a:pt x="527" y="506"/>
                  <a:pt x="527" y="506"/>
                </a:cubicBezTo>
                <a:cubicBezTo>
                  <a:pt x="544" y="489"/>
                  <a:pt x="557" y="468"/>
                  <a:pt x="568" y="444"/>
                </a:cubicBezTo>
                <a:close/>
                <a:moveTo>
                  <a:pt x="413" y="0"/>
                </a:moveTo>
                <a:cubicBezTo>
                  <a:pt x="414" y="0"/>
                  <a:pt x="414" y="0"/>
                  <a:pt x="414" y="0"/>
                </a:cubicBezTo>
                <a:cubicBezTo>
                  <a:pt x="459" y="0"/>
                  <a:pt x="497" y="9"/>
                  <a:pt x="527" y="24"/>
                </a:cubicBezTo>
                <a:cubicBezTo>
                  <a:pt x="527" y="82"/>
                  <a:pt x="527" y="82"/>
                  <a:pt x="527" y="82"/>
                </a:cubicBezTo>
                <a:cubicBezTo>
                  <a:pt x="493" y="55"/>
                  <a:pt x="453" y="42"/>
                  <a:pt x="413" y="42"/>
                </a:cubicBezTo>
                <a:cubicBezTo>
                  <a:pt x="413" y="0"/>
                  <a:pt x="413" y="0"/>
                  <a:pt x="413" y="0"/>
                </a:cubicBezTo>
                <a:close/>
                <a:moveTo>
                  <a:pt x="527" y="869"/>
                </a:moveTo>
                <a:cubicBezTo>
                  <a:pt x="413" y="869"/>
                  <a:pt x="413" y="869"/>
                  <a:pt x="413" y="869"/>
                </a:cubicBezTo>
                <a:cubicBezTo>
                  <a:pt x="413" y="841"/>
                  <a:pt x="413" y="841"/>
                  <a:pt x="413" y="841"/>
                </a:cubicBezTo>
                <a:cubicBezTo>
                  <a:pt x="424" y="841"/>
                  <a:pt x="432" y="832"/>
                  <a:pt x="432" y="821"/>
                </a:cubicBezTo>
                <a:cubicBezTo>
                  <a:pt x="432" y="810"/>
                  <a:pt x="424" y="800"/>
                  <a:pt x="413" y="800"/>
                </a:cubicBezTo>
                <a:cubicBezTo>
                  <a:pt x="413" y="777"/>
                  <a:pt x="413" y="777"/>
                  <a:pt x="413" y="777"/>
                </a:cubicBezTo>
                <a:cubicBezTo>
                  <a:pt x="452" y="778"/>
                  <a:pt x="491" y="777"/>
                  <a:pt x="527" y="774"/>
                </a:cubicBezTo>
                <a:cubicBezTo>
                  <a:pt x="527" y="798"/>
                  <a:pt x="527" y="798"/>
                  <a:pt x="527" y="798"/>
                </a:cubicBezTo>
                <a:cubicBezTo>
                  <a:pt x="517" y="798"/>
                  <a:pt x="508" y="808"/>
                  <a:pt x="508" y="819"/>
                </a:cubicBezTo>
                <a:cubicBezTo>
                  <a:pt x="508" y="830"/>
                  <a:pt x="517" y="839"/>
                  <a:pt x="527" y="839"/>
                </a:cubicBezTo>
                <a:cubicBezTo>
                  <a:pt x="527" y="869"/>
                  <a:pt x="527" y="869"/>
                  <a:pt x="527" y="869"/>
                </a:cubicBezTo>
                <a:close/>
                <a:moveTo>
                  <a:pt x="527" y="105"/>
                </a:moveTo>
                <a:cubicBezTo>
                  <a:pt x="511" y="73"/>
                  <a:pt x="465" y="55"/>
                  <a:pt x="413" y="63"/>
                </a:cubicBezTo>
                <a:cubicBezTo>
                  <a:pt x="413" y="159"/>
                  <a:pt x="413" y="159"/>
                  <a:pt x="413" y="159"/>
                </a:cubicBezTo>
                <a:cubicBezTo>
                  <a:pt x="451" y="171"/>
                  <a:pt x="476" y="198"/>
                  <a:pt x="470" y="223"/>
                </a:cubicBezTo>
                <a:cubicBezTo>
                  <a:pt x="449" y="308"/>
                  <a:pt x="509" y="273"/>
                  <a:pt x="527" y="286"/>
                </a:cubicBezTo>
                <a:cubicBezTo>
                  <a:pt x="527" y="105"/>
                  <a:pt x="527" y="105"/>
                  <a:pt x="527" y="105"/>
                </a:cubicBezTo>
                <a:close/>
                <a:moveTo>
                  <a:pt x="527" y="323"/>
                </a:moveTo>
                <a:cubicBezTo>
                  <a:pt x="527" y="394"/>
                  <a:pt x="527" y="394"/>
                  <a:pt x="527" y="394"/>
                </a:cubicBezTo>
                <a:cubicBezTo>
                  <a:pt x="519" y="376"/>
                  <a:pt x="517" y="351"/>
                  <a:pt x="527" y="323"/>
                </a:cubicBezTo>
                <a:cubicBezTo>
                  <a:pt x="527" y="323"/>
                  <a:pt x="527" y="323"/>
                  <a:pt x="527" y="323"/>
                </a:cubicBezTo>
                <a:close/>
                <a:moveTo>
                  <a:pt x="527" y="506"/>
                </a:moveTo>
                <a:cubicBezTo>
                  <a:pt x="527" y="633"/>
                  <a:pt x="527" y="633"/>
                  <a:pt x="527" y="633"/>
                </a:cubicBezTo>
                <a:cubicBezTo>
                  <a:pt x="504" y="610"/>
                  <a:pt x="506" y="588"/>
                  <a:pt x="507" y="559"/>
                </a:cubicBezTo>
                <a:cubicBezTo>
                  <a:pt x="480" y="576"/>
                  <a:pt x="448" y="587"/>
                  <a:pt x="413" y="587"/>
                </a:cubicBezTo>
                <a:cubicBezTo>
                  <a:pt x="413" y="558"/>
                  <a:pt x="413" y="558"/>
                  <a:pt x="413" y="558"/>
                </a:cubicBezTo>
                <a:cubicBezTo>
                  <a:pt x="459" y="558"/>
                  <a:pt x="498" y="538"/>
                  <a:pt x="527" y="506"/>
                </a:cubicBezTo>
                <a:close/>
                <a:moveTo>
                  <a:pt x="388" y="1"/>
                </a:moveTo>
                <a:cubicBezTo>
                  <a:pt x="396" y="0"/>
                  <a:pt x="404" y="0"/>
                  <a:pt x="413" y="0"/>
                </a:cubicBezTo>
                <a:cubicBezTo>
                  <a:pt x="413" y="42"/>
                  <a:pt x="413" y="42"/>
                  <a:pt x="413" y="42"/>
                </a:cubicBezTo>
                <a:cubicBezTo>
                  <a:pt x="405" y="42"/>
                  <a:pt x="396" y="42"/>
                  <a:pt x="388" y="43"/>
                </a:cubicBezTo>
                <a:cubicBezTo>
                  <a:pt x="388" y="1"/>
                  <a:pt x="388" y="1"/>
                  <a:pt x="388" y="1"/>
                </a:cubicBezTo>
                <a:close/>
                <a:moveTo>
                  <a:pt x="413" y="869"/>
                </a:moveTo>
                <a:cubicBezTo>
                  <a:pt x="388" y="869"/>
                  <a:pt x="388" y="869"/>
                  <a:pt x="388" y="869"/>
                </a:cubicBezTo>
                <a:cubicBezTo>
                  <a:pt x="388" y="777"/>
                  <a:pt x="388" y="777"/>
                  <a:pt x="388" y="777"/>
                </a:cubicBezTo>
                <a:cubicBezTo>
                  <a:pt x="396" y="777"/>
                  <a:pt x="405" y="777"/>
                  <a:pt x="413" y="777"/>
                </a:cubicBezTo>
                <a:cubicBezTo>
                  <a:pt x="413" y="800"/>
                  <a:pt x="413" y="800"/>
                  <a:pt x="413" y="800"/>
                </a:cubicBezTo>
                <a:cubicBezTo>
                  <a:pt x="413" y="800"/>
                  <a:pt x="413" y="800"/>
                  <a:pt x="413" y="800"/>
                </a:cubicBezTo>
                <a:cubicBezTo>
                  <a:pt x="402" y="800"/>
                  <a:pt x="394" y="810"/>
                  <a:pt x="394" y="821"/>
                </a:cubicBezTo>
                <a:cubicBezTo>
                  <a:pt x="394" y="832"/>
                  <a:pt x="402" y="841"/>
                  <a:pt x="413" y="841"/>
                </a:cubicBezTo>
                <a:cubicBezTo>
                  <a:pt x="413" y="841"/>
                  <a:pt x="413" y="841"/>
                  <a:pt x="413" y="841"/>
                </a:cubicBezTo>
                <a:cubicBezTo>
                  <a:pt x="413" y="869"/>
                  <a:pt x="413" y="869"/>
                  <a:pt x="413" y="869"/>
                </a:cubicBezTo>
                <a:close/>
                <a:moveTo>
                  <a:pt x="413" y="63"/>
                </a:moveTo>
                <a:cubicBezTo>
                  <a:pt x="413" y="159"/>
                  <a:pt x="413" y="159"/>
                  <a:pt x="413" y="159"/>
                </a:cubicBezTo>
                <a:cubicBezTo>
                  <a:pt x="405" y="157"/>
                  <a:pt x="397" y="155"/>
                  <a:pt x="388" y="154"/>
                </a:cubicBezTo>
                <a:cubicBezTo>
                  <a:pt x="388" y="69"/>
                  <a:pt x="388" y="69"/>
                  <a:pt x="388" y="69"/>
                </a:cubicBezTo>
                <a:cubicBezTo>
                  <a:pt x="396" y="66"/>
                  <a:pt x="405" y="65"/>
                  <a:pt x="413" y="63"/>
                </a:cubicBezTo>
                <a:close/>
                <a:moveTo>
                  <a:pt x="413" y="558"/>
                </a:moveTo>
                <a:cubicBezTo>
                  <a:pt x="413" y="587"/>
                  <a:pt x="413" y="587"/>
                  <a:pt x="413" y="587"/>
                </a:cubicBezTo>
                <a:cubicBezTo>
                  <a:pt x="412" y="587"/>
                  <a:pt x="412" y="587"/>
                  <a:pt x="412" y="587"/>
                </a:cubicBezTo>
                <a:cubicBezTo>
                  <a:pt x="404" y="587"/>
                  <a:pt x="396" y="586"/>
                  <a:pt x="388" y="585"/>
                </a:cubicBezTo>
                <a:cubicBezTo>
                  <a:pt x="388" y="556"/>
                  <a:pt x="388" y="556"/>
                  <a:pt x="388" y="556"/>
                </a:cubicBezTo>
                <a:cubicBezTo>
                  <a:pt x="396" y="558"/>
                  <a:pt x="404" y="558"/>
                  <a:pt x="412" y="558"/>
                </a:cubicBezTo>
                <a:lnTo>
                  <a:pt x="413" y="558"/>
                </a:lnTo>
                <a:close/>
                <a:moveTo>
                  <a:pt x="299" y="25"/>
                </a:moveTo>
                <a:cubicBezTo>
                  <a:pt x="324" y="12"/>
                  <a:pt x="353" y="4"/>
                  <a:pt x="388" y="1"/>
                </a:cubicBezTo>
                <a:cubicBezTo>
                  <a:pt x="388" y="43"/>
                  <a:pt x="388" y="43"/>
                  <a:pt x="388" y="43"/>
                </a:cubicBezTo>
                <a:cubicBezTo>
                  <a:pt x="356" y="47"/>
                  <a:pt x="326" y="60"/>
                  <a:pt x="299" y="80"/>
                </a:cubicBezTo>
                <a:cubicBezTo>
                  <a:pt x="299" y="25"/>
                  <a:pt x="299" y="25"/>
                  <a:pt x="299" y="25"/>
                </a:cubicBezTo>
                <a:close/>
                <a:moveTo>
                  <a:pt x="388" y="869"/>
                </a:moveTo>
                <a:cubicBezTo>
                  <a:pt x="299" y="869"/>
                  <a:pt x="299" y="869"/>
                  <a:pt x="299" y="869"/>
                </a:cubicBezTo>
                <a:cubicBezTo>
                  <a:pt x="299" y="839"/>
                  <a:pt x="299" y="839"/>
                  <a:pt x="299" y="839"/>
                </a:cubicBezTo>
                <a:cubicBezTo>
                  <a:pt x="310" y="839"/>
                  <a:pt x="318" y="830"/>
                  <a:pt x="318" y="819"/>
                </a:cubicBezTo>
                <a:cubicBezTo>
                  <a:pt x="318" y="808"/>
                  <a:pt x="310" y="798"/>
                  <a:pt x="299" y="798"/>
                </a:cubicBezTo>
                <a:cubicBezTo>
                  <a:pt x="299" y="770"/>
                  <a:pt x="299" y="770"/>
                  <a:pt x="299" y="770"/>
                </a:cubicBezTo>
                <a:cubicBezTo>
                  <a:pt x="327" y="773"/>
                  <a:pt x="357" y="776"/>
                  <a:pt x="388" y="777"/>
                </a:cubicBezTo>
                <a:cubicBezTo>
                  <a:pt x="388" y="869"/>
                  <a:pt x="388" y="869"/>
                  <a:pt x="388" y="869"/>
                </a:cubicBezTo>
                <a:close/>
                <a:moveTo>
                  <a:pt x="388" y="69"/>
                </a:moveTo>
                <a:cubicBezTo>
                  <a:pt x="358" y="78"/>
                  <a:pt x="327" y="96"/>
                  <a:pt x="299" y="125"/>
                </a:cubicBezTo>
                <a:cubicBezTo>
                  <a:pt x="299" y="179"/>
                  <a:pt x="299" y="179"/>
                  <a:pt x="299" y="179"/>
                </a:cubicBezTo>
                <a:cubicBezTo>
                  <a:pt x="303" y="174"/>
                  <a:pt x="308" y="169"/>
                  <a:pt x="313" y="165"/>
                </a:cubicBezTo>
                <a:cubicBezTo>
                  <a:pt x="339" y="154"/>
                  <a:pt x="365" y="152"/>
                  <a:pt x="388" y="154"/>
                </a:cubicBezTo>
                <a:cubicBezTo>
                  <a:pt x="388" y="69"/>
                  <a:pt x="388" y="69"/>
                  <a:pt x="388" y="69"/>
                </a:cubicBezTo>
                <a:close/>
                <a:moveTo>
                  <a:pt x="388" y="556"/>
                </a:moveTo>
                <a:cubicBezTo>
                  <a:pt x="388" y="585"/>
                  <a:pt x="388" y="585"/>
                  <a:pt x="388" y="585"/>
                </a:cubicBezTo>
                <a:cubicBezTo>
                  <a:pt x="362" y="581"/>
                  <a:pt x="339" y="572"/>
                  <a:pt x="318" y="559"/>
                </a:cubicBezTo>
                <a:cubicBezTo>
                  <a:pt x="319" y="587"/>
                  <a:pt x="320" y="611"/>
                  <a:pt x="299" y="633"/>
                </a:cubicBezTo>
                <a:cubicBezTo>
                  <a:pt x="299" y="508"/>
                  <a:pt x="299" y="508"/>
                  <a:pt x="299" y="508"/>
                </a:cubicBezTo>
                <a:cubicBezTo>
                  <a:pt x="323" y="533"/>
                  <a:pt x="353" y="551"/>
                  <a:pt x="388" y="556"/>
                </a:cubicBezTo>
                <a:close/>
                <a:moveTo>
                  <a:pt x="192" y="178"/>
                </a:moveTo>
                <a:cubicBezTo>
                  <a:pt x="208" y="110"/>
                  <a:pt x="241" y="55"/>
                  <a:pt x="299" y="25"/>
                </a:cubicBezTo>
                <a:cubicBezTo>
                  <a:pt x="299" y="80"/>
                  <a:pt x="299" y="80"/>
                  <a:pt x="299" y="80"/>
                </a:cubicBezTo>
                <a:cubicBezTo>
                  <a:pt x="258" y="111"/>
                  <a:pt x="227" y="161"/>
                  <a:pt x="214" y="229"/>
                </a:cubicBezTo>
                <a:cubicBezTo>
                  <a:pt x="230" y="205"/>
                  <a:pt x="247" y="184"/>
                  <a:pt x="266" y="167"/>
                </a:cubicBezTo>
                <a:cubicBezTo>
                  <a:pt x="276" y="151"/>
                  <a:pt x="287" y="137"/>
                  <a:pt x="299" y="125"/>
                </a:cubicBezTo>
                <a:cubicBezTo>
                  <a:pt x="299" y="179"/>
                  <a:pt x="299" y="179"/>
                  <a:pt x="299" y="179"/>
                </a:cubicBezTo>
                <a:cubicBezTo>
                  <a:pt x="276" y="204"/>
                  <a:pt x="261" y="238"/>
                  <a:pt x="259" y="283"/>
                </a:cubicBezTo>
                <a:cubicBezTo>
                  <a:pt x="259" y="287"/>
                  <a:pt x="259" y="292"/>
                  <a:pt x="260" y="297"/>
                </a:cubicBezTo>
                <a:cubicBezTo>
                  <a:pt x="263" y="349"/>
                  <a:pt x="260" y="334"/>
                  <a:pt x="248" y="307"/>
                </a:cubicBezTo>
                <a:cubicBezTo>
                  <a:pt x="232" y="274"/>
                  <a:pt x="214" y="281"/>
                  <a:pt x="206" y="317"/>
                </a:cubicBezTo>
                <a:cubicBezTo>
                  <a:pt x="195" y="365"/>
                  <a:pt x="214" y="428"/>
                  <a:pt x="252" y="435"/>
                </a:cubicBezTo>
                <a:cubicBezTo>
                  <a:pt x="264" y="463"/>
                  <a:pt x="280" y="488"/>
                  <a:pt x="299" y="508"/>
                </a:cubicBezTo>
                <a:cubicBezTo>
                  <a:pt x="299" y="633"/>
                  <a:pt x="299" y="633"/>
                  <a:pt x="299" y="633"/>
                </a:cubicBezTo>
                <a:cubicBezTo>
                  <a:pt x="292" y="641"/>
                  <a:pt x="281" y="649"/>
                  <a:pt x="268" y="656"/>
                </a:cubicBezTo>
                <a:cubicBezTo>
                  <a:pt x="232" y="675"/>
                  <a:pt x="212" y="679"/>
                  <a:pt x="192" y="690"/>
                </a:cubicBezTo>
                <a:cubicBezTo>
                  <a:pt x="192" y="178"/>
                  <a:pt x="192" y="178"/>
                  <a:pt x="192" y="178"/>
                </a:cubicBezTo>
                <a:close/>
                <a:moveTo>
                  <a:pt x="299" y="869"/>
                </a:moveTo>
                <a:cubicBezTo>
                  <a:pt x="192" y="869"/>
                  <a:pt x="192" y="869"/>
                  <a:pt x="192" y="869"/>
                </a:cubicBezTo>
                <a:cubicBezTo>
                  <a:pt x="192" y="832"/>
                  <a:pt x="192" y="832"/>
                  <a:pt x="192" y="832"/>
                </a:cubicBezTo>
                <a:cubicBezTo>
                  <a:pt x="203" y="832"/>
                  <a:pt x="211" y="822"/>
                  <a:pt x="211" y="811"/>
                </a:cubicBezTo>
                <a:cubicBezTo>
                  <a:pt x="211" y="800"/>
                  <a:pt x="203" y="791"/>
                  <a:pt x="192" y="791"/>
                </a:cubicBezTo>
                <a:cubicBezTo>
                  <a:pt x="192" y="750"/>
                  <a:pt x="192" y="750"/>
                  <a:pt x="192" y="750"/>
                </a:cubicBezTo>
                <a:cubicBezTo>
                  <a:pt x="218" y="759"/>
                  <a:pt x="255" y="766"/>
                  <a:pt x="299" y="770"/>
                </a:cubicBezTo>
                <a:cubicBezTo>
                  <a:pt x="299" y="798"/>
                  <a:pt x="299" y="798"/>
                  <a:pt x="299" y="798"/>
                </a:cubicBezTo>
                <a:cubicBezTo>
                  <a:pt x="288" y="798"/>
                  <a:pt x="280" y="808"/>
                  <a:pt x="280" y="819"/>
                </a:cubicBezTo>
                <a:cubicBezTo>
                  <a:pt x="280" y="830"/>
                  <a:pt x="288" y="839"/>
                  <a:pt x="299" y="839"/>
                </a:cubicBezTo>
                <a:lnTo>
                  <a:pt x="299" y="869"/>
                </a:lnTo>
                <a:close/>
                <a:moveTo>
                  <a:pt x="45" y="869"/>
                </a:moveTo>
                <a:cubicBezTo>
                  <a:pt x="30" y="843"/>
                  <a:pt x="20" y="816"/>
                  <a:pt x="19" y="791"/>
                </a:cubicBezTo>
                <a:cubicBezTo>
                  <a:pt x="18" y="754"/>
                  <a:pt x="30" y="728"/>
                  <a:pt x="50" y="708"/>
                </a:cubicBezTo>
                <a:cubicBezTo>
                  <a:pt x="0" y="602"/>
                  <a:pt x="137" y="626"/>
                  <a:pt x="111" y="568"/>
                </a:cubicBezTo>
                <a:cubicBezTo>
                  <a:pt x="48" y="432"/>
                  <a:pt x="198" y="458"/>
                  <a:pt x="157" y="393"/>
                </a:cubicBezTo>
                <a:cubicBezTo>
                  <a:pt x="109" y="320"/>
                  <a:pt x="176" y="284"/>
                  <a:pt x="184" y="226"/>
                </a:cubicBezTo>
                <a:cubicBezTo>
                  <a:pt x="186" y="209"/>
                  <a:pt x="188" y="193"/>
                  <a:pt x="192" y="178"/>
                </a:cubicBezTo>
                <a:cubicBezTo>
                  <a:pt x="192" y="690"/>
                  <a:pt x="192" y="690"/>
                  <a:pt x="192" y="690"/>
                </a:cubicBezTo>
                <a:cubicBezTo>
                  <a:pt x="182" y="696"/>
                  <a:pt x="171" y="705"/>
                  <a:pt x="158" y="719"/>
                </a:cubicBezTo>
                <a:cubicBezTo>
                  <a:pt x="155" y="731"/>
                  <a:pt x="168" y="741"/>
                  <a:pt x="192" y="750"/>
                </a:cubicBezTo>
                <a:cubicBezTo>
                  <a:pt x="192" y="791"/>
                  <a:pt x="192" y="791"/>
                  <a:pt x="192" y="791"/>
                </a:cubicBezTo>
                <a:cubicBezTo>
                  <a:pt x="181" y="791"/>
                  <a:pt x="173" y="800"/>
                  <a:pt x="173" y="811"/>
                </a:cubicBezTo>
                <a:cubicBezTo>
                  <a:pt x="173" y="822"/>
                  <a:pt x="181" y="832"/>
                  <a:pt x="192" y="832"/>
                </a:cubicBezTo>
                <a:cubicBezTo>
                  <a:pt x="192" y="869"/>
                  <a:pt x="192" y="869"/>
                  <a:pt x="192" y="869"/>
                </a:cubicBezTo>
                <a:lnTo>
                  <a:pt x="45" y="869"/>
                </a:lnTo>
                <a:close/>
              </a:path>
            </a:pathLst>
          </a:custGeom>
          <a:solidFill>
            <a:srgbClr val="87C7E3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6"/>
          <p:cNvSpPr>
            <a:spLocks noEditPoints="1"/>
          </p:cNvSpPr>
          <p:nvPr/>
        </p:nvSpPr>
        <p:spPr bwMode="auto">
          <a:xfrm>
            <a:off x="6132803" y="5586809"/>
            <a:ext cx="760412" cy="222250"/>
          </a:xfrm>
          <a:custGeom>
            <a:avLst/>
            <a:gdLst>
              <a:gd name="T0" fmla="*/ 251 w 340"/>
              <a:gd name="T1" fmla="*/ 10 h 99"/>
              <a:gd name="T2" fmla="*/ 333 w 340"/>
              <a:gd name="T3" fmla="*/ 9 h 99"/>
              <a:gd name="T4" fmla="*/ 292 w 340"/>
              <a:gd name="T5" fmla="*/ 83 h 99"/>
              <a:gd name="T6" fmla="*/ 251 w 340"/>
              <a:gd name="T7" fmla="*/ 98 h 99"/>
              <a:gd name="T8" fmla="*/ 251 w 340"/>
              <a:gd name="T9" fmla="*/ 86 h 99"/>
              <a:gd name="T10" fmla="*/ 276 w 340"/>
              <a:gd name="T11" fmla="*/ 78 h 99"/>
              <a:gd name="T12" fmla="*/ 298 w 340"/>
              <a:gd name="T13" fmla="*/ 27 h 99"/>
              <a:gd name="T14" fmla="*/ 251 w 340"/>
              <a:gd name="T15" fmla="*/ 24 h 99"/>
              <a:gd name="T16" fmla="*/ 251 w 340"/>
              <a:gd name="T17" fmla="*/ 10 h 99"/>
              <a:gd name="T18" fmla="*/ 90 w 340"/>
              <a:gd name="T19" fmla="*/ 10 h 99"/>
              <a:gd name="T20" fmla="*/ 93 w 340"/>
              <a:gd name="T21" fmla="*/ 11 h 99"/>
              <a:gd name="T22" fmla="*/ 146 w 340"/>
              <a:gd name="T23" fmla="*/ 28 h 99"/>
              <a:gd name="T24" fmla="*/ 191 w 340"/>
              <a:gd name="T25" fmla="*/ 29 h 99"/>
              <a:gd name="T26" fmla="*/ 248 w 340"/>
              <a:gd name="T27" fmla="*/ 11 h 99"/>
              <a:gd name="T28" fmla="*/ 251 w 340"/>
              <a:gd name="T29" fmla="*/ 10 h 99"/>
              <a:gd name="T30" fmla="*/ 251 w 340"/>
              <a:gd name="T31" fmla="*/ 24 h 99"/>
              <a:gd name="T32" fmla="*/ 229 w 340"/>
              <a:gd name="T33" fmla="*/ 29 h 99"/>
              <a:gd name="T34" fmla="*/ 208 w 340"/>
              <a:gd name="T35" fmla="*/ 67 h 99"/>
              <a:gd name="T36" fmla="*/ 251 w 340"/>
              <a:gd name="T37" fmla="*/ 86 h 99"/>
              <a:gd name="T38" fmla="*/ 251 w 340"/>
              <a:gd name="T39" fmla="*/ 98 h 99"/>
              <a:gd name="T40" fmla="*/ 210 w 340"/>
              <a:gd name="T41" fmla="*/ 88 h 99"/>
              <a:gd name="T42" fmla="*/ 182 w 340"/>
              <a:gd name="T43" fmla="*/ 56 h 99"/>
              <a:gd name="T44" fmla="*/ 159 w 340"/>
              <a:gd name="T45" fmla="*/ 56 h 99"/>
              <a:gd name="T46" fmla="*/ 131 w 340"/>
              <a:gd name="T47" fmla="*/ 88 h 99"/>
              <a:gd name="T48" fmla="*/ 90 w 340"/>
              <a:gd name="T49" fmla="*/ 98 h 99"/>
              <a:gd name="T50" fmla="*/ 90 w 340"/>
              <a:gd name="T51" fmla="*/ 86 h 99"/>
              <a:gd name="T52" fmla="*/ 133 w 340"/>
              <a:gd name="T53" fmla="*/ 67 h 99"/>
              <a:gd name="T54" fmla="*/ 112 w 340"/>
              <a:gd name="T55" fmla="*/ 29 h 99"/>
              <a:gd name="T56" fmla="*/ 90 w 340"/>
              <a:gd name="T57" fmla="*/ 24 h 99"/>
              <a:gd name="T58" fmla="*/ 90 w 340"/>
              <a:gd name="T59" fmla="*/ 10 h 99"/>
              <a:gd name="T60" fmla="*/ 8 w 340"/>
              <a:gd name="T61" fmla="*/ 9 h 99"/>
              <a:gd name="T62" fmla="*/ 90 w 340"/>
              <a:gd name="T63" fmla="*/ 10 h 99"/>
              <a:gd name="T64" fmla="*/ 90 w 340"/>
              <a:gd name="T65" fmla="*/ 24 h 99"/>
              <a:gd name="T66" fmla="*/ 43 w 340"/>
              <a:gd name="T67" fmla="*/ 27 h 99"/>
              <a:gd name="T68" fmla="*/ 65 w 340"/>
              <a:gd name="T69" fmla="*/ 78 h 99"/>
              <a:gd name="T70" fmla="*/ 90 w 340"/>
              <a:gd name="T71" fmla="*/ 86 h 99"/>
              <a:gd name="T72" fmla="*/ 90 w 340"/>
              <a:gd name="T73" fmla="*/ 98 h 99"/>
              <a:gd name="T74" fmla="*/ 48 w 340"/>
              <a:gd name="T75" fmla="*/ 83 h 99"/>
              <a:gd name="T76" fmla="*/ 8 w 340"/>
              <a:gd name="T77" fmla="*/ 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0" h="99">
                <a:moveTo>
                  <a:pt x="251" y="10"/>
                </a:moveTo>
                <a:cubicBezTo>
                  <a:pt x="278" y="4"/>
                  <a:pt x="318" y="0"/>
                  <a:pt x="333" y="9"/>
                </a:cubicBezTo>
                <a:cubicBezTo>
                  <a:pt x="340" y="14"/>
                  <a:pt x="328" y="57"/>
                  <a:pt x="292" y="83"/>
                </a:cubicBezTo>
                <a:cubicBezTo>
                  <a:pt x="279" y="92"/>
                  <a:pt x="265" y="97"/>
                  <a:pt x="251" y="98"/>
                </a:cubicBezTo>
                <a:cubicBezTo>
                  <a:pt x="251" y="86"/>
                  <a:pt x="251" y="86"/>
                  <a:pt x="251" y="86"/>
                </a:cubicBezTo>
                <a:cubicBezTo>
                  <a:pt x="259" y="85"/>
                  <a:pt x="267" y="83"/>
                  <a:pt x="276" y="78"/>
                </a:cubicBezTo>
                <a:cubicBezTo>
                  <a:pt x="300" y="63"/>
                  <a:pt x="306" y="33"/>
                  <a:pt x="298" y="27"/>
                </a:cubicBezTo>
                <a:cubicBezTo>
                  <a:pt x="291" y="22"/>
                  <a:pt x="272" y="21"/>
                  <a:pt x="251" y="24"/>
                </a:cubicBezTo>
                <a:lnTo>
                  <a:pt x="251" y="10"/>
                </a:lnTo>
                <a:close/>
                <a:moveTo>
                  <a:pt x="90" y="10"/>
                </a:moveTo>
                <a:cubicBezTo>
                  <a:pt x="91" y="10"/>
                  <a:pt x="92" y="10"/>
                  <a:pt x="93" y="11"/>
                </a:cubicBezTo>
                <a:cubicBezTo>
                  <a:pt x="112" y="15"/>
                  <a:pt x="129" y="23"/>
                  <a:pt x="146" y="28"/>
                </a:cubicBezTo>
                <a:cubicBezTo>
                  <a:pt x="161" y="32"/>
                  <a:pt x="176" y="33"/>
                  <a:pt x="191" y="29"/>
                </a:cubicBezTo>
                <a:cubicBezTo>
                  <a:pt x="209" y="25"/>
                  <a:pt x="227" y="16"/>
                  <a:pt x="248" y="11"/>
                </a:cubicBezTo>
                <a:cubicBezTo>
                  <a:pt x="249" y="10"/>
                  <a:pt x="250" y="10"/>
                  <a:pt x="251" y="10"/>
                </a:cubicBezTo>
                <a:cubicBezTo>
                  <a:pt x="251" y="24"/>
                  <a:pt x="251" y="24"/>
                  <a:pt x="251" y="24"/>
                </a:cubicBezTo>
                <a:cubicBezTo>
                  <a:pt x="244" y="25"/>
                  <a:pt x="236" y="27"/>
                  <a:pt x="229" y="29"/>
                </a:cubicBezTo>
                <a:cubicBezTo>
                  <a:pt x="201" y="37"/>
                  <a:pt x="193" y="51"/>
                  <a:pt x="208" y="67"/>
                </a:cubicBezTo>
                <a:cubicBezTo>
                  <a:pt x="218" y="78"/>
                  <a:pt x="234" y="86"/>
                  <a:pt x="251" y="86"/>
                </a:cubicBezTo>
                <a:cubicBezTo>
                  <a:pt x="251" y="98"/>
                  <a:pt x="251" y="98"/>
                  <a:pt x="251" y="98"/>
                </a:cubicBezTo>
                <a:cubicBezTo>
                  <a:pt x="236" y="99"/>
                  <a:pt x="222" y="95"/>
                  <a:pt x="210" y="88"/>
                </a:cubicBezTo>
                <a:cubicBezTo>
                  <a:pt x="197" y="80"/>
                  <a:pt x="189" y="65"/>
                  <a:pt x="182" y="56"/>
                </a:cubicBezTo>
                <a:cubicBezTo>
                  <a:pt x="175" y="46"/>
                  <a:pt x="166" y="46"/>
                  <a:pt x="159" y="56"/>
                </a:cubicBezTo>
                <a:cubicBezTo>
                  <a:pt x="152" y="65"/>
                  <a:pt x="144" y="80"/>
                  <a:pt x="131" y="88"/>
                </a:cubicBezTo>
                <a:cubicBezTo>
                  <a:pt x="119" y="95"/>
                  <a:pt x="105" y="99"/>
                  <a:pt x="90" y="98"/>
                </a:cubicBezTo>
                <a:cubicBezTo>
                  <a:pt x="90" y="86"/>
                  <a:pt x="90" y="86"/>
                  <a:pt x="90" y="86"/>
                </a:cubicBezTo>
                <a:cubicBezTo>
                  <a:pt x="107" y="86"/>
                  <a:pt x="123" y="78"/>
                  <a:pt x="133" y="67"/>
                </a:cubicBezTo>
                <a:cubicBezTo>
                  <a:pt x="148" y="51"/>
                  <a:pt x="140" y="37"/>
                  <a:pt x="112" y="29"/>
                </a:cubicBezTo>
                <a:cubicBezTo>
                  <a:pt x="104" y="27"/>
                  <a:pt x="97" y="25"/>
                  <a:pt x="90" y="24"/>
                </a:cubicBezTo>
                <a:lnTo>
                  <a:pt x="90" y="10"/>
                </a:lnTo>
                <a:close/>
                <a:moveTo>
                  <a:pt x="8" y="9"/>
                </a:moveTo>
                <a:cubicBezTo>
                  <a:pt x="22" y="0"/>
                  <a:pt x="63" y="4"/>
                  <a:pt x="90" y="10"/>
                </a:cubicBezTo>
                <a:cubicBezTo>
                  <a:pt x="90" y="24"/>
                  <a:pt x="90" y="24"/>
                  <a:pt x="90" y="24"/>
                </a:cubicBezTo>
                <a:cubicBezTo>
                  <a:pt x="69" y="21"/>
                  <a:pt x="50" y="22"/>
                  <a:pt x="43" y="27"/>
                </a:cubicBezTo>
                <a:cubicBezTo>
                  <a:pt x="35" y="33"/>
                  <a:pt x="41" y="63"/>
                  <a:pt x="65" y="78"/>
                </a:cubicBezTo>
                <a:cubicBezTo>
                  <a:pt x="73" y="83"/>
                  <a:pt x="82" y="85"/>
                  <a:pt x="90" y="86"/>
                </a:cubicBezTo>
                <a:cubicBezTo>
                  <a:pt x="90" y="98"/>
                  <a:pt x="90" y="98"/>
                  <a:pt x="90" y="98"/>
                </a:cubicBezTo>
                <a:cubicBezTo>
                  <a:pt x="76" y="97"/>
                  <a:pt x="61" y="92"/>
                  <a:pt x="48" y="83"/>
                </a:cubicBezTo>
                <a:cubicBezTo>
                  <a:pt x="12" y="57"/>
                  <a:pt x="0" y="14"/>
                  <a:pt x="8" y="9"/>
                </a:cubicBezTo>
                <a:close/>
              </a:path>
            </a:pathLst>
          </a:custGeom>
          <a:solidFill>
            <a:srgbClr val="87C7E3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7"/>
          <p:cNvSpPr/>
          <p:nvPr/>
        </p:nvSpPr>
        <p:spPr bwMode="auto">
          <a:xfrm rot="20497795">
            <a:off x="5005678" y="1864122"/>
            <a:ext cx="2266950" cy="2265362"/>
          </a:xfrm>
          <a:custGeom>
            <a:avLst/>
            <a:gdLst>
              <a:gd name="T0" fmla="*/ 743 w 841"/>
              <a:gd name="T1" fmla="*/ 112 h 841"/>
              <a:gd name="T2" fmla="*/ 241 w 841"/>
              <a:gd name="T3" fmla="*/ 12 h 841"/>
              <a:gd name="T4" fmla="*/ 112 w 841"/>
              <a:gd name="T5" fmla="*/ 98 h 841"/>
              <a:gd name="T6" fmla="*/ 12 w 841"/>
              <a:gd name="T7" fmla="*/ 600 h 841"/>
              <a:gd name="T8" fmla="*/ 98 w 841"/>
              <a:gd name="T9" fmla="*/ 729 h 841"/>
              <a:gd name="T10" fmla="*/ 600 w 841"/>
              <a:gd name="T11" fmla="*/ 829 h 841"/>
              <a:gd name="T12" fmla="*/ 729 w 841"/>
              <a:gd name="T13" fmla="*/ 743 h 841"/>
              <a:gd name="T14" fmla="*/ 829 w 841"/>
              <a:gd name="T15" fmla="*/ 241 h 841"/>
              <a:gd name="T16" fmla="*/ 743 w 841"/>
              <a:gd name="T17" fmla="*/ 112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1" h="841">
                <a:moveTo>
                  <a:pt x="743" y="112"/>
                </a:moveTo>
                <a:cubicBezTo>
                  <a:pt x="241" y="12"/>
                  <a:pt x="241" y="12"/>
                  <a:pt x="241" y="12"/>
                </a:cubicBezTo>
                <a:cubicBezTo>
                  <a:pt x="182" y="0"/>
                  <a:pt x="124" y="39"/>
                  <a:pt x="112" y="98"/>
                </a:cubicBezTo>
                <a:cubicBezTo>
                  <a:pt x="12" y="600"/>
                  <a:pt x="12" y="600"/>
                  <a:pt x="12" y="600"/>
                </a:cubicBezTo>
                <a:cubicBezTo>
                  <a:pt x="0" y="659"/>
                  <a:pt x="39" y="717"/>
                  <a:pt x="98" y="729"/>
                </a:cubicBezTo>
                <a:cubicBezTo>
                  <a:pt x="469" y="803"/>
                  <a:pt x="174" y="744"/>
                  <a:pt x="600" y="829"/>
                </a:cubicBezTo>
                <a:cubicBezTo>
                  <a:pt x="659" y="841"/>
                  <a:pt x="717" y="802"/>
                  <a:pt x="729" y="743"/>
                </a:cubicBezTo>
                <a:cubicBezTo>
                  <a:pt x="829" y="241"/>
                  <a:pt x="829" y="241"/>
                  <a:pt x="829" y="241"/>
                </a:cubicBezTo>
                <a:cubicBezTo>
                  <a:pt x="841" y="182"/>
                  <a:pt x="802" y="124"/>
                  <a:pt x="743" y="112"/>
                </a:cubicBezTo>
                <a:close/>
              </a:path>
            </a:pathLst>
          </a:custGeom>
          <a:solidFill>
            <a:srgbClr val="87C7E3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8"/>
          <p:cNvSpPr/>
          <p:nvPr/>
        </p:nvSpPr>
        <p:spPr bwMode="auto">
          <a:xfrm rot="20497795">
            <a:off x="6467765" y="3886597"/>
            <a:ext cx="608013" cy="827087"/>
          </a:xfrm>
          <a:custGeom>
            <a:avLst/>
            <a:gdLst>
              <a:gd name="T0" fmla="*/ 53 w 161"/>
              <a:gd name="T1" fmla="*/ 0 h 253"/>
              <a:gd name="T2" fmla="*/ 0 w 161"/>
              <a:gd name="T3" fmla="*/ 253 h 253"/>
              <a:gd name="T4" fmla="*/ 161 w 161"/>
              <a:gd name="T5" fmla="*/ 0 h 253"/>
              <a:gd name="T6" fmla="*/ 53 w 161"/>
              <a:gd name="T7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3">
                <a:moveTo>
                  <a:pt x="53" y="0"/>
                </a:moveTo>
                <a:cubicBezTo>
                  <a:pt x="55" y="82"/>
                  <a:pt x="39" y="175"/>
                  <a:pt x="0" y="253"/>
                </a:cubicBezTo>
                <a:cubicBezTo>
                  <a:pt x="81" y="166"/>
                  <a:pt x="132" y="90"/>
                  <a:pt x="161" y="0"/>
                </a:cubicBezTo>
                <a:lnTo>
                  <a:pt x="53" y="0"/>
                </a:lnTo>
                <a:close/>
              </a:path>
            </a:pathLst>
          </a:custGeom>
          <a:solidFill>
            <a:srgbClr val="87C7E3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Oval 9"/>
          <p:cNvSpPr>
            <a:spLocks noChangeArrowheads="1"/>
          </p:cNvSpPr>
          <p:nvPr/>
        </p:nvSpPr>
        <p:spPr bwMode="auto">
          <a:xfrm rot="1154425" flipH="1">
            <a:off x="7336128" y="1968897"/>
            <a:ext cx="2135187" cy="2133600"/>
          </a:xfrm>
          <a:prstGeom prst="ellipse">
            <a:avLst/>
          </a:prstGeom>
          <a:solidFill>
            <a:srgbClr val="003760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10"/>
          <p:cNvSpPr/>
          <p:nvPr/>
        </p:nvSpPr>
        <p:spPr bwMode="auto">
          <a:xfrm rot="1154425" flipH="1">
            <a:off x="7764753" y="3997722"/>
            <a:ext cx="534987" cy="766762"/>
          </a:xfrm>
          <a:custGeom>
            <a:avLst/>
            <a:gdLst>
              <a:gd name="T0" fmla="*/ 53 w 161"/>
              <a:gd name="T1" fmla="*/ 0 h 252"/>
              <a:gd name="T2" fmla="*/ 0 w 161"/>
              <a:gd name="T3" fmla="*/ 252 h 252"/>
              <a:gd name="T4" fmla="*/ 161 w 161"/>
              <a:gd name="T5" fmla="*/ 0 h 252"/>
              <a:gd name="T6" fmla="*/ 53 w 161"/>
              <a:gd name="T7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2">
                <a:moveTo>
                  <a:pt x="53" y="0"/>
                </a:moveTo>
                <a:cubicBezTo>
                  <a:pt x="55" y="82"/>
                  <a:pt x="38" y="174"/>
                  <a:pt x="0" y="252"/>
                </a:cubicBezTo>
                <a:cubicBezTo>
                  <a:pt x="81" y="165"/>
                  <a:pt x="132" y="90"/>
                  <a:pt x="161" y="0"/>
                </a:cubicBezTo>
                <a:lnTo>
                  <a:pt x="53" y="0"/>
                </a:lnTo>
                <a:close/>
              </a:path>
            </a:pathLst>
          </a:custGeom>
          <a:solidFill>
            <a:srgbClr val="003760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11"/>
          <p:cNvSpPr/>
          <p:nvPr/>
        </p:nvSpPr>
        <p:spPr bwMode="auto">
          <a:xfrm>
            <a:off x="7086890" y="4866084"/>
            <a:ext cx="1774825" cy="2019300"/>
          </a:xfrm>
          <a:custGeom>
            <a:avLst/>
            <a:gdLst>
              <a:gd name="T0" fmla="*/ 550 w 793"/>
              <a:gd name="T1" fmla="*/ 630 h 902"/>
              <a:gd name="T2" fmla="*/ 511 w 793"/>
              <a:gd name="T3" fmla="*/ 596 h 902"/>
              <a:gd name="T4" fmla="*/ 567 w 793"/>
              <a:gd name="T5" fmla="*/ 656 h 902"/>
              <a:gd name="T6" fmla="*/ 790 w 793"/>
              <a:gd name="T7" fmla="*/ 824 h 902"/>
              <a:gd name="T8" fmla="*/ 763 w 793"/>
              <a:gd name="T9" fmla="*/ 902 h 902"/>
              <a:gd name="T10" fmla="*/ 30 w 793"/>
              <a:gd name="T11" fmla="*/ 902 h 902"/>
              <a:gd name="T12" fmla="*/ 3 w 793"/>
              <a:gd name="T13" fmla="*/ 824 h 902"/>
              <a:gd name="T14" fmla="*/ 226 w 793"/>
              <a:gd name="T15" fmla="*/ 656 h 902"/>
              <a:gd name="T16" fmla="*/ 283 w 793"/>
              <a:gd name="T17" fmla="*/ 591 h 902"/>
              <a:gd name="T18" fmla="*/ 238 w 793"/>
              <a:gd name="T19" fmla="*/ 627 h 902"/>
              <a:gd name="T20" fmla="*/ 140 w 793"/>
              <a:gd name="T21" fmla="*/ 357 h 902"/>
              <a:gd name="T22" fmla="*/ 503 w 793"/>
              <a:gd name="T23" fmla="*/ 95 h 902"/>
              <a:gd name="T24" fmla="*/ 550 w 793"/>
              <a:gd name="T25" fmla="*/ 630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3" h="902">
                <a:moveTo>
                  <a:pt x="550" y="630"/>
                </a:moveTo>
                <a:cubicBezTo>
                  <a:pt x="537" y="617"/>
                  <a:pt x="524" y="606"/>
                  <a:pt x="511" y="596"/>
                </a:cubicBezTo>
                <a:cubicBezTo>
                  <a:pt x="518" y="622"/>
                  <a:pt x="534" y="643"/>
                  <a:pt x="567" y="656"/>
                </a:cubicBezTo>
                <a:cubicBezTo>
                  <a:pt x="661" y="696"/>
                  <a:pt x="793" y="706"/>
                  <a:pt x="790" y="824"/>
                </a:cubicBezTo>
                <a:cubicBezTo>
                  <a:pt x="789" y="849"/>
                  <a:pt x="779" y="876"/>
                  <a:pt x="763" y="902"/>
                </a:cubicBezTo>
                <a:cubicBezTo>
                  <a:pt x="30" y="902"/>
                  <a:pt x="30" y="902"/>
                  <a:pt x="30" y="902"/>
                </a:cubicBezTo>
                <a:cubicBezTo>
                  <a:pt x="14" y="876"/>
                  <a:pt x="4" y="849"/>
                  <a:pt x="3" y="824"/>
                </a:cubicBezTo>
                <a:cubicBezTo>
                  <a:pt x="0" y="706"/>
                  <a:pt x="132" y="696"/>
                  <a:pt x="226" y="656"/>
                </a:cubicBezTo>
                <a:cubicBezTo>
                  <a:pt x="261" y="642"/>
                  <a:pt x="277" y="619"/>
                  <a:pt x="283" y="591"/>
                </a:cubicBezTo>
                <a:cubicBezTo>
                  <a:pt x="268" y="601"/>
                  <a:pt x="253" y="613"/>
                  <a:pt x="238" y="627"/>
                </a:cubicBezTo>
                <a:cubicBezTo>
                  <a:pt x="177" y="550"/>
                  <a:pt x="141" y="487"/>
                  <a:pt x="140" y="357"/>
                </a:cubicBezTo>
                <a:cubicBezTo>
                  <a:pt x="137" y="74"/>
                  <a:pt x="400" y="0"/>
                  <a:pt x="503" y="95"/>
                </a:cubicBezTo>
                <a:cubicBezTo>
                  <a:pt x="736" y="95"/>
                  <a:pt x="676" y="514"/>
                  <a:pt x="550" y="630"/>
                </a:cubicBezTo>
                <a:close/>
              </a:path>
            </a:pathLst>
          </a:custGeom>
          <a:solidFill>
            <a:srgbClr val="003760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2"/>
          <p:cNvSpPr/>
          <p:nvPr/>
        </p:nvSpPr>
        <p:spPr bwMode="auto">
          <a:xfrm>
            <a:off x="7572665" y="5428059"/>
            <a:ext cx="815975" cy="765175"/>
          </a:xfrm>
          <a:custGeom>
            <a:avLst/>
            <a:gdLst>
              <a:gd name="T0" fmla="*/ 364 w 364"/>
              <a:gd name="T1" fmla="*/ 204 h 341"/>
              <a:gd name="T2" fmla="*/ 340 w 364"/>
              <a:gd name="T3" fmla="*/ 217 h 341"/>
              <a:gd name="T4" fmla="*/ 180 w 364"/>
              <a:gd name="T5" fmla="*/ 341 h 341"/>
              <a:gd name="T6" fmla="*/ 20 w 364"/>
              <a:gd name="T7" fmla="*/ 217 h 341"/>
              <a:gd name="T8" fmla="*/ 0 w 364"/>
              <a:gd name="T9" fmla="*/ 208 h 341"/>
              <a:gd name="T10" fmla="*/ 226 w 364"/>
              <a:gd name="T11" fmla="*/ 0 h 341"/>
              <a:gd name="T12" fmla="*/ 57 w 364"/>
              <a:gd name="T13" fmla="*/ 194 h 341"/>
              <a:gd name="T14" fmla="*/ 300 w 364"/>
              <a:gd name="T15" fmla="*/ 42 h 341"/>
              <a:gd name="T16" fmla="*/ 364 w 364"/>
              <a:gd name="T17" fmla="*/ 204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4" h="341">
                <a:moveTo>
                  <a:pt x="364" y="204"/>
                </a:moveTo>
                <a:cubicBezTo>
                  <a:pt x="357" y="211"/>
                  <a:pt x="349" y="216"/>
                  <a:pt x="340" y="217"/>
                </a:cubicBezTo>
                <a:cubicBezTo>
                  <a:pt x="310" y="288"/>
                  <a:pt x="255" y="341"/>
                  <a:pt x="180" y="341"/>
                </a:cubicBezTo>
                <a:cubicBezTo>
                  <a:pt x="104" y="341"/>
                  <a:pt x="49" y="288"/>
                  <a:pt x="20" y="217"/>
                </a:cubicBezTo>
                <a:cubicBezTo>
                  <a:pt x="12" y="216"/>
                  <a:pt x="6" y="213"/>
                  <a:pt x="0" y="208"/>
                </a:cubicBezTo>
                <a:cubicBezTo>
                  <a:pt x="56" y="174"/>
                  <a:pt x="105" y="108"/>
                  <a:pt x="226" y="0"/>
                </a:cubicBezTo>
                <a:cubicBezTo>
                  <a:pt x="208" y="32"/>
                  <a:pt x="174" y="90"/>
                  <a:pt x="57" y="194"/>
                </a:cubicBezTo>
                <a:cubicBezTo>
                  <a:pt x="120" y="204"/>
                  <a:pt x="237" y="125"/>
                  <a:pt x="300" y="42"/>
                </a:cubicBezTo>
                <a:cubicBezTo>
                  <a:pt x="315" y="101"/>
                  <a:pt x="336" y="166"/>
                  <a:pt x="364" y="2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3"/>
          <p:cNvSpPr/>
          <p:nvPr/>
        </p:nvSpPr>
        <p:spPr bwMode="auto">
          <a:xfrm>
            <a:off x="7318665" y="6197997"/>
            <a:ext cx="1323975" cy="679450"/>
          </a:xfrm>
          <a:custGeom>
            <a:avLst/>
            <a:gdLst>
              <a:gd name="T0" fmla="*/ 0 w 591"/>
              <a:gd name="T1" fmla="*/ 135 h 304"/>
              <a:gd name="T2" fmla="*/ 142 w 591"/>
              <a:gd name="T3" fmla="*/ 85 h 304"/>
              <a:gd name="T4" fmla="*/ 206 w 591"/>
              <a:gd name="T5" fmla="*/ 0 h 304"/>
              <a:gd name="T6" fmla="*/ 293 w 591"/>
              <a:gd name="T7" fmla="*/ 23 h 304"/>
              <a:gd name="T8" fmla="*/ 378 w 591"/>
              <a:gd name="T9" fmla="*/ 0 h 304"/>
              <a:gd name="T10" fmla="*/ 437 w 591"/>
              <a:gd name="T11" fmla="*/ 85 h 304"/>
              <a:gd name="T12" fmla="*/ 591 w 591"/>
              <a:gd name="T13" fmla="*/ 138 h 304"/>
              <a:gd name="T14" fmla="*/ 0 w 591"/>
              <a:gd name="T15" fmla="*/ 135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91" h="304">
                <a:moveTo>
                  <a:pt x="0" y="135"/>
                </a:moveTo>
                <a:cubicBezTo>
                  <a:pt x="39" y="116"/>
                  <a:pt x="93" y="103"/>
                  <a:pt x="142" y="85"/>
                </a:cubicBezTo>
                <a:cubicBezTo>
                  <a:pt x="176" y="72"/>
                  <a:pt x="196" y="39"/>
                  <a:pt x="206" y="0"/>
                </a:cubicBezTo>
                <a:cubicBezTo>
                  <a:pt x="232" y="15"/>
                  <a:pt x="260" y="23"/>
                  <a:pt x="293" y="23"/>
                </a:cubicBezTo>
                <a:cubicBezTo>
                  <a:pt x="324" y="23"/>
                  <a:pt x="353" y="15"/>
                  <a:pt x="378" y="0"/>
                </a:cubicBezTo>
                <a:cubicBezTo>
                  <a:pt x="388" y="38"/>
                  <a:pt x="406" y="71"/>
                  <a:pt x="437" y="85"/>
                </a:cubicBezTo>
                <a:cubicBezTo>
                  <a:pt x="480" y="103"/>
                  <a:pt x="544" y="116"/>
                  <a:pt x="591" y="138"/>
                </a:cubicBezTo>
                <a:cubicBezTo>
                  <a:pt x="415" y="304"/>
                  <a:pt x="142" y="297"/>
                  <a:pt x="0" y="1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4188115" y="4840684"/>
            <a:ext cx="1773238" cy="2044700"/>
          </a:xfrm>
          <a:custGeom>
            <a:avLst/>
            <a:gdLst>
              <a:gd name="T0" fmla="*/ 396 w 792"/>
              <a:gd name="T1" fmla="*/ 85 h 914"/>
              <a:gd name="T2" fmla="*/ 395 w 792"/>
              <a:gd name="T3" fmla="*/ 10 h 914"/>
              <a:gd name="T4" fmla="*/ 547 w 792"/>
              <a:gd name="T5" fmla="*/ 166 h 914"/>
              <a:gd name="T6" fmla="*/ 615 w 792"/>
              <a:gd name="T7" fmla="*/ 329 h 914"/>
              <a:gd name="T8" fmla="*/ 626 w 792"/>
              <a:gd name="T9" fmla="*/ 424 h 914"/>
              <a:gd name="T10" fmla="*/ 573 w 792"/>
              <a:gd name="T11" fmla="*/ 499 h 914"/>
              <a:gd name="T12" fmla="*/ 567 w 792"/>
              <a:gd name="T13" fmla="*/ 668 h 914"/>
              <a:gd name="T14" fmla="*/ 763 w 792"/>
              <a:gd name="T15" fmla="*/ 914 h 914"/>
              <a:gd name="T16" fmla="*/ 395 w 792"/>
              <a:gd name="T17" fmla="*/ 847 h 914"/>
              <a:gd name="T18" fmla="*/ 453 w 792"/>
              <a:gd name="T19" fmla="*/ 775 h 914"/>
              <a:gd name="T20" fmla="*/ 574 w 792"/>
              <a:gd name="T21" fmla="*/ 699 h 914"/>
              <a:gd name="T22" fmla="*/ 399 w 792"/>
              <a:gd name="T23" fmla="*/ 820 h 914"/>
              <a:gd name="T24" fmla="*/ 395 w 792"/>
              <a:gd name="T25" fmla="*/ 786 h 914"/>
              <a:gd name="T26" fmla="*/ 518 w 792"/>
              <a:gd name="T27" fmla="*/ 665 h 914"/>
              <a:gd name="T28" fmla="*/ 396 w 792"/>
              <a:gd name="T29" fmla="*/ 629 h 914"/>
              <a:gd name="T30" fmla="*/ 395 w 792"/>
              <a:gd name="T31" fmla="*/ 604 h 914"/>
              <a:gd name="T32" fmla="*/ 556 w 792"/>
              <a:gd name="T33" fmla="*/ 480 h 914"/>
              <a:gd name="T34" fmla="*/ 595 w 792"/>
              <a:gd name="T35" fmla="*/ 343 h 914"/>
              <a:gd name="T36" fmla="*/ 531 w 792"/>
              <a:gd name="T37" fmla="*/ 440 h 914"/>
              <a:gd name="T38" fmla="*/ 550 w 792"/>
              <a:gd name="T39" fmla="*/ 336 h 914"/>
              <a:gd name="T40" fmla="*/ 529 w 792"/>
              <a:gd name="T41" fmla="*/ 238 h 914"/>
              <a:gd name="T42" fmla="*/ 475 w 792"/>
              <a:gd name="T43" fmla="*/ 217 h 914"/>
              <a:gd name="T44" fmla="*/ 395 w 792"/>
              <a:gd name="T45" fmla="*/ 82 h 914"/>
              <a:gd name="T46" fmla="*/ 3 w 792"/>
              <a:gd name="T47" fmla="*/ 836 h 914"/>
              <a:gd name="T48" fmla="*/ 285 w 792"/>
              <a:gd name="T49" fmla="*/ 588 h 914"/>
              <a:gd name="T50" fmla="*/ 188 w 792"/>
              <a:gd name="T51" fmla="*/ 475 h 914"/>
              <a:gd name="T52" fmla="*/ 165 w 792"/>
              <a:gd name="T53" fmla="*/ 367 h 914"/>
              <a:gd name="T54" fmla="*/ 176 w 792"/>
              <a:gd name="T55" fmla="*/ 318 h 914"/>
              <a:gd name="T56" fmla="*/ 246 w 792"/>
              <a:gd name="T57" fmla="*/ 69 h 914"/>
              <a:gd name="T58" fmla="*/ 263 w 792"/>
              <a:gd name="T59" fmla="*/ 53 h 914"/>
              <a:gd name="T60" fmla="*/ 395 w 792"/>
              <a:gd name="T61" fmla="*/ 243 h 914"/>
              <a:gd name="T62" fmla="*/ 264 w 792"/>
              <a:gd name="T63" fmla="*/ 238 h 914"/>
              <a:gd name="T64" fmla="*/ 244 w 792"/>
              <a:gd name="T65" fmla="*/ 342 h 914"/>
              <a:gd name="T66" fmla="*/ 236 w 792"/>
              <a:gd name="T67" fmla="*/ 420 h 914"/>
              <a:gd name="T68" fmla="*/ 195 w 792"/>
              <a:gd name="T69" fmla="*/ 344 h 914"/>
              <a:gd name="T70" fmla="*/ 395 w 792"/>
              <a:gd name="T71" fmla="*/ 604 h 914"/>
              <a:gd name="T72" fmla="*/ 311 w 792"/>
              <a:gd name="T73" fmla="*/ 606 h 914"/>
              <a:gd name="T74" fmla="*/ 395 w 792"/>
              <a:gd name="T75" fmla="*/ 786 h 914"/>
              <a:gd name="T76" fmla="*/ 268 w 792"/>
              <a:gd name="T77" fmla="*/ 674 h 914"/>
              <a:gd name="T78" fmla="*/ 215 w 792"/>
              <a:gd name="T79" fmla="*/ 696 h 914"/>
              <a:gd name="T80" fmla="*/ 340 w 792"/>
              <a:gd name="T81" fmla="*/ 783 h 914"/>
              <a:gd name="T82" fmla="*/ 395 w 792"/>
              <a:gd name="T83" fmla="*/ 914 h 914"/>
              <a:gd name="T84" fmla="*/ 395 w 792"/>
              <a:gd name="T85" fmla="*/ 50 h 914"/>
              <a:gd name="T86" fmla="*/ 360 w 792"/>
              <a:gd name="T87" fmla="*/ 17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92" h="914">
                <a:moveTo>
                  <a:pt x="395" y="82"/>
                </a:moveTo>
                <a:cubicBezTo>
                  <a:pt x="395" y="83"/>
                  <a:pt x="395" y="84"/>
                  <a:pt x="396" y="85"/>
                </a:cubicBezTo>
                <a:cubicBezTo>
                  <a:pt x="402" y="73"/>
                  <a:pt x="401" y="61"/>
                  <a:pt x="395" y="50"/>
                </a:cubicBezTo>
                <a:cubicBezTo>
                  <a:pt x="395" y="10"/>
                  <a:pt x="395" y="10"/>
                  <a:pt x="395" y="10"/>
                </a:cubicBezTo>
                <a:cubicBezTo>
                  <a:pt x="483" y="0"/>
                  <a:pt x="549" y="69"/>
                  <a:pt x="521" y="140"/>
                </a:cubicBezTo>
                <a:cubicBezTo>
                  <a:pt x="531" y="148"/>
                  <a:pt x="540" y="157"/>
                  <a:pt x="547" y="166"/>
                </a:cubicBezTo>
                <a:cubicBezTo>
                  <a:pt x="582" y="207"/>
                  <a:pt x="608" y="265"/>
                  <a:pt x="615" y="329"/>
                </a:cubicBezTo>
                <a:cubicBezTo>
                  <a:pt x="615" y="329"/>
                  <a:pt x="615" y="329"/>
                  <a:pt x="615" y="329"/>
                </a:cubicBezTo>
                <a:cubicBezTo>
                  <a:pt x="621" y="340"/>
                  <a:pt x="625" y="353"/>
                  <a:pt x="627" y="367"/>
                </a:cubicBezTo>
                <a:cubicBezTo>
                  <a:pt x="630" y="385"/>
                  <a:pt x="630" y="406"/>
                  <a:pt x="626" y="424"/>
                </a:cubicBezTo>
                <a:cubicBezTo>
                  <a:pt x="622" y="444"/>
                  <a:pt x="615" y="462"/>
                  <a:pt x="604" y="475"/>
                </a:cubicBezTo>
                <a:cubicBezTo>
                  <a:pt x="596" y="486"/>
                  <a:pt x="585" y="495"/>
                  <a:pt x="573" y="499"/>
                </a:cubicBezTo>
                <a:cubicBezTo>
                  <a:pt x="557" y="535"/>
                  <a:pt x="535" y="566"/>
                  <a:pt x="507" y="588"/>
                </a:cubicBezTo>
                <a:cubicBezTo>
                  <a:pt x="511" y="623"/>
                  <a:pt x="525" y="651"/>
                  <a:pt x="567" y="668"/>
                </a:cubicBezTo>
                <a:cubicBezTo>
                  <a:pt x="661" y="708"/>
                  <a:pt x="792" y="718"/>
                  <a:pt x="790" y="836"/>
                </a:cubicBezTo>
                <a:cubicBezTo>
                  <a:pt x="789" y="861"/>
                  <a:pt x="779" y="888"/>
                  <a:pt x="763" y="914"/>
                </a:cubicBezTo>
                <a:cubicBezTo>
                  <a:pt x="395" y="914"/>
                  <a:pt x="395" y="914"/>
                  <a:pt x="395" y="914"/>
                </a:cubicBezTo>
                <a:cubicBezTo>
                  <a:pt x="395" y="847"/>
                  <a:pt x="395" y="847"/>
                  <a:pt x="395" y="847"/>
                </a:cubicBezTo>
                <a:cubicBezTo>
                  <a:pt x="396" y="851"/>
                  <a:pt x="397" y="856"/>
                  <a:pt x="397" y="860"/>
                </a:cubicBezTo>
                <a:cubicBezTo>
                  <a:pt x="401" y="837"/>
                  <a:pt x="430" y="790"/>
                  <a:pt x="453" y="775"/>
                </a:cubicBezTo>
                <a:cubicBezTo>
                  <a:pt x="479" y="790"/>
                  <a:pt x="489" y="819"/>
                  <a:pt x="504" y="838"/>
                </a:cubicBezTo>
                <a:cubicBezTo>
                  <a:pt x="531" y="811"/>
                  <a:pt x="557" y="741"/>
                  <a:pt x="574" y="699"/>
                </a:cubicBezTo>
                <a:cubicBezTo>
                  <a:pt x="558" y="695"/>
                  <a:pt x="544" y="687"/>
                  <a:pt x="532" y="677"/>
                </a:cubicBezTo>
                <a:cubicBezTo>
                  <a:pt x="485" y="727"/>
                  <a:pt x="439" y="766"/>
                  <a:pt x="399" y="820"/>
                </a:cubicBezTo>
                <a:cubicBezTo>
                  <a:pt x="398" y="818"/>
                  <a:pt x="396" y="817"/>
                  <a:pt x="395" y="816"/>
                </a:cubicBezTo>
                <a:cubicBezTo>
                  <a:pt x="395" y="786"/>
                  <a:pt x="395" y="786"/>
                  <a:pt x="395" y="786"/>
                </a:cubicBezTo>
                <a:cubicBezTo>
                  <a:pt x="396" y="787"/>
                  <a:pt x="397" y="788"/>
                  <a:pt x="399" y="789"/>
                </a:cubicBezTo>
                <a:cubicBezTo>
                  <a:pt x="433" y="752"/>
                  <a:pt x="467" y="728"/>
                  <a:pt x="518" y="665"/>
                </a:cubicBezTo>
                <a:cubicBezTo>
                  <a:pt x="501" y="648"/>
                  <a:pt x="490" y="626"/>
                  <a:pt x="484" y="605"/>
                </a:cubicBezTo>
                <a:cubicBezTo>
                  <a:pt x="458" y="620"/>
                  <a:pt x="429" y="629"/>
                  <a:pt x="396" y="629"/>
                </a:cubicBezTo>
                <a:cubicBezTo>
                  <a:pt x="395" y="629"/>
                  <a:pt x="395" y="629"/>
                  <a:pt x="395" y="629"/>
                </a:cubicBezTo>
                <a:cubicBezTo>
                  <a:pt x="395" y="604"/>
                  <a:pt x="395" y="604"/>
                  <a:pt x="395" y="604"/>
                </a:cubicBezTo>
                <a:cubicBezTo>
                  <a:pt x="395" y="604"/>
                  <a:pt x="396" y="604"/>
                  <a:pt x="396" y="604"/>
                </a:cubicBezTo>
                <a:cubicBezTo>
                  <a:pt x="471" y="604"/>
                  <a:pt x="526" y="551"/>
                  <a:pt x="556" y="480"/>
                </a:cubicBezTo>
                <a:cubicBezTo>
                  <a:pt x="600" y="472"/>
                  <a:pt x="618" y="391"/>
                  <a:pt x="597" y="344"/>
                </a:cubicBezTo>
                <a:cubicBezTo>
                  <a:pt x="596" y="343"/>
                  <a:pt x="596" y="343"/>
                  <a:pt x="595" y="343"/>
                </a:cubicBezTo>
                <a:cubicBezTo>
                  <a:pt x="566" y="324"/>
                  <a:pt x="557" y="411"/>
                  <a:pt x="557" y="420"/>
                </a:cubicBezTo>
                <a:cubicBezTo>
                  <a:pt x="556" y="451"/>
                  <a:pt x="523" y="461"/>
                  <a:pt x="531" y="440"/>
                </a:cubicBezTo>
                <a:cubicBezTo>
                  <a:pt x="538" y="418"/>
                  <a:pt x="548" y="385"/>
                  <a:pt x="549" y="342"/>
                </a:cubicBezTo>
                <a:cubicBezTo>
                  <a:pt x="549" y="340"/>
                  <a:pt x="550" y="338"/>
                  <a:pt x="550" y="336"/>
                </a:cubicBezTo>
                <a:cubicBezTo>
                  <a:pt x="550" y="304"/>
                  <a:pt x="543" y="271"/>
                  <a:pt x="530" y="239"/>
                </a:cubicBezTo>
                <a:cubicBezTo>
                  <a:pt x="530" y="239"/>
                  <a:pt x="530" y="239"/>
                  <a:pt x="529" y="238"/>
                </a:cubicBezTo>
                <a:cubicBezTo>
                  <a:pt x="516" y="219"/>
                  <a:pt x="507" y="209"/>
                  <a:pt x="476" y="217"/>
                </a:cubicBezTo>
                <a:cubicBezTo>
                  <a:pt x="475" y="217"/>
                  <a:pt x="475" y="217"/>
                  <a:pt x="475" y="217"/>
                </a:cubicBezTo>
                <a:cubicBezTo>
                  <a:pt x="445" y="231"/>
                  <a:pt x="419" y="239"/>
                  <a:pt x="395" y="243"/>
                </a:cubicBezTo>
                <a:lnTo>
                  <a:pt x="395" y="82"/>
                </a:lnTo>
                <a:close/>
                <a:moveTo>
                  <a:pt x="29" y="914"/>
                </a:moveTo>
                <a:cubicBezTo>
                  <a:pt x="14" y="888"/>
                  <a:pt x="3" y="861"/>
                  <a:pt x="3" y="836"/>
                </a:cubicBezTo>
                <a:cubicBezTo>
                  <a:pt x="0" y="718"/>
                  <a:pt x="132" y="708"/>
                  <a:pt x="226" y="668"/>
                </a:cubicBezTo>
                <a:cubicBezTo>
                  <a:pt x="267" y="651"/>
                  <a:pt x="282" y="623"/>
                  <a:pt x="285" y="588"/>
                </a:cubicBezTo>
                <a:cubicBezTo>
                  <a:pt x="257" y="566"/>
                  <a:pt x="235" y="535"/>
                  <a:pt x="219" y="499"/>
                </a:cubicBezTo>
                <a:cubicBezTo>
                  <a:pt x="207" y="495"/>
                  <a:pt x="197" y="486"/>
                  <a:pt x="188" y="475"/>
                </a:cubicBezTo>
                <a:cubicBezTo>
                  <a:pt x="178" y="462"/>
                  <a:pt x="170" y="444"/>
                  <a:pt x="166" y="424"/>
                </a:cubicBezTo>
                <a:cubicBezTo>
                  <a:pt x="163" y="406"/>
                  <a:pt x="162" y="385"/>
                  <a:pt x="165" y="367"/>
                </a:cubicBezTo>
                <a:cubicBezTo>
                  <a:pt x="167" y="354"/>
                  <a:pt x="171" y="341"/>
                  <a:pt x="176" y="330"/>
                </a:cubicBezTo>
                <a:cubicBezTo>
                  <a:pt x="176" y="327"/>
                  <a:pt x="176" y="323"/>
                  <a:pt x="176" y="318"/>
                </a:cubicBezTo>
                <a:cubicBezTo>
                  <a:pt x="180" y="263"/>
                  <a:pt x="205" y="208"/>
                  <a:pt x="240" y="168"/>
                </a:cubicBezTo>
                <a:cubicBezTo>
                  <a:pt x="230" y="138"/>
                  <a:pt x="232" y="103"/>
                  <a:pt x="246" y="69"/>
                </a:cubicBezTo>
                <a:cubicBezTo>
                  <a:pt x="258" y="99"/>
                  <a:pt x="267" y="119"/>
                  <a:pt x="296" y="118"/>
                </a:cubicBezTo>
                <a:cubicBezTo>
                  <a:pt x="297" y="88"/>
                  <a:pt x="289" y="71"/>
                  <a:pt x="263" y="53"/>
                </a:cubicBezTo>
                <a:cubicBezTo>
                  <a:pt x="265" y="24"/>
                  <a:pt x="364" y="0"/>
                  <a:pt x="395" y="82"/>
                </a:cubicBezTo>
                <a:cubicBezTo>
                  <a:pt x="395" y="243"/>
                  <a:pt x="395" y="243"/>
                  <a:pt x="395" y="243"/>
                </a:cubicBezTo>
                <a:cubicBezTo>
                  <a:pt x="344" y="252"/>
                  <a:pt x="305" y="242"/>
                  <a:pt x="278" y="221"/>
                </a:cubicBezTo>
                <a:cubicBezTo>
                  <a:pt x="273" y="226"/>
                  <a:pt x="268" y="231"/>
                  <a:pt x="264" y="238"/>
                </a:cubicBezTo>
                <a:cubicBezTo>
                  <a:pt x="250" y="270"/>
                  <a:pt x="242" y="306"/>
                  <a:pt x="243" y="339"/>
                </a:cubicBezTo>
                <a:cubicBezTo>
                  <a:pt x="243" y="340"/>
                  <a:pt x="244" y="341"/>
                  <a:pt x="244" y="342"/>
                </a:cubicBezTo>
                <a:cubicBezTo>
                  <a:pt x="245" y="385"/>
                  <a:pt x="255" y="418"/>
                  <a:pt x="262" y="440"/>
                </a:cubicBezTo>
                <a:cubicBezTo>
                  <a:pt x="270" y="461"/>
                  <a:pt x="237" y="451"/>
                  <a:pt x="236" y="420"/>
                </a:cubicBezTo>
                <a:cubicBezTo>
                  <a:pt x="236" y="411"/>
                  <a:pt x="227" y="324"/>
                  <a:pt x="198" y="343"/>
                </a:cubicBezTo>
                <a:cubicBezTo>
                  <a:pt x="197" y="343"/>
                  <a:pt x="196" y="344"/>
                  <a:pt x="195" y="344"/>
                </a:cubicBezTo>
                <a:cubicBezTo>
                  <a:pt x="174" y="392"/>
                  <a:pt x="192" y="473"/>
                  <a:pt x="236" y="480"/>
                </a:cubicBezTo>
                <a:cubicBezTo>
                  <a:pt x="266" y="550"/>
                  <a:pt x="320" y="603"/>
                  <a:pt x="395" y="604"/>
                </a:cubicBezTo>
                <a:cubicBezTo>
                  <a:pt x="395" y="629"/>
                  <a:pt x="395" y="629"/>
                  <a:pt x="395" y="629"/>
                </a:cubicBezTo>
                <a:cubicBezTo>
                  <a:pt x="364" y="629"/>
                  <a:pt x="336" y="621"/>
                  <a:pt x="311" y="606"/>
                </a:cubicBezTo>
                <a:cubicBezTo>
                  <a:pt x="305" y="624"/>
                  <a:pt x="294" y="641"/>
                  <a:pt x="280" y="657"/>
                </a:cubicBezTo>
                <a:cubicBezTo>
                  <a:pt x="328" y="725"/>
                  <a:pt x="365" y="766"/>
                  <a:pt x="395" y="786"/>
                </a:cubicBezTo>
                <a:cubicBezTo>
                  <a:pt x="395" y="816"/>
                  <a:pt x="395" y="816"/>
                  <a:pt x="395" y="816"/>
                </a:cubicBezTo>
                <a:cubicBezTo>
                  <a:pt x="357" y="783"/>
                  <a:pt x="300" y="719"/>
                  <a:pt x="268" y="674"/>
                </a:cubicBezTo>
                <a:cubicBezTo>
                  <a:pt x="267" y="673"/>
                  <a:pt x="267" y="671"/>
                  <a:pt x="266" y="669"/>
                </a:cubicBezTo>
                <a:cubicBezTo>
                  <a:pt x="251" y="682"/>
                  <a:pt x="233" y="692"/>
                  <a:pt x="215" y="696"/>
                </a:cubicBezTo>
                <a:cubicBezTo>
                  <a:pt x="229" y="754"/>
                  <a:pt x="274" y="818"/>
                  <a:pt x="291" y="839"/>
                </a:cubicBezTo>
                <a:cubicBezTo>
                  <a:pt x="307" y="818"/>
                  <a:pt x="315" y="795"/>
                  <a:pt x="340" y="783"/>
                </a:cubicBezTo>
                <a:cubicBezTo>
                  <a:pt x="351" y="794"/>
                  <a:pt x="385" y="818"/>
                  <a:pt x="395" y="847"/>
                </a:cubicBezTo>
                <a:cubicBezTo>
                  <a:pt x="395" y="914"/>
                  <a:pt x="395" y="914"/>
                  <a:pt x="395" y="914"/>
                </a:cubicBezTo>
                <a:cubicBezTo>
                  <a:pt x="29" y="914"/>
                  <a:pt x="29" y="914"/>
                  <a:pt x="29" y="914"/>
                </a:cubicBezTo>
                <a:close/>
                <a:moveTo>
                  <a:pt x="395" y="50"/>
                </a:moveTo>
                <a:cubicBezTo>
                  <a:pt x="395" y="10"/>
                  <a:pt x="395" y="10"/>
                  <a:pt x="395" y="10"/>
                </a:cubicBezTo>
                <a:cubicBezTo>
                  <a:pt x="384" y="11"/>
                  <a:pt x="372" y="13"/>
                  <a:pt x="360" y="17"/>
                </a:cubicBezTo>
                <a:cubicBezTo>
                  <a:pt x="375" y="25"/>
                  <a:pt x="388" y="37"/>
                  <a:pt x="395" y="50"/>
                </a:cubicBezTo>
                <a:close/>
              </a:path>
            </a:pathLst>
          </a:custGeom>
          <a:solidFill>
            <a:srgbClr val="096C79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/>
          <p:nvPr/>
        </p:nvSpPr>
        <p:spPr>
          <a:xfrm>
            <a:off x="8175915" y="2135584"/>
            <a:ext cx="455613" cy="49053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5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31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9" name="object43"/>
          <p:cNvCxnSpPr>
            <a:cxnSpLocks noChangeShapeType="1"/>
          </p:cNvCxnSpPr>
          <p:nvPr/>
        </p:nvCxnSpPr>
        <p:spPr bwMode="auto">
          <a:xfrm>
            <a:off x="8034628" y="2629297"/>
            <a:ext cx="754062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 Placeholder 3"/>
          <p:cNvSpPr txBox="1"/>
          <p:nvPr/>
        </p:nvSpPr>
        <p:spPr>
          <a:xfrm>
            <a:off x="5942303" y="2157809"/>
            <a:ext cx="455612" cy="49212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5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31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1" name="object 44"/>
          <p:cNvCxnSpPr>
            <a:cxnSpLocks noChangeShapeType="1"/>
          </p:cNvCxnSpPr>
          <p:nvPr/>
        </p:nvCxnSpPr>
        <p:spPr bwMode="auto">
          <a:xfrm>
            <a:off x="5793078" y="2646759"/>
            <a:ext cx="754062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Oval 14"/>
          <p:cNvSpPr>
            <a:spLocks noChangeArrowheads="1"/>
          </p:cNvSpPr>
          <p:nvPr/>
        </p:nvSpPr>
        <p:spPr bwMode="auto">
          <a:xfrm rot="19377220">
            <a:off x="2853028" y="2357834"/>
            <a:ext cx="2146300" cy="2144713"/>
          </a:xfrm>
          <a:prstGeom prst="ellipse">
            <a:avLst/>
          </a:prstGeom>
          <a:solidFill>
            <a:srgbClr val="096C79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5"/>
          <p:cNvSpPr/>
          <p:nvPr/>
        </p:nvSpPr>
        <p:spPr bwMode="auto">
          <a:xfrm rot="19377220">
            <a:off x="4738978" y="3878659"/>
            <a:ext cx="430212" cy="677863"/>
          </a:xfrm>
          <a:custGeom>
            <a:avLst/>
            <a:gdLst>
              <a:gd name="T0" fmla="*/ 53 w 161"/>
              <a:gd name="T1" fmla="*/ 0 h 253"/>
              <a:gd name="T2" fmla="*/ 0 w 161"/>
              <a:gd name="T3" fmla="*/ 253 h 253"/>
              <a:gd name="T4" fmla="*/ 161 w 161"/>
              <a:gd name="T5" fmla="*/ 0 h 253"/>
              <a:gd name="T6" fmla="*/ 53 w 161"/>
              <a:gd name="T7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3">
                <a:moveTo>
                  <a:pt x="53" y="0"/>
                </a:moveTo>
                <a:cubicBezTo>
                  <a:pt x="55" y="82"/>
                  <a:pt x="39" y="175"/>
                  <a:pt x="0" y="253"/>
                </a:cubicBezTo>
                <a:cubicBezTo>
                  <a:pt x="81" y="165"/>
                  <a:pt x="132" y="90"/>
                  <a:pt x="161" y="0"/>
                </a:cubicBezTo>
                <a:lnTo>
                  <a:pt x="53" y="0"/>
                </a:lnTo>
                <a:close/>
              </a:path>
            </a:pathLst>
          </a:custGeom>
          <a:solidFill>
            <a:srgbClr val="096C79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3"/>
          <p:cNvSpPr txBox="1"/>
          <p:nvPr/>
        </p:nvSpPr>
        <p:spPr>
          <a:xfrm>
            <a:off x="3535653" y="2522934"/>
            <a:ext cx="454025" cy="49212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5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31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51"/>
          <p:cNvSpPr>
            <a:spLocks noChangeAspect="1"/>
          </p:cNvSpPr>
          <p:nvPr/>
        </p:nvSpPr>
        <p:spPr>
          <a:xfrm>
            <a:off x="2514221" y="2236932"/>
            <a:ext cx="857250" cy="857250"/>
          </a:xfrm>
          <a:prstGeom prst="ellipse">
            <a:avLst/>
          </a:prstGeom>
          <a:solidFill>
            <a:srgbClr val="096C79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5" name="object 45"/>
          <p:cNvCxnSpPr>
            <a:cxnSpLocks noChangeShapeType="1"/>
          </p:cNvCxnSpPr>
          <p:nvPr/>
        </p:nvCxnSpPr>
        <p:spPr bwMode="auto">
          <a:xfrm>
            <a:off x="3384840" y="3000772"/>
            <a:ext cx="755650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Oval 53"/>
          <p:cNvSpPr>
            <a:spLocks noChangeAspect="1"/>
          </p:cNvSpPr>
          <p:nvPr/>
        </p:nvSpPr>
        <p:spPr>
          <a:xfrm>
            <a:off x="5494628" y="1413272"/>
            <a:ext cx="858837" cy="857250"/>
          </a:xfrm>
          <a:prstGeom prst="ellipse">
            <a:avLst/>
          </a:prstGeom>
          <a:solidFill>
            <a:srgbClr val="87C7E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Oval 54"/>
          <p:cNvSpPr>
            <a:spLocks noChangeAspect="1"/>
          </p:cNvSpPr>
          <p:nvPr/>
        </p:nvSpPr>
        <p:spPr>
          <a:xfrm>
            <a:off x="8910964" y="1846203"/>
            <a:ext cx="858837" cy="857250"/>
          </a:xfrm>
          <a:prstGeom prst="ellipse">
            <a:avLst/>
          </a:prstGeom>
          <a:solidFill>
            <a:srgbClr val="00376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3130728" y="3429000"/>
            <a:ext cx="15382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不文明用语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>
            <a:spLocks noChangeArrowheads="1"/>
          </p:cNvSpPr>
          <p:nvPr/>
        </p:nvSpPr>
        <p:spPr bwMode="auto">
          <a:xfrm>
            <a:off x="5375565" y="2846784"/>
            <a:ext cx="15398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盛气凌人，语气强硬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>
            <a:spLocks noChangeArrowheads="1"/>
          </p:cNvSpPr>
          <p:nvPr/>
        </p:nvSpPr>
        <p:spPr bwMode="auto">
          <a:xfrm>
            <a:off x="7687526" y="3055319"/>
            <a:ext cx="15382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通话时间过长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KSO_Shape"/>
          <p:cNvSpPr/>
          <p:nvPr/>
        </p:nvSpPr>
        <p:spPr>
          <a:xfrm>
            <a:off x="2734520" y="2447570"/>
            <a:ext cx="368398" cy="435974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6" name="KSO_Shape"/>
          <p:cNvSpPr/>
          <p:nvPr/>
        </p:nvSpPr>
        <p:spPr>
          <a:xfrm>
            <a:off x="9214855" y="2027695"/>
            <a:ext cx="368398" cy="435974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7" name="KSO_Shape"/>
          <p:cNvSpPr/>
          <p:nvPr/>
        </p:nvSpPr>
        <p:spPr>
          <a:xfrm>
            <a:off x="5770755" y="1610344"/>
            <a:ext cx="368398" cy="435974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20" grpId="0"/>
      <p:bldP spid="22" grpId="0" animBg="1"/>
      <p:bldP spid="23" grpId="0" animBg="1"/>
      <p:bldP spid="24" grpId="0"/>
      <p:bldP spid="26" grpId="0" animBg="1"/>
      <p:bldP spid="28" grpId="0" animBg="1"/>
      <p:bldP spid="30" grpId="0" animBg="1"/>
      <p:bldP spid="32" grpId="0"/>
      <p:bldP spid="33" grpId="0"/>
      <p:bldP spid="34" grpId="0"/>
      <p:bldP spid="35" grpId="0" animBg="1"/>
      <p:bldP spid="36" grpId="0" animBg="1"/>
      <p:bldP spid="3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电话礼仪的禁忌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sp>
        <p:nvSpPr>
          <p:cNvPr id="38" name="Freeform 17"/>
          <p:cNvSpPr>
            <a:spLocks noEditPoints="1"/>
          </p:cNvSpPr>
          <p:nvPr/>
        </p:nvSpPr>
        <p:spPr bwMode="auto">
          <a:xfrm>
            <a:off x="6400828" y="4834526"/>
            <a:ext cx="1770063" cy="2052637"/>
          </a:xfrm>
          <a:custGeom>
            <a:avLst/>
            <a:gdLst>
              <a:gd name="T0" fmla="*/ 710 w 791"/>
              <a:gd name="T1" fmla="*/ 420 h 917"/>
              <a:gd name="T2" fmla="*/ 689 w 791"/>
              <a:gd name="T3" fmla="*/ 503 h 917"/>
              <a:gd name="T4" fmla="*/ 607 w 791"/>
              <a:gd name="T5" fmla="*/ 596 h 917"/>
              <a:gd name="T6" fmla="*/ 567 w 791"/>
              <a:gd name="T7" fmla="*/ 671 h 917"/>
              <a:gd name="T8" fmla="*/ 709 w 791"/>
              <a:gd name="T9" fmla="*/ 723 h 917"/>
              <a:gd name="T10" fmla="*/ 790 w 791"/>
              <a:gd name="T11" fmla="*/ 839 h 917"/>
              <a:gd name="T12" fmla="*/ 753 w 791"/>
              <a:gd name="T13" fmla="*/ 917 h 917"/>
              <a:gd name="T14" fmla="*/ 740 w 791"/>
              <a:gd name="T15" fmla="*/ 917 h 917"/>
              <a:gd name="T16" fmla="*/ 398 w 791"/>
              <a:gd name="T17" fmla="*/ 917 h 917"/>
              <a:gd name="T18" fmla="*/ 399 w 791"/>
              <a:gd name="T19" fmla="*/ 906 h 917"/>
              <a:gd name="T20" fmla="*/ 697 w 791"/>
              <a:gd name="T21" fmla="*/ 755 h 917"/>
              <a:gd name="T22" fmla="*/ 692 w 791"/>
              <a:gd name="T23" fmla="*/ 743 h 917"/>
              <a:gd name="T24" fmla="*/ 610 w 791"/>
              <a:gd name="T25" fmla="*/ 842 h 917"/>
              <a:gd name="T26" fmla="*/ 398 w 791"/>
              <a:gd name="T27" fmla="*/ 896 h 917"/>
              <a:gd name="T28" fmla="*/ 555 w 791"/>
              <a:gd name="T29" fmla="*/ 842 h 917"/>
              <a:gd name="T30" fmla="*/ 541 w 791"/>
              <a:gd name="T31" fmla="*/ 694 h 917"/>
              <a:gd name="T32" fmla="*/ 398 w 791"/>
              <a:gd name="T33" fmla="*/ 632 h 917"/>
              <a:gd name="T34" fmla="*/ 556 w 791"/>
              <a:gd name="T35" fmla="*/ 483 h 917"/>
              <a:gd name="T36" fmla="*/ 561 w 791"/>
              <a:gd name="T37" fmla="*/ 356 h 917"/>
              <a:gd name="T38" fmla="*/ 547 w 791"/>
              <a:gd name="T39" fmla="*/ 297 h 917"/>
              <a:gd name="T40" fmla="*/ 445 w 791"/>
              <a:gd name="T41" fmla="*/ 203 h 917"/>
              <a:gd name="T42" fmla="*/ 398 w 791"/>
              <a:gd name="T43" fmla="*/ 262 h 917"/>
              <a:gd name="T44" fmla="*/ 186 w 791"/>
              <a:gd name="T45" fmla="*/ 596 h 917"/>
              <a:gd name="T46" fmla="*/ 104 w 791"/>
              <a:gd name="T47" fmla="*/ 503 h 917"/>
              <a:gd name="T48" fmla="*/ 83 w 791"/>
              <a:gd name="T49" fmla="*/ 420 h 917"/>
              <a:gd name="T50" fmla="*/ 398 w 791"/>
              <a:gd name="T51" fmla="*/ 80 h 917"/>
              <a:gd name="T52" fmla="*/ 341 w 791"/>
              <a:gd name="T53" fmla="*/ 268 h 917"/>
              <a:gd name="T54" fmla="*/ 315 w 791"/>
              <a:gd name="T55" fmla="*/ 275 h 917"/>
              <a:gd name="T56" fmla="*/ 244 w 791"/>
              <a:gd name="T57" fmla="*/ 345 h 917"/>
              <a:gd name="T58" fmla="*/ 210 w 791"/>
              <a:gd name="T59" fmla="*/ 326 h 917"/>
              <a:gd name="T60" fmla="*/ 396 w 791"/>
              <a:gd name="T61" fmla="*/ 607 h 917"/>
              <a:gd name="T62" fmla="*/ 398 w 791"/>
              <a:gd name="T63" fmla="*/ 632 h 917"/>
              <a:gd name="T64" fmla="*/ 310 w 791"/>
              <a:gd name="T65" fmla="*/ 609 h 917"/>
              <a:gd name="T66" fmla="*/ 125 w 791"/>
              <a:gd name="T67" fmla="*/ 734 h 917"/>
              <a:gd name="T68" fmla="*/ 398 w 791"/>
              <a:gd name="T69" fmla="*/ 876 h 917"/>
              <a:gd name="T70" fmla="*/ 187 w 791"/>
              <a:gd name="T71" fmla="*/ 842 h 917"/>
              <a:gd name="T72" fmla="*/ 105 w 791"/>
              <a:gd name="T73" fmla="*/ 743 h 917"/>
              <a:gd name="T74" fmla="*/ 101 w 791"/>
              <a:gd name="T75" fmla="*/ 755 h 917"/>
              <a:gd name="T76" fmla="*/ 398 w 791"/>
              <a:gd name="T77" fmla="*/ 906 h 917"/>
              <a:gd name="T78" fmla="*/ 69 w 791"/>
              <a:gd name="T79" fmla="*/ 917 h 917"/>
              <a:gd name="T80" fmla="*/ 49 w 791"/>
              <a:gd name="T81" fmla="*/ 917 h 917"/>
              <a:gd name="T82" fmla="*/ 29 w 791"/>
              <a:gd name="T83" fmla="*/ 917 h 917"/>
              <a:gd name="T84" fmla="*/ 226 w 791"/>
              <a:gd name="T85" fmla="*/ 671 h 917"/>
              <a:gd name="T86" fmla="*/ 186 w 791"/>
              <a:gd name="T87" fmla="*/ 596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91" h="917">
                <a:moveTo>
                  <a:pt x="398" y="80"/>
                </a:moveTo>
                <a:cubicBezTo>
                  <a:pt x="680" y="0"/>
                  <a:pt x="604" y="490"/>
                  <a:pt x="710" y="420"/>
                </a:cubicBezTo>
                <a:cubicBezTo>
                  <a:pt x="716" y="450"/>
                  <a:pt x="668" y="484"/>
                  <a:pt x="625" y="491"/>
                </a:cubicBezTo>
                <a:cubicBezTo>
                  <a:pt x="639" y="503"/>
                  <a:pt x="652" y="509"/>
                  <a:pt x="689" y="503"/>
                </a:cubicBezTo>
                <a:cubicBezTo>
                  <a:pt x="654" y="565"/>
                  <a:pt x="603" y="568"/>
                  <a:pt x="573" y="568"/>
                </a:cubicBezTo>
                <a:cubicBezTo>
                  <a:pt x="575" y="578"/>
                  <a:pt x="583" y="591"/>
                  <a:pt x="607" y="596"/>
                </a:cubicBezTo>
                <a:cubicBezTo>
                  <a:pt x="589" y="616"/>
                  <a:pt x="560" y="631"/>
                  <a:pt x="526" y="642"/>
                </a:cubicBezTo>
                <a:cubicBezTo>
                  <a:pt x="536" y="654"/>
                  <a:pt x="549" y="664"/>
                  <a:pt x="567" y="671"/>
                </a:cubicBezTo>
                <a:cubicBezTo>
                  <a:pt x="612" y="690"/>
                  <a:pt x="666" y="702"/>
                  <a:pt x="709" y="723"/>
                </a:cubicBezTo>
                <a:cubicBezTo>
                  <a:pt x="709" y="723"/>
                  <a:pt x="709" y="723"/>
                  <a:pt x="709" y="723"/>
                </a:cubicBezTo>
                <a:cubicBezTo>
                  <a:pt x="709" y="723"/>
                  <a:pt x="709" y="723"/>
                  <a:pt x="709" y="723"/>
                </a:cubicBezTo>
                <a:cubicBezTo>
                  <a:pt x="756" y="745"/>
                  <a:pt x="791" y="778"/>
                  <a:pt x="790" y="839"/>
                </a:cubicBezTo>
                <a:cubicBezTo>
                  <a:pt x="789" y="864"/>
                  <a:pt x="779" y="891"/>
                  <a:pt x="763" y="917"/>
                </a:cubicBezTo>
                <a:cubicBezTo>
                  <a:pt x="753" y="917"/>
                  <a:pt x="753" y="917"/>
                  <a:pt x="753" y="917"/>
                </a:cubicBezTo>
                <a:cubicBezTo>
                  <a:pt x="744" y="917"/>
                  <a:pt x="744" y="917"/>
                  <a:pt x="744" y="917"/>
                </a:cubicBezTo>
                <a:cubicBezTo>
                  <a:pt x="740" y="917"/>
                  <a:pt x="740" y="917"/>
                  <a:pt x="740" y="917"/>
                </a:cubicBezTo>
                <a:cubicBezTo>
                  <a:pt x="729" y="917"/>
                  <a:pt x="729" y="917"/>
                  <a:pt x="729" y="917"/>
                </a:cubicBezTo>
                <a:cubicBezTo>
                  <a:pt x="398" y="917"/>
                  <a:pt x="398" y="917"/>
                  <a:pt x="398" y="917"/>
                </a:cubicBezTo>
                <a:cubicBezTo>
                  <a:pt x="398" y="906"/>
                  <a:pt x="398" y="906"/>
                  <a:pt x="398" y="906"/>
                </a:cubicBezTo>
                <a:cubicBezTo>
                  <a:pt x="399" y="906"/>
                  <a:pt x="399" y="906"/>
                  <a:pt x="399" y="906"/>
                </a:cubicBezTo>
                <a:cubicBezTo>
                  <a:pt x="503" y="906"/>
                  <a:pt x="570" y="882"/>
                  <a:pt x="616" y="850"/>
                </a:cubicBezTo>
                <a:cubicBezTo>
                  <a:pt x="658" y="821"/>
                  <a:pt x="680" y="785"/>
                  <a:pt x="697" y="755"/>
                </a:cubicBezTo>
                <a:cubicBezTo>
                  <a:pt x="700" y="746"/>
                  <a:pt x="700" y="746"/>
                  <a:pt x="700" y="746"/>
                </a:cubicBezTo>
                <a:cubicBezTo>
                  <a:pt x="697" y="745"/>
                  <a:pt x="695" y="744"/>
                  <a:pt x="692" y="743"/>
                </a:cubicBezTo>
                <a:cubicBezTo>
                  <a:pt x="692" y="744"/>
                  <a:pt x="692" y="744"/>
                  <a:pt x="692" y="744"/>
                </a:cubicBezTo>
                <a:cubicBezTo>
                  <a:pt x="676" y="774"/>
                  <a:pt x="654" y="812"/>
                  <a:pt x="610" y="842"/>
                </a:cubicBezTo>
                <a:cubicBezTo>
                  <a:pt x="567" y="873"/>
                  <a:pt x="501" y="896"/>
                  <a:pt x="399" y="896"/>
                </a:cubicBezTo>
                <a:cubicBezTo>
                  <a:pt x="398" y="896"/>
                  <a:pt x="398" y="896"/>
                  <a:pt x="398" y="896"/>
                </a:cubicBezTo>
                <a:cubicBezTo>
                  <a:pt x="398" y="876"/>
                  <a:pt x="398" y="876"/>
                  <a:pt x="398" y="876"/>
                </a:cubicBezTo>
                <a:cubicBezTo>
                  <a:pt x="452" y="876"/>
                  <a:pt x="505" y="864"/>
                  <a:pt x="555" y="842"/>
                </a:cubicBezTo>
                <a:cubicBezTo>
                  <a:pt x="624" y="810"/>
                  <a:pt x="659" y="765"/>
                  <a:pt x="667" y="736"/>
                </a:cubicBezTo>
                <a:cubicBezTo>
                  <a:pt x="629" y="723"/>
                  <a:pt x="584" y="712"/>
                  <a:pt x="541" y="694"/>
                </a:cubicBezTo>
                <a:cubicBezTo>
                  <a:pt x="510" y="680"/>
                  <a:pt x="492" y="647"/>
                  <a:pt x="482" y="609"/>
                </a:cubicBezTo>
                <a:cubicBezTo>
                  <a:pt x="457" y="624"/>
                  <a:pt x="429" y="632"/>
                  <a:pt x="398" y="632"/>
                </a:cubicBezTo>
                <a:cubicBezTo>
                  <a:pt x="398" y="607"/>
                  <a:pt x="398" y="607"/>
                  <a:pt x="398" y="607"/>
                </a:cubicBezTo>
                <a:cubicBezTo>
                  <a:pt x="472" y="606"/>
                  <a:pt x="527" y="553"/>
                  <a:pt x="556" y="483"/>
                </a:cubicBezTo>
                <a:cubicBezTo>
                  <a:pt x="608" y="474"/>
                  <a:pt x="623" y="365"/>
                  <a:pt x="583" y="326"/>
                </a:cubicBezTo>
                <a:cubicBezTo>
                  <a:pt x="573" y="327"/>
                  <a:pt x="566" y="341"/>
                  <a:pt x="561" y="356"/>
                </a:cubicBezTo>
                <a:cubicBezTo>
                  <a:pt x="552" y="383"/>
                  <a:pt x="548" y="397"/>
                  <a:pt x="550" y="345"/>
                </a:cubicBezTo>
                <a:cubicBezTo>
                  <a:pt x="551" y="329"/>
                  <a:pt x="549" y="313"/>
                  <a:pt x="547" y="297"/>
                </a:cubicBezTo>
                <a:cubicBezTo>
                  <a:pt x="532" y="292"/>
                  <a:pt x="512" y="284"/>
                  <a:pt x="487" y="276"/>
                </a:cubicBezTo>
                <a:cubicBezTo>
                  <a:pt x="486" y="257"/>
                  <a:pt x="479" y="235"/>
                  <a:pt x="445" y="203"/>
                </a:cubicBezTo>
                <a:cubicBezTo>
                  <a:pt x="448" y="215"/>
                  <a:pt x="459" y="238"/>
                  <a:pt x="461" y="269"/>
                </a:cubicBezTo>
                <a:cubicBezTo>
                  <a:pt x="440" y="265"/>
                  <a:pt x="419" y="262"/>
                  <a:pt x="398" y="262"/>
                </a:cubicBezTo>
                <a:lnTo>
                  <a:pt x="398" y="80"/>
                </a:lnTo>
                <a:close/>
                <a:moveTo>
                  <a:pt x="186" y="596"/>
                </a:moveTo>
                <a:cubicBezTo>
                  <a:pt x="209" y="591"/>
                  <a:pt x="218" y="578"/>
                  <a:pt x="220" y="568"/>
                </a:cubicBezTo>
                <a:cubicBezTo>
                  <a:pt x="190" y="568"/>
                  <a:pt x="139" y="565"/>
                  <a:pt x="104" y="503"/>
                </a:cubicBezTo>
                <a:cubicBezTo>
                  <a:pt x="140" y="509"/>
                  <a:pt x="154" y="503"/>
                  <a:pt x="168" y="491"/>
                </a:cubicBezTo>
                <a:cubicBezTo>
                  <a:pt x="125" y="484"/>
                  <a:pt x="77" y="450"/>
                  <a:pt x="83" y="420"/>
                </a:cubicBezTo>
                <a:cubicBezTo>
                  <a:pt x="189" y="490"/>
                  <a:pt x="119" y="22"/>
                  <a:pt x="396" y="80"/>
                </a:cubicBezTo>
                <a:cubicBezTo>
                  <a:pt x="397" y="80"/>
                  <a:pt x="397" y="80"/>
                  <a:pt x="398" y="80"/>
                </a:cubicBezTo>
                <a:cubicBezTo>
                  <a:pt x="398" y="262"/>
                  <a:pt x="398" y="262"/>
                  <a:pt x="398" y="262"/>
                </a:cubicBezTo>
                <a:cubicBezTo>
                  <a:pt x="379" y="262"/>
                  <a:pt x="360" y="264"/>
                  <a:pt x="341" y="268"/>
                </a:cubicBezTo>
                <a:cubicBezTo>
                  <a:pt x="343" y="238"/>
                  <a:pt x="353" y="215"/>
                  <a:pt x="357" y="203"/>
                </a:cubicBezTo>
                <a:cubicBezTo>
                  <a:pt x="324" y="234"/>
                  <a:pt x="316" y="256"/>
                  <a:pt x="315" y="275"/>
                </a:cubicBezTo>
                <a:cubicBezTo>
                  <a:pt x="285" y="283"/>
                  <a:pt x="263" y="294"/>
                  <a:pt x="247" y="299"/>
                </a:cubicBezTo>
                <a:cubicBezTo>
                  <a:pt x="244" y="314"/>
                  <a:pt x="243" y="330"/>
                  <a:pt x="244" y="345"/>
                </a:cubicBezTo>
                <a:cubicBezTo>
                  <a:pt x="246" y="397"/>
                  <a:pt x="241" y="383"/>
                  <a:pt x="232" y="356"/>
                </a:cubicBezTo>
                <a:cubicBezTo>
                  <a:pt x="227" y="341"/>
                  <a:pt x="220" y="327"/>
                  <a:pt x="210" y="326"/>
                </a:cubicBezTo>
                <a:cubicBezTo>
                  <a:pt x="170" y="365"/>
                  <a:pt x="185" y="474"/>
                  <a:pt x="236" y="483"/>
                </a:cubicBezTo>
                <a:cubicBezTo>
                  <a:pt x="266" y="554"/>
                  <a:pt x="321" y="607"/>
                  <a:pt x="396" y="607"/>
                </a:cubicBezTo>
                <a:cubicBezTo>
                  <a:pt x="397" y="607"/>
                  <a:pt x="397" y="607"/>
                  <a:pt x="398" y="607"/>
                </a:cubicBezTo>
                <a:cubicBezTo>
                  <a:pt x="398" y="632"/>
                  <a:pt x="398" y="632"/>
                  <a:pt x="398" y="632"/>
                </a:cubicBezTo>
                <a:cubicBezTo>
                  <a:pt x="396" y="632"/>
                  <a:pt x="396" y="632"/>
                  <a:pt x="396" y="632"/>
                </a:cubicBezTo>
                <a:cubicBezTo>
                  <a:pt x="364" y="632"/>
                  <a:pt x="336" y="624"/>
                  <a:pt x="310" y="609"/>
                </a:cubicBezTo>
                <a:cubicBezTo>
                  <a:pt x="300" y="648"/>
                  <a:pt x="280" y="681"/>
                  <a:pt x="246" y="694"/>
                </a:cubicBezTo>
                <a:cubicBezTo>
                  <a:pt x="205" y="709"/>
                  <a:pt x="162" y="720"/>
                  <a:pt x="125" y="734"/>
                </a:cubicBezTo>
                <a:cubicBezTo>
                  <a:pt x="132" y="761"/>
                  <a:pt x="164" y="805"/>
                  <a:pt x="229" y="837"/>
                </a:cubicBezTo>
                <a:cubicBezTo>
                  <a:pt x="282" y="864"/>
                  <a:pt x="340" y="877"/>
                  <a:pt x="398" y="876"/>
                </a:cubicBezTo>
                <a:cubicBezTo>
                  <a:pt x="398" y="896"/>
                  <a:pt x="398" y="896"/>
                  <a:pt x="398" y="896"/>
                </a:cubicBezTo>
                <a:cubicBezTo>
                  <a:pt x="296" y="896"/>
                  <a:pt x="230" y="873"/>
                  <a:pt x="187" y="842"/>
                </a:cubicBezTo>
                <a:cubicBezTo>
                  <a:pt x="144" y="812"/>
                  <a:pt x="121" y="774"/>
                  <a:pt x="106" y="744"/>
                </a:cubicBezTo>
                <a:cubicBezTo>
                  <a:pt x="105" y="743"/>
                  <a:pt x="105" y="743"/>
                  <a:pt x="105" y="743"/>
                </a:cubicBezTo>
                <a:cubicBezTo>
                  <a:pt x="102" y="744"/>
                  <a:pt x="99" y="746"/>
                  <a:pt x="96" y="747"/>
                </a:cubicBezTo>
                <a:cubicBezTo>
                  <a:pt x="101" y="755"/>
                  <a:pt x="101" y="755"/>
                  <a:pt x="101" y="755"/>
                </a:cubicBezTo>
                <a:cubicBezTo>
                  <a:pt x="117" y="785"/>
                  <a:pt x="140" y="821"/>
                  <a:pt x="182" y="850"/>
                </a:cubicBezTo>
                <a:cubicBezTo>
                  <a:pt x="227" y="882"/>
                  <a:pt x="294" y="905"/>
                  <a:pt x="398" y="906"/>
                </a:cubicBezTo>
                <a:cubicBezTo>
                  <a:pt x="398" y="917"/>
                  <a:pt x="398" y="917"/>
                  <a:pt x="398" y="917"/>
                </a:cubicBezTo>
                <a:cubicBezTo>
                  <a:pt x="69" y="917"/>
                  <a:pt x="69" y="917"/>
                  <a:pt x="69" y="917"/>
                </a:cubicBezTo>
                <a:cubicBezTo>
                  <a:pt x="57" y="917"/>
                  <a:pt x="57" y="917"/>
                  <a:pt x="57" y="917"/>
                </a:cubicBezTo>
                <a:cubicBezTo>
                  <a:pt x="49" y="917"/>
                  <a:pt x="49" y="917"/>
                  <a:pt x="49" y="917"/>
                </a:cubicBezTo>
                <a:cubicBezTo>
                  <a:pt x="39" y="917"/>
                  <a:pt x="39" y="917"/>
                  <a:pt x="39" y="917"/>
                </a:cubicBezTo>
                <a:cubicBezTo>
                  <a:pt x="29" y="917"/>
                  <a:pt x="29" y="917"/>
                  <a:pt x="29" y="917"/>
                </a:cubicBezTo>
                <a:cubicBezTo>
                  <a:pt x="14" y="891"/>
                  <a:pt x="4" y="864"/>
                  <a:pt x="3" y="839"/>
                </a:cubicBezTo>
                <a:cubicBezTo>
                  <a:pt x="0" y="721"/>
                  <a:pt x="132" y="711"/>
                  <a:pt x="226" y="671"/>
                </a:cubicBezTo>
                <a:cubicBezTo>
                  <a:pt x="244" y="664"/>
                  <a:pt x="257" y="654"/>
                  <a:pt x="267" y="642"/>
                </a:cubicBezTo>
                <a:cubicBezTo>
                  <a:pt x="233" y="631"/>
                  <a:pt x="204" y="616"/>
                  <a:pt x="186" y="596"/>
                </a:cubicBezTo>
                <a:close/>
              </a:path>
            </a:pathLst>
          </a:custGeom>
          <a:solidFill>
            <a:srgbClr val="096C79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8"/>
          <p:cNvSpPr/>
          <p:nvPr/>
        </p:nvSpPr>
        <p:spPr bwMode="auto">
          <a:xfrm rot="1855117">
            <a:off x="7153303" y="2338976"/>
            <a:ext cx="2301875" cy="2298700"/>
          </a:xfrm>
          <a:custGeom>
            <a:avLst/>
            <a:gdLst>
              <a:gd name="T0" fmla="*/ 98 w 841"/>
              <a:gd name="T1" fmla="*/ 112 h 841"/>
              <a:gd name="T2" fmla="*/ 600 w 841"/>
              <a:gd name="T3" fmla="*/ 12 h 841"/>
              <a:gd name="T4" fmla="*/ 729 w 841"/>
              <a:gd name="T5" fmla="*/ 98 h 841"/>
              <a:gd name="T6" fmla="*/ 829 w 841"/>
              <a:gd name="T7" fmla="*/ 600 h 841"/>
              <a:gd name="T8" fmla="*/ 743 w 841"/>
              <a:gd name="T9" fmla="*/ 729 h 841"/>
              <a:gd name="T10" fmla="*/ 241 w 841"/>
              <a:gd name="T11" fmla="*/ 829 h 841"/>
              <a:gd name="T12" fmla="*/ 112 w 841"/>
              <a:gd name="T13" fmla="*/ 743 h 841"/>
              <a:gd name="T14" fmla="*/ 12 w 841"/>
              <a:gd name="T15" fmla="*/ 241 h 841"/>
              <a:gd name="T16" fmla="*/ 98 w 841"/>
              <a:gd name="T17" fmla="*/ 112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1" h="841">
                <a:moveTo>
                  <a:pt x="98" y="112"/>
                </a:moveTo>
                <a:cubicBezTo>
                  <a:pt x="600" y="12"/>
                  <a:pt x="600" y="12"/>
                  <a:pt x="600" y="12"/>
                </a:cubicBezTo>
                <a:cubicBezTo>
                  <a:pt x="659" y="0"/>
                  <a:pt x="717" y="39"/>
                  <a:pt x="729" y="98"/>
                </a:cubicBezTo>
                <a:cubicBezTo>
                  <a:pt x="829" y="600"/>
                  <a:pt x="829" y="600"/>
                  <a:pt x="829" y="600"/>
                </a:cubicBezTo>
                <a:cubicBezTo>
                  <a:pt x="841" y="659"/>
                  <a:pt x="802" y="717"/>
                  <a:pt x="743" y="729"/>
                </a:cubicBezTo>
                <a:cubicBezTo>
                  <a:pt x="372" y="803"/>
                  <a:pt x="667" y="744"/>
                  <a:pt x="241" y="829"/>
                </a:cubicBezTo>
                <a:cubicBezTo>
                  <a:pt x="182" y="841"/>
                  <a:pt x="124" y="802"/>
                  <a:pt x="112" y="743"/>
                </a:cubicBezTo>
                <a:cubicBezTo>
                  <a:pt x="12" y="241"/>
                  <a:pt x="12" y="241"/>
                  <a:pt x="12" y="241"/>
                </a:cubicBezTo>
                <a:cubicBezTo>
                  <a:pt x="0" y="182"/>
                  <a:pt x="39" y="124"/>
                  <a:pt x="98" y="112"/>
                </a:cubicBezTo>
                <a:close/>
              </a:path>
            </a:pathLst>
          </a:custGeom>
          <a:solidFill>
            <a:srgbClr val="096C79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19"/>
          <p:cNvSpPr/>
          <p:nvPr/>
        </p:nvSpPr>
        <p:spPr bwMode="auto">
          <a:xfrm rot="1855117">
            <a:off x="7194578" y="4194763"/>
            <a:ext cx="438150" cy="688975"/>
          </a:xfrm>
          <a:custGeom>
            <a:avLst/>
            <a:gdLst>
              <a:gd name="T0" fmla="*/ 108 w 161"/>
              <a:gd name="T1" fmla="*/ 0 h 252"/>
              <a:gd name="T2" fmla="*/ 161 w 161"/>
              <a:gd name="T3" fmla="*/ 252 h 252"/>
              <a:gd name="T4" fmla="*/ 0 w 161"/>
              <a:gd name="T5" fmla="*/ 0 h 252"/>
              <a:gd name="T6" fmla="*/ 108 w 161"/>
              <a:gd name="T7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2">
                <a:moveTo>
                  <a:pt x="108" y="0"/>
                </a:moveTo>
                <a:cubicBezTo>
                  <a:pt x="106" y="82"/>
                  <a:pt x="123" y="175"/>
                  <a:pt x="161" y="252"/>
                </a:cubicBezTo>
                <a:cubicBezTo>
                  <a:pt x="80" y="165"/>
                  <a:pt x="29" y="90"/>
                  <a:pt x="0" y="0"/>
                </a:cubicBezTo>
                <a:lnTo>
                  <a:pt x="108" y="0"/>
                </a:lnTo>
                <a:close/>
              </a:path>
            </a:pathLst>
          </a:custGeom>
          <a:solidFill>
            <a:srgbClr val="096C79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/>
          <p:nvPr/>
        </p:nvSpPr>
        <p:spPr>
          <a:xfrm>
            <a:off x="8215341" y="2583451"/>
            <a:ext cx="455612" cy="49212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5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en-US" sz="31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object 42"/>
          <p:cNvCxnSpPr>
            <a:cxnSpLocks noChangeShapeType="1"/>
          </p:cNvCxnSpPr>
          <p:nvPr/>
        </p:nvCxnSpPr>
        <p:spPr bwMode="auto">
          <a:xfrm>
            <a:off x="8066116" y="3075576"/>
            <a:ext cx="754062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Oval 55"/>
          <p:cNvSpPr>
            <a:spLocks noChangeAspect="1"/>
          </p:cNvSpPr>
          <p:nvPr/>
        </p:nvSpPr>
        <p:spPr>
          <a:xfrm>
            <a:off x="8899553" y="2272301"/>
            <a:ext cx="858838" cy="857250"/>
          </a:xfrm>
          <a:prstGeom prst="ellipse">
            <a:avLst/>
          </a:prstGeom>
          <a:solidFill>
            <a:srgbClr val="096C79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13"/>
          <p:cNvSpPr txBox="1">
            <a:spLocks noChangeArrowheads="1"/>
          </p:cNvSpPr>
          <p:nvPr/>
        </p:nvSpPr>
        <p:spPr bwMode="auto">
          <a:xfrm>
            <a:off x="7406869" y="3344893"/>
            <a:ext cx="1770062" cy="88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不注重国际风俗，不注意保密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spcBef>
                <a:spcPct val="20000"/>
              </a:spcBef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Freeform 5"/>
          <p:cNvSpPr>
            <a:spLocks noEditPoints="1"/>
          </p:cNvSpPr>
          <p:nvPr/>
        </p:nvSpPr>
        <p:spPr bwMode="auto">
          <a:xfrm>
            <a:off x="3294097" y="4947428"/>
            <a:ext cx="1855787" cy="1944687"/>
          </a:xfrm>
          <a:custGeom>
            <a:avLst/>
            <a:gdLst>
              <a:gd name="T0" fmla="*/ 717 w 829"/>
              <a:gd name="T1" fmla="*/ 568 h 869"/>
              <a:gd name="T2" fmla="*/ 634 w 829"/>
              <a:gd name="T3" fmla="*/ 869 h 869"/>
              <a:gd name="T4" fmla="*/ 634 w 829"/>
              <a:gd name="T5" fmla="*/ 758 h 869"/>
              <a:gd name="T6" fmla="*/ 593 w 829"/>
              <a:gd name="T7" fmla="*/ 81 h 869"/>
              <a:gd name="T8" fmla="*/ 593 w 829"/>
              <a:gd name="T9" fmla="*/ 390 h 869"/>
              <a:gd name="T10" fmla="*/ 593 w 829"/>
              <a:gd name="T11" fmla="*/ 203 h 869"/>
              <a:gd name="T12" fmla="*/ 593 w 829"/>
              <a:gd name="T13" fmla="*/ 81 h 869"/>
              <a:gd name="T14" fmla="*/ 634 w 829"/>
              <a:gd name="T15" fmla="*/ 758 h 869"/>
              <a:gd name="T16" fmla="*/ 634 w 829"/>
              <a:gd name="T17" fmla="*/ 869 h 869"/>
              <a:gd name="T18" fmla="*/ 568 w 829"/>
              <a:gd name="T19" fmla="*/ 125 h 869"/>
              <a:gd name="T20" fmla="*/ 568 w 829"/>
              <a:gd name="T21" fmla="*/ 770 h 869"/>
              <a:gd name="T22" fmla="*/ 593 w 829"/>
              <a:gd name="T23" fmla="*/ 288 h 869"/>
              <a:gd name="T24" fmla="*/ 568 w 829"/>
              <a:gd name="T25" fmla="*/ 173 h 869"/>
              <a:gd name="T26" fmla="*/ 568 w 829"/>
              <a:gd name="T27" fmla="*/ 663 h 869"/>
              <a:gd name="T28" fmla="*/ 568 w 829"/>
              <a:gd name="T29" fmla="*/ 433 h 869"/>
              <a:gd name="T30" fmla="*/ 527 w 829"/>
              <a:gd name="T31" fmla="*/ 24 h 869"/>
              <a:gd name="T32" fmla="*/ 527 w 829"/>
              <a:gd name="T33" fmla="*/ 24 h 869"/>
              <a:gd name="T34" fmla="*/ 547 w 829"/>
              <a:gd name="T35" fmla="*/ 819 h 869"/>
              <a:gd name="T36" fmla="*/ 568 w 829"/>
              <a:gd name="T37" fmla="*/ 869 h 869"/>
              <a:gd name="T38" fmla="*/ 534 w 829"/>
              <a:gd name="T39" fmla="*/ 132 h 869"/>
              <a:gd name="T40" fmla="*/ 527 w 829"/>
              <a:gd name="T41" fmla="*/ 394 h 869"/>
              <a:gd name="T42" fmla="*/ 568 w 829"/>
              <a:gd name="T43" fmla="*/ 173 h 869"/>
              <a:gd name="T44" fmla="*/ 527 w 829"/>
              <a:gd name="T45" fmla="*/ 633 h 869"/>
              <a:gd name="T46" fmla="*/ 414 w 829"/>
              <a:gd name="T47" fmla="*/ 0 h 869"/>
              <a:gd name="T48" fmla="*/ 413 w 829"/>
              <a:gd name="T49" fmla="*/ 0 h 869"/>
              <a:gd name="T50" fmla="*/ 432 w 829"/>
              <a:gd name="T51" fmla="*/ 821 h 869"/>
              <a:gd name="T52" fmla="*/ 527 w 829"/>
              <a:gd name="T53" fmla="*/ 798 h 869"/>
              <a:gd name="T54" fmla="*/ 527 w 829"/>
              <a:gd name="T55" fmla="*/ 105 h 869"/>
              <a:gd name="T56" fmla="*/ 527 w 829"/>
              <a:gd name="T57" fmla="*/ 286 h 869"/>
              <a:gd name="T58" fmla="*/ 527 w 829"/>
              <a:gd name="T59" fmla="*/ 323 h 869"/>
              <a:gd name="T60" fmla="*/ 507 w 829"/>
              <a:gd name="T61" fmla="*/ 559 h 869"/>
              <a:gd name="T62" fmla="*/ 388 w 829"/>
              <a:gd name="T63" fmla="*/ 1 h 869"/>
              <a:gd name="T64" fmla="*/ 388 w 829"/>
              <a:gd name="T65" fmla="*/ 1 h 869"/>
              <a:gd name="T66" fmla="*/ 413 w 829"/>
              <a:gd name="T67" fmla="*/ 777 h 869"/>
              <a:gd name="T68" fmla="*/ 413 w 829"/>
              <a:gd name="T69" fmla="*/ 841 h 869"/>
              <a:gd name="T70" fmla="*/ 413 w 829"/>
              <a:gd name="T71" fmla="*/ 159 h 869"/>
              <a:gd name="T72" fmla="*/ 413 w 829"/>
              <a:gd name="T73" fmla="*/ 558 h 869"/>
              <a:gd name="T74" fmla="*/ 388 w 829"/>
              <a:gd name="T75" fmla="*/ 556 h 869"/>
              <a:gd name="T76" fmla="*/ 388 w 829"/>
              <a:gd name="T77" fmla="*/ 1 h 869"/>
              <a:gd name="T78" fmla="*/ 388 w 829"/>
              <a:gd name="T79" fmla="*/ 869 h 869"/>
              <a:gd name="T80" fmla="*/ 299 w 829"/>
              <a:gd name="T81" fmla="*/ 798 h 869"/>
              <a:gd name="T82" fmla="*/ 388 w 829"/>
              <a:gd name="T83" fmla="*/ 69 h 869"/>
              <a:gd name="T84" fmla="*/ 388 w 829"/>
              <a:gd name="T85" fmla="*/ 154 h 869"/>
              <a:gd name="T86" fmla="*/ 318 w 829"/>
              <a:gd name="T87" fmla="*/ 559 h 869"/>
              <a:gd name="T88" fmla="*/ 192 w 829"/>
              <a:gd name="T89" fmla="*/ 178 h 869"/>
              <a:gd name="T90" fmla="*/ 266 w 829"/>
              <a:gd name="T91" fmla="*/ 167 h 869"/>
              <a:gd name="T92" fmla="*/ 260 w 829"/>
              <a:gd name="T93" fmla="*/ 297 h 869"/>
              <a:gd name="T94" fmla="*/ 299 w 829"/>
              <a:gd name="T95" fmla="*/ 508 h 869"/>
              <a:gd name="T96" fmla="*/ 192 w 829"/>
              <a:gd name="T97" fmla="*/ 178 h 869"/>
              <a:gd name="T98" fmla="*/ 211 w 829"/>
              <a:gd name="T99" fmla="*/ 811 h 869"/>
              <a:gd name="T100" fmla="*/ 299 w 829"/>
              <a:gd name="T101" fmla="*/ 798 h 869"/>
              <a:gd name="T102" fmla="*/ 45 w 829"/>
              <a:gd name="T103" fmla="*/ 869 h 869"/>
              <a:gd name="T104" fmla="*/ 157 w 829"/>
              <a:gd name="T105" fmla="*/ 393 h 869"/>
              <a:gd name="T106" fmla="*/ 158 w 829"/>
              <a:gd name="T107" fmla="*/ 719 h 869"/>
              <a:gd name="T108" fmla="*/ 192 w 829"/>
              <a:gd name="T109" fmla="*/ 832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29" h="869">
                <a:moveTo>
                  <a:pt x="634" y="173"/>
                </a:moveTo>
                <a:cubicBezTo>
                  <a:pt x="638" y="190"/>
                  <a:pt x="641" y="208"/>
                  <a:pt x="644" y="226"/>
                </a:cubicBezTo>
                <a:cubicBezTo>
                  <a:pt x="651" y="284"/>
                  <a:pt x="718" y="320"/>
                  <a:pt x="671" y="393"/>
                </a:cubicBezTo>
                <a:cubicBezTo>
                  <a:pt x="629" y="458"/>
                  <a:pt x="780" y="432"/>
                  <a:pt x="717" y="568"/>
                </a:cubicBezTo>
                <a:cubicBezTo>
                  <a:pt x="690" y="626"/>
                  <a:pt x="829" y="602"/>
                  <a:pt x="776" y="710"/>
                </a:cubicBezTo>
                <a:cubicBezTo>
                  <a:pt x="795" y="730"/>
                  <a:pt x="807" y="755"/>
                  <a:pt x="806" y="791"/>
                </a:cubicBezTo>
                <a:cubicBezTo>
                  <a:pt x="805" y="816"/>
                  <a:pt x="795" y="843"/>
                  <a:pt x="779" y="869"/>
                </a:cubicBezTo>
                <a:cubicBezTo>
                  <a:pt x="634" y="869"/>
                  <a:pt x="634" y="869"/>
                  <a:pt x="634" y="869"/>
                </a:cubicBezTo>
                <a:cubicBezTo>
                  <a:pt x="634" y="832"/>
                  <a:pt x="634" y="832"/>
                  <a:pt x="634" y="832"/>
                </a:cubicBezTo>
                <a:cubicBezTo>
                  <a:pt x="645" y="832"/>
                  <a:pt x="653" y="822"/>
                  <a:pt x="653" y="811"/>
                </a:cubicBezTo>
                <a:cubicBezTo>
                  <a:pt x="653" y="800"/>
                  <a:pt x="645" y="791"/>
                  <a:pt x="634" y="791"/>
                </a:cubicBezTo>
                <a:cubicBezTo>
                  <a:pt x="634" y="758"/>
                  <a:pt x="634" y="758"/>
                  <a:pt x="634" y="758"/>
                </a:cubicBezTo>
                <a:cubicBezTo>
                  <a:pt x="665" y="749"/>
                  <a:pt x="683" y="736"/>
                  <a:pt x="679" y="721"/>
                </a:cubicBezTo>
                <a:cubicBezTo>
                  <a:pt x="663" y="704"/>
                  <a:pt x="649" y="696"/>
                  <a:pt x="634" y="689"/>
                </a:cubicBezTo>
                <a:lnTo>
                  <a:pt x="634" y="173"/>
                </a:lnTo>
                <a:close/>
                <a:moveTo>
                  <a:pt x="593" y="81"/>
                </a:moveTo>
                <a:cubicBezTo>
                  <a:pt x="612" y="107"/>
                  <a:pt x="625" y="138"/>
                  <a:pt x="634" y="173"/>
                </a:cubicBezTo>
                <a:cubicBezTo>
                  <a:pt x="634" y="689"/>
                  <a:pt x="634" y="689"/>
                  <a:pt x="634" y="689"/>
                </a:cubicBezTo>
                <a:cubicBezTo>
                  <a:pt x="621" y="684"/>
                  <a:pt x="608" y="680"/>
                  <a:pt x="593" y="674"/>
                </a:cubicBezTo>
                <a:cubicBezTo>
                  <a:pt x="593" y="390"/>
                  <a:pt x="593" y="390"/>
                  <a:pt x="593" y="390"/>
                </a:cubicBezTo>
                <a:cubicBezTo>
                  <a:pt x="599" y="392"/>
                  <a:pt x="605" y="396"/>
                  <a:pt x="610" y="401"/>
                </a:cubicBezTo>
                <a:cubicBezTo>
                  <a:pt x="621" y="377"/>
                  <a:pt x="625" y="345"/>
                  <a:pt x="620" y="318"/>
                </a:cubicBezTo>
                <a:cubicBezTo>
                  <a:pt x="615" y="295"/>
                  <a:pt x="604" y="285"/>
                  <a:pt x="593" y="288"/>
                </a:cubicBezTo>
                <a:cubicBezTo>
                  <a:pt x="593" y="203"/>
                  <a:pt x="593" y="203"/>
                  <a:pt x="593" y="203"/>
                </a:cubicBezTo>
                <a:cubicBezTo>
                  <a:pt x="593" y="204"/>
                  <a:pt x="593" y="205"/>
                  <a:pt x="594" y="206"/>
                </a:cubicBezTo>
                <a:cubicBezTo>
                  <a:pt x="599" y="213"/>
                  <a:pt x="605" y="221"/>
                  <a:pt x="610" y="229"/>
                </a:cubicBezTo>
                <a:cubicBezTo>
                  <a:pt x="606" y="207"/>
                  <a:pt x="601" y="188"/>
                  <a:pt x="593" y="170"/>
                </a:cubicBezTo>
                <a:cubicBezTo>
                  <a:pt x="593" y="81"/>
                  <a:pt x="593" y="81"/>
                  <a:pt x="593" y="81"/>
                </a:cubicBezTo>
                <a:close/>
                <a:moveTo>
                  <a:pt x="634" y="869"/>
                </a:moveTo>
                <a:cubicBezTo>
                  <a:pt x="593" y="869"/>
                  <a:pt x="593" y="869"/>
                  <a:pt x="593" y="869"/>
                </a:cubicBezTo>
                <a:cubicBezTo>
                  <a:pt x="593" y="767"/>
                  <a:pt x="593" y="767"/>
                  <a:pt x="593" y="767"/>
                </a:cubicBezTo>
                <a:cubicBezTo>
                  <a:pt x="608" y="764"/>
                  <a:pt x="622" y="761"/>
                  <a:pt x="634" y="758"/>
                </a:cubicBezTo>
                <a:cubicBezTo>
                  <a:pt x="634" y="791"/>
                  <a:pt x="634" y="791"/>
                  <a:pt x="634" y="791"/>
                </a:cubicBezTo>
                <a:cubicBezTo>
                  <a:pt x="623" y="791"/>
                  <a:pt x="615" y="800"/>
                  <a:pt x="615" y="811"/>
                </a:cubicBezTo>
                <a:cubicBezTo>
                  <a:pt x="615" y="822"/>
                  <a:pt x="623" y="832"/>
                  <a:pt x="634" y="832"/>
                </a:cubicBezTo>
                <a:lnTo>
                  <a:pt x="634" y="869"/>
                </a:lnTo>
                <a:close/>
                <a:moveTo>
                  <a:pt x="568" y="53"/>
                </a:moveTo>
                <a:cubicBezTo>
                  <a:pt x="577" y="62"/>
                  <a:pt x="586" y="71"/>
                  <a:pt x="593" y="81"/>
                </a:cubicBezTo>
                <a:cubicBezTo>
                  <a:pt x="593" y="170"/>
                  <a:pt x="593" y="170"/>
                  <a:pt x="593" y="170"/>
                </a:cubicBezTo>
                <a:cubicBezTo>
                  <a:pt x="586" y="153"/>
                  <a:pt x="578" y="138"/>
                  <a:pt x="568" y="125"/>
                </a:cubicBezTo>
                <a:cubicBezTo>
                  <a:pt x="568" y="53"/>
                  <a:pt x="568" y="53"/>
                  <a:pt x="568" y="53"/>
                </a:cubicBezTo>
                <a:close/>
                <a:moveTo>
                  <a:pt x="593" y="869"/>
                </a:moveTo>
                <a:cubicBezTo>
                  <a:pt x="568" y="869"/>
                  <a:pt x="568" y="869"/>
                  <a:pt x="568" y="869"/>
                </a:cubicBezTo>
                <a:cubicBezTo>
                  <a:pt x="568" y="770"/>
                  <a:pt x="568" y="770"/>
                  <a:pt x="568" y="770"/>
                </a:cubicBezTo>
                <a:cubicBezTo>
                  <a:pt x="577" y="769"/>
                  <a:pt x="585" y="768"/>
                  <a:pt x="593" y="767"/>
                </a:cubicBezTo>
                <a:cubicBezTo>
                  <a:pt x="593" y="869"/>
                  <a:pt x="593" y="869"/>
                  <a:pt x="593" y="869"/>
                </a:cubicBezTo>
                <a:close/>
                <a:moveTo>
                  <a:pt x="593" y="203"/>
                </a:moveTo>
                <a:cubicBezTo>
                  <a:pt x="593" y="288"/>
                  <a:pt x="593" y="288"/>
                  <a:pt x="593" y="288"/>
                </a:cubicBezTo>
                <a:cubicBezTo>
                  <a:pt x="587" y="290"/>
                  <a:pt x="581" y="296"/>
                  <a:pt x="577" y="307"/>
                </a:cubicBezTo>
                <a:cubicBezTo>
                  <a:pt x="574" y="317"/>
                  <a:pt x="571" y="326"/>
                  <a:pt x="569" y="330"/>
                </a:cubicBezTo>
                <a:cubicBezTo>
                  <a:pt x="569" y="331"/>
                  <a:pt x="569" y="332"/>
                  <a:pt x="568" y="333"/>
                </a:cubicBezTo>
                <a:cubicBezTo>
                  <a:pt x="568" y="173"/>
                  <a:pt x="568" y="173"/>
                  <a:pt x="568" y="173"/>
                </a:cubicBezTo>
                <a:cubicBezTo>
                  <a:pt x="579" y="179"/>
                  <a:pt x="589" y="187"/>
                  <a:pt x="593" y="203"/>
                </a:cubicBezTo>
                <a:close/>
                <a:moveTo>
                  <a:pt x="593" y="390"/>
                </a:moveTo>
                <a:cubicBezTo>
                  <a:pt x="593" y="674"/>
                  <a:pt x="593" y="674"/>
                  <a:pt x="593" y="674"/>
                </a:cubicBezTo>
                <a:cubicBezTo>
                  <a:pt x="585" y="671"/>
                  <a:pt x="577" y="668"/>
                  <a:pt x="568" y="663"/>
                </a:cubicBezTo>
                <a:cubicBezTo>
                  <a:pt x="568" y="444"/>
                  <a:pt x="568" y="444"/>
                  <a:pt x="568" y="444"/>
                </a:cubicBezTo>
                <a:cubicBezTo>
                  <a:pt x="570" y="441"/>
                  <a:pt x="571" y="438"/>
                  <a:pt x="572" y="435"/>
                </a:cubicBezTo>
                <a:cubicBezTo>
                  <a:pt x="573" y="434"/>
                  <a:pt x="573" y="433"/>
                  <a:pt x="573" y="433"/>
                </a:cubicBezTo>
                <a:cubicBezTo>
                  <a:pt x="571" y="433"/>
                  <a:pt x="570" y="433"/>
                  <a:pt x="568" y="433"/>
                </a:cubicBezTo>
                <a:cubicBezTo>
                  <a:pt x="568" y="381"/>
                  <a:pt x="568" y="381"/>
                  <a:pt x="568" y="381"/>
                </a:cubicBezTo>
                <a:cubicBezTo>
                  <a:pt x="571" y="385"/>
                  <a:pt x="575" y="387"/>
                  <a:pt x="581" y="387"/>
                </a:cubicBezTo>
                <a:cubicBezTo>
                  <a:pt x="585" y="388"/>
                  <a:pt x="589" y="389"/>
                  <a:pt x="593" y="390"/>
                </a:cubicBezTo>
                <a:close/>
                <a:moveTo>
                  <a:pt x="527" y="24"/>
                </a:moveTo>
                <a:cubicBezTo>
                  <a:pt x="543" y="32"/>
                  <a:pt x="556" y="42"/>
                  <a:pt x="568" y="53"/>
                </a:cubicBezTo>
                <a:cubicBezTo>
                  <a:pt x="568" y="125"/>
                  <a:pt x="568" y="125"/>
                  <a:pt x="568" y="125"/>
                </a:cubicBezTo>
                <a:cubicBezTo>
                  <a:pt x="556" y="108"/>
                  <a:pt x="542" y="93"/>
                  <a:pt x="527" y="82"/>
                </a:cubicBezTo>
                <a:cubicBezTo>
                  <a:pt x="527" y="24"/>
                  <a:pt x="527" y="24"/>
                  <a:pt x="527" y="24"/>
                </a:cubicBezTo>
                <a:close/>
                <a:moveTo>
                  <a:pt x="568" y="869"/>
                </a:moveTo>
                <a:cubicBezTo>
                  <a:pt x="527" y="869"/>
                  <a:pt x="527" y="869"/>
                  <a:pt x="527" y="869"/>
                </a:cubicBezTo>
                <a:cubicBezTo>
                  <a:pt x="527" y="839"/>
                  <a:pt x="527" y="839"/>
                  <a:pt x="527" y="839"/>
                </a:cubicBezTo>
                <a:cubicBezTo>
                  <a:pt x="538" y="839"/>
                  <a:pt x="547" y="830"/>
                  <a:pt x="547" y="819"/>
                </a:cubicBezTo>
                <a:cubicBezTo>
                  <a:pt x="547" y="808"/>
                  <a:pt x="538" y="798"/>
                  <a:pt x="527" y="798"/>
                </a:cubicBezTo>
                <a:cubicBezTo>
                  <a:pt x="527" y="774"/>
                  <a:pt x="527" y="774"/>
                  <a:pt x="527" y="774"/>
                </a:cubicBezTo>
                <a:cubicBezTo>
                  <a:pt x="541" y="773"/>
                  <a:pt x="555" y="772"/>
                  <a:pt x="568" y="770"/>
                </a:cubicBezTo>
                <a:cubicBezTo>
                  <a:pt x="568" y="869"/>
                  <a:pt x="568" y="869"/>
                  <a:pt x="568" y="869"/>
                </a:cubicBezTo>
                <a:close/>
                <a:moveTo>
                  <a:pt x="568" y="173"/>
                </a:moveTo>
                <a:cubicBezTo>
                  <a:pt x="565" y="171"/>
                  <a:pt x="562" y="170"/>
                  <a:pt x="559" y="168"/>
                </a:cubicBezTo>
                <a:cubicBezTo>
                  <a:pt x="552" y="162"/>
                  <a:pt x="545" y="157"/>
                  <a:pt x="539" y="152"/>
                </a:cubicBezTo>
                <a:cubicBezTo>
                  <a:pt x="535" y="147"/>
                  <a:pt x="534" y="140"/>
                  <a:pt x="534" y="132"/>
                </a:cubicBezTo>
                <a:cubicBezTo>
                  <a:pt x="534" y="122"/>
                  <a:pt x="531" y="113"/>
                  <a:pt x="527" y="105"/>
                </a:cubicBezTo>
                <a:cubicBezTo>
                  <a:pt x="527" y="286"/>
                  <a:pt x="527" y="286"/>
                  <a:pt x="527" y="286"/>
                </a:cubicBezTo>
                <a:cubicBezTo>
                  <a:pt x="533" y="291"/>
                  <a:pt x="535" y="301"/>
                  <a:pt x="527" y="323"/>
                </a:cubicBezTo>
                <a:cubicBezTo>
                  <a:pt x="527" y="394"/>
                  <a:pt x="527" y="394"/>
                  <a:pt x="527" y="394"/>
                </a:cubicBezTo>
                <a:cubicBezTo>
                  <a:pt x="536" y="416"/>
                  <a:pt x="553" y="431"/>
                  <a:pt x="568" y="433"/>
                </a:cubicBezTo>
                <a:cubicBezTo>
                  <a:pt x="568" y="381"/>
                  <a:pt x="568" y="381"/>
                  <a:pt x="568" y="381"/>
                </a:cubicBezTo>
                <a:cubicBezTo>
                  <a:pt x="561" y="371"/>
                  <a:pt x="563" y="353"/>
                  <a:pt x="568" y="333"/>
                </a:cubicBezTo>
                <a:cubicBezTo>
                  <a:pt x="568" y="173"/>
                  <a:pt x="568" y="173"/>
                  <a:pt x="568" y="173"/>
                </a:cubicBezTo>
                <a:close/>
                <a:moveTo>
                  <a:pt x="568" y="444"/>
                </a:moveTo>
                <a:cubicBezTo>
                  <a:pt x="568" y="663"/>
                  <a:pt x="568" y="663"/>
                  <a:pt x="568" y="663"/>
                </a:cubicBezTo>
                <a:cubicBezTo>
                  <a:pt x="565" y="661"/>
                  <a:pt x="561" y="659"/>
                  <a:pt x="557" y="656"/>
                </a:cubicBezTo>
                <a:cubicBezTo>
                  <a:pt x="544" y="648"/>
                  <a:pt x="534" y="641"/>
                  <a:pt x="527" y="633"/>
                </a:cubicBezTo>
                <a:cubicBezTo>
                  <a:pt x="527" y="506"/>
                  <a:pt x="527" y="506"/>
                  <a:pt x="527" y="506"/>
                </a:cubicBezTo>
                <a:cubicBezTo>
                  <a:pt x="544" y="489"/>
                  <a:pt x="557" y="468"/>
                  <a:pt x="568" y="444"/>
                </a:cubicBezTo>
                <a:close/>
                <a:moveTo>
                  <a:pt x="413" y="0"/>
                </a:moveTo>
                <a:cubicBezTo>
                  <a:pt x="414" y="0"/>
                  <a:pt x="414" y="0"/>
                  <a:pt x="414" y="0"/>
                </a:cubicBezTo>
                <a:cubicBezTo>
                  <a:pt x="459" y="0"/>
                  <a:pt x="497" y="9"/>
                  <a:pt x="527" y="24"/>
                </a:cubicBezTo>
                <a:cubicBezTo>
                  <a:pt x="527" y="82"/>
                  <a:pt x="527" y="82"/>
                  <a:pt x="527" y="82"/>
                </a:cubicBezTo>
                <a:cubicBezTo>
                  <a:pt x="493" y="55"/>
                  <a:pt x="453" y="42"/>
                  <a:pt x="413" y="42"/>
                </a:cubicBezTo>
                <a:cubicBezTo>
                  <a:pt x="413" y="0"/>
                  <a:pt x="413" y="0"/>
                  <a:pt x="413" y="0"/>
                </a:cubicBezTo>
                <a:close/>
                <a:moveTo>
                  <a:pt x="527" y="869"/>
                </a:moveTo>
                <a:cubicBezTo>
                  <a:pt x="413" y="869"/>
                  <a:pt x="413" y="869"/>
                  <a:pt x="413" y="869"/>
                </a:cubicBezTo>
                <a:cubicBezTo>
                  <a:pt x="413" y="841"/>
                  <a:pt x="413" y="841"/>
                  <a:pt x="413" y="841"/>
                </a:cubicBezTo>
                <a:cubicBezTo>
                  <a:pt x="424" y="841"/>
                  <a:pt x="432" y="832"/>
                  <a:pt x="432" y="821"/>
                </a:cubicBezTo>
                <a:cubicBezTo>
                  <a:pt x="432" y="810"/>
                  <a:pt x="424" y="800"/>
                  <a:pt x="413" y="800"/>
                </a:cubicBezTo>
                <a:cubicBezTo>
                  <a:pt x="413" y="777"/>
                  <a:pt x="413" y="777"/>
                  <a:pt x="413" y="777"/>
                </a:cubicBezTo>
                <a:cubicBezTo>
                  <a:pt x="452" y="778"/>
                  <a:pt x="491" y="777"/>
                  <a:pt x="527" y="774"/>
                </a:cubicBezTo>
                <a:cubicBezTo>
                  <a:pt x="527" y="798"/>
                  <a:pt x="527" y="798"/>
                  <a:pt x="527" y="798"/>
                </a:cubicBezTo>
                <a:cubicBezTo>
                  <a:pt x="517" y="798"/>
                  <a:pt x="508" y="808"/>
                  <a:pt x="508" y="819"/>
                </a:cubicBezTo>
                <a:cubicBezTo>
                  <a:pt x="508" y="830"/>
                  <a:pt x="517" y="839"/>
                  <a:pt x="527" y="839"/>
                </a:cubicBezTo>
                <a:cubicBezTo>
                  <a:pt x="527" y="869"/>
                  <a:pt x="527" y="869"/>
                  <a:pt x="527" y="869"/>
                </a:cubicBezTo>
                <a:close/>
                <a:moveTo>
                  <a:pt x="527" y="105"/>
                </a:moveTo>
                <a:cubicBezTo>
                  <a:pt x="511" y="73"/>
                  <a:pt x="465" y="55"/>
                  <a:pt x="413" y="63"/>
                </a:cubicBezTo>
                <a:cubicBezTo>
                  <a:pt x="413" y="159"/>
                  <a:pt x="413" y="159"/>
                  <a:pt x="413" y="159"/>
                </a:cubicBezTo>
                <a:cubicBezTo>
                  <a:pt x="451" y="171"/>
                  <a:pt x="476" y="198"/>
                  <a:pt x="470" y="223"/>
                </a:cubicBezTo>
                <a:cubicBezTo>
                  <a:pt x="449" y="308"/>
                  <a:pt x="509" y="273"/>
                  <a:pt x="527" y="286"/>
                </a:cubicBezTo>
                <a:cubicBezTo>
                  <a:pt x="527" y="105"/>
                  <a:pt x="527" y="105"/>
                  <a:pt x="527" y="105"/>
                </a:cubicBezTo>
                <a:close/>
                <a:moveTo>
                  <a:pt x="527" y="323"/>
                </a:moveTo>
                <a:cubicBezTo>
                  <a:pt x="527" y="394"/>
                  <a:pt x="527" y="394"/>
                  <a:pt x="527" y="394"/>
                </a:cubicBezTo>
                <a:cubicBezTo>
                  <a:pt x="519" y="376"/>
                  <a:pt x="517" y="351"/>
                  <a:pt x="527" y="323"/>
                </a:cubicBezTo>
                <a:cubicBezTo>
                  <a:pt x="527" y="323"/>
                  <a:pt x="527" y="323"/>
                  <a:pt x="527" y="323"/>
                </a:cubicBezTo>
                <a:close/>
                <a:moveTo>
                  <a:pt x="527" y="506"/>
                </a:moveTo>
                <a:cubicBezTo>
                  <a:pt x="527" y="633"/>
                  <a:pt x="527" y="633"/>
                  <a:pt x="527" y="633"/>
                </a:cubicBezTo>
                <a:cubicBezTo>
                  <a:pt x="504" y="610"/>
                  <a:pt x="506" y="588"/>
                  <a:pt x="507" y="559"/>
                </a:cubicBezTo>
                <a:cubicBezTo>
                  <a:pt x="480" y="576"/>
                  <a:pt x="448" y="587"/>
                  <a:pt x="413" y="587"/>
                </a:cubicBezTo>
                <a:cubicBezTo>
                  <a:pt x="413" y="558"/>
                  <a:pt x="413" y="558"/>
                  <a:pt x="413" y="558"/>
                </a:cubicBezTo>
                <a:cubicBezTo>
                  <a:pt x="459" y="558"/>
                  <a:pt x="498" y="538"/>
                  <a:pt x="527" y="506"/>
                </a:cubicBezTo>
                <a:close/>
                <a:moveTo>
                  <a:pt x="388" y="1"/>
                </a:moveTo>
                <a:cubicBezTo>
                  <a:pt x="396" y="0"/>
                  <a:pt x="404" y="0"/>
                  <a:pt x="413" y="0"/>
                </a:cubicBezTo>
                <a:cubicBezTo>
                  <a:pt x="413" y="42"/>
                  <a:pt x="413" y="42"/>
                  <a:pt x="413" y="42"/>
                </a:cubicBezTo>
                <a:cubicBezTo>
                  <a:pt x="405" y="42"/>
                  <a:pt x="396" y="42"/>
                  <a:pt x="388" y="43"/>
                </a:cubicBezTo>
                <a:cubicBezTo>
                  <a:pt x="388" y="1"/>
                  <a:pt x="388" y="1"/>
                  <a:pt x="388" y="1"/>
                </a:cubicBezTo>
                <a:close/>
                <a:moveTo>
                  <a:pt x="413" y="869"/>
                </a:moveTo>
                <a:cubicBezTo>
                  <a:pt x="388" y="869"/>
                  <a:pt x="388" y="869"/>
                  <a:pt x="388" y="869"/>
                </a:cubicBezTo>
                <a:cubicBezTo>
                  <a:pt x="388" y="777"/>
                  <a:pt x="388" y="777"/>
                  <a:pt x="388" y="777"/>
                </a:cubicBezTo>
                <a:cubicBezTo>
                  <a:pt x="396" y="777"/>
                  <a:pt x="405" y="777"/>
                  <a:pt x="413" y="777"/>
                </a:cubicBezTo>
                <a:cubicBezTo>
                  <a:pt x="413" y="800"/>
                  <a:pt x="413" y="800"/>
                  <a:pt x="413" y="800"/>
                </a:cubicBezTo>
                <a:cubicBezTo>
                  <a:pt x="413" y="800"/>
                  <a:pt x="413" y="800"/>
                  <a:pt x="413" y="800"/>
                </a:cubicBezTo>
                <a:cubicBezTo>
                  <a:pt x="402" y="800"/>
                  <a:pt x="394" y="810"/>
                  <a:pt x="394" y="821"/>
                </a:cubicBezTo>
                <a:cubicBezTo>
                  <a:pt x="394" y="832"/>
                  <a:pt x="402" y="841"/>
                  <a:pt x="413" y="841"/>
                </a:cubicBezTo>
                <a:cubicBezTo>
                  <a:pt x="413" y="841"/>
                  <a:pt x="413" y="841"/>
                  <a:pt x="413" y="841"/>
                </a:cubicBezTo>
                <a:cubicBezTo>
                  <a:pt x="413" y="869"/>
                  <a:pt x="413" y="869"/>
                  <a:pt x="413" y="869"/>
                </a:cubicBezTo>
                <a:close/>
                <a:moveTo>
                  <a:pt x="413" y="63"/>
                </a:moveTo>
                <a:cubicBezTo>
                  <a:pt x="413" y="159"/>
                  <a:pt x="413" y="159"/>
                  <a:pt x="413" y="159"/>
                </a:cubicBezTo>
                <a:cubicBezTo>
                  <a:pt x="405" y="157"/>
                  <a:pt x="397" y="155"/>
                  <a:pt x="388" y="154"/>
                </a:cubicBezTo>
                <a:cubicBezTo>
                  <a:pt x="388" y="69"/>
                  <a:pt x="388" y="69"/>
                  <a:pt x="388" y="69"/>
                </a:cubicBezTo>
                <a:cubicBezTo>
                  <a:pt x="396" y="66"/>
                  <a:pt x="405" y="65"/>
                  <a:pt x="413" y="63"/>
                </a:cubicBezTo>
                <a:close/>
                <a:moveTo>
                  <a:pt x="413" y="558"/>
                </a:moveTo>
                <a:cubicBezTo>
                  <a:pt x="413" y="587"/>
                  <a:pt x="413" y="587"/>
                  <a:pt x="413" y="587"/>
                </a:cubicBezTo>
                <a:cubicBezTo>
                  <a:pt x="412" y="587"/>
                  <a:pt x="412" y="587"/>
                  <a:pt x="412" y="587"/>
                </a:cubicBezTo>
                <a:cubicBezTo>
                  <a:pt x="404" y="587"/>
                  <a:pt x="396" y="586"/>
                  <a:pt x="388" y="585"/>
                </a:cubicBezTo>
                <a:cubicBezTo>
                  <a:pt x="388" y="556"/>
                  <a:pt x="388" y="556"/>
                  <a:pt x="388" y="556"/>
                </a:cubicBezTo>
                <a:cubicBezTo>
                  <a:pt x="396" y="558"/>
                  <a:pt x="404" y="558"/>
                  <a:pt x="412" y="558"/>
                </a:cubicBezTo>
                <a:lnTo>
                  <a:pt x="413" y="558"/>
                </a:lnTo>
                <a:close/>
                <a:moveTo>
                  <a:pt x="299" y="25"/>
                </a:moveTo>
                <a:cubicBezTo>
                  <a:pt x="324" y="12"/>
                  <a:pt x="353" y="4"/>
                  <a:pt x="388" y="1"/>
                </a:cubicBezTo>
                <a:cubicBezTo>
                  <a:pt x="388" y="43"/>
                  <a:pt x="388" y="43"/>
                  <a:pt x="388" y="43"/>
                </a:cubicBezTo>
                <a:cubicBezTo>
                  <a:pt x="356" y="47"/>
                  <a:pt x="326" y="60"/>
                  <a:pt x="299" y="80"/>
                </a:cubicBezTo>
                <a:cubicBezTo>
                  <a:pt x="299" y="25"/>
                  <a:pt x="299" y="25"/>
                  <a:pt x="299" y="25"/>
                </a:cubicBezTo>
                <a:close/>
                <a:moveTo>
                  <a:pt x="388" y="869"/>
                </a:moveTo>
                <a:cubicBezTo>
                  <a:pt x="299" y="869"/>
                  <a:pt x="299" y="869"/>
                  <a:pt x="299" y="869"/>
                </a:cubicBezTo>
                <a:cubicBezTo>
                  <a:pt x="299" y="839"/>
                  <a:pt x="299" y="839"/>
                  <a:pt x="299" y="839"/>
                </a:cubicBezTo>
                <a:cubicBezTo>
                  <a:pt x="310" y="839"/>
                  <a:pt x="318" y="830"/>
                  <a:pt x="318" y="819"/>
                </a:cubicBezTo>
                <a:cubicBezTo>
                  <a:pt x="318" y="808"/>
                  <a:pt x="310" y="798"/>
                  <a:pt x="299" y="798"/>
                </a:cubicBezTo>
                <a:cubicBezTo>
                  <a:pt x="299" y="770"/>
                  <a:pt x="299" y="770"/>
                  <a:pt x="299" y="770"/>
                </a:cubicBezTo>
                <a:cubicBezTo>
                  <a:pt x="327" y="773"/>
                  <a:pt x="357" y="776"/>
                  <a:pt x="388" y="777"/>
                </a:cubicBezTo>
                <a:cubicBezTo>
                  <a:pt x="388" y="869"/>
                  <a:pt x="388" y="869"/>
                  <a:pt x="388" y="869"/>
                </a:cubicBezTo>
                <a:close/>
                <a:moveTo>
                  <a:pt x="388" y="69"/>
                </a:moveTo>
                <a:cubicBezTo>
                  <a:pt x="358" y="78"/>
                  <a:pt x="327" y="96"/>
                  <a:pt x="299" y="125"/>
                </a:cubicBezTo>
                <a:cubicBezTo>
                  <a:pt x="299" y="179"/>
                  <a:pt x="299" y="179"/>
                  <a:pt x="299" y="179"/>
                </a:cubicBezTo>
                <a:cubicBezTo>
                  <a:pt x="303" y="174"/>
                  <a:pt x="308" y="169"/>
                  <a:pt x="313" y="165"/>
                </a:cubicBezTo>
                <a:cubicBezTo>
                  <a:pt x="339" y="154"/>
                  <a:pt x="365" y="152"/>
                  <a:pt x="388" y="154"/>
                </a:cubicBezTo>
                <a:cubicBezTo>
                  <a:pt x="388" y="69"/>
                  <a:pt x="388" y="69"/>
                  <a:pt x="388" y="69"/>
                </a:cubicBezTo>
                <a:close/>
                <a:moveTo>
                  <a:pt x="388" y="556"/>
                </a:moveTo>
                <a:cubicBezTo>
                  <a:pt x="388" y="585"/>
                  <a:pt x="388" y="585"/>
                  <a:pt x="388" y="585"/>
                </a:cubicBezTo>
                <a:cubicBezTo>
                  <a:pt x="362" y="581"/>
                  <a:pt x="339" y="572"/>
                  <a:pt x="318" y="559"/>
                </a:cubicBezTo>
                <a:cubicBezTo>
                  <a:pt x="319" y="587"/>
                  <a:pt x="320" y="611"/>
                  <a:pt x="299" y="633"/>
                </a:cubicBezTo>
                <a:cubicBezTo>
                  <a:pt x="299" y="508"/>
                  <a:pt x="299" y="508"/>
                  <a:pt x="299" y="508"/>
                </a:cubicBezTo>
                <a:cubicBezTo>
                  <a:pt x="323" y="533"/>
                  <a:pt x="353" y="551"/>
                  <a:pt x="388" y="556"/>
                </a:cubicBezTo>
                <a:close/>
                <a:moveTo>
                  <a:pt x="192" y="178"/>
                </a:moveTo>
                <a:cubicBezTo>
                  <a:pt x="208" y="110"/>
                  <a:pt x="241" y="55"/>
                  <a:pt x="299" y="25"/>
                </a:cubicBezTo>
                <a:cubicBezTo>
                  <a:pt x="299" y="80"/>
                  <a:pt x="299" y="80"/>
                  <a:pt x="299" y="80"/>
                </a:cubicBezTo>
                <a:cubicBezTo>
                  <a:pt x="258" y="111"/>
                  <a:pt x="227" y="161"/>
                  <a:pt x="214" y="229"/>
                </a:cubicBezTo>
                <a:cubicBezTo>
                  <a:pt x="230" y="205"/>
                  <a:pt x="247" y="184"/>
                  <a:pt x="266" y="167"/>
                </a:cubicBezTo>
                <a:cubicBezTo>
                  <a:pt x="276" y="151"/>
                  <a:pt x="287" y="137"/>
                  <a:pt x="299" y="125"/>
                </a:cubicBezTo>
                <a:cubicBezTo>
                  <a:pt x="299" y="179"/>
                  <a:pt x="299" y="179"/>
                  <a:pt x="299" y="179"/>
                </a:cubicBezTo>
                <a:cubicBezTo>
                  <a:pt x="276" y="204"/>
                  <a:pt x="261" y="238"/>
                  <a:pt x="259" y="283"/>
                </a:cubicBezTo>
                <a:cubicBezTo>
                  <a:pt x="259" y="287"/>
                  <a:pt x="259" y="292"/>
                  <a:pt x="260" y="297"/>
                </a:cubicBezTo>
                <a:cubicBezTo>
                  <a:pt x="263" y="349"/>
                  <a:pt x="260" y="334"/>
                  <a:pt x="248" y="307"/>
                </a:cubicBezTo>
                <a:cubicBezTo>
                  <a:pt x="232" y="274"/>
                  <a:pt x="214" y="281"/>
                  <a:pt x="206" y="317"/>
                </a:cubicBezTo>
                <a:cubicBezTo>
                  <a:pt x="195" y="365"/>
                  <a:pt x="214" y="428"/>
                  <a:pt x="252" y="435"/>
                </a:cubicBezTo>
                <a:cubicBezTo>
                  <a:pt x="264" y="463"/>
                  <a:pt x="280" y="488"/>
                  <a:pt x="299" y="508"/>
                </a:cubicBezTo>
                <a:cubicBezTo>
                  <a:pt x="299" y="633"/>
                  <a:pt x="299" y="633"/>
                  <a:pt x="299" y="633"/>
                </a:cubicBezTo>
                <a:cubicBezTo>
                  <a:pt x="292" y="641"/>
                  <a:pt x="281" y="649"/>
                  <a:pt x="268" y="656"/>
                </a:cubicBezTo>
                <a:cubicBezTo>
                  <a:pt x="232" y="675"/>
                  <a:pt x="212" y="679"/>
                  <a:pt x="192" y="690"/>
                </a:cubicBezTo>
                <a:cubicBezTo>
                  <a:pt x="192" y="178"/>
                  <a:pt x="192" y="178"/>
                  <a:pt x="192" y="178"/>
                </a:cubicBezTo>
                <a:close/>
                <a:moveTo>
                  <a:pt x="299" y="869"/>
                </a:moveTo>
                <a:cubicBezTo>
                  <a:pt x="192" y="869"/>
                  <a:pt x="192" y="869"/>
                  <a:pt x="192" y="869"/>
                </a:cubicBezTo>
                <a:cubicBezTo>
                  <a:pt x="192" y="832"/>
                  <a:pt x="192" y="832"/>
                  <a:pt x="192" y="832"/>
                </a:cubicBezTo>
                <a:cubicBezTo>
                  <a:pt x="203" y="832"/>
                  <a:pt x="211" y="822"/>
                  <a:pt x="211" y="811"/>
                </a:cubicBezTo>
                <a:cubicBezTo>
                  <a:pt x="211" y="800"/>
                  <a:pt x="203" y="791"/>
                  <a:pt x="192" y="791"/>
                </a:cubicBezTo>
                <a:cubicBezTo>
                  <a:pt x="192" y="750"/>
                  <a:pt x="192" y="750"/>
                  <a:pt x="192" y="750"/>
                </a:cubicBezTo>
                <a:cubicBezTo>
                  <a:pt x="218" y="759"/>
                  <a:pt x="255" y="766"/>
                  <a:pt x="299" y="770"/>
                </a:cubicBezTo>
                <a:cubicBezTo>
                  <a:pt x="299" y="798"/>
                  <a:pt x="299" y="798"/>
                  <a:pt x="299" y="798"/>
                </a:cubicBezTo>
                <a:cubicBezTo>
                  <a:pt x="288" y="798"/>
                  <a:pt x="280" y="808"/>
                  <a:pt x="280" y="819"/>
                </a:cubicBezTo>
                <a:cubicBezTo>
                  <a:pt x="280" y="830"/>
                  <a:pt x="288" y="839"/>
                  <a:pt x="299" y="839"/>
                </a:cubicBezTo>
                <a:lnTo>
                  <a:pt x="299" y="869"/>
                </a:lnTo>
                <a:close/>
                <a:moveTo>
                  <a:pt x="45" y="869"/>
                </a:moveTo>
                <a:cubicBezTo>
                  <a:pt x="30" y="843"/>
                  <a:pt x="20" y="816"/>
                  <a:pt x="19" y="791"/>
                </a:cubicBezTo>
                <a:cubicBezTo>
                  <a:pt x="18" y="754"/>
                  <a:pt x="30" y="728"/>
                  <a:pt x="50" y="708"/>
                </a:cubicBezTo>
                <a:cubicBezTo>
                  <a:pt x="0" y="602"/>
                  <a:pt x="137" y="626"/>
                  <a:pt x="111" y="568"/>
                </a:cubicBezTo>
                <a:cubicBezTo>
                  <a:pt x="48" y="432"/>
                  <a:pt x="198" y="458"/>
                  <a:pt x="157" y="393"/>
                </a:cubicBezTo>
                <a:cubicBezTo>
                  <a:pt x="109" y="320"/>
                  <a:pt x="176" y="284"/>
                  <a:pt x="184" y="226"/>
                </a:cubicBezTo>
                <a:cubicBezTo>
                  <a:pt x="186" y="209"/>
                  <a:pt x="188" y="193"/>
                  <a:pt x="192" y="178"/>
                </a:cubicBezTo>
                <a:cubicBezTo>
                  <a:pt x="192" y="690"/>
                  <a:pt x="192" y="690"/>
                  <a:pt x="192" y="690"/>
                </a:cubicBezTo>
                <a:cubicBezTo>
                  <a:pt x="182" y="696"/>
                  <a:pt x="171" y="705"/>
                  <a:pt x="158" y="719"/>
                </a:cubicBezTo>
                <a:cubicBezTo>
                  <a:pt x="155" y="731"/>
                  <a:pt x="168" y="741"/>
                  <a:pt x="192" y="750"/>
                </a:cubicBezTo>
                <a:cubicBezTo>
                  <a:pt x="192" y="791"/>
                  <a:pt x="192" y="791"/>
                  <a:pt x="192" y="791"/>
                </a:cubicBezTo>
                <a:cubicBezTo>
                  <a:pt x="181" y="791"/>
                  <a:pt x="173" y="800"/>
                  <a:pt x="173" y="811"/>
                </a:cubicBezTo>
                <a:cubicBezTo>
                  <a:pt x="173" y="822"/>
                  <a:pt x="181" y="832"/>
                  <a:pt x="192" y="832"/>
                </a:cubicBezTo>
                <a:cubicBezTo>
                  <a:pt x="192" y="869"/>
                  <a:pt x="192" y="869"/>
                  <a:pt x="192" y="869"/>
                </a:cubicBezTo>
                <a:lnTo>
                  <a:pt x="45" y="869"/>
                </a:lnTo>
                <a:close/>
              </a:path>
            </a:pathLst>
          </a:custGeom>
          <a:solidFill>
            <a:srgbClr val="87C7E3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6"/>
          <p:cNvSpPr>
            <a:spLocks noEditPoints="1"/>
          </p:cNvSpPr>
          <p:nvPr/>
        </p:nvSpPr>
        <p:spPr bwMode="auto">
          <a:xfrm>
            <a:off x="3837022" y="5593540"/>
            <a:ext cx="760412" cy="222250"/>
          </a:xfrm>
          <a:custGeom>
            <a:avLst/>
            <a:gdLst>
              <a:gd name="T0" fmla="*/ 251 w 340"/>
              <a:gd name="T1" fmla="*/ 10 h 99"/>
              <a:gd name="T2" fmla="*/ 333 w 340"/>
              <a:gd name="T3" fmla="*/ 9 h 99"/>
              <a:gd name="T4" fmla="*/ 292 w 340"/>
              <a:gd name="T5" fmla="*/ 83 h 99"/>
              <a:gd name="T6" fmla="*/ 251 w 340"/>
              <a:gd name="T7" fmla="*/ 98 h 99"/>
              <a:gd name="T8" fmla="*/ 251 w 340"/>
              <a:gd name="T9" fmla="*/ 86 h 99"/>
              <a:gd name="T10" fmla="*/ 276 w 340"/>
              <a:gd name="T11" fmla="*/ 78 h 99"/>
              <a:gd name="T12" fmla="*/ 298 w 340"/>
              <a:gd name="T13" fmla="*/ 27 h 99"/>
              <a:gd name="T14" fmla="*/ 251 w 340"/>
              <a:gd name="T15" fmla="*/ 24 h 99"/>
              <a:gd name="T16" fmla="*/ 251 w 340"/>
              <a:gd name="T17" fmla="*/ 10 h 99"/>
              <a:gd name="T18" fmla="*/ 90 w 340"/>
              <a:gd name="T19" fmla="*/ 10 h 99"/>
              <a:gd name="T20" fmla="*/ 93 w 340"/>
              <a:gd name="T21" fmla="*/ 11 h 99"/>
              <a:gd name="T22" fmla="*/ 146 w 340"/>
              <a:gd name="T23" fmla="*/ 28 h 99"/>
              <a:gd name="T24" fmla="*/ 191 w 340"/>
              <a:gd name="T25" fmla="*/ 29 h 99"/>
              <a:gd name="T26" fmla="*/ 248 w 340"/>
              <a:gd name="T27" fmla="*/ 11 h 99"/>
              <a:gd name="T28" fmla="*/ 251 w 340"/>
              <a:gd name="T29" fmla="*/ 10 h 99"/>
              <a:gd name="T30" fmla="*/ 251 w 340"/>
              <a:gd name="T31" fmla="*/ 24 h 99"/>
              <a:gd name="T32" fmla="*/ 229 w 340"/>
              <a:gd name="T33" fmla="*/ 29 h 99"/>
              <a:gd name="T34" fmla="*/ 208 w 340"/>
              <a:gd name="T35" fmla="*/ 67 h 99"/>
              <a:gd name="T36" fmla="*/ 251 w 340"/>
              <a:gd name="T37" fmla="*/ 86 h 99"/>
              <a:gd name="T38" fmla="*/ 251 w 340"/>
              <a:gd name="T39" fmla="*/ 98 h 99"/>
              <a:gd name="T40" fmla="*/ 210 w 340"/>
              <a:gd name="T41" fmla="*/ 88 h 99"/>
              <a:gd name="T42" fmla="*/ 182 w 340"/>
              <a:gd name="T43" fmla="*/ 56 h 99"/>
              <a:gd name="T44" fmla="*/ 159 w 340"/>
              <a:gd name="T45" fmla="*/ 56 h 99"/>
              <a:gd name="T46" fmla="*/ 131 w 340"/>
              <a:gd name="T47" fmla="*/ 88 h 99"/>
              <a:gd name="T48" fmla="*/ 90 w 340"/>
              <a:gd name="T49" fmla="*/ 98 h 99"/>
              <a:gd name="T50" fmla="*/ 90 w 340"/>
              <a:gd name="T51" fmla="*/ 86 h 99"/>
              <a:gd name="T52" fmla="*/ 133 w 340"/>
              <a:gd name="T53" fmla="*/ 67 h 99"/>
              <a:gd name="T54" fmla="*/ 112 w 340"/>
              <a:gd name="T55" fmla="*/ 29 h 99"/>
              <a:gd name="T56" fmla="*/ 90 w 340"/>
              <a:gd name="T57" fmla="*/ 24 h 99"/>
              <a:gd name="T58" fmla="*/ 90 w 340"/>
              <a:gd name="T59" fmla="*/ 10 h 99"/>
              <a:gd name="T60" fmla="*/ 8 w 340"/>
              <a:gd name="T61" fmla="*/ 9 h 99"/>
              <a:gd name="T62" fmla="*/ 90 w 340"/>
              <a:gd name="T63" fmla="*/ 10 h 99"/>
              <a:gd name="T64" fmla="*/ 90 w 340"/>
              <a:gd name="T65" fmla="*/ 24 h 99"/>
              <a:gd name="T66" fmla="*/ 43 w 340"/>
              <a:gd name="T67" fmla="*/ 27 h 99"/>
              <a:gd name="T68" fmla="*/ 65 w 340"/>
              <a:gd name="T69" fmla="*/ 78 h 99"/>
              <a:gd name="T70" fmla="*/ 90 w 340"/>
              <a:gd name="T71" fmla="*/ 86 h 99"/>
              <a:gd name="T72" fmla="*/ 90 w 340"/>
              <a:gd name="T73" fmla="*/ 98 h 99"/>
              <a:gd name="T74" fmla="*/ 48 w 340"/>
              <a:gd name="T75" fmla="*/ 83 h 99"/>
              <a:gd name="T76" fmla="*/ 8 w 340"/>
              <a:gd name="T77" fmla="*/ 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0" h="99">
                <a:moveTo>
                  <a:pt x="251" y="10"/>
                </a:moveTo>
                <a:cubicBezTo>
                  <a:pt x="278" y="4"/>
                  <a:pt x="318" y="0"/>
                  <a:pt x="333" y="9"/>
                </a:cubicBezTo>
                <a:cubicBezTo>
                  <a:pt x="340" y="14"/>
                  <a:pt x="328" y="57"/>
                  <a:pt x="292" y="83"/>
                </a:cubicBezTo>
                <a:cubicBezTo>
                  <a:pt x="279" y="92"/>
                  <a:pt x="265" y="97"/>
                  <a:pt x="251" y="98"/>
                </a:cubicBezTo>
                <a:cubicBezTo>
                  <a:pt x="251" y="86"/>
                  <a:pt x="251" y="86"/>
                  <a:pt x="251" y="86"/>
                </a:cubicBezTo>
                <a:cubicBezTo>
                  <a:pt x="259" y="85"/>
                  <a:pt x="267" y="83"/>
                  <a:pt x="276" y="78"/>
                </a:cubicBezTo>
                <a:cubicBezTo>
                  <a:pt x="300" y="63"/>
                  <a:pt x="306" y="33"/>
                  <a:pt x="298" y="27"/>
                </a:cubicBezTo>
                <a:cubicBezTo>
                  <a:pt x="291" y="22"/>
                  <a:pt x="272" y="21"/>
                  <a:pt x="251" y="24"/>
                </a:cubicBezTo>
                <a:lnTo>
                  <a:pt x="251" y="10"/>
                </a:lnTo>
                <a:close/>
                <a:moveTo>
                  <a:pt x="90" y="10"/>
                </a:moveTo>
                <a:cubicBezTo>
                  <a:pt x="91" y="10"/>
                  <a:pt x="92" y="10"/>
                  <a:pt x="93" y="11"/>
                </a:cubicBezTo>
                <a:cubicBezTo>
                  <a:pt x="112" y="15"/>
                  <a:pt x="129" y="23"/>
                  <a:pt x="146" y="28"/>
                </a:cubicBezTo>
                <a:cubicBezTo>
                  <a:pt x="161" y="32"/>
                  <a:pt x="176" y="33"/>
                  <a:pt x="191" y="29"/>
                </a:cubicBezTo>
                <a:cubicBezTo>
                  <a:pt x="209" y="25"/>
                  <a:pt x="227" y="16"/>
                  <a:pt x="248" y="11"/>
                </a:cubicBezTo>
                <a:cubicBezTo>
                  <a:pt x="249" y="10"/>
                  <a:pt x="250" y="10"/>
                  <a:pt x="251" y="10"/>
                </a:cubicBezTo>
                <a:cubicBezTo>
                  <a:pt x="251" y="24"/>
                  <a:pt x="251" y="24"/>
                  <a:pt x="251" y="24"/>
                </a:cubicBezTo>
                <a:cubicBezTo>
                  <a:pt x="244" y="25"/>
                  <a:pt x="236" y="27"/>
                  <a:pt x="229" y="29"/>
                </a:cubicBezTo>
                <a:cubicBezTo>
                  <a:pt x="201" y="37"/>
                  <a:pt x="193" y="51"/>
                  <a:pt x="208" y="67"/>
                </a:cubicBezTo>
                <a:cubicBezTo>
                  <a:pt x="218" y="78"/>
                  <a:pt x="234" y="86"/>
                  <a:pt x="251" y="86"/>
                </a:cubicBezTo>
                <a:cubicBezTo>
                  <a:pt x="251" y="98"/>
                  <a:pt x="251" y="98"/>
                  <a:pt x="251" y="98"/>
                </a:cubicBezTo>
                <a:cubicBezTo>
                  <a:pt x="236" y="99"/>
                  <a:pt x="222" y="95"/>
                  <a:pt x="210" y="88"/>
                </a:cubicBezTo>
                <a:cubicBezTo>
                  <a:pt x="197" y="80"/>
                  <a:pt x="189" y="65"/>
                  <a:pt x="182" y="56"/>
                </a:cubicBezTo>
                <a:cubicBezTo>
                  <a:pt x="175" y="46"/>
                  <a:pt x="166" y="46"/>
                  <a:pt x="159" y="56"/>
                </a:cubicBezTo>
                <a:cubicBezTo>
                  <a:pt x="152" y="65"/>
                  <a:pt x="144" y="80"/>
                  <a:pt x="131" y="88"/>
                </a:cubicBezTo>
                <a:cubicBezTo>
                  <a:pt x="119" y="95"/>
                  <a:pt x="105" y="99"/>
                  <a:pt x="90" y="98"/>
                </a:cubicBezTo>
                <a:cubicBezTo>
                  <a:pt x="90" y="86"/>
                  <a:pt x="90" y="86"/>
                  <a:pt x="90" y="86"/>
                </a:cubicBezTo>
                <a:cubicBezTo>
                  <a:pt x="107" y="86"/>
                  <a:pt x="123" y="78"/>
                  <a:pt x="133" y="67"/>
                </a:cubicBezTo>
                <a:cubicBezTo>
                  <a:pt x="148" y="51"/>
                  <a:pt x="140" y="37"/>
                  <a:pt x="112" y="29"/>
                </a:cubicBezTo>
                <a:cubicBezTo>
                  <a:pt x="104" y="27"/>
                  <a:pt x="97" y="25"/>
                  <a:pt x="90" y="24"/>
                </a:cubicBezTo>
                <a:lnTo>
                  <a:pt x="90" y="10"/>
                </a:lnTo>
                <a:close/>
                <a:moveTo>
                  <a:pt x="8" y="9"/>
                </a:moveTo>
                <a:cubicBezTo>
                  <a:pt x="22" y="0"/>
                  <a:pt x="63" y="4"/>
                  <a:pt x="90" y="10"/>
                </a:cubicBezTo>
                <a:cubicBezTo>
                  <a:pt x="90" y="24"/>
                  <a:pt x="90" y="24"/>
                  <a:pt x="90" y="24"/>
                </a:cubicBezTo>
                <a:cubicBezTo>
                  <a:pt x="69" y="21"/>
                  <a:pt x="50" y="22"/>
                  <a:pt x="43" y="27"/>
                </a:cubicBezTo>
                <a:cubicBezTo>
                  <a:pt x="35" y="33"/>
                  <a:pt x="41" y="63"/>
                  <a:pt x="65" y="78"/>
                </a:cubicBezTo>
                <a:cubicBezTo>
                  <a:pt x="73" y="83"/>
                  <a:pt x="82" y="85"/>
                  <a:pt x="90" y="86"/>
                </a:cubicBezTo>
                <a:cubicBezTo>
                  <a:pt x="90" y="98"/>
                  <a:pt x="90" y="98"/>
                  <a:pt x="90" y="98"/>
                </a:cubicBezTo>
                <a:cubicBezTo>
                  <a:pt x="76" y="97"/>
                  <a:pt x="61" y="92"/>
                  <a:pt x="48" y="83"/>
                </a:cubicBezTo>
                <a:cubicBezTo>
                  <a:pt x="12" y="57"/>
                  <a:pt x="0" y="14"/>
                  <a:pt x="8" y="9"/>
                </a:cubicBezTo>
                <a:close/>
              </a:path>
            </a:pathLst>
          </a:custGeom>
          <a:solidFill>
            <a:srgbClr val="87C7E3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7"/>
          <p:cNvSpPr/>
          <p:nvPr/>
        </p:nvSpPr>
        <p:spPr bwMode="auto">
          <a:xfrm rot="20700000">
            <a:off x="2709897" y="1870853"/>
            <a:ext cx="2266950" cy="2265362"/>
          </a:xfrm>
          <a:custGeom>
            <a:avLst/>
            <a:gdLst>
              <a:gd name="T0" fmla="*/ 743 w 841"/>
              <a:gd name="T1" fmla="*/ 112 h 841"/>
              <a:gd name="T2" fmla="*/ 241 w 841"/>
              <a:gd name="T3" fmla="*/ 12 h 841"/>
              <a:gd name="T4" fmla="*/ 112 w 841"/>
              <a:gd name="T5" fmla="*/ 98 h 841"/>
              <a:gd name="T6" fmla="*/ 12 w 841"/>
              <a:gd name="T7" fmla="*/ 600 h 841"/>
              <a:gd name="T8" fmla="*/ 98 w 841"/>
              <a:gd name="T9" fmla="*/ 729 h 841"/>
              <a:gd name="T10" fmla="*/ 600 w 841"/>
              <a:gd name="T11" fmla="*/ 829 h 841"/>
              <a:gd name="T12" fmla="*/ 729 w 841"/>
              <a:gd name="T13" fmla="*/ 743 h 841"/>
              <a:gd name="T14" fmla="*/ 829 w 841"/>
              <a:gd name="T15" fmla="*/ 241 h 841"/>
              <a:gd name="T16" fmla="*/ 743 w 841"/>
              <a:gd name="T17" fmla="*/ 112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1" h="841">
                <a:moveTo>
                  <a:pt x="743" y="112"/>
                </a:moveTo>
                <a:cubicBezTo>
                  <a:pt x="241" y="12"/>
                  <a:pt x="241" y="12"/>
                  <a:pt x="241" y="12"/>
                </a:cubicBezTo>
                <a:cubicBezTo>
                  <a:pt x="182" y="0"/>
                  <a:pt x="124" y="39"/>
                  <a:pt x="112" y="98"/>
                </a:cubicBezTo>
                <a:cubicBezTo>
                  <a:pt x="12" y="600"/>
                  <a:pt x="12" y="600"/>
                  <a:pt x="12" y="600"/>
                </a:cubicBezTo>
                <a:cubicBezTo>
                  <a:pt x="0" y="659"/>
                  <a:pt x="39" y="717"/>
                  <a:pt x="98" y="729"/>
                </a:cubicBezTo>
                <a:cubicBezTo>
                  <a:pt x="469" y="803"/>
                  <a:pt x="174" y="744"/>
                  <a:pt x="600" y="829"/>
                </a:cubicBezTo>
                <a:cubicBezTo>
                  <a:pt x="659" y="841"/>
                  <a:pt x="717" y="802"/>
                  <a:pt x="729" y="743"/>
                </a:cubicBezTo>
                <a:cubicBezTo>
                  <a:pt x="829" y="241"/>
                  <a:pt x="829" y="241"/>
                  <a:pt x="829" y="241"/>
                </a:cubicBezTo>
                <a:cubicBezTo>
                  <a:pt x="841" y="182"/>
                  <a:pt x="802" y="124"/>
                  <a:pt x="743" y="112"/>
                </a:cubicBezTo>
                <a:close/>
              </a:path>
            </a:pathLst>
          </a:custGeom>
          <a:solidFill>
            <a:srgbClr val="87C7E3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8"/>
          <p:cNvSpPr/>
          <p:nvPr/>
        </p:nvSpPr>
        <p:spPr bwMode="auto">
          <a:xfrm rot="20700000">
            <a:off x="4171984" y="3893328"/>
            <a:ext cx="608013" cy="827087"/>
          </a:xfrm>
          <a:custGeom>
            <a:avLst/>
            <a:gdLst>
              <a:gd name="T0" fmla="*/ 53 w 161"/>
              <a:gd name="T1" fmla="*/ 0 h 253"/>
              <a:gd name="T2" fmla="*/ 0 w 161"/>
              <a:gd name="T3" fmla="*/ 253 h 253"/>
              <a:gd name="T4" fmla="*/ 161 w 161"/>
              <a:gd name="T5" fmla="*/ 0 h 253"/>
              <a:gd name="T6" fmla="*/ 53 w 161"/>
              <a:gd name="T7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3">
                <a:moveTo>
                  <a:pt x="53" y="0"/>
                </a:moveTo>
                <a:cubicBezTo>
                  <a:pt x="55" y="82"/>
                  <a:pt x="39" y="175"/>
                  <a:pt x="0" y="253"/>
                </a:cubicBezTo>
                <a:cubicBezTo>
                  <a:pt x="81" y="166"/>
                  <a:pt x="132" y="90"/>
                  <a:pt x="161" y="0"/>
                </a:cubicBezTo>
                <a:lnTo>
                  <a:pt x="53" y="0"/>
                </a:lnTo>
                <a:close/>
              </a:path>
            </a:pathLst>
          </a:custGeom>
          <a:solidFill>
            <a:srgbClr val="87C7E3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9"/>
          <p:cNvSpPr>
            <a:spLocks noChangeArrowheads="1"/>
          </p:cNvSpPr>
          <p:nvPr/>
        </p:nvSpPr>
        <p:spPr bwMode="auto">
          <a:xfrm rot="1154425" flipH="1">
            <a:off x="5040347" y="1975628"/>
            <a:ext cx="2135187" cy="2133600"/>
          </a:xfrm>
          <a:prstGeom prst="ellipse">
            <a:avLst/>
          </a:prstGeom>
          <a:solidFill>
            <a:srgbClr val="003760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10"/>
          <p:cNvSpPr/>
          <p:nvPr/>
        </p:nvSpPr>
        <p:spPr bwMode="auto">
          <a:xfrm rot="1154425" flipH="1">
            <a:off x="5468972" y="4004453"/>
            <a:ext cx="534987" cy="766762"/>
          </a:xfrm>
          <a:custGeom>
            <a:avLst/>
            <a:gdLst>
              <a:gd name="T0" fmla="*/ 53 w 161"/>
              <a:gd name="T1" fmla="*/ 0 h 252"/>
              <a:gd name="T2" fmla="*/ 0 w 161"/>
              <a:gd name="T3" fmla="*/ 252 h 252"/>
              <a:gd name="T4" fmla="*/ 161 w 161"/>
              <a:gd name="T5" fmla="*/ 0 h 252"/>
              <a:gd name="T6" fmla="*/ 53 w 161"/>
              <a:gd name="T7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2">
                <a:moveTo>
                  <a:pt x="53" y="0"/>
                </a:moveTo>
                <a:cubicBezTo>
                  <a:pt x="55" y="82"/>
                  <a:pt x="38" y="174"/>
                  <a:pt x="0" y="252"/>
                </a:cubicBezTo>
                <a:cubicBezTo>
                  <a:pt x="81" y="165"/>
                  <a:pt x="132" y="90"/>
                  <a:pt x="161" y="0"/>
                </a:cubicBezTo>
                <a:lnTo>
                  <a:pt x="53" y="0"/>
                </a:lnTo>
                <a:close/>
              </a:path>
            </a:pathLst>
          </a:custGeom>
          <a:solidFill>
            <a:srgbClr val="003760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11"/>
          <p:cNvSpPr/>
          <p:nvPr/>
        </p:nvSpPr>
        <p:spPr bwMode="auto">
          <a:xfrm>
            <a:off x="4791109" y="4872815"/>
            <a:ext cx="1774825" cy="2019300"/>
          </a:xfrm>
          <a:custGeom>
            <a:avLst/>
            <a:gdLst>
              <a:gd name="T0" fmla="*/ 550 w 793"/>
              <a:gd name="T1" fmla="*/ 630 h 902"/>
              <a:gd name="T2" fmla="*/ 511 w 793"/>
              <a:gd name="T3" fmla="*/ 596 h 902"/>
              <a:gd name="T4" fmla="*/ 567 w 793"/>
              <a:gd name="T5" fmla="*/ 656 h 902"/>
              <a:gd name="T6" fmla="*/ 790 w 793"/>
              <a:gd name="T7" fmla="*/ 824 h 902"/>
              <a:gd name="T8" fmla="*/ 763 w 793"/>
              <a:gd name="T9" fmla="*/ 902 h 902"/>
              <a:gd name="T10" fmla="*/ 30 w 793"/>
              <a:gd name="T11" fmla="*/ 902 h 902"/>
              <a:gd name="T12" fmla="*/ 3 w 793"/>
              <a:gd name="T13" fmla="*/ 824 h 902"/>
              <a:gd name="T14" fmla="*/ 226 w 793"/>
              <a:gd name="T15" fmla="*/ 656 h 902"/>
              <a:gd name="T16" fmla="*/ 283 w 793"/>
              <a:gd name="T17" fmla="*/ 591 h 902"/>
              <a:gd name="T18" fmla="*/ 238 w 793"/>
              <a:gd name="T19" fmla="*/ 627 h 902"/>
              <a:gd name="T20" fmla="*/ 140 w 793"/>
              <a:gd name="T21" fmla="*/ 357 h 902"/>
              <a:gd name="T22" fmla="*/ 503 w 793"/>
              <a:gd name="T23" fmla="*/ 95 h 902"/>
              <a:gd name="T24" fmla="*/ 550 w 793"/>
              <a:gd name="T25" fmla="*/ 630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3" h="902">
                <a:moveTo>
                  <a:pt x="550" y="630"/>
                </a:moveTo>
                <a:cubicBezTo>
                  <a:pt x="537" y="617"/>
                  <a:pt x="524" y="606"/>
                  <a:pt x="511" y="596"/>
                </a:cubicBezTo>
                <a:cubicBezTo>
                  <a:pt x="518" y="622"/>
                  <a:pt x="534" y="643"/>
                  <a:pt x="567" y="656"/>
                </a:cubicBezTo>
                <a:cubicBezTo>
                  <a:pt x="661" y="696"/>
                  <a:pt x="793" y="706"/>
                  <a:pt x="790" y="824"/>
                </a:cubicBezTo>
                <a:cubicBezTo>
                  <a:pt x="789" y="849"/>
                  <a:pt x="779" y="876"/>
                  <a:pt x="763" y="902"/>
                </a:cubicBezTo>
                <a:cubicBezTo>
                  <a:pt x="30" y="902"/>
                  <a:pt x="30" y="902"/>
                  <a:pt x="30" y="902"/>
                </a:cubicBezTo>
                <a:cubicBezTo>
                  <a:pt x="14" y="876"/>
                  <a:pt x="4" y="849"/>
                  <a:pt x="3" y="824"/>
                </a:cubicBezTo>
                <a:cubicBezTo>
                  <a:pt x="0" y="706"/>
                  <a:pt x="132" y="696"/>
                  <a:pt x="226" y="656"/>
                </a:cubicBezTo>
                <a:cubicBezTo>
                  <a:pt x="261" y="642"/>
                  <a:pt x="277" y="619"/>
                  <a:pt x="283" y="591"/>
                </a:cubicBezTo>
                <a:cubicBezTo>
                  <a:pt x="268" y="601"/>
                  <a:pt x="253" y="613"/>
                  <a:pt x="238" y="627"/>
                </a:cubicBezTo>
                <a:cubicBezTo>
                  <a:pt x="177" y="550"/>
                  <a:pt x="141" y="487"/>
                  <a:pt x="140" y="357"/>
                </a:cubicBezTo>
                <a:cubicBezTo>
                  <a:pt x="137" y="74"/>
                  <a:pt x="400" y="0"/>
                  <a:pt x="503" y="95"/>
                </a:cubicBezTo>
                <a:cubicBezTo>
                  <a:pt x="736" y="95"/>
                  <a:pt x="676" y="514"/>
                  <a:pt x="550" y="630"/>
                </a:cubicBezTo>
                <a:close/>
              </a:path>
            </a:pathLst>
          </a:custGeom>
          <a:solidFill>
            <a:srgbClr val="003760"/>
          </a:solidFill>
          <a:ln>
            <a:noFill/>
          </a:ln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12"/>
          <p:cNvSpPr/>
          <p:nvPr/>
        </p:nvSpPr>
        <p:spPr bwMode="auto">
          <a:xfrm>
            <a:off x="5276884" y="5434790"/>
            <a:ext cx="815975" cy="765175"/>
          </a:xfrm>
          <a:custGeom>
            <a:avLst/>
            <a:gdLst>
              <a:gd name="T0" fmla="*/ 364 w 364"/>
              <a:gd name="T1" fmla="*/ 204 h 341"/>
              <a:gd name="T2" fmla="*/ 340 w 364"/>
              <a:gd name="T3" fmla="*/ 217 h 341"/>
              <a:gd name="T4" fmla="*/ 180 w 364"/>
              <a:gd name="T5" fmla="*/ 341 h 341"/>
              <a:gd name="T6" fmla="*/ 20 w 364"/>
              <a:gd name="T7" fmla="*/ 217 h 341"/>
              <a:gd name="T8" fmla="*/ 0 w 364"/>
              <a:gd name="T9" fmla="*/ 208 h 341"/>
              <a:gd name="T10" fmla="*/ 226 w 364"/>
              <a:gd name="T11" fmla="*/ 0 h 341"/>
              <a:gd name="T12" fmla="*/ 57 w 364"/>
              <a:gd name="T13" fmla="*/ 194 h 341"/>
              <a:gd name="T14" fmla="*/ 300 w 364"/>
              <a:gd name="T15" fmla="*/ 42 h 341"/>
              <a:gd name="T16" fmla="*/ 364 w 364"/>
              <a:gd name="T17" fmla="*/ 204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4" h="341">
                <a:moveTo>
                  <a:pt x="364" y="204"/>
                </a:moveTo>
                <a:cubicBezTo>
                  <a:pt x="357" y="211"/>
                  <a:pt x="349" y="216"/>
                  <a:pt x="340" y="217"/>
                </a:cubicBezTo>
                <a:cubicBezTo>
                  <a:pt x="310" y="288"/>
                  <a:pt x="255" y="341"/>
                  <a:pt x="180" y="341"/>
                </a:cubicBezTo>
                <a:cubicBezTo>
                  <a:pt x="104" y="341"/>
                  <a:pt x="49" y="288"/>
                  <a:pt x="20" y="217"/>
                </a:cubicBezTo>
                <a:cubicBezTo>
                  <a:pt x="12" y="216"/>
                  <a:pt x="6" y="213"/>
                  <a:pt x="0" y="208"/>
                </a:cubicBezTo>
                <a:cubicBezTo>
                  <a:pt x="56" y="174"/>
                  <a:pt x="105" y="108"/>
                  <a:pt x="226" y="0"/>
                </a:cubicBezTo>
                <a:cubicBezTo>
                  <a:pt x="208" y="32"/>
                  <a:pt x="174" y="90"/>
                  <a:pt x="57" y="194"/>
                </a:cubicBezTo>
                <a:cubicBezTo>
                  <a:pt x="120" y="204"/>
                  <a:pt x="237" y="125"/>
                  <a:pt x="300" y="42"/>
                </a:cubicBezTo>
                <a:cubicBezTo>
                  <a:pt x="315" y="101"/>
                  <a:pt x="336" y="166"/>
                  <a:pt x="364" y="2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13"/>
          <p:cNvSpPr/>
          <p:nvPr/>
        </p:nvSpPr>
        <p:spPr bwMode="auto">
          <a:xfrm>
            <a:off x="5022884" y="6204728"/>
            <a:ext cx="1323975" cy="679450"/>
          </a:xfrm>
          <a:custGeom>
            <a:avLst/>
            <a:gdLst>
              <a:gd name="T0" fmla="*/ 0 w 591"/>
              <a:gd name="T1" fmla="*/ 135 h 304"/>
              <a:gd name="T2" fmla="*/ 142 w 591"/>
              <a:gd name="T3" fmla="*/ 85 h 304"/>
              <a:gd name="T4" fmla="*/ 206 w 591"/>
              <a:gd name="T5" fmla="*/ 0 h 304"/>
              <a:gd name="T6" fmla="*/ 293 w 591"/>
              <a:gd name="T7" fmla="*/ 23 h 304"/>
              <a:gd name="T8" fmla="*/ 378 w 591"/>
              <a:gd name="T9" fmla="*/ 0 h 304"/>
              <a:gd name="T10" fmla="*/ 437 w 591"/>
              <a:gd name="T11" fmla="*/ 85 h 304"/>
              <a:gd name="T12" fmla="*/ 591 w 591"/>
              <a:gd name="T13" fmla="*/ 138 h 304"/>
              <a:gd name="T14" fmla="*/ 0 w 591"/>
              <a:gd name="T15" fmla="*/ 135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91" h="304">
                <a:moveTo>
                  <a:pt x="0" y="135"/>
                </a:moveTo>
                <a:cubicBezTo>
                  <a:pt x="39" y="116"/>
                  <a:pt x="93" y="103"/>
                  <a:pt x="142" y="85"/>
                </a:cubicBezTo>
                <a:cubicBezTo>
                  <a:pt x="176" y="72"/>
                  <a:pt x="196" y="39"/>
                  <a:pt x="206" y="0"/>
                </a:cubicBezTo>
                <a:cubicBezTo>
                  <a:pt x="232" y="15"/>
                  <a:pt x="260" y="23"/>
                  <a:pt x="293" y="23"/>
                </a:cubicBezTo>
                <a:cubicBezTo>
                  <a:pt x="324" y="23"/>
                  <a:pt x="353" y="15"/>
                  <a:pt x="378" y="0"/>
                </a:cubicBezTo>
                <a:cubicBezTo>
                  <a:pt x="388" y="38"/>
                  <a:pt x="406" y="71"/>
                  <a:pt x="437" y="85"/>
                </a:cubicBezTo>
                <a:cubicBezTo>
                  <a:pt x="480" y="103"/>
                  <a:pt x="544" y="116"/>
                  <a:pt x="591" y="138"/>
                </a:cubicBezTo>
                <a:cubicBezTo>
                  <a:pt x="415" y="304"/>
                  <a:pt x="142" y="297"/>
                  <a:pt x="0" y="1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pPr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/>
          <p:nvPr/>
        </p:nvSpPr>
        <p:spPr>
          <a:xfrm>
            <a:off x="5880134" y="2142315"/>
            <a:ext cx="455613" cy="490538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5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en-US" sz="31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6" name="object43"/>
          <p:cNvCxnSpPr>
            <a:cxnSpLocks noChangeShapeType="1"/>
          </p:cNvCxnSpPr>
          <p:nvPr/>
        </p:nvCxnSpPr>
        <p:spPr bwMode="auto">
          <a:xfrm>
            <a:off x="5738847" y="2636028"/>
            <a:ext cx="754062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7" name="Text Placeholder 3"/>
          <p:cNvSpPr txBox="1"/>
          <p:nvPr/>
        </p:nvSpPr>
        <p:spPr>
          <a:xfrm>
            <a:off x="3646522" y="2164540"/>
            <a:ext cx="455612" cy="49212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5" kern="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31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8" name="object 44"/>
          <p:cNvCxnSpPr>
            <a:cxnSpLocks noChangeShapeType="1"/>
          </p:cNvCxnSpPr>
          <p:nvPr/>
        </p:nvCxnSpPr>
        <p:spPr bwMode="auto">
          <a:xfrm>
            <a:off x="3497297" y="2653490"/>
            <a:ext cx="754062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" name="Oval 53"/>
          <p:cNvSpPr>
            <a:spLocks noChangeAspect="1"/>
          </p:cNvSpPr>
          <p:nvPr/>
        </p:nvSpPr>
        <p:spPr>
          <a:xfrm rot="202205">
            <a:off x="3198847" y="1420003"/>
            <a:ext cx="858837" cy="857250"/>
          </a:xfrm>
          <a:prstGeom prst="ellipse">
            <a:avLst/>
          </a:prstGeom>
          <a:solidFill>
            <a:srgbClr val="87C7E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Oval 54"/>
          <p:cNvSpPr>
            <a:spLocks noChangeAspect="1"/>
          </p:cNvSpPr>
          <p:nvPr/>
        </p:nvSpPr>
        <p:spPr>
          <a:xfrm>
            <a:off x="6615183" y="1852934"/>
            <a:ext cx="858837" cy="857250"/>
          </a:xfrm>
          <a:prstGeom prst="ellipse">
            <a:avLst/>
          </a:prstGeom>
          <a:solidFill>
            <a:srgbClr val="00376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9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13"/>
          <p:cNvSpPr txBox="1">
            <a:spLocks noChangeArrowheads="1"/>
          </p:cNvSpPr>
          <p:nvPr/>
        </p:nvSpPr>
        <p:spPr bwMode="auto">
          <a:xfrm>
            <a:off x="3079784" y="2853515"/>
            <a:ext cx="15398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过分坚持己见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13"/>
          <p:cNvSpPr txBox="1">
            <a:spLocks noChangeArrowheads="1"/>
          </p:cNvSpPr>
          <p:nvPr/>
        </p:nvSpPr>
        <p:spPr bwMode="auto">
          <a:xfrm>
            <a:off x="5535849" y="2917829"/>
            <a:ext cx="15382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国际通话中，不注意时差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KSO_Shape"/>
          <p:cNvSpPr/>
          <p:nvPr/>
        </p:nvSpPr>
        <p:spPr>
          <a:xfrm>
            <a:off x="6919074" y="2034426"/>
            <a:ext cx="368398" cy="435974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4" name="KSO_Shape"/>
          <p:cNvSpPr/>
          <p:nvPr/>
        </p:nvSpPr>
        <p:spPr>
          <a:xfrm rot="202205">
            <a:off x="3474974" y="1617075"/>
            <a:ext cx="368398" cy="435974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5" name="KSO_Shape"/>
          <p:cNvSpPr/>
          <p:nvPr/>
        </p:nvSpPr>
        <p:spPr>
          <a:xfrm>
            <a:off x="9228075" y="2470400"/>
            <a:ext cx="368398" cy="435974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/>
      <p:bldP spid="43" grpId="0" animBg="1"/>
      <p:bldP spid="45" grpId="0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/>
      <p:bldP spid="57" grpId="0"/>
      <p:bldP spid="59" grpId="0" animBg="1"/>
      <p:bldP spid="60" grpId="0" animBg="1"/>
      <p:bldP spid="61" grpId="0"/>
      <p:bldP spid="62" grpId="0"/>
      <p:bldP spid="63" grpId="0" animBg="1"/>
      <p:bldP spid="64" grpId="0" animBg="1"/>
      <p:bldP spid="6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82"/>
          <p:cNvSpPr/>
          <p:nvPr/>
        </p:nvSpPr>
        <p:spPr bwMode="auto">
          <a:xfrm>
            <a:off x="-240704" y="1628790"/>
            <a:ext cx="12673408" cy="3600411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096C79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文本框 3361"/>
          <p:cNvSpPr txBox="1">
            <a:spLocks noChangeArrowheads="1"/>
          </p:cNvSpPr>
          <p:nvPr/>
        </p:nvSpPr>
        <p:spPr bwMode="auto">
          <a:xfrm>
            <a:off x="4151784" y="2320925"/>
            <a:ext cx="216024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dirty="0">
                <a:solidFill>
                  <a:schemeClr val="bg1"/>
                </a:solidFill>
                <a:latin typeface="Impact" panose="020B0806030902050204" pitchFamily="34" charset="0"/>
              </a:rPr>
              <a:t>05</a:t>
            </a:r>
            <a:endParaRPr lang="zh-CN" altLang="en-US" sz="13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12024" y="2845217"/>
            <a:ext cx="469872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常用礼貌通话用语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312024" y="3614658"/>
            <a:ext cx="3522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Taboos of telephone etiquette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텍스트 개체 틀 2"/>
          <p:cNvSpPr txBox="1"/>
          <p:nvPr/>
        </p:nvSpPr>
        <p:spPr>
          <a:xfrm>
            <a:off x="10632504" y="240807"/>
            <a:ext cx="1368152" cy="5421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rgbClr val="096C79"/>
                </a:solidFill>
                <a:latin typeface="微软雅黑" panose="020B0503020204020204" pitchFamily="34" charset="-122"/>
              </a:rPr>
              <a:t>LOGO</a:t>
            </a:r>
            <a:endParaRPr lang="ko-KR" altLang="en-US" sz="2800" b="1" dirty="0">
              <a:solidFill>
                <a:srgbClr val="096C7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988840"/>
            <a:ext cx="2873486" cy="28734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常用礼貌通话用语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370" y="1700808"/>
            <a:ext cx="4311352" cy="4311352"/>
          </a:xfrm>
          <a:prstGeom prst="rect">
            <a:avLst/>
          </a:prstGeom>
        </p:spPr>
      </p:pic>
      <p:sp>
        <p:nvSpPr>
          <p:cNvPr id="10" name="内容占位符 2"/>
          <p:cNvSpPr txBox="1"/>
          <p:nvPr/>
        </p:nvSpPr>
        <p:spPr>
          <a:xfrm>
            <a:off x="1199456" y="2320553"/>
            <a:ext cx="6275040" cy="36916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您好，我是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您好，这里是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部门，请问您找谁？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对不起，让您久等了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请问您有什么事？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(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有什么能帮您？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您打错号码了，我是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×××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×××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部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室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没关系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好的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没问题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感谢您的建议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您放心，我会尽力办好这件事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96C7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不用谢，这是我们应该做的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96C7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65" t="65596" r="62480" b="21917"/>
          <a:stretch>
            <a:fillRect/>
          </a:stretch>
        </p:blipFill>
        <p:spPr>
          <a:xfrm>
            <a:off x="5879976" y="1154035"/>
            <a:ext cx="1800200" cy="14001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Freeform 382"/>
          <p:cNvSpPr/>
          <p:nvPr/>
        </p:nvSpPr>
        <p:spPr bwMode="auto">
          <a:xfrm>
            <a:off x="-24680" y="3654783"/>
            <a:ext cx="6097588" cy="2006149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096C79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1" name="矩形 390"/>
          <p:cNvSpPr/>
          <p:nvPr/>
        </p:nvSpPr>
        <p:spPr>
          <a:xfrm>
            <a:off x="0" y="609600"/>
            <a:ext cx="600075" cy="4953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2" name="文本框 3118"/>
          <p:cNvSpPr txBox="1">
            <a:spLocks noChangeArrowheads="1"/>
          </p:cNvSpPr>
          <p:nvPr/>
        </p:nvSpPr>
        <p:spPr bwMode="auto">
          <a:xfrm>
            <a:off x="600075" y="534084"/>
            <a:ext cx="33642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rgbClr val="2E4C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3600" dirty="0">
                <a:solidFill>
                  <a:srgbClr val="2E4C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/Contents</a:t>
            </a:r>
            <a:endParaRPr lang="zh-CN" altLang="en-US" sz="3600" dirty="0">
              <a:solidFill>
                <a:srgbClr val="2E4C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3" name="텍스트 개체 틀 10"/>
          <p:cNvSpPr txBox="1"/>
          <p:nvPr/>
        </p:nvSpPr>
        <p:spPr>
          <a:xfrm>
            <a:off x="5996207" y="1285967"/>
            <a:ext cx="4392488" cy="55885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讲究电话礼仪的原因 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4" name="텍스트 개체 틀 11"/>
          <p:cNvSpPr txBox="1"/>
          <p:nvPr/>
        </p:nvSpPr>
        <p:spPr>
          <a:xfrm>
            <a:off x="5996207" y="1934039"/>
            <a:ext cx="4392488" cy="55885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  <a:r>
              <a:rPr lang="zh-CN" altLang="en-US" sz="2400" b="1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日常通话的原则</a:t>
            </a:r>
            <a:endParaRPr lang="zh-CN" altLang="en-US" sz="2400" b="1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5" name="텍스트 개체 틀 12"/>
          <p:cNvSpPr txBox="1"/>
          <p:nvPr/>
        </p:nvSpPr>
        <p:spPr>
          <a:xfrm>
            <a:off x="5996207" y="2582111"/>
            <a:ext cx="4392488" cy="55885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通话的注意事项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6" name="텍스트 개체 틀 22"/>
          <p:cNvSpPr txBox="1"/>
          <p:nvPr/>
        </p:nvSpPr>
        <p:spPr>
          <a:xfrm>
            <a:off x="7752184" y="3591422"/>
            <a:ext cx="4392488" cy="55885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04.</a:t>
            </a:r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电话礼仪的禁忌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7" name="텍스트 개체 틀 12"/>
          <p:cNvSpPr txBox="1"/>
          <p:nvPr/>
        </p:nvSpPr>
        <p:spPr>
          <a:xfrm>
            <a:off x="7752184" y="4345340"/>
            <a:ext cx="4392488" cy="55885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05.</a:t>
            </a:r>
            <a:r>
              <a:rPr lang="zh-CN" altLang="en-US" sz="2400" b="1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常用礼貌通话用语</a:t>
            </a:r>
            <a:endParaRPr lang="zh-CN" altLang="en-US" sz="2400" b="1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8" name="텍스트 개체 틀 10"/>
          <p:cNvSpPr txBox="1"/>
          <p:nvPr/>
        </p:nvSpPr>
        <p:spPr>
          <a:xfrm>
            <a:off x="7752184" y="5099258"/>
            <a:ext cx="4392488" cy="55885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06.</a:t>
            </a:r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公共场所通话注意事项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77" y="1844824"/>
            <a:ext cx="4503626" cy="38161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" grpId="0" animBg="1"/>
      <p:bldP spid="393" grpId="0"/>
      <p:bldP spid="394" grpId="0"/>
      <p:bldP spid="395" grpId="0"/>
      <p:bldP spid="396" grpId="0"/>
      <p:bldP spid="397" grpId="0"/>
      <p:bldP spid="39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常用礼貌通话用语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64" t="72758" r="38703" b="236"/>
          <a:stretch>
            <a:fillRect/>
          </a:stretch>
        </p:blipFill>
        <p:spPr>
          <a:xfrm rot="20700000" flipH="1">
            <a:off x="805640" y="1933972"/>
            <a:ext cx="5226199" cy="487852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550620" y="2768104"/>
            <a:ext cx="6096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您现在说话方便吗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您好</a:t>
            </a:r>
            <a:r>
              <a:rPr lang="en-US" altLang="zh-CN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请问您是</a:t>
            </a:r>
            <a:r>
              <a:rPr lang="en-US" altLang="zh-CN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×××</a:t>
            </a: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单位吗</a:t>
            </a:r>
            <a:r>
              <a:rPr lang="en-US" altLang="zh-CN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打扰您了</a:t>
            </a:r>
            <a:endParaRPr lang="zh-CN" altLang="en-US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我说明白了吗？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好的，我明白了，感谢您的接听</a:t>
            </a:r>
            <a:endParaRPr lang="zh-CN" altLang="en-US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对不起，我打错电话了</a:t>
            </a:r>
            <a:endParaRPr lang="en-US" altLang="zh-CN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再见</a:t>
            </a:r>
            <a:r>
              <a:rPr lang="en-US" altLang="zh-CN" sz="2000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zh-CN" altLang="en-US" sz="2000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550620" y="1857648"/>
            <a:ext cx="203200" cy="203200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7050682" y="1857648"/>
            <a:ext cx="203200" cy="203200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641232" y="1857648"/>
            <a:ext cx="203200" cy="203200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254007" y="1857648"/>
            <a:ext cx="203200" cy="203200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773120" y="1857648"/>
            <a:ext cx="203200" cy="203200"/>
          </a:xfrm>
          <a:prstGeom prst="ellipse">
            <a:avLst/>
          </a:pr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KSO_Shape"/>
          <p:cNvSpPr/>
          <p:nvPr/>
        </p:nvSpPr>
        <p:spPr>
          <a:xfrm flipH="1">
            <a:off x="9292233" y="1672047"/>
            <a:ext cx="657074" cy="777602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rgbClr val="87C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常用礼貌通话用语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00" r="78350" b="11151"/>
          <a:stretch>
            <a:fillRect/>
          </a:stretch>
        </p:blipFill>
        <p:spPr>
          <a:xfrm>
            <a:off x="413655" y="2348880"/>
            <a:ext cx="3952710" cy="3642219"/>
          </a:xfrm>
          <a:prstGeom prst="rect">
            <a:avLst/>
          </a:prstGeom>
        </p:spPr>
      </p:pic>
      <p:sp>
        <p:nvSpPr>
          <p:cNvPr id="15" name="标题 1"/>
          <p:cNvSpPr txBox="1"/>
          <p:nvPr/>
        </p:nvSpPr>
        <p:spPr>
          <a:xfrm>
            <a:off x="5209276" y="1494373"/>
            <a:ext cx="4547249" cy="780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国际拨打电话中常用语</a:t>
            </a:r>
            <a:endParaRPr lang="zh-CN" altLang="en-US" sz="3200" b="1" dirty="0">
              <a:solidFill>
                <a:srgbClr val="096C79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内容占位符 2"/>
          <p:cNvSpPr txBox="1"/>
          <p:nvPr/>
        </p:nvSpPr>
        <p:spPr>
          <a:xfrm>
            <a:off x="5015880" y="2615407"/>
            <a:ext cx="6982724" cy="3805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Good morning/good evening </a:t>
            </a:r>
            <a:endParaRPr lang="en-US" altLang="zh-CN" sz="2400" dirty="0">
              <a:solidFill>
                <a:srgbClr val="096C79"/>
              </a:solidFill>
              <a:latin typeface="+mj-lt"/>
              <a:ea typeface="微软雅黑" panose="020B0503020204020204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This is </a:t>
            </a:r>
            <a:r>
              <a:rPr lang="en-US" altLang="zh-CN" sz="2400" dirty="0" err="1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xx,Could</a:t>
            </a: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 I speak to XX</a:t>
            </a:r>
            <a:endParaRPr lang="en-US" altLang="zh-CN" sz="2400" dirty="0">
              <a:solidFill>
                <a:srgbClr val="096C79"/>
              </a:solidFill>
              <a:latin typeface="+mj-lt"/>
              <a:ea typeface="微软雅黑" panose="020B0503020204020204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I hope I didn’t catch you at a bad time</a:t>
            </a:r>
            <a:endParaRPr lang="en-US" altLang="zh-CN" sz="2400" dirty="0">
              <a:solidFill>
                <a:srgbClr val="096C79"/>
              </a:solidFill>
              <a:latin typeface="+mj-lt"/>
              <a:ea typeface="微软雅黑" panose="020B0503020204020204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I’m sorry to call you so early/so late</a:t>
            </a:r>
            <a:endParaRPr lang="en-US" altLang="zh-CN" sz="2400" dirty="0">
              <a:solidFill>
                <a:srgbClr val="096C79"/>
              </a:solidFill>
              <a:latin typeface="+mj-lt"/>
              <a:ea typeface="微软雅黑" panose="020B0503020204020204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It’s </a:t>
            </a:r>
            <a:r>
              <a:rPr lang="en-US" altLang="zh-CN" sz="2400" dirty="0" err="1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urgent,Could</a:t>
            </a: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 I have her mobile phone number?</a:t>
            </a:r>
            <a:endParaRPr lang="en-US" altLang="zh-CN" sz="2400" dirty="0">
              <a:solidFill>
                <a:srgbClr val="096C79"/>
              </a:solidFill>
              <a:latin typeface="+mj-lt"/>
              <a:ea typeface="微软雅黑" panose="020B0503020204020204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Could you tell me where I can reach her? </a:t>
            </a:r>
            <a:endParaRPr lang="en-US" altLang="zh-CN" sz="2400" dirty="0">
              <a:solidFill>
                <a:srgbClr val="096C79"/>
              </a:solidFill>
              <a:latin typeface="+mj-lt"/>
              <a:ea typeface="微软雅黑" panose="020B0503020204020204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I’ll call back later</a:t>
            </a:r>
            <a:endParaRPr lang="en-US" altLang="zh-CN" sz="2400" dirty="0">
              <a:solidFill>
                <a:srgbClr val="096C79"/>
              </a:solidFill>
              <a:latin typeface="+mj-lt"/>
              <a:ea typeface="微软雅黑" panose="020B0503020204020204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Could you ask him to call me back</a:t>
            </a:r>
            <a:endParaRPr lang="en-US" altLang="zh-CN" sz="2400" dirty="0">
              <a:solidFill>
                <a:srgbClr val="096C79"/>
              </a:solidFill>
              <a:latin typeface="+mj-lt"/>
              <a:ea typeface="微软雅黑" panose="020B0503020204020204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32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常用礼貌通话用语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pic>
        <p:nvPicPr>
          <p:cNvPr id="7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168" y="898327"/>
            <a:ext cx="4583832" cy="582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标题 1"/>
          <p:cNvSpPr txBox="1"/>
          <p:nvPr/>
        </p:nvSpPr>
        <p:spPr>
          <a:xfrm>
            <a:off x="1548751" y="1886411"/>
            <a:ext cx="4547249" cy="780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国际拨打电话中常用语</a:t>
            </a:r>
            <a:endParaRPr lang="zh-CN" altLang="en-US" sz="3200" b="1" dirty="0">
              <a:solidFill>
                <a:srgbClr val="096C79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内容占位符 2"/>
          <p:cNvSpPr txBox="1"/>
          <p:nvPr/>
        </p:nvSpPr>
        <p:spPr>
          <a:xfrm>
            <a:off x="1355355" y="3007445"/>
            <a:ext cx="6982724" cy="3805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I’m sorry I have the wrong number</a:t>
            </a:r>
            <a:endParaRPr lang="en-US" altLang="zh-CN" sz="2400" dirty="0">
              <a:solidFill>
                <a:srgbClr val="096C79"/>
              </a:solidFill>
              <a:latin typeface="+mj-lt"/>
              <a:ea typeface="微软雅黑" panose="020B0503020204020204" pitchFamily="34" charset="-122"/>
            </a:endParaRPr>
          </a:p>
          <a:p>
            <a:pPr lvl="0"/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 Thank you </a:t>
            </a:r>
            <a:endParaRPr lang="en-US" altLang="zh-CN" sz="2400" dirty="0">
              <a:solidFill>
                <a:srgbClr val="096C79"/>
              </a:solidFill>
              <a:latin typeface="+mj-lt"/>
              <a:ea typeface="微软雅黑" panose="020B0503020204020204" pitchFamily="34" charset="-122"/>
            </a:endParaRPr>
          </a:p>
          <a:p>
            <a:pPr lvl="0"/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See you </a:t>
            </a:r>
            <a:endParaRPr lang="en-US" altLang="zh-CN" sz="2400" dirty="0">
              <a:solidFill>
                <a:srgbClr val="096C79"/>
              </a:solidFill>
              <a:latin typeface="+mj-lt"/>
              <a:ea typeface="微软雅黑" panose="020B0503020204020204" pitchFamily="34" charset="-122"/>
            </a:endParaRPr>
          </a:p>
          <a:p>
            <a:pPr lvl="0"/>
            <a:r>
              <a:rPr lang="en-US" altLang="zh-CN" sz="2400" dirty="0" err="1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Byebye</a:t>
            </a:r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 </a:t>
            </a:r>
            <a:endParaRPr lang="en-US" altLang="zh-CN" sz="2400" dirty="0">
              <a:solidFill>
                <a:srgbClr val="096C79"/>
              </a:solidFill>
              <a:latin typeface="+mj-lt"/>
              <a:ea typeface="微软雅黑" panose="020B0503020204020204" pitchFamily="34" charset="-122"/>
            </a:endParaRPr>
          </a:p>
          <a:p>
            <a:pPr lvl="0"/>
            <a:r>
              <a:rPr lang="en-US" altLang="zh-CN" sz="2400" dirty="0">
                <a:solidFill>
                  <a:srgbClr val="096C79"/>
                </a:solidFill>
                <a:latin typeface="+mj-lt"/>
                <a:ea typeface="微软雅黑" panose="020B0503020204020204" pitchFamily="34" charset="-122"/>
              </a:rPr>
              <a:t>Wish you have a nice day </a:t>
            </a:r>
            <a:endParaRPr lang="en-US" altLang="zh-CN" sz="2400" dirty="0">
              <a:solidFill>
                <a:srgbClr val="096C79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82"/>
          <p:cNvSpPr/>
          <p:nvPr/>
        </p:nvSpPr>
        <p:spPr bwMode="auto">
          <a:xfrm>
            <a:off x="-240704" y="1628790"/>
            <a:ext cx="12673408" cy="3600411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096C79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文本框 3361"/>
          <p:cNvSpPr txBox="1">
            <a:spLocks noChangeArrowheads="1"/>
          </p:cNvSpPr>
          <p:nvPr/>
        </p:nvSpPr>
        <p:spPr bwMode="auto">
          <a:xfrm>
            <a:off x="4151784" y="2320925"/>
            <a:ext cx="2376264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dirty="0">
                <a:solidFill>
                  <a:schemeClr val="bg1"/>
                </a:solidFill>
                <a:latin typeface="Impact" panose="020B0806030902050204" pitchFamily="34" charset="0"/>
              </a:rPr>
              <a:t>06</a:t>
            </a:r>
            <a:endParaRPr lang="zh-CN" altLang="en-US" sz="13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12024" y="2845217"/>
            <a:ext cx="5827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公共场所通话注意事项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312024" y="3614658"/>
            <a:ext cx="30308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Attention to public places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텍스트 개체 틀 2"/>
          <p:cNvSpPr txBox="1"/>
          <p:nvPr/>
        </p:nvSpPr>
        <p:spPr>
          <a:xfrm>
            <a:off x="10632504" y="240807"/>
            <a:ext cx="1368152" cy="5421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rgbClr val="096C79"/>
                </a:solidFill>
                <a:latin typeface="微软雅黑" panose="020B0503020204020204" pitchFamily="34" charset="-122"/>
              </a:rPr>
              <a:t>LOGO</a:t>
            </a:r>
            <a:endParaRPr lang="ko-KR" altLang="en-US" sz="2800" b="1" dirty="0">
              <a:solidFill>
                <a:srgbClr val="096C7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988840"/>
            <a:ext cx="2873486" cy="28734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公共场所通话注意事项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824" y="2204864"/>
            <a:ext cx="3174762" cy="317476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43472" y="2204864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输入关键词</a:t>
            </a:r>
            <a:endParaRPr lang="zh-CN" altLang="en-US" sz="20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55558" y="2679303"/>
            <a:ext cx="2796225" cy="1477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不宜旁若无人地大声说话。信号不良时，可改换通话位置或改用其他通讯方式，不能大声呼叫</a:t>
            </a:r>
            <a:endParaRPr lang="en-US" altLang="zh-CN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43472" y="4385950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输入关键词</a:t>
            </a:r>
            <a:endParaRPr lang="zh-CN" altLang="en-US" sz="20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355558" y="4860389"/>
            <a:ext cx="2796225" cy="646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不在驾驶汽车时或飞行过程中使用手机</a:t>
            </a:r>
            <a:endParaRPr lang="en-US" altLang="zh-CN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072894" y="2204864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输入关键词</a:t>
            </a:r>
            <a:endParaRPr lang="zh-CN" altLang="en-US" sz="20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084980" y="2679303"/>
            <a:ext cx="3051580" cy="1477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在公共场合等需要保持安静的场所，主动关机或置于振动、静音状态</a:t>
            </a:r>
            <a:r>
              <a:rPr lang="en-US" altLang="zh-CN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</a:t>
            </a:r>
            <a:r>
              <a:rPr lang="zh-CN" altLang="en-US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如接到来电，应到不妨碍他人的地方接听</a:t>
            </a:r>
            <a:endParaRPr lang="en-US" altLang="zh-CN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72894" y="4385950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输入关键词</a:t>
            </a:r>
            <a:endParaRPr lang="zh-CN" altLang="en-US" sz="20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84980" y="4860389"/>
            <a:ext cx="2796225" cy="369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不在加油站使用手机</a:t>
            </a:r>
            <a:endParaRPr lang="en-US" altLang="zh-CN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382"/>
          <p:cNvSpPr/>
          <p:nvPr/>
        </p:nvSpPr>
        <p:spPr bwMode="auto">
          <a:xfrm>
            <a:off x="-1588" y="4544751"/>
            <a:ext cx="12193588" cy="1836205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096C79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" name="Rectangle 2"/>
          <p:cNvSpPr txBox="1"/>
          <p:nvPr/>
        </p:nvSpPr>
        <p:spPr>
          <a:xfrm>
            <a:off x="1631504" y="4473116"/>
            <a:ext cx="8856984" cy="12954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感谢聆听</a:t>
            </a:r>
            <a:endParaRPr kumimoji="0" lang="zh-CN" altLang="en-US" sz="6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텍스트 개체 틀 2"/>
          <p:cNvSpPr txBox="1"/>
          <p:nvPr/>
        </p:nvSpPr>
        <p:spPr>
          <a:xfrm>
            <a:off x="4511824" y="5912904"/>
            <a:ext cx="2128995" cy="3964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主讲人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ko-KR" altLang="en-US" sz="18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4" name="텍스트 개체 틀 2"/>
          <p:cNvSpPr txBox="1"/>
          <p:nvPr/>
        </p:nvSpPr>
        <p:spPr>
          <a:xfrm>
            <a:off x="6672064" y="5912904"/>
            <a:ext cx="2128995" cy="3964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  </a:t>
            </a:r>
            <a:endParaRPr lang="ko-KR" altLang="en-US" sz="18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5" name="텍스트 개체 틀 2"/>
          <p:cNvSpPr txBox="1"/>
          <p:nvPr/>
        </p:nvSpPr>
        <p:spPr>
          <a:xfrm>
            <a:off x="553276" y="344001"/>
            <a:ext cx="1368152" cy="5421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rgbClr val="096C79"/>
                </a:solidFill>
                <a:latin typeface="微软雅黑" panose="020B0503020204020204" pitchFamily="34" charset="-122"/>
              </a:rPr>
              <a:t>LOGO</a:t>
            </a:r>
            <a:endParaRPr lang="ko-KR" altLang="en-US" sz="2800" b="1" dirty="0">
              <a:solidFill>
                <a:srgbClr val="096C79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4876623" y="5520738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</a:rPr>
              <a:t>Thank you for listening</a:t>
            </a:r>
            <a:endParaRPr lang="en-US" altLang="zh-CN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07" name="图片 10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344001"/>
            <a:ext cx="5229545" cy="4200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2" grpId="0"/>
      <p:bldP spid="103" grpId="0"/>
      <p:bldP spid="104" grpId="0"/>
      <p:bldP spid="105" grpId="0"/>
      <p:bldP spid="10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82"/>
          <p:cNvSpPr/>
          <p:nvPr/>
        </p:nvSpPr>
        <p:spPr bwMode="auto">
          <a:xfrm>
            <a:off x="-240704" y="1628790"/>
            <a:ext cx="12673408" cy="3600411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096C79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文本框 3361"/>
          <p:cNvSpPr txBox="1">
            <a:spLocks noChangeArrowheads="1"/>
          </p:cNvSpPr>
          <p:nvPr/>
        </p:nvSpPr>
        <p:spPr bwMode="auto">
          <a:xfrm>
            <a:off x="4151784" y="2320925"/>
            <a:ext cx="196215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  <a:endParaRPr lang="zh-CN" altLang="en-US" sz="13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12024" y="2845217"/>
            <a:ext cx="543129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讲究电话礼仪的原因 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312024" y="3614658"/>
            <a:ext cx="5625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Pay attention to the cause of telephone etiquette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텍스트 개체 틀 2"/>
          <p:cNvSpPr txBox="1"/>
          <p:nvPr/>
        </p:nvSpPr>
        <p:spPr>
          <a:xfrm>
            <a:off x="10632504" y="240807"/>
            <a:ext cx="1368152" cy="5421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rgbClr val="096C79"/>
                </a:solidFill>
                <a:latin typeface="微软雅黑" panose="020B0503020204020204" pitchFamily="34" charset="-122"/>
              </a:rPr>
              <a:t>LOGO</a:t>
            </a:r>
            <a:endParaRPr lang="ko-KR" altLang="en-US" sz="2800" b="1" dirty="0">
              <a:solidFill>
                <a:srgbClr val="096C7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988840"/>
            <a:ext cx="2873486" cy="28734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ChangeArrowheads="1"/>
          </p:cNvSpPr>
          <p:nvPr/>
        </p:nvSpPr>
        <p:spPr bwMode="auto">
          <a:xfrm>
            <a:off x="6217388" y="1484784"/>
            <a:ext cx="4703148" cy="900727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txBody>
          <a:bodyPr lIns="121920" tIns="60960" rIns="121920" bIns="6096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00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我们为什么要注重电话礼仪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096000" y="2993470"/>
            <a:ext cx="54952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古语有云“闻其声而知其人”，这句话的意思就是：我们听一个人说话就能判断出这是个什么样的人。</a:t>
            </a:r>
            <a:endParaRPr lang="en-US" altLang="zh-CN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而在信息化发达的今日，电话沟通是我们日常交流中不可或缺的工具，这关乎个人和企业的形象。如何正确有效的通话就显得尤其的重要。</a:t>
            </a:r>
            <a:endParaRPr lang="zh-CN" altLang="en-US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040338" y="1504179"/>
            <a:ext cx="305724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注重电话礼仪原因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83" y="2115228"/>
            <a:ext cx="5661473" cy="434180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82"/>
          <p:cNvSpPr/>
          <p:nvPr/>
        </p:nvSpPr>
        <p:spPr bwMode="auto">
          <a:xfrm>
            <a:off x="-240704" y="1628790"/>
            <a:ext cx="12673408" cy="3600411"/>
          </a:xfrm>
          <a:custGeom>
            <a:avLst/>
            <a:gdLst>
              <a:gd name="T0" fmla="*/ 12091567 w 2749"/>
              <a:gd name="T1" fmla="*/ 2384425 h 1198"/>
              <a:gd name="T2" fmla="*/ 106455 w 2749"/>
              <a:gd name="T3" fmla="*/ 2384425 h 1198"/>
              <a:gd name="T4" fmla="*/ 0 w 2749"/>
              <a:gd name="T5" fmla="*/ 2336657 h 1198"/>
              <a:gd name="T6" fmla="*/ 0 w 2749"/>
              <a:gd name="T7" fmla="*/ 47768 h 1198"/>
              <a:gd name="T8" fmla="*/ 106455 w 2749"/>
              <a:gd name="T9" fmla="*/ 0 h 1198"/>
              <a:gd name="T10" fmla="*/ 12091567 w 2749"/>
              <a:gd name="T11" fmla="*/ 0 h 1198"/>
              <a:gd name="T12" fmla="*/ 12193587 w 2749"/>
              <a:gd name="T13" fmla="*/ 47768 h 1198"/>
              <a:gd name="T14" fmla="*/ 12193587 w 2749"/>
              <a:gd name="T15" fmla="*/ 2336657 h 1198"/>
              <a:gd name="T16" fmla="*/ 12091567 w 2749"/>
              <a:gd name="T17" fmla="*/ 2384425 h 119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49" h="1198">
                <a:moveTo>
                  <a:pt x="2726" y="1198"/>
                </a:moveTo>
                <a:cubicBezTo>
                  <a:pt x="24" y="1198"/>
                  <a:pt x="24" y="1198"/>
                  <a:pt x="24" y="1198"/>
                </a:cubicBezTo>
                <a:cubicBezTo>
                  <a:pt x="11" y="1198"/>
                  <a:pt x="0" y="1187"/>
                  <a:pt x="0" y="117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1" y="0"/>
                  <a:pt x="24" y="0"/>
                </a:cubicBezTo>
                <a:cubicBezTo>
                  <a:pt x="2726" y="0"/>
                  <a:pt x="2726" y="0"/>
                  <a:pt x="2726" y="0"/>
                </a:cubicBezTo>
                <a:cubicBezTo>
                  <a:pt x="2739" y="0"/>
                  <a:pt x="2749" y="11"/>
                  <a:pt x="2749" y="24"/>
                </a:cubicBezTo>
                <a:cubicBezTo>
                  <a:pt x="2749" y="1174"/>
                  <a:pt x="2749" y="1174"/>
                  <a:pt x="2749" y="1174"/>
                </a:cubicBezTo>
                <a:cubicBezTo>
                  <a:pt x="2749" y="1187"/>
                  <a:pt x="2739" y="1198"/>
                  <a:pt x="2726" y="1198"/>
                </a:cubicBezTo>
              </a:path>
            </a:pathLst>
          </a:custGeom>
          <a:solidFill>
            <a:srgbClr val="096C79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文本框 3361"/>
          <p:cNvSpPr txBox="1">
            <a:spLocks noChangeArrowheads="1"/>
          </p:cNvSpPr>
          <p:nvPr/>
        </p:nvSpPr>
        <p:spPr bwMode="auto">
          <a:xfrm>
            <a:off x="4151784" y="2320925"/>
            <a:ext cx="2304256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zh-CN" altLang="en-US" sz="13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12024" y="2845217"/>
            <a:ext cx="41344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日常通话的原则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312024" y="3614658"/>
            <a:ext cx="2930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principle of daily call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텍스트 개체 틀 2"/>
          <p:cNvSpPr txBox="1"/>
          <p:nvPr/>
        </p:nvSpPr>
        <p:spPr>
          <a:xfrm>
            <a:off x="10632504" y="240807"/>
            <a:ext cx="1368152" cy="5421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rgbClr val="096C79"/>
                </a:solidFill>
                <a:latin typeface="微软雅黑" panose="020B0503020204020204" pitchFamily="34" charset="-122"/>
              </a:rPr>
              <a:t>LOGO</a:t>
            </a:r>
            <a:endParaRPr lang="ko-KR" altLang="en-US" sz="2800" b="1" dirty="0">
              <a:solidFill>
                <a:srgbClr val="096C79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988840"/>
            <a:ext cx="2873486" cy="28734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日常通话的原则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1196752"/>
            <a:ext cx="5715000" cy="529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椭圆 21"/>
          <p:cNvSpPr>
            <a:spLocks noChangeArrowheads="1"/>
          </p:cNvSpPr>
          <p:nvPr/>
        </p:nvSpPr>
        <p:spPr bwMode="auto">
          <a:xfrm>
            <a:off x="1812041" y="1779768"/>
            <a:ext cx="442912" cy="442912"/>
          </a:xfrm>
          <a:prstGeom prst="ellipse">
            <a:avLst/>
          </a:prstGeom>
          <a:solidFill>
            <a:srgbClr val="096C79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23"/>
          <p:cNvSpPr txBox="1">
            <a:spLocks noChangeArrowheads="1"/>
          </p:cNvSpPr>
          <p:nvPr/>
        </p:nvSpPr>
        <p:spPr bwMode="auto">
          <a:xfrm>
            <a:off x="2420239" y="1821599"/>
            <a:ext cx="2789038" cy="461665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关注对象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24"/>
          <p:cNvSpPr>
            <a:spLocks noChangeArrowheads="1"/>
          </p:cNvSpPr>
          <p:nvPr/>
        </p:nvSpPr>
        <p:spPr bwMode="auto">
          <a:xfrm>
            <a:off x="1812041" y="2902130"/>
            <a:ext cx="442912" cy="442913"/>
          </a:xfrm>
          <a:prstGeom prst="ellipse">
            <a:avLst/>
          </a:prstGeom>
          <a:solidFill>
            <a:srgbClr val="096C79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26"/>
          <p:cNvSpPr txBox="1">
            <a:spLocks noChangeArrowheads="1"/>
          </p:cNvSpPr>
          <p:nvPr/>
        </p:nvSpPr>
        <p:spPr bwMode="auto">
          <a:xfrm>
            <a:off x="2420239" y="2943961"/>
            <a:ext cx="2789037" cy="461665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注意场合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27"/>
          <p:cNvSpPr>
            <a:spLocks noChangeArrowheads="1"/>
          </p:cNvSpPr>
          <p:nvPr/>
        </p:nvSpPr>
        <p:spPr bwMode="auto">
          <a:xfrm>
            <a:off x="1812041" y="4111805"/>
            <a:ext cx="442912" cy="442913"/>
          </a:xfrm>
          <a:prstGeom prst="ellipse">
            <a:avLst/>
          </a:prstGeom>
          <a:solidFill>
            <a:srgbClr val="096C79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29"/>
          <p:cNvSpPr txBox="1">
            <a:spLocks noChangeArrowheads="1"/>
          </p:cNvSpPr>
          <p:nvPr/>
        </p:nvSpPr>
        <p:spPr bwMode="auto">
          <a:xfrm>
            <a:off x="2420239" y="4153636"/>
            <a:ext cx="2809875" cy="461665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明确目的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30"/>
          <p:cNvSpPr>
            <a:spLocks noChangeArrowheads="1"/>
          </p:cNvSpPr>
          <p:nvPr/>
        </p:nvSpPr>
        <p:spPr bwMode="auto">
          <a:xfrm>
            <a:off x="1812041" y="5280205"/>
            <a:ext cx="442912" cy="442913"/>
          </a:xfrm>
          <a:prstGeom prst="ellipse">
            <a:avLst/>
          </a:prstGeom>
          <a:solidFill>
            <a:srgbClr val="096C79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32"/>
          <p:cNvSpPr txBox="1">
            <a:spLocks noChangeArrowheads="1"/>
          </p:cNvSpPr>
          <p:nvPr/>
        </p:nvSpPr>
        <p:spPr bwMode="auto">
          <a:xfrm>
            <a:off x="2420239" y="5275998"/>
            <a:ext cx="2789037" cy="461665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表达恰当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关注对象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225" y="1992243"/>
            <a:ext cx="4450043" cy="4605109"/>
          </a:xfrm>
          <a:prstGeom prst="rect">
            <a:avLst/>
          </a:prstGeom>
        </p:spPr>
      </p:pic>
      <p:sp>
        <p:nvSpPr>
          <p:cNvPr id="8" name="Freeform 107"/>
          <p:cNvSpPr>
            <a:spLocks noChangeArrowheads="1"/>
          </p:cNvSpPr>
          <p:nvPr/>
        </p:nvSpPr>
        <p:spPr bwMode="auto">
          <a:xfrm>
            <a:off x="7703050" y="2312692"/>
            <a:ext cx="1741323" cy="686153"/>
          </a:xfrm>
          <a:custGeom>
            <a:avLst/>
            <a:gdLst>
              <a:gd name="T0" fmla="*/ 3780 w 4125"/>
              <a:gd name="T1" fmla="*/ 0 h 2579"/>
              <a:gd name="T2" fmla="*/ 3780 w 4125"/>
              <a:gd name="T3" fmla="*/ 0 h 2579"/>
              <a:gd name="T4" fmla="*/ 1164 w 4125"/>
              <a:gd name="T5" fmla="*/ 0 h 2579"/>
              <a:gd name="T6" fmla="*/ 820 w 4125"/>
              <a:gd name="T7" fmla="*/ 363 h 2579"/>
              <a:gd name="T8" fmla="*/ 820 w 4125"/>
              <a:gd name="T9" fmla="*/ 955 h 2579"/>
              <a:gd name="T10" fmla="*/ 0 w 4125"/>
              <a:gd name="T11" fmla="*/ 1242 h 2579"/>
              <a:gd name="T12" fmla="*/ 820 w 4125"/>
              <a:gd name="T13" fmla="*/ 1432 h 2579"/>
              <a:gd name="T14" fmla="*/ 820 w 4125"/>
              <a:gd name="T15" fmla="*/ 2234 h 2579"/>
              <a:gd name="T16" fmla="*/ 1164 w 4125"/>
              <a:gd name="T17" fmla="*/ 2578 h 2579"/>
              <a:gd name="T18" fmla="*/ 3780 w 4125"/>
              <a:gd name="T19" fmla="*/ 2578 h 2579"/>
              <a:gd name="T20" fmla="*/ 4124 w 4125"/>
              <a:gd name="T21" fmla="*/ 2234 h 2579"/>
              <a:gd name="T22" fmla="*/ 4124 w 4125"/>
              <a:gd name="T23" fmla="*/ 363 h 2579"/>
              <a:gd name="T24" fmla="*/ 3780 w 4125"/>
              <a:gd name="T25" fmla="*/ 0 h 2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25" h="2579">
                <a:moveTo>
                  <a:pt x="3780" y="0"/>
                </a:moveTo>
                <a:lnTo>
                  <a:pt x="3780" y="0"/>
                </a:lnTo>
                <a:cubicBezTo>
                  <a:pt x="1164" y="0"/>
                  <a:pt x="1164" y="0"/>
                  <a:pt x="1164" y="0"/>
                </a:cubicBezTo>
                <a:cubicBezTo>
                  <a:pt x="973" y="0"/>
                  <a:pt x="820" y="172"/>
                  <a:pt x="820" y="363"/>
                </a:cubicBezTo>
                <a:cubicBezTo>
                  <a:pt x="820" y="955"/>
                  <a:pt x="820" y="955"/>
                  <a:pt x="820" y="955"/>
                </a:cubicBezTo>
                <a:cubicBezTo>
                  <a:pt x="496" y="1108"/>
                  <a:pt x="0" y="1242"/>
                  <a:pt x="0" y="1242"/>
                </a:cubicBezTo>
                <a:cubicBezTo>
                  <a:pt x="382" y="1394"/>
                  <a:pt x="649" y="1432"/>
                  <a:pt x="820" y="1432"/>
                </a:cubicBezTo>
                <a:cubicBezTo>
                  <a:pt x="820" y="2234"/>
                  <a:pt x="820" y="2234"/>
                  <a:pt x="820" y="2234"/>
                </a:cubicBezTo>
                <a:cubicBezTo>
                  <a:pt x="820" y="2425"/>
                  <a:pt x="973" y="2578"/>
                  <a:pt x="1164" y="2578"/>
                </a:cubicBezTo>
                <a:cubicBezTo>
                  <a:pt x="3780" y="2578"/>
                  <a:pt x="3780" y="2578"/>
                  <a:pt x="3780" y="2578"/>
                </a:cubicBezTo>
                <a:cubicBezTo>
                  <a:pt x="3971" y="2578"/>
                  <a:pt x="4124" y="2425"/>
                  <a:pt x="4124" y="2234"/>
                </a:cubicBezTo>
                <a:cubicBezTo>
                  <a:pt x="4124" y="363"/>
                  <a:pt x="4124" y="363"/>
                  <a:pt x="4124" y="363"/>
                </a:cubicBezTo>
                <a:cubicBezTo>
                  <a:pt x="4124" y="172"/>
                  <a:pt x="3971" y="0"/>
                  <a:pt x="3780" y="0"/>
                </a:cubicBezTo>
              </a:path>
            </a:pathLst>
          </a:custGeom>
          <a:solidFill>
            <a:srgbClr val="096C79"/>
          </a:solidFill>
          <a:ln>
            <a:noFill/>
          </a:ln>
          <a:effectLst/>
        </p:spPr>
        <p:txBody>
          <a:bodyPr wrap="none" anchor="ctr"/>
          <a:lstStyle/>
          <a:p>
            <a:pPr algn="ctr" defTabSz="544195"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 晚辈 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107"/>
          <p:cNvSpPr>
            <a:spLocks noChangeArrowheads="1"/>
          </p:cNvSpPr>
          <p:nvPr/>
        </p:nvSpPr>
        <p:spPr bwMode="auto">
          <a:xfrm flipH="1">
            <a:off x="2495600" y="2812754"/>
            <a:ext cx="1811686" cy="721751"/>
          </a:xfrm>
          <a:custGeom>
            <a:avLst/>
            <a:gdLst>
              <a:gd name="T0" fmla="*/ 3780 w 4125"/>
              <a:gd name="T1" fmla="*/ 0 h 2579"/>
              <a:gd name="T2" fmla="*/ 3780 w 4125"/>
              <a:gd name="T3" fmla="*/ 0 h 2579"/>
              <a:gd name="T4" fmla="*/ 1164 w 4125"/>
              <a:gd name="T5" fmla="*/ 0 h 2579"/>
              <a:gd name="T6" fmla="*/ 820 w 4125"/>
              <a:gd name="T7" fmla="*/ 363 h 2579"/>
              <a:gd name="T8" fmla="*/ 820 w 4125"/>
              <a:gd name="T9" fmla="*/ 955 h 2579"/>
              <a:gd name="T10" fmla="*/ 0 w 4125"/>
              <a:gd name="T11" fmla="*/ 1242 h 2579"/>
              <a:gd name="T12" fmla="*/ 820 w 4125"/>
              <a:gd name="T13" fmla="*/ 1432 h 2579"/>
              <a:gd name="T14" fmla="*/ 820 w 4125"/>
              <a:gd name="T15" fmla="*/ 2234 h 2579"/>
              <a:gd name="T16" fmla="*/ 1164 w 4125"/>
              <a:gd name="T17" fmla="*/ 2578 h 2579"/>
              <a:gd name="T18" fmla="*/ 3780 w 4125"/>
              <a:gd name="T19" fmla="*/ 2578 h 2579"/>
              <a:gd name="T20" fmla="*/ 4124 w 4125"/>
              <a:gd name="T21" fmla="*/ 2234 h 2579"/>
              <a:gd name="T22" fmla="*/ 4124 w 4125"/>
              <a:gd name="T23" fmla="*/ 363 h 2579"/>
              <a:gd name="T24" fmla="*/ 3780 w 4125"/>
              <a:gd name="T25" fmla="*/ 0 h 2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25" h="2579">
                <a:moveTo>
                  <a:pt x="3780" y="0"/>
                </a:moveTo>
                <a:lnTo>
                  <a:pt x="3780" y="0"/>
                </a:lnTo>
                <a:cubicBezTo>
                  <a:pt x="1164" y="0"/>
                  <a:pt x="1164" y="0"/>
                  <a:pt x="1164" y="0"/>
                </a:cubicBezTo>
                <a:cubicBezTo>
                  <a:pt x="973" y="0"/>
                  <a:pt x="820" y="172"/>
                  <a:pt x="820" y="363"/>
                </a:cubicBezTo>
                <a:cubicBezTo>
                  <a:pt x="820" y="955"/>
                  <a:pt x="820" y="955"/>
                  <a:pt x="820" y="955"/>
                </a:cubicBezTo>
                <a:cubicBezTo>
                  <a:pt x="496" y="1108"/>
                  <a:pt x="0" y="1242"/>
                  <a:pt x="0" y="1242"/>
                </a:cubicBezTo>
                <a:cubicBezTo>
                  <a:pt x="382" y="1394"/>
                  <a:pt x="649" y="1432"/>
                  <a:pt x="820" y="1432"/>
                </a:cubicBezTo>
                <a:cubicBezTo>
                  <a:pt x="820" y="2234"/>
                  <a:pt x="820" y="2234"/>
                  <a:pt x="820" y="2234"/>
                </a:cubicBezTo>
                <a:cubicBezTo>
                  <a:pt x="820" y="2425"/>
                  <a:pt x="973" y="2578"/>
                  <a:pt x="1164" y="2578"/>
                </a:cubicBezTo>
                <a:cubicBezTo>
                  <a:pt x="3780" y="2578"/>
                  <a:pt x="3780" y="2578"/>
                  <a:pt x="3780" y="2578"/>
                </a:cubicBezTo>
                <a:cubicBezTo>
                  <a:pt x="3971" y="2578"/>
                  <a:pt x="4124" y="2425"/>
                  <a:pt x="4124" y="2234"/>
                </a:cubicBezTo>
                <a:cubicBezTo>
                  <a:pt x="4124" y="363"/>
                  <a:pt x="4124" y="363"/>
                  <a:pt x="4124" y="363"/>
                </a:cubicBezTo>
                <a:cubicBezTo>
                  <a:pt x="4124" y="172"/>
                  <a:pt x="3971" y="0"/>
                  <a:pt x="3780" y="0"/>
                </a:cubicBezTo>
              </a:path>
            </a:pathLst>
          </a:custGeom>
          <a:solidFill>
            <a:srgbClr val="096C79"/>
          </a:solidFill>
          <a:ln>
            <a:noFill/>
          </a:ln>
          <a:effectLst/>
        </p:spPr>
        <p:txBody>
          <a:bodyPr wrap="none" anchor="ctr"/>
          <a:lstStyle/>
          <a:p>
            <a:pPr defTabSz="544195"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长辈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Freeform 107"/>
          <p:cNvSpPr>
            <a:spLocks noChangeArrowheads="1"/>
          </p:cNvSpPr>
          <p:nvPr/>
        </p:nvSpPr>
        <p:spPr bwMode="auto">
          <a:xfrm>
            <a:off x="8544273" y="5194682"/>
            <a:ext cx="1800200" cy="686153"/>
          </a:xfrm>
          <a:custGeom>
            <a:avLst/>
            <a:gdLst>
              <a:gd name="T0" fmla="*/ 3780 w 4125"/>
              <a:gd name="T1" fmla="*/ 0 h 2579"/>
              <a:gd name="T2" fmla="*/ 3780 w 4125"/>
              <a:gd name="T3" fmla="*/ 0 h 2579"/>
              <a:gd name="T4" fmla="*/ 1164 w 4125"/>
              <a:gd name="T5" fmla="*/ 0 h 2579"/>
              <a:gd name="T6" fmla="*/ 820 w 4125"/>
              <a:gd name="T7" fmla="*/ 363 h 2579"/>
              <a:gd name="T8" fmla="*/ 820 w 4125"/>
              <a:gd name="T9" fmla="*/ 955 h 2579"/>
              <a:gd name="T10" fmla="*/ 0 w 4125"/>
              <a:gd name="T11" fmla="*/ 1242 h 2579"/>
              <a:gd name="T12" fmla="*/ 820 w 4125"/>
              <a:gd name="T13" fmla="*/ 1432 h 2579"/>
              <a:gd name="T14" fmla="*/ 820 w 4125"/>
              <a:gd name="T15" fmla="*/ 2234 h 2579"/>
              <a:gd name="T16" fmla="*/ 1164 w 4125"/>
              <a:gd name="T17" fmla="*/ 2578 h 2579"/>
              <a:gd name="T18" fmla="*/ 3780 w 4125"/>
              <a:gd name="T19" fmla="*/ 2578 h 2579"/>
              <a:gd name="T20" fmla="*/ 4124 w 4125"/>
              <a:gd name="T21" fmla="*/ 2234 h 2579"/>
              <a:gd name="T22" fmla="*/ 4124 w 4125"/>
              <a:gd name="T23" fmla="*/ 363 h 2579"/>
              <a:gd name="T24" fmla="*/ 3780 w 4125"/>
              <a:gd name="T25" fmla="*/ 0 h 2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25" h="2579">
                <a:moveTo>
                  <a:pt x="3780" y="0"/>
                </a:moveTo>
                <a:lnTo>
                  <a:pt x="3780" y="0"/>
                </a:lnTo>
                <a:cubicBezTo>
                  <a:pt x="1164" y="0"/>
                  <a:pt x="1164" y="0"/>
                  <a:pt x="1164" y="0"/>
                </a:cubicBezTo>
                <a:cubicBezTo>
                  <a:pt x="973" y="0"/>
                  <a:pt x="820" y="172"/>
                  <a:pt x="820" y="363"/>
                </a:cubicBezTo>
                <a:cubicBezTo>
                  <a:pt x="820" y="955"/>
                  <a:pt x="820" y="955"/>
                  <a:pt x="820" y="955"/>
                </a:cubicBezTo>
                <a:cubicBezTo>
                  <a:pt x="496" y="1108"/>
                  <a:pt x="0" y="1242"/>
                  <a:pt x="0" y="1242"/>
                </a:cubicBezTo>
                <a:cubicBezTo>
                  <a:pt x="382" y="1394"/>
                  <a:pt x="649" y="1432"/>
                  <a:pt x="820" y="1432"/>
                </a:cubicBezTo>
                <a:cubicBezTo>
                  <a:pt x="820" y="2234"/>
                  <a:pt x="820" y="2234"/>
                  <a:pt x="820" y="2234"/>
                </a:cubicBezTo>
                <a:cubicBezTo>
                  <a:pt x="820" y="2425"/>
                  <a:pt x="973" y="2578"/>
                  <a:pt x="1164" y="2578"/>
                </a:cubicBezTo>
                <a:cubicBezTo>
                  <a:pt x="3780" y="2578"/>
                  <a:pt x="3780" y="2578"/>
                  <a:pt x="3780" y="2578"/>
                </a:cubicBezTo>
                <a:cubicBezTo>
                  <a:pt x="3971" y="2578"/>
                  <a:pt x="4124" y="2425"/>
                  <a:pt x="4124" y="2234"/>
                </a:cubicBezTo>
                <a:cubicBezTo>
                  <a:pt x="4124" y="363"/>
                  <a:pt x="4124" y="363"/>
                  <a:pt x="4124" y="363"/>
                </a:cubicBezTo>
                <a:cubicBezTo>
                  <a:pt x="4124" y="172"/>
                  <a:pt x="3971" y="0"/>
                  <a:pt x="3780" y="0"/>
                </a:cubicBezTo>
              </a:path>
            </a:pathLst>
          </a:custGeom>
          <a:solidFill>
            <a:srgbClr val="096C79"/>
          </a:solidFill>
          <a:ln>
            <a:noFill/>
          </a:ln>
          <a:effectLst/>
        </p:spPr>
        <p:txBody>
          <a:bodyPr wrap="none" anchor="ctr"/>
          <a:lstStyle/>
          <a:p>
            <a:pPr defTabSz="544195">
              <a:defRPr/>
            </a:pPr>
            <a:r>
              <a:rPr lang="zh-CN" altLang="en-US" sz="2150" dirty="0">
                <a:solidFill>
                  <a:srgbClr val="E2E3E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               </a:t>
            </a:r>
            <a:endParaRPr lang="en-US" altLang="zh-CN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544195">
              <a:defRPr/>
            </a:pPr>
            <a:r>
              <a:rPr lang="en-US" altLang="zh-CN" sz="2150" b="1" dirty="0">
                <a:solidFill>
                  <a:srgbClr val="E2E3E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       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同事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5441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07"/>
          <p:cNvSpPr>
            <a:spLocks noChangeArrowheads="1"/>
          </p:cNvSpPr>
          <p:nvPr/>
        </p:nvSpPr>
        <p:spPr bwMode="auto">
          <a:xfrm flipH="1">
            <a:off x="2093535" y="5125279"/>
            <a:ext cx="1811688" cy="738732"/>
          </a:xfrm>
          <a:custGeom>
            <a:avLst/>
            <a:gdLst>
              <a:gd name="T0" fmla="*/ 3780 w 4125"/>
              <a:gd name="T1" fmla="*/ 0 h 2579"/>
              <a:gd name="T2" fmla="*/ 3780 w 4125"/>
              <a:gd name="T3" fmla="*/ 0 h 2579"/>
              <a:gd name="T4" fmla="*/ 1164 w 4125"/>
              <a:gd name="T5" fmla="*/ 0 h 2579"/>
              <a:gd name="T6" fmla="*/ 820 w 4125"/>
              <a:gd name="T7" fmla="*/ 363 h 2579"/>
              <a:gd name="T8" fmla="*/ 820 w 4125"/>
              <a:gd name="T9" fmla="*/ 955 h 2579"/>
              <a:gd name="T10" fmla="*/ 0 w 4125"/>
              <a:gd name="T11" fmla="*/ 1242 h 2579"/>
              <a:gd name="T12" fmla="*/ 820 w 4125"/>
              <a:gd name="T13" fmla="*/ 1432 h 2579"/>
              <a:gd name="T14" fmla="*/ 820 w 4125"/>
              <a:gd name="T15" fmla="*/ 2234 h 2579"/>
              <a:gd name="T16" fmla="*/ 1164 w 4125"/>
              <a:gd name="T17" fmla="*/ 2578 h 2579"/>
              <a:gd name="T18" fmla="*/ 3780 w 4125"/>
              <a:gd name="T19" fmla="*/ 2578 h 2579"/>
              <a:gd name="T20" fmla="*/ 4124 w 4125"/>
              <a:gd name="T21" fmla="*/ 2234 h 2579"/>
              <a:gd name="T22" fmla="*/ 4124 w 4125"/>
              <a:gd name="T23" fmla="*/ 363 h 2579"/>
              <a:gd name="T24" fmla="*/ 3780 w 4125"/>
              <a:gd name="T25" fmla="*/ 0 h 2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25" h="2579">
                <a:moveTo>
                  <a:pt x="3780" y="0"/>
                </a:moveTo>
                <a:lnTo>
                  <a:pt x="3780" y="0"/>
                </a:lnTo>
                <a:cubicBezTo>
                  <a:pt x="1164" y="0"/>
                  <a:pt x="1164" y="0"/>
                  <a:pt x="1164" y="0"/>
                </a:cubicBezTo>
                <a:cubicBezTo>
                  <a:pt x="973" y="0"/>
                  <a:pt x="820" y="172"/>
                  <a:pt x="820" y="363"/>
                </a:cubicBezTo>
                <a:cubicBezTo>
                  <a:pt x="820" y="955"/>
                  <a:pt x="820" y="955"/>
                  <a:pt x="820" y="955"/>
                </a:cubicBezTo>
                <a:cubicBezTo>
                  <a:pt x="496" y="1108"/>
                  <a:pt x="0" y="1242"/>
                  <a:pt x="0" y="1242"/>
                </a:cubicBezTo>
                <a:cubicBezTo>
                  <a:pt x="382" y="1394"/>
                  <a:pt x="649" y="1432"/>
                  <a:pt x="820" y="1432"/>
                </a:cubicBezTo>
                <a:cubicBezTo>
                  <a:pt x="820" y="2234"/>
                  <a:pt x="820" y="2234"/>
                  <a:pt x="820" y="2234"/>
                </a:cubicBezTo>
                <a:cubicBezTo>
                  <a:pt x="820" y="2425"/>
                  <a:pt x="973" y="2578"/>
                  <a:pt x="1164" y="2578"/>
                </a:cubicBezTo>
                <a:cubicBezTo>
                  <a:pt x="3780" y="2578"/>
                  <a:pt x="3780" y="2578"/>
                  <a:pt x="3780" y="2578"/>
                </a:cubicBezTo>
                <a:cubicBezTo>
                  <a:pt x="3971" y="2578"/>
                  <a:pt x="4124" y="2425"/>
                  <a:pt x="4124" y="2234"/>
                </a:cubicBezTo>
                <a:cubicBezTo>
                  <a:pt x="4124" y="363"/>
                  <a:pt x="4124" y="363"/>
                  <a:pt x="4124" y="363"/>
                </a:cubicBezTo>
                <a:cubicBezTo>
                  <a:pt x="4124" y="172"/>
                  <a:pt x="3971" y="0"/>
                  <a:pt x="3780" y="0"/>
                </a:cubicBezTo>
              </a:path>
            </a:pathLst>
          </a:custGeom>
          <a:solidFill>
            <a:srgbClr val="096C79"/>
          </a:solidFill>
          <a:ln>
            <a:noFill/>
          </a:ln>
          <a:effectLst/>
        </p:spPr>
        <p:txBody>
          <a:bodyPr wrap="none" anchor="ctr"/>
          <a:lstStyle/>
          <a:p>
            <a:pPr defTabSz="544195"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平辈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Freeform 107"/>
          <p:cNvSpPr>
            <a:spLocks noChangeArrowheads="1"/>
          </p:cNvSpPr>
          <p:nvPr/>
        </p:nvSpPr>
        <p:spPr bwMode="auto">
          <a:xfrm>
            <a:off x="9084332" y="3534505"/>
            <a:ext cx="864096" cy="307731"/>
          </a:xfrm>
          <a:custGeom>
            <a:avLst/>
            <a:gdLst>
              <a:gd name="T0" fmla="*/ 3780 w 4125"/>
              <a:gd name="T1" fmla="*/ 0 h 2579"/>
              <a:gd name="T2" fmla="*/ 3780 w 4125"/>
              <a:gd name="T3" fmla="*/ 0 h 2579"/>
              <a:gd name="T4" fmla="*/ 1164 w 4125"/>
              <a:gd name="T5" fmla="*/ 0 h 2579"/>
              <a:gd name="T6" fmla="*/ 820 w 4125"/>
              <a:gd name="T7" fmla="*/ 363 h 2579"/>
              <a:gd name="T8" fmla="*/ 820 w 4125"/>
              <a:gd name="T9" fmla="*/ 955 h 2579"/>
              <a:gd name="T10" fmla="*/ 0 w 4125"/>
              <a:gd name="T11" fmla="*/ 1242 h 2579"/>
              <a:gd name="T12" fmla="*/ 820 w 4125"/>
              <a:gd name="T13" fmla="*/ 1432 h 2579"/>
              <a:gd name="T14" fmla="*/ 820 w 4125"/>
              <a:gd name="T15" fmla="*/ 2234 h 2579"/>
              <a:gd name="T16" fmla="*/ 1164 w 4125"/>
              <a:gd name="T17" fmla="*/ 2578 h 2579"/>
              <a:gd name="T18" fmla="*/ 3780 w 4125"/>
              <a:gd name="T19" fmla="*/ 2578 h 2579"/>
              <a:gd name="T20" fmla="*/ 4124 w 4125"/>
              <a:gd name="T21" fmla="*/ 2234 h 2579"/>
              <a:gd name="T22" fmla="*/ 4124 w 4125"/>
              <a:gd name="T23" fmla="*/ 363 h 2579"/>
              <a:gd name="T24" fmla="*/ 3780 w 4125"/>
              <a:gd name="T25" fmla="*/ 0 h 2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25" h="2579">
                <a:moveTo>
                  <a:pt x="3780" y="0"/>
                </a:moveTo>
                <a:lnTo>
                  <a:pt x="3780" y="0"/>
                </a:lnTo>
                <a:cubicBezTo>
                  <a:pt x="1164" y="0"/>
                  <a:pt x="1164" y="0"/>
                  <a:pt x="1164" y="0"/>
                </a:cubicBezTo>
                <a:cubicBezTo>
                  <a:pt x="973" y="0"/>
                  <a:pt x="820" y="172"/>
                  <a:pt x="820" y="363"/>
                </a:cubicBezTo>
                <a:cubicBezTo>
                  <a:pt x="820" y="955"/>
                  <a:pt x="820" y="955"/>
                  <a:pt x="820" y="955"/>
                </a:cubicBezTo>
                <a:cubicBezTo>
                  <a:pt x="496" y="1108"/>
                  <a:pt x="0" y="1242"/>
                  <a:pt x="0" y="1242"/>
                </a:cubicBezTo>
                <a:cubicBezTo>
                  <a:pt x="382" y="1394"/>
                  <a:pt x="649" y="1432"/>
                  <a:pt x="820" y="1432"/>
                </a:cubicBezTo>
                <a:cubicBezTo>
                  <a:pt x="820" y="2234"/>
                  <a:pt x="820" y="2234"/>
                  <a:pt x="820" y="2234"/>
                </a:cubicBezTo>
                <a:cubicBezTo>
                  <a:pt x="820" y="2425"/>
                  <a:pt x="973" y="2578"/>
                  <a:pt x="1164" y="2578"/>
                </a:cubicBezTo>
                <a:cubicBezTo>
                  <a:pt x="3780" y="2578"/>
                  <a:pt x="3780" y="2578"/>
                  <a:pt x="3780" y="2578"/>
                </a:cubicBezTo>
                <a:cubicBezTo>
                  <a:pt x="3971" y="2578"/>
                  <a:pt x="4124" y="2425"/>
                  <a:pt x="4124" y="2234"/>
                </a:cubicBezTo>
                <a:cubicBezTo>
                  <a:pt x="4124" y="363"/>
                  <a:pt x="4124" y="363"/>
                  <a:pt x="4124" y="363"/>
                </a:cubicBezTo>
                <a:cubicBezTo>
                  <a:pt x="4124" y="172"/>
                  <a:pt x="3971" y="0"/>
                  <a:pt x="3780" y="0"/>
                </a:cubicBezTo>
              </a:path>
            </a:pathLst>
          </a:custGeom>
          <a:solidFill>
            <a:srgbClr val="096C79"/>
          </a:solidFill>
          <a:ln>
            <a:noFill/>
          </a:ln>
          <a:effectLst/>
        </p:spPr>
        <p:txBody>
          <a:bodyPr wrap="none" anchor="ctr"/>
          <a:lstStyle/>
          <a:p>
            <a:pPr algn="ctr" defTabSz="544195">
              <a:defRPr/>
            </a:pPr>
            <a:r>
              <a:rPr lang="zh-CN" altLang="en-US" sz="2150" dirty="0">
                <a:solidFill>
                  <a:srgbClr val="E2E3E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                </a:t>
            </a:r>
            <a:endParaRPr lang="en-US" altLang="zh-CN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5441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07"/>
          <p:cNvSpPr>
            <a:spLocks noChangeArrowheads="1"/>
          </p:cNvSpPr>
          <p:nvPr/>
        </p:nvSpPr>
        <p:spPr bwMode="auto">
          <a:xfrm flipH="1">
            <a:off x="3716220" y="1718500"/>
            <a:ext cx="1579236" cy="576702"/>
          </a:xfrm>
          <a:custGeom>
            <a:avLst/>
            <a:gdLst>
              <a:gd name="T0" fmla="*/ 3780 w 4125"/>
              <a:gd name="T1" fmla="*/ 0 h 2579"/>
              <a:gd name="T2" fmla="*/ 3780 w 4125"/>
              <a:gd name="T3" fmla="*/ 0 h 2579"/>
              <a:gd name="T4" fmla="*/ 1164 w 4125"/>
              <a:gd name="T5" fmla="*/ 0 h 2579"/>
              <a:gd name="T6" fmla="*/ 820 w 4125"/>
              <a:gd name="T7" fmla="*/ 363 h 2579"/>
              <a:gd name="T8" fmla="*/ 820 w 4125"/>
              <a:gd name="T9" fmla="*/ 955 h 2579"/>
              <a:gd name="T10" fmla="*/ 0 w 4125"/>
              <a:gd name="T11" fmla="*/ 1242 h 2579"/>
              <a:gd name="T12" fmla="*/ 820 w 4125"/>
              <a:gd name="T13" fmla="*/ 1432 h 2579"/>
              <a:gd name="T14" fmla="*/ 820 w 4125"/>
              <a:gd name="T15" fmla="*/ 2234 h 2579"/>
              <a:gd name="T16" fmla="*/ 1164 w 4125"/>
              <a:gd name="T17" fmla="*/ 2578 h 2579"/>
              <a:gd name="T18" fmla="*/ 3780 w 4125"/>
              <a:gd name="T19" fmla="*/ 2578 h 2579"/>
              <a:gd name="T20" fmla="*/ 4124 w 4125"/>
              <a:gd name="T21" fmla="*/ 2234 h 2579"/>
              <a:gd name="T22" fmla="*/ 4124 w 4125"/>
              <a:gd name="T23" fmla="*/ 363 h 2579"/>
              <a:gd name="T24" fmla="*/ 3780 w 4125"/>
              <a:gd name="T25" fmla="*/ 0 h 2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25" h="2579">
                <a:moveTo>
                  <a:pt x="3780" y="0"/>
                </a:moveTo>
                <a:lnTo>
                  <a:pt x="3780" y="0"/>
                </a:lnTo>
                <a:cubicBezTo>
                  <a:pt x="1164" y="0"/>
                  <a:pt x="1164" y="0"/>
                  <a:pt x="1164" y="0"/>
                </a:cubicBezTo>
                <a:cubicBezTo>
                  <a:pt x="973" y="0"/>
                  <a:pt x="820" y="172"/>
                  <a:pt x="820" y="363"/>
                </a:cubicBezTo>
                <a:cubicBezTo>
                  <a:pt x="820" y="955"/>
                  <a:pt x="820" y="955"/>
                  <a:pt x="820" y="955"/>
                </a:cubicBezTo>
                <a:cubicBezTo>
                  <a:pt x="496" y="1108"/>
                  <a:pt x="0" y="1242"/>
                  <a:pt x="0" y="1242"/>
                </a:cubicBezTo>
                <a:cubicBezTo>
                  <a:pt x="382" y="1394"/>
                  <a:pt x="649" y="1432"/>
                  <a:pt x="820" y="1432"/>
                </a:cubicBezTo>
                <a:cubicBezTo>
                  <a:pt x="820" y="2234"/>
                  <a:pt x="820" y="2234"/>
                  <a:pt x="820" y="2234"/>
                </a:cubicBezTo>
                <a:cubicBezTo>
                  <a:pt x="820" y="2425"/>
                  <a:pt x="973" y="2578"/>
                  <a:pt x="1164" y="2578"/>
                </a:cubicBezTo>
                <a:cubicBezTo>
                  <a:pt x="3780" y="2578"/>
                  <a:pt x="3780" y="2578"/>
                  <a:pt x="3780" y="2578"/>
                </a:cubicBezTo>
                <a:cubicBezTo>
                  <a:pt x="3971" y="2578"/>
                  <a:pt x="4124" y="2425"/>
                  <a:pt x="4124" y="2234"/>
                </a:cubicBezTo>
                <a:cubicBezTo>
                  <a:pt x="4124" y="363"/>
                  <a:pt x="4124" y="363"/>
                  <a:pt x="4124" y="363"/>
                </a:cubicBezTo>
                <a:cubicBezTo>
                  <a:pt x="4124" y="172"/>
                  <a:pt x="3971" y="0"/>
                  <a:pt x="3780" y="0"/>
                </a:cubicBezTo>
              </a:path>
            </a:pathLst>
          </a:custGeom>
          <a:solidFill>
            <a:srgbClr val="096C79"/>
          </a:solidFill>
          <a:ln>
            <a:noFill/>
          </a:ln>
          <a:effectLst/>
        </p:spPr>
        <p:txBody>
          <a:bodyPr wrap="none" anchor="ctr"/>
          <a:lstStyle/>
          <a:p>
            <a:pPr algn="ctr" defTabSz="544195">
              <a:defRPr/>
            </a:pPr>
            <a:endParaRPr lang="en-US" altLang="zh-CN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544195">
              <a:defRPr/>
            </a:pPr>
            <a:endParaRPr lang="en-US" altLang="zh-CN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544195"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下属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defTabSz="544195">
              <a:defRPr/>
            </a:pPr>
            <a:endParaRPr lang="en-US" altLang="zh-CN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5441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07"/>
          <p:cNvSpPr>
            <a:spLocks noChangeArrowheads="1"/>
          </p:cNvSpPr>
          <p:nvPr/>
        </p:nvSpPr>
        <p:spPr bwMode="auto">
          <a:xfrm flipH="1">
            <a:off x="1830894" y="4011271"/>
            <a:ext cx="871206" cy="318145"/>
          </a:xfrm>
          <a:custGeom>
            <a:avLst/>
            <a:gdLst>
              <a:gd name="T0" fmla="*/ 3780 w 4125"/>
              <a:gd name="T1" fmla="*/ 0 h 2579"/>
              <a:gd name="T2" fmla="*/ 3780 w 4125"/>
              <a:gd name="T3" fmla="*/ 0 h 2579"/>
              <a:gd name="T4" fmla="*/ 1164 w 4125"/>
              <a:gd name="T5" fmla="*/ 0 h 2579"/>
              <a:gd name="T6" fmla="*/ 820 w 4125"/>
              <a:gd name="T7" fmla="*/ 363 h 2579"/>
              <a:gd name="T8" fmla="*/ 820 w 4125"/>
              <a:gd name="T9" fmla="*/ 955 h 2579"/>
              <a:gd name="T10" fmla="*/ 0 w 4125"/>
              <a:gd name="T11" fmla="*/ 1242 h 2579"/>
              <a:gd name="T12" fmla="*/ 820 w 4125"/>
              <a:gd name="T13" fmla="*/ 1432 h 2579"/>
              <a:gd name="T14" fmla="*/ 820 w 4125"/>
              <a:gd name="T15" fmla="*/ 2234 h 2579"/>
              <a:gd name="T16" fmla="*/ 1164 w 4125"/>
              <a:gd name="T17" fmla="*/ 2578 h 2579"/>
              <a:gd name="T18" fmla="*/ 3780 w 4125"/>
              <a:gd name="T19" fmla="*/ 2578 h 2579"/>
              <a:gd name="T20" fmla="*/ 4124 w 4125"/>
              <a:gd name="T21" fmla="*/ 2234 h 2579"/>
              <a:gd name="T22" fmla="*/ 4124 w 4125"/>
              <a:gd name="T23" fmla="*/ 363 h 2579"/>
              <a:gd name="T24" fmla="*/ 3780 w 4125"/>
              <a:gd name="T25" fmla="*/ 0 h 2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25" h="2579">
                <a:moveTo>
                  <a:pt x="3780" y="0"/>
                </a:moveTo>
                <a:lnTo>
                  <a:pt x="3780" y="0"/>
                </a:lnTo>
                <a:cubicBezTo>
                  <a:pt x="1164" y="0"/>
                  <a:pt x="1164" y="0"/>
                  <a:pt x="1164" y="0"/>
                </a:cubicBezTo>
                <a:cubicBezTo>
                  <a:pt x="973" y="0"/>
                  <a:pt x="820" y="172"/>
                  <a:pt x="820" y="363"/>
                </a:cubicBezTo>
                <a:cubicBezTo>
                  <a:pt x="820" y="955"/>
                  <a:pt x="820" y="955"/>
                  <a:pt x="820" y="955"/>
                </a:cubicBezTo>
                <a:cubicBezTo>
                  <a:pt x="496" y="1108"/>
                  <a:pt x="0" y="1242"/>
                  <a:pt x="0" y="1242"/>
                </a:cubicBezTo>
                <a:cubicBezTo>
                  <a:pt x="382" y="1394"/>
                  <a:pt x="649" y="1432"/>
                  <a:pt x="820" y="1432"/>
                </a:cubicBezTo>
                <a:cubicBezTo>
                  <a:pt x="820" y="2234"/>
                  <a:pt x="820" y="2234"/>
                  <a:pt x="820" y="2234"/>
                </a:cubicBezTo>
                <a:cubicBezTo>
                  <a:pt x="820" y="2425"/>
                  <a:pt x="973" y="2578"/>
                  <a:pt x="1164" y="2578"/>
                </a:cubicBezTo>
                <a:cubicBezTo>
                  <a:pt x="3780" y="2578"/>
                  <a:pt x="3780" y="2578"/>
                  <a:pt x="3780" y="2578"/>
                </a:cubicBezTo>
                <a:cubicBezTo>
                  <a:pt x="3971" y="2578"/>
                  <a:pt x="4124" y="2425"/>
                  <a:pt x="4124" y="2234"/>
                </a:cubicBezTo>
                <a:cubicBezTo>
                  <a:pt x="4124" y="363"/>
                  <a:pt x="4124" y="363"/>
                  <a:pt x="4124" y="363"/>
                </a:cubicBezTo>
                <a:cubicBezTo>
                  <a:pt x="4124" y="172"/>
                  <a:pt x="3971" y="0"/>
                  <a:pt x="3780" y="0"/>
                </a:cubicBezTo>
              </a:path>
            </a:pathLst>
          </a:custGeom>
          <a:solidFill>
            <a:srgbClr val="096C79"/>
          </a:solidFill>
          <a:ln>
            <a:noFill/>
          </a:ln>
          <a:effectLst/>
        </p:spPr>
        <p:txBody>
          <a:bodyPr wrap="none" anchor="ctr"/>
          <a:lstStyle/>
          <a:p>
            <a:pPr algn="ctr" defTabSz="544195">
              <a:defRPr/>
            </a:pPr>
            <a:r>
              <a:rPr lang="zh-CN" altLang="en-US" sz="2150" dirty="0">
                <a:solidFill>
                  <a:srgbClr val="E2E3E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                </a:t>
            </a:r>
            <a:endParaRPr lang="en-US" altLang="zh-CN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5441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07"/>
          <p:cNvSpPr>
            <a:spLocks noChangeArrowheads="1"/>
          </p:cNvSpPr>
          <p:nvPr/>
        </p:nvSpPr>
        <p:spPr bwMode="auto">
          <a:xfrm>
            <a:off x="6061012" y="1046945"/>
            <a:ext cx="1302574" cy="576703"/>
          </a:xfrm>
          <a:custGeom>
            <a:avLst/>
            <a:gdLst>
              <a:gd name="T0" fmla="*/ 3780 w 4125"/>
              <a:gd name="T1" fmla="*/ 0 h 2579"/>
              <a:gd name="T2" fmla="*/ 3780 w 4125"/>
              <a:gd name="T3" fmla="*/ 0 h 2579"/>
              <a:gd name="T4" fmla="*/ 1164 w 4125"/>
              <a:gd name="T5" fmla="*/ 0 h 2579"/>
              <a:gd name="T6" fmla="*/ 820 w 4125"/>
              <a:gd name="T7" fmla="*/ 363 h 2579"/>
              <a:gd name="T8" fmla="*/ 820 w 4125"/>
              <a:gd name="T9" fmla="*/ 955 h 2579"/>
              <a:gd name="T10" fmla="*/ 0 w 4125"/>
              <a:gd name="T11" fmla="*/ 1242 h 2579"/>
              <a:gd name="T12" fmla="*/ 820 w 4125"/>
              <a:gd name="T13" fmla="*/ 1432 h 2579"/>
              <a:gd name="T14" fmla="*/ 820 w 4125"/>
              <a:gd name="T15" fmla="*/ 2234 h 2579"/>
              <a:gd name="T16" fmla="*/ 1164 w 4125"/>
              <a:gd name="T17" fmla="*/ 2578 h 2579"/>
              <a:gd name="T18" fmla="*/ 3780 w 4125"/>
              <a:gd name="T19" fmla="*/ 2578 h 2579"/>
              <a:gd name="T20" fmla="*/ 4124 w 4125"/>
              <a:gd name="T21" fmla="*/ 2234 h 2579"/>
              <a:gd name="T22" fmla="*/ 4124 w 4125"/>
              <a:gd name="T23" fmla="*/ 363 h 2579"/>
              <a:gd name="T24" fmla="*/ 3780 w 4125"/>
              <a:gd name="T25" fmla="*/ 0 h 2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25" h="2579">
                <a:moveTo>
                  <a:pt x="3780" y="0"/>
                </a:moveTo>
                <a:lnTo>
                  <a:pt x="3780" y="0"/>
                </a:lnTo>
                <a:cubicBezTo>
                  <a:pt x="1164" y="0"/>
                  <a:pt x="1164" y="0"/>
                  <a:pt x="1164" y="0"/>
                </a:cubicBezTo>
                <a:cubicBezTo>
                  <a:pt x="973" y="0"/>
                  <a:pt x="820" y="172"/>
                  <a:pt x="820" y="363"/>
                </a:cubicBezTo>
                <a:cubicBezTo>
                  <a:pt x="820" y="955"/>
                  <a:pt x="820" y="955"/>
                  <a:pt x="820" y="955"/>
                </a:cubicBezTo>
                <a:cubicBezTo>
                  <a:pt x="496" y="1108"/>
                  <a:pt x="0" y="1242"/>
                  <a:pt x="0" y="1242"/>
                </a:cubicBezTo>
                <a:cubicBezTo>
                  <a:pt x="382" y="1394"/>
                  <a:pt x="649" y="1432"/>
                  <a:pt x="820" y="1432"/>
                </a:cubicBezTo>
                <a:cubicBezTo>
                  <a:pt x="820" y="2234"/>
                  <a:pt x="820" y="2234"/>
                  <a:pt x="820" y="2234"/>
                </a:cubicBezTo>
                <a:cubicBezTo>
                  <a:pt x="820" y="2425"/>
                  <a:pt x="973" y="2578"/>
                  <a:pt x="1164" y="2578"/>
                </a:cubicBezTo>
                <a:cubicBezTo>
                  <a:pt x="3780" y="2578"/>
                  <a:pt x="3780" y="2578"/>
                  <a:pt x="3780" y="2578"/>
                </a:cubicBezTo>
                <a:cubicBezTo>
                  <a:pt x="3971" y="2578"/>
                  <a:pt x="4124" y="2425"/>
                  <a:pt x="4124" y="2234"/>
                </a:cubicBezTo>
                <a:cubicBezTo>
                  <a:pt x="4124" y="363"/>
                  <a:pt x="4124" y="363"/>
                  <a:pt x="4124" y="363"/>
                </a:cubicBezTo>
                <a:cubicBezTo>
                  <a:pt x="4124" y="172"/>
                  <a:pt x="3971" y="0"/>
                  <a:pt x="3780" y="0"/>
                </a:cubicBezTo>
              </a:path>
            </a:pathLst>
          </a:custGeom>
          <a:solidFill>
            <a:srgbClr val="096C79"/>
          </a:solidFill>
          <a:ln>
            <a:noFill/>
          </a:ln>
          <a:effectLst/>
        </p:spPr>
        <p:txBody>
          <a:bodyPr wrap="none" anchor="ctr"/>
          <a:lstStyle/>
          <a:p>
            <a:pPr algn="ctr" defTabSz="544195">
              <a:defRPr/>
            </a:pPr>
            <a:endParaRPr lang="en-US" altLang="zh-CN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 defTabSz="544195"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领导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5441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50" dirty="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92567" y="982610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通话中要分清和您通话的对象</a:t>
            </a:r>
            <a:endParaRPr lang="en-US" altLang="zh-CN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注意场合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1336d23a-9aa8-42db-b4eb-59c27b3a896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991638" y="1412776"/>
            <a:ext cx="3773106" cy="3740196"/>
            <a:chOff x="3944293" y="1296064"/>
            <a:chExt cx="4303414" cy="4265878"/>
          </a:xfrm>
        </p:grpSpPr>
        <p:sp>
          <p:nvSpPr>
            <p:cNvPr id="15" name="ï$ḷídê"/>
            <p:cNvSpPr/>
            <p:nvPr/>
          </p:nvSpPr>
          <p:spPr bwMode="auto">
            <a:xfrm>
              <a:off x="6656155" y="5022532"/>
              <a:ext cx="1330739" cy="294403"/>
            </a:xfrm>
            <a:prstGeom prst="ellipse">
              <a:avLst/>
            </a:prstGeom>
            <a:solidFill>
              <a:srgbClr val="3E8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6" name="íṡ1ïďé"/>
            <p:cNvSpPr/>
            <p:nvPr/>
          </p:nvSpPr>
          <p:spPr bwMode="auto">
            <a:xfrm>
              <a:off x="5755165" y="1296064"/>
              <a:ext cx="2492542" cy="2053905"/>
            </a:xfrm>
            <a:custGeom>
              <a:avLst/>
              <a:gdLst>
                <a:gd name="T0" fmla="*/ 975 w 1587"/>
                <a:gd name="T1" fmla="*/ 0 h 1140"/>
                <a:gd name="T2" fmla="*/ 369 w 1587"/>
                <a:gd name="T3" fmla="*/ 489 h 1140"/>
                <a:gd name="T4" fmla="*/ 0 w 1587"/>
                <a:gd name="T5" fmla="*/ 607 h 1140"/>
                <a:gd name="T6" fmla="*/ 376 w 1587"/>
                <a:gd name="T7" fmla="*/ 691 h 1140"/>
                <a:gd name="T8" fmla="*/ 975 w 1587"/>
                <a:gd name="T9" fmla="*/ 1140 h 1140"/>
                <a:gd name="T10" fmla="*/ 1587 w 1587"/>
                <a:gd name="T11" fmla="*/ 570 h 1140"/>
                <a:gd name="T12" fmla="*/ 975 w 1587"/>
                <a:gd name="T13" fmla="*/ 0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7" h="1140">
                  <a:moveTo>
                    <a:pt x="975" y="0"/>
                  </a:moveTo>
                  <a:cubicBezTo>
                    <a:pt x="666" y="0"/>
                    <a:pt x="411" y="213"/>
                    <a:pt x="369" y="489"/>
                  </a:cubicBezTo>
                  <a:cubicBezTo>
                    <a:pt x="369" y="489"/>
                    <a:pt x="154" y="420"/>
                    <a:pt x="0" y="607"/>
                  </a:cubicBezTo>
                  <a:cubicBezTo>
                    <a:pt x="0" y="607"/>
                    <a:pt x="234" y="508"/>
                    <a:pt x="376" y="691"/>
                  </a:cubicBezTo>
                  <a:cubicBezTo>
                    <a:pt x="436" y="948"/>
                    <a:pt x="681" y="1140"/>
                    <a:pt x="975" y="1140"/>
                  </a:cubicBezTo>
                  <a:cubicBezTo>
                    <a:pt x="1313" y="1140"/>
                    <a:pt x="1587" y="885"/>
                    <a:pt x="1587" y="570"/>
                  </a:cubicBezTo>
                  <a:cubicBezTo>
                    <a:pt x="1587" y="255"/>
                    <a:pt x="1313" y="0"/>
                    <a:pt x="97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7" name="iṡľiḍé"/>
            <p:cNvSpPr/>
            <p:nvPr/>
          </p:nvSpPr>
          <p:spPr bwMode="auto">
            <a:xfrm>
              <a:off x="6452642" y="2020216"/>
              <a:ext cx="826896" cy="747863"/>
            </a:xfrm>
            <a:custGeom>
              <a:avLst/>
              <a:gdLst>
                <a:gd name="T0" fmla="*/ 497 w 527"/>
                <a:gd name="T1" fmla="*/ 274 h 477"/>
                <a:gd name="T2" fmla="*/ 323 w 527"/>
                <a:gd name="T3" fmla="*/ 348 h 477"/>
                <a:gd name="T4" fmla="*/ 150 w 527"/>
                <a:gd name="T5" fmla="*/ 325 h 477"/>
                <a:gd name="T6" fmla="*/ 328 w 527"/>
                <a:gd name="T7" fmla="*/ 93 h 477"/>
                <a:gd name="T8" fmla="*/ 275 w 527"/>
                <a:gd name="T9" fmla="*/ 0 h 477"/>
                <a:gd name="T10" fmla="*/ 52 w 527"/>
                <a:gd name="T11" fmla="*/ 382 h 477"/>
                <a:gd name="T12" fmla="*/ 403 w 527"/>
                <a:gd name="T13" fmla="*/ 392 h 477"/>
                <a:gd name="T14" fmla="*/ 497 w 527"/>
                <a:gd name="T15" fmla="*/ 274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7" h="477">
                  <a:moveTo>
                    <a:pt x="497" y="274"/>
                  </a:moveTo>
                  <a:cubicBezTo>
                    <a:pt x="497" y="274"/>
                    <a:pt x="374" y="329"/>
                    <a:pt x="323" y="348"/>
                  </a:cubicBezTo>
                  <a:cubicBezTo>
                    <a:pt x="264" y="369"/>
                    <a:pt x="160" y="360"/>
                    <a:pt x="150" y="325"/>
                  </a:cubicBezTo>
                  <a:cubicBezTo>
                    <a:pt x="132" y="258"/>
                    <a:pt x="320" y="102"/>
                    <a:pt x="328" y="93"/>
                  </a:cubicBezTo>
                  <a:cubicBezTo>
                    <a:pt x="337" y="83"/>
                    <a:pt x="281" y="14"/>
                    <a:pt x="275" y="0"/>
                  </a:cubicBezTo>
                  <a:cubicBezTo>
                    <a:pt x="275" y="0"/>
                    <a:pt x="0" y="260"/>
                    <a:pt x="52" y="382"/>
                  </a:cubicBezTo>
                  <a:cubicBezTo>
                    <a:pt x="75" y="434"/>
                    <a:pt x="279" y="477"/>
                    <a:pt x="403" y="392"/>
                  </a:cubicBezTo>
                  <a:cubicBezTo>
                    <a:pt x="527" y="307"/>
                    <a:pt x="497" y="274"/>
                    <a:pt x="497" y="274"/>
                  </a:cubicBezTo>
                  <a:close/>
                </a:path>
              </a:pathLst>
            </a:custGeom>
            <a:solidFill>
              <a:srgbClr val="414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8" name="îSḷîḍê"/>
            <p:cNvSpPr/>
            <p:nvPr/>
          </p:nvSpPr>
          <p:spPr bwMode="auto">
            <a:xfrm>
              <a:off x="6887330" y="1769282"/>
              <a:ext cx="246982" cy="500880"/>
            </a:xfrm>
            <a:custGeom>
              <a:avLst/>
              <a:gdLst>
                <a:gd name="T0" fmla="*/ 57 w 157"/>
                <a:gd name="T1" fmla="*/ 10 h 319"/>
                <a:gd name="T2" fmla="*/ 10 w 157"/>
                <a:gd name="T3" fmla="*/ 35 h 319"/>
                <a:gd name="T4" fmla="*/ 57 w 157"/>
                <a:gd name="T5" fmla="*/ 308 h 319"/>
                <a:gd name="T6" fmla="*/ 157 w 157"/>
                <a:gd name="T7" fmla="*/ 292 h 319"/>
                <a:gd name="T8" fmla="*/ 57 w 157"/>
                <a:gd name="T9" fmla="*/ 1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319">
                  <a:moveTo>
                    <a:pt x="57" y="10"/>
                  </a:moveTo>
                  <a:cubicBezTo>
                    <a:pt x="57" y="10"/>
                    <a:pt x="19" y="22"/>
                    <a:pt x="10" y="35"/>
                  </a:cubicBezTo>
                  <a:cubicBezTo>
                    <a:pt x="0" y="49"/>
                    <a:pt x="42" y="297"/>
                    <a:pt x="57" y="308"/>
                  </a:cubicBezTo>
                  <a:cubicBezTo>
                    <a:pt x="71" y="319"/>
                    <a:pt x="157" y="292"/>
                    <a:pt x="157" y="292"/>
                  </a:cubicBezTo>
                  <a:cubicBezTo>
                    <a:pt x="157" y="292"/>
                    <a:pt x="126" y="0"/>
                    <a:pt x="57" y="10"/>
                  </a:cubicBezTo>
                  <a:close/>
                </a:path>
              </a:pathLst>
            </a:custGeom>
            <a:solidFill>
              <a:srgbClr val="8EA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9" name="îṣļíḑé"/>
            <p:cNvSpPr/>
            <p:nvPr/>
          </p:nvSpPr>
          <p:spPr bwMode="auto">
            <a:xfrm>
              <a:off x="6937714" y="1753475"/>
              <a:ext cx="319101" cy="498904"/>
            </a:xfrm>
            <a:custGeom>
              <a:avLst/>
              <a:gdLst>
                <a:gd name="T0" fmla="*/ 84 w 203"/>
                <a:gd name="T1" fmla="*/ 9 h 318"/>
                <a:gd name="T2" fmla="*/ 2 w 203"/>
                <a:gd name="T3" fmla="*/ 47 h 318"/>
                <a:gd name="T4" fmla="*/ 52 w 203"/>
                <a:gd name="T5" fmla="*/ 318 h 318"/>
                <a:gd name="T6" fmla="*/ 196 w 203"/>
                <a:gd name="T7" fmla="*/ 281 h 318"/>
                <a:gd name="T8" fmla="*/ 158 w 203"/>
                <a:gd name="T9" fmla="*/ 12 h 318"/>
                <a:gd name="T10" fmla="*/ 84 w 203"/>
                <a:gd name="T11" fmla="*/ 9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318">
                  <a:moveTo>
                    <a:pt x="84" y="9"/>
                  </a:moveTo>
                  <a:cubicBezTo>
                    <a:pt x="35" y="15"/>
                    <a:pt x="0" y="21"/>
                    <a:pt x="2" y="47"/>
                  </a:cubicBezTo>
                  <a:cubicBezTo>
                    <a:pt x="4" y="72"/>
                    <a:pt x="34" y="318"/>
                    <a:pt x="52" y="318"/>
                  </a:cubicBezTo>
                  <a:cubicBezTo>
                    <a:pt x="70" y="318"/>
                    <a:pt x="188" y="285"/>
                    <a:pt x="196" y="281"/>
                  </a:cubicBezTo>
                  <a:cubicBezTo>
                    <a:pt x="203" y="278"/>
                    <a:pt x="169" y="20"/>
                    <a:pt x="158" y="12"/>
                  </a:cubicBezTo>
                  <a:cubicBezTo>
                    <a:pt x="141" y="0"/>
                    <a:pt x="132" y="3"/>
                    <a:pt x="84" y="9"/>
                  </a:cubicBezTo>
                </a:path>
              </a:pathLst>
            </a:custGeom>
            <a:solidFill>
              <a:srgbClr val="E1F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0" name="îŝḻîḓe"/>
            <p:cNvSpPr/>
            <p:nvPr/>
          </p:nvSpPr>
          <p:spPr bwMode="auto">
            <a:xfrm>
              <a:off x="6964389" y="1780149"/>
              <a:ext cx="263777" cy="410978"/>
            </a:xfrm>
            <a:custGeom>
              <a:avLst/>
              <a:gdLst>
                <a:gd name="T0" fmla="*/ 70 w 168"/>
                <a:gd name="T1" fmla="*/ 8 h 262"/>
                <a:gd name="T2" fmla="*/ 2 w 168"/>
                <a:gd name="T3" fmla="*/ 39 h 262"/>
                <a:gd name="T4" fmla="*/ 43 w 168"/>
                <a:gd name="T5" fmla="*/ 262 h 262"/>
                <a:gd name="T6" fmla="*/ 162 w 168"/>
                <a:gd name="T7" fmla="*/ 232 h 262"/>
                <a:gd name="T8" fmla="*/ 131 w 168"/>
                <a:gd name="T9" fmla="*/ 10 h 262"/>
                <a:gd name="T10" fmla="*/ 70 w 168"/>
                <a:gd name="T11" fmla="*/ 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" h="262">
                  <a:moveTo>
                    <a:pt x="70" y="8"/>
                  </a:moveTo>
                  <a:cubicBezTo>
                    <a:pt x="29" y="13"/>
                    <a:pt x="0" y="18"/>
                    <a:pt x="2" y="39"/>
                  </a:cubicBezTo>
                  <a:cubicBezTo>
                    <a:pt x="4" y="60"/>
                    <a:pt x="29" y="262"/>
                    <a:pt x="43" y="262"/>
                  </a:cubicBezTo>
                  <a:cubicBezTo>
                    <a:pt x="58" y="262"/>
                    <a:pt x="156" y="235"/>
                    <a:pt x="162" y="232"/>
                  </a:cubicBezTo>
                  <a:cubicBezTo>
                    <a:pt x="168" y="229"/>
                    <a:pt x="140" y="17"/>
                    <a:pt x="131" y="10"/>
                  </a:cubicBezTo>
                  <a:cubicBezTo>
                    <a:pt x="117" y="0"/>
                    <a:pt x="109" y="3"/>
                    <a:pt x="70" y="8"/>
                  </a:cubicBezTo>
                </a:path>
              </a:pathLst>
            </a:custGeom>
            <a:solidFill>
              <a:srgbClr val="97C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1" name="íşľîḑé"/>
            <p:cNvSpPr/>
            <p:nvPr/>
          </p:nvSpPr>
          <p:spPr bwMode="auto">
            <a:xfrm>
              <a:off x="7110602" y="2179273"/>
              <a:ext cx="32602" cy="32602"/>
            </a:xfrm>
            <a:prstGeom prst="ellipse">
              <a:avLst/>
            </a:prstGeom>
            <a:solidFill>
              <a:srgbClr val="A6D6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2" name="iSḻïde"/>
            <p:cNvSpPr/>
            <p:nvPr/>
          </p:nvSpPr>
          <p:spPr bwMode="auto">
            <a:xfrm>
              <a:off x="6972292" y="1791017"/>
              <a:ext cx="247970" cy="389244"/>
            </a:xfrm>
            <a:custGeom>
              <a:avLst/>
              <a:gdLst>
                <a:gd name="T0" fmla="*/ 66 w 158"/>
                <a:gd name="T1" fmla="*/ 8 h 248"/>
                <a:gd name="T2" fmla="*/ 2 w 158"/>
                <a:gd name="T3" fmla="*/ 37 h 248"/>
                <a:gd name="T4" fmla="*/ 41 w 158"/>
                <a:gd name="T5" fmla="*/ 248 h 248"/>
                <a:gd name="T6" fmla="*/ 152 w 158"/>
                <a:gd name="T7" fmla="*/ 219 h 248"/>
                <a:gd name="T8" fmla="*/ 123 w 158"/>
                <a:gd name="T9" fmla="*/ 10 h 248"/>
                <a:gd name="T10" fmla="*/ 66 w 158"/>
                <a:gd name="T11" fmla="*/ 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248">
                  <a:moveTo>
                    <a:pt x="66" y="8"/>
                  </a:moveTo>
                  <a:cubicBezTo>
                    <a:pt x="27" y="13"/>
                    <a:pt x="0" y="17"/>
                    <a:pt x="2" y="37"/>
                  </a:cubicBezTo>
                  <a:cubicBezTo>
                    <a:pt x="4" y="57"/>
                    <a:pt x="27" y="248"/>
                    <a:pt x="41" y="248"/>
                  </a:cubicBezTo>
                  <a:cubicBezTo>
                    <a:pt x="55" y="248"/>
                    <a:pt x="146" y="222"/>
                    <a:pt x="152" y="219"/>
                  </a:cubicBezTo>
                  <a:cubicBezTo>
                    <a:pt x="158" y="216"/>
                    <a:pt x="132" y="16"/>
                    <a:pt x="123" y="10"/>
                  </a:cubicBezTo>
                  <a:cubicBezTo>
                    <a:pt x="110" y="0"/>
                    <a:pt x="103" y="3"/>
                    <a:pt x="66" y="8"/>
                  </a:cubicBezTo>
                </a:path>
              </a:pathLst>
            </a:custGeom>
            <a:solidFill>
              <a:srgbClr val="A6D6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3" name="iš1iďê"/>
            <p:cNvSpPr/>
            <p:nvPr/>
          </p:nvSpPr>
          <p:spPr bwMode="auto">
            <a:xfrm>
              <a:off x="6842873" y="1940194"/>
              <a:ext cx="244018" cy="226236"/>
            </a:xfrm>
            <a:custGeom>
              <a:avLst/>
              <a:gdLst>
                <a:gd name="T0" fmla="*/ 32 w 155"/>
                <a:gd name="T1" fmla="*/ 23 h 144"/>
                <a:gd name="T2" fmla="*/ 77 w 155"/>
                <a:gd name="T3" fmla="*/ 4 h 144"/>
                <a:gd name="T4" fmla="*/ 116 w 155"/>
                <a:gd name="T5" fmla="*/ 26 h 144"/>
                <a:gd name="T6" fmla="*/ 63 w 155"/>
                <a:gd name="T7" fmla="*/ 50 h 144"/>
                <a:gd name="T8" fmla="*/ 130 w 155"/>
                <a:gd name="T9" fmla="*/ 50 h 144"/>
                <a:gd name="T10" fmla="*/ 127 w 155"/>
                <a:gd name="T11" fmla="*/ 79 h 144"/>
                <a:gd name="T12" fmla="*/ 65 w 155"/>
                <a:gd name="T13" fmla="*/ 98 h 144"/>
                <a:gd name="T14" fmla="*/ 130 w 155"/>
                <a:gd name="T15" fmla="*/ 115 h 144"/>
                <a:gd name="T16" fmla="*/ 79 w 155"/>
                <a:gd name="T17" fmla="*/ 143 h 144"/>
                <a:gd name="T18" fmla="*/ 47 w 155"/>
                <a:gd name="T19" fmla="*/ 102 h 144"/>
                <a:gd name="T20" fmla="*/ 34 w 155"/>
                <a:gd name="T21" fmla="*/ 58 h 144"/>
                <a:gd name="T22" fmla="*/ 32 w 155"/>
                <a:gd name="T23" fmla="*/ 2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5" h="144">
                  <a:moveTo>
                    <a:pt x="32" y="23"/>
                  </a:moveTo>
                  <a:cubicBezTo>
                    <a:pt x="32" y="23"/>
                    <a:pt x="53" y="7"/>
                    <a:pt x="77" y="4"/>
                  </a:cubicBezTo>
                  <a:cubicBezTo>
                    <a:pt x="102" y="0"/>
                    <a:pt x="139" y="9"/>
                    <a:pt x="116" y="26"/>
                  </a:cubicBezTo>
                  <a:cubicBezTo>
                    <a:pt x="91" y="44"/>
                    <a:pt x="63" y="50"/>
                    <a:pt x="63" y="50"/>
                  </a:cubicBezTo>
                  <a:cubicBezTo>
                    <a:pt x="63" y="50"/>
                    <a:pt x="113" y="44"/>
                    <a:pt x="130" y="50"/>
                  </a:cubicBezTo>
                  <a:cubicBezTo>
                    <a:pt x="146" y="55"/>
                    <a:pt x="155" y="71"/>
                    <a:pt x="127" y="79"/>
                  </a:cubicBezTo>
                  <a:cubicBezTo>
                    <a:pt x="98" y="87"/>
                    <a:pt x="65" y="98"/>
                    <a:pt x="65" y="98"/>
                  </a:cubicBezTo>
                  <a:cubicBezTo>
                    <a:pt x="65" y="98"/>
                    <a:pt x="112" y="101"/>
                    <a:pt x="130" y="115"/>
                  </a:cubicBezTo>
                  <a:cubicBezTo>
                    <a:pt x="148" y="128"/>
                    <a:pt x="104" y="142"/>
                    <a:pt x="79" y="143"/>
                  </a:cubicBezTo>
                  <a:cubicBezTo>
                    <a:pt x="54" y="144"/>
                    <a:pt x="3" y="121"/>
                    <a:pt x="47" y="102"/>
                  </a:cubicBezTo>
                  <a:cubicBezTo>
                    <a:pt x="47" y="102"/>
                    <a:pt x="7" y="81"/>
                    <a:pt x="34" y="58"/>
                  </a:cubicBezTo>
                  <a:cubicBezTo>
                    <a:pt x="34" y="58"/>
                    <a:pt x="0" y="56"/>
                    <a:pt x="32" y="23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4" name="i$ḷïďé"/>
            <p:cNvSpPr/>
            <p:nvPr/>
          </p:nvSpPr>
          <p:spPr bwMode="auto">
            <a:xfrm>
              <a:off x="7083927" y="1464012"/>
              <a:ext cx="844679" cy="1308018"/>
            </a:xfrm>
            <a:custGeom>
              <a:avLst/>
              <a:gdLst>
                <a:gd name="T0" fmla="*/ 84 w 538"/>
                <a:gd name="T1" fmla="*/ 660 h 834"/>
                <a:gd name="T2" fmla="*/ 51 w 538"/>
                <a:gd name="T3" fmla="*/ 458 h 834"/>
                <a:gd name="T4" fmla="*/ 32 w 538"/>
                <a:gd name="T5" fmla="*/ 181 h 834"/>
                <a:gd name="T6" fmla="*/ 331 w 538"/>
                <a:gd name="T7" fmla="*/ 24 h 834"/>
                <a:gd name="T8" fmla="*/ 518 w 538"/>
                <a:gd name="T9" fmla="*/ 276 h 834"/>
                <a:gd name="T10" fmla="*/ 341 w 538"/>
                <a:gd name="T11" fmla="*/ 758 h 834"/>
                <a:gd name="T12" fmla="*/ 84 w 538"/>
                <a:gd name="T13" fmla="*/ 66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8" h="834">
                  <a:moveTo>
                    <a:pt x="84" y="660"/>
                  </a:moveTo>
                  <a:cubicBezTo>
                    <a:pt x="84" y="660"/>
                    <a:pt x="72" y="524"/>
                    <a:pt x="51" y="458"/>
                  </a:cubicBezTo>
                  <a:cubicBezTo>
                    <a:pt x="30" y="392"/>
                    <a:pt x="0" y="281"/>
                    <a:pt x="32" y="181"/>
                  </a:cubicBezTo>
                  <a:cubicBezTo>
                    <a:pt x="63" y="82"/>
                    <a:pt x="207" y="0"/>
                    <a:pt x="331" y="24"/>
                  </a:cubicBezTo>
                  <a:cubicBezTo>
                    <a:pt x="455" y="48"/>
                    <a:pt x="538" y="136"/>
                    <a:pt x="518" y="276"/>
                  </a:cubicBezTo>
                  <a:cubicBezTo>
                    <a:pt x="499" y="416"/>
                    <a:pt x="428" y="682"/>
                    <a:pt x="341" y="758"/>
                  </a:cubicBezTo>
                  <a:cubicBezTo>
                    <a:pt x="255" y="834"/>
                    <a:pt x="84" y="660"/>
                    <a:pt x="84" y="660"/>
                  </a:cubicBezTo>
                </a:path>
              </a:pathLst>
            </a:custGeom>
            <a:solidFill>
              <a:srgbClr val="4F25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5" name="ísḷíḋè"/>
            <p:cNvSpPr/>
            <p:nvPr/>
          </p:nvSpPr>
          <p:spPr bwMode="auto">
            <a:xfrm>
              <a:off x="6865596" y="2442062"/>
              <a:ext cx="826896" cy="862462"/>
            </a:xfrm>
            <a:custGeom>
              <a:avLst/>
              <a:gdLst>
                <a:gd name="T0" fmla="*/ 309 w 527"/>
                <a:gd name="T1" fmla="*/ 0 h 550"/>
                <a:gd name="T2" fmla="*/ 234 w 527"/>
                <a:gd name="T3" fmla="*/ 5 h 550"/>
                <a:gd name="T4" fmla="*/ 108 w 527"/>
                <a:gd name="T5" fmla="*/ 134 h 550"/>
                <a:gd name="T6" fmla="*/ 98 w 527"/>
                <a:gd name="T7" fmla="*/ 265 h 550"/>
                <a:gd name="T8" fmla="*/ 0 w 527"/>
                <a:gd name="T9" fmla="*/ 477 h 550"/>
                <a:gd name="T10" fmla="*/ 28 w 527"/>
                <a:gd name="T11" fmla="*/ 524 h 550"/>
                <a:gd name="T12" fmla="*/ 44 w 527"/>
                <a:gd name="T13" fmla="*/ 516 h 550"/>
                <a:gd name="T14" fmla="*/ 75 w 527"/>
                <a:gd name="T15" fmla="*/ 550 h 550"/>
                <a:gd name="T16" fmla="*/ 335 w 527"/>
                <a:gd name="T17" fmla="*/ 538 h 550"/>
                <a:gd name="T18" fmla="*/ 358 w 527"/>
                <a:gd name="T19" fmla="*/ 345 h 550"/>
                <a:gd name="T20" fmla="*/ 512 w 527"/>
                <a:gd name="T21" fmla="*/ 98 h 550"/>
                <a:gd name="T22" fmla="*/ 402 w 527"/>
                <a:gd name="T23" fmla="*/ 16 h 550"/>
                <a:gd name="T24" fmla="*/ 309 w 527"/>
                <a:gd name="T2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7" h="550">
                  <a:moveTo>
                    <a:pt x="309" y="0"/>
                  </a:moveTo>
                  <a:cubicBezTo>
                    <a:pt x="309" y="0"/>
                    <a:pt x="257" y="4"/>
                    <a:pt x="234" y="5"/>
                  </a:cubicBezTo>
                  <a:cubicBezTo>
                    <a:pt x="211" y="5"/>
                    <a:pt x="152" y="74"/>
                    <a:pt x="108" y="134"/>
                  </a:cubicBezTo>
                  <a:cubicBezTo>
                    <a:pt x="64" y="195"/>
                    <a:pt x="97" y="250"/>
                    <a:pt x="98" y="265"/>
                  </a:cubicBezTo>
                  <a:cubicBezTo>
                    <a:pt x="100" y="281"/>
                    <a:pt x="16" y="443"/>
                    <a:pt x="0" y="477"/>
                  </a:cubicBezTo>
                  <a:cubicBezTo>
                    <a:pt x="0" y="477"/>
                    <a:pt x="20" y="523"/>
                    <a:pt x="28" y="524"/>
                  </a:cubicBezTo>
                  <a:cubicBezTo>
                    <a:pt x="37" y="525"/>
                    <a:pt x="44" y="516"/>
                    <a:pt x="44" y="516"/>
                  </a:cubicBezTo>
                  <a:cubicBezTo>
                    <a:pt x="44" y="516"/>
                    <a:pt x="57" y="550"/>
                    <a:pt x="75" y="550"/>
                  </a:cubicBezTo>
                  <a:cubicBezTo>
                    <a:pt x="94" y="549"/>
                    <a:pt x="305" y="550"/>
                    <a:pt x="335" y="538"/>
                  </a:cubicBezTo>
                  <a:cubicBezTo>
                    <a:pt x="335" y="529"/>
                    <a:pt x="331" y="385"/>
                    <a:pt x="358" y="345"/>
                  </a:cubicBezTo>
                  <a:cubicBezTo>
                    <a:pt x="384" y="305"/>
                    <a:pt x="498" y="155"/>
                    <a:pt x="512" y="98"/>
                  </a:cubicBezTo>
                  <a:cubicBezTo>
                    <a:pt x="527" y="40"/>
                    <a:pt x="426" y="23"/>
                    <a:pt x="402" y="16"/>
                  </a:cubicBezTo>
                  <a:cubicBezTo>
                    <a:pt x="378" y="9"/>
                    <a:pt x="309" y="0"/>
                    <a:pt x="309" y="0"/>
                  </a:cubicBezTo>
                  <a:close/>
                </a:path>
              </a:pathLst>
            </a:custGeom>
            <a:solidFill>
              <a:srgbClr val="414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6" name="îṣļiḓé"/>
            <p:cNvSpPr/>
            <p:nvPr/>
          </p:nvSpPr>
          <p:spPr bwMode="auto">
            <a:xfrm>
              <a:off x="7074048" y="2456881"/>
              <a:ext cx="425797" cy="391220"/>
            </a:xfrm>
            <a:custGeom>
              <a:avLst/>
              <a:gdLst>
                <a:gd name="T0" fmla="*/ 269 w 271"/>
                <a:gd name="T1" fmla="*/ 28 h 250"/>
                <a:gd name="T2" fmla="*/ 176 w 271"/>
                <a:gd name="T3" fmla="*/ 159 h 250"/>
                <a:gd name="T4" fmla="*/ 0 w 271"/>
                <a:gd name="T5" fmla="*/ 250 h 250"/>
                <a:gd name="T6" fmla="*/ 10 w 271"/>
                <a:gd name="T7" fmla="*/ 200 h 250"/>
                <a:gd name="T8" fmla="*/ 105 w 271"/>
                <a:gd name="T9" fmla="*/ 42 h 250"/>
                <a:gd name="T10" fmla="*/ 176 w 271"/>
                <a:gd name="T11" fmla="*/ 0 h 250"/>
                <a:gd name="T12" fmla="*/ 269 w 271"/>
                <a:gd name="T13" fmla="*/ 2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250">
                  <a:moveTo>
                    <a:pt x="269" y="28"/>
                  </a:moveTo>
                  <a:cubicBezTo>
                    <a:pt x="267" y="37"/>
                    <a:pt x="222" y="113"/>
                    <a:pt x="176" y="159"/>
                  </a:cubicBezTo>
                  <a:cubicBezTo>
                    <a:pt x="130" y="205"/>
                    <a:pt x="0" y="250"/>
                    <a:pt x="0" y="250"/>
                  </a:cubicBezTo>
                  <a:cubicBezTo>
                    <a:pt x="0" y="250"/>
                    <a:pt x="0" y="231"/>
                    <a:pt x="10" y="200"/>
                  </a:cubicBezTo>
                  <a:cubicBezTo>
                    <a:pt x="19" y="170"/>
                    <a:pt x="86" y="62"/>
                    <a:pt x="105" y="42"/>
                  </a:cubicBezTo>
                  <a:cubicBezTo>
                    <a:pt x="125" y="22"/>
                    <a:pt x="176" y="0"/>
                    <a:pt x="176" y="0"/>
                  </a:cubicBezTo>
                  <a:cubicBezTo>
                    <a:pt x="176" y="0"/>
                    <a:pt x="271" y="19"/>
                    <a:pt x="269" y="28"/>
                  </a:cubicBezTo>
                  <a:close/>
                </a:path>
              </a:pathLst>
            </a:custGeom>
            <a:solidFill>
              <a:srgbClr val="A1AC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7" name="işľiḍè"/>
            <p:cNvSpPr/>
            <p:nvPr/>
          </p:nvSpPr>
          <p:spPr bwMode="auto">
            <a:xfrm>
              <a:off x="7049350" y="2449965"/>
              <a:ext cx="301318" cy="398136"/>
            </a:xfrm>
            <a:custGeom>
              <a:avLst/>
              <a:gdLst>
                <a:gd name="T0" fmla="*/ 175 w 192"/>
                <a:gd name="T1" fmla="*/ 4 h 254"/>
                <a:gd name="T2" fmla="*/ 106 w 192"/>
                <a:gd name="T3" fmla="*/ 4 h 254"/>
                <a:gd name="T4" fmla="*/ 106 w 192"/>
                <a:gd name="T5" fmla="*/ 42 h 254"/>
                <a:gd name="T6" fmla="*/ 51 w 192"/>
                <a:gd name="T7" fmla="*/ 51 h 254"/>
                <a:gd name="T8" fmla="*/ 16 w 192"/>
                <a:gd name="T9" fmla="*/ 254 h 254"/>
                <a:gd name="T10" fmla="*/ 51 w 192"/>
                <a:gd name="T11" fmla="*/ 163 h 254"/>
                <a:gd name="T12" fmla="*/ 166 w 192"/>
                <a:gd name="T13" fmla="*/ 19 h 254"/>
                <a:gd name="T14" fmla="*/ 175 w 192"/>
                <a:gd name="T15" fmla="*/ 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2" h="254">
                  <a:moveTo>
                    <a:pt x="175" y="4"/>
                  </a:moveTo>
                  <a:cubicBezTo>
                    <a:pt x="175" y="4"/>
                    <a:pt x="128" y="0"/>
                    <a:pt x="106" y="4"/>
                  </a:cubicBezTo>
                  <a:cubicBezTo>
                    <a:pt x="106" y="4"/>
                    <a:pt x="102" y="23"/>
                    <a:pt x="106" y="42"/>
                  </a:cubicBezTo>
                  <a:cubicBezTo>
                    <a:pt x="106" y="42"/>
                    <a:pt x="58" y="47"/>
                    <a:pt x="51" y="51"/>
                  </a:cubicBezTo>
                  <a:cubicBezTo>
                    <a:pt x="51" y="51"/>
                    <a:pt x="0" y="186"/>
                    <a:pt x="16" y="254"/>
                  </a:cubicBezTo>
                  <a:cubicBezTo>
                    <a:pt x="16" y="254"/>
                    <a:pt x="18" y="226"/>
                    <a:pt x="51" y="163"/>
                  </a:cubicBezTo>
                  <a:cubicBezTo>
                    <a:pt x="83" y="100"/>
                    <a:pt x="140" y="33"/>
                    <a:pt x="166" y="19"/>
                  </a:cubicBezTo>
                  <a:cubicBezTo>
                    <a:pt x="192" y="4"/>
                    <a:pt x="175" y="4"/>
                    <a:pt x="175" y="4"/>
                  </a:cubicBezTo>
                  <a:close/>
                </a:path>
              </a:pathLst>
            </a:custGeom>
            <a:solidFill>
              <a:srgbClr val="515D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8" name="ïŝļídê"/>
            <p:cNvSpPr/>
            <p:nvPr/>
          </p:nvSpPr>
          <p:spPr bwMode="auto">
            <a:xfrm>
              <a:off x="7310163" y="2407484"/>
              <a:ext cx="104720" cy="106696"/>
            </a:xfrm>
            <a:custGeom>
              <a:avLst/>
              <a:gdLst>
                <a:gd name="T0" fmla="*/ 15 w 67"/>
                <a:gd name="T1" fmla="*/ 62 h 68"/>
                <a:gd name="T2" fmla="*/ 0 w 67"/>
                <a:gd name="T3" fmla="*/ 13 h 68"/>
                <a:gd name="T4" fmla="*/ 46 w 67"/>
                <a:gd name="T5" fmla="*/ 0 h 68"/>
                <a:gd name="T6" fmla="*/ 15 w 67"/>
                <a:gd name="T7" fmla="*/ 6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68">
                  <a:moveTo>
                    <a:pt x="15" y="62"/>
                  </a:moveTo>
                  <a:cubicBezTo>
                    <a:pt x="9" y="66"/>
                    <a:pt x="0" y="13"/>
                    <a:pt x="0" y="13"/>
                  </a:cubicBezTo>
                  <a:cubicBezTo>
                    <a:pt x="4" y="11"/>
                    <a:pt x="46" y="0"/>
                    <a:pt x="46" y="0"/>
                  </a:cubicBezTo>
                  <a:cubicBezTo>
                    <a:pt x="67" y="68"/>
                    <a:pt x="22" y="58"/>
                    <a:pt x="15" y="62"/>
                  </a:cubicBezTo>
                  <a:close/>
                </a:path>
              </a:pathLst>
            </a:custGeom>
            <a:solidFill>
              <a:srgbClr val="B9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9" name="íṩḻiḍé"/>
            <p:cNvSpPr/>
            <p:nvPr/>
          </p:nvSpPr>
          <p:spPr bwMode="auto">
            <a:xfrm>
              <a:off x="7215322" y="2179273"/>
              <a:ext cx="353678" cy="487049"/>
            </a:xfrm>
            <a:custGeom>
              <a:avLst/>
              <a:gdLst>
                <a:gd name="T0" fmla="*/ 97 w 225"/>
                <a:gd name="T1" fmla="*/ 101 h 311"/>
                <a:gd name="T2" fmla="*/ 97 w 225"/>
                <a:gd name="T3" fmla="*/ 196 h 311"/>
                <a:gd name="T4" fmla="*/ 25 w 225"/>
                <a:gd name="T5" fmla="*/ 247 h 311"/>
                <a:gd name="T6" fmla="*/ 0 w 225"/>
                <a:gd name="T7" fmla="*/ 311 h 311"/>
                <a:gd name="T8" fmla="*/ 75 w 225"/>
                <a:gd name="T9" fmla="*/ 261 h 311"/>
                <a:gd name="T10" fmla="*/ 158 w 225"/>
                <a:gd name="T11" fmla="*/ 201 h 311"/>
                <a:gd name="T12" fmla="*/ 212 w 225"/>
                <a:gd name="T13" fmla="*/ 32 h 311"/>
                <a:gd name="T14" fmla="*/ 97 w 225"/>
                <a:gd name="T15" fmla="*/ 10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5" h="311">
                  <a:moveTo>
                    <a:pt x="97" y="101"/>
                  </a:moveTo>
                  <a:cubicBezTo>
                    <a:pt x="97" y="101"/>
                    <a:pt x="106" y="176"/>
                    <a:pt x="97" y="196"/>
                  </a:cubicBezTo>
                  <a:cubicBezTo>
                    <a:pt x="97" y="196"/>
                    <a:pt x="39" y="227"/>
                    <a:pt x="25" y="247"/>
                  </a:cubicBezTo>
                  <a:cubicBezTo>
                    <a:pt x="11" y="266"/>
                    <a:pt x="0" y="311"/>
                    <a:pt x="0" y="311"/>
                  </a:cubicBezTo>
                  <a:cubicBezTo>
                    <a:pt x="0" y="311"/>
                    <a:pt x="33" y="283"/>
                    <a:pt x="75" y="261"/>
                  </a:cubicBezTo>
                  <a:cubicBezTo>
                    <a:pt x="117" y="238"/>
                    <a:pt x="148" y="210"/>
                    <a:pt x="158" y="201"/>
                  </a:cubicBezTo>
                  <a:cubicBezTo>
                    <a:pt x="168" y="193"/>
                    <a:pt x="199" y="64"/>
                    <a:pt x="212" y="32"/>
                  </a:cubicBezTo>
                  <a:cubicBezTo>
                    <a:pt x="225" y="0"/>
                    <a:pt x="105" y="81"/>
                    <a:pt x="97" y="101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0" name="îṥ1ïḍè"/>
            <p:cNvSpPr/>
            <p:nvPr/>
          </p:nvSpPr>
          <p:spPr bwMode="auto">
            <a:xfrm>
              <a:off x="7414884" y="2420327"/>
              <a:ext cx="111636" cy="109660"/>
            </a:xfrm>
            <a:custGeom>
              <a:avLst/>
              <a:gdLst>
                <a:gd name="T0" fmla="*/ 63 w 71"/>
                <a:gd name="T1" fmla="*/ 44 h 70"/>
                <a:gd name="T2" fmla="*/ 70 w 71"/>
                <a:gd name="T3" fmla="*/ 8 h 70"/>
                <a:gd name="T4" fmla="*/ 0 w 71"/>
                <a:gd name="T5" fmla="*/ 14 h 70"/>
                <a:gd name="T6" fmla="*/ 15 w 71"/>
                <a:gd name="T7" fmla="*/ 70 h 70"/>
                <a:gd name="T8" fmla="*/ 63 w 71"/>
                <a:gd name="T9" fmla="*/ 4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0">
                  <a:moveTo>
                    <a:pt x="63" y="44"/>
                  </a:moveTo>
                  <a:cubicBezTo>
                    <a:pt x="63" y="44"/>
                    <a:pt x="69" y="15"/>
                    <a:pt x="70" y="8"/>
                  </a:cubicBezTo>
                  <a:cubicBezTo>
                    <a:pt x="71" y="0"/>
                    <a:pt x="14" y="10"/>
                    <a:pt x="0" y="14"/>
                  </a:cubicBezTo>
                  <a:cubicBezTo>
                    <a:pt x="0" y="14"/>
                    <a:pt x="6" y="70"/>
                    <a:pt x="15" y="70"/>
                  </a:cubicBezTo>
                  <a:cubicBezTo>
                    <a:pt x="23" y="70"/>
                    <a:pt x="63" y="44"/>
                    <a:pt x="63" y="44"/>
                  </a:cubicBezTo>
                  <a:close/>
                </a:path>
              </a:pathLst>
            </a:custGeom>
            <a:solidFill>
              <a:srgbClr val="B9C4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1" name="ïṧḷîḋè"/>
            <p:cNvSpPr/>
            <p:nvPr/>
          </p:nvSpPr>
          <p:spPr bwMode="auto">
            <a:xfrm>
              <a:off x="7074048" y="2467748"/>
              <a:ext cx="529529" cy="437653"/>
            </a:xfrm>
            <a:custGeom>
              <a:avLst/>
              <a:gdLst>
                <a:gd name="T0" fmla="*/ 274 w 337"/>
                <a:gd name="T1" fmla="*/ 0 h 279"/>
                <a:gd name="T2" fmla="*/ 309 w 337"/>
                <a:gd name="T3" fmla="*/ 24 h 279"/>
                <a:gd name="T4" fmla="*/ 337 w 337"/>
                <a:gd name="T5" fmla="*/ 67 h 279"/>
                <a:gd name="T6" fmla="*/ 252 w 337"/>
                <a:gd name="T7" fmla="*/ 83 h 279"/>
                <a:gd name="T8" fmla="*/ 287 w 337"/>
                <a:gd name="T9" fmla="*/ 135 h 279"/>
                <a:gd name="T10" fmla="*/ 0 w 337"/>
                <a:gd name="T11" fmla="*/ 243 h 279"/>
                <a:gd name="T12" fmla="*/ 169 w 337"/>
                <a:gd name="T13" fmla="*/ 147 h 279"/>
                <a:gd name="T14" fmla="*/ 274 w 337"/>
                <a:gd name="T1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7" h="279">
                  <a:moveTo>
                    <a:pt x="274" y="0"/>
                  </a:moveTo>
                  <a:cubicBezTo>
                    <a:pt x="274" y="0"/>
                    <a:pt x="298" y="7"/>
                    <a:pt x="309" y="24"/>
                  </a:cubicBezTo>
                  <a:cubicBezTo>
                    <a:pt x="321" y="41"/>
                    <a:pt x="337" y="67"/>
                    <a:pt x="337" y="67"/>
                  </a:cubicBezTo>
                  <a:cubicBezTo>
                    <a:pt x="337" y="67"/>
                    <a:pt x="257" y="85"/>
                    <a:pt x="252" y="83"/>
                  </a:cubicBezTo>
                  <a:cubicBezTo>
                    <a:pt x="252" y="83"/>
                    <a:pt x="286" y="129"/>
                    <a:pt x="287" y="135"/>
                  </a:cubicBezTo>
                  <a:cubicBezTo>
                    <a:pt x="288" y="141"/>
                    <a:pt x="160" y="279"/>
                    <a:pt x="0" y="243"/>
                  </a:cubicBezTo>
                  <a:cubicBezTo>
                    <a:pt x="0" y="243"/>
                    <a:pt x="143" y="174"/>
                    <a:pt x="169" y="147"/>
                  </a:cubicBezTo>
                  <a:cubicBezTo>
                    <a:pt x="195" y="119"/>
                    <a:pt x="255" y="44"/>
                    <a:pt x="274" y="0"/>
                  </a:cubicBezTo>
                  <a:close/>
                </a:path>
              </a:pathLst>
            </a:custGeom>
            <a:solidFill>
              <a:srgbClr val="515D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2" name="îş1îďê"/>
            <p:cNvSpPr/>
            <p:nvPr/>
          </p:nvSpPr>
          <p:spPr bwMode="auto">
            <a:xfrm>
              <a:off x="6992050" y="2857980"/>
              <a:ext cx="77058" cy="207465"/>
            </a:xfrm>
            <a:custGeom>
              <a:avLst/>
              <a:gdLst>
                <a:gd name="T0" fmla="*/ 49 w 49"/>
                <a:gd name="T1" fmla="*/ 0 h 132"/>
                <a:gd name="T2" fmla="*/ 39 w 49"/>
                <a:gd name="T3" fmla="*/ 45 h 132"/>
                <a:gd name="T4" fmla="*/ 0 w 49"/>
                <a:gd name="T5" fmla="*/ 132 h 132"/>
                <a:gd name="T6" fmla="*/ 49 w 49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132">
                  <a:moveTo>
                    <a:pt x="49" y="0"/>
                  </a:moveTo>
                  <a:cubicBezTo>
                    <a:pt x="49" y="0"/>
                    <a:pt x="45" y="25"/>
                    <a:pt x="39" y="45"/>
                  </a:cubicBezTo>
                  <a:cubicBezTo>
                    <a:pt x="34" y="64"/>
                    <a:pt x="0" y="132"/>
                    <a:pt x="0" y="132"/>
                  </a:cubicBezTo>
                  <a:lnTo>
                    <a:pt x="49" y="0"/>
                  </a:lnTo>
                  <a:close/>
                </a:path>
              </a:pathLst>
            </a:custGeom>
            <a:solidFill>
              <a:srgbClr val="1B23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3" name="íSḷíďe"/>
            <p:cNvSpPr/>
            <p:nvPr/>
          </p:nvSpPr>
          <p:spPr bwMode="auto">
            <a:xfrm>
              <a:off x="7103686" y="2669285"/>
              <a:ext cx="106696" cy="167948"/>
            </a:xfrm>
            <a:custGeom>
              <a:avLst/>
              <a:gdLst>
                <a:gd name="T0" fmla="*/ 68 w 68"/>
                <a:gd name="T1" fmla="*/ 0 h 107"/>
                <a:gd name="T2" fmla="*/ 38 w 68"/>
                <a:gd name="T3" fmla="*/ 26 h 107"/>
                <a:gd name="T4" fmla="*/ 5 w 68"/>
                <a:gd name="T5" fmla="*/ 97 h 107"/>
                <a:gd name="T6" fmla="*/ 68 w 68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07">
                  <a:moveTo>
                    <a:pt x="68" y="0"/>
                  </a:moveTo>
                  <a:cubicBezTo>
                    <a:pt x="68" y="0"/>
                    <a:pt x="48" y="11"/>
                    <a:pt x="38" y="26"/>
                  </a:cubicBezTo>
                  <a:cubicBezTo>
                    <a:pt x="28" y="41"/>
                    <a:pt x="11" y="87"/>
                    <a:pt x="5" y="97"/>
                  </a:cubicBezTo>
                  <a:cubicBezTo>
                    <a:pt x="0" y="107"/>
                    <a:pt x="41" y="19"/>
                    <a:pt x="68" y="0"/>
                  </a:cubicBezTo>
                  <a:close/>
                </a:path>
              </a:pathLst>
            </a:custGeom>
            <a:solidFill>
              <a:srgbClr val="758A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4" name="ïş1ïďê"/>
            <p:cNvSpPr/>
            <p:nvPr/>
          </p:nvSpPr>
          <p:spPr bwMode="auto">
            <a:xfrm>
              <a:off x="7576904" y="2492446"/>
              <a:ext cx="307246" cy="736007"/>
            </a:xfrm>
            <a:custGeom>
              <a:avLst/>
              <a:gdLst>
                <a:gd name="T0" fmla="*/ 4 w 196"/>
                <a:gd name="T1" fmla="*/ 0 h 469"/>
                <a:gd name="T2" fmla="*/ 71 w 196"/>
                <a:gd name="T3" fmla="*/ 24 h 469"/>
                <a:gd name="T4" fmla="*/ 176 w 196"/>
                <a:gd name="T5" fmla="*/ 375 h 469"/>
                <a:gd name="T6" fmla="*/ 61 w 196"/>
                <a:gd name="T7" fmla="*/ 382 h 469"/>
                <a:gd name="T8" fmla="*/ 4 w 196"/>
                <a:gd name="T9" fmla="*/ 218 h 469"/>
                <a:gd name="T10" fmla="*/ 4 w 196"/>
                <a:gd name="T11" fmla="*/ 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469">
                  <a:moveTo>
                    <a:pt x="4" y="0"/>
                  </a:moveTo>
                  <a:cubicBezTo>
                    <a:pt x="7" y="1"/>
                    <a:pt x="56" y="13"/>
                    <a:pt x="71" y="24"/>
                  </a:cubicBezTo>
                  <a:cubicBezTo>
                    <a:pt x="87" y="35"/>
                    <a:pt x="156" y="309"/>
                    <a:pt x="176" y="375"/>
                  </a:cubicBezTo>
                  <a:cubicBezTo>
                    <a:pt x="196" y="442"/>
                    <a:pt x="106" y="469"/>
                    <a:pt x="61" y="382"/>
                  </a:cubicBezTo>
                  <a:cubicBezTo>
                    <a:pt x="16" y="296"/>
                    <a:pt x="7" y="245"/>
                    <a:pt x="4" y="218"/>
                  </a:cubicBezTo>
                  <a:cubicBezTo>
                    <a:pt x="0" y="191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414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5" name="íṩliḓè"/>
            <p:cNvSpPr/>
            <p:nvPr/>
          </p:nvSpPr>
          <p:spPr bwMode="auto">
            <a:xfrm>
              <a:off x="7548254" y="2497386"/>
              <a:ext cx="405050" cy="377389"/>
            </a:xfrm>
            <a:custGeom>
              <a:avLst/>
              <a:gdLst>
                <a:gd name="T0" fmla="*/ 45 w 258"/>
                <a:gd name="T1" fmla="*/ 99 h 241"/>
                <a:gd name="T2" fmla="*/ 10 w 258"/>
                <a:gd name="T3" fmla="*/ 53 h 241"/>
                <a:gd name="T4" fmla="*/ 10 w 258"/>
                <a:gd name="T5" fmla="*/ 149 h 241"/>
                <a:gd name="T6" fmla="*/ 68 w 258"/>
                <a:gd name="T7" fmla="*/ 224 h 241"/>
                <a:gd name="T8" fmla="*/ 237 w 258"/>
                <a:gd name="T9" fmla="*/ 159 h 241"/>
                <a:gd name="T10" fmla="*/ 167 w 258"/>
                <a:gd name="T11" fmla="*/ 139 h 241"/>
                <a:gd name="T12" fmla="*/ 249 w 258"/>
                <a:gd name="T13" fmla="*/ 63 h 241"/>
                <a:gd name="T14" fmla="*/ 133 w 258"/>
                <a:gd name="T15" fmla="*/ 99 h 241"/>
                <a:gd name="T16" fmla="*/ 170 w 258"/>
                <a:gd name="T17" fmla="*/ 12 h 241"/>
                <a:gd name="T18" fmla="*/ 89 w 258"/>
                <a:gd name="T19" fmla="*/ 80 h 241"/>
                <a:gd name="T20" fmla="*/ 45 w 258"/>
                <a:gd name="T21" fmla="*/ 99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8" h="241">
                  <a:moveTo>
                    <a:pt x="45" y="99"/>
                  </a:moveTo>
                  <a:cubicBezTo>
                    <a:pt x="36" y="81"/>
                    <a:pt x="18" y="52"/>
                    <a:pt x="10" y="53"/>
                  </a:cubicBezTo>
                  <a:cubicBezTo>
                    <a:pt x="2" y="55"/>
                    <a:pt x="0" y="117"/>
                    <a:pt x="10" y="149"/>
                  </a:cubicBezTo>
                  <a:cubicBezTo>
                    <a:pt x="20" y="180"/>
                    <a:pt x="55" y="216"/>
                    <a:pt x="68" y="224"/>
                  </a:cubicBezTo>
                  <a:cubicBezTo>
                    <a:pt x="96" y="241"/>
                    <a:pt x="217" y="166"/>
                    <a:pt x="237" y="159"/>
                  </a:cubicBezTo>
                  <a:cubicBezTo>
                    <a:pt x="257" y="151"/>
                    <a:pt x="258" y="114"/>
                    <a:pt x="167" y="139"/>
                  </a:cubicBezTo>
                  <a:cubicBezTo>
                    <a:pt x="167" y="139"/>
                    <a:pt x="255" y="75"/>
                    <a:pt x="249" y="63"/>
                  </a:cubicBezTo>
                  <a:cubicBezTo>
                    <a:pt x="242" y="51"/>
                    <a:pt x="178" y="58"/>
                    <a:pt x="133" y="99"/>
                  </a:cubicBezTo>
                  <a:cubicBezTo>
                    <a:pt x="133" y="99"/>
                    <a:pt x="181" y="25"/>
                    <a:pt x="170" y="12"/>
                  </a:cubicBezTo>
                  <a:cubicBezTo>
                    <a:pt x="159" y="0"/>
                    <a:pt x="113" y="51"/>
                    <a:pt x="89" y="80"/>
                  </a:cubicBezTo>
                  <a:cubicBezTo>
                    <a:pt x="65" y="110"/>
                    <a:pt x="54" y="116"/>
                    <a:pt x="45" y="99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6" name="í$ļïḋé"/>
            <p:cNvSpPr/>
            <p:nvPr/>
          </p:nvSpPr>
          <p:spPr bwMode="auto">
            <a:xfrm>
              <a:off x="7025640" y="1650731"/>
              <a:ext cx="618443" cy="788367"/>
            </a:xfrm>
            <a:custGeom>
              <a:avLst/>
              <a:gdLst>
                <a:gd name="T0" fmla="*/ 99 w 394"/>
                <a:gd name="T1" fmla="*/ 91 h 503"/>
                <a:gd name="T2" fmla="*/ 248 w 394"/>
                <a:gd name="T3" fmla="*/ 0 h 503"/>
                <a:gd name="T4" fmla="*/ 394 w 394"/>
                <a:gd name="T5" fmla="*/ 263 h 503"/>
                <a:gd name="T6" fmla="*/ 153 w 394"/>
                <a:gd name="T7" fmla="*/ 453 h 503"/>
                <a:gd name="T8" fmla="*/ 99 w 394"/>
                <a:gd name="T9" fmla="*/ 91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4" h="503">
                  <a:moveTo>
                    <a:pt x="99" y="91"/>
                  </a:moveTo>
                  <a:cubicBezTo>
                    <a:pt x="99" y="91"/>
                    <a:pt x="222" y="41"/>
                    <a:pt x="248" y="0"/>
                  </a:cubicBezTo>
                  <a:cubicBezTo>
                    <a:pt x="248" y="0"/>
                    <a:pt x="264" y="200"/>
                    <a:pt x="394" y="263"/>
                  </a:cubicBezTo>
                  <a:cubicBezTo>
                    <a:pt x="394" y="263"/>
                    <a:pt x="306" y="503"/>
                    <a:pt x="153" y="453"/>
                  </a:cubicBezTo>
                  <a:cubicBezTo>
                    <a:pt x="0" y="404"/>
                    <a:pt x="64" y="154"/>
                    <a:pt x="99" y="91"/>
                  </a:cubicBezTo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7" name="î$ľiďe"/>
            <p:cNvSpPr/>
            <p:nvPr/>
          </p:nvSpPr>
          <p:spPr bwMode="auto">
            <a:xfrm>
              <a:off x="7377342" y="1910556"/>
              <a:ext cx="53348" cy="74095"/>
            </a:xfrm>
            <a:custGeom>
              <a:avLst/>
              <a:gdLst>
                <a:gd name="T0" fmla="*/ 31 w 34"/>
                <a:gd name="T1" fmla="*/ 28 h 47"/>
                <a:gd name="T2" fmla="*/ 11 w 34"/>
                <a:gd name="T3" fmla="*/ 45 h 47"/>
                <a:gd name="T4" fmla="*/ 3 w 34"/>
                <a:gd name="T5" fmla="*/ 19 h 47"/>
                <a:gd name="T6" fmla="*/ 24 w 34"/>
                <a:gd name="T7" fmla="*/ 2 h 47"/>
                <a:gd name="T8" fmla="*/ 31 w 34"/>
                <a:gd name="T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7">
                  <a:moveTo>
                    <a:pt x="31" y="28"/>
                  </a:moveTo>
                  <a:cubicBezTo>
                    <a:pt x="27" y="39"/>
                    <a:pt x="18" y="47"/>
                    <a:pt x="11" y="45"/>
                  </a:cubicBezTo>
                  <a:cubicBezTo>
                    <a:pt x="3" y="42"/>
                    <a:pt x="0" y="31"/>
                    <a:pt x="3" y="19"/>
                  </a:cubicBezTo>
                  <a:cubicBezTo>
                    <a:pt x="7" y="8"/>
                    <a:pt x="16" y="0"/>
                    <a:pt x="24" y="2"/>
                  </a:cubicBezTo>
                  <a:cubicBezTo>
                    <a:pt x="31" y="5"/>
                    <a:pt x="34" y="16"/>
                    <a:pt x="31" y="28"/>
                  </a:cubicBezTo>
                </a:path>
              </a:pathLst>
            </a:custGeom>
            <a:solidFill>
              <a:srgbClr val="190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8" name="îṧļïďè"/>
            <p:cNvSpPr/>
            <p:nvPr/>
          </p:nvSpPr>
          <p:spPr bwMode="auto">
            <a:xfrm>
              <a:off x="7182720" y="1857208"/>
              <a:ext cx="50385" cy="69155"/>
            </a:xfrm>
            <a:custGeom>
              <a:avLst/>
              <a:gdLst>
                <a:gd name="T0" fmla="*/ 29 w 32"/>
                <a:gd name="T1" fmla="*/ 26 h 44"/>
                <a:gd name="T2" fmla="*/ 10 w 32"/>
                <a:gd name="T3" fmla="*/ 42 h 44"/>
                <a:gd name="T4" fmla="*/ 3 w 32"/>
                <a:gd name="T5" fmla="*/ 18 h 44"/>
                <a:gd name="T6" fmla="*/ 22 w 32"/>
                <a:gd name="T7" fmla="*/ 2 h 44"/>
                <a:gd name="T8" fmla="*/ 29 w 32"/>
                <a:gd name="T9" fmla="*/ 2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4">
                  <a:moveTo>
                    <a:pt x="29" y="26"/>
                  </a:moveTo>
                  <a:cubicBezTo>
                    <a:pt x="26" y="37"/>
                    <a:pt x="17" y="44"/>
                    <a:pt x="10" y="42"/>
                  </a:cubicBezTo>
                  <a:cubicBezTo>
                    <a:pt x="3" y="40"/>
                    <a:pt x="0" y="29"/>
                    <a:pt x="3" y="18"/>
                  </a:cubicBezTo>
                  <a:cubicBezTo>
                    <a:pt x="7" y="7"/>
                    <a:pt x="15" y="0"/>
                    <a:pt x="22" y="2"/>
                  </a:cubicBezTo>
                  <a:cubicBezTo>
                    <a:pt x="29" y="4"/>
                    <a:pt x="32" y="15"/>
                    <a:pt x="29" y="26"/>
                  </a:cubicBezTo>
                </a:path>
              </a:pathLst>
            </a:custGeom>
            <a:solidFill>
              <a:srgbClr val="190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9" name="î$ļïďè"/>
            <p:cNvSpPr/>
            <p:nvPr/>
          </p:nvSpPr>
          <p:spPr bwMode="auto">
            <a:xfrm>
              <a:off x="7402040" y="1733717"/>
              <a:ext cx="122503" cy="93854"/>
            </a:xfrm>
            <a:custGeom>
              <a:avLst/>
              <a:gdLst>
                <a:gd name="T0" fmla="*/ 0 w 78"/>
                <a:gd name="T1" fmla="*/ 21 h 60"/>
                <a:gd name="T2" fmla="*/ 78 w 78"/>
                <a:gd name="T3" fmla="*/ 60 h 60"/>
                <a:gd name="T4" fmla="*/ 0 w 78"/>
                <a:gd name="T5" fmla="*/ 2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60">
                  <a:moveTo>
                    <a:pt x="0" y="21"/>
                  </a:moveTo>
                  <a:cubicBezTo>
                    <a:pt x="0" y="21"/>
                    <a:pt x="62" y="22"/>
                    <a:pt x="78" y="60"/>
                  </a:cubicBezTo>
                  <a:cubicBezTo>
                    <a:pt x="78" y="60"/>
                    <a:pt x="57" y="0"/>
                    <a:pt x="0" y="21"/>
                  </a:cubicBezTo>
                  <a:close/>
                </a:path>
              </a:pathLst>
            </a:custGeom>
            <a:solidFill>
              <a:srgbClr val="3818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0" name="íṧḷïḋê"/>
            <p:cNvSpPr/>
            <p:nvPr/>
          </p:nvSpPr>
          <p:spPr bwMode="auto">
            <a:xfrm>
              <a:off x="7215322" y="1689260"/>
              <a:ext cx="98793" cy="69155"/>
            </a:xfrm>
            <a:custGeom>
              <a:avLst/>
              <a:gdLst>
                <a:gd name="T0" fmla="*/ 63 w 63"/>
                <a:gd name="T1" fmla="*/ 44 h 44"/>
                <a:gd name="T2" fmla="*/ 0 w 63"/>
                <a:gd name="T3" fmla="*/ 27 h 44"/>
                <a:gd name="T4" fmla="*/ 63 w 63"/>
                <a:gd name="T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44">
                  <a:moveTo>
                    <a:pt x="63" y="44"/>
                  </a:moveTo>
                  <a:cubicBezTo>
                    <a:pt x="63" y="44"/>
                    <a:pt x="32" y="16"/>
                    <a:pt x="0" y="27"/>
                  </a:cubicBezTo>
                  <a:cubicBezTo>
                    <a:pt x="0" y="27"/>
                    <a:pt x="42" y="0"/>
                    <a:pt x="63" y="44"/>
                  </a:cubicBezTo>
                  <a:close/>
                </a:path>
              </a:pathLst>
            </a:custGeom>
            <a:solidFill>
              <a:srgbClr val="3818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1" name="iṡlïdé"/>
            <p:cNvSpPr/>
            <p:nvPr/>
          </p:nvSpPr>
          <p:spPr bwMode="auto">
            <a:xfrm>
              <a:off x="7114554" y="1926363"/>
              <a:ext cx="168936" cy="109660"/>
            </a:xfrm>
            <a:custGeom>
              <a:avLst/>
              <a:gdLst>
                <a:gd name="T0" fmla="*/ 107 w 107"/>
                <a:gd name="T1" fmla="*/ 0 h 70"/>
                <a:gd name="T2" fmla="*/ 73 w 107"/>
                <a:gd name="T3" fmla="*/ 35 h 70"/>
                <a:gd name="T4" fmla="*/ 26 w 107"/>
                <a:gd name="T5" fmla="*/ 35 h 70"/>
                <a:gd name="T6" fmla="*/ 46 w 107"/>
                <a:gd name="T7" fmla="*/ 70 h 70"/>
                <a:gd name="T8" fmla="*/ 14 w 107"/>
                <a:gd name="T9" fmla="*/ 29 h 70"/>
                <a:gd name="T10" fmla="*/ 68 w 107"/>
                <a:gd name="T11" fmla="*/ 28 h 70"/>
                <a:gd name="T12" fmla="*/ 107 w 107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0">
                  <a:moveTo>
                    <a:pt x="107" y="0"/>
                  </a:moveTo>
                  <a:cubicBezTo>
                    <a:pt x="107" y="0"/>
                    <a:pt x="85" y="36"/>
                    <a:pt x="73" y="35"/>
                  </a:cubicBezTo>
                  <a:cubicBezTo>
                    <a:pt x="60" y="34"/>
                    <a:pt x="34" y="19"/>
                    <a:pt x="26" y="35"/>
                  </a:cubicBezTo>
                  <a:cubicBezTo>
                    <a:pt x="18" y="51"/>
                    <a:pt x="33" y="63"/>
                    <a:pt x="46" y="70"/>
                  </a:cubicBezTo>
                  <a:cubicBezTo>
                    <a:pt x="46" y="70"/>
                    <a:pt x="0" y="57"/>
                    <a:pt x="14" y="29"/>
                  </a:cubicBezTo>
                  <a:cubicBezTo>
                    <a:pt x="28" y="0"/>
                    <a:pt x="61" y="28"/>
                    <a:pt x="68" y="28"/>
                  </a:cubicBezTo>
                  <a:cubicBezTo>
                    <a:pt x="76" y="28"/>
                    <a:pt x="107" y="0"/>
                    <a:pt x="107" y="0"/>
                  </a:cubicBezTo>
                  <a:close/>
                </a:path>
              </a:pathLst>
            </a:custGeom>
            <a:solidFill>
              <a:srgbClr val="CB8F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2" name="íśḷiḑé"/>
            <p:cNvSpPr/>
            <p:nvPr/>
          </p:nvSpPr>
          <p:spPr bwMode="auto">
            <a:xfrm>
              <a:off x="7284477" y="2188164"/>
              <a:ext cx="170912" cy="124479"/>
            </a:xfrm>
            <a:custGeom>
              <a:avLst/>
              <a:gdLst>
                <a:gd name="T0" fmla="*/ 0 w 109"/>
                <a:gd name="T1" fmla="*/ 68 h 79"/>
                <a:gd name="T2" fmla="*/ 109 w 109"/>
                <a:gd name="T3" fmla="*/ 0 h 79"/>
                <a:gd name="T4" fmla="*/ 0 w 109"/>
                <a:gd name="T5" fmla="*/ 6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" h="79">
                  <a:moveTo>
                    <a:pt x="0" y="68"/>
                  </a:moveTo>
                  <a:cubicBezTo>
                    <a:pt x="44" y="79"/>
                    <a:pt x="83" y="38"/>
                    <a:pt x="109" y="0"/>
                  </a:cubicBezTo>
                  <a:cubicBezTo>
                    <a:pt x="76" y="2"/>
                    <a:pt x="12" y="14"/>
                    <a:pt x="0" y="68"/>
                  </a:cubicBezTo>
                  <a:close/>
                </a:path>
              </a:pathLst>
            </a:custGeom>
            <a:solidFill>
              <a:srgbClr val="EDA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3" name="ïş1ïḋe"/>
            <p:cNvSpPr/>
            <p:nvPr/>
          </p:nvSpPr>
          <p:spPr bwMode="auto">
            <a:xfrm>
              <a:off x="7160986" y="2076528"/>
              <a:ext cx="343799" cy="218333"/>
            </a:xfrm>
            <a:custGeom>
              <a:avLst/>
              <a:gdLst>
                <a:gd name="T0" fmla="*/ 2 w 219"/>
                <a:gd name="T1" fmla="*/ 0 h 139"/>
                <a:gd name="T2" fmla="*/ 77 w 219"/>
                <a:gd name="T3" fmla="*/ 139 h 139"/>
                <a:gd name="T4" fmla="*/ 79 w 219"/>
                <a:gd name="T5" fmla="*/ 139 h 139"/>
                <a:gd name="T6" fmla="*/ 188 w 219"/>
                <a:gd name="T7" fmla="*/ 71 h 139"/>
                <a:gd name="T8" fmla="*/ 219 w 219"/>
                <a:gd name="T9" fmla="*/ 18 h 139"/>
                <a:gd name="T10" fmla="*/ 2 w 219"/>
                <a:gd name="T1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" h="139">
                  <a:moveTo>
                    <a:pt x="2" y="0"/>
                  </a:moveTo>
                  <a:cubicBezTo>
                    <a:pt x="2" y="0"/>
                    <a:pt x="0" y="116"/>
                    <a:pt x="77" y="139"/>
                  </a:cubicBezTo>
                  <a:cubicBezTo>
                    <a:pt x="78" y="139"/>
                    <a:pt x="79" y="139"/>
                    <a:pt x="79" y="139"/>
                  </a:cubicBezTo>
                  <a:cubicBezTo>
                    <a:pt x="91" y="85"/>
                    <a:pt x="155" y="73"/>
                    <a:pt x="188" y="71"/>
                  </a:cubicBezTo>
                  <a:cubicBezTo>
                    <a:pt x="207" y="44"/>
                    <a:pt x="219" y="18"/>
                    <a:pt x="219" y="18"/>
                  </a:cubicBezTo>
                  <a:cubicBezTo>
                    <a:pt x="199" y="16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7534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4" name="iṥļïḍè"/>
            <p:cNvSpPr/>
            <p:nvPr/>
          </p:nvSpPr>
          <p:spPr bwMode="auto">
            <a:xfrm>
              <a:off x="7111589" y="1816703"/>
              <a:ext cx="435676" cy="235127"/>
            </a:xfrm>
            <a:custGeom>
              <a:avLst/>
              <a:gdLst>
                <a:gd name="T0" fmla="*/ 263 w 277"/>
                <a:gd name="T1" fmla="*/ 64 h 150"/>
                <a:gd name="T2" fmla="*/ 193 w 277"/>
                <a:gd name="T3" fmla="*/ 43 h 150"/>
                <a:gd name="T4" fmla="*/ 149 w 277"/>
                <a:gd name="T5" fmla="*/ 44 h 150"/>
                <a:gd name="T6" fmla="*/ 113 w 277"/>
                <a:gd name="T7" fmla="*/ 34 h 150"/>
                <a:gd name="T8" fmla="*/ 104 w 277"/>
                <a:gd name="T9" fmla="*/ 22 h 150"/>
                <a:gd name="T10" fmla="*/ 60 w 277"/>
                <a:gd name="T11" fmla="*/ 10 h 150"/>
                <a:gd name="T12" fmla="*/ 15 w 277"/>
                <a:gd name="T13" fmla="*/ 20 h 150"/>
                <a:gd name="T14" fmla="*/ 29 w 277"/>
                <a:gd name="T15" fmla="*/ 84 h 150"/>
                <a:gd name="T16" fmla="*/ 104 w 277"/>
                <a:gd name="T17" fmla="*/ 67 h 150"/>
                <a:gd name="T18" fmla="*/ 109 w 277"/>
                <a:gd name="T19" fmla="*/ 53 h 150"/>
                <a:gd name="T20" fmla="*/ 109 w 277"/>
                <a:gd name="T21" fmla="*/ 53 h 150"/>
                <a:gd name="T22" fmla="*/ 143 w 277"/>
                <a:gd name="T23" fmla="*/ 63 h 150"/>
                <a:gd name="T24" fmla="*/ 160 w 277"/>
                <a:gd name="T25" fmla="*/ 122 h 150"/>
                <a:gd name="T26" fmla="*/ 263 w 277"/>
                <a:gd name="T27" fmla="*/ 112 h 150"/>
                <a:gd name="T28" fmla="*/ 263 w 277"/>
                <a:gd name="T29" fmla="*/ 64 h 150"/>
                <a:gd name="T30" fmla="*/ 92 w 277"/>
                <a:gd name="T31" fmla="*/ 62 h 150"/>
                <a:gd name="T32" fmla="*/ 38 w 277"/>
                <a:gd name="T33" fmla="*/ 74 h 150"/>
                <a:gd name="T34" fmla="*/ 28 w 277"/>
                <a:gd name="T35" fmla="*/ 28 h 150"/>
                <a:gd name="T36" fmla="*/ 61 w 277"/>
                <a:gd name="T37" fmla="*/ 20 h 150"/>
                <a:gd name="T38" fmla="*/ 93 w 277"/>
                <a:gd name="T39" fmla="*/ 29 h 150"/>
                <a:gd name="T40" fmla="*/ 92 w 277"/>
                <a:gd name="T41" fmla="*/ 62 h 150"/>
                <a:gd name="T42" fmla="*/ 249 w 277"/>
                <a:gd name="T43" fmla="*/ 105 h 150"/>
                <a:gd name="T44" fmla="*/ 171 w 277"/>
                <a:gd name="T45" fmla="*/ 114 h 150"/>
                <a:gd name="T46" fmla="*/ 159 w 277"/>
                <a:gd name="T47" fmla="*/ 61 h 150"/>
                <a:gd name="T48" fmla="*/ 196 w 277"/>
                <a:gd name="T49" fmla="*/ 53 h 150"/>
                <a:gd name="T50" fmla="*/ 250 w 277"/>
                <a:gd name="T51" fmla="*/ 69 h 150"/>
                <a:gd name="T52" fmla="*/ 249 w 277"/>
                <a:gd name="T53" fmla="*/ 105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7" h="150">
                  <a:moveTo>
                    <a:pt x="263" y="64"/>
                  </a:moveTo>
                  <a:cubicBezTo>
                    <a:pt x="252" y="60"/>
                    <a:pt x="193" y="43"/>
                    <a:pt x="193" y="43"/>
                  </a:cubicBezTo>
                  <a:cubicBezTo>
                    <a:pt x="172" y="39"/>
                    <a:pt x="157" y="35"/>
                    <a:pt x="149" y="44"/>
                  </a:cubicBezTo>
                  <a:cubicBezTo>
                    <a:pt x="143" y="40"/>
                    <a:pt x="131" y="35"/>
                    <a:pt x="113" y="34"/>
                  </a:cubicBezTo>
                  <a:cubicBezTo>
                    <a:pt x="114" y="27"/>
                    <a:pt x="110" y="25"/>
                    <a:pt x="104" y="22"/>
                  </a:cubicBezTo>
                  <a:cubicBezTo>
                    <a:pt x="94" y="18"/>
                    <a:pt x="60" y="10"/>
                    <a:pt x="60" y="10"/>
                  </a:cubicBezTo>
                  <a:cubicBezTo>
                    <a:pt x="35" y="5"/>
                    <a:pt x="19" y="0"/>
                    <a:pt x="15" y="20"/>
                  </a:cubicBezTo>
                  <a:cubicBezTo>
                    <a:pt x="11" y="41"/>
                    <a:pt x="0" y="73"/>
                    <a:pt x="29" y="84"/>
                  </a:cubicBezTo>
                  <a:cubicBezTo>
                    <a:pt x="59" y="96"/>
                    <a:pt x="90" y="103"/>
                    <a:pt x="104" y="67"/>
                  </a:cubicBezTo>
                  <a:cubicBezTo>
                    <a:pt x="106" y="62"/>
                    <a:pt x="108" y="57"/>
                    <a:pt x="109" y="53"/>
                  </a:cubicBezTo>
                  <a:cubicBezTo>
                    <a:pt x="109" y="53"/>
                    <a:pt x="109" y="53"/>
                    <a:pt x="109" y="53"/>
                  </a:cubicBezTo>
                  <a:cubicBezTo>
                    <a:pt x="109" y="53"/>
                    <a:pt x="130" y="48"/>
                    <a:pt x="143" y="63"/>
                  </a:cubicBezTo>
                  <a:cubicBezTo>
                    <a:pt x="138" y="84"/>
                    <a:pt x="133" y="112"/>
                    <a:pt x="160" y="122"/>
                  </a:cubicBezTo>
                  <a:cubicBezTo>
                    <a:pt x="191" y="135"/>
                    <a:pt x="248" y="150"/>
                    <a:pt x="263" y="112"/>
                  </a:cubicBezTo>
                  <a:cubicBezTo>
                    <a:pt x="277" y="74"/>
                    <a:pt x="275" y="68"/>
                    <a:pt x="263" y="64"/>
                  </a:cubicBezTo>
                  <a:moveTo>
                    <a:pt x="92" y="62"/>
                  </a:moveTo>
                  <a:cubicBezTo>
                    <a:pt x="82" y="88"/>
                    <a:pt x="60" y="83"/>
                    <a:pt x="38" y="74"/>
                  </a:cubicBezTo>
                  <a:cubicBezTo>
                    <a:pt x="17" y="66"/>
                    <a:pt x="25" y="43"/>
                    <a:pt x="28" y="28"/>
                  </a:cubicBezTo>
                  <a:cubicBezTo>
                    <a:pt x="31" y="13"/>
                    <a:pt x="42" y="16"/>
                    <a:pt x="61" y="20"/>
                  </a:cubicBezTo>
                  <a:cubicBezTo>
                    <a:pt x="61" y="20"/>
                    <a:pt x="85" y="26"/>
                    <a:pt x="93" y="29"/>
                  </a:cubicBezTo>
                  <a:cubicBezTo>
                    <a:pt x="100" y="32"/>
                    <a:pt x="102" y="36"/>
                    <a:pt x="92" y="62"/>
                  </a:cubicBezTo>
                  <a:moveTo>
                    <a:pt x="249" y="105"/>
                  </a:moveTo>
                  <a:cubicBezTo>
                    <a:pt x="238" y="135"/>
                    <a:pt x="195" y="123"/>
                    <a:pt x="171" y="114"/>
                  </a:cubicBezTo>
                  <a:cubicBezTo>
                    <a:pt x="147" y="104"/>
                    <a:pt x="156" y="78"/>
                    <a:pt x="159" y="61"/>
                  </a:cubicBezTo>
                  <a:cubicBezTo>
                    <a:pt x="162" y="45"/>
                    <a:pt x="175" y="49"/>
                    <a:pt x="196" y="53"/>
                  </a:cubicBezTo>
                  <a:cubicBezTo>
                    <a:pt x="196" y="53"/>
                    <a:pt x="241" y="66"/>
                    <a:pt x="250" y="69"/>
                  </a:cubicBezTo>
                  <a:cubicBezTo>
                    <a:pt x="259" y="72"/>
                    <a:pt x="260" y="76"/>
                    <a:pt x="249" y="105"/>
                  </a:cubicBezTo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5" name="îṣliḑé"/>
            <p:cNvSpPr/>
            <p:nvPr/>
          </p:nvSpPr>
          <p:spPr bwMode="auto">
            <a:xfrm>
              <a:off x="7524543" y="1945134"/>
              <a:ext cx="175851" cy="117564"/>
            </a:xfrm>
            <a:custGeom>
              <a:avLst/>
              <a:gdLst>
                <a:gd name="T0" fmla="*/ 9 w 112"/>
                <a:gd name="T1" fmla="*/ 0 h 75"/>
                <a:gd name="T2" fmla="*/ 102 w 112"/>
                <a:gd name="T3" fmla="*/ 63 h 75"/>
                <a:gd name="T4" fmla="*/ 102 w 112"/>
                <a:gd name="T5" fmla="*/ 75 h 75"/>
                <a:gd name="T6" fmla="*/ 0 w 112"/>
                <a:gd name="T7" fmla="*/ 16 h 75"/>
                <a:gd name="T8" fmla="*/ 9 w 112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75">
                  <a:moveTo>
                    <a:pt x="9" y="0"/>
                  </a:moveTo>
                  <a:cubicBezTo>
                    <a:pt x="9" y="0"/>
                    <a:pt x="93" y="60"/>
                    <a:pt x="102" y="63"/>
                  </a:cubicBezTo>
                  <a:cubicBezTo>
                    <a:pt x="112" y="66"/>
                    <a:pt x="102" y="75"/>
                    <a:pt x="102" y="75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1616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6" name="ïṧ1îḓè"/>
            <p:cNvSpPr/>
            <p:nvPr/>
          </p:nvSpPr>
          <p:spPr bwMode="auto">
            <a:xfrm>
              <a:off x="7540350" y="2020216"/>
              <a:ext cx="225248" cy="221296"/>
            </a:xfrm>
            <a:custGeom>
              <a:avLst/>
              <a:gdLst>
                <a:gd name="T0" fmla="*/ 34 w 143"/>
                <a:gd name="T1" fmla="*/ 40 h 141"/>
                <a:gd name="T2" fmla="*/ 108 w 143"/>
                <a:gd name="T3" fmla="*/ 21 h 141"/>
                <a:gd name="T4" fmla="*/ 113 w 143"/>
                <a:gd name="T5" fmla="*/ 117 h 141"/>
                <a:gd name="T6" fmla="*/ 34 w 143"/>
                <a:gd name="T7" fmla="*/ 4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3" h="141">
                  <a:moveTo>
                    <a:pt x="34" y="40"/>
                  </a:moveTo>
                  <a:cubicBezTo>
                    <a:pt x="34" y="40"/>
                    <a:pt x="72" y="0"/>
                    <a:pt x="108" y="21"/>
                  </a:cubicBezTo>
                  <a:cubicBezTo>
                    <a:pt x="143" y="43"/>
                    <a:pt x="139" y="98"/>
                    <a:pt x="113" y="117"/>
                  </a:cubicBezTo>
                  <a:cubicBezTo>
                    <a:pt x="87" y="137"/>
                    <a:pt x="0" y="141"/>
                    <a:pt x="34" y="40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7" name="ïšḷïḍé"/>
            <p:cNvSpPr/>
            <p:nvPr/>
          </p:nvSpPr>
          <p:spPr bwMode="auto">
            <a:xfrm>
              <a:off x="4213009" y="5049207"/>
              <a:ext cx="2316691" cy="512735"/>
            </a:xfrm>
            <a:prstGeom prst="ellipse">
              <a:avLst/>
            </a:prstGeom>
            <a:solidFill>
              <a:srgbClr val="3678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8" name="îṩļïde"/>
            <p:cNvSpPr/>
            <p:nvPr/>
          </p:nvSpPr>
          <p:spPr bwMode="auto">
            <a:xfrm>
              <a:off x="5222672" y="2286957"/>
              <a:ext cx="786391" cy="915810"/>
            </a:xfrm>
            <a:custGeom>
              <a:avLst/>
              <a:gdLst>
                <a:gd name="T0" fmla="*/ 31 w 501"/>
                <a:gd name="T1" fmla="*/ 353 h 584"/>
                <a:gd name="T2" fmla="*/ 37 w 501"/>
                <a:gd name="T3" fmla="*/ 295 h 584"/>
                <a:gd name="T4" fmla="*/ 371 w 501"/>
                <a:gd name="T5" fmla="*/ 378 h 584"/>
                <a:gd name="T6" fmla="*/ 227 w 501"/>
                <a:gd name="T7" fmla="*/ 101 h 584"/>
                <a:gd name="T8" fmla="*/ 245 w 501"/>
                <a:gd name="T9" fmla="*/ 0 h 584"/>
                <a:gd name="T10" fmla="*/ 456 w 501"/>
                <a:gd name="T11" fmla="*/ 429 h 584"/>
                <a:gd name="T12" fmla="*/ 31 w 501"/>
                <a:gd name="T13" fmla="*/ 353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1" h="584">
                  <a:moveTo>
                    <a:pt x="31" y="353"/>
                  </a:moveTo>
                  <a:cubicBezTo>
                    <a:pt x="0" y="334"/>
                    <a:pt x="12" y="295"/>
                    <a:pt x="37" y="295"/>
                  </a:cubicBezTo>
                  <a:cubicBezTo>
                    <a:pt x="61" y="296"/>
                    <a:pt x="347" y="460"/>
                    <a:pt x="371" y="378"/>
                  </a:cubicBezTo>
                  <a:cubicBezTo>
                    <a:pt x="396" y="296"/>
                    <a:pt x="227" y="101"/>
                    <a:pt x="227" y="101"/>
                  </a:cubicBezTo>
                  <a:cubicBezTo>
                    <a:pt x="227" y="101"/>
                    <a:pt x="235" y="19"/>
                    <a:pt x="245" y="0"/>
                  </a:cubicBezTo>
                  <a:cubicBezTo>
                    <a:pt x="245" y="0"/>
                    <a:pt x="501" y="275"/>
                    <a:pt x="456" y="429"/>
                  </a:cubicBezTo>
                  <a:cubicBezTo>
                    <a:pt x="411" y="584"/>
                    <a:pt x="93" y="391"/>
                    <a:pt x="31" y="353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9" name="íṥļîḑé"/>
            <p:cNvSpPr/>
            <p:nvPr/>
          </p:nvSpPr>
          <p:spPr bwMode="auto">
            <a:xfrm>
              <a:off x="5273056" y="2046890"/>
              <a:ext cx="409990" cy="555216"/>
            </a:xfrm>
            <a:custGeom>
              <a:avLst/>
              <a:gdLst>
                <a:gd name="T0" fmla="*/ 26 w 261"/>
                <a:gd name="T1" fmla="*/ 61 h 354"/>
                <a:gd name="T2" fmla="*/ 122 w 261"/>
                <a:gd name="T3" fmla="*/ 17 h 354"/>
                <a:gd name="T4" fmla="*/ 170 w 261"/>
                <a:gd name="T5" fmla="*/ 41 h 354"/>
                <a:gd name="T6" fmla="*/ 259 w 261"/>
                <a:gd name="T7" fmla="*/ 275 h 354"/>
                <a:gd name="T8" fmla="*/ 214 w 261"/>
                <a:gd name="T9" fmla="*/ 315 h 354"/>
                <a:gd name="T10" fmla="*/ 122 w 261"/>
                <a:gd name="T11" fmla="*/ 347 h 354"/>
                <a:gd name="T12" fmla="*/ 76 w 261"/>
                <a:gd name="T13" fmla="*/ 300 h 354"/>
                <a:gd name="T14" fmla="*/ 9 w 261"/>
                <a:gd name="T15" fmla="*/ 117 h 354"/>
                <a:gd name="T16" fmla="*/ 26 w 261"/>
                <a:gd name="T17" fmla="*/ 61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354">
                  <a:moveTo>
                    <a:pt x="26" y="61"/>
                  </a:moveTo>
                  <a:cubicBezTo>
                    <a:pt x="48" y="50"/>
                    <a:pt x="107" y="22"/>
                    <a:pt x="122" y="17"/>
                  </a:cubicBezTo>
                  <a:cubicBezTo>
                    <a:pt x="136" y="11"/>
                    <a:pt x="154" y="0"/>
                    <a:pt x="170" y="41"/>
                  </a:cubicBezTo>
                  <a:cubicBezTo>
                    <a:pt x="186" y="81"/>
                    <a:pt x="260" y="265"/>
                    <a:pt x="259" y="275"/>
                  </a:cubicBezTo>
                  <a:cubicBezTo>
                    <a:pt x="258" y="286"/>
                    <a:pt x="261" y="295"/>
                    <a:pt x="214" y="315"/>
                  </a:cubicBezTo>
                  <a:cubicBezTo>
                    <a:pt x="168" y="335"/>
                    <a:pt x="134" y="345"/>
                    <a:pt x="122" y="347"/>
                  </a:cubicBezTo>
                  <a:cubicBezTo>
                    <a:pt x="110" y="350"/>
                    <a:pt x="98" y="354"/>
                    <a:pt x="76" y="300"/>
                  </a:cubicBezTo>
                  <a:cubicBezTo>
                    <a:pt x="53" y="246"/>
                    <a:pt x="15" y="133"/>
                    <a:pt x="9" y="117"/>
                  </a:cubicBezTo>
                  <a:cubicBezTo>
                    <a:pt x="3" y="102"/>
                    <a:pt x="0" y="73"/>
                    <a:pt x="26" y="61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0" name="íṡḻïdé"/>
            <p:cNvSpPr/>
            <p:nvPr/>
          </p:nvSpPr>
          <p:spPr bwMode="auto">
            <a:xfrm>
              <a:off x="5238478" y="2070600"/>
              <a:ext cx="414930" cy="545337"/>
            </a:xfrm>
            <a:custGeom>
              <a:avLst/>
              <a:gdLst>
                <a:gd name="T0" fmla="*/ 26 w 264"/>
                <a:gd name="T1" fmla="*/ 55 h 348"/>
                <a:gd name="T2" fmla="*/ 136 w 264"/>
                <a:gd name="T3" fmla="*/ 5 h 348"/>
                <a:gd name="T4" fmla="*/ 183 w 264"/>
                <a:gd name="T5" fmla="*/ 46 h 348"/>
                <a:gd name="T6" fmla="*/ 263 w 264"/>
                <a:gd name="T7" fmla="*/ 267 h 348"/>
                <a:gd name="T8" fmla="*/ 214 w 264"/>
                <a:gd name="T9" fmla="*/ 309 h 348"/>
                <a:gd name="T10" fmla="*/ 122 w 264"/>
                <a:gd name="T11" fmla="*/ 341 h 348"/>
                <a:gd name="T12" fmla="*/ 76 w 264"/>
                <a:gd name="T13" fmla="*/ 294 h 348"/>
                <a:gd name="T14" fmla="*/ 9 w 264"/>
                <a:gd name="T15" fmla="*/ 111 h 348"/>
                <a:gd name="T16" fmla="*/ 26 w 264"/>
                <a:gd name="T17" fmla="*/ 55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4" h="348">
                  <a:moveTo>
                    <a:pt x="26" y="55"/>
                  </a:moveTo>
                  <a:cubicBezTo>
                    <a:pt x="48" y="44"/>
                    <a:pt x="122" y="11"/>
                    <a:pt x="136" y="5"/>
                  </a:cubicBezTo>
                  <a:cubicBezTo>
                    <a:pt x="151" y="0"/>
                    <a:pt x="166" y="5"/>
                    <a:pt x="183" y="46"/>
                  </a:cubicBezTo>
                  <a:cubicBezTo>
                    <a:pt x="199" y="86"/>
                    <a:pt x="264" y="256"/>
                    <a:pt x="263" y="267"/>
                  </a:cubicBezTo>
                  <a:cubicBezTo>
                    <a:pt x="262" y="277"/>
                    <a:pt x="261" y="290"/>
                    <a:pt x="214" y="309"/>
                  </a:cubicBezTo>
                  <a:cubicBezTo>
                    <a:pt x="168" y="329"/>
                    <a:pt x="134" y="339"/>
                    <a:pt x="122" y="341"/>
                  </a:cubicBezTo>
                  <a:cubicBezTo>
                    <a:pt x="110" y="344"/>
                    <a:pt x="98" y="348"/>
                    <a:pt x="76" y="294"/>
                  </a:cubicBezTo>
                  <a:cubicBezTo>
                    <a:pt x="53" y="240"/>
                    <a:pt x="15" y="127"/>
                    <a:pt x="9" y="111"/>
                  </a:cubicBezTo>
                  <a:cubicBezTo>
                    <a:pt x="3" y="96"/>
                    <a:pt x="0" y="67"/>
                    <a:pt x="26" y="55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1" name="íśḷiḍê"/>
            <p:cNvSpPr/>
            <p:nvPr/>
          </p:nvSpPr>
          <p:spPr bwMode="auto">
            <a:xfrm>
              <a:off x="5271080" y="2103202"/>
              <a:ext cx="327004" cy="429749"/>
            </a:xfrm>
            <a:custGeom>
              <a:avLst/>
              <a:gdLst>
                <a:gd name="T0" fmla="*/ 20 w 208"/>
                <a:gd name="T1" fmla="*/ 44 h 274"/>
                <a:gd name="T2" fmla="*/ 107 w 208"/>
                <a:gd name="T3" fmla="*/ 5 h 274"/>
                <a:gd name="T4" fmla="*/ 144 w 208"/>
                <a:gd name="T5" fmla="*/ 38 h 274"/>
                <a:gd name="T6" fmla="*/ 207 w 208"/>
                <a:gd name="T7" fmla="*/ 211 h 274"/>
                <a:gd name="T8" fmla="*/ 168 w 208"/>
                <a:gd name="T9" fmla="*/ 244 h 274"/>
                <a:gd name="T10" fmla="*/ 96 w 208"/>
                <a:gd name="T11" fmla="*/ 269 h 274"/>
                <a:gd name="T12" fmla="*/ 59 w 208"/>
                <a:gd name="T13" fmla="*/ 232 h 274"/>
                <a:gd name="T14" fmla="*/ 7 w 208"/>
                <a:gd name="T15" fmla="*/ 88 h 274"/>
                <a:gd name="T16" fmla="*/ 20 w 208"/>
                <a:gd name="T17" fmla="*/ 4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274">
                  <a:moveTo>
                    <a:pt x="20" y="44"/>
                  </a:moveTo>
                  <a:cubicBezTo>
                    <a:pt x="37" y="35"/>
                    <a:pt x="96" y="9"/>
                    <a:pt x="107" y="5"/>
                  </a:cubicBezTo>
                  <a:cubicBezTo>
                    <a:pt x="119" y="0"/>
                    <a:pt x="131" y="6"/>
                    <a:pt x="144" y="38"/>
                  </a:cubicBezTo>
                  <a:cubicBezTo>
                    <a:pt x="156" y="70"/>
                    <a:pt x="208" y="203"/>
                    <a:pt x="207" y="211"/>
                  </a:cubicBezTo>
                  <a:cubicBezTo>
                    <a:pt x="206" y="220"/>
                    <a:pt x="205" y="228"/>
                    <a:pt x="168" y="244"/>
                  </a:cubicBezTo>
                  <a:cubicBezTo>
                    <a:pt x="132" y="259"/>
                    <a:pt x="105" y="267"/>
                    <a:pt x="96" y="269"/>
                  </a:cubicBezTo>
                  <a:cubicBezTo>
                    <a:pt x="86" y="271"/>
                    <a:pt x="77" y="274"/>
                    <a:pt x="59" y="232"/>
                  </a:cubicBezTo>
                  <a:cubicBezTo>
                    <a:pt x="41" y="189"/>
                    <a:pt x="12" y="100"/>
                    <a:pt x="7" y="88"/>
                  </a:cubicBezTo>
                  <a:cubicBezTo>
                    <a:pt x="2" y="76"/>
                    <a:pt x="0" y="53"/>
                    <a:pt x="20" y="44"/>
                  </a:cubicBezTo>
                  <a:close/>
                </a:path>
              </a:pathLst>
            </a:custGeom>
            <a:solidFill>
              <a:srgbClr val="80A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2" name="îs1îdè"/>
            <p:cNvSpPr/>
            <p:nvPr/>
          </p:nvSpPr>
          <p:spPr bwMode="auto">
            <a:xfrm>
              <a:off x="5280960" y="2118021"/>
              <a:ext cx="303294" cy="403075"/>
            </a:xfrm>
            <a:custGeom>
              <a:avLst/>
              <a:gdLst>
                <a:gd name="T0" fmla="*/ 19 w 193"/>
                <a:gd name="T1" fmla="*/ 41 h 257"/>
                <a:gd name="T2" fmla="*/ 101 w 193"/>
                <a:gd name="T3" fmla="*/ 4 h 257"/>
                <a:gd name="T4" fmla="*/ 131 w 193"/>
                <a:gd name="T5" fmla="*/ 36 h 257"/>
                <a:gd name="T6" fmla="*/ 191 w 193"/>
                <a:gd name="T7" fmla="*/ 199 h 257"/>
                <a:gd name="T8" fmla="*/ 158 w 193"/>
                <a:gd name="T9" fmla="*/ 228 h 257"/>
                <a:gd name="T10" fmla="*/ 90 w 193"/>
                <a:gd name="T11" fmla="*/ 252 h 257"/>
                <a:gd name="T12" fmla="*/ 56 w 193"/>
                <a:gd name="T13" fmla="*/ 217 h 257"/>
                <a:gd name="T14" fmla="*/ 7 w 193"/>
                <a:gd name="T15" fmla="*/ 82 h 257"/>
                <a:gd name="T16" fmla="*/ 19 w 193"/>
                <a:gd name="T17" fmla="*/ 41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257">
                  <a:moveTo>
                    <a:pt x="19" y="41"/>
                  </a:moveTo>
                  <a:cubicBezTo>
                    <a:pt x="35" y="33"/>
                    <a:pt x="90" y="8"/>
                    <a:pt x="101" y="4"/>
                  </a:cubicBezTo>
                  <a:cubicBezTo>
                    <a:pt x="112" y="0"/>
                    <a:pt x="119" y="6"/>
                    <a:pt x="131" y="36"/>
                  </a:cubicBezTo>
                  <a:cubicBezTo>
                    <a:pt x="143" y="66"/>
                    <a:pt x="192" y="191"/>
                    <a:pt x="191" y="199"/>
                  </a:cubicBezTo>
                  <a:cubicBezTo>
                    <a:pt x="190" y="207"/>
                    <a:pt x="193" y="214"/>
                    <a:pt x="158" y="228"/>
                  </a:cubicBezTo>
                  <a:cubicBezTo>
                    <a:pt x="124" y="243"/>
                    <a:pt x="99" y="250"/>
                    <a:pt x="90" y="252"/>
                  </a:cubicBezTo>
                  <a:cubicBezTo>
                    <a:pt x="81" y="254"/>
                    <a:pt x="73" y="257"/>
                    <a:pt x="56" y="217"/>
                  </a:cubicBezTo>
                  <a:cubicBezTo>
                    <a:pt x="39" y="177"/>
                    <a:pt x="11" y="94"/>
                    <a:pt x="7" y="82"/>
                  </a:cubicBezTo>
                  <a:cubicBezTo>
                    <a:pt x="2" y="71"/>
                    <a:pt x="0" y="50"/>
                    <a:pt x="19" y="41"/>
                  </a:cubicBezTo>
                  <a:close/>
                </a:path>
              </a:pathLst>
            </a:custGeom>
            <a:solidFill>
              <a:srgbClr val="97C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3" name="íṡ1ïḋê"/>
            <p:cNvSpPr/>
            <p:nvPr/>
          </p:nvSpPr>
          <p:spPr bwMode="auto">
            <a:xfrm>
              <a:off x="5449895" y="2243488"/>
              <a:ext cx="259825" cy="225248"/>
            </a:xfrm>
            <a:custGeom>
              <a:avLst/>
              <a:gdLst>
                <a:gd name="T0" fmla="*/ 95 w 165"/>
                <a:gd name="T1" fmla="*/ 3 h 144"/>
                <a:gd name="T2" fmla="*/ 48 w 165"/>
                <a:gd name="T3" fmla="*/ 9 h 144"/>
                <a:gd name="T4" fmla="*/ 27 w 165"/>
                <a:gd name="T5" fmla="*/ 45 h 144"/>
                <a:gd name="T6" fmla="*/ 82 w 165"/>
                <a:gd name="T7" fmla="*/ 40 h 144"/>
                <a:gd name="T8" fmla="*/ 27 w 165"/>
                <a:gd name="T9" fmla="*/ 71 h 144"/>
                <a:gd name="T10" fmla="*/ 43 w 165"/>
                <a:gd name="T11" fmla="*/ 94 h 144"/>
                <a:gd name="T12" fmla="*/ 103 w 165"/>
                <a:gd name="T13" fmla="*/ 80 h 144"/>
                <a:gd name="T14" fmla="*/ 58 w 165"/>
                <a:gd name="T15" fmla="*/ 125 h 144"/>
                <a:gd name="T16" fmla="*/ 113 w 165"/>
                <a:gd name="T17" fmla="*/ 124 h 144"/>
                <a:gd name="T18" fmla="*/ 120 w 165"/>
                <a:gd name="T19" fmla="*/ 75 h 144"/>
                <a:gd name="T20" fmla="*/ 110 w 165"/>
                <a:gd name="T21" fmla="*/ 33 h 144"/>
                <a:gd name="T22" fmla="*/ 95 w 165"/>
                <a:gd name="T23" fmla="*/ 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144">
                  <a:moveTo>
                    <a:pt x="95" y="3"/>
                  </a:moveTo>
                  <a:cubicBezTo>
                    <a:pt x="95" y="3"/>
                    <a:pt x="70" y="0"/>
                    <a:pt x="48" y="9"/>
                  </a:cubicBezTo>
                  <a:cubicBezTo>
                    <a:pt x="26" y="17"/>
                    <a:pt x="0" y="42"/>
                    <a:pt x="27" y="45"/>
                  </a:cubicBezTo>
                  <a:cubicBezTo>
                    <a:pt x="56" y="48"/>
                    <a:pt x="82" y="40"/>
                    <a:pt x="82" y="40"/>
                  </a:cubicBezTo>
                  <a:cubicBezTo>
                    <a:pt x="82" y="40"/>
                    <a:pt x="38" y="59"/>
                    <a:pt x="27" y="71"/>
                  </a:cubicBezTo>
                  <a:cubicBezTo>
                    <a:pt x="16" y="84"/>
                    <a:pt x="16" y="101"/>
                    <a:pt x="43" y="94"/>
                  </a:cubicBezTo>
                  <a:cubicBezTo>
                    <a:pt x="70" y="87"/>
                    <a:pt x="103" y="80"/>
                    <a:pt x="103" y="80"/>
                  </a:cubicBezTo>
                  <a:cubicBezTo>
                    <a:pt x="103" y="80"/>
                    <a:pt x="66" y="105"/>
                    <a:pt x="58" y="125"/>
                  </a:cubicBezTo>
                  <a:cubicBezTo>
                    <a:pt x="49" y="144"/>
                    <a:pt x="92" y="135"/>
                    <a:pt x="113" y="124"/>
                  </a:cubicBezTo>
                  <a:cubicBezTo>
                    <a:pt x="134" y="113"/>
                    <a:pt x="165" y="70"/>
                    <a:pt x="120" y="75"/>
                  </a:cubicBezTo>
                  <a:cubicBezTo>
                    <a:pt x="120" y="75"/>
                    <a:pt x="143" y="38"/>
                    <a:pt x="110" y="33"/>
                  </a:cubicBezTo>
                  <a:cubicBezTo>
                    <a:pt x="110" y="33"/>
                    <a:pt x="136" y="15"/>
                    <a:pt x="95" y="3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4" name="ïṧļiḓê"/>
            <p:cNvSpPr/>
            <p:nvPr/>
          </p:nvSpPr>
          <p:spPr bwMode="auto">
            <a:xfrm>
              <a:off x="5268116" y="2327462"/>
              <a:ext cx="114600" cy="204502"/>
            </a:xfrm>
            <a:custGeom>
              <a:avLst/>
              <a:gdLst>
                <a:gd name="T0" fmla="*/ 8 w 73"/>
                <a:gd name="T1" fmla="*/ 0 h 130"/>
                <a:gd name="T2" fmla="*/ 2 w 73"/>
                <a:gd name="T3" fmla="*/ 29 h 130"/>
                <a:gd name="T4" fmla="*/ 39 w 73"/>
                <a:gd name="T5" fmla="*/ 115 h 130"/>
                <a:gd name="T6" fmla="*/ 73 w 73"/>
                <a:gd name="T7" fmla="*/ 128 h 130"/>
                <a:gd name="T8" fmla="*/ 8 w 73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30">
                  <a:moveTo>
                    <a:pt x="8" y="0"/>
                  </a:moveTo>
                  <a:cubicBezTo>
                    <a:pt x="8" y="0"/>
                    <a:pt x="4" y="16"/>
                    <a:pt x="2" y="29"/>
                  </a:cubicBezTo>
                  <a:cubicBezTo>
                    <a:pt x="0" y="42"/>
                    <a:pt x="22" y="100"/>
                    <a:pt x="39" y="115"/>
                  </a:cubicBezTo>
                  <a:cubicBezTo>
                    <a:pt x="57" y="130"/>
                    <a:pt x="73" y="128"/>
                    <a:pt x="73" y="128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5" name="is1íḋè"/>
            <p:cNvSpPr/>
            <p:nvPr/>
          </p:nvSpPr>
          <p:spPr bwMode="auto">
            <a:xfrm>
              <a:off x="5454835" y="1974772"/>
              <a:ext cx="141274" cy="116576"/>
            </a:xfrm>
            <a:custGeom>
              <a:avLst/>
              <a:gdLst>
                <a:gd name="T0" fmla="*/ 80 w 90"/>
                <a:gd name="T1" fmla="*/ 74 h 74"/>
                <a:gd name="T2" fmla="*/ 70 w 90"/>
                <a:gd name="T3" fmla="*/ 65 h 74"/>
                <a:gd name="T4" fmla="*/ 54 w 90"/>
                <a:gd name="T5" fmla="*/ 32 h 74"/>
                <a:gd name="T6" fmla="*/ 11 w 90"/>
                <a:gd name="T7" fmla="*/ 23 h 74"/>
                <a:gd name="T8" fmla="*/ 0 w 90"/>
                <a:gd name="T9" fmla="*/ 15 h 74"/>
                <a:gd name="T10" fmla="*/ 9 w 90"/>
                <a:gd name="T11" fmla="*/ 3 h 74"/>
                <a:gd name="T12" fmla="*/ 67 w 90"/>
                <a:gd name="T13" fmla="*/ 17 h 74"/>
                <a:gd name="T14" fmla="*/ 90 w 90"/>
                <a:gd name="T15" fmla="*/ 64 h 74"/>
                <a:gd name="T16" fmla="*/ 80 w 90"/>
                <a:gd name="T1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74">
                  <a:moveTo>
                    <a:pt x="80" y="74"/>
                  </a:moveTo>
                  <a:cubicBezTo>
                    <a:pt x="74" y="74"/>
                    <a:pt x="70" y="70"/>
                    <a:pt x="70" y="65"/>
                  </a:cubicBezTo>
                  <a:cubicBezTo>
                    <a:pt x="70" y="64"/>
                    <a:pt x="69" y="45"/>
                    <a:pt x="54" y="32"/>
                  </a:cubicBezTo>
                  <a:cubicBezTo>
                    <a:pt x="44" y="24"/>
                    <a:pt x="30" y="21"/>
                    <a:pt x="11" y="23"/>
                  </a:cubicBezTo>
                  <a:cubicBezTo>
                    <a:pt x="6" y="24"/>
                    <a:pt x="1" y="20"/>
                    <a:pt x="0" y="15"/>
                  </a:cubicBezTo>
                  <a:cubicBezTo>
                    <a:pt x="0" y="9"/>
                    <a:pt x="4" y="4"/>
                    <a:pt x="9" y="3"/>
                  </a:cubicBezTo>
                  <a:cubicBezTo>
                    <a:pt x="33" y="0"/>
                    <a:pt x="53" y="5"/>
                    <a:pt x="67" y="17"/>
                  </a:cubicBezTo>
                  <a:cubicBezTo>
                    <a:pt x="89" y="35"/>
                    <a:pt x="90" y="63"/>
                    <a:pt x="90" y="64"/>
                  </a:cubicBezTo>
                  <a:cubicBezTo>
                    <a:pt x="90" y="69"/>
                    <a:pt x="86" y="74"/>
                    <a:pt x="80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6" name="îšḷiḍe"/>
            <p:cNvSpPr/>
            <p:nvPr/>
          </p:nvSpPr>
          <p:spPr bwMode="auto">
            <a:xfrm>
              <a:off x="5420257" y="1896725"/>
              <a:ext cx="252910" cy="202526"/>
            </a:xfrm>
            <a:custGeom>
              <a:avLst/>
              <a:gdLst>
                <a:gd name="T0" fmla="*/ 151 w 161"/>
                <a:gd name="T1" fmla="*/ 129 h 129"/>
                <a:gd name="T2" fmla="*/ 141 w 161"/>
                <a:gd name="T3" fmla="*/ 119 h 129"/>
                <a:gd name="T4" fmla="*/ 106 w 161"/>
                <a:gd name="T5" fmla="*/ 47 h 129"/>
                <a:gd name="T6" fmla="*/ 12 w 161"/>
                <a:gd name="T7" fmla="*/ 26 h 129"/>
                <a:gd name="T8" fmla="*/ 1 w 161"/>
                <a:gd name="T9" fmla="*/ 17 h 129"/>
                <a:gd name="T10" fmla="*/ 9 w 161"/>
                <a:gd name="T11" fmla="*/ 6 h 129"/>
                <a:gd name="T12" fmla="*/ 119 w 161"/>
                <a:gd name="T13" fmla="*/ 32 h 129"/>
                <a:gd name="T14" fmla="*/ 161 w 161"/>
                <a:gd name="T15" fmla="*/ 118 h 129"/>
                <a:gd name="T16" fmla="*/ 151 w 161"/>
                <a:gd name="T1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29">
                  <a:moveTo>
                    <a:pt x="151" y="129"/>
                  </a:moveTo>
                  <a:cubicBezTo>
                    <a:pt x="146" y="129"/>
                    <a:pt x="141" y="124"/>
                    <a:pt x="141" y="119"/>
                  </a:cubicBezTo>
                  <a:cubicBezTo>
                    <a:pt x="141" y="118"/>
                    <a:pt x="139" y="74"/>
                    <a:pt x="106" y="47"/>
                  </a:cubicBezTo>
                  <a:cubicBezTo>
                    <a:pt x="84" y="28"/>
                    <a:pt x="52" y="21"/>
                    <a:pt x="12" y="26"/>
                  </a:cubicBezTo>
                  <a:cubicBezTo>
                    <a:pt x="6" y="26"/>
                    <a:pt x="1" y="22"/>
                    <a:pt x="1" y="17"/>
                  </a:cubicBezTo>
                  <a:cubicBezTo>
                    <a:pt x="0" y="11"/>
                    <a:pt x="4" y="6"/>
                    <a:pt x="9" y="6"/>
                  </a:cubicBezTo>
                  <a:cubicBezTo>
                    <a:pt x="56" y="0"/>
                    <a:pt x="93" y="9"/>
                    <a:pt x="119" y="32"/>
                  </a:cubicBezTo>
                  <a:cubicBezTo>
                    <a:pt x="159" y="65"/>
                    <a:pt x="161" y="116"/>
                    <a:pt x="161" y="118"/>
                  </a:cubicBezTo>
                  <a:cubicBezTo>
                    <a:pt x="161" y="124"/>
                    <a:pt x="157" y="128"/>
                    <a:pt x="151" y="1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7" name="ïṩ1ïḋê"/>
            <p:cNvSpPr/>
            <p:nvPr/>
          </p:nvSpPr>
          <p:spPr bwMode="auto">
            <a:xfrm>
              <a:off x="5409390" y="1816703"/>
              <a:ext cx="342811" cy="270693"/>
            </a:xfrm>
            <a:custGeom>
              <a:avLst/>
              <a:gdLst>
                <a:gd name="T0" fmla="*/ 208 w 218"/>
                <a:gd name="T1" fmla="*/ 173 h 173"/>
                <a:gd name="T2" fmla="*/ 198 w 218"/>
                <a:gd name="T3" fmla="*/ 164 h 173"/>
                <a:gd name="T4" fmla="*/ 148 w 218"/>
                <a:gd name="T5" fmla="*/ 59 h 173"/>
                <a:gd name="T6" fmla="*/ 11 w 218"/>
                <a:gd name="T7" fmla="*/ 28 h 173"/>
                <a:gd name="T8" fmla="*/ 0 w 218"/>
                <a:gd name="T9" fmla="*/ 19 h 173"/>
                <a:gd name="T10" fmla="*/ 9 w 218"/>
                <a:gd name="T11" fmla="*/ 8 h 173"/>
                <a:gd name="T12" fmla="*/ 161 w 218"/>
                <a:gd name="T13" fmla="*/ 44 h 173"/>
                <a:gd name="T14" fmla="*/ 218 w 218"/>
                <a:gd name="T15" fmla="*/ 163 h 173"/>
                <a:gd name="T16" fmla="*/ 209 w 218"/>
                <a:gd name="T17" fmla="*/ 173 h 173"/>
                <a:gd name="T18" fmla="*/ 208 w 218"/>
                <a:gd name="T1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8" h="173">
                  <a:moveTo>
                    <a:pt x="208" y="173"/>
                  </a:moveTo>
                  <a:cubicBezTo>
                    <a:pt x="203" y="173"/>
                    <a:pt x="198" y="169"/>
                    <a:pt x="198" y="164"/>
                  </a:cubicBezTo>
                  <a:cubicBezTo>
                    <a:pt x="198" y="163"/>
                    <a:pt x="195" y="99"/>
                    <a:pt x="148" y="59"/>
                  </a:cubicBezTo>
                  <a:cubicBezTo>
                    <a:pt x="116" y="31"/>
                    <a:pt x="70" y="21"/>
                    <a:pt x="11" y="28"/>
                  </a:cubicBezTo>
                  <a:cubicBezTo>
                    <a:pt x="6" y="29"/>
                    <a:pt x="1" y="25"/>
                    <a:pt x="0" y="19"/>
                  </a:cubicBezTo>
                  <a:cubicBezTo>
                    <a:pt x="0" y="14"/>
                    <a:pt x="3" y="9"/>
                    <a:pt x="9" y="8"/>
                  </a:cubicBezTo>
                  <a:cubicBezTo>
                    <a:pt x="73" y="0"/>
                    <a:pt x="124" y="12"/>
                    <a:pt x="161" y="44"/>
                  </a:cubicBezTo>
                  <a:cubicBezTo>
                    <a:pt x="215" y="90"/>
                    <a:pt x="218" y="160"/>
                    <a:pt x="218" y="163"/>
                  </a:cubicBezTo>
                  <a:cubicBezTo>
                    <a:pt x="218" y="169"/>
                    <a:pt x="214" y="173"/>
                    <a:pt x="209" y="173"/>
                  </a:cubicBezTo>
                  <a:lnTo>
                    <a:pt x="208" y="1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8" name="ïŝľiḋè"/>
            <p:cNvSpPr/>
            <p:nvPr/>
          </p:nvSpPr>
          <p:spPr bwMode="auto">
            <a:xfrm>
              <a:off x="4333537" y="3826150"/>
              <a:ext cx="394183" cy="256862"/>
            </a:xfrm>
            <a:custGeom>
              <a:avLst/>
              <a:gdLst>
                <a:gd name="T0" fmla="*/ 0 w 251"/>
                <a:gd name="T1" fmla="*/ 93 h 164"/>
                <a:gd name="T2" fmla="*/ 45 w 251"/>
                <a:gd name="T3" fmla="*/ 1 h 164"/>
                <a:gd name="T4" fmla="*/ 229 w 251"/>
                <a:gd name="T5" fmla="*/ 60 h 164"/>
                <a:gd name="T6" fmla="*/ 220 w 251"/>
                <a:gd name="T7" fmla="*/ 164 h 164"/>
                <a:gd name="T8" fmla="*/ 188 w 251"/>
                <a:gd name="T9" fmla="*/ 154 h 164"/>
                <a:gd name="T10" fmla="*/ 197 w 251"/>
                <a:gd name="T11" fmla="*/ 78 h 164"/>
                <a:gd name="T12" fmla="*/ 53 w 251"/>
                <a:gd name="T13" fmla="*/ 38 h 164"/>
                <a:gd name="T14" fmla="*/ 26 w 251"/>
                <a:gd name="T15" fmla="*/ 101 h 164"/>
                <a:gd name="T16" fmla="*/ 0 w 251"/>
                <a:gd name="T17" fmla="*/ 9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164">
                  <a:moveTo>
                    <a:pt x="0" y="93"/>
                  </a:moveTo>
                  <a:cubicBezTo>
                    <a:pt x="0" y="93"/>
                    <a:pt x="29" y="0"/>
                    <a:pt x="45" y="1"/>
                  </a:cubicBezTo>
                  <a:cubicBezTo>
                    <a:pt x="62" y="2"/>
                    <a:pt x="208" y="40"/>
                    <a:pt x="229" y="60"/>
                  </a:cubicBezTo>
                  <a:cubicBezTo>
                    <a:pt x="251" y="81"/>
                    <a:pt x="220" y="164"/>
                    <a:pt x="220" y="164"/>
                  </a:cubicBezTo>
                  <a:cubicBezTo>
                    <a:pt x="188" y="154"/>
                    <a:pt x="188" y="154"/>
                    <a:pt x="188" y="154"/>
                  </a:cubicBezTo>
                  <a:cubicBezTo>
                    <a:pt x="188" y="154"/>
                    <a:pt x="206" y="90"/>
                    <a:pt x="197" y="78"/>
                  </a:cubicBezTo>
                  <a:cubicBezTo>
                    <a:pt x="188" y="67"/>
                    <a:pt x="62" y="35"/>
                    <a:pt x="53" y="38"/>
                  </a:cubicBezTo>
                  <a:cubicBezTo>
                    <a:pt x="45" y="42"/>
                    <a:pt x="26" y="101"/>
                    <a:pt x="26" y="101"/>
                  </a:cubicBezTo>
                  <a:lnTo>
                    <a:pt x="0" y="93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9" name="îṡ1ïdè"/>
            <p:cNvSpPr/>
            <p:nvPr/>
          </p:nvSpPr>
          <p:spPr bwMode="auto">
            <a:xfrm>
              <a:off x="4035182" y="3906172"/>
              <a:ext cx="887159" cy="758729"/>
            </a:xfrm>
            <a:custGeom>
              <a:avLst/>
              <a:gdLst>
                <a:gd name="T0" fmla="*/ 461 w 565"/>
                <a:gd name="T1" fmla="*/ 474 h 484"/>
                <a:gd name="T2" fmla="*/ 446 w 565"/>
                <a:gd name="T3" fmla="*/ 482 h 484"/>
                <a:gd name="T4" fmla="*/ 10 w 565"/>
                <a:gd name="T5" fmla="*/ 341 h 484"/>
                <a:gd name="T6" fmla="*/ 2 w 565"/>
                <a:gd name="T7" fmla="*/ 326 h 484"/>
                <a:gd name="T8" fmla="*/ 104 w 565"/>
                <a:gd name="T9" fmla="*/ 10 h 484"/>
                <a:gd name="T10" fmla="*/ 119 w 565"/>
                <a:gd name="T11" fmla="*/ 2 h 484"/>
                <a:gd name="T12" fmla="*/ 555 w 565"/>
                <a:gd name="T13" fmla="*/ 143 h 484"/>
                <a:gd name="T14" fmla="*/ 563 w 565"/>
                <a:gd name="T15" fmla="*/ 158 h 484"/>
                <a:gd name="T16" fmla="*/ 461 w 565"/>
                <a:gd name="T17" fmla="*/ 47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5" h="484">
                  <a:moveTo>
                    <a:pt x="461" y="474"/>
                  </a:moveTo>
                  <a:cubicBezTo>
                    <a:pt x="459" y="480"/>
                    <a:pt x="452" y="484"/>
                    <a:pt x="446" y="482"/>
                  </a:cubicBezTo>
                  <a:cubicBezTo>
                    <a:pt x="10" y="341"/>
                    <a:pt x="10" y="341"/>
                    <a:pt x="10" y="341"/>
                  </a:cubicBezTo>
                  <a:cubicBezTo>
                    <a:pt x="3" y="339"/>
                    <a:pt x="0" y="332"/>
                    <a:pt x="2" y="326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6" y="3"/>
                    <a:pt x="113" y="0"/>
                    <a:pt x="119" y="2"/>
                  </a:cubicBezTo>
                  <a:cubicBezTo>
                    <a:pt x="555" y="143"/>
                    <a:pt x="555" y="143"/>
                    <a:pt x="555" y="143"/>
                  </a:cubicBezTo>
                  <a:cubicBezTo>
                    <a:pt x="562" y="145"/>
                    <a:pt x="565" y="152"/>
                    <a:pt x="563" y="158"/>
                  </a:cubicBezTo>
                  <a:lnTo>
                    <a:pt x="461" y="474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0" name="iśļïdè"/>
            <p:cNvSpPr/>
            <p:nvPr/>
          </p:nvSpPr>
          <p:spPr bwMode="auto">
            <a:xfrm>
              <a:off x="4693142" y="4115613"/>
              <a:ext cx="191658" cy="539409"/>
            </a:xfrm>
            <a:custGeom>
              <a:avLst/>
              <a:gdLst>
                <a:gd name="T0" fmla="*/ 111 w 122"/>
                <a:gd name="T1" fmla="*/ 4 h 344"/>
                <a:gd name="T2" fmla="*/ 118 w 122"/>
                <a:gd name="T3" fmla="*/ 14 h 344"/>
                <a:gd name="T4" fmla="*/ 117 w 122"/>
                <a:gd name="T5" fmla="*/ 17 h 344"/>
                <a:gd name="T6" fmla="*/ 15 w 122"/>
                <a:gd name="T7" fmla="*/ 333 h 344"/>
                <a:gd name="T8" fmla="*/ 6 w 122"/>
                <a:gd name="T9" fmla="*/ 340 h 344"/>
                <a:gd name="T10" fmla="*/ 3 w 122"/>
                <a:gd name="T11" fmla="*/ 339 h 344"/>
                <a:gd name="T12" fmla="*/ 0 w 122"/>
                <a:gd name="T13" fmla="*/ 340 h 344"/>
                <a:gd name="T14" fmla="*/ 1 w 122"/>
                <a:gd name="T15" fmla="*/ 343 h 344"/>
                <a:gd name="T16" fmla="*/ 6 w 122"/>
                <a:gd name="T17" fmla="*/ 344 h 344"/>
                <a:gd name="T18" fmla="*/ 19 w 122"/>
                <a:gd name="T19" fmla="*/ 334 h 344"/>
                <a:gd name="T20" fmla="*/ 121 w 122"/>
                <a:gd name="T21" fmla="*/ 18 h 344"/>
                <a:gd name="T22" fmla="*/ 122 w 122"/>
                <a:gd name="T23" fmla="*/ 14 h 344"/>
                <a:gd name="T24" fmla="*/ 112 w 122"/>
                <a:gd name="T25" fmla="*/ 0 h 344"/>
                <a:gd name="T26" fmla="*/ 110 w 122"/>
                <a:gd name="T27" fmla="*/ 2 h 344"/>
                <a:gd name="T28" fmla="*/ 111 w 122"/>
                <a:gd name="T29" fmla="*/ 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344">
                  <a:moveTo>
                    <a:pt x="111" y="4"/>
                  </a:moveTo>
                  <a:cubicBezTo>
                    <a:pt x="115" y="5"/>
                    <a:pt x="118" y="9"/>
                    <a:pt x="118" y="14"/>
                  </a:cubicBezTo>
                  <a:cubicBezTo>
                    <a:pt x="118" y="15"/>
                    <a:pt x="118" y="16"/>
                    <a:pt x="117" y="17"/>
                  </a:cubicBezTo>
                  <a:cubicBezTo>
                    <a:pt x="15" y="333"/>
                    <a:pt x="15" y="333"/>
                    <a:pt x="15" y="333"/>
                  </a:cubicBezTo>
                  <a:cubicBezTo>
                    <a:pt x="14" y="337"/>
                    <a:pt x="10" y="340"/>
                    <a:pt x="6" y="340"/>
                  </a:cubicBezTo>
                  <a:cubicBezTo>
                    <a:pt x="5" y="340"/>
                    <a:pt x="4" y="340"/>
                    <a:pt x="3" y="339"/>
                  </a:cubicBezTo>
                  <a:cubicBezTo>
                    <a:pt x="2" y="339"/>
                    <a:pt x="0" y="339"/>
                    <a:pt x="0" y="340"/>
                  </a:cubicBezTo>
                  <a:cubicBezTo>
                    <a:pt x="0" y="342"/>
                    <a:pt x="0" y="343"/>
                    <a:pt x="1" y="343"/>
                  </a:cubicBezTo>
                  <a:cubicBezTo>
                    <a:pt x="3" y="343"/>
                    <a:pt x="4" y="344"/>
                    <a:pt x="6" y="344"/>
                  </a:cubicBezTo>
                  <a:cubicBezTo>
                    <a:pt x="12" y="344"/>
                    <a:pt x="17" y="340"/>
                    <a:pt x="19" y="334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2" y="17"/>
                    <a:pt x="122" y="15"/>
                    <a:pt x="122" y="14"/>
                  </a:cubicBezTo>
                  <a:cubicBezTo>
                    <a:pt x="122" y="8"/>
                    <a:pt x="118" y="2"/>
                    <a:pt x="112" y="0"/>
                  </a:cubicBezTo>
                  <a:cubicBezTo>
                    <a:pt x="111" y="0"/>
                    <a:pt x="110" y="0"/>
                    <a:pt x="110" y="2"/>
                  </a:cubicBezTo>
                  <a:cubicBezTo>
                    <a:pt x="109" y="3"/>
                    <a:pt x="110" y="4"/>
                    <a:pt x="111" y="4"/>
                  </a:cubicBezTo>
                  <a:close/>
                </a:path>
              </a:pathLst>
            </a:custGeom>
            <a:solidFill>
              <a:srgbClr val="BC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1" name="îṡḻîde"/>
            <p:cNvSpPr/>
            <p:nvPr/>
          </p:nvSpPr>
          <p:spPr bwMode="auto">
            <a:xfrm>
              <a:off x="3944293" y="3875547"/>
              <a:ext cx="887159" cy="759718"/>
            </a:xfrm>
            <a:custGeom>
              <a:avLst/>
              <a:gdLst>
                <a:gd name="T0" fmla="*/ 461 w 565"/>
                <a:gd name="T1" fmla="*/ 474 h 484"/>
                <a:gd name="T2" fmla="*/ 446 w 565"/>
                <a:gd name="T3" fmla="*/ 482 h 484"/>
                <a:gd name="T4" fmla="*/ 10 w 565"/>
                <a:gd name="T5" fmla="*/ 341 h 484"/>
                <a:gd name="T6" fmla="*/ 2 w 565"/>
                <a:gd name="T7" fmla="*/ 326 h 484"/>
                <a:gd name="T8" fmla="*/ 104 w 565"/>
                <a:gd name="T9" fmla="*/ 10 h 484"/>
                <a:gd name="T10" fmla="*/ 119 w 565"/>
                <a:gd name="T11" fmla="*/ 2 h 484"/>
                <a:gd name="T12" fmla="*/ 555 w 565"/>
                <a:gd name="T13" fmla="*/ 143 h 484"/>
                <a:gd name="T14" fmla="*/ 563 w 565"/>
                <a:gd name="T15" fmla="*/ 158 h 484"/>
                <a:gd name="T16" fmla="*/ 461 w 565"/>
                <a:gd name="T17" fmla="*/ 474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5" h="484">
                  <a:moveTo>
                    <a:pt x="461" y="474"/>
                  </a:moveTo>
                  <a:cubicBezTo>
                    <a:pt x="459" y="480"/>
                    <a:pt x="452" y="484"/>
                    <a:pt x="446" y="482"/>
                  </a:cubicBezTo>
                  <a:cubicBezTo>
                    <a:pt x="10" y="341"/>
                    <a:pt x="10" y="341"/>
                    <a:pt x="10" y="341"/>
                  </a:cubicBezTo>
                  <a:cubicBezTo>
                    <a:pt x="3" y="339"/>
                    <a:pt x="0" y="332"/>
                    <a:pt x="2" y="326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6" y="3"/>
                    <a:pt x="113" y="0"/>
                    <a:pt x="119" y="2"/>
                  </a:cubicBezTo>
                  <a:cubicBezTo>
                    <a:pt x="555" y="143"/>
                    <a:pt x="555" y="143"/>
                    <a:pt x="555" y="143"/>
                  </a:cubicBezTo>
                  <a:cubicBezTo>
                    <a:pt x="562" y="145"/>
                    <a:pt x="565" y="152"/>
                    <a:pt x="563" y="158"/>
                  </a:cubicBezTo>
                  <a:lnTo>
                    <a:pt x="461" y="474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2" name="îśḻïdê"/>
            <p:cNvSpPr/>
            <p:nvPr/>
          </p:nvSpPr>
          <p:spPr bwMode="auto">
            <a:xfrm>
              <a:off x="4418498" y="3719454"/>
              <a:ext cx="249946" cy="286499"/>
            </a:xfrm>
            <a:custGeom>
              <a:avLst/>
              <a:gdLst>
                <a:gd name="T0" fmla="*/ 126 w 159"/>
                <a:gd name="T1" fmla="*/ 61 h 183"/>
                <a:gd name="T2" fmla="*/ 158 w 159"/>
                <a:gd name="T3" fmla="*/ 97 h 183"/>
                <a:gd name="T4" fmla="*/ 137 w 159"/>
                <a:gd name="T5" fmla="*/ 127 h 183"/>
                <a:gd name="T6" fmla="*/ 102 w 159"/>
                <a:gd name="T7" fmla="*/ 177 h 183"/>
                <a:gd name="T8" fmla="*/ 81 w 159"/>
                <a:gd name="T9" fmla="*/ 158 h 183"/>
                <a:gd name="T10" fmla="*/ 53 w 159"/>
                <a:gd name="T11" fmla="*/ 175 h 183"/>
                <a:gd name="T12" fmla="*/ 42 w 159"/>
                <a:gd name="T13" fmla="*/ 148 h 183"/>
                <a:gd name="T14" fmla="*/ 12 w 159"/>
                <a:gd name="T15" fmla="*/ 150 h 183"/>
                <a:gd name="T16" fmla="*/ 52 w 159"/>
                <a:gd name="T17" fmla="*/ 26 h 183"/>
                <a:gd name="T18" fmla="*/ 126 w 159"/>
                <a:gd name="T19" fmla="*/ 6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183">
                  <a:moveTo>
                    <a:pt x="126" y="61"/>
                  </a:moveTo>
                  <a:cubicBezTo>
                    <a:pt x="126" y="61"/>
                    <a:pt x="156" y="85"/>
                    <a:pt x="158" y="97"/>
                  </a:cubicBezTo>
                  <a:cubicBezTo>
                    <a:pt x="159" y="109"/>
                    <a:pt x="137" y="127"/>
                    <a:pt x="137" y="127"/>
                  </a:cubicBezTo>
                  <a:cubicBezTo>
                    <a:pt x="137" y="127"/>
                    <a:pt x="117" y="183"/>
                    <a:pt x="102" y="177"/>
                  </a:cubicBezTo>
                  <a:cubicBezTo>
                    <a:pt x="87" y="171"/>
                    <a:pt x="81" y="158"/>
                    <a:pt x="81" y="158"/>
                  </a:cubicBezTo>
                  <a:cubicBezTo>
                    <a:pt x="81" y="158"/>
                    <a:pt x="63" y="180"/>
                    <a:pt x="53" y="175"/>
                  </a:cubicBezTo>
                  <a:cubicBezTo>
                    <a:pt x="43" y="169"/>
                    <a:pt x="42" y="148"/>
                    <a:pt x="42" y="148"/>
                  </a:cubicBezTo>
                  <a:cubicBezTo>
                    <a:pt x="42" y="148"/>
                    <a:pt x="25" y="158"/>
                    <a:pt x="12" y="150"/>
                  </a:cubicBezTo>
                  <a:cubicBezTo>
                    <a:pt x="0" y="142"/>
                    <a:pt x="29" y="53"/>
                    <a:pt x="52" y="26"/>
                  </a:cubicBezTo>
                  <a:cubicBezTo>
                    <a:pt x="76" y="0"/>
                    <a:pt x="126" y="61"/>
                    <a:pt x="126" y="61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3" name="ïSļîḍe"/>
            <p:cNvSpPr/>
            <p:nvPr/>
          </p:nvSpPr>
          <p:spPr bwMode="auto">
            <a:xfrm>
              <a:off x="4458015" y="2761163"/>
              <a:ext cx="532493" cy="1053132"/>
            </a:xfrm>
            <a:custGeom>
              <a:avLst/>
              <a:gdLst>
                <a:gd name="T0" fmla="*/ 318 w 339"/>
                <a:gd name="T1" fmla="*/ 40 h 672"/>
                <a:gd name="T2" fmla="*/ 238 w 339"/>
                <a:gd name="T3" fmla="*/ 56 h 672"/>
                <a:gd name="T4" fmla="*/ 0 w 339"/>
                <a:gd name="T5" fmla="*/ 649 h 672"/>
                <a:gd name="T6" fmla="*/ 90 w 339"/>
                <a:gd name="T7" fmla="*/ 664 h 672"/>
                <a:gd name="T8" fmla="*/ 175 w 339"/>
                <a:gd name="T9" fmla="*/ 295 h 672"/>
                <a:gd name="T10" fmla="*/ 318 w 339"/>
                <a:gd name="T11" fmla="*/ 4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9" h="672">
                  <a:moveTo>
                    <a:pt x="318" y="40"/>
                  </a:moveTo>
                  <a:cubicBezTo>
                    <a:pt x="304" y="16"/>
                    <a:pt x="288" y="0"/>
                    <a:pt x="238" y="56"/>
                  </a:cubicBezTo>
                  <a:cubicBezTo>
                    <a:pt x="189" y="113"/>
                    <a:pt x="9" y="351"/>
                    <a:pt x="0" y="649"/>
                  </a:cubicBezTo>
                  <a:cubicBezTo>
                    <a:pt x="0" y="649"/>
                    <a:pt x="51" y="672"/>
                    <a:pt x="90" y="664"/>
                  </a:cubicBezTo>
                  <a:cubicBezTo>
                    <a:pt x="90" y="664"/>
                    <a:pt x="97" y="427"/>
                    <a:pt x="175" y="295"/>
                  </a:cubicBezTo>
                  <a:cubicBezTo>
                    <a:pt x="254" y="164"/>
                    <a:pt x="339" y="79"/>
                    <a:pt x="318" y="40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4" name="îšḻïḓê"/>
            <p:cNvSpPr/>
            <p:nvPr/>
          </p:nvSpPr>
          <p:spPr bwMode="auto">
            <a:xfrm>
              <a:off x="5464714" y="2521096"/>
              <a:ext cx="46433" cy="46433"/>
            </a:xfrm>
            <a:custGeom>
              <a:avLst/>
              <a:gdLst>
                <a:gd name="T0" fmla="*/ 27 w 30"/>
                <a:gd name="T1" fmla="*/ 9 h 30"/>
                <a:gd name="T2" fmla="*/ 21 w 30"/>
                <a:gd name="T3" fmla="*/ 27 h 30"/>
                <a:gd name="T4" fmla="*/ 4 w 30"/>
                <a:gd name="T5" fmla="*/ 21 h 30"/>
                <a:gd name="T6" fmla="*/ 9 w 30"/>
                <a:gd name="T7" fmla="*/ 4 h 30"/>
                <a:gd name="T8" fmla="*/ 27 w 30"/>
                <a:gd name="T9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27" y="9"/>
                  </a:moveTo>
                  <a:cubicBezTo>
                    <a:pt x="30" y="15"/>
                    <a:pt x="28" y="23"/>
                    <a:pt x="21" y="27"/>
                  </a:cubicBezTo>
                  <a:cubicBezTo>
                    <a:pt x="15" y="30"/>
                    <a:pt x="7" y="28"/>
                    <a:pt x="4" y="21"/>
                  </a:cubicBezTo>
                  <a:cubicBezTo>
                    <a:pt x="0" y="15"/>
                    <a:pt x="2" y="7"/>
                    <a:pt x="9" y="4"/>
                  </a:cubicBezTo>
                  <a:cubicBezTo>
                    <a:pt x="15" y="0"/>
                    <a:pt x="23" y="3"/>
                    <a:pt x="27" y="9"/>
                  </a:cubicBezTo>
                  <a:close/>
                </a:path>
              </a:pathLst>
            </a:custGeom>
            <a:solidFill>
              <a:srgbClr val="9E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5" name="íṥḻíde"/>
            <p:cNvSpPr/>
            <p:nvPr/>
          </p:nvSpPr>
          <p:spPr bwMode="auto">
            <a:xfrm>
              <a:off x="4482714" y="5035376"/>
              <a:ext cx="546324" cy="392208"/>
            </a:xfrm>
            <a:custGeom>
              <a:avLst/>
              <a:gdLst>
                <a:gd name="T0" fmla="*/ 151 w 348"/>
                <a:gd name="T1" fmla="*/ 38 h 250"/>
                <a:gd name="T2" fmla="*/ 206 w 348"/>
                <a:gd name="T3" fmla="*/ 141 h 250"/>
                <a:gd name="T4" fmla="*/ 330 w 348"/>
                <a:gd name="T5" fmla="*/ 165 h 250"/>
                <a:gd name="T6" fmla="*/ 336 w 348"/>
                <a:gd name="T7" fmla="*/ 250 h 250"/>
                <a:gd name="T8" fmla="*/ 105 w 348"/>
                <a:gd name="T9" fmla="*/ 205 h 250"/>
                <a:gd name="T10" fmla="*/ 98 w 348"/>
                <a:gd name="T11" fmla="*/ 151 h 250"/>
                <a:gd name="T12" fmla="*/ 55 w 348"/>
                <a:gd name="T13" fmla="*/ 170 h 250"/>
                <a:gd name="T14" fmla="*/ 4 w 348"/>
                <a:gd name="T15" fmla="*/ 105 h 250"/>
                <a:gd name="T16" fmla="*/ 90 w 348"/>
                <a:gd name="T17" fmla="*/ 0 h 250"/>
                <a:gd name="T18" fmla="*/ 151 w 348"/>
                <a:gd name="T19" fmla="*/ 3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8" h="250">
                  <a:moveTo>
                    <a:pt x="151" y="38"/>
                  </a:moveTo>
                  <a:cubicBezTo>
                    <a:pt x="151" y="38"/>
                    <a:pt x="186" y="131"/>
                    <a:pt x="206" y="141"/>
                  </a:cubicBezTo>
                  <a:cubicBezTo>
                    <a:pt x="227" y="150"/>
                    <a:pt x="312" y="156"/>
                    <a:pt x="330" y="165"/>
                  </a:cubicBezTo>
                  <a:cubicBezTo>
                    <a:pt x="348" y="174"/>
                    <a:pt x="336" y="250"/>
                    <a:pt x="336" y="250"/>
                  </a:cubicBezTo>
                  <a:cubicBezTo>
                    <a:pt x="336" y="250"/>
                    <a:pt x="149" y="250"/>
                    <a:pt x="105" y="205"/>
                  </a:cubicBezTo>
                  <a:cubicBezTo>
                    <a:pt x="105" y="205"/>
                    <a:pt x="107" y="166"/>
                    <a:pt x="98" y="151"/>
                  </a:cubicBezTo>
                  <a:cubicBezTo>
                    <a:pt x="98" y="151"/>
                    <a:pt x="62" y="177"/>
                    <a:pt x="55" y="170"/>
                  </a:cubicBezTo>
                  <a:cubicBezTo>
                    <a:pt x="48" y="163"/>
                    <a:pt x="0" y="125"/>
                    <a:pt x="4" y="105"/>
                  </a:cubicBezTo>
                  <a:cubicBezTo>
                    <a:pt x="8" y="85"/>
                    <a:pt x="90" y="0"/>
                    <a:pt x="90" y="0"/>
                  </a:cubicBezTo>
                  <a:cubicBezTo>
                    <a:pt x="90" y="0"/>
                    <a:pt x="131" y="14"/>
                    <a:pt x="151" y="38"/>
                  </a:cubicBezTo>
                  <a:close/>
                </a:path>
              </a:pathLst>
            </a:custGeom>
            <a:solidFill>
              <a:srgbClr val="38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6" name="îSlîḋê"/>
            <p:cNvSpPr/>
            <p:nvPr/>
          </p:nvSpPr>
          <p:spPr bwMode="auto">
            <a:xfrm>
              <a:off x="4573603" y="3544590"/>
              <a:ext cx="950387" cy="1616252"/>
            </a:xfrm>
            <a:custGeom>
              <a:avLst/>
              <a:gdLst>
                <a:gd name="T0" fmla="*/ 288 w 605"/>
                <a:gd name="T1" fmla="*/ 116 h 1030"/>
                <a:gd name="T2" fmla="*/ 281 w 605"/>
                <a:gd name="T3" fmla="*/ 237 h 1030"/>
                <a:gd name="T4" fmla="*/ 248 w 605"/>
                <a:gd name="T5" fmla="*/ 548 h 1030"/>
                <a:gd name="T6" fmla="*/ 0 w 605"/>
                <a:gd name="T7" fmla="*/ 949 h 1030"/>
                <a:gd name="T8" fmla="*/ 117 w 605"/>
                <a:gd name="T9" fmla="*/ 1020 h 1030"/>
                <a:gd name="T10" fmla="*/ 353 w 605"/>
                <a:gd name="T11" fmla="*/ 625 h 1030"/>
                <a:gd name="T12" fmla="*/ 467 w 605"/>
                <a:gd name="T13" fmla="*/ 296 h 1030"/>
                <a:gd name="T14" fmla="*/ 601 w 605"/>
                <a:gd name="T15" fmla="*/ 85 h 1030"/>
                <a:gd name="T16" fmla="*/ 288 w 605"/>
                <a:gd name="T17" fmla="*/ 11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5" h="1030">
                  <a:moveTo>
                    <a:pt x="288" y="116"/>
                  </a:moveTo>
                  <a:cubicBezTo>
                    <a:pt x="288" y="116"/>
                    <a:pt x="268" y="129"/>
                    <a:pt x="281" y="237"/>
                  </a:cubicBezTo>
                  <a:cubicBezTo>
                    <a:pt x="294" y="342"/>
                    <a:pt x="268" y="489"/>
                    <a:pt x="248" y="548"/>
                  </a:cubicBezTo>
                  <a:cubicBezTo>
                    <a:pt x="184" y="743"/>
                    <a:pt x="0" y="949"/>
                    <a:pt x="0" y="949"/>
                  </a:cubicBezTo>
                  <a:cubicBezTo>
                    <a:pt x="0" y="949"/>
                    <a:pt x="80" y="1030"/>
                    <a:pt x="117" y="1020"/>
                  </a:cubicBezTo>
                  <a:cubicBezTo>
                    <a:pt x="154" y="1009"/>
                    <a:pt x="319" y="723"/>
                    <a:pt x="353" y="625"/>
                  </a:cubicBezTo>
                  <a:cubicBezTo>
                    <a:pt x="392" y="515"/>
                    <a:pt x="438" y="336"/>
                    <a:pt x="467" y="296"/>
                  </a:cubicBezTo>
                  <a:cubicBezTo>
                    <a:pt x="496" y="255"/>
                    <a:pt x="605" y="171"/>
                    <a:pt x="601" y="85"/>
                  </a:cubicBezTo>
                  <a:cubicBezTo>
                    <a:pt x="597" y="0"/>
                    <a:pt x="288" y="116"/>
                    <a:pt x="288" y="116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7" name="isļiḍê"/>
            <p:cNvSpPr/>
            <p:nvPr/>
          </p:nvSpPr>
          <p:spPr bwMode="auto">
            <a:xfrm>
              <a:off x="5949786" y="4969184"/>
              <a:ext cx="506807" cy="401099"/>
            </a:xfrm>
            <a:custGeom>
              <a:avLst/>
              <a:gdLst>
                <a:gd name="T0" fmla="*/ 92 w 323"/>
                <a:gd name="T1" fmla="*/ 100 h 256"/>
                <a:gd name="T2" fmla="*/ 145 w 323"/>
                <a:gd name="T3" fmla="*/ 112 h 256"/>
                <a:gd name="T4" fmla="*/ 269 w 323"/>
                <a:gd name="T5" fmla="*/ 11 h 256"/>
                <a:gd name="T6" fmla="*/ 321 w 323"/>
                <a:gd name="T7" fmla="*/ 78 h 256"/>
                <a:gd name="T8" fmla="*/ 170 w 323"/>
                <a:gd name="T9" fmla="*/ 208 h 256"/>
                <a:gd name="T10" fmla="*/ 123 w 323"/>
                <a:gd name="T11" fmla="*/ 197 h 256"/>
                <a:gd name="T12" fmla="*/ 98 w 323"/>
                <a:gd name="T13" fmla="*/ 229 h 256"/>
                <a:gd name="T14" fmla="*/ 23 w 323"/>
                <a:gd name="T15" fmla="*/ 245 h 256"/>
                <a:gd name="T16" fmla="*/ 0 w 323"/>
                <a:gd name="T17" fmla="*/ 125 h 256"/>
                <a:gd name="T18" fmla="*/ 92 w 323"/>
                <a:gd name="T19" fmla="*/ 10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3" h="256">
                  <a:moveTo>
                    <a:pt x="92" y="100"/>
                  </a:moveTo>
                  <a:cubicBezTo>
                    <a:pt x="92" y="100"/>
                    <a:pt x="122" y="121"/>
                    <a:pt x="145" y="112"/>
                  </a:cubicBezTo>
                  <a:cubicBezTo>
                    <a:pt x="169" y="103"/>
                    <a:pt x="258" y="22"/>
                    <a:pt x="269" y="11"/>
                  </a:cubicBezTo>
                  <a:cubicBezTo>
                    <a:pt x="281" y="0"/>
                    <a:pt x="318" y="68"/>
                    <a:pt x="321" y="78"/>
                  </a:cubicBezTo>
                  <a:cubicBezTo>
                    <a:pt x="323" y="89"/>
                    <a:pt x="196" y="211"/>
                    <a:pt x="170" y="208"/>
                  </a:cubicBezTo>
                  <a:cubicBezTo>
                    <a:pt x="123" y="197"/>
                    <a:pt x="123" y="197"/>
                    <a:pt x="123" y="197"/>
                  </a:cubicBezTo>
                  <a:cubicBezTo>
                    <a:pt x="123" y="197"/>
                    <a:pt x="124" y="221"/>
                    <a:pt x="98" y="229"/>
                  </a:cubicBezTo>
                  <a:cubicBezTo>
                    <a:pt x="72" y="236"/>
                    <a:pt x="39" y="256"/>
                    <a:pt x="23" y="245"/>
                  </a:cubicBezTo>
                  <a:cubicBezTo>
                    <a:pt x="6" y="234"/>
                    <a:pt x="0" y="125"/>
                    <a:pt x="0" y="125"/>
                  </a:cubicBezTo>
                  <a:lnTo>
                    <a:pt x="92" y="100"/>
                  </a:lnTo>
                  <a:close/>
                </a:path>
              </a:pathLst>
            </a:custGeom>
            <a:solidFill>
              <a:srgbClr val="38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8" name="íŝlide"/>
            <p:cNvSpPr/>
            <p:nvPr/>
          </p:nvSpPr>
          <p:spPr bwMode="auto">
            <a:xfrm>
              <a:off x="5270092" y="3650299"/>
              <a:ext cx="853570" cy="1538206"/>
            </a:xfrm>
            <a:custGeom>
              <a:avLst/>
              <a:gdLst>
                <a:gd name="T0" fmla="*/ 131 w 544"/>
                <a:gd name="T1" fmla="*/ 14 h 981"/>
                <a:gd name="T2" fmla="*/ 397 w 544"/>
                <a:gd name="T3" fmla="*/ 445 h 981"/>
                <a:gd name="T4" fmla="*/ 544 w 544"/>
                <a:gd name="T5" fmla="*/ 942 h 981"/>
                <a:gd name="T6" fmla="*/ 418 w 544"/>
                <a:gd name="T7" fmla="*/ 965 h 981"/>
                <a:gd name="T8" fmla="*/ 301 w 544"/>
                <a:gd name="T9" fmla="*/ 504 h 981"/>
                <a:gd name="T10" fmla="*/ 53 w 544"/>
                <a:gd name="T11" fmla="*/ 157 h 981"/>
                <a:gd name="T12" fmla="*/ 131 w 544"/>
                <a:gd name="T13" fmla="*/ 14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4" h="981">
                  <a:moveTo>
                    <a:pt x="131" y="14"/>
                  </a:moveTo>
                  <a:cubicBezTo>
                    <a:pt x="131" y="14"/>
                    <a:pt x="310" y="281"/>
                    <a:pt x="397" y="445"/>
                  </a:cubicBezTo>
                  <a:cubicBezTo>
                    <a:pt x="484" y="609"/>
                    <a:pt x="544" y="942"/>
                    <a:pt x="544" y="942"/>
                  </a:cubicBezTo>
                  <a:cubicBezTo>
                    <a:pt x="544" y="942"/>
                    <a:pt x="469" y="981"/>
                    <a:pt x="418" y="965"/>
                  </a:cubicBezTo>
                  <a:cubicBezTo>
                    <a:pt x="418" y="965"/>
                    <a:pt x="364" y="616"/>
                    <a:pt x="301" y="504"/>
                  </a:cubicBezTo>
                  <a:cubicBezTo>
                    <a:pt x="237" y="391"/>
                    <a:pt x="106" y="201"/>
                    <a:pt x="53" y="157"/>
                  </a:cubicBezTo>
                  <a:cubicBezTo>
                    <a:pt x="0" y="112"/>
                    <a:pt x="47" y="0"/>
                    <a:pt x="131" y="14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9" name="ïṡḻíḋè"/>
            <p:cNvSpPr/>
            <p:nvPr/>
          </p:nvSpPr>
          <p:spPr bwMode="auto">
            <a:xfrm>
              <a:off x="4889740" y="2735477"/>
              <a:ext cx="655984" cy="1118336"/>
            </a:xfrm>
            <a:custGeom>
              <a:avLst/>
              <a:gdLst>
                <a:gd name="T0" fmla="*/ 20 w 418"/>
                <a:gd name="T1" fmla="*/ 35 h 713"/>
                <a:gd name="T2" fmla="*/ 257 w 418"/>
                <a:gd name="T3" fmla="*/ 12 h 713"/>
                <a:gd name="T4" fmla="*/ 418 w 418"/>
                <a:gd name="T5" fmla="*/ 656 h 713"/>
                <a:gd name="T6" fmla="*/ 309 w 418"/>
                <a:gd name="T7" fmla="*/ 688 h 713"/>
                <a:gd name="T8" fmla="*/ 286 w 418"/>
                <a:gd name="T9" fmla="*/ 628 h 713"/>
                <a:gd name="T10" fmla="*/ 259 w 418"/>
                <a:gd name="T11" fmla="*/ 685 h 713"/>
                <a:gd name="T12" fmla="*/ 36 w 418"/>
                <a:gd name="T13" fmla="*/ 685 h 713"/>
                <a:gd name="T14" fmla="*/ 27 w 418"/>
                <a:gd name="T15" fmla="*/ 317 h 713"/>
                <a:gd name="T16" fmla="*/ 20 w 418"/>
                <a:gd name="T17" fmla="*/ 35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8" h="713">
                  <a:moveTo>
                    <a:pt x="20" y="35"/>
                  </a:moveTo>
                  <a:cubicBezTo>
                    <a:pt x="20" y="35"/>
                    <a:pt x="209" y="0"/>
                    <a:pt x="257" y="12"/>
                  </a:cubicBezTo>
                  <a:cubicBezTo>
                    <a:pt x="257" y="12"/>
                    <a:pt x="405" y="472"/>
                    <a:pt x="418" y="656"/>
                  </a:cubicBezTo>
                  <a:cubicBezTo>
                    <a:pt x="418" y="656"/>
                    <a:pt x="331" y="684"/>
                    <a:pt x="309" y="688"/>
                  </a:cubicBezTo>
                  <a:cubicBezTo>
                    <a:pt x="286" y="628"/>
                    <a:pt x="286" y="628"/>
                    <a:pt x="286" y="628"/>
                  </a:cubicBezTo>
                  <a:cubicBezTo>
                    <a:pt x="259" y="685"/>
                    <a:pt x="259" y="685"/>
                    <a:pt x="259" y="685"/>
                  </a:cubicBezTo>
                  <a:cubicBezTo>
                    <a:pt x="259" y="685"/>
                    <a:pt x="165" y="713"/>
                    <a:pt x="36" y="685"/>
                  </a:cubicBezTo>
                  <a:cubicBezTo>
                    <a:pt x="36" y="685"/>
                    <a:pt x="45" y="443"/>
                    <a:pt x="27" y="317"/>
                  </a:cubicBezTo>
                  <a:cubicBezTo>
                    <a:pt x="8" y="191"/>
                    <a:pt x="0" y="54"/>
                    <a:pt x="20" y="35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0" name="íṧļïḋè"/>
            <p:cNvSpPr/>
            <p:nvPr/>
          </p:nvSpPr>
          <p:spPr bwMode="auto">
            <a:xfrm>
              <a:off x="5054724" y="2593215"/>
              <a:ext cx="143250" cy="327005"/>
            </a:xfrm>
            <a:custGeom>
              <a:avLst/>
              <a:gdLst>
                <a:gd name="T0" fmla="*/ 91 w 91"/>
                <a:gd name="T1" fmla="*/ 21 h 209"/>
                <a:gd name="T2" fmla="*/ 83 w 91"/>
                <a:gd name="T3" fmla="*/ 173 h 209"/>
                <a:gd name="T4" fmla="*/ 18 w 91"/>
                <a:gd name="T5" fmla="*/ 169 h 209"/>
                <a:gd name="T6" fmla="*/ 6 w 91"/>
                <a:gd name="T7" fmla="*/ 11 h 209"/>
                <a:gd name="T8" fmla="*/ 91 w 91"/>
                <a:gd name="T9" fmla="*/ 2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209">
                  <a:moveTo>
                    <a:pt x="91" y="21"/>
                  </a:moveTo>
                  <a:cubicBezTo>
                    <a:pt x="91" y="21"/>
                    <a:pt x="76" y="136"/>
                    <a:pt x="83" y="173"/>
                  </a:cubicBezTo>
                  <a:cubicBezTo>
                    <a:pt x="90" y="209"/>
                    <a:pt x="35" y="186"/>
                    <a:pt x="18" y="169"/>
                  </a:cubicBezTo>
                  <a:cubicBezTo>
                    <a:pt x="1" y="152"/>
                    <a:pt x="12" y="22"/>
                    <a:pt x="6" y="11"/>
                  </a:cubicBezTo>
                  <a:cubicBezTo>
                    <a:pt x="0" y="0"/>
                    <a:pt x="79" y="7"/>
                    <a:pt x="91" y="21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1" name="í$lïḋe"/>
            <p:cNvSpPr/>
            <p:nvPr/>
          </p:nvSpPr>
          <p:spPr bwMode="auto">
            <a:xfrm>
              <a:off x="5015207" y="2751284"/>
              <a:ext cx="270692" cy="550277"/>
            </a:xfrm>
            <a:custGeom>
              <a:avLst/>
              <a:gdLst>
                <a:gd name="T0" fmla="*/ 79 w 172"/>
                <a:gd name="T1" fmla="*/ 12 h 351"/>
                <a:gd name="T2" fmla="*/ 104 w 172"/>
                <a:gd name="T3" fmla="*/ 69 h 351"/>
                <a:gd name="T4" fmla="*/ 103 w 172"/>
                <a:gd name="T5" fmla="*/ 13 h 351"/>
                <a:gd name="T6" fmla="*/ 150 w 172"/>
                <a:gd name="T7" fmla="*/ 35 h 351"/>
                <a:gd name="T8" fmla="*/ 168 w 172"/>
                <a:gd name="T9" fmla="*/ 127 h 351"/>
                <a:gd name="T10" fmla="*/ 157 w 172"/>
                <a:gd name="T11" fmla="*/ 351 h 351"/>
                <a:gd name="T12" fmla="*/ 0 w 172"/>
                <a:gd name="T13" fmla="*/ 48 h 351"/>
                <a:gd name="T14" fmla="*/ 79 w 172"/>
                <a:gd name="T15" fmla="*/ 12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351">
                  <a:moveTo>
                    <a:pt x="79" y="12"/>
                  </a:moveTo>
                  <a:cubicBezTo>
                    <a:pt x="104" y="69"/>
                    <a:pt x="104" y="69"/>
                    <a:pt x="104" y="69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50" y="35"/>
                    <a:pt x="150" y="35"/>
                    <a:pt x="150" y="35"/>
                  </a:cubicBezTo>
                  <a:cubicBezTo>
                    <a:pt x="150" y="35"/>
                    <a:pt x="164" y="76"/>
                    <a:pt x="168" y="127"/>
                  </a:cubicBezTo>
                  <a:cubicBezTo>
                    <a:pt x="172" y="178"/>
                    <a:pt x="157" y="351"/>
                    <a:pt x="157" y="351"/>
                  </a:cubicBezTo>
                  <a:cubicBezTo>
                    <a:pt x="157" y="351"/>
                    <a:pt x="37" y="108"/>
                    <a:pt x="0" y="48"/>
                  </a:cubicBezTo>
                  <a:cubicBezTo>
                    <a:pt x="0" y="48"/>
                    <a:pt x="40" y="0"/>
                    <a:pt x="79" y="12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2" name="î$ḷîḑe"/>
            <p:cNvSpPr/>
            <p:nvPr/>
          </p:nvSpPr>
          <p:spPr bwMode="auto">
            <a:xfrm>
              <a:off x="5140674" y="2874775"/>
              <a:ext cx="77058" cy="89902"/>
            </a:xfrm>
            <a:custGeom>
              <a:avLst/>
              <a:gdLst>
                <a:gd name="T0" fmla="*/ 0 w 49"/>
                <a:gd name="T1" fmla="*/ 5 h 57"/>
                <a:gd name="T2" fmla="*/ 42 w 49"/>
                <a:gd name="T3" fmla="*/ 1 h 57"/>
                <a:gd name="T4" fmla="*/ 48 w 49"/>
                <a:gd name="T5" fmla="*/ 53 h 57"/>
                <a:gd name="T6" fmla="*/ 17 w 49"/>
                <a:gd name="T7" fmla="*/ 51 h 57"/>
                <a:gd name="T8" fmla="*/ 0 w 49"/>
                <a:gd name="T9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7">
                  <a:moveTo>
                    <a:pt x="0" y="5"/>
                  </a:moveTo>
                  <a:cubicBezTo>
                    <a:pt x="0" y="5"/>
                    <a:pt x="35" y="0"/>
                    <a:pt x="42" y="1"/>
                  </a:cubicBezTo>
                  <a:cubicBezTo>
                    <a:pt x="42" y="1"/>
                    <a:pt x="49" y="49"/>
                    <a:pt x="48" y="53"/>
                  </a:cubicBezTo>
                  <a:cubicBezTo>
                    <a:pt x="47" y="57"/>
                    <a:pt x="31" y="55"/>
                    <a:pt x="17" y="51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3" name="íṡľïḍê"/>
            <p:cNvSpPr/>
            <p:nvPr/>
          </p:nvSpPr>
          <p:spPr bwMode="auto">
            <a:xfrm>
              <a:off x="5172288" y="2954797"/>
              <a:ext cx="100769" cy="346763"/>
            </a:xfrm>
            <a:custGeom>
              <a:avLst/>
              <a:gdLst>
                <a:gd name="T0" fmla="*/ 0 w 64"/>
                <a:gd name="T1" fmla="*/ 108 h 221"/>
                <a:gd name="T2" fmla="*/ 1 w 64"/>
                <a:gd name="T3" fmla="*/ 0 h 221"/>
                <a:gd name="T4" fmla="*/ 28 w 64"/>
                <a:gd name="T5" fmla="*/ 2 h 221"/>
                <a:gd name="T6" fmla="*/ 64 w 64"/>
                <a:gd name="T7" fmla="*/ 131 h 221"/>
                <a:gd name="T8" fmla="*/ 57 w 64"/>
                <a:gd name="T9" fmla="*/ 221 h 221"/>
                <a:gd name="T10" fmla="*/ 0 w 64"/>
                <a:gd name="T11" fmla="*/ 10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221">
                  <a:moveTo>
                    <a:pt x="0" y="108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62" y="122"/>
                    <a:pt x="64" y="131"/>
                  </a:cubicBezTo>
                  <a:cubicBezTo>
                    <a:pt x="57" y="221"/>
                    <a:pt x="57" y="221"/>
                    <a:pt x="57" y="221"/>
                  </a:cubicBezTo>
                  <a:lnTo>
                    <a:pt x="0" y="108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4" name="îsļïḓê"/>
            <p:cNvSpPr/>
            <p:nvPr/>
          </p:nvSpPr>
          <p:spPr bwMode="auto">
            <a:xfrm>
              <a:off x="4937161" y="2764126"/>
              <a:ext cx="326016" cy="585842"/>
            </a:xfrm>
            <a:custGeom>
              <a:avLst/>
              <a:gdLst>
                <a:gd name="T0" fmla="*/ 42 w 208"/>
                <a:gd name="T1" fmla="*/ 0 h 374"/>
                <a:gd name="T2" fmla="*/ 7 w 208"/>
                <a:gd name="T3" fmla="*/ 106 h 374"/>
                <a:gd name="T4" fmla="*/ 103 w 208"/>
                <a:gd name="T5" fmla="*/ 154 h 374"/>
                <a:gd name="T6" fmla="*/ 49 w 208"/>
                <a:gd name="T7" fmla="*/ 244 h 374"/>
                <a:gd name="T8" fmla="*/ 208 w 208"/>
                <a:gd name="T9" fmla="*/ 374 h 374"/>
                <a:gd name="T10" fmla="*/ 207 w 208"/>
                <a:gd name="T11" fmla="*/ 343 h 374"/>
                <a:gd name="T12" fmla="*/ 51 w 208"/>
                <a:gd name="T13" fmla="*/ 26 h 374"/>
                <a:gd name="T14" fmla="*/ 42 w 208"/>
                <a:gd name="T15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374">
                  <a:moveTo>
                    <a:pt x="42" y="0"/>
                  </a:moveTo>
                  <a:cubicBezTo>
                    <a:pt x="42" y="0"/>
                    <a:pt x="14" y="93"/>
                    <a:pt x="7" y="106"/>
                  </a:cubicBezTo>
                  <a:cubicBezTo>
                    <a:pt x="0" y="119"/>
                    <a:pt x="103" y="154"/>
                    <a:pt x="103" y="154"/>
                  </a:cubicBezTo>
                  <a:cubicBezTo>
                    <a:pt x="103" y="154"/>
                    <a:pt x="54" y="231"/>
                    <a:pt x="49" y="244"/>
                  </a:cubicBezTo>
                  <a:cubicBezTo>
                    <a:pt x="49" y="244"/>
                    <a:pt x="197" y="362"/>
                    <a:pt x="208" y="374"/>
                  </a:cubicBezTo>
                  <a:cubicBezTo>
                    <a:pt x="207" y="343"/>
                    <a:pt x="207" y="343"/>
                    <a:pt x="207" y="343"/>
                  </a:cubicBezTo>
                  <a:cubicBezTo>
                    <a:pt x="207" y="343"/>
                    <a:pt x="61" y="43"/>
                    <a:pt x="51" y="26"/>
                  </a:cubicBezTo>
                  <a:cubicBezTo>
                    <a:pt x="40" y="9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67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5" name="isḷiḋè"/>
            <p:cNvSpPr/>
            <p:nvPr/>
          </p:nvSpPr>
          <p:spPr bwMode="auto">
            <a:xfrm>
              <a:off x="5244406" y="2782897"/>
              <a:ext cx="130406" cy="616468"/>
            </a:xfrm>
            <a:custGeom>
              <a:avLst/>
              <a:gdLst>
                <a:gd name="T0" fmla="*/ 0 w 83"/>
                <a:gd name="T1" fmla="*/ 0 h 393"/>
                <a:gd name="T2" fmla="*/ 8 w 83"/>
                <a:gd name="T3" fmla="*/ 393 h 393"/>
                <a:gd name="T4" fmla="*/ 80 w 83"/>
                <a:gd name="T5" fmla="*/ 202 h 393"/>
                <a:gd name="T6" fmla="*/ 34 w 83"/>
                <a:gd name="T7" fmla="*/ 123 h 393"/>
                <a:gd name="T8" fmla="*/ 63 w 83"/>
                <a:gd name="T9" fmla="*/ 64 h 393"/>
                <a:gd name="T10" fmla="*/ 0 w 83"/>
                <a:gd name="T11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393">
                  <a:moveTo>
                    <a:pt x="0" y="0"/>
                  </a:moveTo>
                  <a:cubicBezTo>
                    <a:pt x="0" y="0"/>
                    <a:pt x="26" y="150"/>
                    <a:pt x="8" y="393"/>
                  </a:cubicBezTo>
                  <a:cubicBezTo>
                    <a:pt x="8" y="393"/>
                    <a:pt x="77" y="207"/>
                    <a:pt x="80" y="202"/>
                  </a:cubicBezTo>
                  <a:cubicBezTo>
                    <a:pt x="83" y="196"/>
                    <a:pt x="45" y="126"/>
                    <a:pt x="34" y="123"/>
                  </a:cubicBezTo>
                  <a:cubicBezTo>
                    <a:pt x="34" y="123"/>
                    <a:pt x="58" y="69"/>
                    <a:pt x="63" y="6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7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6" name="isḻiďè"/>
            <p:cNvSpPr/>
            <p:nvPr/>
          </p:nvSpPr>
          <p:spPr bwMode="auto">
            <a:xfrm>
              <a:off x="4996436" y="2713742"/>
              <a:ext cx="143250" cy="165972"/>
            </a:xfrm>
            <a:custGeom>
              <a:avLst/>
              <a:gdLst>
                <a:gd name="T0" fmla="*/ 14 w 91"/>
                <a:gd name="T1" fmla="*/ 0 h 106"/>
                <a:gd name="T2" fmla="*/ 91 w 91"/>
                <a:gd name="T3" fmla="*/ 36 h 106"/>
                <a:gd name="T4" fmla="*/ 64 w 91"/>
                <a:gd name="T5" fmla="*/ 106 h 106"/>
                <a:gd name="T6" fmla="*/ 0 w 91"/>
                <a:gd name="T7" fmla="*/ 64 h 106"/>
                <a:gd name="T8" fmla="*/ 14 w 91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06">
                  <a:moveTo>
                    <a:pt x="14" y="0"/>
                  </a:moveTo>
                  <a:cubicBezTo>
                    <a:pt x="14" y="0"/>
                    <a:pt x="90" y="32"/>
                    <a:pt x="91" y="36"/>
                  </a:cubicBezTo>
                  <a:cubicBezTo>
                    <a:pt x="91" y="40"/>
                    <a:pt x="64" y="106"/>
                    <a:pt x="64" y="106"/>
                  </a:cubicBezTo>
                  <a:cubicBezTo>
                    <a:pt x="64" y="106"/>
                    <a:pt x="9" y="70"/>
                    <a:pt x="0" y="64"/>
                  </a:cubicBezTo>
                  <a:cubicBezTo>
                    <a:pt x="0" y="64"/>
                    <a:pt x="6" y="6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7" name="îṣľiḓê"/>
            <p:cNvSpPr/>
            <p:nvPr/>
          </p:nvSpPr>
          <p:spPr bwMode="auto">
            <a:xfrm>
              <a:off x="5177227" y="2721646"/>
              <a:ext cx="81998" cy="117564"/>
            </a:xfrm>
            <a:custGeom>
              <a:avLst/>
              <a:gdLst>
                <a:gd name="T0" fmla="*/ 5 w 52"/>
                <a:gd name="T1" fmla="*/ 0 h 75"/>
                <a:gd name="T2" fmla="*/ 0 w 52"/>
                <a:gd name="T3" fmla="*/ 32 h 75"/>
                <a:gd name="T4" fmla="*/ 41 w 52"/>
                <a:gd name="T5" fmla="*/ 75 h 75"/>
                <a:gd name="T6" fmla="*/ 52 w 52"/>
                <a:gd name="T7" fmla="*/ 39 h 75"/>
                <a:gd name="T8" fmla="*/ 5 w 52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5">
                  <a:moveTo>
                    <a:pt x="5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36" y="73"/>
                    <a:pt x="41" y="75"/>
                  </a:cubicBezTo>
                  <a:cubicBezTo>
                    <a:pt x="52" y="39"/>
                    <a:pt x="52" y="39"/>
                    <a:pt x="52" y="39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8" name="iSḻîdê"/>
            <p:cNvSpPr/>
            <p:nvPr/>
          </p:nvSpPr>
          <p:spPr bwMode="auto">
            <a:xfrm>
              <a:off x="5276020" y="3400353"/>
              <a:ext cx="74095" cy="295391"/>
            </a:xfrm>
            <a:custGeom>
              <a:avLst/>
              <a:gdLst>
                <a:gd name="T0" fmla="*/ 0 w 47"/>
                <a:gd name="T1" fmla="*/ 0 h 188"/>
                <a:gd name="T2" fmla="*/ 34 w 47"/>
                <a:gd name="T3" fmla="*/ 188 h 188"/>
                <a:gd name="T4" fmla="*/ 0 w 47"/>
                <a:gd name="T5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188">
                  <a:moveTo>
                    <a:pt x="0" y="0"/>
                  </a:moveTo>
                  <a:cubicBezTo>
                    <a:pt x="0" y="0"/>
                    <a:pt x="33" y="136"/>
                    <a:pt x="34" y="188"/>
                  </a:cubicBezTo>
                  <a:cubicBezTo>
                    <a:pt x="34" y="188"/>
                    <a:pt x="47" y="65"/>
                    <a:pt x="0" y="0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9" name="ïṩľîḋe"/>
            <p:cNvSpPr/>
            <p:nvPr/>
          </p:nvSpPr>
          <p:spPr bwMode="auto">
            <a:xfrm>
              <a:off x="5225636" y="3441846"/>
              <a:ext cx="33590" cy="49396"/>
            </a:xfrm>
            <a:custGeom>
              <a:avLst/>
              <a:gdLst>
                <a:gd name="T0" fmla="*/ 20 w 21"/>
                <a:gd name="T1" fmla="*/ 15 h 32"/>
                <a:gd name="T2" fmla="*/ 13 w 21"/>
                <a:gd name="T3" fmla="*/ 32 h 32"/>
                <a:gd name="T4" fmla="*/ 1 w 21"/>
                <a:gd name="T5" fmla="*/ 18 h 32"/>
                <a:gd name="T6" fmla="*/ 9 w 21"/>
                <a:gd name="T7" fmla="*/ 1 h 32"/>
                <a:gd name="T8" fmla="*/ 20 w 21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2">
                  <a:moveTo>
                    <a:pt x="20" y="15"/>
                  </a:moveTo>
                  <a:cubicBezTo>
                    <a:pt x="21" y="24"/>
                    <a:pt x="18" y="31"/>
                    <a:pt x="13" y="32"/>
                  </a:cubicBezTo>
                  <a:cubicBezTo>
                    <a:pt x="7" y="32"/>
                    <a:pt x="2" y="26"/>
                    <a:pt x="1" y="18"/>
                  </a:cubicBezTo>
                  <a:cubicBezTo>
                    <a:pt x="0" y="9"/>
                    <a:pt x="4" y="2"/>
                    <a:pt x="9" y="1"/>
                  </a:cubicBezTo>
                  <a:cubicBezTo>
                    <a:pt x="14" y="0"/>
                    <a:pt x="19" y="7"/>
                    <a:pt x="20" y="15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0" name="ïṥļíḑe"/>
            <p:cNvSpPr/>
            <p:nvPr/>
          </p:nvSpPr>
          <p:spPr bwMode="auto">
            <a:xfrm>
              <a:off x="5259225" y="3565337"/>
              <a:ext cx="32602" cy="50385"/>
            </a:xfrm>
            <a:custGeom>
              <a:avLst/>
              <a:gdLst>
                <a:gd name="T0" fmla="*/ 20 w 21"/>
                <a:gd name="T1" fmla="*/ 15 h 32"/>
                <a:gd name="T2" fmla="*/ 12 w 21"/>
                <a:gd name="T3" fmla="*/ 31 h 32"/>
                <a:gd name="T4" fmla="*/ 1 w 21"/>
                <a:gd name="T5" fmla="*/ 17 h 32"/>
                <a:gd name="T6" fmla="*/ 8 w 21"/>
                <a:gd name="T7" fmla="*/ 0 h 32"/>
                <a:gd name="T8" fmla="*/ 20 w 21"/>
                <a:gd name="T9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2">
                  <a:moveTo>
                    <a:pt x="20" y="15"/>
                  </a:moveTo>
                  <a:cubicBezTo>
                    <a:pt x="21" y="23"/>
                    <a:pt x="17" y="30"/>
                    <a:pt x="12" y="31"/>
                  </a:cubicBezTo>
                  <a:cubicBezTo>
                    <a:pt x="7" y="32"/>
                    <a:pt x="2" y="25"/>
                    <a:pt x="1" y="17"/>
                  </a:cubicBezTo>
                  <a:cubicBezTo>
                    <a:pt x="0" y="8"/>
                    <a:pt x="3" y="1"/>
                    <a:pt x="8" y="0"/>
                  </a:cubicBezTo>
                  <a:cubicBezTo>
                    <a:pt x="14" y="0"/>
                    <a:pt x="19" y="6"/>
                    <a:pt x="20" y="15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1" name="íṩḻíḑè"/>
            <p:cNvSpPr/>
            <p:nvPr/>
          </p:nvSpPr>
          <p:spPr bwMode="auto">
            <a:xfrm>
              <a:off x="5015207" y="3738224"/>
              <a:ext cx="508783" cy="94841"/>
            </a:xfrm>
            <a:custGeom>
              <a:avLst/>
              <a:gdLst>
                <a:gd name="T0" fmla="*/ 0 w 324"/>
                <a:gd name="T1" fmla="*/ 54 h 61"/>
                <a:gd name="T2" fmla="*/ 177 w 324"/>
                <a:gd name="T3" fmla="*/ 47 h 61"/>
                <a:gd name="T4" fmla="*/ 206 w 324"/>
                <a:gd name="T5" fmla="*/ 0 h 61"/>
                <a:gd name="T6" fmla="*/ 225 w 324"/>
                <a:gd name="T7" fmla="*/ 39 h 61"/>
                <a:gd name="T8" fmla="*/ 324 w 324"/>
                <a:gd name="T9" fmla="*/ 21 h 61"/>
                <a:gd name="T10" fmla="*/ 221 w 324"/>
                <a:gd name="T11" fmla="*/ 53 h 61"/>
                <a:gd name="T12" fmla="*/ 207 w 324"/>
                <a:gd name="T13" fmla="*/ 22 h 61"/>
                <a:gd name="T14" fmla="*/ 183 w 324"/>
                <a:gd name="T15" fmla="*/ 59 h 61"/>
                <a:gd name="T16" fmla="*/ 0 w 324"/>
                <a:gd name="T17" fmla="*/ 5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4" h="61">
                  <a:moveTo>
                    <a:pt x="0" y="54"/>
                  </a:moveTo>
                  <a:cubicBezTo>
                    <a:pt x="9" y="49"/>
                    <a:pt x="125" y="45"/>
                    <a:pt x="177" y="47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25" y="39"/>
                    <a:pt x="225" y="39"/>
                    <a:pt x="225" y="39"/>
                  </a:cubicBezTo>
                  <a:cubicBezTo>
                    <a:pt x="225" y="39"/>
                    <a:pt x="301" y="36"/>
                    <a:pt x="324" y="21"/>
                  </a:cubicBezTo>
                  <a:cubicBezTo>
                    <a:pt x="324" y="21"/>
                    <a:pt x="274" y="48"/>
                    <a:pt x="221" y="53"/>
                  </a:cubicBezTo>
                  <a:cubicBezTo>
                    <a:pt x="221" y="53"/>
                    <a:pt x="208" y="28"/>
                    <a:pt x="207" y="22"/>
                  </a:cubicBezTo>
                  <a:cubicBezTo>
                    <a:pt x="207" y="22"/>
                    <a:pt x="190" y="56"/>
                    <a:pt x="183" y="59"/>
                  </a:cubicBezTo>
                  <a:cubicBezTo>
                    <a:pt x="176" y="61"/>
                    <a:pt x="0" y="54"/>
                    <a:pt x="0" y="54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2" name="íṡľiḋê"/>
            <p:cNvSpPr/>
            <p:nvPr/>
          </p:nvSpPr>
          <p:spPr bwMode="auto">
            <a:xfrm>
              <a:off x="4764273" y="1792993"/>
              <a:ext cx="730079" cy="923714"/>
            </a:xfrm>
            <a:custGeom>
              <a:avLst/>
              <a:gdLst>
                <a:gd name="T0" fmla="*/ 298 w 465"/>
                <a:gd name="T1" fmla="*/ 40 h 589"/>
                <a:gd name="T2" fmla="*/ 447 w 465"/>
                <a:gd name="T3" fmla="*/ 511 h 589"/>
                <a:gd name="T4" fmla="*/ 188 w 465"/>
                <a:gd name="T5" fmla="*/ 560 h 589"/>
                <a:gd name="T6" fmla="*/ 13 w 465"/>
                <a:gd name="T7" fmla="*/ 206 h 589"/>
                <a:gd name="T8" fmla="*/ 298 w 465"/>
                <a:gd name="T9" fmla="*/ 4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589">
                  <a:moveTo>
                    <a:pt x="298" y="40"/>
                  </a:moveTo>
                  <a:cubicBezTo>
                    <a:pt x="298" y="40"/>
                    <a:pt x="465" y="488"/>
                    <a:pt x="447" y="511"/>
                  </a:cubicBezTo>
                  <a:cubicBezTo>
                    <a:pt x="428" y="535"/>
                    <a:pt x="228" y="589"/>
                    <a:pt x="188" y="560"/>
                  </a:cubicBezTo>
                  <a:cubicBezTo>
                    <a:pt x="147" y="530"/>
                    <a:pt x="26" y="253"/>
                    <a:pt x="13" y="206"/>
                  </a:cubicBezTo>
                  <a:cubicBezTo>
                    <a:pt x="0" y="159"/>
                    <a:pt x="81" y="0"/>
                    <a:pt x="298" y="40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3" name="îṥľîḑé"/>
            <p:cNvSpPr/>
            <p:nvPr/>
          </p:nvSpPr>
          <p:spPr bwMode="auto">
            <a:xfrm>
              <a:off x="4508400" y="1590467"/>
              <a:ext cx="884196" cy="891112"/>
            </a:xfrm>
            <a:custGeom>
              <a:avLst/>
              <a:gdLst>
                <a:gd name="T0" fmla="*/ 258 w 563"/>
                <a:gd name="T1" fmla="*/ 568 h 568"/>
                <a:gd name="T2" fmla="*/ 218 w 563"/>
                <a:gd name="T3" fmla="*/ 356 h 568"/>
                <a:gd name="T4" fmla="*/ 335 w 563"/>
                <a:gd name="T5" fmla="*/ 344 h 568"/>
                <a:gd name="T6" fmla="*/ 306 w 563"/>
                <a:gd name="T7" fmla="*/ 303 h 568"/>
                <a:gd name="T8" fmla="*/ 423 w 563"/>
                <a:gd name="T9" fmla="*/ 292 h 568"/>
                <a:gd name="T10" fmla="*/ 400 w 563"/>
                <a:gd name="T11" fmla="*/ 257 h 568"/>
                <a:gd name="T12" fmla="*/ 513 w 563"/>
                <a:gd name="T13" fmla="*/ 229 h 568"/>
                <a:gd name="T14" fmla="*/ 492 w 563"/>
                <a:gd name="T15" fmla="*/ 206 h 568"/>
                <a:gd name="T16" fmla="*/ 527 w 563"/>
                <a:gd name="T17" fmla="*/ 95 h 568"/>
                <a:gd name="T18" fmla="*/ 364 w 563"/>
                <a:gd name="T19" fmla="*/ 100 h 568"/>
                <a:gd name="T20" fmla="*/ 272 w 563"/>
                <a:gd name="T21" fmla="*/ 46 h 568"/>
                <a:gd name="T22" fmla="*/ 263 w 563"/>
                <a:gd name="T23" fmla="*/ 144 h 568"/>
                <a:gd name="T24" fmla="*/ 96 w 563"/>
                <a:gd name="T25" fmla="*/ 270 h 568"/>
                <a:gd name="T26" fmla="*/ 41 w 563"/>
                <a:gd name="T27" fmla="*/ 224 h 568"/>
                <a:gd name="T28" fmla="*/ 56 w 563"/>
                <a:gd name="T29" fmla="*/ 294 h 568"/>
                <a:gd name="T30" fmla="*/ 26 w 563"/>
                <a:gd name="T31" fmla="*/ 333 h 568"/>
                <a:gd name="T32" fmla="*/ 73 w 563"/>
                <a:gd name="T33" fmla="*/ 358 h 568"/>
                <a:gd name="T34" fmla="*/ 258 w 563"/>
                <a:gd name="T35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3" h="568">
                  <a:moveTo>
                    <a:pt x="258" y="568"/>
                  </a:moveTo>
                  <a:cubicBezTo>
                    <a:pt x="258" y="568"/>
                    <a:pt x="313" y="440"/>
                    <a:pt x="218" y="356"/>
                  </a:cubicBezTo>
                  <a:cubicBezTo>
                    <a:pt x="218" y="356"/>
                    <a:pt x="327" y="367"/>
                    <a:pt x="335" y="344"/>
                  </a:cubicBezTo>
                  <a:cubicBezTo>
                    <a:pt x="343" y="322"/>
                    <a:pt x="306" y="303"/>
                    <a:pt x="306" y="303"/>
                  </a:cubicBezTo>
                  <a:cubicBezTo>
                    <a:pt x="306" y="303"/>
                    <a:pt x="393" y="333"/>
                    <a:pt x="423" y="292"/>
                  </a:cubicBezTo>
                  <a:cubicBezTo>
                    <a:pt x="452" y="250"/>
                    <a:pt x="400" y="257"/>
                    <a:pt x="400" y="257"/>
                  </a:cubicBezTo>
                  <a:cubicBezTo>
                    <a:pt x="400" y="257"/>
                    <a:pt x="518" y="254"/>
                    <a:pt x="513" y="229"/>
                  </a:cubicBezTo>
                  <a:cubicBezTo>
                    <a:pt x="509" y="204"/>
                    <a:pt x="492" y="206"/>
                    <a:pt x="492" y="206"/>
                  </a:cubicBezTo>
                  <a:cubicBezTo>
                    <a:pt x="492" y="206"/>
                    <a:pt x="563" y="159"/>
                    <a:pt x="527" y="95"/>
                  </a:cubicBezTo>
                  <a:cubicBezTo>
                    <a:pt x="492" y="31"/>
                    <a:pt x="381" y="0"/>
                    <a:pt x="364" y="100"/>
                  </a:cubicBezTo>
                  <a:cubicBezTo>
                    <a:pt x="364" y="100"/>
                    <a:pt x="319" y="47"/>
                    <a:pt x="272" y="46"/>
                  </a:cubicBezTo>
                  <a:cubicBezTo>
                    <a:pt x="217" y="46"/>
                    <a:pt x="144" y="113"/>
                    <a:pt x="263" y="144"/>
                  </a:cubicBezTo>
                  <a:cubicBezTo>
                    <a:pt x="263" y="144"/>
                    <a:pt x="109" y="172"/>
                    <a:pt x="96" y="270"/>
                  </a:cubicBezTo>
                  <a:cubicBezTo>
                    <a:pt x="96" y="270"/>
                    <a:pt x="81" y="207"/>
                    <a:pt x="41" y="224"/>
                  </a:cubicBezTo>
                  <a:cubicBezTo>
                    <a:pt x="0" y="242"/>
                    <a:pt x="56" y="294"/>
                    <a:pt x="56" y="294"/>
                  </a:cubicBezTo>
                  <a:cubicBezTo>
                    <a:pt x="56" y="294"/>
                    <a:pt x="7" y="305"/>
                    <a:pt x="26" y="333"/>
                  </a:cubicBezTo>
                  <a:cubicBezTo>
                    <a:pt x="46" y="362"/>
                    <a:pt x="73" y="358"/>
                    <a:pt x="73" y="358"/>
                  </a:cubicBezTo>
                  <a:cubicBezTo>
                    <a:pt x="73" y="358"/>
                    <a:pt x="84" y="514"/>
                    <a:pt x="258" y="568"/>
                  </a:cubicBezTo>
                  <a:close/>
                </a:path>
              </a:pathLst>
            </a:custGeom>
            <a:solidFill>
              <a:srgbClr val="725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4" name="ïṥ1ïḋê"/>
            <p:cNvSpPr/>
            <p:nvPr/>
          </p:nvSpPr>
          <p:spPr bwMode="auto">
            <a:xfrm>
              <a:off x="4761310" y="2368955"/>
              <a:ext cx="279584" cy="259826"/>
            </a:xfrm>
            <a:custGeom>
              <a:avLst/>
              <a:gdLst>
                <a:gd name="T0" fmla="*/ 123 w 178"/>
                <a:gd name="T1" fmla="*/ 35 h 166"/>
                <a:gd name="T2" fmla="*/ 42 w 178"/>
                <a:gd name="T3" fmla="*/ 23 h 166"/>
                <a:gd name="T4" fmla="*/ 117 w 178"/>
                <a:gd name="T5" fmla="*/ 141 h 166"/>
                <a:gd name="T6" fmla="*/ 123 w 178"/>
                <a:gd name="T7" fmla="*/ 3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6">
                  <a:moveTo>
                    <a:pt x="123" y="35"/>
                  </a:moveTo>
                  <a:cubicBezTo>
                    <a:pt x="123" y="35"/>
                    <a:pt x="84" y="0"/>
                    <a:pt x="42" y="23"/>
                  </a:cubicBezTo>
                  <a:cubicBezTo>
                    <a:pt x="0" y="45"/>
                    <a:pt x="56" y="166"/>
                    <a:pt x="117" y="141"/>
                  </a:cubicBezTo>
                  <a:cubicBezTo>
                    <a:pt x="178" y="116"/>
                    <a:pt x="123" y="35"/>
                    <a:pt x="123" y="35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5" name="ïṥḻîdè"/>
            <p:cNvSpPr/>
            <p:nvPr/>
          </p:nvSpPr>
          <p:spPr bwMode="auto">
            <a:xfrm>
              <a:off x="5177227" y="2199031"/>
              <a:ext cx="162020" cy="130407"/>
            </a:xfrm>
            <a:custGeom>
              <a:avLst/>
              <a:gdLst>
                <a:gd name="T0" fmla="*/ 0 w 103"/>
                <a:gd name="T1" fmla="*/ 8 h 83"/>
                <a:gd name="T2" fmla="*/ 28 w 103"/>
                <a:gd name="T3" fmla="*/ 51 h 83"/>
                <a:gd name="T4" fmla="*/ 67 w 103"/>
                <a:gd name="T5" fmla="*/ 34 h 83"/>
                <a:gd name="T6" fmla="*/ 45 w 103"/>
                <a:gd name="T7" fmla="*/ 83 h 83"/>
                <a:gd name="T8" fmla="*/ 81 w 103"/>
                <a:gd name="T9" fmla="*/ 32 h 83"/>
                <a:gd name="T10" fmla="*/ 27 w 103"/>
                <a:gd name="T11" fmla="*/ 38 h 83"/>
                <a:gd name="T12" fmla="*/ 0 w 103"/>
                <a:gd name="T13" fmla="*/ 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83">
                  <a:moveTo>
                    <a:pt x="0" y="8"/>
                  </a:moveTo>
                  <a:cubicBezTo>
                    <a:pt x="0" y="8"/>
                    <a:pt x="13" y="52"/>
                    <a:pt x="28" y="51"/>
                  </a:cubicBezTo>
                  <a:cubicBezTo>
                    <a:pt x="44" y="49"/>
                    <a:pt x="44" y="20"/>
                    <a:pt x="67" y="34"/>
                  </a:cubicBezTo>
                  <a:cubicBezTo>
                    <a:pt x="89" y="48"/>
                    <a:pt x="70" y="74"/>
                    <a:pt x="45" y="83"/>
                  </a:cubicBezTo>
                  <a:cubicBezTo>
                    <a:pt x="45" y="83"/>
                    <a:pt x="103" y="65"/>
                    <a:pt x="81" y="32"/>
                  </a:cubicBezTo>
                  <a:cubicBezTo>
                    <a:pt x="59" y="0"/>
                    <a:pt x="39" y="33"/>
                    <a:pt x="27" y="38"/>
                  </a:cubicBezTo>
                  <a:cubicBezTo>
                    <a:pt x="15" y="42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CB8F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6" name="ïś1íḓe"/>
            <p:cNvSpPr/>
            <p:nvPr/>
          </p:nvSpPr>
          <p:spPr bwMode="auto">
            <a:xfrm>
              <a:off x="5075471" y="2498374"/>
              <a:ext cx="198574" cy="140286"/>
            </a:xfrm>
            <a:custGeom>
              <a:avLst/>
              <a:gdLst>
                <a:gd name="T0" fmla="*/ 0 w 127"/>
                <a:gd name="T1" fmla="*/ 18 h 89"/>
                <a:gd name="T2" fmla="*/ 112 w 127"/>
                <a:gd name="T3" fmla="*/ 80 h 89"/>
                <a:gd name="T4" fmla="*/ 127 w 127"/>
                <a:gd name="T5" fmla="*/ 73 h 89"/>
                <a:gd name="T6" fmla="*/ 0 w 127"/>
                <a:gd name="T7" fmla="*/ 1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89">
                  <a:moveTo>
                    <a:pt x="0" y="18"/>
                  </a:moveTo>
                  <a:cubicBezTo>
                    <a:pt x="30" y="59"/>
                    <a:pt x="74" y="89"/>
                    <a:pt x="112" y="80"/>
                  </a:cubicBezTo>
                  <a:cubicBezTo>
                    <a:pt x="117" y="79"/>
                    <a:pt x="122" y="77"/>
                    <a:pt x="127" y="73"/>
                  </a:cubicBezTo>
                  <a:cubicBezTo>
                    <a:pt x="95" y="0"/>
                    <a:pt x="35" y="6"/>
                    <a:pt x="0" y="18"/>
                  </a:cubicBezTo>
                  <a:close/>
                </a:path>
              </a:pathLst>
            </a:custGeom>
            <a:solidFill>
              <a:srgbClr val="EDA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7" name="ïŝļíḍé"/>
            <p:cNvSpPr/>
            <p:nvPr/>
          </p:nvSpPr>
          <p:spPr bwMode="auto">
            <a:xfrm>
              <a:off x="5026074" y="2380810"/>
              <a:ext cx="317125" cy="232164"/>
            </a:xfrm>
            <a:custGeom>
              <a:avLst/>
              <a:gdLst>
                <a:gd name="T0" fmla="*/ 202 w 202"/>
                <a:gd name="T1" fmla="*/ 0 h 148"/>
                <a:gd name="T2" fmla="*/ 0 w 202"/>
                <a:gd name="T3" fmla="*/ 20 h 148"/>
                <a:gd name="T4" fmla="*/ 31 w 202"/>
                <a:gd name="T5" fmla="*/ 93 h 148"/>
                <a:gd name="T6" fmla="*/ 158 w 202"/>
                <a:gd name="T7" fmla="*/ 148 h 148"/>
                <a:gd name="T8" fmla="*/ 202 w 202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48">
                  <a:moveTo>
                    <a:pt x="202" y="0"/>
                  </a:moveTo>
                  <a:cubicBezTo>
                    <a:pt x="177" y="9"/>
                    <a:pt x="0" y="20"/>
                    <a:pt x="0" y="20"/>
                  </a:cubicBezTo>
                  <a:cubicBezTo>
                    <a:pt x="4" y="45"/>
                    <a:pt x="15" y="70"/>
                    <a:pt x="31" y="93"/>
                  </a:cubicBezTo>
                  <a:cubicBezTo>
                    <a:pt x="66" y="81"/>
                    <a:pt x="126" y="75"/>
                    <a:pt x="158" y="148"/>
                  </a:cubicBezTo>
                  <a:cubicBezTo>
                    <a:pt x="202" y="117"/>
                    <a:pt x="202" y="0"/>
                    <a:pt x="202" y="0"/>
                  </a:cubicBezTo>
                  <a:close/>
                </a:path>
              </a:pathLst>
            </a:custGeom>
            <a:solidFill>
              <a:srgbClr val="7534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8" name="íṣlîdé"/>
            <p:cNvSpPr/>
            <p:nvPr/>
          </p:nvSpPr>
          <p:spPr bwMode="auto">
            <a:xfrm>
              <a:off x="5075471" y="2227681"/>
              <a:ext cx="53348" cy="69155"/>
            </a:xfrm>
            <a:custGeom>
              <a:avLst/>
              <a:gdLst>
                <a:gd name="T0" fmla="*/ 30 w 34"/>
                <a:gd name="T1" fmla="*/ 17 h 44"/>
                <a:gd name="T2" fmla="*/ 26 w 34"/>
                <a:gd name="T3" fmla="*/ 42 h 44"/>
                <a:gd name="T4" fmla="*/ 5 w 34"/>
                <a:gd name="T5" fmla="*/ 27 h 44"/>
                <a:gd name="T6" fmla="*/ 9 w 34"/>
                <a:gd name="T7" fmla="*/ 3 h 44"/>
                <a:gd name="T8" fmla="*/ 30 w 34"/>
                <a:gd name="T9" fmla="*/ 1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30" y="17"/>
                  </a:moveTo>
                  <a:cubicBezTo>
                    <a:pt x="34" y="28"/>
                    <a:pt x="32" y="39"/>
                    <a:pt x="26" y="42"/>
                  </a:cubicBezTo>
                  <a:cubicBezTo>
                    <a:pt x="19" y="44"/>
                    <a:pt x="9" y="38"/>
                    <a:pt x="5" y="27"/>
                  </a:cubicBezTo>
                  <a:cubicBezTo>
                    <a:pt x="0" y="17"/>
                    <a:pt x="2" y="6"/>
                    <a:pt x="9" y="3"/>
                  </a:cubicBezTo>
                  <a:cubicBezTo>
                    <a:pt x="16" y="0"/>
                    <a:pt x="26" y="6"/>
                    <a:pt x="30" y="17"/>
                  </a:cubicBezTo>
                  <a:close/>
                </a:path>
              </a:pathLst>
            </a:custGeom>
            <a:solidFill>
              <a:srgbClr val="190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9" name="îśḻïḑê"/>
            <p:cNvSpPr/>
            <p:nvPr/>
          </p:nvSpPr>
          <p:spPr bwMode="auto">
            <a:xfrm>
              <a:off x="5255273" y="2155562"/>
              <a:ext cx="53348" cy="69155"/>
            </a:xfrm>
            <a:custGeom>
              <a:avLst/>
              <a:gdLst>
                <a:gd name="T0" fmla="*/ 29 w 34"/>
                <a:gd name="T1" fmla="*/ 17 h 44"/>
                <a:gd name="T2" fmla="*/ 25 w 34"/>
                <a:gd name="T3" fmla="*/ 41 h 44"/>
                <a:gd name="T4" fmla="*/ 4 w 34"/>
                <a:gd name="T5" fmla="*/ 27 h 44"/>
                <a:gd name="T6" fmla="*/ 9 w 34"/>
                <a:gd name="T7" fmla="*/ 3 h 44"/>
                <a:gd name="T8" fmla="*/ 29 w 34"/>
                <a:gd name="T9" fmla="*/ 1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29" y="17"/>
                  </a:moveTo>
                  <a:cubicBezTo>
                    <a:pt x="34" y="28"/>
                    <a:pt x="32" y="39"/>
                    <a:pt x="25" y="41"/>
                  </a:cubicBezTo>
                  <a:cubicBezTo>
                    <a:pt x="18" y="44"/>
                    <a:pt x="9" y="38"/>
                    <a:pt x="4" y="27"/>
                  </a:cubicBezTo>
                  <a:cubicBezTo>
                    <a:pt x="0" y="17"/>
                    <a:pt x="2" y="6"/>
                    <a:pt x="9" y="3"/>
                  </a:cubicBezTo>
                  <a:cubicBezTo>
                    <a:pt x="16" y="0"/>
                    <a:pt x="25" y="6"/>
                    <a:pt x="29" y="17"/>
                  </a:cubicBezTo>
                  <a:close/>
                </a:path>
              </a:pathLst>
            </a:custGeom>
            <a:solidFill>
              <a:srgbClr val="190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0" name="iṡliḑê"/>
            <p:cNvSpPr/>
            <p:nvPr/>
          </p:nvSpPr>
          <p:spPr bwMode="auto">
            <a:xfrm>
              <a:off x="4975690" y="2113082"/>
              <a:ext cx="87926" cy="82986"/>
            </a:xfrm>
            <a:custGeom>
              <a:avLst/>
              <a:gdLst>
                <a:gd name="T0" fmla="*/ 56 w 56"/>
                <a:gd name="T1" fmla="*/ 0 h 53"/>
                <a:gd name="T2" fmla="*/ 18 w 56"/>
                <a:gd name="T3" fmla="*/ 53 h 53"/>
                <a:gd name="T4" fmla="*/ 56 w 56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53">
                  <a:moveTo>
                    <a:pt x="56" y="0"/>
                  </a:moveTo>
                  <a:cubicBezTo>
                    <a:pt x="56" y="0"/>
                    <a:pt x="21" y="23"/>
                    <a:pt x="18" y="53"/>
                  </a:cubicBezTo>
                  <a:cubicBezTo>
                    <a:pt x="18" y="53"/>
                    <a:pt x="0" y="0"/>
                    <a:pt x="56" y="0"/>
                  </a:cubicBezTo>
                  <a:close/>
                </a:path>
              </a:pathLst>
            </a:custGeom>
            <a:solidFill>
              <a:srgbClr val="493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1" name="íṣliḍê"/>
            <p:cNvSpPr/>
            <p:nvPr/>
          </p:nvSpPr>
          <p:spPr bwMode="auto">
            <a:xfrm>
              <a:off x="5190070" y="2012313"/>
              <a:ext cx="91878" cy="68167"/>
            </a:xfrm>
            <a:custGeom>
              <a:avLst/>
              <a:gdLst>
                <a:gd name="T0" fmla="*/ 0 w 59"/>
                <a:gd name="T1" fmla="*/ 38 h 43"/>
                <a:gd name="T2" fmla="*/ 59 w 59"/>
                <a:gd name="T3" fmla="*/ 43 h 43"/>
                <a:gd name="T4" fmla="*/ 0 w 59"/>
                <a:gd name="T5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43">
                  <a:moveTo>
                    <a:pt x="0" y="38"/>
                  </a:moveTo>
                  <a:cubicBezTo>
                    <a:pt x="0" y="38"/>
                    <a:pt x="39" y="35"/>
                    <a:pt x="59" y="43"/>
                  </a:cubicBezTo>
                  <a:cubicBezTo>
                    <a:pt x="59" y="43"/>
                    <a:pt x="28" y="0"/>
                    <a:pt x="0" y="38"/>
                  </a:cubicBezTo>
                  <a:close/>
                </a:path>
              </a:pathLst>
            </a:custGeom>
            <a:solidFill>
              <a:srgbClr val="493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</p:grpSp>
      <p:grpSp>
        <p:nvGrpSpPr>
          <p:cNvPr id="92" name="0d4305f8-0c79-4cac-92e5-5a6acf1eda0f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754963" y="1740409"/>
            <a:ext cx="2991304" cy="3136426"/>
            <a:chOff x="3641532" y="1140737"/>
            <a:chExt cx="4908937" cy="5147092"/>
          </a:xfrm>
        </p:grpSpPr>
        <p:sp>
          <p:nvSpPr>
            <p:cNvPr id="93" name="ïśḷiḓê"/>
            <p:cNvSpPr/>
            <p:nvPr/>
          </p:nvSpPr>
          <p:spPr bwMode="auto">
            <a:xfrm>
              <a:off x="5024332" y="5212317"/>
              <a:ext cx="2458311" cy="1075512"/>
            </a:xfrm>
            <a:custGeom>
              <a:avLst/>
              <a:gdLst>
                <a:gd name="T0" fmla="*/ 276 w 280"/>
                <a:gd name="T1" fmla="*/ 45 h 123"/>
                <a:gd name="T2" fmla="*/ 146 w 280"/>
                <a:gd name="T3" fmla="*/ 113 h 123"/>
                <a:gd name="T4" fmla="*/ 3 w 280"/>
                <a:gd name="T5" fmla="*/ 79 h 123"/>
                <a:gd name="T6" fmla="*/ 133 w 280"/>
                <a:gd name="T7" fmla="*/ 10 h 123"/>
                <a:gd name="T8" fmla="*/ 276 w 280"/>
                <a:gd name="T9" fmla="*/ 4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123">
                  <a:moveTo>
                    <a:pt x="276" y="45"/>
                  </a:moveTo>
                  <a:cubicBezTo>
                    <a:pt x="280" y="73"/>
                    <a:pt x="222" y="104"/>
                    <a:pt x="146" y="113"/>
                  </a:cubicBezTo>
                  <a:cubicBezTo>
                    <a:pt x="71" y="123"/>
                    <a:pt x="7" y="107"/>
                    <a:pt x="3" y="79"/>
                  </a:cubicBezTo>
                  <a:cubicBezTo>
                    <a:pt x="0" y="50"/>
                    <a:pt x="58" y="19"/>
                    <a:pt x="133" y="10"/>
                  </a:cubicBezTo>
                  <a:cubicBezTo>
                    <a:pt x="209" y="0"/>
                    <a:pt x="273" y="16"/>
                    <a:pt x="276" y="45"/>
                  </a:cubicBez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4" name="iṩlíḑé"/>
            <p:cNvSpPr/>
            <p:nvPr/>
          </p:nvSpPr>
          <p:spPr bwMode="auto">
            <a:xfrm>
              <a:off x="3641532" y="3514543"/>
              <a:ext cx="645307" cy="1574859"/>
            </a:xfrm>
            <a:custGeom>
              <a:avLst/>
              <a:gdLst>
                <a:gd name="T0" fmla="*/ 69 w 74"/>
                <a:gd name="T1" fmla="*/ 180 h 180"/>
                <a:gd name="T2" fmla="*/ 67 w 74"/>
                <a:gd name="T3" fmla="*/ 180 h 180"/>
                <a:gd name="T4" fmla="*/ 42 w 74"/>
                <a:gd name="T5" fmla="*/ 2 h 180"/>
                <a:gd name="T6" fmla="*/ 48 w 74"/>
                <a:gd name="T7" fmla="*/ 1 h 180"/>
                <a:gd name="T8" fmla="*/ 48 w 74"/>
                <a:gd name="T9" fmla="*/ 7 h 180"/>
                <a:gd name="T10" fmla="*/ 72 w 74"/>
                <a:gd name="T11" fmla="*/ 173 h 180"/>
                <a:gd name="T12" fmla="*/ 73 w 74"/>
                <a:gd name="T13" fmla="*/ 179 h 180"/>
                <a:gd name="T14" fmla="*/ 69 w 74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180">
                  <a:moveTo>
                    <a:pt x="69" y="180"/>
                  </a:moveTo>
                  <a:cubicBezTo>
                    <a:pt x="69" y="180"/>
                    <a:pt x="68" y="180"/>
                    <a:pt x="67" y="180"/>
                  </a:cubicBezTo>
                  <a:cubicBezTo>
                    <a:pt x="11" y="138"/>
                    <a:pt x="0" y="58"/>
                    <a:pt x="42" y="2"/>
                  </a:cubicBezTo>
                  <a:cubicBezTo>
                    <a:pt x="43" y="0"/>
                    <a:pt x="46" y="0"/>
                    <a:pt x="48" y="1"/>
                  </a:cubicBezTo>
                  <a:cubicBezTo>
                    <a:pt x="49" y="3"/>
                    <a:pt x="50" y="5"/>
                    <a:pt x="48" y="7"/>
                  </a:cubicBezTo>
                  <a:cubicBezTo>
                    <a:pt x="9" y="59"/>
                    <a:pt x="20" y="134"/>
                    <a:pt x="72" y="173"/>
                  </a:cubicBezTo>
                  <a:cubicBezTo>
                    <a:pt x="74" y="175"/>
                    <a:pt x="74" y="177"/>
                    <a:pt x="73" y="179"/>
                  </a:cubicBezTo>
                  <a:cubicBezTo>
                    <a:pt x="72" y="180"/>
                    <a:pt x="71" y="180"/>
                    <a:pt x="69" y="180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5" name="îṡļídê"/>
            <p:cNvSpPr/>
            <p:nvPr/>
          </p:nvSpPr>
          <p:spPr bwMode="auto">
            <a:xfrm>
              <a:off x="4010279" y="3660507"/>
              <a:ext cx="430204" cy="1236841"/>
            </a:xfrm>
            <a:custGeom>
              <a:avLst/>
              <a:gdLst>
                <a:gd name="T0" fmla="*/ 45 w 49"/>
                <a:gd name="T1" fmla="*/ 141 h 141"/>
                <a:gd name="T2" fmla="*/ 42 w 49"/>
                <a:gd name="T3" fmla="*/ 140 h 141"/>
                <a:gd name="T4" fmla="*/ 4 w 49"/>
                <a:gd name="T5" fmla="*/ 75 h 141"/>
                <a:gd name="T6" fmla="*/ 23 w 49"/>
                <a:gd name="T7" fmla="*/ 2 h 141"/>
                <a:gd name="T8" fmla="*/ 28 w 49"/>
                <a:gd name="T9" fmla="*/ 2 h 141"/>
                <a:gd name="T10" fmla="*/ 29 w 49"/>
                <a:gd name="T11" fmla="*/ 7 h 141"/>
                <a:gd name="T12" fmla="*/ 12 w 49"/>
                <a:gd name="T13" fmla="*/ 74 h 141"/>
                <a:gd name="T14" fmla="*/ 47 w 49"/>
                <a:gd name="T15" fmla="*/ 133 h 141"/>
                <a:gd name="T16" fmla="*/ 48 w 49"/>
                <a:gd name="T17" fmla="*/ 139 h 141"/>
                <a:gd name="T18" fmla="*/ 45 w 49"/>
                <a:gd name="T1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141">
                  <a:moveTo>
                    <a:pt x="45" y="141"/>
                  </a:moveTo>
                  <a:cubicBezTo>
                    <a:pt x="44" y="141"/>
                    <a:pt x="43" y="140"/>
                    <a:pt x="42" y="140"/>
                  </a:cubicBezTo>
                  <a:cubicBezTo>
                    <a:pt x="21" y="124"/>
                    <a:pt x="8" y="101"/>
                    <a:pt x="4" y="75"/>
                  </a:cubicBezTo>
                  <a:cubicBezTo>
                    <a:pt x="0" y="49"/>
                    <a:pt x="7" y="23"/>
                    <a:pt x="23" y="2"/>
                  </a:cubicBezTo>
                  <a:cubicBezTo>
                    <a:pt x="24" y="1"/>
                    <a:pt x="27" y="0"/>
                    <a:pt x="28" y="2"/>
                  </a:cubicBezTo>
                  <a:cubicBezTo>
                    <a:pt x="30" y="3"/>
                    <a:pt x="31" y="5"/>
                    <a:pt x="29" y="7"/>
                  </a:cubicBezTo>
                  <a:cubicBezTo>
                    <a:pt x="15" y="26"/>
                    <a:pt x="9" y="50"/>
                    <a:pt x="12" y="74"/>
                  </a:cubicBezTo>
                  <a:cubicBezTo>
                    <a:pt x="15" y="98"/>
                    <a:pt x="28" y="119"/>
                    <a:pt x="47" y="133"/>
                  </a:cubicBezTo>
                  <a:cubicBezTo>
                    <a:pt x="49" y="135"/>
                    <a:pt x="49" y="137"/>
                    <a:pt x="48" y="139"/>
                  </a:cubicBezTo>
                  <a:cubicBezTo>
                    <a:pt x="47" y="140"/>
                    <a:pt x="46" y="141"/>
                    <a:pt x="45" y="141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6" name="íşḷiḋè"/>
            <p:cNvSpPr/>
            <p:nvPr/>
          </p:nvSpPr>
          <p:spPr bwMode="auto">
            <a:xfrm>
              <a:off x="4286839" y="3829516"/>
              <a:ext cx="322653" cy="845045"/>
            </a:xfrm>
            <a:custGeom>
              <a:avLst/>
              <a:gdLst>
                <a:gd name="T0" fmla="*/ 31 w 36"/>
                <a:gd name="T1" fmla="*/ 97 h 97"/>
                <a:gd name="T2" fmla="*/ 29 w 36"/>
                <a:gd name="T3" fmla="*/ 96 h 97"/>
                <a:gd name="T4" fmla="*/ 3 w 36"/>
                <a:gd name="T5" fmla="*/ 52 h 97"/>
                <a:gd name="T6" fmla="*/ 15 w 36"/>
                <a:gd name="T7" fmla="*/ 2 h 97"/>
                <a:gd name="T8" fmla="*/ 21 w 36"/>
                <a:gd name="T9" fmla="*/ 1 h 97"/>
                <a:gd name="T10" fmla="*/ 22 w 36"/>
                <a:gd name="T11" fmla="*/ 7 h 97"/>
                <a:gd name="T12" fmla="*/ 11 w 36"/>
                <a:gd name="T13" fmla="*/ 51 h 97"/>
                <a:gd name="T14" fmla="*/ 34 w 36"/>
                <a:gd name="T15" fmla="*/ 90 h 97"/>
                <a:gd name="T16" fmla="*/ 34 w 36"/>
                <a:gd name="T17" fmla="*/ 95 h 97"/>
                <a:gd name="T18" fmla="*/ 31 w 36"/>
                <a:gd name="T1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97">
                  <a:moveTo>
                    <a:pt x="31" y="97"/>
                  </a:moveTo>
                  <a:cubicBezTo>
                    <a:pt x="30" y="97"/>
                    <a:pt x="29" y="97"/>
                    <a:pt x="29" y="96"/>
                  </a:cubicBezTo>
                  <a:cubicBezTo>
                    <a:pt x="14" y="85"/>
                    <a:pt x="5" y="70"/>
                    <a:pt x="3" y="52"/>
                  </a:cubicBezTo>
                  <a:cubicBezTo>
                    <a:pt x="0" y="34"/>
                    <a:pt x="5" y="16"/>
                    <a:pt x="15" y="2"/>
                  </a:cubicBezTo>
                  <a:cubicBezTo>
                    <a:pt x="17" y="0"/>
                    <a:pt x="19" y="0"/>
                    <a:pt x="21" y="1"/>
                  </a:cubicBezTo>
                  <a:cubicBezTo>
                    <a:pt x="23" y="2"/>
                    <a:pt x="23" y="5"/>
                    <a:pt x="22" y="7"/>
                  </a:cubicBezTo>
                  <a:cubicBezTo>
                    <a:pt x="12" y="19"/>
                    <a:pt x="8" y="35"/>
                    <a:pt x="11" y="51"/>
                  </a:cubicBezTo>
                  <a:cubicBezTo>
                    <a:pt x="13" y="66"/>
                    <a:pt x="21" y="80"/>
                    <a:pt x="34" y="90"/>
                  </a:cubicBezTo>
                  <a:cubicBezTo>
                    <a:pt x="35" y="91"/>
                    <a:pt x="36" y="94"/>
                    <a:pt x="34" y="95"/>
                  </a:cubicBezTo>
                  <a:cubicBezTo>
                    <a:pt x="33" y="96"/>
                    <a:pt x="32" y="97"/>
                    <a:pt x="31" y="97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7" name="išlîdé"/>
            <p:cNvSpPr/>
            <p:nvPr/>
          </p:nvSpPr>
          <p:spPr bwMode="auto">
            <a:xfrm>
              <a:off x="7951256" y="2861556"/>
              <a:ext cx="599213" cy="1590223"/>
            </a:xfrm>
            <a:custGeom>
              <a:avLst/>
              <a:gdLst>
                <a:gd name="T0" fmla="*/ 22 w 69"/>
                <a:gd name="T1" fmla="*/ 181 h 181"/>
                <a:gd name="T2" fmla="*/ 19 w 69"/>
                <a:gd name="T3" fmla="*/ 181 h 181"/>
                <a:gd name="T4" fmla="*/ 19 w 69"/>
                <a:gd name="T5" fmla="*/ 175 h 181"/>
                <a:gd name="T6" fmla="*/ 2 w 69"/>
                <a:gd name="T7" fmla="*/ 8 h 181"/>
                <a:gd name="T8" fmla="*/ 2 w 69"/>
                <a:gd name="T9" fmla="*/ 2 h 181"/>
                <a:gd name="T10" fmla="*/ 7 w 69"/>
                <a:gd name="T11" fmla="*/ 2 h 181"/>
                <a:gd name="T12" fmla="*/ 25 w 69"/>
                <a:gd name="T13" fmla="*/ 180 h 181"/>
                <a:gd name="T14" fmla="*/ 22 w 69"/>
                <a:gd name="T1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181">
                  <a:moveTo>
                    <a:pt x="22" y="181"/>
                  </a:moveTo>
                  <a:cubicBezTo>
                    <a:pt x="21" y="181"/>
                    <a:pt x="20" y="181"/>
                    <a:pt x="19" y="181"/>
                  </a:cubicBezTo>
                  <a:cubicBezTo>
                    <a:pt x="18" y="179"/>
                    <a:pt x="17" y="177"/>
                    <a:pt x="19" y="175"/>
                  </a:cubicBezTo>
                  <a:cubicBezTo>
                    <a:pt x="60" y="124"/>
                    <a:pt x="53" y="49"/>
                    <a:pt x="2" y="8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1"/>
                    <a:pt x="5" y="0"/>
                    <a:pt x="7" y="2"/>
                  </a:cubicBezTo>
                  <a:cubicBezTo>
                    <a:pt x="61" y="46"/>
                    <a:pt x="69" y="126"/>
                    <a:pt x="25" y="180"/>
                  </a:cubicBezTo>
                  <a:cubicBezTo>
                    <a:pt x="24" y="181"/>
                    <a:pt x="23" y="181"/>
                    <a:pt x="22" y="181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8" name="í$líḓé"/>
            <p:cNvSpPr/>
            <p:nvPr/>
          </p:nvSpPr>
          <p:spPr bwMode="auto">
            <a:xfrm>
              <a:off x="7789932" y="3053609"/>
              <a:ext cx="399476" cy="1236841"/>
            </a:xfrm>
            <a:custGeom>
              <a:avLst/>
              <a:gdLst>
                <a:gd name="T0" fmla="*/ 18 w 45"/>
                <a:gd name="T1" fmla="*/ 141 h 141"/>
                <a:gd name="T2" fmla="*/ 15 w 45"/>
                <a:gd name="T3" fmla="*/ 141 h 141"/>
                <a:gd name="T4" fmla="*/ 15 w 45"/>
                <a:gd name="T5" fmla="*/ 135 h 141"/>
                <a:gd name="T6" fmla="*/ 35 w 45"/>
                <a:gd name="T7" fmla="*/ 69 h 141"/>
                <a:gd name="T8" fmla="*/ 2 w 45"/>
                <a:gd name="T9" fmla="*/ 8 h 141"/>
                <a:gd name="T10" fmla="*/ 1 w 45"/>
                <a:gd name="T11" fmla="*/ 2 h 141"/>
                <a:gd name="T12" fmla="*/ 7 w 45"/>
                <a:gd name="T13" fmla="*/ 2 h 141"/>
                <a:gd name="T14" fmla="*/ 43 w 45"/>
                <a:gd name="T15" fmla="*/ 68 h 141"/>
                <a:gd name="T16" fmla="*/ 21 w 45"/>
                <a:gd name="T17" fmla="*/ 140 h 141"/>
                <a:gd name="T18" fmla="*/ 18 w 45"/>
                <a:gd name="T1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41">
                  <a:moveTo>
                    <a:pt x="18" y="141"/>
                  </a:moveTo>
                  <a:cubicBezTo>
                    <a:pt x="17" y="141"/>
                    <a:pt x="16" y="141"/>
                    <a:pt x="15" y="141"/>
                  </a:cubicBezTo>
                  <a:cubicBezTo>
                    <a:pt x="14" y="139"/>
                    <a:pt x="13" y="137"/>
                    <a:pt x="15" y="135"/>
                  </a:cubicBezTo>
                  <a:cubicBezTo>
                    <a:pt x="30" y="116"/>
                    <a:pt x="37" y="93"/>
                    <a:pt x="35" y="69"/>
                  </a:cubicBezTo>
                  <a:cubicBezTo>
                    <a:pt x="32" y="45"/>
                    <a:pt x="21" y="23"/>
                    <a:pt x="2" y="8"/>
                  </a:cubicBezTo>
                  <a:cubicBezTo>
                    <a:pt x="0" y="7"/>
                    <a:pt x="0" y="4"/>
                    <a:pt x="1" y="2"/>
                  </a:cubicBezTo>
                  <a:cubicBezTo>
                    <a:pt x="3" y="1"/>
                    <a:pt x="5" y="0"/>
                    <a:pt x="7" y="2"/>
                  </a:cubicBezTo>
                  <a:cubicBezTo>
                    <a:pt x="27" y="18"/>
                    <a:pt x="40" y="42"/>
                    <a:pt x="43" y="68"/>
                  </a:cubicBezTo>
                  <a:cubicBezTo>
                    <a:pt x="45" y="94"/>
                    <a:pt x="37" y="120"/>
                    <a:pt x="21" y="140"/>
                  </a:cubicBezTo>
                  <a:cubicBezTo>
                    <a:pt x="20" y="141"/>
                    <a:pt x="19" y="141"/>
                    <a:pt x="18" y="141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9" name="ïṥļiḓe"/>
            <p:cNvSpPr/>
            <p:nvPr/>
          </p:nvSpPr>
          <p:spPr bwMode="auto">
            <a:xfrm>
              <a:off x="7620923" y="3268711"/>
              <a:ext cx="291924" cy="860409"/>
            </a:xfrm>
            <a:custGeom>
              <a:avLst/>
              <a:gdLst>
                <a:gd name="T0" fmla="*/ 13 w 33"/>
                <a:gd name="T1" fmla="*/ 98 h 98"/>
                <a:gd name="T2" fmla="*/ 10 w 33"/>
                <a:gd name="T3" fmla="*/ 97 h 98"/>
                <a:gd name="T4" fmla="*/ 10 w 33"/>
                <a:gd name="T5" fmla="*/ 91 h 98"/>
                <a:gd name="T6" fmla="*/ 23 w 33"/>
                <a:gd name="T7" fmla="*/ 48 h 98"/>
                <a:gd name="T8" fmla="*/ 1 w 33"/>
                <a:gd name="T9" fmla="*/ 8 h 98"/>
                <a:gd name="T10" fmla="*/ 1 w 33"/>
                <a:gd name="T11" fmla="*/ 2 h 98"/>
                <a:gd name="T12" fmla="*/ 7 w 33"/>
                <a:gd name="T13" fmla="*/ 2 h 98"/>
                <a:gd name="T14" fmla="*/ 31 w 33"/>
                <a:gd name="T15" fmla="*/ 47 h 98"/>
                <a:gd name="T16" fmla="*/ 16 w 33"/>
                <a:gd name="T17" fmla="*/ 96 h 98"/>
                <a:gd name="T18" fmla="*/ 13 w 33"/>
                <a:gd name="T1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98">
                  <a:moveTo>
                    <a:pt x="13" y="98"/>
                  </a:moveTo>
                  <a:cubicBezTo>
                    <a:pt x="12" y="98"/>
                    <a:pt x="11" y="98"/>
                    <a:pt x="10" y="97"/>
                  </a:cubicBezTo>
                  <a:cubicBezTo>
                    <a:pt x="9" y="96"/>
                    <a:pt x="8" y="93"/>
                    <a:pt x="10" y="91"/>
                  </a:cubicBezTo>
                  <a:cubicBezTo>
                    <a:pt x="20" y="79"/>
                    <a:pt x="24" y="64"/>
                    <a:pt x="23" y="48"/>
                  </a:cubicBezTo>
                  <a:cubicBezTo>
                    <a:pt x="21" y="32"/>
                    <a:pt x="14" y="18"/>
                    <a:pt x="1" y="8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1"/>
                    <a:pt x="5" y="0"/>
                    <a:pt x="7" y="2"/>
                  </a:cubicBezTo>
                  <a:cubicBezTo>
                    <a:pt x="20" y="13"/>
                    <a:pt x="29" y="29"/>
                    <a:pt x="31" y="47"/>
                  </a:cubicBezTo>
                  <a:cubicBezTo>
                    <a:pt x="33" y="65"/>
                    <a:pt x="27" y="83"/>
                    <a:pt x="16" y="96"/>
                  </a:cubicBezTo>
                  <a:cubicBezTo>
                    <a:pt x="15" y="97"/>
                    <a:pt x="14" y="98"/>
                    <a:pt x="13" y="98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0" name="ïṣḻîḑe"/>
            <p:cNvSpPr/>
            <p:nvPr/>
          </p:nvSpPr>
          <p:spPr bwMode="auto">
            <a:xfrm>
              <a:off x="4947510" y="3952432"/>
              <a:ext cx="2350760" cy="1766912"/>
            </a:xfrm>
            <a:custGeom>
              <a:avLst/>
              <a:gdLst>
                <a:gd name="T0" fmla="*/ 209 w 268"/>
                <a:gd name="T1" fmla="*/ 31 h 202"/>
                <a:gd name="T2" fmla="*/ 210 w 268"/>
                <a:gd name="T3" fmla="*/ 19 h 202"/>
                <a:gd name="T4" fmla="*/ 206 w 268"/>
                <a:gd name="T5" fmla="*/ 13 h 202"/>
                <a:gd name="T6" fmla="*/ 184 w 268"/>
                <a:gd name="T7" fmla="*/ 10 h 202"/>
                <a:gd name="T8" fmla="*/ 178 w 268"/>
                <a:gd name="T9" fmla="*/ 15 h 202"/>
                <a:gd name="T10" fmla="*/ 177 w 268"/>
                <a:gd name="T11" fmla="*/ 26 h 202"/>
                <a:gd name="T12" fmla="*/ 120 w 268"/>
                <a:gd name="T13" fmla="*/ 20 h 202"/>
                <a:gd name="T14" fmla="*/ 121 w 268"/>
                <a:gd name="T15" fmla="*/ 9 h 202"/>
                <a:gd name="T16" fmla="*/ 117 w 268"/>
                <a:gd name="T17" fmla="*/ 3 h 202"/>
                <a:gd name="T18" fmla="*/ 95 w 268"/>
                <a:gd name="T19" fmla="*/ 0 h 202"/>
                <a:gd name="T20" fmla="*/ 89 w 268"/>
                <a:gd name="T21" fmla="*/ 5 h 202"/>
                <a:gd name="T22" fmla="*/ 88 w 268"/>
                <a:gd name="T23" fmla="*/ 17 h 202"/>
                <a:gd name="T24" fmla="*/ 7 w 268"/>
                <a:gd name="T25" fmla="*/ 109 h 202"/>
                <a:gd name="T26" fmla="*/ 1 w 268"/>
                <a:gd name="T27" fmla="*/ 162 h 202"/>
                <a:gd name="T28" fmla="*/ 12 w 268"/>
                <a:gd name="T29" fmla="*/ 175 h 202"/>
                <a:gd name="T30" fmla="*/ 202 w 268"/>
                <a:gd name="T31" fmla="*/ 196 h 202"/>
                <a:gd name="T32" fmla="*/ 202 w 268"/>
                <a:gd name="T33" fmla="*/ 196 h 202"/>
                <a:gd name="T34" fmla="*/ 248 w 268"/>
                <a:gd name="T35" fmla="*/ 202 h 202"/>
                <a:gd name="T36" fmla="*/ 262 w 268"/>
                <a:gd name="T37" fmla="*/ 191 h 202"/>
                <a:gd name="T38" fmla="*/ 267 w 268"/>
                <a:gd name="T39" fmla="*/ 139 h 202"/>
                <a:gd name="T40" fmla="*/ 209 w 268"/>
                <a:gd name="T41" fmla="*/ 3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8" h="202">
                  <a:moveTo>
                    <a:pt x="209" y="31"/>
                  </a:moveTo>
                  <a:cubicBezTo>
                    <a:pt x="210" y="19"/>
                    <a:pt x="210" y="19"/>
                    <a:pt x="210" y="19"/>
                  </a:cubicBezTo>
                  <a:cubicBezTo>
                    <a:pt x="211" y="16"/>
                    <a:pt x="208" y="13"/>
                    <a:pt x="206" y="13"/>
                  </a:cubicBezTo>
                  <a:cubicBezTo>
                    <a:pt x="184" y="10"/>
                    <a:pt x="184" y="10"/>
                    <a:pt x="184" y="10"/>
                  </a:cubicBezTo>
                  <a:cubicBezTo>
                    <a:pt x="181" y="10"/>
                    <a:pt x="178" y="12"/>
                    <a:pt x="178" y="15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2" y="6"/>
                    <a:pt x="120" y="3"/>
                    <a:pt x="117" y="3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2" y="0"/>
                    <a:pt x="89" y="2"/>
                    <a:pt x="89" y="5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75" y="25"/>
                    <a:pt x="8" y="103"/>
                    <a:pt x="7" y="109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0" y="169"/>
                    <a:pt x="5" y="175"/>
                    <a:pt x="12" y="175"/>
                  </a:cubicBezTo>
                  <a:cubicBezTo>
                    <a:pt x="202" y="196"/>
                    <a:pt x="202" y="196"/>
                    <a:pt x="202" y="196"/>
                  </a:cubicBezTo>
                  <a:cubicBezTo>
                    <a:pt x="202" y="196"/>
                    <a:pt x="202" y="196"/>
                    <a:pt x="202" y="196"/>
                  </a:cubicBezTo>
                  <a:cubicBezTo>
                    <a:pt x="248" y="202"/>
                    <a:pt x="248" y="202"/>
                    <a:pt x="248" y="202"/>
                  </a:cubicBezTo>
                  <a:cubicBezTo>
                    <a:pt x="255" y="202"/>
                    <a:pt x="261" y="198"/>
                    <a:pt x="262" y="191"/>
                  </a:cubicBezTo>
                  <a:cubicBezTo>
                    <a:pt x="267" y="139"/>
                    <a:pt x="267" y="139"/>
                    <a:pt x="267" y="139"/>
                  </a:cubicBezTo>
                  <a:cubicBezTo>
                    <a:pt x="268" y="132"/>
                    <a:pt x="220" y="41"/>
                    <a:pt x="209" y="31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1" name="ísļíḓè"/>
            <p:cNvSpPr/>
            <p:nvPr/>
          </p:nvSpPr>
          <p:spPr bwMode="auto">
            <a:xfrm>
              <a:off x="4947510" y="4889664"/>
              <a:ext cx="2350760" cy="829681"/>
            </a:xfrm>
            <a:custGeom>
              <a:avLst/>
              <a:gdLst>
                <a:gd name="T0" fmla="*/ 255 w 268"/>
                <a:gd name="T1" fmla="*/ 34 h 95"/>
                <a:gd name="T2" fmla="*/ 209 w 268"/>
                <a:gd name="T3" fmla="*/ 29 h 95"/>
                <a:gd name="T4" fmla="*/ 209 w 268"/>
                <a:gd name="T5" fmla="*/ 29 h 95"/>
                <a:gd name="T6" fmla="*/ 18 w 268"/>
                <a:gd name="T7" fmla="*/ 8 h 95"/>
                <a:gd name="T8" fmla="*/ 8 w 268"/>
                <a:gd name="T9" fmla="*/ 0 h 95"/>
                <a:gd name="T10" fmla="*/ 7 w 268"/>
                <a:gd name="T11" fmla="*/ 2 h 95"/>
                <a:gd name="T12" fmla="*/ 1 w 268"/>
                <a:gd name="T13" fmla="*/ 55 h 95"/>
                <a:gd name="T14" fmla="*/ 12 w 268"/>
                <a:gd name="T15" fmla="*/ 68 h 95"/>
                <a:gd name="T16" fmla="*/ 202 w 268"/>
                <a:gd name="T17" fmla="*/ 89 h 95"/>
                <a:gd name="T18" fmla="*/ 202 w 268"/>
                <a:gd name="T19" fmla="*/ 89 h 95"/>
                <a:gd name="T20" fmla="*/ 248 w 268"/>
                <a:gd name="T21" fmla="*/ 95 h 95"/>
                <a:gd name="T22" fmla="*/ 262 w 268"/>
                <a:gd name="T23" fmla="*/ 84 h 95"/>
                <a:gd name="T24" fmla="*/ 267 w 268"/>
                <a:gd name="T25" fmla="*/ 32 h 95"/>
                <a:gd name="T26" fmla="*/ 267 w 268"/>
                <a:gd name="T27" fmla="*/ 29 h 95"/>
                <a:gd name="T28" fmla="*/ 255 w 268"/>
                <a:gd name="T29" fmla="*/ 3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8" h="95">
                  <a:moveTo>
                    <a:pt x="255" y="34"/>
                  </a:moveTo>
                  <a:cubicBezTo>
                    <a:pt x="209" y="29"/>
                    <a:pt x="209" y="29"/>
                    <a:pt x="209" y="29"/>
                  </a:cubicBezTo>
                  <a:cubicBezTo>
                    <a:pt x="209" y="29"/>
                    <a:pt x="209" y="29"/>
                    <a:pt x="209" y="2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3" y="7"/>
                    <a:pt x="10" y="4"/>
                    <a:pt x="8" y="0"/>
                  </a:cubicBezTo>
                  <a:cubicBezTo>
                    <a:pt x="7" y="1"/>
                    <a:pt x="7" y="2"/>
                    <a:pt x="7" y="2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62"/>
                    <a:pt x="5" y="68"/>
                    <a:pt x="12" y="68"/>
                  </a:cubicBezTo>
                  <a:cubicBezTo>
                    <a:pt x="202" y="89"/>
                    <a:pt x="202" y="89"/>
                    <a:pt x="202" y="89"/>
                  </a:cubicBezTo>
                  <a:cubicBezTo>
                    <a:pt x="202" y="89"/>
                    <a:pt x="202" y="89"/>
                    <a:pt x="202" y="89"/>
                  </a:cubicBezTo>
                  <a:cubicBezTo>
                    <a:pt x="248" y="95"/>
                    <a:pt x="248" y="95"/>
                    <a:pt x="248" y="95"/>
                  </a:cubicBezTo>
                  <a:cubicBezTo>
                    <a:pt x="255" y="95"/>
                    <a:pt x="261" y="91"/>
                    <a:pt x="262" y="84"/>
                  </a:cubicBezTo>
                  <a:cubicBezTo>
                    <a:pt x="267" y="32"/>
                    <a:pt x="267" y="32"/>
                    <a:pt x="267" y="32"/>
                  </a:cubicBezTo>
                  <a:cubicBezTo>
                    <a:pt x="268" y="31"/>
                    <a:pt x="267" y="30"/>
                    <a:pt x="267" y="29"/>
                  </a:cubicBezTo>
                  <a:cubicBezTo>
                    <a:pt x="264" y="33"/>
                    <a:pt x="260" y="35"/>
                    <a:pt x="255" y="34"/>
                  </a:cubicBez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2" name="iṣ1íḋê"/>
            <p:cNvSpPr/>
            <p:nvPr/>
          </p:nvSpPr>
          <p:spPr bwMode="auto">
            <a:xfrm>
              <a:off x="5623545" y="4290450"/>
              <a:ext cx="1152333" cy="683721"/>
            </a:xfrm>
            <a:custGeom>
              <a:avLst/>
              <a:gdLst>
                <a:gd name="T0" fmla="*/ 129 w 131"/>
                <a:gd name="T1" fmla="*/ 46 h 78"/>
                <a:gd name="T2" fmla="*/ 61 w 131"/>
                <a:gd name="T3" fmla="*/ 74 h 78"/>
                <a:gd name="T4" fmla="*/ 2 w 131"/>
                <a:gd name="T5" fmla="*/ 32 h 78"/>
                <a:gd name="T6" fmla="*/ 69 w 131"/>
                <a:gd name="T7" fmla="*/ 4 h 78"/>
                <a:gd name="T8" fmla="*/ 129 w 131"/>
                <a:gd name="T9" fmla="*/ 4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78">
                  <a:moveTo>
                    <a:pt x="129" y="46"/>
                  </a:moveTo>
                  <a:cubicBezTo>
                    <a:pt x="127" y="66"/>
                    <a:pt x="96" y="78"/>
                    <a:pt x="61" y="74"/>
                  </a:cubicBezTo>
                  <a:cubicBezTo>
                    <a:pt x="26" y="70"/>
                    <a:pt x="0" y="51"/>
                    <a:pt x="2" y="32"/>
                  </a:cubicBezTo>
                  <a:cubicBezTo>
                    <a:pt x="4" y="12"/>
                    <a:pt x="34" y="0"/>
                    <a:pt x="69" y="4"/>
                  </a:cubicBezTo>
                  <a:cubicBezTo>
                    <a:pt x="104" y="8"/>
                    <a:pt x="131" y="27"/>
                    <a:pt x="129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3" name="îṥľíďè"/>
            <p:cNvSpPr/>
            <p:nvPr/>
          </p:nvSpPr>
          <p:spPr bwMode="auto">
            <a:xfrm>
              <a:off x="5807918" y="4382637"/>
              <a:ext cx="783587" cy="414840"/>
            </a:xfrm>
            <a:custGeom>
              <a:avLst/>
              <a:gdLst>
                <a:gd name="T0" fmla="*/ 43 w 89"/>
                <a:gd name="T1" fmla="*/ 45 h 48"/>
                <a:gd name="T2" fmla="*/ 1 w 89"/>
                <a:gd name="T3" fmla="*/ 19 h 48"/>
                <a:gd name="T4" fmla="*/ 47 w 89"/>
                <a:gd name="T5" fmla="*/ 3 h 48"/>
                <a:gd name="T6" fmla="*/ 89 w 89"/>
                <a:gd name="T7" fmla="*/ 29 h 48"/>
                <a:gd name="T8" fmla="*/ 43 w 89"/>
                <a:gd name="T9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48">
                  <a:moveTo>
                    <a:pt x="43" y="45"/>
                  </a:moveTo>
                  <a:cubicBezTo>
                    <a:pt x="14" y="42"/>
                    <a:pt x="0" y="24"/>
                    <a:pt x="1" y="19"/>
                  </a:cubicBezTo>
                  <a:cubicBezTo>
                    <a:pt x="2" y="14"/>
                    <a:pt x="19" y="0"/>
                    <a:pt x="47" y="3"/>
                  </a:cubicBezTo>
                  <a:cubicBezTo>
                    <a:pt x="76" y="6"/>
                    <a:pt x="89" y="24"/>
                    <a:pt x="89" y="29"/>
                  </a:cubicBezTo>
                  <a:cubicBezTo>
                    <a:pt x="88" y="34"/>
                    <a:pt x="71" y="48"/>
                    <a:pt x="43" y="45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4" name="ísļïḍé"/>
            <p:cNvSpPr/>
            <p:nvPr/>
          </p:nvSpPr>
          <p:spPr bwMode="auto">
            <a:xfrm>
              <a:off x="4793865" y="3345534"/>
              <a:ext cx="2719506" cy="1267570"/>
            </a:xfrm>
            <a:custGeom>
              <a:avLst/>
              <a:gdLst>
                <a:gd name="T0" fmla="*/ 305 w 310"/>
                <a:gd name="T1" fmla="*/ 39 h 145"/>
                <a:gd name="T2" fmla="*/ 148 w 310"/>
                <a:gd name="T3" fmla="*/ 10 h 145"/>
                <a:gd name="T4" fmla="*/ 0 w 310"/>
                <a:gd name="T5" fmla="*/ 81 h 145"/>
                <a:gd name="T6" fmla="*/ 1 w 310"/>
                <a:gd name="T7" fmla="*/ 95 h 145"/>
                <a:gd name="T8" fmla="*/ 16 w 310"/>
                <a:gd name="T9" fmla="*/ 139 h 145"/>
                <a:gd name="T10" fmla="*/ 29 w 310"/>
                <a:gd name="T11" fmla="*/ 144 h 145"/>
                <a:gd name="T12" fmla="*/ 72 w 310"/>
                <a:gd name="T13" fmla="*/ 112 h 145"/>
                <a:gd name="T14" fmla="*/ 76 w 310"/>
                <a:gd name="T15" fmla="*/ 101 h 145"/>
                <a:gd name="T16" fmla="*/ 69 w 310"/>
                <a:gd name="T17" fmla="*/ 81 h 145"/>
                <a:gd name="T18" fmla="*/ 80 w 310"/>
                <a:gd name="T19" fmla="*/ 65 h 145"/>
                <a:gd name="T20" fmla="*/ 151 w 310"/>
                <a:gd name="T21" fmla="*/ 51 h 145"/>
                <a:gd name="T22" fmla="*/ 223 w 310"/>
                <a:gd name="T23" fmla="*/ 45 h 145"/>
                <a:gd name="T24" fmla="*/ 238 w 310"/>
                <a:gd name="T25" fmla="*/ 58 h 145"/>
                <a:gd name="T26" fmla="*/ 237 w 310"/>
                <a:gd name="T27" fmla="*/ 79 h 145"/>
                <a:gd name="T28" fmla="*/ 244 w 310"/>
                <a:gd name="T29" fmla="*/ 88 h 145"/>
                <a:gd name="T30" fmla="*/ 294 w 310"/>
                <a:gd name="T31" fmla="*/ 107 h 145"/>
                <a:gd name="T32" fmla="*/ 305 w 310"/>
                <a:gd name="T33" fmla="*/ 98 h 145"/>
                <a:gd name="T34" fmla="*/ 308 w 310"/>
                <a:gd name="T35" fmla="*/ 52 h 145"/>
                <a:gd name="T36" fmla="*/ 305 w 310"/>
                <a:gd name="T37" fmla="*/ 3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0" h="145">
                  <a:moveTo>
                    <a:pt x="305" y="39"/>
                  </a:moveTo>
                  <a:cubicBezTo>
                    <a:pt x="276" y="14"/>
                    <a:pt x="217" y="0"/>
                    <a:pt x="148" y="10"/>
                  </a:cubicBezTo>
                  <a:cubicBezTo>
                    <a:pt x="77" y="18"/>
                    <a:pt x="21" y="49"/>
                    <a:pt x="0" y="81"/>
                  </a:cubicBezTo>
                  <a:cubicBezTo>
                    <a:pt x="0" y="86"/>
                    <a:pt x="0" y="90"/>
                    <a:pt x="1" y="95"/>
                  </a:cubicBezTo>
                  <a:cubicBezTo>
                    <a:pt x="3" y="111"/>
                    <a:pt x="8" y="126"/>
                    <a:pt x="16" y="139"/>
                  </a:cubicBezTo>
                  <a:cubicBezTo>
                    <a:pt x="18" y="143"/>
                    <a:pt x="27" y="145"/>
                    <a:pt x="29" y="144"/>
                  </a:cubicBezTo>
                  <a:cubicBezTo>
                    <a:pt x="44" y="134"/>
                    <a:pt x="59" y="123"/>
                    <a:pt x="72" y="112"/>
                  </a:cubicBezTo>
                  <a:cubicBezTo>
                    <a:pt x="74" y="111"/>
                    <a:pt x="77" y="104"/>
                    <a:pt x="76" y="101"/>
                  </a:cubicBezTo>
                  <a:cubicBezTo>
                    <a:pt x="74" y="94"/>
                    <a:pt x="71" y="88"/>
                    <a:pt x="69" y="81"/>
                  </a:cubicBezTo>
                  <a:cubicBezTo>
                    <a:pt x="67" y="75"/>
                    <a:pt x="72" y="68"/>
                    <a:pt x="80" y="65"/>
                  </a:cubicBezTo>
                  <a:cubicBezTo>
                    <a:pt x="90" y="62"/>
                    <a:pt x="130" y="55"/>
                    <a:pt x="151" y="51"/>
                  </a:cubicBezTo>
                  <a:cubicBezTo>
                    <a:pt x="172" y="49"/>
                    <a:pt x="213" y="45"/>
                    <a:pt x="223" y="45"/>
                  </a:cubicBezTo>
                  <a:cubicBezTo>
                    <a:pt x="232" y="45"/>
                    <a:pt x="239" y="51"/>
                    <a:pt x="238" y="58"/>
                  </a:cubicBezTo>
                  <a:cubicBezTo>
                    <a:pt x="238" y="65"/>
                    <a:pt x="237" y="72"/>
                    <a:pt x="237" y="79"/>
                  </a:cubicBezTo>
                  <a:cubicBezTo>
                    <a:pt x="237" y="81"/>
                    <a:pt x="242" y="87"/>
                    <a:pt x="244" y="88"/>
                  </a:cubicBezTo>
                  <a:cubicBezTo>
                    <a:pt x="260" y="95"/>
                    <a:pt x="277" y="101"/>
                    <a:pt x="294" y="107"/>
                  </a:cubicBezTo>
                  <a:cubicBezTo>
                    <a:pt x="296" y="108"/>
                    <a:pt x="304" y="103"/>
                    <a:pt x="305" y="98"/>
                  </a:cubicBezTo>
                  <a:cubicBezTo>
                    <a:pt x="309" y="83"/>
                    <a:pt x="310" y="68"/>
                    <a:pt x="308" y="52"/>
                  </a:cubicBezTo>
                  <a:cubicBezTo>
                    <a:pt x="307" y="47"/>
                    <a:pt x="306" y="43"/>
                    <a:pt x="305" y="39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5" name="íṩlîḋé"/>
            <p:cNvSpPr/>
            <p:nvPr/>
          </p:nvSpPr>
          <p:spPr bwMode="auto">
            <a:xfrm>
              <a:off x="4893732" y="4152170"/>
              <a:ext cx="568484" cy="460934"/>
            </a:xfrm>
            <a:custGeom>
              <a:avLst/>
              <a:gdLst>
                <a:gd name="T0" fmla="*/ 4 w 65"/>
                <a:gd name="T1" fmla="*/ 47 h 53"/>
                <a:gd name="T2" fmla="*/ 17 w 65"/>
                <a:gd name="T3" fmla="*/ 52 h 53"/>
                <a:gd name="T4" fmla="*/ 60 w 65"/>
                <a:gd name="T5" fmla="*/ 20 h 53"/>
                <a:gd name="T6" fmla="*/ 64 w 65"/>
                <a:gd name="T7" fmla="*/ 9 h 53"/>
                <a:gd name="T8" fmla="*/ 61 w 65"/>
                <a:gd name="T9" fmla="*/ 0 h 53"/>
                <a:gd name="T10" fmla="*/ 0 w 65"/>
                <a:gd name="T11" fmla="*/ 38 h 53"/>
                <a:gd name="T12" fmla="*/ 4 w 65"/>
                <a:gd name="T13" fmla="*/ 4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53">
                  <a:moveTo>
                    <a:pt x="4" y="47"/>
                  </a:moveTo>
                  <a:cubicBezTo>
                    <a:pt x="6" y="51"/>
                    <a:pt x="15" y="53"/>
                    <a:pt x="17" y="52"/>
                  </a:cubicBezTo>
                  <a:cubicBezTo>
                    <a:pt x="32" y="42"/>
                    <a:pt x="47" y="31"/>
                    <a:pt x="60" y="20"/>
                  </a:cubicBezTo>
                  <a:cubicBezTo>
                    <a:pt x="62" y="19"/>
                    <a:pt x="65" y="12"/>
                    <a:pt x="64" y="9"/>
                  </a:cubicBezTo>
                  <a:cubicBezTo>
                    <a:pt x="63" y="6"/>
                    <a:pt x="62" y="3"/>
                    <a:pt x="61" y="0"/>
                  </a:cubicBezTo>
                  <a:cubicBezTo>
                    <a:pt x="38" y="11"/>
                    <a:pt x="17" y="24"/>
                    <a:pt x="0" y="38"/>
                  </a:cubicBezTo>
                  <a:cubicBezTo>
                    <a:pt x="1" y="41"/>
                    <a:pt x="3" y="44"/>
                    <a:pt x="4" y="47"/>
                  </a:cubicBez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6" name="îṡľiḋê"/>
            <p:cNvSpPr/>
            <p:nvPr/>
          </p:nvSpPr>
          <p:spPr bwMode="auto">
            <a:xfrm>
              <a:off x="6868065" y="3952432"/>
              <a:ext cx="614578" cy="338018"/>
            </a:xfrm>
            <a:custGeom>
              <a:avLst/>
              <a:gdLst>
                <a:gd name="T0" fmla="*/ 1 w 70"/>
                <a:gd name="T1" fmla="*/ 0 h 39"/>
                <a:gd name="T2" fmla="*/ 0 w 70"/>
                <a:gd name="T3" fmla="*/ 10 h 39"/>
                <a:gd name="T4" fmla="*/ 7 w 70"/>
                <a:gd name="T5" fmla="*/ 19 h 39"/>
                <a:gd name="T6" fmla="*/ 57 w 70"/>
                <a:gd name="T7" fmla="*/ 38 h 39"/>
                <a:gd name="T8" fmla="*/ 68 w 70"/>
                <a:gd name="T9" fmla="*/ 29 h 39"/>
                <a:gd name="T10" fmla="*/ 70 w 70"/>
                <a:gd name="T11" fmla="*/ 20 h 39"/>
                <a:gd name="T12" fmla="*/ 1 w 7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39">
                  <a:moveTo>
                    <a:pt x="1" y="0"/>
                  </a:moveTo>
                  <a:cubicBezTo>
                    <a:pt x="0" y="3"/>
                    <a:pt x="0" y="6"/>
                    <a:pt x="0" y="10"/>
                  </a:cubicBezTo>
                  <a:cubicBezTo>
                    <a:pt x="0" y="12"/>
                    <a:pt x="5" y="18"/>
                    <a:pt x="7" y="19"/>
                  </a:cubicBezTo>
                  <a:cubicBezTo>
                    <a:pt x="23" y="26"/>
                    <a:pt x="40" y="32"/>
                    <a:pt x="57" y="38"/>
                  </a:cubicBezTo>
                  <a:cubicBezTo>
                    <a:pt x="59" y="39"/>
                    <a:pt x="67" y="34"/>
                    <a:pt x="68" y="29"/>
                  </a:cubicBezTo>
                  <a:cubicBezTo>
                    <a:pt x="69" y="26"/>
                    <a:pt x="69" y="23"/>
                    <a:pt x="70" y="20"/>
                  </a:cubicBezTo>
                  <a:cubicBezTo>
                    <a:pt x="49" y="10"/>
                    <a:pt x="26" y="4"/>
                    <a:pt x="1" y="0"/>
                  </a:cubicBez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7" name="isľïḋe"/>
            <p:cNvSpPr/>
            <p:nvPr/>
          </p:nvSpPr>
          <p:spPr bwMode="auto">
            <a:xfrm>
              <a:off x="6875745" y="1962733"/>
              <a:ext cx="783587" cy="1144654"/>
            </a:xfrm>
            <a:custGeom>
              <a:avLst/>
              <a:gdLst>
                <a:gd name="T0" fmla="*/ 0 w 89"/>
                <a:gd name="T1" fmla="*/ 44 h 131"/>
                <a:gd name="T2" fmla="*/ 44 w 89"/>
                <a:gd name="T3" fmla="*/ 0 h 131"/>
                <a:gd name="T4" fmla="*/ 89 w 89"/>
                <a:gd name="T5" fmla="*/ 35 h 131"/>
                <a:gd name="T6" fmla="*/ 56 w 89"/>
                <a:gd name="T7" fmla="*/ 86 h 131"/>
                <a:gd name="T8" fmla="*/ 56 w 89"/>
                <a:gd name="T9" fmla="*/ 93 h 131"/>
                <a:gd name="T10" fmla="*/ 32 w 89"/>
                <a:gd name="T11" fmla="*/ 93 h 131"/>
                <a:gd name="T12" fmla="*/ 32 w 89"/>
                <a:gd name="T13" fmla="*/ 85 h 131"/>
                <a:gd name="T14" fmla="*/ 60 w 89"/>
                <a:gd name="T15" fmla="*/ 37 h 131"/>
                <a:gd name="T16" fmla="*/ 45 w 89"/>
                <a:gd name="T17" fmla="*/ 21 h 131"/>
                <a:gd name="T18" fmla="*/ 27 w 89"/>
                <a:gd name="T19" fmla="*/ 44 h 131"/>
                <a:gd name="T20" fmla="*/ 0 w 89"/>
                <a:gd name="T21" fmla="*/ 44 h 131"/>
                <a:gd name="T22" fmla="*/ 29 w 89"/>
                <a:gd name="T23" fmla="*/ 103 h 131"/>
                <a:gd name="T24" fmla="*/ 57 w 89"/>
                <a:gd name="T25" fmla="*/ 103 h 131"/>
                <a:gd name="T26" fmla="*/ 57 w 89"/>
                <a:gd name="T27" fmla="*/ 131 h 131"/>
                <a:gd name="T28" fmla="*/ 29 w 89"/>
                <a:gd name="T29" fmla="*/ 131 h 131"/>
                <a:gd name="T30" fmla="*/ 29 w 89"/>
                <a:gd name="T31" fmla="*/ 10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" h="131">
                  <a:moveTo>
                    <a:pt x="0" y="44"/>
                  </a:moveTo>
                  <a:cubicBezTo>
                    <a:pt x="1" y="19"/>
                    <a:pt x="18" y="0"/>
                    <a:pt x="44" y="0"/>
                  </a:cubicBezTo>
                  <a:cubicBezTo>
                    <a:pt x="78" y="0"/>
                    <a:pt x="89" y="21"/>
                    <a:pt x="89" y="35"/>
                  </a:cubicBezTo>
                  <a:cubicBezTo>
                    <a:pt x="89" y="69"/>
                    <a:pt x="59" y="64"/>
                    <a:pt x="56" y="86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4" y="54"/>
                    <a:pt x="61" y="56"/>
                    <a:pt x="60" y="37"/>
                  </a:cubicBezTo>
                  <a:cubicBezTo>
                    <a:pt x="60" y="26"/>
                    <a:pt x="55" y="21"/>
                    <a:pt x="45" y="21"/>
                  </a:cubicBezTo>
                  <a:cubicBezTo>
                    <a:pt x="32" y="21"/>
                    <a:pt x="27" y="31"/>
                    <a:pt x="27" y="44"/>
                  </a:cubicBezTo>
                  <a:lnTo>
                    <a:pt x="0" y="44"/>
                  </a:lnTo>
                  <a:close/>
                  <a:moveTo>
                    <a:pt x="29" y="103"/>
                  </a:moveTo>
                  <a:cubicBezTo>
                    <a:pt x="57" y="103"/>
                    <a:pt x="57" y="103"/>
                    <a:pt x="57" y="103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29" y="131"/>
                    <a:pt x="29" y="131"/>
                    <a:pt x="29" y="131"/>
                  </a:cubicBezTo>
                  <a:lnTo>
                    <a:pt x="29" y="103"/>
                  </a:lnTo>
                  <a:close/>
                </a:path>
              </a:pathLst>
            </a:custGeom>
            <a:solidFill>
              <a:srgbClr val="A6D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8" name="îṥľïḋe"/>
            <p:cNvSpPr/>
            <p:nvPr/>
          </p:nvSpPr>
          <p:spPr bwMode="auto">
            <a:xfrm>
              <a:off x="6353354" y="1140737"/>
              <a:ext cx="130600" cy="138280"/>
            </a:xfrm>
            <a:custGeom>
              <a:avLst/>
              <a:gdLst>
                <a:gd name="T0" fmla="*/ 17 w 17"/>
                <a:gd name="T1" fmla="*/ 7 h 18"/>
                <a:gd name="T2" fmla="*/ 11 w 17"/>
                <a:gd name="T3" fmla="*/ 7 h 18"/>
                <a:gd name="T4" fmla="*/ 11 w 17"/>
                <a:gd name="T5" fmla="*/ 0 h 18"/>
                <a:gd name="T6" fmla="*/ 6 w 17"/>
                <a:gd name="T7" fmla="*/ 0 h 18"/>
                <a:gd name="T8" fmla="*/ 6 w 17"/>
                <a:gd name="T9" fmla="*/ 7 h 18"/>
                <a:gd name="T10" fmla="*/ 0 w 17"/>
                <a:gd name="T11" fmla="*/ 7 h 18"/>
                <a:gd name="T12" fmla="*/ 0 w 17"/>
                <a:gd name="T13" fmla="*/ 12 h 18"/>
                <a:gd name="T14" fmla="*/ 6 w 17"/>
                <a:gd name="T15" fmla="*/ 12 h 18"/>
                <a:gd name="T16" fmla="*/ 6 w 17"/>
                <a:gd name="T17" fmla="*/ 18 h 18"/>
                <a:gd name="T18" fmla="*/ 11 w 17"/>
                <a:gd name="T19" fmla="*/ 18 h 18"/>
                <a:gd name="T20" fmla="*/ 11 w 17"/>
                <a:gd name="T21" fmla="*/ 12 h 18"/>
                <a:gd name="T22" fmla="*/ 17 w 17"/>
                <a:gd name="T23" fmla="*/ 12 h 18"/>
                <a:gd name="T24" fmla="*/ 17 w 17"/>
                <a:gd name="T25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8">
                  <a:moveTo>
                    <a:pt x="17" y="7"/>
                  </a:moveTo>
                  <a:lnTo>
                    <a:pt x="11" y="7"/>
                  </a:lnTo>
                  <a:lnTo>
                    <a:pt x="11" y="0"/>
                  </a:lnTo>
                  <a:lnTo>
                    <a:pt x="6" y="0"/>
                  </a:lnTo>
                  <a:lnTo>
                    <a:pt x="6" y="7"/>
                  </a:lnTo>
                  <a:lnTo>
                    <a:pt x="0" y="7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6" y="18"/>
                  </a:lnTo>
                  <a:lnTo>
                    <a:pt x="11" y="18"/>
                  </a:lnTo>
                  <a:lnTo>
                    <a:pt x="11" y="12"/>
                  </a:lnTo>
                  <a:lnTo>
                    <a:pt x="17" y="12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9" name="îśḷîḋè"/>
            <p:cNvSpPr/>
            <p:nvPr/>
          </p:nvSpPr>
          <p:spPr bwMode="auto">
            <a:xfrm>
              <a:off x="7836025" y="1939689"/>
              <a:ext cx="153644" cy="629943"/>
            </a:xfrm>
            <a:custGeom>
              <a:avLst/>
              <a:gdLst>
                <a:gd name="T0" fmla="*/ 18 w 18"/>
                <a:gd name="T1" fmla="*/ 10 h 72"/>
                <a:gd name="T2" fmla="*/ 18 w 18"/>
                <a:gd name="T3" fmla="*/ 15 h 72"/>
                <a:gd name="T4" fmla="*/ 16 w 18"/>
                <a:gd name="T5" fmla="*/ 22 h 72"/>
                <a:gd name="T6" fmla="*/ 14 w 18"/>
                <a:gd name="T7" fmla="*/ 33 h 72"/>
                <a:gd name="T8" fmla="*/ 11 w 18"/>
                <a:gd name="T9" fmla="*/ 48 h 72"/>
                <a:gd name="T10" fmla="*/ 7 w 18"/>
                <a:gd name="T11" fmla="*/ 48 h 72"/>
                <a:gd name="T12" fmla="*/ 4 w 18"/>
                <a:gd name="T13" fmla="*/ 33 h 72"/>
                <a:gd name="T14" fmla="*/ 2 w 18"/>
                <a:gd name="T15" fmla="*/ 22 h 72"/>
                <a:gd name="T16" fmla="*/ 0 w 18"/>
                <a:gd name="T17" fmla="*/ 15 h 72"/>
                <a:gd name="T18" fmla="*/ 0 w 18"/>
                <a:gd name="T19" fmla="*/ 10 h 72"/>
                <a:gd name="T20" fmla="*/ 2 w 18"/>
                <a:gd name="T21" fmla="*/ 3 h 72"/>
                <a:gd name="T22" fmla="*/ 9 w 18"/>
                <a:gd name="T23" fmla="*/ 0 h 72"/>
                <a:gd name="T24" fmla="*/ 16 w 18"/>
                <a:gd name="T25" fmla="*/ 3 h 72"/>
                <a:gd name="T26" fmla="*/ 18 w 18"/>
                <a:gd name="T27" fmla="*/ 10 h 72"/>
                <a:gd name="T28" fmla="*/ 18 w 18"/>
                <a:gd name="T29" fmla="*/ 63 h 72"/>
                <a:gd name="T30" fmla="*/ 16 w 18"/>
                <a:gd name="T31" fmla="*/ 69 h 72"/>
                <a:gd name="T32" fmla="*/ 9 w 18"/>
                <a:gd name="T33" fmla="*/ 72 h 72"/>
                <a:gd name="T34" fmla="*/ 2 w 18"/>
                <a:gd name="T35" fmla="*/ 69 h 72"/>
                <a:gd name="T36" fmla="*/ 0 w 18"/>
                <a:gd name="T37" fmla="*/ 63 h 72"/>
                <a:gd name="T38" fmla="*/ 2 w 18"/>
                <a:gd name="T39" fmla="*/ 57 h 72"/>
                <a:gd name="T40" fmla="*/ 9 w 18"/>
                <a:gd name="T41" fmla="*/ 54 h 72"/>
                <a:gd name="T42" fmla="*/ 16 w 18"/>
                <a:gd name="T43" fmla="*/ 57 h 72"/>
                <a:gd name="T44" fmla="*/ 18 w 18"/>
                <a:gd name="T45" fmla="*/ 6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72">
                  <a:moveTo>
                    <a:pt x="18" y="10"/>
                  </a:moveTo>
                  <a:cubicBezTo>
                    <a:pt x="18" y="11"/>
                    <a:pt x="18" y="13"/>
                    <a:pt x="18" y="15"/>
                  </a:cubicBezTo>
                  <a:cubicBezTo>
                    <a:pt x="17" y="17"/>
                    <a:pt x="17" y="20"/>
                    <a:pt x="16" y="22"/>
                  </a:cubicBezTo>
                  <a:cubicBezTo>
                    <a:pt x="15" y="25"/>
                    <a:pt x="15" y="29"/>
                    <a:pt x="14" y="33"/>
                  </a:cubicBezTo>
                  <a:cubicBezTo>
                    <a:pt x="13" y="37"/>
                    <a:pt x="12" y="42"/>
                    <a:pt x="11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6" y="42"/>
                    <a:pt x="5" y="37"/>
                    <a:pt x="4" y="33"/>
                  </a:cubicBezTo>
                  <a:cubicBezTo>
                    <a:pt x="4" y="29"/>
                    <a:pt x="3" y="25"/>
                    <a:pt x="2" y="22"/>
                  </a:cubicBezTo>
                  <a:cubicBezTo>
                    <a:pt x="1" y="20"/>
                    <a:pt x="1" y="17"/>
                    <a:pt x="0" y="15"/>
                  </a:cubicBezTo>
                  <a:cubicBezTo>
                    <a:pt x="0" y="13"/>
                    <a:pt x="0" y="11"/>
                    <a:pt x="0" y="10"/>
                  </a:cubicBezTo>
                  <a:cubicBezTo>
                    <a:pt x="0" y="7"/>
                    <a:pt x="0" y="5"/>
                    <a:pt x="2" y="3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2" y="0"/>
                    <a:pt x="14" y="1"/>
                    <a:pt x="16" y="3"/>
                  </a:cubicBezTo>
                  <a:cubicBezTo>
                    <a:pt x="17" y="5"/>
                    <a:pt x="18" y="7"/>
                    <a:pt x="18" y="10"/>
                  </a:cubicBezTo>
                  <a:close/>
                  <a:moveTo>
                    <a:pt x="18" y="63"/>
                  </a:moveTo>
                  <a:cubicBezTo>
                    <a:pt x="18" y="66"/>
                    <a:pt x="17" y="68"/>
                    <a:pt x="16" y="69"/>
                  </a:cubicBezTo>
                  <a:cubicBezTo>
                    <a:pt x="14" y="71"/>
                    <a:pt x="12" y="72"/>
                    <a:pt x="9" y="72"/>
                  </a:cubicBezTo>
                  <a:cubicBezTo>
                    <a:pt x="7" y="72"/>
                    <a:pt x="4" y="71"/>
                    <a:pt x="2" y="69"/>
                  </a:cubicBezTo>
                  <a:cubicBezTo>
                    <a:pt x="1" y="68"/>
                    <a:pt x="0" y="66"/>
                    <a:pt x="0" y="63"/>
                  </a:cubicBezTo>
                  <a:cubicBezTo>
                    <a:pt x="0" y="61"/>
                    <a:pt x="1" y="58"/>
                    <a:pt x="2" y="57"/>
                  </a:cubicBezTo>
                  <a:cubicBezTo>
                    <a:pt x="4" y="55"/>
                    <a:pt x="7" y="54"/>
                    <a:pt x="9" y="54"/>
                  </a:cubicBezTo>
                  <a:cubicBezTo>
                    <a:pt x="12" y="54"/>
                    <a:pt x="14" y="55"/>
                    <a:pt x="16" y="57"/>
                  </a:cubicBezTo>
                  <a:cubicBezTo>
                    <a:pt x="17" y="58"/>
                    <a:pt x="18" y="61"/>
                    <a:pt x="18" y="63"/>
                  </a:cubicBez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0" name="îṣḷidè"/>
            <p:cNvSpPr/>
            <p:nvPr/>
          </p:nvSpPr>
          <p:spPr bwMode="auto">
            <a:xfrm>
              <a:off x="6276531" y="2208569"/>
              <a:ext cx="376431" cy="868094"/>
            </a:xfrm>
            <a:custGeom>
              <a:avLst/>
              <a:gdLst>
                <a:gd name="T0" fmla="*/ 42 w 43"/>
                <a:gd name="T1" fmla="*/ 88 h 99"/>
                <a:gd name="T2" fmla="*/ 40 w 43"/>
                <a:gd name="T3" fmla="*/ 94 h 99"/>
                <a:gd name="T4" fmla="*/ 30 w 43"/>
                <a:gd name="T5" fmla="*/ 98 h 99"/>
                <a:gd name="T6" fmla="*/ 22 w 43"/>
                <a:gd name="T7" fmla="*/ 99 h 99"/>
                <a:gd name="T8" fmla="*/ 10 w 43"/>
                <a:gd name="T9" fmla="*/ 95 h 99"/>
                <a:gd name="T10" fmla="*/ 6 w 43"/>
                <a:gd name="T11" fmla="*/ 86 h 99"/>
                <a:gd name="T12" fmla="*/ 6 w 43"/>
                <a:gd name="T13" fmla="*/ 81 h 99"/>
                <a:gd name="T14" fmla="*/ 7 w 43"/>
                <a:gd name="T15" fmla="*/ 76 h 99"/>
                <a:gd name="T16" fmla="*/ 13 w 43"/>
                <a:gd name="T17" fmla="*/ 58 h 99"/>
                <a:gd name="T18" fmla="*/ 14 w 43"/>
                <a:gd name="T19" fmla="*/ 53 h 99"/>
                <a:gd name="T20" fmla="*/ 14 w 43"/>
                <a:gd name="T21" fmla="*/ 49 h 99"/>
                <a:gd name="T22" fmla="*/ 13 w 43"/>
                <a:gd name="T23" fmla="*/ 44 h 99"/>
                <a:gd name="T24" fmla="*/ 7 w 43"/>
                <a:gd name="T25" fmla="*/ 42 h 99"/>
                <a:gd name="T26" fmla="*/ 3 w 43"/>
                <a:gd name="T27" fmla="*/ 43 h 99"/>
                <a:gd name="T28" fmla="*/ 0 w 43"/>
                <a:gd name="T29" fmla="*/ 44 h 99"/>
                <a:gd name="T30" fmla="*/ 1 w 43"/>
                <a:gd name="T31" fmla="*/ 39 h 99"/>
                <a:gd name="T32" fmla="*/ 11 w 43"/>
                <a:gd name="T33" fmla="*/ 35 h 99"/>
                <a:gd name="T34" fmla="*/ 19 w 43"/>
                <a:gd name="T35" fmla="*/ 34 h 99"/>
                <a:gd name="T36" fmla="*/ 31 w 43"/>
                <a:gd name="T37" fmla="*/ 37 h 99"/>
                <a:gd name="T38" fmla="*/ 35 w 43"/>
                <a:gd name="T39" fmla="*/ 47 h 99"/>
                <a:gd name="T40" fmla="*/ 35 w 43"/>
                <a:gd name="T41" fmla="*/ 51 h 99"/>
                <a:gd name="T42" fmla="*/ 34 w 43"/>
                <a:gd name="T43" fmla="*/ 56 h 99"/>
                <a:gd name="T44" fmla="*/ 28 w 43"/>
                <a:gd name="T45" fmla="*/ 75 h 99"/>
                <a:gd name="T46" fmla="*/ 27 w 43"/>
                <a:gd name="T47" fmla="*/ 80 h 99"/>
                <a:gd name="T48" fmla="*/ 27 w 43"/>
                <a:gd name="T49" fmla="*/ 84 h 99"/>
                <a:gd name="T50" fmla="*/ 28 w 43"/>
                <a:gd name="T51" fmla="*/ 89 h 99"/>
                <a:gd name="T52" fmla="*/ 34 w 43"/>
                <a:gd name="T53" fmla="*/ 90 h 99"/>
                <a:gd name="T54" fmla="*/ 38 w 43"/>
                <a:gd name="T55" fmla="*/ 89 h 99"/>
                <a:gd name="T56" fmla="*/ 42 w 43"/>
                <a:gd name="T57" fmla="*/ 88 h 99"/>
                <a:gd name="T58" fmla="*/ 43 w 43"/>
                <a:gd name="T59" fmla="*/ 12 h 99"/>
                <a:gd name="T60" fmla="*/ 39 w 43"/>
                <a:gd name="T61" fmla="*/ 20 h 99"/>
                <a:gd name="T62" fmla="*/ 31 w 43"/>
                <a:gd name="T63" fmla="*/ 23 h 99"/>
                <a:gd name="T64" fmla="*/ 22 w 43"/>
                <a:gd name="T65" fmla="*/ 20 h 99"/>
                <a:gd name="T66" fmla="*/ 18 w 43"/>
                <a:gd name="T67" fmla="*/ 12 h 99"/>
                <a:gd name="T68" fmla="*/ 22 w 43"/>
                <a:gd name="T69" fmla="*/ 4 h 99"/>
                <a:gd name="T70" fmla="*/ 31 w 43"/>
                <a:gd name="T71" fmla="*/ 0 h 99"/>
                <a:gd name="T72" fmla="*/ 39 w 43"/>
                <a:gd name="T73" fmla="*/ 4 h 99"/>
                <a:gd name="T74" fmla="*/ 43 w 43"/>
                <a:gd name="T75" fmla="*/ 1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" h="99">
                  <a:moveTo>
                    <a:pt x="42" y="88"/>
                  </a:moveTo>
                  <a:cubicBezTo>
                    <a:pt x="40" y="94"/>
                    <a:pt x="40" y="94"/>
                    <a:pt x="40" y="94"/>
                  </a:cubicBezTo>
                  <a:cubicBezTo>
                    <a:pt x="36" y="95"/>
                    <a:pt x="33" y="97"/>
                    <a:pt x="30" y="98"/>
                  </a:cubicBezTo>
                  <a:cubicBezTo>
                    <a:pt x="28" y="98"/>
                    <a:pt x="25" y="99"/>
                    <a:pt x="22" y="99"/>
                  </a:cubicBezTo>
                  <a:cubicBezTo>
                    <a:pt x="17" y="99"/>
                    <a:pt x="13" y="98"/>
                    <a:pt x="10" y="95"/>
                  </a:cubicBezTo>
                  <a:cubicBezTo>
                    <a:pt x="7" y="93"/>
                    <a:pt x="6" y="90"/>
                    <a:pt x="6" y="86"/>
                  </a:cubicBezTo>
                  <a:cubicBezTo>
                    <a:pt x="6" y="84"/>
                    <a:pt x="6" y="83"/>
                    <a:pt x="6" y="81"/>
                  </a:cubicBezTo>
                  <a:cubicBezTo>
                    <a:pt x="7" y="80"/>
                    <a:pt x="7" y="78"/>
                    <a:pt x="7" y="76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6"/>
                    <a:pt x="13" y="55"/>
                    <a:pt x="14" y="53"/>
                  </a:cubicBezTo>
                  <a:cubicBezTo>
                    <a:pt x="14" y="51"/>
                    <a:pt x="14" y="50"/>
                    <a:pt x="14" y="49"/>
                  </a:cubicBezTo>
                  <a:cubicBezTo>
                    <a:pt x="14" y="46"/>
                    <a:pt x="14" y="45"/>
                    <a:pt x="13" y="44"/>
                  </a:cubicBezTo>
                  <a:cubicBezTo>
                    <a:pt x="12" y="43"/>
                    <a:pt x="10" y="42"/>
                    <a:pt x="7" y="42"/>
                  </a:cubicBezTo>
                  <a:cubicBezTo>
                    <a:pt x="6" y="42"/>
                    <a:pt x="5" y="43"/>
                    <a:pt x="3" y="43"/>
                  </a:cubicBezTo>
                  <a:cubicBezTo>
                    <a:pt x="2" y="44"/>
                    <a:pt x="1" y="44"/>
                    <a:pt x="0" y="44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4" y="37"/>
                    <a:pt x="8" y="36"/>
                    <a:pt x="11" y="35"/>
                  </a:cubicBezTo>
                  <a:cubicBezTo>
                    <a:pt x="14" y="34"/>
                    <a:pt x="17" y="34"/>
                    <a:pt x="19" y="34"/>
                  </a:cubicBezTo>
                  <a:cubicBezTo>
                    <a:pt x="24" y="34"/>
                    <a:pt x="28" y="35"/>
                    <a:pt x="31" y="37"/>
                  </a:cubicBezTo>
                  <a:cubicBezTo>
                    <a:pt x="34" y="40"/>
                    <a:pt x="35" y="43"/>
                    <a:pt x="35" y="47"/>
                  </a:cubicBezTo>
                  <a:cubicBezTo>
                    <a:pt x="35" y="47"/>
                    <a:pt x="35" y="49"/>
                    <a:pt x="35" y="51"/>
                  </a:cubicBezTo>
                  <a:cubicBezTo>
                    <a:pt x="34" y="53"/>
                    <a:pt x="34" y="55"/>
                    <a:pt x="34" y="56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8" y="76"/>
                    <a:pt x="28" y="78"/>
                    <a:pt x="27" y="80"/>
                  </a:cubicBezTo>
                  <a:cubicBezTo>
                    <a:pt x="27" y="81"/>
                    <a:pt x="27" y="83"/>
                    <a:pt x="27" y="84"/>
                  </a:cubicBezTo>
                  <a:cubicBezTo>
                    <a:pt x="27" y="86"/>
                    <a:pt x="27" y="88"/>
                    <a:pt x="28" y="89"/>
                  </a:cubicBezTo>
                  <a:cubicBezTo>
                    <a:pt x="29" y="90"/>
                    <a:pt x="31" y="90"/>
                    <a:pt x="34" y="90"/>
                  </a:cubicBezTo>
                  <a:cubicBezTo>
                    <a:pt x="35" y="90"/>
                    <a:pt x="37" y="90"/>
                    <a:pt x="38" y="89"/>
                  </a:cubicBezTo>
                  <a:cubicBezTo>
                    <a:pt x="40" y="89"/>
                    <a:pt x="41" y="89"/>
                    <a:pt x="42" y="88"/>
                  </a:cubicBezTo>
                  <a:close/>
                  <a:moveTo>
                    <a:pt x="43" y="12"/>
                  </a:moveTo>
                  <a:cubicBezTo>
                    <a:pt x="43" y="15"/>
                    <a:pt x="42" y="18"/>
                    <a:pt x="39" y="20"/>
                  </a:cubicBezTo>
                  <a:cubicBezTo>
                    <a:pt x="37" y="22"/>
                    <a:pt x="34" y="23"/>
                    <a:pt x="31" y="23"/>
                  </a:cubicBezTo>
                  <a:cubicBezTo>
                    <a:pt x="27" y="23"/>
                    <a:pt x="25" y="22"/>
                    <a:pt x="22" y="20"/>
                  </a:cubicBezTo>
                  <a:cubicBezTo>
                    <a:pt x="20" y="18"/>
                    <a:pt x="18" y="15"/>
                    <a:pt x="18" y="12"/>
                  </a:cubicBezTo>
                  <a:cubicBezTo>
                    <a:pt x="18" y="9"/>
                    <a:pt x="20" y="6"/>
                    <a:pt x="22" y="4"/>
                  </a:cubicBezTo>
                  <a:cubicBezTo>
                    <a:pt x="25" y="1"/>
                    <a:pt x="27" y="0"/>
                    <a:pt x="31" y="0"/>
                  </a:cubicBezTo>
                  <a:cubicBezTo>
                    <a:pt x="34" y="0"/>
                    <a:pt x="37" y="1"/>
                    <a:pt x="39" y="4"/>
                  </a:cubicBezTo>
                  <a:cubicBezTo>
                    <a:pt x="42" y="6"/>
                    <a:pt x="43" y="9"/>
                    <a:pt x="4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1" name="iśľîďê"/>
            <p:cNvSpPr/>
            <p:nvPr/>
          </p:nvSpPr>
          <p:spPr bwMode="auto">
            <a:xfrm>
              <a:off x="5569767" y="1632400"/>
              <a:ext cx="629942" cy="629943"/>
            </a:xfrm>
            <a:custGeom>
              <a:avLst/>
              <a:gdLst>
                <a:gd name="T0" fmla="*/ 66 w 72"/>
                <a:gd name="T1" fmla="*/ 30 h 72"/>
                <a:gd name="T2" fmla="*/ 68 w 72"/>
                <a:gd name="T3" fmla="*/ 23 h 72"/>
                <a:gd name="T4" fmla="*/ 65 w 72"/>
                <a:gd name="T5" fmla="*/ 14 h 72"/>
                <a:gd name="T6" fmla="*/ 59 w 72"/>
                <a:gd name="T7" fmla="*/ 16 h 72"/>
                <a:gd name="T8" fmla="*/ 58 w 72"/>
                <a:gd name="T9" fmla="*/ 9 h 72"/>
                <a:gd name="T10" fmla="*/ 51 w 72"/>
                <a:gd name="T11" fmla="*/ 3 h 72"/>
                <a:gd name="T12" fmla="*/ 46 w 72"/>
                <a:gd name="T13" fmla="*/ 7 h 72"/>
                <a:gd name="T14" fmla="*/ 42 w 72"/>
                <a:gd name="T15" fmla="*/ 2 h 72"/>
                <a:gd name="T16" fmla="*/ 32 w 72"/>
                <a:gd name="T17" fmla="*/ 0 h 72"/>
                <a:gd name="T18" fmla="*/ 30 w 72"/>
                <a:gd name="T19" fmla="*/ 6 h 72"/>
                <a:gd name="T20" fmla="*/ 24 w 72"/>
                <a:gd name="T21" fmla="*/ 4 h 72"/>
                <a:gd name="T22" fmla="*/ 15 w 72"/>
                <a:gd name="T23" fmla="*/ 7 h 72"/>
                <a:gd name="T24" fmla="*/ 16 w 72"/>
                <a:gd name="T25" fmla="*/ 13 h 72"/>
                <a:gd name="T26" fmla="*/ 9 w 72"/>
                <a:gd name="T27" fmla="*/ 14 h 72"/>
                <a:gd name="T28" fmla="*/ 3 w 72"/>
                <a:gd name="T29" fmla="*/ 21 h 72"/>
                <a:gd name="T30" fmla="*/ 8 w 72"/>
                <a:gd name="T31" fmla="*/ 26 h 72"/>
                <a:gd name="T32" fmla="*/ 2 w 72"/>
                <a:gd name="T33" fmla="*/ 31 h 72"/>
                <a:gd name="T34" fmla="*/ 0 w 72"/>
                <a:gd name="T35" fmla="*/ 40 h 72"/>
                <a:gd name="T36" fmla="*/ 7 w 72"/>
                <a:gd name="T37" fmla="*/ 42 h 72"/>
                <a:gd name="T38" fmla="*/ 4 w 72"/>
                <a:gd name="T39" fmla="*/ 49 h 72"/>
                <a:gd name="T40" fmla="*/ 7 w 72"/>
                <a:gd name="T41" fmla="*/ 57 h 72"/>
                <a:gd name="T42" fmla="*/ 14 w 72"/>
                <a:gd name="T43" fmla="*/ 56 h 72"/>
                <a:gd name="T44" fmla="*/ 15 w 72"/>
                <a:gd name="T45" fmla="*/ 63 h 72"/>
                <a:gd name="T46" fmla="*/ 22 w 72"/>
                <a:gd name="T47" fmla="*/ 69 h 72"/>
                <a:gd name="T48" fmla="*/ 27 w 72"/>
                <a:gd name="T49" fmla="*/ 65 h 72"/>
                <a:gd name="T50" fmla="*/ 31 w 72"/>
                <a:gd name="T51" fmla="*/ 70 h 72"/>
                <a:gd name="T52" fmla="*/ 40 w 72"/>
                <a:gd name="T53" fmla="*/ 72 h 72"/>
                <a:gd name="T54" fmla="*/ 42 w 72"/>
                <a:gd name="T55" fmla="*/ 66 h 72"/>
                <a:gd name="T56" fmla="*/ 49 w 72"/>
                <a:gd name="T57" fmla="*/ 68 h 72"/>
                <a:gd name="T58" fmla="*/ 58 w 72"/>
                <a:gd name="T59" fmla="*/ 65 h 72"/>
                <a:gd name="T60" fmla="*/ 56 w 72"/>
                <a:gd name="T61" fmla="*/ 59 h 72"/>
                <a:gd name="T62" fmla="*/ 63 w 72"/>
                <a:gd name="T63" fmla="*/ 57 h 72"/>
                <a:gd name="T64" fmla="*/ 70 w 72"/>
                <a:gd name="T65" fmla="*/ 50 h 72"/>
                <a:gd name="T66" fmla="*/ 65 w 72"/>
                <a:gd name="T67" fmla="*/ 46 h 72"/>
                <a:gd name="T68" fmla="*/ 71 w 72"/>
                <a:gd name="T69" fmla="*/ 41 h 72"/>
                <a:gd name="T70" fmla="*/ 72 w 72"/>
                <a:gd name="T71" fmla="*/ 32 h 72"/>
                <a:gd name="T72" fmla="*/ 36 w 72"/>
                <a:gd name="T73" fmla="*/ 55 h 72"/>
                <a:gd name="T74" fmla="*/ 36 w 72"/>
                <a:gd name="T75" fmla="*/ 17 h 72"/>
                <a:gd name="T76" fmla="*/ 36 w 72"/>
                <a:gd name="T77" fmla="*/ 5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" h="72">
                  <a:moveTo>
                    <a:pt x="71" y="30"/>
                  </a:moveTo>
                  <a:cubicBezTo>
                    <a:pt x="66" y="30"/>
                    <a:pt x="66" y="30"/>
                    <a:pt x="66" y="30"/>
                  </a:cubicBezTo>
                  <a:cubicBezTo>
                    <a:pt x="66" y="28"/>
                    <a:pt x="65" y="27"/>
                    <a:pt x="65" y="25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9" y="23"/>
                    <a:pt x="70" y="22"/>
                    <a:pt x="69" y="21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5" y="13"/>
                    <a:pt x="64" y="13"/>
                    <a:pt x="63" y="14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5"/>
                    <a:pt x="57" y="14"/>
                    <a:pt x="56" y="13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7"/>
                    <a:pt x="57" y="6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0" y="2"/>
                    <a:pt x="49" y="2"/>
                    <a:pt x="48" y="3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7"/>
                    <a:pt x="43" y="6"/>
                    <a:pt x="42" y="6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1"/>
                    <a:pt x="30" y="2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9" y="6"/>
                    <a:pt x="27" y="7"/>
                    <a:pt x="26" y="7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3"/>
                    <a:pt x="22" y="3"/>
                    <a:pt x="21" y="3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7"/>
                    <a:pt x="14" y="8"/>
                    <a:pt x="14" y="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4" y="15"/>
                    <a:pt x="13" y="17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7" y="14"/>
                    <a:pt x="7" y="15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3"/>
                    <a:pt x="4" y="24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8"/>
                    <a:pt x="7" y="29"/>
                    <a:pt x="7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2"/>
                    <a:pt x="0" y="3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1"/>
                    <a:pt x="1" y="42"/>
                    <a:pt x="2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3"/>
                    <a:pt x="7" y="45"/>
                    <a:pt x="8" y="4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50"/>
                    <a:pt x="4" y="51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58"/>
                    <a:pt x="9" y="59"/>
                    <a:pt x="10" y="58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5" y="57"/>
                    <a:pt x="16" y="58"/>
                    <a:pt x="17" y="59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4" y="64"/>
                    <a:pt x="15" y="65"/>
                    <a:pt x="16" y="65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3" y="70"/>
                    <a:pt x="24" y="69"/>
                    <a:pt x="24" y="68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8" y="65"/>
                    <a:pt x="30" y="65"/>
                    <a:pt x="31" y="66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2" y="72"/>
                    <a:pt x="33" y="72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42" y="72"/>
                    <a:pt x="42" y="71"/>
                    <a:pt x="42" y="70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4" y="65"/>
                    <a:pt x="45" y="65"/>
                    <a:pt x="47" y="64"/>
                  </a:cubicBezTo>
                  <a:cubicBezTo>
                    <a:pt x="49" y="68"/>
                    <a:pt x="49" y="68"/>
                    <a:pt x="49" y="68"/>
                  </a:cubicBezTo>
                  <a:cubicBezTo>
                    <a:pt x="49" y="69"/>
                    <a:pt x="51" y="69"/>
                    <a:pt x="52" y="69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9" y="64"/>
                    <a:pt x="59" y="63"/>
                    <a:pt x="59" y="62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8" y="58"/>
                    <a:pt x="59" y="56"/>
                    <a:pt x="60" y="55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4" y="58"/>
                    <a:pt x="65" y="58"/>
                    <a:pt x="66" y="57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70" y="49"/>
                    <a:pt x="70" y="48"/>
                    <a:pt x="69" y="48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6" y="44"/>
                    <a:pt x="66" y="43"/>
                    <a:pt x="66" y="41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2" y="41"/>
                    <a:pt x="72" y="40"/>
                    <a:pt x="72" y="39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1"/>
                    <a:pt x="72" y="30"/>
                    <a:pt x="71" y="30"/>
                  </a:cubicBezTo>
                  <a:close/>
                  <a:moveTo>
                    <a:pt x="36" y="55"/>
                  </a:moveTo>
                  <a:cubicBezTo>
                    <a:pt x="26" y="55"/>
                    <a:pt x="17" y="46"/>
                    <a:pt x="17" y="36"/>
                  </a:cubicBezTo>
                  <a:cubicBezTo>
                    <a:pt x="17" y="25"/>
                    <a:pt x="26" y="17"/>
                    <a:pt x="36" y="17"/>
                  </a:cubicBezTo>
                  <a:cubicBezTo>
                    <a:pt x="47" y="17"/>
                    <a:pt x="56" y="25"/>
                    <a:pt x="56" y="36"/>
                  </a:cubicBezTo>
                  <a:cubicBezTo>
                    <a:pt x="56" y="46"/>
                    <a:pt x="47" y="55"/>
                    <a:pt x="36" y="55"/>
                  </a:cubicBezTo>
                  <a:close/>
                </a:path>
              </a:pathLst>
            </a:custGeom>
            <a:solidFill>
              <a:srgbClr val="A6D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2" name="íŝľíḋê"/>
            <p:cNvSpPr/>
            <p:nvPr/>
          </p:nvSpPr>
          <p:spPr bwMode="auto">
            <a:xfrm>
              <a:off x="4025643" y="1955053"/>
              <a:ext cx="1582538" cy="157485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3" name="ïṣḻíḋê"/>
            <p:cNvSpPr/>
            <p:nvPr/>
          </p:nvSpPr>
          <p:spPr bwMode="auto">
            <a:xfrm>
              <a:off x="4263790" y="2216249"/>
              <a:ext cx="1152333" cy="1083196"/>
            </a:xfrm>
            <a:custGeom>
              <a:avLst/>
              <a:gdLst>
                <a:gd name="T0" fmla="*/ 62 w 131"/>
                <a:gd name="T1" fmla="*/ 124 h 124"/>
                <a:gd name="T2" fmla="*/ 42 w 131"/>
                <a:gd name="T3" fmla="*/ 120 h 124"/>
                <a:gd name="T4" fmla="*/ 8 w 131"/>
                <a:gd name="T5" fmla="*/ 89 h 124"/>
                <a:gd name="T6" fmla="*/ 5 w 131"/>
                <a:gd name="T7" fmla="*/ 44 h 124"/>
                <a:gd name="T8" fmla="*/ 9 w 131"/>
                <a:gd name="T9" fmla="*/ 35 h 124"/>
                <a:gd name="T10" fmla="*/ 12 w 131"/>
                <a:gd name="T11" fmla="*/ 34 h 124"/>
                <a:gd name="T12" fmla="*/ 14 w 131"/>
                <a:gd name="T13" fmla="*/ 38 h 124"/>
                <a:gd name="T14" fmla="*/ 10 w 131"/>
                <a:gd name="T15" fmla="*/ 46 h 124"/>
                <a:gd name="T16" fmla="*/ 13 w 131"/>
                <a:gd name="T17" fmla="*/ 87 h 124"/>
                <a:gd name="T18" fmla="*/ 44 w 131"/>
                <a:gd name="T19" fmla="*/ 115 h 124"/>
                <a:gd name="T20" fmla="*/ 86 w 131"/>
                <a:gd name="T21" fmla="*/ 113 h 124"/>
                <a:gd name="T22" fmla="*/ 112 w 131"/>
                <a:gd name="T23" fmla="*/ 39 h 124"/>
                <a:gd name="T24" fmla="*/ 81 w 131"/>
                <a:gd name="T25" fmla="*/ 11 h 124"/>
                <a:gd name="T26" fmla="*/ 39 w 131"/>
                <a:gd name="T27" fmla="*/ 13 h 124"/>
                <a:gd name="T28" fmla="*/ 35 w 131"/>
                <a:gd name="T29" fmla="*/ 12 h 124"/>
                <a:gd name="T30" fmla="*/ 36 w 131"/>
                <a:gd name="T31" fmla="*/ 8 h 124"/>
                <a:gd name="T32" fmla="*/ 83 w 131"/>
                <a:gd name="T33" fmla="*/ 6 h 124"/>
                <a:gd name="T34" fmla="*/ 117 w 131"/>
                <a:gd name="T35" fmla="*/ 37 h 124"/>
                <a:gd name="T36" fmla="*/ 88 w 131"/>
                <a:gd name="T37" fmla="*/ 118 h 124"/>
                <a:gd name="T38" fmla="*/ 62 w 131"/>
                <a:gd name="T3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24">
                  <a:moveTo>
                    <a:pt x="62" y="124"/>
                  </a:moveTo>
                  <a:cubicBezTo>
                    <a:pt x="56" y="124"/>
                    <a:pt x="49" y="122"/>
                    <a:pt x="42" y="120"/>
                  </a:cubicBezTo>
                  <a:cubicBezTo>
                    <a:pt x="27" y="115"/>
                    <a:pt x="15" y="104"/>
                    <a:pt x="8" y="89"/>
                  </a:cubicBezTo>
                  <a:cubicBezTo>
                    <a:pt x="1" y="75"/>
                    <a:pt x="0" y="59"/>
                    <a:pt x="5" y="44"/>
                  </a:cubicBezTo>
                  <a:cubicBezTo>
                    <a:pt x="6" y="41"/>
                    <a:pt x="7" y="38"/>
                    <a:pt x="9" y="35"/>
                  </a:cubicBezTo>
                  <a:cubicBezTo>
                    <a:pt x="9" y="34"/>
                    <a:pt x="11" y="33"/>
                    <a:pt x="12" y="34"/>
                  </a:cubicBezTo>
                  <a:cubicBezTo>
                    <a:pt x="14" y="35"/>
                    <a:pt x="14" y="36"/>
                    <a:pt x="14" y="38"/>
                  </a:cubicBezTo>
                  <a:cubicBezTo>
                    <a:pt x="12" y="40"/>
                    <a:pt x="11" y="43"/>
                    <a:pt x="10" y="46"/>
                  </a:cubicBezTo>
                  <a:cubicBezTo>
                    <a:pt x="6" y="59"/>
                    <a:pt x="7" y="74"/>
                    <a:pt x="13" y="87"/>
                  </a:cubicBezTo>
                  <a:cubicBezTo>
                    <a:pt x="19" y="100"/>
                    <a:pt x="30" y="110"/>
                    <a:pt x="44" y="115"/>
                  </a:cubicBezTo>
                  <a:cubicBezTo>
                    <a:pt x="58" y="120"/>
                    <a:pt x="73" y="119"/>
                    <a:pt x="86" y="113"/>
                  </a:cubicBezTo>
                  <a:cubicBezTo>
                    <a:pt x="113" y="99"/>
                    <a:pt x="125" y="67"/>
                    <a:pt x="112" y="39"/>
                  </a:cubicBezTo>
                  <a:cubicBezTo>
                    <a:pt x="106" y="26"/>
                    <a:pt x="95" y="16"/>
                    <a:pt x="81" y="11"/>
                  </a:cubicBezTo>
                  <a:cubicBezTo>
                    <a:pt x="67" y="6"/>
                    <a:pt x="52" y="7"/>
                    <a:pt x="39" y="13"/>
                  </a:cubicBezTo>
                  <a:cubicBezTo>
                    <a:pt x="37" y="14"/>
                    <a:pt x="36" y="13"/>
                    <a:pt x="35" y="12"/>
                  </a:cubicBezTo>
                  <a:cubicBezTo>
                    <a:pt x="34" y="11"/>
                    <a:pt x="35" y="9"/>
                    <a:pt x="36" y="8"/>
                  </a:cubicBezTo>
                  <a:cubicBezTo>
                    <a:pt x="51" y="1"/>
                    <a:pt x="67" y="0"/>
                    <a:pt x="83" y="6"/>
                  </a:cubicBezTo>
                  <a:cubicBezTo>
                    <a:pt x="98" y="11"/>
                    <a:pt x="110" y="22"/>
                    <a:pt x="117" y="37"/>
                  </a:cubicBezTo>
                  <a:cubicBezTo>
                    <a:pt x="131" y="67"/>
                    <a:pt x="119" y="103"/>
                    <a:pt x="88" y="118"/>
                  </a:cubicBezTo>
                  <a:cubicBezTo>
                    <a:pt x="80" y="122"/>
                    <a:pt x="71" y="124"/>
                    <a:pt x="62" y="12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4" name="iṩ1idê"/>
            <p:cNvSpPr/>
            <p:nvPr/>
          </p:nvSpPr>
          <p:spPr bwMode="auto">
            <a:xfrm>
              <a:off x="4524985" y="2108698"/>
              <a:ext cx="253516" cy="314974"/>
            </a:xfrm>
            <a:custGeom>
              <a:avLst/>
              <a:gdLst>
                <a:gd name="T0" fmla="*/ 26 w 29"/>
                <a:gd name="T1" fmla="*/ 36 h 36"/>
                <a:gd name="T2" fmla="*/ 25 w 29"/>
                <a:gd name="T3" fmla="*/ 36 h 36"/>
                <a:gd name="T4" fmla="*/ 2 w 29"/>
                <a:gd name="T5" fmla="*/ 29 h 36"/>
                <a:gd name="T6" fmla="*/ 1 w 29"/>
                <a:gd name="T7" fmla="*/ 27 h 36"/>
                <a:gd name="T8" fmla="*/ 0 w 29"/>
                <a:gd name="T9" fmla="*/ 25 h 36"/>
                <a:gd name="T10" fmla="*/ 8 w 29"/>
                <a:gd name="T11" fmla="*/ 3 h 36"/>
                <a:gd name="T12" fmla="*/ 11 w 29"/>
                <a:gd name="T13" fmla="*/ 1 h 36"/>
                <a:gd name="T14" fmla="*/ 13 w 29"/>
                <a:gd name="T15" fmla="*/ 4 h 36"/>
                <a:gd name="T16" fmla="*/ 7 w 29"/>
                <a:gd name="T17" fmla="*/ 24 h 36"/>
                <a:gd name="T18" fmla="*/ 26 w 29"/>
                <a:gd name="T19" fmla="*/ 31 h 36"/>
                <a:gd name="T20" fmla="*/ 28 w 29"/>
                <a:gd name="T21" fmla="*/ 34 h 36"/>
                <a:gd name="T22" fmla="*/ 26 w 29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36">
                  <a:moveTo>
                    <a:pt x="26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8"/>
                    <a:pt x="1" y="28"/>
                    <a:pt x="1" y="27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10" y="0"/>
                    <a:pt x="11" y="1"/>
                  </a:cubicBezTo>
                  <a:cubicBezTo>
                    <a:pt x="13" y="1"/>
                    <a:pt x="14" y="3"/>
                    <a:pt x="13" y="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8" y="31"/>
                    <a:pt x="29" y="33"/>
                    <a:pt x="28" y="34"/>
                  </a:cubicBezTo>
                  <a:cubicBezTo>
                    <a:pt x="28" y="35"/>
                    <a:pt x="27" y="36"/>
                    <a:pt x="26" y="36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5" name="ïš1iḍé"/>
            <p:cNvSpPr/>
            <p:nvPr/>
          </p:nvSpPr>
          <p:spPr bwMode="auto">
            <a:xfrm>
              <a:off x="4509621" y="2577316"/>
              <a:ext cx="238151" cy="376432"/>
            </a:xfrm>
            <a:custGeom>
              <a:avLst/>
              <a:gdLst>
                <a:gd name="T0" fmla="*/ 0 w 27"/>
                <a:gd name="T1" fmla="*/ 43 h 43"/>
                <a:gd name="T2" fmla="*/ 0 w 27"/>
                <a:gd name="T3" fmla="*/ 40 h 43"/>
                <a:gd name="T4" fmla="*/ 4 w 27"/>
                <a:gd name="T5" fmla="*/ 35 h 43"/>
                <a:gd name="T6" fmla="*/ 20 w 27"/>
                <a:gd name="T7" fmla="*/ 13 h 43"/>
                <a:gd name="T8" fmla="*/ 12 w 27"/>
                <a:gd name="T9" fmla="*/ 5 h 43"/>
                <a:gd name="T10" fmla="*/ 3 w 27"/>
                <a:gd name="T11" fmla="*/ 8 h 43"/>
                <a:gd name="T12" fmla="*/ 1 w 27"/>
                <a:gd name="T13" fmla="*/ 4 h 43"/>
                <a:gd name="T14" fmla="*/ 13 w 27"/>
                <a:gd name="T15" fmla="*/ 0 h 43"/>
                <a:gd name="T16" fmla="*/ 26 w 27"/>
                <a:gd name="T17" fmla="*/ 12 h 43"/>
                <a:gd name="T18" fmla="*/ 11 w 27"/>
                <a:gd name="T19" fmla="*/ 35 h 43"/>
                <a:gd name="T20" fmla="*/ 8 w 27"/>
                <a:gd name="T21" fmla="*/ 39 h 43"/>
                <a:gd name="T22" fmla="*/ 8 w 27"/>
                <a:gd name="T23" fmla="*/ 39 h 43"/>
                <a:gd name="T24" fmla="*/ 27 w 27"/>
                <a:gd name="T25" fmla="*/ 39 h 43"/>
                <a:gd name="T26" fmla="*/ 27 w 27"/>
                <a:gd name="T27" fmla="*/ 43 h 43"/>
                <a:gd name="T28" fmla="*/ 0 w 27"/>
                <a:gd name="T2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43">
                  <a:moveTo>
                    <a:pt x="0" y="43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5" y="25"/>
                    <a:pt x="20" y="20"/>
                    <a:pt x="20" y="13"/>
                  </a:cubicBezTo>
                  <a:cubicBezTo>
                    <a:pt x="20" y="9"/>
                    <a:pt x="18" y="5"/>
                    <a:pt x="12" y="5"/>
                  </a:cubicBezTo>
                  <a:cubicBezTo>
                    <a:pt x="8" y="5"/>
                    <a:pt x="5" y="7"/>
                    <a:pt x="3" y="8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4" y="2"/>
                    <a:pt x="8" y="0"/>
                    <a:pt x="13" y="0"/>
                  </a:cubicBezTo>
                  <a:cubicBezTo>
                    <a:pt x="22" y="0"/>
                    <a:pt x="26" y="6"/>
                    <a:pt x="26" y="12"/>
                  </a:cubicBezTo>
                  <a:cubicBezTo>
                    <a:pt x="26" y="20"/>
                    <a:pt x="20" y="27"/>
                    <a:pt x="11" y="35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43"/>
                    <a:pt x="27" y="43"/>
                    <a:pt x="27" y="43"/>
                  </a:cubicBezTo>
                  <a:lnTo>
                    <a:pt x="0" y="43"/>
                  </a:ln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6" name="ís1iḑê"/>
            <p:cNvSpPr/>
            <p:nvPr/>
          </p:nvSpPr>
          <p:spPr bwMode="auto">
            <a:xfrm>
              <a:off x="4793865" y="2584996"/>
              <a:ext cx="268880" cy="368747"/>
            </a:xfrm>
            <a:custGeom>
              <a:avLst/>
              <a:gdLst>
                <a:gd name="T0" fmla="*/ 19 w 31"/>
                <a:gd name="T1" fmla="*/ 42 h 42"/>
                <a:gd name="T2" fmla="*/ 19 w 31"/>
                <a:gd name="T3" fmla="*/ 31 h 42"/>
                <a:gd name="T4" fmla="*/ 0 w 31"/>
                <a:gd name="T5" fmla="*/ 31 h 42"/>
                <a:gd name="T6" fmla="*/ 0 w 31"/>
                <a:gd name="T7" fmla="*/ 27 h 42"/>
                <a:gd name="T8" fmla="*/ 19 w 31"/>
                <a:gd name="T9" fmla="*/ 0 h 42"/>
                <a:gd name="T10" fmla="*/ 25 w 31"/>
                <a:gd name="T11" fmla="*/ 0 h 42"/>
                <a:gd name="T12" fmla="*/ 25 w 31"/>
                <a:gd name="T13" fmla="*/ 26 h 42"/>
                <a:gd name="T14" fmla="*/ 31 w 31"/>
                <a:gd name="T15" fmla="*/ 26 h 42"/>
                <a:gd name="T16" fmla="*/ 31 w 31"/>
                <a:gd name="T17" fmla="*/ 31 h 42"/>
                <a:gd name="T18" fmla="*/ 25 w 31"/>
                <a:gd name="T19" fmla="*/ 31 h 42"/>
                <a:gd name="T20" fmla="*/ 25 w 31"/>
                <a:gd name="T21" fmla="*/ 42 h 42"/>
                <a:gd name="T22" fmla="*/ 19 w 31"/>
                <a:gd name="T23" fmla="*/ 42 h 42"/>
                <a:gd name="T24" fmla="*/ 19 w 31"/>
                <a:gd name="T25" fmla="*/ 26 h 42"/>
                <a:gd name="T26" fmla="*/ 19 w 31"/>
                <a:gd name="T27" fmla="*/ 12 h 42"/>
                <a:gd name="T28" fmla="*/ 20 w 31"/>
                <a:gd name="T29" fmla="*/ 5 h 42"/>
                <a:gd name="T30" fmla="*/ 19 w 31"/>
                <a:gd name="T31" fmla="*/ 5 h 42"/>
                <a:gd name="T32" fmla="*/ 16 w 31"/>
                <a:gd name="T33" fmla="*/ 12 h 42"/>
                <a:gd name="T34" fmla="*/ 5 w 31"/>
                <a:gd name="T35" fmla="*/ 26 h 42"/>
                <a:gd name="T36" fmla="*/ 5 w 31"/>
                <a:gd name="T37" fmla="*/ 26 h 42"/>
                <a:gd name="T38" fmla="*/ 19 w 31"/>
                <a:gd name="T3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42">
                  <a:moveTo>
                    <a:pt x="19" y="42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42"/>
                    <a:pt x="25" y="42"/>
                    <a:pt x="25" y="42"/>
                  </a:cubicBezTo>
                  <a:lnTo>
                    <a:pt x="19" y="42"/>
                  </a:lnTo>
                  <a:close/>
                  <a:moveTo>
                    <a:pt x="19" y="26"/>
                  </a:moveTo>
                  <a:cubicBezTo>
                    <a:pt x="19" y="12"/>
                    <a:pt x="19" y="12"/>
                    <a:pt x="19" y="12"/>
                  </a:cubicBezTo>
                  <a:cubicBezTo>
                    <a:pt x="19" y="10"/>
                    <a:pt x="19" y="8"/>
                    <a:pt x="20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8"/>
                    <a:pt x="17" y="10"/>
                    <a:pt x="16" y="12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lnTo>
                    <a:pt x="19" y="26"/>
                  </a:ln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7" name="ïSḷîḍé"/>
            <p:cNvSpPr/>
            <p:nvPr/>
          </p:nvSpPr>
          <p:spPr bwMode="auto">
            <a:xfrm>
              <a:off x="5746461" y="2969107"/>
              <a:ext cx="291924" cy="38414"/>
            </a:xfrm>
            <a:prstGeom prst="rect">
              <a:avLst/>
            </a:pr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8" name="ï$1ïďé"/>
            <p:cNvSpPr/>
            <p:nvPr/>
          </p:nvSpPr>
          <p:spPr bwMode="auto">
            <a:xfrm>
              <a:off x="5869376" y="2846191"/>
              <a:ext cx="46093" cy="291925"/>
            </a:xfrm>
            <a:prstGeom prst="rect">
              <a:avLst/>
            </a:pr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9" name="íśľïďé"/>
            <p:cNvSpPr/>
            <p:nvPr/>
          </p:nvSpPr>
          <p:spPr bwMode="auto">
            <a:xfrm>
              <a:off x="6591505" y="1663128"/>
              <a:ext cx="284245" cy="46093"/>
            </a:xfrm>
            <a:prstGeom prst="rect">
              <a:avLst/>
            </a:pr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20" name="i$líḓê"/>
            <p:cNvSpPr/>
            <p:nvPr/>
          </p:nvSpPr>
          <p:spPr bwMode="auto">
            <a:xfrm>
              <a:off x="6714421" y="1540213"/>
              <a:ext cx="38414" cy="291925"/>
            </a:xfrm>
            <a:prstGeom prst="rect">
              <a:avLst/>
            </a:pr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3" name="矩形 2"/>
          <p:cNvSpPr/>
          <p:nvPr/>
        </p:nvSpPr>
        <p:spPr>
          <a:xfrm>
            <a:off x="2215501" y="5603085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通话时间是否恰当？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7834696" y="5603085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通话地点是否合适？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2" name="图片 1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7625" y="509687"/>
            <a:ext cx="254000" cy="254000"/>
          </a:xfrm>
          <a:prstGeom prst="rect">
            <a:avLst/>
          </a:prstGeom>
          <a:solidFill>
            <a:srgbClr val="096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46237" y="436662"/>
            <a:ext cx="4363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通话目的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/>
          <p:nvPr/>
        </p:nvGrpSpPr>
        <p:grpSpPr>
          <a:xfrm>
            <a:off x="1270260" y="1784421"/>
            <a:ext cx="3939016" cy="4005250"/>
            <a:chOff x="4035426" y="1520826"/>
            <a:chExt cx="4121149" cy="4346575"/>
          </a:xfrm>
        </p:grpSpPr>
        <p:sp>
          <p:nvSpPr>
            <p:cNvPr id="7" name="íSļiḋe"/>
            <p:cNvSpPr/>
            <p:nvPr/>
          </p:nvSpPr>
          <p:spPr bwMode="auto">
            <a:xfrm>
              <a:off x="6854825" y="3559176"/>
              <a:ext cx="274637" cy="628650"/>
            </a:xfrm>
            <a:custGeom>
              <a:avLst/>
              <a:gdLst>
                <a:gd name="T0" fmla="*/ 118 w 198"/>
                <a:gd name="T1" fmla="*/ 277 h 453"/>
                <a:gd name="T2" fmla="*/ 8 w 198"/>
                <a:gd name="T3" fmla="*/ 219 h 453"/>
                <a:gd name="T4" fmla="*/ 7 w 198"/>
                <a:gd name="T5" fmla="*/ 285 h 453"/>
                <a:gd name="T6" fmla="*/ 61 w 198"/>
                <a:gd name="T7" fmla="*/ 330 h 453"/>
                <a:gd name="T8" fmla="*/ 61 w 198"/>
                <a:gd name="T9" fmla="*/ 330 h 453"/>
                <a:gd name="T10" fmla="*/ 108 w 198"/>
                <a:gd name="T11" fmla="*/ 312 h 453"/>
                <a:gd name="T12" fmla="*/ 45 w 198"/>
                <a:gd name="T13" fmla="*/ 410 h 453"/>
                <a:gd name="T14" fmla="*/ 43 w 198"/>
                <a:gd name="T15" fmla="*/ 442 h 453"/>
                <a:gd name="T16" fmla="*/ 118 w 198"/>
                <a:gd name="T17" fmla="*/ 405 h 453"/>
                <a:gd name="T18" fmla="*/ 125 w 198"/>
                <a:gd name="T19" fmla="*/ 303 h 453"/>
                <a:gd name="T20" fmla="*/ 171 w 198"/>
                <a:gd name="T21" fmla="*/ 252 h 453"/>
                <a:gd name="T22" fmla="*/ 175 w 198"/>
                <a:gd name="T23" fmla="*/ 157 h 453"/>
                <a:gd name="T24" fmla="*/ 140 w 198"/>
                <a:gd name="T25" fmla="*/ 0 h 453"/>
                <a:gd name="T26" fmla="*/ 140 w 198"/>
                <a:gd name="T27" fmla="*/ 0 h 453"/>
                <a:gd name="T28" fmla="*/ 140 w 198"/>
                <a:gd name="T29" fmla="*/ 0 h 453"/>
                <a:gd name="T30" fmla="*/ 133 w 198"/>
                <a:gd name="T31" fmla="*/ 24 h 453"/>
                <a:gd name="T32" fmla="*/ 164 w 198"/>
                <a:gd name="T33" fmla="*/ 117 h 453"/>
                <a:gd name="T34" fmla="*/ 49 w 198"/>
                <a:gd name="T35" fmla="*/ 106 h 453"/>
                <a:gd name="T36" fmla="*/ 53 w 198"/>
                <a:gd name="T37" fmla="*/ 167 h 453"/>
                <a:gd name="T38" fmla="*/ 115 w 198"/>
                <a:gd name="T39" fmla="*/ 198 h 453"/>
                <a:gd name="T40" fmla="*/ 115 w 198"/>
                <a:gd name="T41" fmla="*/ 198 h 453"/>
                <a:gd name="T42" fmla="*/ 160 w 198"/>
                <a:gd name="T43" fmla="*/ 163 h 453"/>
                <a:gd name="T44" fmla="*/ 119 w 198"/>
                <a:gd name="T45" fmla="*/ 280 h 453"/>
                <a:gd name="T46" fmla="*/ 118 w 198"/>
                <a:gd name="T47" fmla="*/ 277 h 453"/>
                <a:gd name="T48" fmla="*/ 153 w 198"/>
                <a:gd name="T49" fmla="*/ 141 h 453"/>
                <a:gd name="T50" fmla="*/ 113 w 198"/>
                <a:gd name="T51" fmla="*/ 166 h 453"/>
                <a:gd name="T52" fmla="*/ 113 w 198"/>
                <a:gd name="T53" fmla="*/ 166 h 453"/>
                <a:gd name="T54" fmla="*/ 77 w 198"/>
                <a:gd name="T55" fmla="*/ 151 h 453"/>
                <a:gd name="T56" fmla="*/ 73 w 198"/>
                <a:gd name="T57" fmla="*/ 141 h 453"/>
                <a:gd name="T58" fmla="*/ 153 w 198"/>
                <a:gd name="T59" fmla="*/ 141 h 453"/>
                <a:gd name="T60" fmla="*/ 42 w 198"/>
                <a:gd name="T61" fmla="*/ 290 h 453"/>
                <a:gd name="T62" fmla="*/ 33 w 198"/>
                <a:gd name="T63" fmla="*/ 279 h 453"/>
                <a:gd name="T64" fmla="*/ 27 w 198"/>
                <a:gd name="T65" fmla="*/ 256 h 453"/>
                <a:gd name="T66" fmla="*/ 99 w 198"/>
                <a:gd name="T67" fmla="*/ 294 h 453"/>
                <a:gd name="T68" fmla="*/ 66 w 198"/>
                <a:gd name="T69" fmla="*/ 299 h 453"/>
                <a:gd name="T70" fmla="*/ 42 w 198"/>
                <a:gd name="T71" fmla="*/ 29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8" h="453">
                  <a:moveTo>
                    <a:pt x="118" y="277"/>
                  </a:moveTo>
                  <a:cubicBezTo>
                    <a:pt x="103" y="220"/>
                    <a:pt x="36" y="159"/>
                    <a:pt x="8" y="219"/>
                  </a:cubicBezTo>
                  <a:cubicBezTo>
                    <a:pt x="0" y="239"/>
                    <a:pt x="0" y="265"/>
                    <a:pt x="7" y="285"/>
                  </a:cubicBezTo>
                  <a:cubicBezTo>
                    <a:pt x="15" y="309"/>
                    <a:pt x="33" y="328"/>
                    <a:pt x="61" y="330"/>
                  </a:cubicBezTo>
                  <a:cubicBezTo>
                    <a:pt x="61" y="330"/>
                    <a:pt x="61" y="330"/>
                    <a:pt x="61" y="330"/>
                  </a:cubicBezTo>
                  <a:cubicBezTo>
                    <a:pt x="83" y="330"/>
                    <a:pt x="97" y="320"/>
                    <a:pt x="108" y="312"/>
                  </a:cubicBezTo>
                  <a:cubicBezTo>
                    <a:pt x="115" y="394"/>
                    <a:pt x="66" y="415"/>
                    <a:pt x="45" y="410"/>
                  </a:cubicBezTo>
                  <a:cubicBezTo>
                    <a:pt x="43" y="442"/>
                    <a:pt x="43" y="442"/>
                    <a:pt x="43" y="442"/>
                  </a:cubicBezTo>
                  <a:cubicBezTo>
                    <a:pt x="76" y="453"/>
                    <a:pt x="104" y="431"/>
                    <a:pt x="118" y="405"/>
                  </a:cubicBezTo>
                  <a:cubicBezTo>
                    <a:pt x="132" y="379"/>
                    <a:pt x="130" y="339"/>
                    <a:pt x="125" y="303"/>
                  </a:cubicBezTo>
                  <a:cubicBezTo>
                    <a:pt x="148" y="293"/>
                    <a:pt x="162" y="278"/>
                    <a:pt x="171" y="252"/>
                  </a:cubicBezTo>
                  <a:cubicBezTo>
                    <a:pt x="184" y="217"/>
                    <a:pt x="187" y="197"/>
                    <a:pt x="175" y="157"/>
                  </a:cubicBezTo>
                  <a:cubicBezTo>
                    <a:pt x="198" y="98"/>
                    <a:pt x="172" y="25"/>
                    <a:pt x="140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40" y="33"/>
                    <a:pt x="166" y="66"/>
                    <a:pt x="164" y="117"/>
                  </a:cubicBezTo>
                  <a:cubicBezTo>
                    <a:pt x="144" y="68"/>
                    <a:pt x="70" y="34"/>
                    <a:pt x="49" y="106"/>
                  </a:cubicBezTo>
                  <a:cubicBezTo>
                    <a:pt x="43" y="128"/>
                    <a:pt x="44" y="150"/>
                    <a:pt x="53" y="167"/>
                  </a:cubicBezTo>
                  <a:cubicBezTo>
                    <a:pt x="63" y="186"/>
                    <a:pt x="88" y="210"/>
                    <a:pt x="115" y="198"/>
                  </a:cubicBezTo>
                  <a:cubicBezTo>
                    <a:pt x="115" y="198"/>
                    <a:pt x="115" y="198"/>
                    <a:pt x="115" y="198"/>
                  </a:cubicBezTo>
                  <a:cubicBezTo>
                    <a:pt x="137" y="189"/>
                    <a:pt x="149" y="176"/>
                    <a:pt x="160" y="163"/>
                  </a:cubicBezTo>
                  <a:cubicBezTo>
                    <a:pt x="170" y="231"/>
                    <a:pt x="140" y="269"/>
                    <a:pt x="119" y="280"/>
                  </a:cubicBezTo>
                  <a:lnTo>
                    <a:pt x="118" y="277"/>
                  </a:lnTo>
                  <a:close/>
                  <a:moveTo>
                    <a:pt x="153" y="141"/>
                  </a:moveTo>
                  <a:cubicBezTo>
                    <a:pt x="144" y="149"/>
                    <a:pt x="131" y="158"/>
                    <a:pt x="113" y="166"/>
                  </a:cubicBezTo>
                  <a:cubicBezTo>
                    <a:pt x="113" y="166"/>
                    <a:pt x="113" y="166"/>
                    <a:pt x="113" y="166"/>
                  </a:cubicBezTo>
                  <a:cubicBezTo>
                    <a:pt x="93" y="174"/>
                    <a:pt x="84" y="163"/>
                    <a:pt x="77" y="151"/>
                  </a:cubicBezTo>
                  <a:cubicBezTo>
                    <a:pt x="75" y="148"/>
                    <a:pt x="74" y="144"/>
                    <a:pt x="73" y="141"/>
                  </a:cubicBezTo>
                  <a:cubicBezTo>
                    <a:pt x="64" y="78"/>
                    <a:pt x="143" y="93"/>
                    <a:pt x="153" y="141"/>
                  </a:cubicBezTo>
                  <a:close/>
                  <a:moveTo>
                    <a:pt x="42" y="290"/>
                  </a:moveTo>
                  <a:cubicBezTo>
                    <a:pt x="39" y="287"/>
                    <a:pt x="36" y="283"/>
                    <a:pt x="33" y="279"/>
                  </a:cubicBezTo>
                  <a:cubicBezTo>
                    <a:pt x="28" y="272"/>
                    <a:pt x="26" y="264"/>
                    <a:pt x="27" y="256"/>
                  </a:cubicBezTo>
                  <a:cubicBezTo>
                    <a:pt x="30" y="196"/>
                    <a:pt x="98" y="240"/>
                    <a:pt x="99" y="294"/>
                  </a:cubicBezTo>
                  <a:cubicBezTo>
                    <a:pt x="99" y="294"/>
                    <a:pt x="85" y="299"/>
                    <a:pt x="66" y="299"/>
                  </a:cubicBezTo>
                  <a:cubicBezTo>
                    <a:pt x="57" y="300"/>
                    <a:pt x="48" y="296"/>
                    <a:pt x="42" y="290"/>
                  </a:cubicBezTo>
                  <a:close/>
                </a:path>
              </a:pathLst>
            </a:custGeom>
            <a:solidFill>
              <a:srgbClr val="454E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8" name="ïśľîḋé"/>
            <p:cNvSpPr/>
            <p:nvPr/>
          </p:nvSpPr>
          <p:spPr bwMode="auto">
            <a:xfrm>
              <a:off x="5170488" y="3098801"/>
              <a:ext cx="1773237" cy="1519238"/>
            </a:xfrm>
            <a:custGeom>
              <a:avLst/>
              <a:gdLst>
                <a:gd name="T0" fmla="*/ 1272 w 1276"/>
                <a:gd name="T1" fmla="*/ 973 h 1093"/>
                <a:gd name="T2" fmla="*/ 1204 w 1276"/>
                <a:gd name="T3" fmla="*/ 1041 h 1093"/>
                <a:gd name="T4" fmla="*/ 1203 w 1276"/>
                <a:gd name="T5" fmla="*/ 1041 h 1093"/>
                <a:gd name="T6" fmla="*/ 1149 w 1276"/>
                <a:gd name="T7" fmla="*/ 1041 h 1093"/>
                <a:gd name="T8" fmla="*/ 1106 w 1276"/>
                <a:gd name="T9" fmla="*/ 1093 h 1093"/>
                <a:gd name="T10" fmla="*/ 996 w 1276"/>
                <a:gd name="T11" fmla="*/ 1093 h 1093"/>
                <a:gd name="T12" fmla="*/ 951 w 1276"/>
                <a:gd name="T13" fmla="*/ 1041 h 1093"/>
                <a:gd name="T14" fmla="*/ 322 w 1276"/>
                <a:gd name="T15" fmla="*/ 1041 h 1093"/>
                <a:gd name="T16" fmla="*/ 278 w 1276"/>
                <a:gd name="T17" fmla="*/ 1093 h 1093"/>
                <a:gd name="T18" fmla="*/ 168 w 1276"/>
                <a:gd name="T19" fmla="*/ 1093 h 1093"/>
                <a:gd name="T20" fmla="*/ 124 w 1276"/>
                <a:gd name="T21" fmla="*/ 1041 h 1093"/>
                <a:gd name="T22" fmla="*/ 70 w 1276"/>
                <a:gd name="T23" fmla="*/ 1041 h 1093"/>
                <a:gd name="T24" fmla="*/ 69 w 1276"/>
                <a:gd name="T25" fmla="*/ 1041 h 1093"/>
                <a:gd name="T26" fmla="*/ 1 w 1276"/>
                <a:gd name="T27" fmla="*/ 973 h 1093"/>
                <a:gd name="T28" fmla="*/ 0 w 1276"/>
                <a:gd name="T29" fmla="*/ 732 h 1093"/>
                <a:gd name="T30" fmla="*/ 90 w 1276"/>
                <a:gd name="T31" fmla="*/ 553 h 1093"/>
                <a:gd name="T32" fmla="*/ 267 w 1276"/>
                <a:gd name="T33" fmla="*/ 448 h 1093"/>
                <a:gd name="T34" fmla="*/ 348 w 1276"/>
                <a:gd name="T35" fmla="*/ 348 h 1093"/>
                <a:gd name="T36" fmla="*/ 470 w 1276"/>
                <a:gd name="T37" fmla="*/ 250 h 1093"/>
                <a:gd name="T38" fmla="*/ 637 w 1276"/>
                <a:gd name="T39" fmla="*/ 284 h 1093"/>
                <a:gd name="T40" fmla="*/ 803 w 1276"/>
                <a:gd name="T41" fmla="*/ 250 h 1093"/>
                <a:gd name="T42" fmla="*/ 925 w 1276"/>
                <a:gd name="T43" fmla="*/ 348 h 1093"/>
                <a:gd name="T44" fmla="*/ 1006 w 1276"/>
                <a:gd name="T45" fmla="*/ 448 h 1093"/>
                <a:gd name="T46" fmla="*/ 1183 w 1276"/>
                <a:gd name="T47" fmla="*/ 553 h 1093"/>
                <a:gd name="T48" fmla="*/ 1273 w 1276"/>
                <a:gd name="T49" fmla="*/ 725 h 1093"/>
                <a:gd name="T50" fmla="*/ 1272 w 1276"/>
                <a:gd name="T51" fmla="*/ 973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76" h="1093">
                  <a:moveTo>
                    <a:pt x="1272" y="973"/>
                  </a:moveTo>
                  <a:cubicBezTo>
                    <a:pt x="1272" y="1011"/>
                    <a:pt x="1241" y="1041"/>
                    <a:pt x="1204" y="1041"/>
                  </a:cubicBezTo>
                  <a:cubicBezTo>
                    <a:pt x="1203" y="1041"/>
                    <a:pt x="1203" y="1041"/>
                    <a:pt x="1203" y="1041"/>
                  </a:cubicBezTo>
                  <a:cubicBezTo>
                    <a:pt x="1149" y="1041"/>
                    <a:pt x="1149" y="1041"/>
                    <a:pt x="1149" y="1041"/>
                  </a:cubicBezTo>
                  <a:cubicBezTo>
                    <a:pt x="1149" y="1068"/>
                    <a:pt x="1136" y="1093"/>
                    <a:pt x="1106" y="1093"/>
                  </a:cubicBezTo>
                  <a:cubicBezTo>
                    <a:pt x="1070" y="1093"/>
                    <a:pt x="1033" y="1093"/>
                    <a:pt x="996" y="1093"/>
                  </a:cubicBezTo>
                  <a:cubicBezTo>
                    <a:pt x="963" y="1093"/>
                    <a:pt x="951" y="1069"/>
                    <a:pt x="951" y="1041"/>
                  </a:cubicBezTo>
                  <a:cubicBezTo>
                    <a:pt x="322" y="1041"/>
                    <a:pt x="322" y="1041"/>
                    <a:pt x="322" y="1041"/>
                  </a:cubicBezTo>
                  <a:cubicBezTo>
                    <a:pt x="322" y="1069"/>
                    <a:pt x="311" y="1093"/>
                    <a:pt x="278" y="1093"/>
                  </a:cubicBezTo>
                  <a:cubicBezTo>
                    <a:pt x="242" y="1093"/>
                    <a:pt x="204" y="1093"/>
                    <a:pt x="168" y="1093"/>
                  </a:cubicBezTo>
                  <a:cubicBezTo>
                    <a:pt x="138" y="1093"/>
                    <a:pt x="124" y="1068"/>
                    <a:pt x="124" y="1041"/>
                  </a:cubicBezTo>
                  <a:cubicBezTo>
                    <a:pt x="70" y="1041"/>
                    <a:pt x="70" y="1041"/>
                    <a:pt x="70" y="1041"/>
                  </a:cubicBezTo>
                  <a:cubicBezTo>
                    <a:pt x="69" y="1041"/>
                    <a:pt x="69" y="1041"/>
                    <a:pt x="69" y="1041"/>
                  </a:cubicBezTo>
                  <a:cubicBezTo>
                    <a:pt x="32" y="1041"/>
                    <a:pt x="1" y="1011"/>
                    <a:pt x="1" y="973"/>
                  </a:cubicBezTo>
                  <a:cubicBezTo>
                    <a:pt x="1" y="955"/>
                    <a:pt x="2" y="732"/>
                    <a:pt x="0" y="732"/>
                  </a:cubicBezTo>
                  <a:cubicBezTo>
                    <a:pt x="2" y="659"/>
                    <a:pt x="33" y="600"/>
                    <a:pt x="90" y="553"/>
                  </a:cubicBezTo>
                  <a:cubicBezTo>
                    <a:pt x="141" y="503"/>
                    <a:pt x="205" y="464"/>
                    <a:pt x="267" y="448"/>
                  </a:cubicBezTo>
                  <a:cubicBezTo>
                    <a:pt x="320" y="434"/>
                    <a:pt x="349" y="397"/>
                    <a:pt x="348" y="348"/>
                  </a:cubicBezTo>
                  <a:cubicBezTo>
                    <a:pt x="311" y="200"/>
                    <a:pt x="234" y="0"/>
                    <a:pt x="470" y="250"/>
                  </a:cubicBezTo>
                  <a:cubicBezTo>
                    <a:pt x="524" y="270"/>
                    <a:pt x="579" y="282"/>
                    <a:pt x="637" y="284"/>
                  </a:cubicBezTo>
                  <a:cubicBezTo>
                    <a:pt x="694" y="282"/>
                    <a:pt x="749" y="270"/>
                    <a:pt x="803" y="250"/>
                  </a:cubicBezTo>
                  <a:cubicBezTo>
                    <a:pt x="1039" y="0"/>
                    <a:pt x="962" y="200"/>
                    <a:pt x="925" y="348"/>
                  </a:cubicBezTo>
                  <a:cubicBezTo>
                    <a:pt x="924" y="397"/>
                    <a:pt x="953" y="434"/>
                    <a:pt x="1006" y="448"/>
                  </a:cubicBezTo>
                  <a:cubicBezTo>
                    <a:pt x="1068" y="464"/>
                    <a:pt x="1132" y="503"/>
                    <a:pt x="1183" y="553"/>
                  </a:cubicBezTo>
                  <a:cubicBezTo>
                    <a:pt x="1233" y="594"/>
                    <a:pt x="1276" y="658"/>
                    <a:pt x="1273" y="725"/>
                  </a:cubicBezTo>
                  <a:cubicBezTo>
                    <a:pt x="1276" y="807"/>
                    <a:pt x="1272" y="891"/>
                    <a:pt x="1272" y="973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9" name="îśḷiḓe"/>
            <p:cNvSpPr/>
            <p:nvPr/>
          </p:nvSpPr>
          <p:spPr bwMode="auto">
            <a:xfrm>
              <a:off x="5665788" y="3619501"/>
              <a:ext cx="798512" cy="363538"/>
            </a:xfrm>
            <a:prstGeom prst="ellipse">
              <a:avLst/>
            </a:prstGeom>
            <a:solidFill>
              <a:srgbClr val="454E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0" name="íṥlidê"/>
            <p:cNvSpPr/>
            <p:nvPr/>
          </p:nvSpPr>
          <p:spPr bwMode="auto">
            <a:xfrm>
              <a:off x="5948363" y="3744914"/>
              <a:ext cx="233362" cy="106363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1" name="iŝḷïdé"/>
            <p:cNvSpPr/>
            <p:nvPr/>
          </p:nvSpPr>
          <p:spPr bwMode="auto">
            <a:xfrm>
              <a:off x="5989638" y="3894139"/>
              <a:ext cx="149225" cy="68263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2" name="îSḻîḍè"/>
            <p:cNvSpPr/>
            <p:nvPr/>
          </p:nvSpPr>
          <p:spPr bwMode="auto">
            <a:xfrm>
              <a:off x="5992813" y="3636964"/>
              <a:ext cx="147637" cy="68263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3" name="ïṥlïḍe"/>
            <p:cNvSpPr/>
            <p:nvPr/>
          </p:nvSpPr>
          <p:spPr bwMode="auto">
            <a:xfrm>
              <a:off x="5829301" y="3659189"/>
              <a:ext cx="149225" cy="66675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4" name="iŝlïḓê"/>
            <p:cNvSpPr/>
            <p:nvPr/>
          </p:nvSpPr>
          <p:spPr bwMode="auto">
            <a:xfrm>
              <a:off x="6153150" y="3662364"/>
              <a:ext cx="149225" cy="66675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5" name="îşḷïḓé"/>
            <p:cNvSpPr/>
            <p:nvPr/>
          </p:nvSpPr>
          <p:spPr bwMode="auto">
            <a:xfrm>
              <a:off x="5732463" y="3806826"/>
              <a:ext cx="149225" cy="66675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6" name="iṩḻîďé"/>
            <p:cNvSpPr/>
            <p:nvPr/>
          </p:nvSpPr>
          <p:spPr bwMode="auto">
            <a:xfrm>
              <a:off x="6262688" y="3806826"/>
              <a:ext cx="149225" cy="66675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7" name="íšlïde"/>
            <p:cNvSpPr/>
            <p:nvPr/>
          </p:nvSpPr>
          <p:spPr bwMode="auto">
            <a:xfrm>
              <a:off x="5834063" y="3871914"/>
              <a:ext cx="149225" cy="66675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8" name="îşḻíḋe"/>
            <p:cNvSpPr/>
            <p:nvPr/>
          </p:nvSpPr>
          <p:spPr bwMode="auto">
            <a:xfrm>
              <a:off x="6156325" y="3871914"/>
              <a:ext cx="149225" cy="68263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19" name="ïṥ1iďè"/>
            <p:cNvSpPr/>
            <p:nvPr/>
          </p:nvSpPr>
          <p:spPr bwMode="auto">
            <a:xfrm>
              <a:off x="6262688" y="3717926"/>
              <a:ext cx="149225" cy="68263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0" name="î$ḻïḍe"/>
            <p:cNvSpPr/>
            <p:nvPr/>
          </p:nvSpPr>
          <p:spPr bwMode="auto">
            <a:xfrm>
              <a:off x="5726113" y="3724276"/>
              <a:ext cx="150812" cy="68263"/>
            </a:xfrm>
            <a:prstGeom prst="ellipse">
              <a:avLst/>
            </a:pr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1" name="ïṧlíḓe"/>
            <p:cNvSpPr/>
            <p:nvPr/>
          </p:nvSpPr>
          <p:spPr bwMode="auto">
            <a:xfrm>
              <a:off x="5002213" y="3003551"/>
              <a:ext cx="2106612" cy="865188"/>
            </a:xfrm>
            <a:custGeom>
              <a:avLst/>
              <a:gdLst>
                <a:gd name="T0" fmla="*/ 1245 w 1515"/>
                <a:gd name="T1" fmla="*/ 45 h 622"/>
                <a:gd name="T2" fmla="*/ 785 w 1515"/>
                <a:gd name="T3" fmla="*/ 0 h 622"/>
                <a:gd name="T4" fmla="*/ 757 w 1515"/>
                <a:gd name="T5" fmla="*/ 0 h 622"/>
                <a:gd name="T6" fmla="*/ 730 w 1515"/>
                <a:gd name="T7" fmla="*/ 0 h 622"/>
                <a:gd name="T8" fmla="*/ 269 w 1515"/>
                <a:gd name="T9" fmla="*/ 45 h 622"/>
                <a:gd name="T10" fmla="*/ 12 w 1515"/>
                <a:gd name="T11" fmla="*/ 327 h 622"/>
                <a:gd name="T12" fmla="*/ 423 w 1515"/>
                <a:gd name="T13" fmla="*/ 282 h 622"/>
                <a:gd name="T14" fmla="*/ 757 w 1515"/>
                <a:gd name="T15" fmla="*/ 207 h 622"/>
                <a:gd name="T16" fmla="*/ 757 w 1515"/>
                <a:gd name="T17" fmla="*/ 207 h 622"/>
                <a:gd name="T18" fmla="*/ 757 w 1515"/>
                <a:gd name="T19" fmla="*/ 207 h 622"/>
                <a:gd name="T20" fmla="*/ 757 w 1515"/>
                <a:gd name="T21" fmla="*/ 207 h 622"/>
                <a:gd name="T22" fmla="*/ 757 w 1515"/>
                <a:gd name="T23" fmla="*/ 207 h 622"/>
                <a:gd name="T24" fmla="*/ 757 w 1515"/>
                <a:gd name="T25" fmla="*/ 207 h 622"/>
                <a:gd name="T26" fmla="*/ 758 w 1515"/>
                <a:gd name="T27" fmla="*/ 207 h 622"/>
                <a:gd name="T28" fmla="*/ 1091 w 1515"/>
                <a:gd name="T29" fmla="*/ 282 h 622"/>
                <a:gd name="T30" fmla="*/ 1502 w 1515"/>
                <a:gd name="T31" fmla="*/ 327 h 622"/>
                <a:gd name="T32" fmla="*/ 1245 w 1515"/>
                <a:gd name="T33" fmla="*/ 45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15" h="622">
                  <a:moveTo>
                    <a:pt x="1245" y="45"/>
                  </a:moveTo>
                  <a:cubicBezTo>
                    <a:pt x="1112" y="4"/>
                    <a:pt x="944" y="3"/>
                    <a:pt x="785" y="0"/>
                  </a:cubicBezTo>
                  <a:cubicBezTo>
                    <a:pt x="785" y="0"/>
                    <a:pt x="775" y="0"/>
                    <a:pt x="757" y="0"/>
                  </a:cubicBezTo>
                  <a:cubicBezTo>
                    <a:pt x="740" y="0"/>
                    <a:pt x="730" y="0"/>
                    <a:pt x="730" y="0"/>
                  </a:cubicBezTo>
                  <a:cubicBezTo>
                    <a:pt x="570" y="3"/>
                    <a:pt x="403" y="4"/>
                    <a:pt x="269" y="45"/>
                  </a:cubicBezTo>
                  <a:cubicBezTo>
                    <a:pt x="121" y="79"/>
                    <a:pt x="0" y="199"/>
                    <a:pt x="12" y="327"/>
                  </a:cubicBezTo>
                  <a:cubicBezTo>
                    <a:pt x="42" y="622"/>
                    <a:pt x="555" y="525"/>
                    <a:pt x="423" y="282"/>
                  </a:cubicBezTo>
                  <a:cubicBezTo>
                    <a:pt x="525" y="236"/>
                    <a:pt x="640" y="211"/>
                    <a:pt x="757" y="207"/>
                  </a:cubicBezTo>
                  <a:cubicBezTo>
                    <a:pt x="757" y="207"/>
                    <a:pt x="757" y="207"/>
                    <a:pt x="757" y="207"/>
                  </a:cubicBezTo>
                  <a:cubicBezTo>
                    <a:pt x="757" y="207"/>
                    <a:pt x="757" y="207"/>
                    <a:pt x="757" y="207"/>
                  </a:cubicBezTo>
                  <a:cubicBezTo>
                    <a:pt x="757" y="207"/>
                    <a:pt x="757" y="207"/>
                    <a:pt x="757" y="207"/>
                  </a:cubicBezTo>
                  <a:cubicBezTo>
                    <a:pt x="757" y="207"/>
                    <a:pt x="757" y="207"/>
                    <a:pt x="757" y="207"/>
                  </a:cubicBezTo>
                  <a:cubicBezTo>
                    <a:pt x="757" y="207"/>
                    <a:pt x="757" y="207"/>
                    <a:pt x="757" y="207"/>
                  </a:cubicBezTo>
                  <a:cubicBezTo>
                    <a:pt x="758" y="207"/>
                    <a:pt x="758" y="207"/>
                    <a:pt x="758" y="207"/>
                  </a:cubicBezTo>
                  <a:cubicBezTo>
                    <a:pt x="875" y="211"/>
                    <a:pt x="990" y="236"/>
                    <a:pt x="1091" y="282"/>
                  </a:cubicBezTo>
                  <a:cubicBezTo>
                    <a:pt x="960" y="525"/>
                    <a:pt x="1473" y="622"/>
                    <a:pt x="1502" y="327"/>
                  </a:cubicBezTo>
                  <a:cubicBezTo>
                    <a:pt x="1515" y="199"/>
                    <a:pt x="1394" y="79"/>
                    <a:pt x="1245" y="45"/>
                  </a:cubicBezTo>
                  <a:close/>
                </a:path>
              </a:pathLst>
            </a:custGeom>
            <a:solidFill>
              <a:srgbClr val="454E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2" name="íśļîḍé"/>
            <p:cNvSpPr/>
            <p:nvPr/>
          </p:nvSpPr>
          <p:spPr bwMode="auto">
            <a:xfrm>
              <a:off x="4243388" y="1982789"/>
              <a:ext cx="3648074" cy="3644900"/>
            </a:xfrm>
            <a:custGeom>
              <a:avLst/>
              <a:gdLst>
                <a:gd name="T0" fmla="*/ 1349 w 2624"/>
                <a:gd name="T1" fmla="*/ 2623 h 2623"/>
                <a:gd name="T2" fmla="*/ 1206 w 2624"/>
                <a:gd name="T3" fmla="*/ 2601 h 2623"/>
                <a:gd name="T4" fmla="*/ 1493 w 2624"/>
                <a:gd name="T5" fmla="*/ 2611 h 2623"/>
                <a:gd name="T6" fmla="*/ 1064 w 2624"/>
                <a:gd name="T7" fmla="*/ 2582 h 2623"/>
                <a:gd name="T8" fmla="*/ 1634 w 2624"/>
                <a:gd name="T9" fmla="*/ 2583 h 2623"/>
                <a:gd name="T10" fmla="*/ 926 w 2624"/>
                <a:gd name="T11" fmla="*/ 2547 h 2623"/>
                <a:gd name="T12" fmla="*/ 1772 w 2624"/>
                <a:gd name="T13" fmla="*/ 2540 h 2623"/>
                <a:gd name="T14" fmla="*/ 792 w 2624"/>
                <a:gd name="T15" fmla="*/ 2497 h 2623"/>
                <a:gd name="T16" fmla="*/ 1904 w 2624"/>
                <a:gd name="T17" fmla="*/ 2482 h 2623"/>
                <a:gd name="T18" fmla="*/ 665 w 2624"/>
                <a:gd name="T19" fmla="*/ 2433 h 2623"/>
                <a:gd name="T20" fmla="*/ 2029 w 2624"/>
                <a:gd name="T21" fmla="*/ 2410 h 2623"/>
                <a:gd name="T22" fmla="*/ 546 w 2624"/>
                <a:gd name="T23" fmla="*/ 2355 h 2623"/>
                <a:gd name="T24" fmla="*/ 2146 w 2624"/>
                <a:gd name="T25" fmla="*/ 2324 h 2623"/>
                <a:gd name="T26" fmla="*/ 436 w 2624"/>
                <a:gd name="T27" fmla="*/ 2264 h 2623"/>
                <a:gd name="T28" fmla="*/ 2252 w 2624"/>
                <a:gd name="T29" fmla="*/ 2226 h 2623"/>
                <a:gd name="T30" fmla="*/ 336 w 2624"/>
                <a:gd name="T31" fmla="*/ 2162 h 2623"/>
                <a:gd name="T32" fmla="*/ 2347 w 2624"/>
                <a:gd name="T33" fmla="*/ 2117 h 2623"/>
                <a:gd name="T34" fmla="*/ 249 w 2624"/>
                <a:gd name="T35" fmla="*/ 2049 h 2623"/>
                <a:gd name="T36" fmla="*/ 2429 w 2624"/>
                <a:gd name="T37" fmla="*/ 1999 h 2623"/>
                <a:gd name="T38" fmla="*/ 174 w 2624"/>
                <a:gd name="T39" fmla="*/ 1928 h 2623"/>
                <a:gd name="T40" fmla="*/ 2498 w 2624"/>
                <a:gd name="T41" fmla="*/ 1872 h 2623"/>
                <a:gd name="T42" fmla="*/ 113 w 2624"/>
                <a:gd name="T43" fmla="*/ 1800 h 2623"/>
                <a:gd name="T44" fmla="*/ 2553 w 2624"/>
                <a:gd name="T45" fmla="*/ 1737 h 2623"/>
                <a:gd name="T46" fmla="*/ 67 w 2624"/>
                <a:gd name="T47" fmla="*/ 1665 h 2623"/>
                <a:gd name="T48" fmla="*/ 2592 w 2624"/>
                <a:gd name="T49" fmla="*/ 1598 h 2623"/>
                <a:gd name="T50" fmla="*/ 35 w 2624"/>
                <a:gd name="T51" fmla="*/ 1526 h 2623"/>
                <a:gd name="T52" fmla="*/ 2616 w 2624"/>
                <a:gd name="T53" fmla="*/ 1456 h 2623"/>
                <a:gd name="T54" fmla="*/ 20 w 2624"/>
                <a:gd name="T55" fmla="*/ 1384 h 2623"/>
                <a:gd name="T56" fmla="*/ 2606 w 2624"/>
                <a:gd name="T57" fmla="*/ 1309 h 2623"/>
                <a:gd name="T58" fmla="*/ 2 w 2624"/>
                <a:gd name="T59" fmla="*/ 1241 h 2623"/>
                <a:gd name="T60" fmla="*/ 2598 w 2624"/>
                <a:gd name="T61" fmla="*/ 1166 h 2623"/>
                <a:gd name="T62" fmla="*/ 17 w 2624"/>
                <a:gd name="T63" fmla="*/ 1097 h 2623"/>
                <a:gd name="T64" fmla="*/ 2574 w 2624"/>
                <a:gd name="T65" fmla="*/ 1026 h 2623"/>
                <a:gd name="T66" fmla="*/ 49 w 2624"/>
                <a:gd name="T67" fmla="*/ 956 h 2623"/>
                <a:gd name="T68" fmla="*/ 2535 w 2624"/>
                <a:gd name="T69" fmla="*/ 889 h 2623"/>
                <a:gd name="T70" fmla="*/ 95 w 2624"/>
                <a:gd name="T71" fmla="*/ 819 h 2623"/>
                <a:gd name="T72" fmla="*/ 2481 w 2624"/>
                <a:gd name="T73" fmla="*/ 757 h 2623"/>
                <a:gd name="T74" fmla="*/ 157 w 2624"/>
                <a:gd name="T75" fmla="*/ 688 h 2623"/>
                <a:gd name="T76" fmla="*/ 2413 w 2624"/>
                <a:gd name="T77" fmla="*/ 632 h 2623"/>
                <a:gd name="T78" fmla="*/ 233 w 2624"/>
                <a:gd name="T79" fmla="*/ 565 h 2623"/>
                <a:gd name="T80" fmla="*/ 2332 w 2624"/>
                <a:gd name="T81" fmla="*/ 515 h 2623"/>
                <a:gd name="T82" fmla="*/ 322 w 2624"/>
                <a:gd name="T83" fmla="*/ 451 h 2623"/>
                <a:gd name="T84" fmla="*/ 2238 w 2624"/>
                <a:gd name="T85" fmla="*/ 408 h 2623"/>
                <a:gd name="T86" fmla="*/ 422 w 2624"/>
                <a:gd name="T87" fmla="*/ 347 h 2623"/>
                <a:gd name="T88" fmla="*/ 2133 w 2624"/>
                <a:gd name="T89" fmla="*/ 311 h 2623"/>
                <a:gd name="T90" fmla="*/ 534 w 2624"/>
                <a:gd name="T91" fmla="*/ 255 h 2623"/>
                <a:gd name="T92" fmla="*/ 2018 w 2624"/>
                <a:gd name="T93" fmla="*/ 227 h 2623"/>
                <a:gd name="T94" fmla="*/ 654 w 2624"/>
                <a:gd name="T95" fmla="*/ 176 h 2623"/>
                <a:gd name="T96" fmla="*/ 1894 w 2624"/>
                <a:gd name="T97" fmla="*/ 156 h 2623"/>
                <a:gd name="T98" fmla="*/ 783 w 2624"/>
                <a:gd name="T99" fmla="*/ 111 h 2623"/>
                <a:gd name="T100" fmla="*/ 1763 w 2624"/>
                <a:gd name="T101" fmla="*/ 99 h 2623"/>
                <a:gd name="T102" fmla="*/ 918 w 2624"/>
                <a:gd name="T103" fmla="*/ 60 h 2623"/>
                <a:gd name="T104" fmla="*/ 1627 w 2624"/>
                <a:gd name="T105" fmla="*/ 56 h 2623"/>
                <a:gd name="T106" fmla="*/ 1058 w 2624"/>
                <a:gd name="T107" fmla="*/ 24 h 2623"/>
                <a:gd name="T108" fmla="*/ 1487 w 2624"/>
                <a:gd name="T109" fmla="*/ 29 h 2623"/>
                <a:gd name="T110" fmla="*/ 1201 w 2624"/>
                <a:gd name="T111" fmla="*/ 4 h 2623"/>
                <a:gd name="T112" fmla="*/ 1345 w 2624"/>
                <a:gd name="T113" fmla="*/ 18 h 2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24" h="2623">
                  <a:moveTo>
                    <a:pt x="1312" y="2623"/>
                  </a:moveTo>
                  <a:cubicBezTo>
                    <a:pt x="1300" y="2623"/>
                    <a:pt x="1288" y="2623"/>
                    <a:pt x="1276" y="2623"/>
                  </a:cubicBezTo>
                  <a:cubicBezTo>
                    <a:pt x="1277" y="2605"/>
                    <a:pt x="1277" y="2605"/>
                    <a:pt x="1277" y="2605"/>
                  </a:cubicBezTo>
                  <a:cubicBezTo>
                    <a:pt x="1300" y="2606"/>
                    <a:pt x="1324" y="2606"/>
                    <a:pt x="1348" y="2605"/>
                  </a:cubicBezTo>
                  <a:cubicBezTo>
                    <a:pt x="1349" y="2623"/>
                    <a:pt x="1349" y="2623"/>
                    <a:pt x="1349" y="2623"/>
                  </a:cubicBezTo>
                  <a:cubicBezTo>
                    <a:pt x="1336" y="2623"/>
                    <a:pt x="1324" y="2623"/>
                    <a:pt x="1312" y="2623"/>
                  </a:cubicBezTo>
                  <a:moveTo>
                    <a:pt x="1204" y="2619"/>
                  </a:moveTo>
                  <a:cubicBezTo>
                    <a:pt x="1180" y="2617"/>
                    <a:pt x="1156" y="2614"/>
                    <a:pt x="1132" y="2611"/>
                  </a:cubicBezTo>
                  <a:cubicBezTo>
                    <a:pt x="1135" y="2594"/>
                    <a:pt x="1135" y="2594"/>
                    <a:pt x="1135" y="2594"/>
                  </a:cubicBezTo>
                  <a:cubicBezTo>
                    <a:pt x="1158" y="2597"/>
                    <a:pt x="1182" y="2599"/>
                    <a:pt x="1206" y="2601"/>
                  </a:cubicBezTo>
                  <a:cubicBezTo>
                    <a:pt x="1204" y="2619"/>
                    <a:pt x="1204" y="2619"/>
                    <a:pt x="1204" y="2619"/>
                  </a:cubicBezTo>
                  <a:moveTo>
                    <a:pt x="1421" y="2619"/>
                  </a:moveTo>
                  <a:cubicBezTo>
                    <a:pt x="1419" y="2601"/>
                    <a:pt x="1419" y="2601"/>
                    <a:pt x="1419" y="2601"/>
                  </a:cubicBezTo>
                  <a:cubicBezTo>
                    <a:pt x="1443" y="2599"/>
                    <a:pt x="1467" y="2597"/>
                    <a:pt x="1490" y="2593"/>
                  </a:cubicBezTo>
                  <a:cubicBezTo>
                    <a:pt x="1493" y="2611"/>
                    <a:pt x="1493" y="2611"/>
                    <a:pt x="1493" y="2611"/>
                  </a:cubicBezTo>
                  <a:cubicBezTo>
                    <a:pt x="1469" y="2614"/>
                    <a:pt x="1445" y="2617"/>
                    <a:pt x="1421" y="2619"/>
                  </a:cubicBezTo>
                  <a:moveTo>
                    <a:pt x="1061" y="2599"/>
                  </a:moveTo>
                  <a:cubicBezTo>
                    <a:pt x="1037" y="2595"/>
                    <a:pt x="1014" y="2590"/>
                    <a:pt x="990" y="2584"/>
                  </a:cubicBezTo>
                  <a:cubicBezTo>
                    <a:pt x="995" y="2566"/>
                    <a:pt x="995" y="2566"/>
                    <a:pt x="995" y="2566"/>
                  </a:cubicBezTo>
                  <a:cubicBezTo>
                    <a:pt x="1018" y="2572"/>
                    <a:pt x="1041" y="2577"/>
                    <a:pt x="1064" y="2582"/>
                  </a:cubicBezTo>
                  <a:cubicBezTo>
                    <a:pt x="1061" y="2599"/>
                    <a:pt x="1061" y="2599"/>
                    <a:pt x="1061" y="2599"/>
                  </a:cubicBezTo>
                  <a:moveTo>
                    <a:pt x="1564" y="2599"/>
                  </a:moveTo>
                  <a:cubicBezTo>
                    <a:pt x="1560" y="2582"/>
                    <a:pt x="1560" y="2582"/>
                    <a:pt x="1560" y="2582"/>
                  </a:cubicBezTo>
                  <a:cubicBezTo>
                    <a:pt x="1584" y="2577"/>
                    <a:pt x="1607" y="2572"/>
                    <a:pt x="1630" y="2566"/>
                  </a:cubicBezTo>
                  <a:cubicBezTo>
                    <a:pt x="1634" y="2583"/>
                    <a:pt x="1634" y="2583"/>
                    <a:pt x="1634" y="2583"/>
                  </a:cubicBezTo>
                  <a:cubicBezTo>
                    <a:pt x="1611" y="2589"/>
                    <a:pt x="1587" y="2595"/>
                    <a:pt x="1564" y="2599"/>
                  </a:cubicBezTo>
                  <a:moveTo>
                    <a:pt x="921" y="2564"/>
                  </a:moveTo>
                  <a:cubicBezTo>
                    <a:pt x="898" y="2557"/>
                    <a:pt x="875" y="2549"/>
                    <a:pt x="852" y="2541"/>
                  </a:cubicBezTo>
                  <a:cubicBezTo>
                    <a:pt x="859" y="2524"/>
                    <a:pt x="859" y="2524"/>
                    <a:pt x="859" y="2524"/>
                  </a:cubicBezTo>
                  <a:cubicBezTo>
                    <a:pt x="881" y="2532"/>
                    <a:pt x="904" y="2540"/>
                    <a:pt x="926" y="2547"/>
                  </a:cubicBezTo>
                  <a:cubicBezTo>
                    <a:pt x="921" y="2564"/>
                    <a:pt x="921" y="2564"/>
                    <a:pt x="921" y="2564"/>
                  </a:cubicBezTo>
                  <a:moveTo>
                    <a:pt x="1704" y="2564"/>
                  </a:moveTo>
                  <a:cubicBezTo>
                    <a:pt x="1699" y="2547"/>
                    <a:pt x="1699" y="2547"/>
                    <a:pt x="1699" y="2547"/>
                  </a:cubicBezTo>
                  <a:cubicBezTo>
                    <a:pt x="1721" y="2540"/>
                    <a:pt x="1744" y="2532"/>
                    <a:pt x="1766" y="2523"/>
                  </a:cubicBezTo>
                  <a:cubicBezTo>
                    <a:pt x="1772" y="2540"/>
                    <a:pt x="1772" y="2540"/>
                    <a:pt x="1772" y="2540"/>
                  </a:cubicBezTo>
                  <a:cubicBezTo>
                    <a:pt x="1750" y="2549"/>
                    <a:pt x="1727" y="2557"/>
                    <a:pt x="1704" y="2564"/>
                  </a:cubicBezTo>
                  <a:moveTo>
                    <a:pt x="785" y="2514"/>
                  </a:moveTo>
                  <a:cubicBezTo>
                    <a:pt x="763" y="2504"/>
                    <a:pt x="741" y="2493"/>
                    <a:pt x="720" y="2483"/>
                  </a:cubicBezTo>
                  <a:cubicBezTo>
                    <a:pt x="728" y="2467"/>
                    <a:pt x="728" y="2467"/>
                    <a:pt x="728" y="2467"/>
                  </a:cubicBezTo>
                  <a:cubicBezTo>
                    <a:pt x="749" y="2477"/>
                    <a:pt x="771" y="2488"/>
                    <a:pt x="792" y="2497"/>
                  </a:cubicBezTo>
                  <a:cubicBezTo>
                    <a:pt x="785" y="2514"/>
                    <a:pt x="785" y="2514"/>
                    <a:pt x="785" y="2514"/>
                  </a:cubicBezTo>
                  <a:moveTo>
                    <a:pt x="1839" y="2513"/>
                  </a:moveTo>
                  <a:cubicBezTo>
                    <a:pt x="1832" y="2497"/>
                    <a:pt x="1832" y="2497"/>
                    <a:pt x="1832" y="2497"/>
                  </a:cubicBezTo>
                  <a:cubicBezTo>
                    <a:pt x="1854" y="2487"/>
                    <a:pt x="1875" y="2477"/>
                    <a:pt x="1896" y="2466"/>
                  </a:cubicBezTo>
                  <a:cubicBezTo>
                    <a:pt x="1904" y="2482"/>
                    <a:pt x="1904" y="2482"/>
                    <a:pt x="1904" y="2482"/>
                  </a:cubicBezTo>
                  <a:cubicBezTo>
                    <a:pt x="1883" y="2493"/>
                    <a:pt x="1861" y="2503"/>
                    <a:pt x="1839" y="2513"/>
                  </a:cubicBezTo>
                  <a:moveTo>
                    <a:pt x="656" y="2448"/>
                  </a:moveTo>
                  <a:cubicBezTo>
                    <a:pt x="635" y="2436"/>
                    <a:pt x="615" y="2423"/>
                    <a:pt x="595" y="2410"/>
                  </a:cubicBezTo>
                  <a:cubicBezTo>
                    <a:pt x="604" y="2395"/>
                    <a:pt x="604" y="2395"/>
                    <a:pt x="604" y="2395"/>
                  </a:cubicBezTo>
                  <a:cubicBezTo>
                    <a:pt x="624" y="2408"/>
                    <a:pt x="645" y="2421"/>
                    <a:pt x="665" y="2433"/>
                  </a:cubicBezTo>
                  <a:cubicBezTo>
                    <a:pt x="656" y="2448"/>
                    <a:pt x="656" y="2448"/>
                    <a:pt x="656" y="2448"/>
                  </a:cubicBezTo>
                  <a:moveTo>
                    <a:pt x="1968" y="2448"/>
                  </a:moveTo>
                  <a:cubicBezTo>
                    <a:pt x="1959" y="2432"/>
                    <a:pt x="1959" y="2432"/>
                    <a:pt x="1959" y="2432"/>
                  </a:cubicBezTo>
                  <a:cubicBezTo>
                    <a:pt x="1979" y="2420"/>
                    <a:pt x="2000" y="2408"/>
                    <a:pt x="2019" y="2395"/>
                  </a:cubicBezTo>
                  <a:cubicBezTo>
                    <a:pt x="2029" y="2410"/>
                    <a:pt x="2029" y="2410"/>
                    <a:pt x="2029" y="2410"/>
                  </a:cubicBezTo>
                  <a:cubicBezTo>
                    <a:pt x="2009" y="2423"/>
                    <a:pt x="1989" y="2436"/>
                    <a:pt x="1968" y="2448"/>
                  </a:cubicBezTo>
                  <a:moveTo>
                    <a:pt x="535" y="2369"/>
                  </a:moveTo>
                  <a:cubicBezTo>
                    <a:pt x="516" y="2355"/>
                    <a:pt x="497" y="2340"/>
                    <a:pt x="478" y="2325"/>
                  </a:cubicBezTo>
                  <a:cubicBezTo>
                    <a:pt x="489" y="2311"/>
                    <a:pt x="489" y="2311"/>
                    <a:pt x="489" y="2311"/>
                  </a:cubicBezTo>
                  <a:cubicBezTo>
                    <a:pt x="508" y="2326"/>
                    <a:pt x="527" y="2341"/>
                    <a:pt x="546" y="2355"/>
                  </a:cubicBezTo>
                  <a:cubicBezTo>
                    <a:pt x="535" y="2369"/>
                    <a:pt x="535" y="2369"/>
                    <a:pt x="535" y="2369"/>
                  </a:cubicBezTo>
                  <a:moveTo>
                    <a:pt x="2089" y="2369"/>
                  </a:moveTo>
                  <a:cubicBezTo>
                    <a:pt x="2078" y="2354"/>
                    <a:pt x="2078" y="2354"/>
                    <a:pt x="2078" y="2354"/>
                  </a:cubicBezTo>
                  <a:cubicBezTo>
                    <a:pt x="2097" y="2340"/>
                    <a:pt x="2116" y="2326"/>
                    <a:pt x="2134" y="2310"/>
                  </a:cubicBezTo>
                  <a:cubicBezTo>
                    <a:pt x="2146" y="2324"/>
                    <a:pt x="2146" y="2324"/>
                    <a:pt x="2146" y="2324"/>
                  </a:cubicBezTo>
                  <a:cubicBezTo>
                    <a:pt x="2127" y="2340"/>
                    <a:pt x="2108" y="2354"/>
                    <a:pt x="2089" y="2369"/>
                  </a:cubicBezTo>
                  <a:moveTo>
                    <a:pt x="424" y="2277"/>
                  </a:moveTo>
                  <a:cubicBezTo>
                    <a:pt x="406" y="2261"/>
                    <a:pt x="388" y="2244"/>
                    <a:pt x="372" y="2227"/>
                  </a:cubicBezTo>
                  <a:cubicBezTo>
                    <a:pt x="385" y="2214"/>
                    <a:pt x="385" y="2214"/>
                    <a:pt x="385" y="2214"/>
                  </a:cubicBezTo>
                  <a:cubicBezTo>
                    <a:pt x="401" y="2231"/>
                    <a:pt x="418" y="2248"/>
                    <a:pt x="436" y="2264"/>
                  </a:cubicBezTo>
                  <a:cubicBezTo>
                    <a:pt x="424" y="2277"/>
                    <a:pt x="424" y="2277"/>
                    <a:pt x="424" y="2277"/>
                  </a:cubicBezTo>
                  <a:moveTo>
                    <a:pt x="2200" y="2277"/>
                  </a:moveTo>
                  <a:cubicBezTo>
                    <a:pt x="2188" y="2264"/>
                    <a:pt x="2188" y="2264"/>
                    <a:pt x="2188" y="2264"/>
                  </a:cubicBezTo>
                  <a:cubicBezTo>
                    <a:pt x="2205" y="2248"/>
                    <a:pt x="2223" y="2231"/>
                    <a:pt x="2239" y="2214"/>
                  </a:cubicBezTo>
                  <a:cubicBezTo>
                    <a:pt x="2252" y="2226"/>
                    <a:pt x="2252" y="2226"/>
                    <a:pt x="2252" y="2226"/>
                  </a:cubicBezTo>
                  <a:cubicBezTo>
                    <a:pt x="2235" y="2244"/>
                    <a:pt x="2218" y="2261"/>
                    <a:pt x="2200" y="2277"/>
                  </a:cubicBezTo>
                  <a:moveTo>
                    <a:pt x="323" y="2174"/>
                  </a:moveTo>
                  <a:cubicBezTo>
                    <a:pt x="307" y="2155"/>
                    <a:pt x="291" y="2137"/>
                    <a:pt x="277" y="2118"/>
                  </a:cubicBezTo>
                  <a:cubicBezTo>
                    <a:pt x="291" y="2107"/>
                    <a:pt x="291" y="2107"/>
                    <a:pt x="291" y="2107"/>
                  </a:cubicBezTo>
                  <a:cubicBezTo>
                    <a:pt x="305" y="2125"/>
                    <a:pt x="321" y="2144"/>
                    <a:pt x="336" y="2162"/>
                  </a:cubicBezTo>
                  <a:cubicBezTo>
                    <a:pt x="323" y="2174"/>
                    <a:pt x="323" y="2174"/>
                    <a:pt x="323" y="2174"/>
                  </a:cubicBezTo>
                  <a:moveTo>
                    <a:pt x="2301" y="2173"/>
                  </a:moveTo>
                  <a:cubicBezTo>
                    <a:pt x="2287" y="2161"/>
                    <a:pt x="2287" y="2161"/>
                    <a:pt x="2287" y="2161"/>
                  </a:cubicBezTo>
                  <a:cubicBezTo>
                    <a:pt x="2303" y="2144"/>
                    <a:pt x="2318" y="2125"/>
                    <a:pt x="2333" y="2106"/>
                  </a:cubicBezTo>
                  <a:cubicBezTo>
                    <a:pt x="2347" y="2117"/>
                    <a:pt x="2347" y="2117"/>
                    <a:pt x="2347" y="2117"/>
                  </a:cubicBezTo>
                  <a:cubicBezTo>
                    <a:pt x="2332" y="2136"/>
                    <a:pt x="2317" y="2155"/>
                    <a:pt x="2301" y="2173"/>
                  </a:cubicBezTo>
                  <a:moveTo>
                    <a:pt x="234" y="2060"/>
                  </a:moveTo>
                  <a:cubicBezTo>
                    <a:pt x="220" y="2040"/>
                    <a:pt x="207" y="2020"/>
                    <a:pt x="194" y="1999"/>
                  </a:cubicBezTo>
                  <a:cubicBezTo>
                    <a:pt x="210" y="1990"/>
                    <a:pt x="210" y="1990"/>
                    <a:pt x="210" y="1990"/>
                  </a:cubicBezTo>
                  <a:cubicBezTo>
                    <a:pt x="222" y="2010"/>
                    <a:pt x="235" y="2030"/>
                    <a:pt x="249" y="2049"/>
                  </a:cubicBezTo>
                  <a:cubicBezTo>
                    <a:pt x="234" y="2060"/>
                    <a:pt x="234" y="2060"/>
                    <a:pt x="234" y="2060"/>
                  </a:cubicBezTo>
                  <a:moveTo>
                    <a:pt x="2390" y="2059"/>
                  </a:moveTo>
                  <a:cubicBezTo>
                    <a:pt x="2375" y="2049"/>
                    <a:pt x="2375" y="2049"/>
                    <a:pt x="2375" y="2049"/>
                  </a:cubicBezTo>
                  <a:cubicBezTo>
                    <a:pt x="2389" y="2030"/>
                    <a:pt x="2402" y="2009"/>
                    <a:pt x="2414" y="1989"/>
                  </a:cubicBezTo>
                  <a:cubicBezTo>
                    <a:pt x="2429" y="1999"/>
                    <a:pt x="2429" y="1999"/>
                    <a:pt x="2429" y="1999"/>
                  </a:cubicBezTo>
                  <a:cubicBezTo>
                    <a:pt x="2417" y="2019"/>
                    <a:pt x="2403" y="2039"/>
                    <a:pt x="2390" y="2059"/>
                  </a:cubicBezTo>
                  <a:moveTo>
                    <a:pt x="158" y="1937"/>
                  </a:moveTo>
                  <a:cubicBezTo>
                    <a:pt x="147" y="1916"/>
                    <a:pt x="136" y="1894"/>
                    <a:pt x="125" y="1872"/>
                  </a:cubicBezTo>
                  <a:cubicBezTo>
                    <a:pt x="142" y="1865"/>
                    <a:pt x="142" y="1865"/>
                    <a:pt x="142" y="1865"/>
                  </a:cubicBezTo>
                  <a:cubicBezTo>
                    <a:pt x="152" y="1886"/>
                    <a:pt x="163" y="1907"/>
                    <a:pt x="174" y="1928"/>
                  </a:cubicBezTo>
                  <a:cubicBezTo>
                    <a:pt x="158" y="1937"/>
                    <a:pt x="158" y="1937"/>
                    <a:pt x="158" y="1937"/>
                  </a:cubicBezTo>
                  <a:moveTo>
                    <a:pt x="2466" y="1936"/>
                  </a:moveTo>
                  <a:cubicBezTo>
                    <a:pt x="2450" y="1928"/>
                    <a:pt x="2450" y="1928"/>
                    <a:pt x="2450" y="1928"/>
                  </a:cubicBezTo>
                  <a:cubicBezTo>
                    <a:pt x="2461" y="1907"/>
                    <a:pt x="2472" y="1885"/>
                    <a:pt x="2482" y="1864"/>
                  </a:cubicBezTo>
                  <a:cubicBezTo>
                    <a:pt x="2498" y="1872"/>
                    <a:pt x="2498" y="1872"/>
                    <a:pt x="2498" y="1872"/>
                  </a:cubicBezTo>
                  <a:cubicBezTo>
                    <a:pt x="2488" y="1893"/>
                    <a:pt x="2477" y="1915"/>
                    <a:pt x="2466" y="1936"/>
                  </a:cubicBezTo>
                  <a:moveTo>
                    <a:pt x="96" y="1806"/>
                  </a:moveTo>
                  <a:cubicBezTo>
                    <a:pt x="87" y="1784"/>
                    <a:pt x="79" y="1761"/>
                    <a:pt x="71" y="1739"/>
                  </a:cubicBezTo>
                  <a:cubicBezTo>
                    <a:pt x="88" y="1733"/>
                    <a:pt x="88" y="1733"/>
                    <a:pt x="88" y="1733"/>
                  </a:cubicBezTo>
                  <a:cubicBezTo>
                    <a:pt x="96" y="1755"/>
                    <a:pt x="104" y="1778"/>
                    <a:pt x="113" y="1800"/>
                  </a:cubicBezTo>
                  <a:cubicBezTo>
                    <a:pt x="96" y="1806"/>
                    <a:pt x="96" y="1806"/>
                    <a:pt x="96" y="1806"/>
                  </a:cubicBezTo>
                  <a:moveTo>
                    <a:pt x="2527" y="1805"/>
                  </a:moveTo>
                  <a:cubicBezTo>
                    <a:pt x="2511" y="1798"/>
                    <a:pt x="2511" y="1798"/>
                    <a:pt x="2511" y="1798"/>
                  </a:cubicBezTo>
                  <a:cubicBezTo>
                    <a:pt x="2520" y="1777"/>
                    <a:pt x="2528" y="1754"/>
                    <a:pt x="2536" y="1732"/>
                  </a:cubicBezTo>
                  <a:cubicBezTo>
                    <a:pt x="2553" y="1737"/>
                    <a:pt x="2553" y="1737"/>
                    <a:pt x="2553" y="1737"/>
                  </a:cubicBezTo>
                  <a:cubicBezTo>
                    <a:pt x="2545" y="1760"/>
                    <a:pt x="2537" y="1783"/>
                    <a:pt x="2527" y="1805"/>
                  </a:cubicBezTo>
                  <a:moveTo>
                    <a:pt x="49" y="1670"/>
                  </a:moveTo>
                  <a:cubicBezTo>
                    <a:pt x="43" y="1647"/>
                    <a:pt x="37" y="1623"/>
                    <a:pt x="32" y="1600"/>
                  </a:cubicBezTo>
                  <a:cubicBezTo>
                    <a:pt x="49" y="1596"/>
                    <a:pt x="49" y="1596"/>
                    <a:pt x="49" y="1596"/>
                  </a:cubicBezTo>
                  <a:cubicBezTo>
                    <a:pt x="54" y="1619"/>
                    <a:pt x="60" y="1642"/>
                    <a:pt x="67" y="1665"/>
                  </a:cubicBezTo>
                  <a:cubicBezTo>
                    <a:pt x="49" y="1670"/>
                    <a:pt x="49" y="1670"/>
                    <a:pt x="49" y="1670"/>
                  </a:cubicBezTo>
                  <a:moveTo>
                    <a:pt x="2574" y="1668"/>
                  </a:moveTo>
                  <a:cubicBezTo>
                    <a:pt x="2557" y="1664"/>
                    <a:pt x="2557" y="1664"/>
                    <a:pt x="2557" y="1664"/>
                  </a:cubicBezTo>
                  <a:cubicBezTo>
                    <a:pt x="2564" y="1641"/>
                    <a:pt x="2569" y="1618"/>
                    <a:pt x="2575" y="1594"/>
                  </a:cubicBezTo>
                  <a:cubicBezTo>
                    <a:pt x="2592" y="1598"/>
                    <a:pt x="2592" y="1598"/>
                    <a:pt x="2592" y="1598"/>
                  </a:cubicBezTo>
                  <a:cubicBezTo>
                    <a:pt x="2587" y="1622"/>
                    <a:pt x="2581" y="1645"/>
                    <a:pt x="2574" y="1668"/>
                  </a:cubicBezTo>
                  <a:moveTo>
                    <a:pt x="18" y="1529"/>
                  </a:moveTo>
                  <a:cubicBezTo>
                    <a:pt x="14" y="1505"/>
                    <a:pt x="10" y="1481"/>
                    <a:pt x="8" y="1457"/>
                  </a:cubicBezTo>
                  <a:cubicBezTo>
                    <a:pt x="26" y="1455"/>
                    <a:pt x="26" y="1455"/>
                    <a:pt x="26" y="1455"/>
                  </a:cubicBezTo>
                  <a:cubicBezTo>
                    <a:pt x="28" y="1479"/>
                    <a:pt x="31" y="1503"/>
                    <a:pt x="35" y="1526"/>
                  </a:cubicBezTo>
                  <a:cubicBezTo>
                    <a:pt x="18" y="1529"/>
                    <a:pt x="18" y="1529"/>
                    <a:pt x="18" y="1529"/>
                  </a:cubicBezTo>
                  <a:moveTo>
                    <a:pt x="2606" y="1527"/>
                  </a:moveTo>
                  <a:cubicBezTo>
                    <a:pt x="2588" y="1524"/>
                    <a:pt x="2588" y="1524"/>
                    <a:pt x="2588" y="1524"/>
                  </a:cubicBezTo>
                  <a:cubicBezTo>
                    <a:pt x="2592" y="1501"/>
                    <a:pt x="2595" y="1477"/>
                    <a:pt x="2598" y="1454"/>
                  </a:cubicBezTo>
                  <a:cubicBezTo>
                    <a:pt x="2616" y="1456"/>
                    <a:pt x="2616" y="1456"/>
                    <a:pt x="2616" y="1456"/>
                  </a:cubicBezTo>
                  <a:cubicBezTo>
                    <a:pt x="2613" y="1480"/>
                    <a:pt x="2610" y="1504"/>
                    <a:pt x="2606" y="1527"/>
                  </a:cubicBezTo>
                  <a:moveTo>
                    <a:pt x="2" y="1385"/>
                  </a:moveTo>
                  <a:cubicBezTo>
                    <a:pt x="0" y="1361"/>
                    <a:pt x="0" y="1337"/>
                    <a:pt x="0" y="1313"/>
                  </a:cubicBezTo>
                  <a:cubicBezTo>
                    <a:pt x="18" y="1313"/>
                    <a:pt x="18" y="1313"/>
                    <a:pt x="18" y="1313"/>
                  </a:cubicBezTo>
                  <a:cubicBezTo>
                    <a:pt x="18" y="1337"/>
                    <a:pt x="18" y="1361"/>
                    <a:pt x="20" y="1384"/>
                  </a:cubicBezTo>
                  <a:cubicBezTo>
                    <a:pt x="2" y="1385"/>
                    <a:pt x="2" y="1385"/>
                    <a:pt x="2" y="1385"/>
                  </a:cubicBezTo>
                  <a:moveTo>
                    <a:pt x="2622" y="1384"/>
                  </a:moveTo>
                  <a:cubicBezTo>
                    <a:pt x="2604" y="1383"/>
                    <a:pt x="2604" y="1383"/>
                    <a:pt x="2604" y="1383"/>
                  </a:cubicBezTo>
                  <a:cubicBezTo>
                    <a:pt x="2605" y="1359"/>
                    <a:pt x="2606" y="1335"/>
                    <a:pt x="2606" y="1312"/>
                  </a:cubicBezTo>
                  <a:cubicBezTo>
                    <a:pt x="2606" y="1309"/>
                    <a:pt x="2606" y="1309"/>
                    <a:pt x="2606" y="1309"/>
                  </a:cubicBezTo>
                  <a:cubicBezTo>
                    <a:pt x="2624" y="1309"/>
                    <a:pt x="2624" y="1309"/>
                    <a:pt x="2624" y="1309"/>
                  </a:cubicBezTo>
                  <a:cubicBezTo>
                    <a:pt x="2624" y="1312"/>
                    <a:pt x="2624" y="1312"/>
                    <a:pt x="2624" y="1312"/>
                  </a:cubicBezTo>
                  <a:cubicBezTo>
                    <a:pt x="2624" y="1336"/>
                    <a:pt x="2623" y="1360"/>
                    <a:pt x="2622" y="1384"/>
                  </a:cubicBezTo>
                  <a:moveTo>
                    <a:pt x="20" y="1242"/>
                  </a:moveTo>
                  <a:cubicBezTo>
                    <a:pt x="2" y="1241"/>
                    <a:pt x="2" y="1241"/>
                    <a:pt x="2" y="1241"/>
                  </a:cubicBezTo>
                  <a:cubicBezTo>
                    <a:pt x="3" y="1217"/>
                    <a:pt x="5" y="1192"/>
                    <a:pt x="7" y="1169"/>
                  </a:cubicBezTo>
                  <a:cubicBezTo>
                    <a:pt x="25" y="1171"/>
                    <a:pt x="25" y="1171"/>
                    <a:pt x="25" y="1171"/>
                  </a:cubicBezTo>
                  <a:cubicBezTo>
                    <a:pt x="23" y="1194"/>
                    <a:pt x="21" y="1218"/>
                    <a:pt x="20" y="1242"/>
                  </a:cubicBezTo>
                  <a:moveTo>
                    <a:pt x="2604" y="1237"/>
                  </a:moveTo>
                  <a:cubicBezTo>
                    <a:pt x="2602" y="1214"/>
                    <a:pt x="2600" y="1190"/>
                    <a:pt x="2598" y="1166"/>
                  </a:cubicBezTo>
                  <a:cubicBezTo>
                    <a:pt x="2615" y="1164"/>
                    <a:pt x="2615" y="1164"/>
                    <a:pt x="2615" y="1164"/>
                  </a:cubicBezTo>
                  <a:cubicBezTo>
                    <a:pt x="2618" y="1188"/>
                    <a:pt x="2620" y="1213"/>
                    <a:pt x="2621" y="1236"/>
                  </a:cubicBezTo>
                  <a:cubicBezTo>
                    <a:pt x="2604" y="1237"/>
                    <a:pt x="2604" y="1237"/>
                    <a:pt x="2604" y="1237"/>
                  </a:cubicBezTo>
                  <a:moveTo>
                    <a:pt x="35" y="1100"/>
                  </a:moveTo>
                  <a:cubicBezTo>
                    <a:pt x="17" y="1097"/>
                    <a:pt x="17" y="1097"/>
                    <a:pt x="17" y="1097"/>
                  </a:cubicBezTo>
                  <a:cubicBezTo>
                    <a:pt x="21" y="1073"/>
                    <a:pt x="26" y="1049"/>
                    <a:pt x="31" y="1026"/>
                  </a:cubicBezTo>
                  <a:cubicBezTo>
                    <a:pt x="48" y="1030"/>
                    <a:pt x="48" y="1030"/>
                    <a:pt x="48" y="1030"/>
                  </a:cubicBezTo>
                  <a:cubicBezTo>
                    <a:pt x="43" y="1053"/>
                    <a:pt x="39" y="1077"/>
                    <a:pt x="35" y="1100"/>
                  </a:cubicBezTo>
                  <a:moveTo>
                    <a:pt x="2588" y="1096"/>
                  </a:moveTo>
                  <a:cubicBezTo>
                    <a:pt x="2584" y="1073"/>
                    <a:pt x="2579" y="1049"/>
                    <a:pt x="2574" y="1026"/>
                  </a:cubicBezTo>
                  <a:cubicBezTo>
                    <a:pt x="2591" y="1022"/>
                    <a:pt x="2591" y="1022"/>
                    <a:pt x="2591" y="1022"/>
                  </a:cubicBezTo>
                  <a:cubicBezTo>
                    <a:pt x="2597" y="1045"/>
                    <a:pt x="2601" y="1069"/>
                    <a:pt x="2605" y="1093"/>
                  </a:cubicBezTo>
                  <a:cubicBezTo>
                    <a:pt x="2588" y="1096"/>
                    <a:pt x="2588" y="1096"/>
                    <a:pt x="2588" y="1096"/>
                  </a:cubicBezTo>
                  <a:moveTo>
                    <a:pt x="66" y="961"/>
                  </a:moveTo>
                  <a:cubicBezTo>
                    <a:pt x="49" y="956"/>
                    <a:pt x="49" y="956"/>
                    <a:pt x="49" y="956"/>
                  </a:cubicBezTo>
                  <a:cubicBezTo>
                    <a:pt x="55" y="933"/>
                    <a:pt x="62" y="910"/>
                    <a:pt x="70" y="887"/>
                  </a:cubicBezTo>
                  <a:cubicBezTo>
                    <a:pt x="87" y="893"/>
                    <a:pt x="87" y="893"/>
                    <a:pt x="87" y="893"/>
                  </a:cubicBezTo>
                  <a:cubicBezTo>
                    <a:pt x="79" y="915"/>
                    <a:pt x="72" y="938"/>
                    <a:pt x="66" y="961"/>
                  </a:cubicBezTo>
                  <a:moveTo>
                    <a:pt x="2556" y="957"/>
                  </a:moveTo>
                  <a:cubicBezTo>
                    <a:pt x="2550" y="934"/>
                    <a:pt x="2543" y="911"/>
                    <a:pt x="2535" y="889"/>
                  </a:cubicBezTo>
                  <a:cubicBezTo>
                    <a:pt x="2552" y="883"/>
                    <a:pt x="2552" y="883"/>
                    <a:pt x="2552" y="883"/>
                  </a:cubicBezTo>
                  <a:cubicBezTo>
                    <a:pt x="2560" y="906"/>
                    <a:pt x="2567" y="929"/>
                    <a:pt x="2574" y="952"/>
                  </a:cubicBezTo>
                  <a:cubicBezTo>
                    <a:pt x="2556" y="957"/>
                    <a:pt x="2556" y="957"/>
                    <a:pt x="2556" y="957"/>
                  </a:cubicBezTo>
                  <a:moveTo>
                    <a:pt x="112" y="826"/>
                  </a:moveTo>
                  <a:cubicBezTo>
                    <a:pt x="95" y="819"/>
                    <a:pt x="95" y="819"/>
                    <a:pt x="95" y="819"/>
                  </a:cubicBezTo>
                  <a:cubicBezTo>
                    <a:pt x="104" y="797"/>
                    <a:pt x="114" y="775"/>
                    <a:pt x="124" y="753"/>
                  </a:cubicBezTo>
                  <a:cubicBezTo>
                    <a:pt x="141" y="760"/>
                    <a:pt x="141" y="760"/>
                    <a:pt x="141" y="760"/>
                  </a:cubicBezTo>
                  <a:cubicBezTo>
                    <a:pt x="130" y="782"/>
                    <a:pt x="121" y="804"/>
                    <a:pt x="112" y="826"/>
                  </a:cubicBezTo>
                  <a:moveTo>
                    <a:pt x="2510" y="822"/>
                  </a:moveTo>
                  <a:cubicBezTo>
                    <a:pt x="2501" y="800"/>
                    <a:pt x="2491" y="778"/>
                    <a:pt x="2481" y="757"/>
                  </a:cubicBezTo>
                  <a:cubicBezTo>
                    <a:pt x="2497" y="749"/>
                    <a:pt x="2497" y="749"/>
                    <a:pt x="2497" y="749"/>
                  </a:cubicBezTo>
                  <a:cubicBezTo>
                    <a:pt x="2508" y="771"/>
                    <a:pt x="2517" y="793"/>
                    <a:pt x="2526" y="815"/>
                  </a:cubicBezTo>
                  <a:cubicBezTo>
                    <a:pt x="2510" y="822"/>
                    <a:pt x="2510" y="822"/>
                    <a:pt x="2510" y="822"/>
                  </a:cubicBezTo>
                  <a:moveTo>
                    <a:pt x="173" y="697"/>
                  </a:moveTo>
                  <a:cubicBezTo>
                    <a:pt x="157" y="688"/>
                    <a:pt x="157" y="688"/>
                    <a:pt x="157" y="688"/>
                  </a:cubicBezTo>
                  <a:cubicBezTo>
                    <a:pt x="168" y="667"/>
                    <a:pt x="181" y="646"/>
                    <a:pt x="193" y="626"/>
                  </a:cubicBezTo>
                  <a:cubicBezTo>
                    <a:pt x="208" y="635"/>
                    <a:pt x="208" y="635"/>
                    <a:pt x="208" y="635"/>
                  </a:cubicBezTo>
                  <a:cubicBezTo>
                    <a:pt x="196" y="655"/>
                    <a:pt x="184" y="676"/>
                    <a:pt x="173" y="697"/>
                  </a:cubicBezTo>
                  <a:moveTo>
                    <a:pt x="2449" y="694"/>
                  </a:moveTo>
                  <a:cubicBezTo>
                    <a:pt x="2438" y="673"/>
                    <a:pt x="2425" y="652"/>
                    <a:pt x="2413" y="632"/>
                  </a:cubicBezTo>
                  <a:cubicBezTo>
                    <a:pt x="2428" y="623"/>
                    <a:pt x="2428" y="623"/>
                    <a:pt x="2428" y="623"/>
                  </a:cubicBezTo>
                  <a:cubicBezTo>
                    <a:pt x="2441" y="643"/>
                    <a:pt x="2453" y="664"/>
                    <a:pt x="2465" y="685"/>
                  </a:cubicBezTo>
                  <a:cubicBezTo>
                    <a:pt x="2449" y="694"/>
                    <a:pt x="2449" y="694"/>
                    <a:pt x="2449" y="694"/>
                  </a:cubicBezTo>
                  <a:moveTo>
                    <a:pt x="247" y="575"/>
                  </a:moveTo>
                  <a:cubicBezTo>
                    <a:pt x="233" y="565"/>
                    <a:pt x="233" y="565"/>
                    <a:pt x="233" y="565"/>
                  </a:cubicBezTo>
                  <a:cubicBezTo>
                    <a:pt x="246" y="545"/>
                    <a:pt x="261" y="526"/>
                    <a:pt x="276" y="507"/>
                  </a:cubicBezTo>
                  <a:cubicBezTo>
                    <a:pt x="290" y="518"/>
                    <a:pt x="290" y="518"/>
                    <a:pt x="290" y="518"/>
                  </a:cubicBezTo>
                  <a:cubicBezTo>
                    <a:pt x="275" y="536"/>
                    <a:pt x="261" y="556"/>
                    <a:pt x="247" y="575"/>
                  </a:cubicBezTo>
                  <a:moveTo>
                    <a:pt x="2374" y="572"/>
                  </a:moveTo>
                  <a:cubicBezTo>
                    <a:pt x="2360" y="553"/>
                    <a:pt x="2346" y="534"/>
                    <a:pt x="2332" y="515"/>
                  </a:cubicBezTo>
                  <a:cubicBezTo>
                    <a:pt x="2346" y="504"/>
                    <a:pt x="2346" y="504"/>
                    <a:pt x="2346" y="504"/>
                  </a:cubicBezTo>
                  <a:cubicBezTo>
                    <a:pt x="2361" y="523"/>
                    <a:pt x="2375" y="543"/>
                    <a:pt x="2389" y="562"/>
                  </a:cubicBezTo>
                  <a:cubicBezTo>
                    <a:pt x="2374" y="572"/>
                    <a:pt x="2374" y="572"/>
                    <a:pt x="2374" y="572"/>
                  </a:cubicBezTo>
                  <a:moveTo>
                    <a:pt x="335" y="463"/>
                  </a:moveTo>
                  <a:cubicBezTo>
                    <a:pt x="322" y="451"/>
                    <a:pt x="322" y="451"/>
                    <a:pt x="322" y="451"/>
                  </a:cubicBezTo>
                  <a:cubicBezTo>
                    <a:pt x="337" y="433"/>
                    <a:pt x="354" y="415"/>
                    <a:pt x="370" y="398"/>
                  </a:cubicBezTo>
                  <a:cubicBezTo>
                    <a:pt x="383" y="410"/>
                    <a:pt x="383" y="410"/>
                    <a:pt x="383" y="410"/>
                  </a:cubicBezTo>
                  <a:cubicBezTo>
                    <a:pt x="367" y="427"/>
                    <a:pt x="351" y="445"/>
                    <a:pt x="335" y="463"/>
                  </a:cubicBezTo>
                  <a:moveTo>
                    <a:pt x="2286" y="460"/>
                  </a:moveTo>
                  <a:cubicBezTo>
                    <a:pt x="2271" y="442"/>
                    <a:pt x="2254" y="425"/>
                    <a:pt x="2238" y="408"/>
                  </a:cubicBezTo>
                  <a:cubicBezTo>
                    <a:pt x="2251" y="395"/>
                    <a:pt x="2251" y="395"/>
                    <a:pt x="2251" y="395"/>
                  </a:cubicBezTo>
                  <a:cubicBezTo>
                    <a:pt x="2267" y="413"/>
                    <a:pt x="2284" y="430"/>
                    <a:pt x="2300" y="448"/>
                  </a:cubicBezTo>
                  <a:cubicBezTo>
                    <a:pt x="2286" y="460"/>
                    <a:pt x="2286" y="460"/>
                    <a:pt x="2286" y="460"/>
                  </a:cubicBezTo>
                  <a:moveTo>
                    <a:pt x="434" y="360"/>
                  </a:moveTo>
                  <a:cubicBezTo>
                    <a:pt x="422" y="347"/>
                    <a:pt x="422" y="347"/>
                    <a:pt x="422" y="347"/>
                  </a:cubicBezTo>
                  <a:cubicBezTo>
                    <a:pt x="440" y="331"/>
                    <a:pt x="458" y="315"/>
                    <a:pt x="477" y="300"/>
                  </a:cubicBezTo>
                  <a:cubicBezTo>
                    <a:pt x="488" y="313"/>
                    <a:pt x="488" y="313"/>
                    <a:pt x="488" y="313"/>
                  </a:cubicBezTo>
                  <a:cubicBezTo>
                    <a:pt x="470" y="329"/>
                    <a:pt x="452" y="344"/>
                    <a:pt x="434" y="360"/>
                  </a:cubicBezTo>
                  <a:moveTo>
                    <a:pt x="2187" y="358"/>
                  </a:moveTo>
                  <a:cubicBezTo>
                    <a:pt x="2169" y="342"/>
                    <a:pt x="2151" y="326"/>
                    <a:pt x="2133" y="311"/>
                  </a:cubicBezTo>
                  <a:cubicBezTo>
                    <a:pt x="2144" y="298"/>
                    <a:pt x="2144" y="298"/>
                    <a:pt x="2144" y="298"/>
                  </a:cubicBezTo>
                  <a:cubicBezTo>
                    <a:pt x="2163" y="313"/>
                    <a:pt x="2181" y="329"/>
                    <a:pt x="2199" y="345"/>
                  </a:cubicBezTo>
                  <a:cubicBezTo>
                    <a:pt x="2187" y="358"/>
                    <a:pt x="2187" y="358"/>
                    <a:pt x="2187" y="358"/>
                  </a:cubicBezTo>
                  <a:moveTo>
                    <a:pt x="544" y="270"/>
                  </a:moveTo>
                  <a:cubicBezTo>
                    <a:pt x="534" y="255"/>
                    <a:pt x="534" y="255"/>
                    <a:pt x="534" y="255"/>
                  </a:cubicBezTo>
                  <a:cubicBezTo>
                    <a:pt x="553" y="241"/>
                    <a:pt x="573" y="227"/>
                    <a:pt x="593" y="214"/>
                  </a:cubicBezTo>
                  <a:cubicBezTo>
                    <a:pt x="603" y="229"/>
                    <a:pt x="603" y="229"/>
                    <a:pt x="603" y="229"/>
                  </a:cubicBezTo>
                  <a:cubicBezTo>
                    <a:pt x="583" y="242"/>
                    <a:pt x="563" y="256"/>
                    <a:pt x="544" y="270"/>
                  </a:cubicBezTo>
                  <a:moveTo>
                    <a:pt x="2076" y="268"/>
                  </a:moveTo>
                  <a:cubicBezTo>
                    <a:pt x="2057" y="254"/>
                    <a:pt x="2038" y="240"/>
                    <a:pt x="2018" y="227"/>
                  </a:cubicBezTo>
                  <a:cubicBezTo>
                    <a:pt x="2028" y="212"/>
                    <a:pt x="2028" y="212"/>
                    <a:pt x="2028" y="212"/>
                  </a:cubicBezTo>
                  <a:cubicBezTo>
                    <a:pt x="2048" y="225"/>
                    <a:pt x="2068" y="239"/>
                    <a:pt x="2087" y="253"/>
                  </a:cubicBezTo>
                  <a:cubicBezTo>
                    <a:pt x="2076" y="268"/>
                    <a:pt x="2076" y="268"/>
                    <a:pt x="2076" y="268"/>
                  </a:cubicBezTo>
                  <a:moveTo>
                    <a:pt x="663" y="191"/>
                  </a:moveTo>
                  <a:cubicBezTo>
                    <a:pt x="654" y="176"/>
                    <a:pt x="654" y="176"/>
                    <a:pt x="654" y="176"/>
                  </a:cubicBezTo>
                  <a:cubicBezTo>
                    <a:pt x="675" y="164"/>
                    <a:pt x="696" y="152"/>
                    <a:pt x="718" y="141"/>
                  </a:cubicBezTo>
                  <a:cubicBezTo>
                    <a:pt x="726" y="157"/>
                    <a:pt x="726" y="157"/>
                    <a:pt x="726" y="157"/>
                  </a:cubicBezTo>
                  <a:cubicBezTo>
                    <a:pt x="705" y="168"/>
                    <a:pt x="684" y="180"/>
                    <a:pt x="663" y="191"/>
                  </a:cubicBezTo>
                  <a:moveTo>
                    <a:pt x="1957" y="190"/>
                  </a:moveTo>
                  <a:cubicBezTo>
                    <a:pt x="1936" y="178"/>
                    <a:pt x="1915" y="166"/>
                    <a:pt x="1894" y="156"/>
                  </a:cubicBezTo>
                  <a:cubicBezTo>
                    <a:pt x="1902" y="140"/>
                    <a:pt x="1902" y="140"/>
                    <a:pt x="1902" y="140"/>
                  </a:cubicBezTo>
                  <a:cubicBezTo>
                    <a:pt x="1924" y="151"/>
                    <a:pt x="1945" y="162"/>
                    <a:pt x="1966" y="174"/>
                  </a:cubicBezTo>
                  <a:cubicBezTo>
                    <a:pt x="1957" y="190"/>
                    <a:pt x="1957" y="190"/>
                    <a:pt x="1957" y="190"/>
                  </a:cubicBezTo>
                  <a:moveTo>
                    <a:pt x="790" y="127"/>
                  </a:moveTo>
                  <a:cubicBezTo>
                    <a:pt x="783" y="111"/>
                    <a:pt x="783" y="111"/>
                    <a:pt x="783" y="111"/>
                  </a:cubicBezTo>
                  <a:cubicBezTo>
                    <a:pt x="805" y="101"/>
                    <a:pt x="827" y="92"/>
                    <a:pt x="850" y="83"/>
                  </a:cubicBezTo>
                  <a:cubicBezTo>
                    <a:pt x="856" y="100"/>
                    <a:pt x="856" y="100"/>
                    <a:pt x="856" y="100"/>
                  </a:cubicBezTo>
                  <a:cubicBezTo>
                    <a:pt x="834" y="108"/>
                    <a:pt x="812" y="117"/>
                    <a:pt x="790" y="127"/>
                  </a:cubicBezTo>
                  <a:moveTo>
                    <a:pt x="1830" y="125"/>
                  </a:moveTo>
                  <a:cubicBezTo>
                    <a:pt x="1808" y="116"/>
                    <a:pt x="1786" y="107"/>
                    <a:pt x="1763" y="99"/>
                  </a:cubicBezTo>
                  <a:cubicBezTo>
                    <a:pt x="1770" y="82"/>
                    <a:pt x="1770" y="82"/>
                    <a:pt x="1770" y="82"/>
                  </a:cubicBezTo>
                  <a:cubicBezTo>
                    <a:pt x="1792" y="90"/>
                    <a:pt x="1815" y="99"/>
                    <a:pt x="1837" y="109"/>
                  </a:cubicBezTo>
                  <a:cubicBezTo>
                    <a:pt x="1830" y="125"/>
                    <a:pt x="1830" y="125"/>
                    <a:pt x="1830" y="125"/>
                  </a:cubicBezTo>
                  <a:moveTo>
                    <a:pt x="923" y="77"/>
                  </a:moveTo>
                  <a:cubicBezTo>
                    <a:pt x="918" y="60"/>
                    <a:pt x="918" y="60"/>
                    <a:pt x="918" y="60"/>
                  </a:cubicBezTo>
                  <a:cubicBezTo>
                    <a:pt x="941" y="53"/>
                    <a:pt x="964" y="46"/>
                    <a:pt x="988" y="40"/>
                  </a:cubicBezTo>
                  <a:cubicBezTo>
                    <a:pt x="992" y="57"/>
                    <a:pt x="992" y="57"/>
                    <a:pt x="992" y="57"/>
                  </a:cubicBezTo>
                  <a:cubicBezTo>
                    <a:pt x="969" y="63"/>
                    <a:pt x="946" y="70"/>
                    <a:pt x="923" y="77"/>
                  </a:cubicBezTo>
                  <a:moveTo>
                    <a:pt x="1696" y="76"/>
                  </a:moveTo>
                  <a:cubicBezTo>
                    <a:pt x="1673" y="69"/>
                    <a:pt x="1650" y="62"/>
                    <a:pt x="1627" y="56"/>
                  </a:cubicBezTo>
                  <a:cubicBezTo>
                    <a:pt x="1632" y="39"/>
                    <a:pt x="1632" y="39"/>
                    <a:pt x="1632" y="39"/>
                  </a:cubicBezTo>
                  <a:cubicBezTo>
                    <a:pt x="1655" y="45"/>
                    <a:pt x="1678" y="51"/>
                    <a:pt x="1701" y="58"/>
                  </a:cubicBezTo>
                  <a:cubicBezTo>
                    <a:pt x="1696" y="76"/>
                    <a:pt x="1696" y="76"/>
                    <a:pt x="1696" y="76"/>
                  </a:cubicBezTo>
                  <a:moveTo>
                    <a:pt x="1061" y="42"/>
                  </a:moveTo>
                  <a:cubicBezTo>
                    <a:pt x="1058" y="24"/>
                    <a:pt x="1058" y="24"/>
                    <a:pt x="1058" y="24"/>
                  </a:cubicBezTo>
                  <a:cubicBezTo>
                    <a:pt x="1082" y="20"/>
                    <a:pt x="1106" y="16"/>
                    <a:pt x="1129" y="12"/>
                  </a:cubicBezTo>
                  <a:cubicBezTo>
                    <a:pt x="1132" y="30"/>
                    <a:pt x="1132" y="30"/>
                    <a:pt x="1132" y="30"/>
                  </a:cubicBezTo>
                  <a:cubicBezTo>
                    <a:pt x="1108" y="33"/>
                    <a:pt x="1085" y="37"/>
                    <a:pt x="1061" y="42"/>
                  </a:cubicBezTo>
                  <a:moveTo>
                    <a:pt x="1558" y="41"/>
                  </a:moveTo>
                  <a:cubicBezTo>
                    <a:pt x="1534" y="36"/>
                    <a:pt x="1511" y="33"/>
                    <a:pt x="1487" y="29"/>
                  </a:cubicBezTo>
                  <a:cubicBezTo>
                    <a:pt x="1490" y="12"/>
                    <a:pt x="1490" y="12"/>
                    <a:pt x="1490" y="12"/>
                  </a:cubicBezTo>
                  <a:cubicBezTo>
                    <a:pt x="1513" y="15"/>
                    <a:pt x="1537" y="19"/>
                    <a:pt x="1561" y="23"/>
                  </a:cubicBezTo>
                  <a:cubicBezTo>
                    <a:pt x="1558" y="41"/>
                    <a:pt x="1558" y="41"/>
                    <a:pt x="1558" y="41"/>
                  </a:cubicBezTo>
                  <a:moveTo>
                    <a:pt x="1203" y="22"/>
                  </a:moveTo>
                  <a:cubicBezTo>
                    <a:pt x="1201" y="4"/>
                    <a:pt x="1201" y="4"/>
                    <a:pt x="1201" y="4"/>
                  </a:cubicBezTo>
                  <a:cubicBezTo>
                    <a:pt x="1225" y="2"/>
                    <a:pt x="1249" y="1"/>
                    <a:pt x="1273" y="0"/>
                  </a:cubicBezTo>
                  <a:cubicBezTo>
                    <a:pt x="1274" y="18"/>
                    <a:pt x="1274" y="18"/>
                    <a:pt x="1274" y="18"/>
                  </a:cubicBezTo>
                  <a:cubicBezTo>
                    <a:pt x="1250" y="19"/>
                    <a:pt x="1226" y="20"/>
                    <a:pt x="1203" y="22"/>
                  </a:cubicBezTo>
                  <a:moveTo>
                    <a:pt x="1416" y="22"/>
                  </a:moveTo>
                  <a:cubicBezTo>
                    <a:pt x="1393" y="20"/>
                    <a:pt x="1369" y="19"/>
                    <a:pt x="1345" y="18"/>
                  </a:cubicBezTo>
                  <a:cubicBezTo>
                    <a:pt x="1346" y="0"/>
                    <a:pt x="1346" y="0"/>
                    <a:pt x="1346" y="0"/>
                  </a:cubicBezTo>
                  <a:cubicBezTo>
                    <a:pt x="1370" y="1"/>
                    <a:pt x="1394" y="2"/>
                    <a:pt x="1418" y="4"/>
                  </a:cubicBezTo>
                  <a:cubicBezTo>
                    <a:pt x="1416" y="22"/>
                    <a:pt x="1416" y="22"/>
                    <a:pt x="1416" y="22"/>
                  </a:cubicBezTo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3" name="ïṡḷiḋê"/>
            <p:cNvSpPr/>
            <p:nvPr/>
          </p:nvSpPr>
          <p:spPr bwMode="auto">
            <a:xfrm>
              <a:off x="5486401" y="1520826"/>
              <a:ext cx="1189037" cy="1206500"/>
            </a:xfrm>
            <a:custGeom>
              <a:avLst/>
              <a:gdLst>
                <a:gd name="T0" fmla="*/ 856 w 856"/>
                <a:gd name="T1" fmla="*/ 732 h 868"/>
                <a:gd name="T2" fmla="*/ 737 w 856"/>
                <a:gd name="T3" fmla="*/ 868 h 868"/>
                <a:gd name="T4" fmla="*/ 119 w 856"/>
                <a:gd name="T5" fmla="*/ 868 h 868"/>
                <a:gd name="T6" fmla="*/ 0 w 856"/>
                <a:gd name="T7" fmla="*/ 732 h 868"/>
                <a:gd name="T8" fmla="*/ 0 w 856"/>
                <a:gd name="T9" fmla="*/ 293 h 868"/>
                <a:gd name="T10" fmla="*/ 396 w 856"/>
                <a:gd name="T11" fmla="*/ 10 h 868"/>
                <a:gd name="T12" fmla="*/ 452 w 856"/>
                <a:gd name="T13" fmla="*/ 9 h 868"/>
                <a:gd name="T14" fmla="*/ 856 w 856"/>
                <a:gd name="T15" fmla="*/ 293 h 868"/>
                <a:gd name="T16" fmla="*/ 856 w 856"/>
                <a:gd name="T17" fmla="*/ 732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6" h="868">
                  <a:moveTo>
                    <a:pt x="856" y="732"/>
                  </a:moveTo>
                  <a:cubicBezTo>
                    <a:pt x="856" y="807"/>
                    <a:pt x="803" y="868"/>
                    <a:pt x="737" y="868"/>
                  </a:cubicBezTo>
                  <a:cubicBezTo>
                    <a:pt x="119" y="868"/>
                    <a:pt x="119" y="868"/>
                    <a:pt x="119" y="868"/>
                  </a:cubicBezTo>
                  <a:cubicBezTo>
                    <a:pt x="54" y="868"/>
                    <a:pt x="0" y="807"/>
                    <a:pt x="0" y="732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0" y="230"/>
                    <a:pt x="301" y="62"/>
                    <a:pt x="396" y="10"/>
                  </a:cubicBezTo>
                  <a:cubicBezTo>
                    <a:pt x="414" y="1"/>
                    <a:pt x="435" y="0"/>
                    <a:pt x="452" y="9"/>
                  </a:cubicBezTo>
                  <a:cubicBezTo>
                    <a:pt x="546" y="60"/>
                    <a:pt x="856" y="230"/>
                    <a:pt x="856" y="293"/>
                  </a:cubicBezTo>
                  <a:lnTo>
                    <a:pt x="856" y="732"/>
                  </a:ln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4" name="ïsḷîďe"/>
            <p:cNvSpPr/>
            <p:nvPr/>
          </p:nvSpPr>
          <p:spPr bwMode="auto">
            <a:xfrm>
              <a:off x="5626101" y="1631951"/>
              <a:ext cx="912812" cy="1071563"/>
            </a:xfrm>
            <a:custGeom>
              <a:avLst/>
              <a:gdLst>
                <a:gd name="T0" fmla="*/ 608 w 657"/>
                <a:gd name="T1" fmla="*/ 0 h 772"/>
                <a:gd name="T2" fmla="*/ 493 w 657"/>
                <a:gd name="T3" fmla="*/ 0 h 772"/>
                <a:gd name="T4" fmla="*/ 164 w 657"/>
                <a:gd name="T5" fmla="*/ 0 h 772"/>
                <a:gd name="T6" fmla="*/ 49 w 657"/>
                <a:gd name="T7" fmla="*/ 0 h 772"/>
                <a:gd name="T8" fmla="*/ 0 w 657"/>
                <a:gd name="T9" fmla="*/ 37 h 772"/>
                <a:gd name="T10" fmla="*/ 0 w 657"/>
                <a:gd name="T11" fmla="*/ 153 h 772"/>
                <a:gd name="T12" fmla="*/ 0 w 657"/>
                <a:gd name="T13" fmla="*/ 735 h 772"/>
                <a:gd name="T14" fmla="*/ 49 w 657"/>
                <a:gd name="T15" fmla="*/ 772 h 772"/>
                <a:gd name="T16" fmla="*/ 49 w 657"/>
                <a:gd name="T17" fmla="*/ 772 h 772"/>
                <a:gd name="T18" fmla="*/ 608 w 657"/>
                <a:gd name="T19" fmla="*/ 772 h 772"/>
                <a:gd name="T20" fmla="*/ 608 w 657"/>
                <a:gd name="T21" fmla="*/ 772 h 772"/>
                <a:gd name="T22" fmla="*/ 656 w 657"/>
                <a:gd name="T23" fmla="*/ 739 h 772"/>
                <a:gd name="T24" fmla="*/ 657 w 657"/>
                <a:gd name="T25" fmla="*/ 735 h 772"/>
                <a:gd name="T26" fmla="*/ 657 w 657"/>
                <a:gd name="T27" fmla="*/ 153 h 772"/>
                <a:gd name="T28" fmla="*/ 657 w 657"/>
                <a:gd name="T29" fmla="*/ 37 h 772"/>
                <a:gd name="T30" fmla="*/ 608 w 657"/>
                <a:gd name="T31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7" h="772">
                  <a:moveTo>
                    <a:pt x="608" y="0"/>
                  </a:moveTo>
                  <a:cubicBezTo>
                    <a:pt x="493" y="0"/>
                    <a:pt x="493" y="0"/>
                    <a:pt x="493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17"/>
                    <a:pt x="0" y="37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735"/>
                    <a:pt x="0" y="735"/>
                    <a:pt x="0" y="735"/>
                  </a:cubicBezTo>
                  <a:cubicBezTo>
                    <a:pt x="0" y="756"/>
                    <a:pt x="22" y="772"/>
                    <a:pt x="49" y="772"/>
                  </a:cubicBezTo>
                  <a:cubicBezTo>
                    <a:pt x="49" y="772"/>
                    <a:pt x="49" y="772"/>
                    <a:pt x="49" y="772"/>
                  </a:cubicBezTo>
                  <a:cubicBezTo>
                    <a:pt x="608" y="772"/>
                    <a:pt x="608" y="772"/>
                    <a:pt x="608" y="772"/>
                  </a:cubicBezTo>
                  <a:cubicBezTo>
                    <a:pt x="608" y="772"/>
                    <a:pt x="608" y="772"/>
                    <a:pt x="608" y="772"/>
                  </a:cubicBezTo>
                  <a:cubicBezTo>
                    <a:pt x="633" y="772"/>
                    <a:pt x="654" y="758"/>
                    <a:pt x="656" y="739"/>
                  </a:cubicBezTo>
                  <a:cubicBezTo>
                    <a:pt x="657" y="737"/>
                    <a:pt x="657" y="736"/>
                    <a:pt x="657" y="735"/>
                  </a:cubicBezTo>
                  <a:cubicBezTo>
                    <a:pt x="657" y="153"/>
                    <a:pt x="657" y="153"/>
                    <a:pt x="657" y="153"/>
                  </a:cubicBezTo>
                  <a:cubicBezTo>
                    <a:pt x="657" y="37"/>
                    <a:pt x="657" y="37"/>
                    <a:pt x="657" y="37"/>
                  </a:cubicBezTo>
                  <a:cubicBezTo>
                    <a:pt x="657" y="17"/>
                    <a:pt x="635" y="0"/>
                    <a:pt x="608" y="0"/>
                  </a:cubicBezTo>
                  <a:close/>
                </a:path>
              </a:pathLst>
            </a:custGeom>
            <a:solidFill>
              <a:srgbClr val="ED8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5" name="íşļîďé"/>
            <p:cNvSpPr/>
            <p:nvPr/>
          </p:nvSpPr>
          <p:spPr bwMode="auto">
            <a:xfrm>
              <a:off x="5762626" y="1749426"/>
              <a:ext cx="655637" cy="190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6" name="îṡļiḓe"/>
            <p:cNvSpPr/>
            <p:nvPr/>
          </p:nvSpPr>
          <p:spPr bwMode="auto">
            <a:xfrm>
              <a:off x="5762626" y="1844676"/>
              <a:ext cx="455612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7" name="ïṡlïdê"/>
            <p:cNvSpPr/>
            <p:nvPr/>
          </p:nvSpPr>
          <p:spPr bwMode="auto">
            <a:xfrm>
              <a:off x="5762626" y="1944689"/>
              <a:ext cx="401637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8" name="îś1îḋé"/>
            <p:cNvSpPr/>
            <p:nvPr/>
          </p:nvSpPr>
          <p:spPr bwMode="auto">
            <a:xfrm>
              <a:off x="5762626" y="2033589"/>
              <a:ext cx="601662" cy="20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9" name="îṥḻiďè"/>
            <p:cNvSpPr/>
            <p:nvPr/>
          </p:nvSpPr>
          <p:spPr bwMode="auto">
            <a:xfrm>
              <a:off x="5762626" y="2122489"/>
              <a:ext cx="577850" cy="190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0" name="íṩḻiďê"/>
            <p:cNvSpPr/>
            <p:nvPr/>
          </p:nvSpPr>
          <p:spPr bwMode="auto">
            <a:xfrm>
              <a:off x="5762626" y="2214564"/>
              <a:ext cx="401637" cy="190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1" name="íṧľïde"/>
            <p:cNvSpPr/>
            <p:nvPr/>
          </p:nvSpPr>
          <p:spPr bwMode="auto">
            <a:xfrm>
              <a:off x="5762626" y="2305051"/>
              <a:ext cx="601662" cy="17463"/>
            </a:xfrm>
            <a:prstGeom prst="rect">
              <a:avLst/>
            </a:prstGeom>
            <a:solidFill>
              <a:srgbClr val="113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2" name="iŝļíḋê"/>
            <p:cNvSpPr/>
            <p:nvPr/>
          </p:nvSpPr>
          <p:spPr bwMode="auto">
            <a:xfrm>
              <a:off x="5762626" y="2390776"/>
              <a:ext cx="577850" cy="20638"/>
            </a:xfrm>
            <a:prstGeom prst="rect">
              <a:avLst/>
            </a:prstGeom>
            <a:solidFill>
              <a:srgbClr val="113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3" name="î$ḻïďé"/>
            <p:cNvSpPr/>
            <p:nvPr/>
          </p:nvSpPr>
          <p:spPr bwMode="auto">
            <a:xfrm>
              <a:off x="6081713" y="1943101"/>
              <a:ext cx="593725" cy="784225"/>
            </a:xfrm>
            <a:custGeom>
              <a:avLst/>
              <a:gdLst>
                <a:gd name="T0" fmla="*/ 428 w 428"/>
                <a:gd name="T1" fmla="*/ 0 h 565"/>
                <a:gd name="T2" fmla="*/ 428 w 428"/>
                <a:gd name="T3" fmla="*/ 436 h 565"/>
                <a:gd name="T4" fmla="*/ 400 w 428"/>
                <a:gd name="T5" fmla="*/ 517 h 565"/>
                <a:gd name="T6" fmla="*/ 316 w 428"/>
                <a:gd name="T7" fmla="*/ 565 h 565"/>
                <a:gd name="T8" fmla="*/ 0 w 428"/>
                <a:gd name="T9" fmla="*/ 253 h 565"/>
                <a:gd name="T10" fmla="*/ 428 w 428"/>
                <a:gd name="T11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8" h="565">
                  <a:moveTo>
                    <a:pt x="428" y="0"/>
                  </a:moveTo>
                  <a:cubicBezTo>
                    <a:pt x="428" y="436"/>
                    <a:pt x="428" y="436"/>
                    <a:pt x="428" y="436"/>
                  </a:cubicBezTo>
                  <a:cubicBezTo>
                    <a:pt x="425" y="472"/>
                    <a:pt x="414" y="498"/>
                    <a:pt x="400" y="517"/>
                  </a:cubicBezTo>
                  <a:cubicBezTo>
                    <a:pt x="367" y="561"/>
                    <a:pt x="316" y="565"/>
                    <a:pt x="316" y="565"/>
                  </a:cubicBezTo>
                  <a:cubicBezTo>
                    <a:pt x="0" y="253"/>
                    <a:pt x="0" y="253"/>
                    <a:pt x="0" y="253"/>
                  </a:cubicBezTo>
                  <a:lnTo>
                    <a:pt x="428" y="0"/>
                  </a:lnTo>
                  <a:close/>
                </a:path>
              </a:pathLst>
            </a:cu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4" name="išḷiďè"/>
            <p:cNvSpPr/>
            <p:nvPr/>
          </p:nvSpPr>
          <p:spPr bwMode="auto">
            <a:xfrm>
              <a:off x="5486401" y="1943101"/>
              <a:ext cx="595312" cy="784225"/>
            </a:xfrm>
            <a:custGeom>
              <a:avLst/>
              <a:gdLst>
                <a:gd name="T0" fmla="*/ 428 w 428"/>
                <a:gd name="T1" fmla="*/ 253 h 565"/>
                <a:gd name="T2" fmla="*/ 415 w 428"/>
                <a:gd name="T3" fmla="*/ 267 h 565"/>
                <a:gd name="T4" fmla="*/ 113 w 428"/>
                <a:gd name="T5" fmla="*/ 565 h 565"/>
                <a:gd name="T6" fmla="*/ 29 w 428"/>
                <a:gd name="T7" fmla="*/ 519 h 565"/>
                <a:gd name="T8" fmla="*/ 29 w 428"/>
                <a:gd name="T9" fmla="*/ 518 h 565"/>
                <a:gd name="T10" fmla="*/ 28 w 428"/>
                <a:gd name="T11" fmla="*/ 517 h 565"/>
                <a:gd name="T12" fmla="*/ 27 w 428"/>
                <a:gd name="T13" fmla="*/ 516 h 565"/>
                <a:gd name="T14" fmla="*/ 25 w 428"/>
                <a:gd name="T15" fmla="*/ 512 h 565"/>
                <a:gd name="T16" fmla="*/ 24 w 428"/>
                <a:gd name="T17" fmla="*/ 511 h 565"/>
                <a:gd name="T18" fmla="*/ 0 w 428"/>
                <a:gd name="T19" fmla="*/ 436 h 565"/>
                <a:gd name="T20" fmla="*/ 0 w 428"/>
                <a:gd name="T21" fmla="*/ 0 h 565"/>
                <a:gd name="T22" fmla="*/ 353 w 428"/>
                <a:gd name="T23" fmla="*/ 209 h 565"/>
                <a:gd name="T24" fmla="*/ 360 w 428"/>
                <a:gd name="T25" fmla="*/ 213 h 565"/>
                <a:gd name="T26" fmla="*/ 425 w 428"/>
                <a:gd name="T27" fmla="*/ 251 h 565"/>
                <a:gd name="T28" fmla="*/ 428 w 428"/>
                <a:gd name="T29" fmla="*/ 253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8" h="565">
                  <a:moveTo>
                    <a:pt x="428" y="253"/>
                  </a:moveTo>
                  <a:cubicBezTo>
                    <a:pt x="415" y="267"/>
                    <a:pt x="415" y="267"/>
                    <a:pt x="415" y="267"/>
                  </a:cubicBezTo>
                  <a:cubicBezTo>
                    <a:pt x="113" y="565"/>
                    <a:pt x="113" y="565"/>
                    <a:pt x="113" y="565"/>
                  </a:cubicBezTo>
                  <a:cubicBezTo>
                    <a:pt x="113" y="565"/>
                    <a:pt x="63" y="561"/>
                    <a:pt x="29" y="519"/>
                  </a:cubicBezTo>
                  <a:cubicBezTo>
                    <a:pt x="29" y="518"/>
                    <a:pt x="29" y="518"/>
                    <a:pt x="29" y="518"/>
                  </a:cubicBezTo>
                  <a:cubicBezTo>
                    <a:pt x="29" y="518"/>
                    <a:pt x="28" y="517"/>
                    <a:pt x="28" y="517"/>
                  </a:cubicBezTo>
                  <a:cubicBezTo>
                    <a:pt x="28" y="517"/>
                    <a:pt x="27" y="516"/>
                    <a:pt x="27" y="516"/>
                  </a:cubicBezTo>
                  <a:cubicBezTo>
                    <a:pt x="26" y="515"/>
                    <a:pt x="26" y="514"/>
                    <a:pt x="25" y="512"/>
                  </a:cubicBezTo>
                  <a:cubicBezTo>
                    <a:pt x="25" y="512"/>
                    <a:pt x="24" y="512"/>
                    <a:pt x="24" y="511"/>
                  </a:cubicBezTo>
                  <a:cubicBezTo>
                    <a:pt x="12" y="493"/>
                    <a:pt x="3" y="469"/>
                    <a:pt x="0" y="43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3" y="209"/>
                    <a:pt x="353" y="209"/>
                    <a:pt x="353" y="209"/>
                  </a:cubicBezTo>
                  <a:cubicBezTo>
                    <a:pt x="360" y="213"/>
                    <a:pt x="360" y="213"/>
                    <a:pt x="360" y="213"/>
                  </a:cubicBezTo>
                  <a:cubicBezTo>
                    <a:pt x="425" y="251"/>
                    <a:pt x="425" y="251"/>
                    <a:pt x="425" y="251"/>
                  </a:cubicBezTo>
                  <a:lnTo>
                    <a:pt x="428" y="253"/>
                  </a:lnTo>
                  <a:close/>
                </a:path>
              </a:pathLst>
            </a:cu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5" name="ïṩļiḓè"/>
            <p:cNvSpPr/>
            <p:nvPr/>
          </p:nvSpPr>
          <p:spPr bwMode="auto">
            <a:xfrm>
              <a:off x="5526088" y="2293939"/>
              <a:ext cx="1111250" cy="433388"/>
            </a:xfrm>
            <a:custGeom>
              <a:avLst/>
              <a:gdLst>
                <a:gd name="T0" fmla="*/ 800 w 800"/>
                <a:gd name="T1" fmla="*/ 264 h 312"/>
                <a:gd name="T2" fmla="*/ 716 w 800"/>
                <a:gd name="T3" fmla="*/ 312 h 312"/>
                <a:gd name="T4" fmla="*/ 85 w 800"/>
                <a:gd name="T5" fmla="*/ 312 h 312"/>
                <a:gd name="T6" fmla="*/ 0 w 800"/>
                <a:gd name="T7" fmla="*/ 264 h 312"/>
                <a:gd name="T8" fmla="*/ 400 w 800"/>
                <a:gd name="T9" fmla="*/ 0 h 312"/>
                <a:gd name="T10" fmla="*/ 800 w 800"/>
                <a:gd name="T11" fmla="*/ 26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0" h="312">
                  <a:moveTo>
                    <a:pt x="800" y="264"/>
                  </a:moveTo>
                  <a:cubicBezTo>
                    <a:pt x="767" y="308"/>
                    <a:pt x="716" y="312"/>
                    <a:pt x="716" y="312"/>
                  </a:cubicBezTo>
                  <a:cubicBezTo>
                    <a:pt x="85" y="312"/>
                    <a:pt x="85" y="312"/>
                    <a:pt x="85" y="312"/>
                  </a:cubicBezTo>
                  <a:cubicBezTo>
                    <a:pt x="85" y="312"/>
                    <a:pt x="33" y="308"/>
                    <a:pt x="0" y="264"/>
                  </a:cubicBezTo>
                  <a:cubicBezTo>
                    <a:pt x="400" y="0"/>
                    <a:pt x="400" y="0"/>
                    <a:pt x="400" y="0"/>
                  </a:cubicBezTo>
                  <a:lnTo>
                    <a:pt x="800" y="264"/>
                  </a:lnTo>
                  <a:close/>
                </a:path>
              </a:pathLst>
            </a:cu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6" name="íṧļíḋè"/>
            <p:cNvSpPr/>
            <p:nvPr/>
          </p:nvSpPr>
          <p:spPr bwMode="auto">
            <a:xfrm>
              <a:off x="5519738" y="2233614"/>
              <a:ext cx="466725" cy="428625"/>
            </a:xfrm>
            <a:custGeom>
              <a:avLst/>
              <a:gdLst>
                <a:gd name="T0" fmla="*/ 336 w 336"/>
                <a:gd name="T1" fmla="*/ 4 h 309"/>
                <a:gd name="T2" fmla="*/ 336 w 336"/>
                <a:gd name="T3" fmla="*/ 4 h 309"/>
                <a:gd name="T4" fmla="*/ 321 w 336"/>
                <a:gd name="T5" fmla="*/ 18 h 309"/>
                <a:gd name="T6" fmla="*/ 5 w 336"/>
                <a:gd name="T7" fmla="*/ 309 h 309"/>
                <a:gd name="T8" fmla="*/ 4 w 336"/>
                <a:gd name="T9" fmla="*/ 308 h 309"/>
                <a:gd name="T10" fmla="*/ 3 w 336"/>
                <a:gd name="T11" fmla="*/ 307 h 309"/>
                <a:gd name="T12" fmla="*/ 1 w 336"/>
                <a:gd name="T13" fmla="*/ 303 h 309"/>
                <a:gd name="T14" fmla="*/ 0 w 336"/>
                <a:gd name="T15" fmla="*/ 302 h 309"/>
                <a:gd name="T16" fmla="*/ 329 w 336"/>
                <a:gd name="T17" fmla="*/ 0 h 309"/>
                <a:gd name="T18" fmla="*/ 329 w 336"/>
                <a:gd name="T19" fmla="*/ 0 h 309"/>
                <a:gd name="T20" fmla="*/ 336 w 336"/>
                <a:gd name="T21" fmla="*/ 4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6" h="309">
                  <a:moveTo>
                    <a:pt x="336" y="4"/>
                  </a:moveTo>
                  <a:cubicBezTo>
                    <a:pt x="336" y="4"/>
                    <a:pt x="336" y="4"/>
                    <a:pt x="336" y="4"/>
                  </a:cubicBezTo>
                  <a:cubicBezTo>
                    <a:pt x="321" y="18"/>
                    <a:pt x="321" y="18"/>
                    <a:pt x="321" y="18"/>
                  </a:cubicBezTo>
                  <a:cubicBezTo>
                    <a:pt x="5" y="309"/>
                    <a:pt x="5" y="309"/>
                    <a:pt x="5" y="309"/>
                  </a:cubicBezTo>
                  <a:cubicBezTo>
                    <a:pt x="5" y="309"/>
                    <a:pt x="4" y="308"/>
                    <a:pt x="4" y="308"/>
                  </a:cubicBezTo>
                  <a:cubicBezTo>
                    <a:pt x="4" y="308"/>
                    <a:pt x="3" y="307"/>
                    <a:pt x="3" y="307"/>
                  </a:cubicBezTo>
                  <a:cubicBezTo>
                    <a:pt x="2" y="306"/>
                    <a:pt x="2" y="305"/>
                    <a:pt x="1" y="303"/>
                  </a:cubicBezTo>
                  <a:cubicBezTo>
                    <a:pt x="1" y="303"/>
                    <a:pt x="0" y="303"/>
                    <a:pt x="0" y="302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29" y="0"/>
                    <a:pt x="329" y="0"/>
                    <a:pt x="329" y="0"/>
                  </a:cubicBezTo>
                  <a:lnTo>
                    <a:pt x="336" y="4"/>
                  </a:ln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7" name="îŝliḑè"/>
            <p:cNvSpPr/>
            <p:nvPr/>
          </p:nvSpPr>
          <p:spPr bwMode="auto">
            <a:xfrm>
              <a:off x="6173788" y="2233614"/>
              <a:ext cx="468312" cy="430213"/>
            </a:xfrm>
            <a:custGeom>
              <a:avLst/>
              <a:gdLst>
                <a:gd name="T0" fmla="*/ 0 w 336"/>
                <a:gd name="T1" fmla="*/ 4 h 309"/>
                <a:gd name="T2" fmla="*/ 0 w 336"/>
                <a:gd name="T3" fmla="*/ 4 h 309"/>
                <a:gd name="T4" fmla="*/ 15 w 336"/>
                <a:gd name="T5" fmla="*/ 18 h 309"/>
                <a:gd name="T6" fmla="*/ 331 w 336"/>
                <a:gd name="T7" fmla="*/ 309 h 309"/>
                <a:gd name="T8" fmla="*/ 332 w 336"/>
                <a:gd name="T9" fmla="*/ 308 h 309"/>
                <a:gd name="T10" fmla="*/ 333 w 336"/>
                <a:gd name="T11" fmla="*/ 307 h 309"/>
                <a:gd name="T12" fmla="*/ 335 w 336"/>
                <a:gd name="T13" fmla="*/ 304 h 309"/>
                <a:gd name="T14" fmla="*/ 336 w 336"/>
                <a:gd name="T15" fmla="*/ 302 h 309"/>
                <a:gd name="T16" fmla="*/ 7 w 336"/>
                <a:gd name="T17" fmla="*/ 0 h 309"/>
                <a:gd name="T18" fmla="*/ 7 w 336"/>
                <a:gd name="T19" fmla="*/ 0 h 309"/>
                <a:gd name="T20" fmla="*/ 0 w 336"/>
                <a:gd name="T21" fmla="*/ 4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6" h="309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331" y="309"/>
                    <a:pt x="331" y="309"/>
                    <a:pt x="331" y="309"/>
                  </a:cubicBezTo>
                  <a:cubicBezTo>
                    <a:pt x="331" y="309"/>
                    <a:pt x="332" y="308"/>
                    <a:pt x="332" y="308"/>
                  </a:cubicBezTo>
                  <a:cubicBezTo>
                    <a:pt x="332" y="308"/>
                    <a:pt x="333" y="307"/>
                    <a:pt x="333" y="307"/>
                  </a:cubicBezTo>
                  <a:cubicBezTo>
                    <a:pt x="334" y="306"/>
                    <a:pt x="335" y="305"/>
                    <a:pt x="335" y="304"/>
                  </a:cubicBezTo>
                  <a:cubicBezTo>
                    <a:pt x="336" y="303"/>
                    <a:pt x="336" y="303"/>
                    <a:pt x="336" y="30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8" name="ïśliḑé"/>
            <p:cNvSpPr/>
            <p:nvPr/>
          </p:nvSpPr>
          <p:spPr bwMode="auto">
            <a:xfrm>
              <a:off x="7151688" y="4441826"/>
              <a:ext cx="882650" cy="1042988"/>
            </a:xfrm>
            <a:custGeom>
              <a:avLst/>
              <a:gdLst>
                <a:gd name="T0" fmla="*/ 603 w 635"/>
                <a:gd name="T1" fmla="*/ 2 h 751"/>
                <a:gd name="T2" fmla="*/ 598 w 635"/>
                <a:gd name="T3" fmla="*/ 1 h 751"/>
                <a:gd name="T4" fmla="*/ 596 w 635"/>
                <a:gd name="T5" fmla="*/ 1 h 751"/>
                <a:gd name="T6" fmla="*/ 593 w 635"/>
                <a:gd name="T7" fmla="*/ 1 h 751"/>
                <a:gd name="T8" fmla="*/ 42 w 635"/>
                <a:gd name="T9" fmla="*/ 0 h 751"/>
                <a:gd name="T10" fmla="*/ 40 w 635"/>
                <a:gd name="T11" fmla="*/ 0 h 751"/>
                <a:gd name="T12" fmla="*/ 38 w 635"/>
                <a:gd name="T13" fmla="*/ 0 h 751"/>
                <a:gd name="T14" fmla="*/ 33 w 635"/>
                <a:gd name="T15" fmla="*/ 1 h 751"/>
                <a:gd name="T16" fmla="*/ 0 w 635"/>
                <a:gd name="T17" fmla="*/ 40 h 751"/>
                <a:gd name="T18" fmla="*/ 0 w 635"/>
                <a:gd name="T19" fmla="*/ 222 h 751"/>
                <a:gd name="T20" fmla="*/ 0 w 635"/>
                <a:gd name="T21" fmla="*/ 710 h 751"/>
                <a:gd name="T22" fmla="*/ 41 w 635"/>
                <a:gd name="T23" fmla="*/ 751 h 751"/>
                <a:gd name="T24" fmla="*/ 593 w 635"/>
                <a:gd name="T25" fmla="*/ 751 h 751"/>
                <a:gd name="T26" fmla="*/ 634 w 635"/>
                <a:gd name="T27" fmla="*/ 711 h 751"/>
                <a:gd name="T28" fmla="*/ 635 w 635"/>
                <a:gd name="T29" fmla="*/ 223 h 751"/>
                <a:gd name="T30" fmla="*/ 635 w 635"/>
                <a:gd name="T31" fmla="*/ 41 h 751"/>
                <a:gd name="T32" fmla="*/ 603 w 635"/>
                <a:gd name="T33" fmla="*/ 2 h 751"/>
                <a:gd name="T34" fmla="*/ 46 w 635"/>
                <a:gd name="T35" fmla="*/ 40 h 751"/>
                <a:gd name="T36" fmla="*/ 593 w 635"/>
                <a:gd name="T37" fmla="*/ 41 h 751"/>
                <a:gd name="T38" fmla="*/ 593 w 635"/>
                <a:gd name="T39" fmla="*/ 195 h 751"/>
                <a:gd name="T40" fmla="*/ 46 w 635"/>
                <a:gd name="T41" fmla="*/ 194 h 751"/>
                <a:gd name="T42" fmla="*/ 46 w 635"/>
                <a:gd name="T43" fmla="*/ 40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5" h="751">
                  <a:moveTo>
                    <a:pt x="603" y="2"/>
                  </a:moveTo>
                  <a:cubicBezTo>
                    <a:pt x="601" y="1"/>
                    <a:pt x="599" y="1"/>
                    <a:pt x="598" y="1"/>
                  </a:cubicBezTo>
                  <a:cubicBezTo>
                    <a:pt x="597" y="1"/>
                    <a:pt x="596" y="1"/>
                    <a:pt x="596" y="1"/>
                  </a:cubicBezTo>
                  <a:cubicBezTo>
                    <a:pt x="595" y="1"/>
                    <a:pt x="594" y="1"/>
                    <a:pt x="593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0" y="0"/>
                    <a:pt x="40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6" y="0"/>
                    <a:pt x="34" y="1"/>
                    <a:pt x="33" y="1"/>
                  </a:cubicBezTo>
                  <a:cubicBezTo>
                    <a:pt x="14" y="5"/>
                    <a:pt x="0" y="21"/>
                    <a:pt x="0" y="40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710"/>
                    <a:pt x="0" y="710"/>
                    <a:pt x="0" y="710"/>
                  </a:cubicBezTo>
                  <a:cubicBezTo>
                    <a:pt x="0" y="733"/>
                    <a:pt x="19" y="751"/>
                    <a:pt x="41" y="751"/>
                  </a:cubicBezTo>
                  <a:cubicBezTo>
                    <a:pt x="593" y="751"/>
                    <a:pt x="593" y="751"/>
                    <a:pt x="593" y="751"/>
                  </a:cubicBezTo>
                  <a:cubicBezTo>
                    <a:pt x="615" y="751"/>
                    <a:pt x="634" y="733"/>
                    <a:pt x="634" y="711"/>
                  </a:cubicBezTo>
                  <a:cubicBezTo>
                    <a:pt x="635" y="223"/>
                    <a:pt x="635" y="223"/>
                    <a:pt x="635" y="223"/>
                  </a:cubicBezTo>
                  <a:cubicBezTo>
                    <a:pt x="635" y="41"/>
                    <a:pt x="635" y="41"/>
                    <a:pt x="635" y="41"/>
                  </a:cubicBezTo>
                  <a:cubicBezTo>
                    <a:pt x="635" y="22"/>
                    <a:pt x="621" y="6"/>
                    <a:pt x="603" y="2"/>
                  </a:cubicBezTo>
                  <a:close/>
                  <a:moveTo>
                    <a:pt x="46" y="40"/>
                  </a:moveTo>
                  <a:cubicBezTo>
                    <a:pt x="593" y="41"/>
                    <a:pt x="593" y="41"/>
                    <a:pt x="593" y="41"/>
                  </a:cubicBezTo>
                  <a:cubicBezTo>
                    <a:pt x="593" y="195"/>
                    <a:pt x="593" y="195"/>
                    <a:pt x="593" y="195"/>
                  </a:cubicBezTo>
                  <a:cubicBezTo>
                    <a:pt x="46" y="194"/>
                    <a:pt x="46" y="194"/>
                    <a:pt x="46" y="194"/>
                  </a:cubicBezTo>
                  <a:lnTo>
                    <a:pt x="46" y="40"/>
                  </a:ln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39" name="íṣļídê"/>
            <p:cNvSpPr/>
            <p:nvPr/>
          </p:nvSpPr>
          <p:spPr bwMode="auto">
            <a:xfrm>
              <a:off x="7212013" y="4497389"/>
              <a:ext cx="763587" cy="214313"/>
            </a:xfrm>
            <a:custGeom>
              <a:avLst/>
              <a:gdLst>
                <a:gd name="T0" fmla="*/ 481 w 481"/>
                <a:gd name="T1" fmla="*/ 1 h 135"/>
                <a:gd name="T2" fmla="*/ 481 w 481"/>
                <a:gd name="T3" fmla="*/ 135 h 135"/>
                <a:gd name="T4" fmla="*/ 0 w 481"/>
                <a:gd name="T5" fmla="*/ 135 h 135"/>
                <a:gd name="T6" fmla="*/ 0 w 481"/>
                <a:gd name="T7" fmla="*/ 0 h 135"/>
                <a:gd name="T8" fmla="*/ 481 w 481"/>
                <a:gd name="T9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1" h="135">
                  <a:moveTo>
                    <a:pt x="481" y="1"/>
                  </a:moveTo>
                  <a:lnTo>
                    <a:pt x="481" y="135"/>
                  </a:lnTo>
                  <a:lnTo>
                    <a:pt x="0" y="135"/>
                  </a:lnTo>
                  <a:lnTo>
                    <a:pt x="0" y="0"/>
                  </a:lnTo>
                  <a:lnTo>
                    <a:pt x="481" y="1"/>
                  </a:lnTo>
                  <a:close/>
                </a:path>
              </a:pathLst>
            </a:custGeom>
            <a:solidFill>
              <a:srgbClr val="F7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0" name="iṩḻïdé"/>
            <p:cNvSpPr/>
            <p:nvPr/>
          </p:nvSpPr>
          <p:spPr bwMode="auto">
            <a:xfrm>
              <a:off x="7608888" y="4770439"/>
              <a:ext cx="338137" cy="268288"/>
            </a:xfrm>
            <a:custGeom>
              <a:avLst/>
              <a:gdLst>
                <a:gd name="T0" fmla="*/ 243 w 243"/>
                <a:gd name="T1" fmla="*/ 34 h 193"/>
                <a:gd name="T2" fmla="*/ 243 w 243"/>
                <a:gd name="T3" fmla="*/ 160 h 193"/>
                <a:gd name="T4" fmla="*/ 210 w 243"/>
                <a:gd name="T5" fmla="*/ 193 h 193"/>
                <a:gd name="T6" fmla="*/ 33 w 243"/>
                <a:gd name="T7" fmla="*/ 193 h 193"/>
                <a:gd name="T8" fmla="*/ 13 w 243"/>
                <a:gd name="T9" fmla="*/ 186 h 193"/>
                <a:gd name="T10" fmla="*/ 9 w 243"/>
                <a:gd name="T11" fmla="*/ 183 h 193"/>
                <a:gd name="T12" fmla="*/ 0 w 243"/>
                <a:gd name="T13" fmla="*/ 159 h 193"/>
                <a:gd name="T14" fmla="*/ 0 w 243"/>
                <a:gd name="T15" fmla="*/ 33 h 193"/>
                <a:gd name="T16" fmla="*/ 33 w 243"/>
                <a:gd name="T17" fmla="*/ 0 h 193"/>
                <a:gd name="T18" fmla="*/ 210 w 243"/>
                <a:gd name="T19" fmla="*/ 0 h 193"/>
                <a:gd name="T20" fmla="*/ 226 w 243"/>
                <a:gd name="T21" fmla="*/ 4 h 193"/>
                <a:gd name="T22" fmla="*/ 237 w 243"/>
                <a:gd name="T23" fmla="*/ 14 h 193"/>
                <a:gd name="T24" fmla="*/ 243 w 243"/>
                <a:gd name="T25" fmla="*/ 34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3" h="193">
                  <a:moveTo>
                    <a:pt x="243" y="34"/>
                  </a:moveTo>
                  <a:cubicBezTo>
                    <a:pt x="243" y="160"/>
                    <a:pt x="243" y="160"/>
                    <a:pt x="243" y="160"/>
                  </a:cubicBezTo>
                  <a:cubicBezTo>
                    <a:pt x="243" y="178"/>
                    <a:pt x="228" y="193"/>
                    <a:pt x="210" y="193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26" y="193"/>
                    <a:pt x="19" y="191"/>
                    <a:pt x="13" y="186"/>
                  </a:cubicBezTo>
                  <a:cubicBezTo>
                    <a:pt x="12" y="185"/>
                    <a:pt x="10" y="184"/>
                    <a:pt x="9" y="183"/>
                  </a:cubicBezTo>
                  <a:cubicBezTo>
                    <a:pt x="3" y="177"/>
                    <a:pt x="0" y="168"/>
                    <a:pt x="0" y="15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16" y="0"/>
                    <a:pt x="221" y="2"/>
                    <a:pt x="226" y="4"/>
                  </a:cubicBezTo>
                  <a:cubicBezTo>
                    <a:pt x="230" y="7"/>
                    <a:pt x="234" y="10"/>
                    <a:pt x="237" y="14"/>
                  </a:cubicBezTo>
                  <a:cubicBezTo>
                    <a:pt x="241" y="19"/>
                    <a:pt x="243" y="26"/>
                    <a:pt x="243" y="34"/>
                  </a:cubicBezTo>
                  <a:close/>
                </a:path>
              </a:pathLst>
            </a:custGeom>
            <a:solidFill>
              <a:srgbClr val="F7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1" name="îṧḻíḋè"/>
            <p:cNvSpPr/>
            <p:nvPr/>
          </p:nvSpPr>
          <p:spPr bwMode="auto">
            <a:xfrm>
              <a:off x="7707313" y="4829176"/>
              <a:ext cx="134937" cy="149225"/>
            </a:xfrm>
            <a:custGeom>
              <a:avLst/>
              <a:gdLst>
                <a:gd name="T0" fmla="*/ 0 w 85"/>
                <a:gd name="T1" fmla="*/ 35 h 94"/>
                <a:gd name="T2" fmla="*/ 32 w 85"/>
                <a:gd name="T3" fmla="*/ 35 h 94"/>
                <a:gd name="T4" fmla="*/ 32 w 85"/>
                <a:gd name="T5" fmla="*/ 0 h 94"/>
                <a:gd name="T6" fmla="*/ 53 w 85"/>
                <a:gd name="T7" fmla="*/ 0 h 94"/>
                <a:gd name="T8" fmla="*/ 53 w 85"/>
                <a:gd name="T9" fmla="*/ 35 h 94"/>
                <a:gd name="T10" fmla="*/ 85 w 85"/>
                <a:gd name="T11" fmla="*/ 35 h 94"/>
                <a:gd name="T12" fmla="*/ 85 w 85"/>
                <a:gd name="T13" fmla="*/ 59 h 94"/>
                <a:gd name="T14" fmla="*/ 53 w 85"/>
                <a:gd name="T15" fmla="*/ 59 h 94"/>
                <a:gd name="T16" fmla="*/ 53 w 85"/>
                <a:gd name="T17" fmla="*/ 94 h 94"/>
                <a:gd name="T18" fmla="*/ 32 w 85"/>
                <a:gd name="T19" fmla="*/ 94 h 94"/>
                <a:gd name="T20" fmla="*/ 32 w 85"/>
                <a:gd name="T21" fmla="*/ 59 h 94"/>
                <a:gd name="T22" fmla="*/ 0 w 85"/>
                <a:gd name="T23" fmla="*/ 59 h 94"/>
                <a:gd name="T24" fmla="*/ 0 w 85"/>
                <a:gd name="T2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94">
                  <a:moveTo>
                    <a:pt x="0" y="35"/>
                  </a:moveTo>
                  <a:lnTo>
                    <a:pt x="32" y="35"/>
                  </a:lnTo>
                  <a:lnTo>
                    <a:pt x="32" y="0"/>
                  </a:lnTo>
                  <a:lnTo>
                    <a:pt x="53" y="0"/>
                  </a:lnTo>
                  <a:lnTo>
                    <a:pt x="53" y="35"/>
                  </a:lnTo>
                  <a:lnTo>
                    <a:pt x="85" y="35"/>
                  </a:lnTo>
                  <a:lnTo>
                    <a:pt x="85" y="59"/>
                  </a:lnTo>
                  <a:lnTo>
                    <a:pt x="53" y="59"/>
                  </a:lnTo>
                  <a:lnTo>
                    <a:pt x="53" y="94"/>
                  </a:lnTo>
                  <a:lnTo>
                    <a:pt x="32" y="94"/>
                  </a:lnTo>
                  <a:lnTo>
                    <a:pt x="32" y="59"/>
                  </a:lnTo>
                  <a:lnTo>
                    <a:pt x="0" y="59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2" name="íSḻîḋe"/>
            <p:cNvSpPr/>
            <p:nvPr/>
          </p:nvSpPr>
          <p:spPr bwMode="auto">
            <a:xfrm>
              <a:off x="7240588" y="4770439"/>
              <a:ext cx="341312" cy="271463"/>
            </a:xfrm>
            <a:custGeom>
              <a:avLst/>
              <a:gdLst>
                <a:gd name="T0" fmla="*/ 246 w 246"/>
                <a:gd name="T1" fmla="*/ 34 h 195"/>
                <a:gd name="T2" fmla="*/ 245 w 246"/>
                <a:gd name="T3" fmla="*/ 161 h 195"/>
                <a:gd name="T4" fmla="*/ 212 w 246"/>
                <a:gd name="T5" fmla="*/ 195 h 195"/>
                <a:gd name="T6" fmla="*/ 34 w 246"/>
                <a:gd name="T7" fmla="*/ 194 h 195"/>
                <a:gd name="T8" fmla="*/ 14 w 246"/>
                <a:gd name="T9" fmla="*/ 188 h 195"/>
                <a:gd name="T10" fmla="*/ 10 w 246"/>
                <a:gd name="T11" fmla="*/ 184 h 195"/>
                <a:gd name="T12" fmla="*/ 0 w 246"/>
                <a:gd name="T13" fmla="*/ 161 h 195"/>
                <a:gd name="T14" fmla="*/ 0 w 246"/>
                <a:gd name="T15" fmla="*/ 34 h 195"/>
                <a:gd name="T16" fmla="*/ 34 w 246"/>
                <a:gd name="T17" fmla="*/ 0 h 195"/>
                <a:gd name="T18" fmla="*/ 212 w 246"/>
                <a:gd name="T19" fmla="*/ 0 h 195"/>
                <a:gd name="T20" fmla="*/ 228 w 246"/>
                <a:gd name="T21" fmla="*/ 4 h 195"/>
                <a:gd name="T22" fmla="*/ 239 w 246"/>
                <a:gd name="T23" fmla="*/ 14 h 195"/>
                <a:gd name="T24" fmla="*/ 246 w 246"/>
                <a:gd name="T25" fmla="*/ 3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195">
                  <a:moveTo>
                    <a:pt x="246" y="34"/>
                  </a:moveTo>
                  <a:cubicBezTo>
                    <a:pt x="245" y="161"/>
                    <a:pt x="245" y="161"/>
                    <a:pt x="245" y="161"/>
                  </a:cubicBezTo>
                  <a:cubicBezTo>
                    <a:pt x="245" y="179"/>
                    <a:pt x="230" y="195"/>
                    <a:pt x="212" y="195"/>
                  </a:cubicBezTo>
                  <a:cubicBezTo>
                    <a:pt x="34" y="194"/>
                    <a:pt x="34" y="194"/>
                    <a:pt x="34" y="194"/>
                  </a:cubicBezTo>
                  <a:cubicBezTo>
                    <a:pt x="26" y="194"/>
                    <a:pt x="19" y="192"/>
                    <a:pt x="14" y="188"/>
                  </a:cubicBezTo>
                  <a:cubicBezTo>
                    <a:pt x="12" y="187"/>
                    <a:pt x="11" y="185"/>
                    <a:pt x="10" y="184"/>
                  </a:cubicBezTo>
                  <a:cubicBezTo>
                    <a:pt x="4" y="178"/>
                    <a:pt x="0" y="170"/>
                    <a:pt x="0" y="16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18" y="0"/>
                    <a:pt x="223" y="2"/>
                    <a:pt x="228" y="4"/>
                  </a:cubicBezTo>
                  <a:cubicBezTo>
                    <a:pt x="232" y="7"/>
                    <a:pt x="236" y="10"/>
                    <a:pt x="239" y="14"/>
                  </a:cubicBezTo>
                  <a:cubicBezTo>
                    <a:pt x="243" y="20"/>
                    <a:pt x="246" y="27"/>
                    <a:pt x="246" y="34"/>
                  </a:cubicBezTo>
                  <a:close/>
                </a:path>
              </a:pathLst>
            </a:custGeom>
            <a:solidFill>
              <a:srgbClr val="F7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3" name="íSlidé"/>
            <p:cNvSpPr/>
            <p:nvPr/>
          </p:nvSpPr>
          <p:spPr bwMode="auto">
            <a:xfrm>
              <a:off x="7340600" y="4884739"/>
              <a:ext cx="136525" cy="39688"/>
            </a:xfrm>
            <a:prstGeom prst="rect">
              <a:avLst/>
            </a:pr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4" name="iŝḻïďe"/>
            <p:cNvSpPr/>
            <p:nvPr/>
          </p:nvSpPr>
          <p:spPr bwMode="auto">
            <a:xfrm>
              <a:off x="7615238" y="5124451"/>
              <a:ext cx="339725" cy="266700"/>
            </a:xfrm>
            <a:custGeom>
              <a:avLst/>
              <a:gdLst>
                <a:gd name="T0" fmla="*/ 244 w 244"/>
                <a:gd name="T1" fmla="*/ 33 h 193"/>
                <a:gd name="T2" fmla="*/ 244 w 244"/>
                <a:gd name="T3" fmla="*/ 159 h 193"/>
                <a:gd name="T4" fmla="*/ 211 w 244"/>
                <a:gd name="T5" fmla="*/ 193 h 193"/>
                <a:gd name="T6" fmla="*/ 34 w 244"/>
                <a:gd name="T7" fmla="*/ 193 h 193"/>
                <a:gd name="T8" fmla="*/ 14 w 244"/>
                <a:gd name="T9" fmla="*/ 186 h 193"/>
                <a:gd name="T10" fmla="*/ 10 w 244"/>
                <a:gd name="T11" fmla="*/ 182 h 193"/>
                <a:gd name="T12" fmla="*/ 1 w 244"/>
                <a:gd name="T13" fmla="*/ 159 h 193"/>
                <a:gd name="T14" fmla="*/ 1 w 244"/>
                <a:gd name="T15" fmla="*/ 33 h 193"/>
                <a:gd name="T16" fmla="*/ 34 w 244"/>
                <a:gd name="T17" fmla="*/ 0 h 193"/>
                <a:gd name="T18" fmla="*/ 211 w 244"/>
                <a:gd name="T19" fmla="*/ 0 h 193"/>
                <a:gd name="T20" fmla="*/ 227 w 244"/>
                <a:gd name="T21" fmla="*/ 4 h 193"/>
                <a:gd name="T22" fmla="*/ 238 w 244"/>
                <a:gd name="T23" fmla="*/ 14 h 193"/>
                <a:gd name="T24" fmla="*/ 244 w 244"/>
                <a:gd name="T25" fmla="*/ 3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193">
                  <a:moveTo>
                    <a:pt x="244" y="33"/>
                  </a:moveTo>
                  <a:cubicBezTo>
                    <a:pt x="244" y="159"/>
                    <a:pt x="244" y="159"/>
                    <a:pt x="244" y="159"/>
                  </a:cubicBezTo>
                  <a:cubicBezTo>
                    <a:pt x="244" y="178"/>
                    <a:pt x="229" y="193"/>
                    <a:pt x="211" y="193"/>
                  </a:cubicBezTo>
                  <a:cubicBezTo>
                    <a:pt x="34" y="193"/>
                    <a:pt x="34" y="193"/>
                    <a:pt x="34" y="193"/>
                  </a:cubicBezTo>
                  <a:cubicBezTo>
                    <a:pt x="27" y="193"/>
                    <a:pt x="20" y="190"/>
                    <a:pt x="14" y="186"/>
                  </a:cubicBezTo>
                  <a:cubicBezTo>
                    <a:pt x="13" y="185"/>
                    <a:pt x="11" y="184"/>
                    <a:pt x="10" y="182"/>
                  </a:cubicBezTo>
                  <a:cubicBezTo>
                    <a:pt x="4" y="176"/>
                    <a:pt x="0" y="168"/>
                    <a:pt x="1" y="159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15"/>
                    <a:pt x="16" y="0"/>
                    <a:pt x="34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17" y="0"/>
                    <a:pt x="222" y="1"/>
                    <a:pt x="227" y="4"/>
                  </a:cubicBezTo>
                  <a:cubicBezTo>
                    <a:pt x="231" y="7"/>
                    <a:pt x="235" y="10"/>
                    <a:pt x="238" y="14"/>
                  </a:cubicBezTo>
                  <a:cubicBezTo>
                    <a:pt x="242" y="19"/>
                    <a:pt x="244" y="26"/>
                    <a:pt x="244" y="33"/>
                  </a:cubicBezTo>
                  <a:close/>
                </a:path>
              </a:pathLst>
            </a:custGeom>
            <a:solidFill>
              <a:srgbClr val="ED8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5" name="ïšḷîḍê"/>
            <p:cNvSpPr/>
            <p:nvPr/>
          </p:nvSpPr>
          <p:spPr bwMode="auto">
            <a:xfrm>
              <a:off x="7721600" y="5218114"/>
              <a:ext cx="128587" cy="79375"/>
            </a:xfrm>
            <a:custGeom>
              <a:avLst/>
              <a:gdLst>
                <a:gd name="T0" fmla="*/ 0 w 81"/>
                <a:gd name="T1" fmla="*/ 0 h 50"/>
                <a:gd name="T2" fmla="*/ 81 w 81"/>
                <a:gd name="T3" fmla="*/ 0 h 50"/>
                <a:gd name="T4" fmla="*/ 81 w 81"/>
                <a:gd name="T5" fmla="*/ 19 h 50"/>
                <a:gd name="T6" fmla="*/ 0 w 81"/>
                <a:gd name="T7" fmla="*/ 19 h 50"/>
                <a:gd name="T8" fmla="*/ 0 w 81"/>
                <a:gd name="T9" fmla="*/ 0 h 50"/>
                <a:gd name="T10" fmla="*/ 0 w 81"/>
                <a:gd name="T11" fmla="*/ 31 h 50"/>
                <a:gd name="T12" fmla="*/ 81 w 81"/>
                <a:gd name="T13" fmla="*/ 31 h 50"/>
                <a:gd name="T14" fmla="*/ 81 w 81"/>
                <a:gd name="T15" fmla="*/ 50 h 50"/>
                <a:gd name="T16" fmla="*/ 0 w 81"/>
                <a:gd name="T17" fmla="*/ 50 h 50"/>
                <a:gd name="T18" fmla="*/ 0 w 81"/>
                <a:gd name="T19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50">
                  <a:moveTo>
                    <a:pt x="0" y="0"/>
                  </a:moveTo>
                  <a:lnTo>
                    <a:pt x="81" y="0"/>
                  </a:lnTo>
                  <a:lnTo>
                    <a:pt x="81" y="19"/>
                  </a:lnTo>
                  <a:lnTo>
                    <a:pt x="0" y="19"/>
                  </a:lnTo>
                  <a:lnTo>
                    <a:pt x="0" y="0"/>
                  </a:lnTo>
                  <a:close/>
                  <a:moveTo>
                    <a:pt x="0" y="31"/>
                  </a:moveTo>
                  <a:lnTo>
                    <a:pt x="81" y="31"/>
                  </a:lnTo>
                  <a:lnTo>
                    <a:pt x="81" y="50"/>
                  </a:lnTo>
                  <a:lnTo>
                    <a:pt x="0" y="5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6" name="îṣļíḍê"/>
            <p:cNvSpPr/>
            <p:nvPr/>
          </p:nvSpPr>
          <p:spPr bwMode="auto">
            <a:xfrm>
              <a:off x="7243763" y="5124451"/>
              <a:ext cx="328612" cy="260350"/>
            </a:xfrm>
            <a:custGeom>
              <a:avLst/>
              <a:gdLst>
                <a:gd name="T0" fmla="*/ 237 w 237"/>
                <a:gd name="T1" fmla="*/ 33 h 188"/>
                <a:gd name="T2" fmla="*/ 237 w 237"/>
                <a:gd name="T3" fmla="*/ 155 h 188"/>
                <a:gd name="T4" fmla="*/ 205 w 237"/>
                <a:gd name="T5" fmla="*/ 188 h 188"/>
                <a:gd name="T6" fmla="*/ 33 w 237"/>
                <a:gd name="T7" fmla="*/ 188 h 188"/>
                <a:gd name="T8" fmla="*/ 13 w 237"/>
                <a:gd name="T9" fmla="*/ 181 h 188"/>
                <a:gd name="T10" fmla="*/ 9 w 237"/>
                <a:gd name="T11" fmla="*/ 178 h 188"/>
                <a:gd name="T12" fmla="*/ 0 w 237"/>
                <a:gd name="T13" fmla="*/ 155 h 188"/>
                <a:gd name="T14" fmla="*/ 0 w 237"/>
                <a:gd name="T15" fmla="*/ 32 h 188"/>
                <a:gd name="T16" fmla="*/ 33 w 237"/>
                <a:gd name="T17" fmla="*/ 0 h 188"/>
                <a:gd name="T18" fmla="*/ 205 w 237"/>
                <a:gd name="T19" fmla="*/ 0 h 188"/>
                <a:gd name="T20" fmla="*/ 221 w 237"/>
                <a:gd name="T21" fmla="*/ 4 h 188"/>
                <a:gd name="T22" fmla="*/ 231 w 237"/>
                <a:gd name="T23" fmla="*/ 13 h 188"/>
                <a:gd name="T24" fmla="*/ 237 w 237"/>
                <a:gd name="T25" fmla="*/ 3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188">
                  <a:moveTo>
                    <a:pt x="237" y="33"/>
                  </a:moveTo>
                  <a:cubicBezTo>
                    <a:pt x="237" y="155"/>
                    <a:pt x="237" y="155"/>
                    <a:pt x="237" y="155"/>
                  </a:cubicBezTo>
                  <a:cubicBezTo>
                    <a:pt x="237" y="173"/>
                    <a:pt x="223" y="188"/>
                    <a:pt x="205" y="188"/>
                  </a:cubicBezTo>
                  <a:cubicBezTo>
                    <a:pt x="33" y="188"/>
                    <a:pt x="33" y="188"/>
                    <a:pt x="33" y="188"/>
                  </a:cubicBezTo>
                  <a:cubicBezTo>
                    <a:pt x="25" y="188"/>
                    <a:pt x="19" y="185"/>
                    <a:pt x="13" y="181"/>
                  </a:cubicBezTo>
                  <a:cubicBezTo>
                    <a:pt x="12" y="180"/>
                    <a:pt x="10" y="179"/>
                    <a:pt x="9" y="178"/>
                  </a:cubicBezTo>
                  <a:cubicBezTo>
                    <a:pt x="4" y="172"/>
                    <a:pt x="0" y="164"/>
                    <a:pt x="0" y="155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3" y="0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11" y="0"/>
                    <a:pt x="216" y="1"/>
                    <a:pt x="221" y="4"/>
                  </a:cubicBezTo>
                  <a:cubicBezTo>
                    <a:pt x="225" y="6"/>
                    <a:pt x="228" y="10"/>
                    <a:pt x="231" y="13"/>
                  </a:cubicBezTo>
                  <a:cubicBezTo>
                    <a:pt x="235" y="19"/>
                    <a:pt x="237" y="25"/>
                    <a:pt x="237" y="33"/>
                  </a:cubicBezTo>
                  <a:close/>
                </a:path>
              </a:pathLst>
            </a:custGeom>
            <a:solidFill>
              <a:srgbClr val="F7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7" name="îŝ1ïḑè"/>
            <p:cNvSpPr/>
            <p:nvPr/>
          </p:nvSpPr>
          <p:spPr bwMode="auto">
            <a:xfrm>
              <a:off x="7346950" y="5195889"/>
              <a:ext cx="123825" cy="117475"/>
            </a:xfrm>
            <a:custGeom>
              <a:avLst/>
              <a:gdLst>
                <a:gd name="T0" fmla="*/ 78 w 78"/>
                <a:gd name="T1" fmla="*/ 38 h 74"/>
                <a:gd name="T2" fmla="*/ 51 w 78"/>
                <a:gd name="T3" fmla="*/ 41 h 74"/>
                <a:gd name="T4" fmla="*/ 70 w 78"/>
                <a:gd name="T5" fmla="*/ 62 h 74"/>
                <a:gd name="T6" fmla="*/ 53 w 78"/>
                <a:gd name="T7" fmla="*/ 74 h 74"/>
                <a:gd name="T8" fmla="*/ 39 w 78"/>
                <a:gd name="T9" fmla="*/ 49 h 74"/>
                <a:gd name="T10" fmla="*/ 26 w 78"/>
                <a:gd name="T11" fmla="*/ 74 h 74"/>
                <a:gd name="T12" fmla="*/ 7 w 78"/>
                <a:gd name="T13" fmla="*/ 62 h 74"/>
                <a:gd name="T14" fmla="*/ 27 w 78"/>
                <a:gd name="T15" fmla="*/ 41 h 74"/>
                <a:gd name="T16" fmla="*/ 0 w 78"/>
                <a:gd name="T17" fmla="*/ 38 h 74"/>
                <a:gd name="T18" fmla="*/ 7 w 78"/>
                <a:gd name="T19" fmla="*/ 18 h 74"/>
                <a:gd name="T20" fmla="*/ 32 w 78"/>
                <a:gd name="T21" fmla="*/ 28 h 74"/>
                <a:gd name="T22" fmla="*/ 27 w 78"/>
                <a:gd name="T23" fmla="*/ 0 h 74"/>
                <a:gd name="T24" fmla="*/ 51 w 78"/>
                <a:gd name="T25" fmla="*/ 0 h 74"/>
                <a:gd name="T26" fmla="*/ 47 w 78"/>
                <a:gd name="T27" fmla="*/ 28 h 74"/>
                <a:gd name="T28" fmla="*/ 71 w 78"/>
                <a:gd name="T29" fmla="*/ 18 h 74"/>
                <a:gd name="T30" fmla="*/ 78 w 78"/>
                <a:gd name="T31" fmla="*/ 3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74">
                  <a:moveTo>
                    <a:pt x="78" y="38"/>
                  </a:moveTo>
                  <a:lnTo>
                    <a:pt x="51" y="41"/>
                  </a:lnTo>
                  <a:lnTo>
                    <a:pt x="70" y="62"/>
                  </a:lnTo>
                  <a:lnTo>
                    <a:pt x="53" y="74"/>
                  </a:lnTo>
                  <a:lnTo>
                    <a:pt x="39" y="49"/>
                  </a:lnTo>
                  <a:lnTo>
                    <a:pt x="26" y="74"/>
                  </a:lnTo>
                  <a:lnTo>
                    <a:pt x="7" y="62"/>
                  </a:lnTo>
                  <a:lnTo>
                    <a:pt x="27" y="41"/>
                  </a:lnTo>
                  <a:lnTo>
                    <a:pt x="0" y="38"/>
                  </a:lnTo>
                  <a:lnTo>
                    <a:pt x="7" y="18"/>
                  </a:lnTo>
                  <a:lnTo>
                    <a:pt x="32" y="28"/>
                  </a:lnTo>
                  <a:lnTo>
                    <a:pt x="27" y="0"/>
                  </a:lnTo>
                  <a:lnTo>
                    <a:pt x="51" y="0"/>
                  </a:lnTo>
                  <a:lnTo>
                    <a:pt x="47" y="28"/>
                  </a:lnTo>
                  <a:lnTo>
                    <a:pt x="71" y="18"/>
                  </a:lnTo>
                  <a:lnTo>
                    <a:pt x="78" y="38"/>
                  </a:ln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8" name="ïṧľídê"/>
            <p:cNvSpPr/>
            <p:nvPr/>
          </p:nvSpPr>
          <p:spPr bwMode="auto">
            <a:xfrm>
              <a:off x="4117976" y="4419601"/>
              <a:ext cx="1027112" cy="1027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49" name="îṧľíďè"/>
            <p:cNvSpPr/>
            <p:nvPr/>
          </p:nvSpPr>
          <p:spPr bwMode="auto">
            <a:xfrm>
              <a:off x="4073526" y="4375151"/>
              <a:ext cx="1116012" cy="1117600"/>
            </a:xfrm>
            <a:custGeom>
              <a:avLst/>
              <a:gdLst>
                <a:gd name="T0" fmla="*/ 401 w 803"/>
                <a:gd name="T1" fmla="*/ 32 h 804"/>
                <a:gd name="T2" fmla="*/ 771 w 803"/>
                <a:gd name="T3" fmla="*/ 402 h 804"/>
                <a:gd name="T4" fmla="*/ 401 w 803"/>
                <a:gd name="T5" fmla="*/ 771 h 804"/>
                <a:gd name="T6" fmla="*/ 32 w 803"/>
                <a:gd name="T7" fmla="*/ 402 h 804"/>
                <a:gd name="T8" fmla="*/ 401 w 803"/>
                <a:gd name="T9" fmla="*/ 32 h 804"/>
                <a:gd name="T10" fmla="*/ 401 w 803"/>
                <a:gd name="T11" fmla="*/ 0 h 804"/>
                <a:gd name="T12" fmla="*/ 321 w 803"/>
                <a:gd name="T13" fmla="*/ 8 h 804"/>
                <a:gd name="T14" fmla="*/ 245 w 803"/>
                <a:gd name="T15" fmla="*/ 32 h 804"/>
                <a:gd name="T16" fmla="*/ 177 w 803"/>
                <a:gd name="T17" fmla="*/ 69 h 804"/>
                <a:gd name="T18" fmla="*/ 117 w 803"/>
                <a:gd name="T19" fmla="*/ 118 h 804"/>
                <a:gd name="T20" fmla="*/ 68 w 803"/>
                <a:gd name="T21" fmla="*/ 177 h 804"/>
                <a:gd name="T22" fmla="*/ 31 w 803"/>
                <a:gd name="T23" fmla="*/ 245 h 804"/>
                <a:gd name="T24" fmla="*/ 8 w 803"/>
                <a:gd name="T25" fmla="*/ 321 h 804"/>
                <a:gd name="T26" fmla="*/ 0 w 803"/>
                <a:gd name="T27" fmla="*/ 402 h 804"/>
                <a:gd name="T28" fmla="*/ 8 w 803"/>
                <a:gd name="T29" fmla="*/ 483 h 804"/>
                <a:gd name="T30" fmla="*/ 31 w 803"/>
                <a:gd name="T31" fmla="*/ 558 h 804"/>
                <a:gd name="T32" fmla="*/ 68 w 803"/>
                <a:gd name="T33" fmla="*/ 626 h 804"/>
                <a:gd name="T34" fmla="*/ 117 w 803"/>
                <a:gd name="T35" fmla="*/ 686 h 804"/>
                <a:gd name="T36" fmla="*/ 177 w 803"/>
                <a:gd name="T37" fmla="*/ 735 h 804"/>
                <a:gd name="T38" fmla="*/ 245 w 803"/>
                <a:gd name="T39" fmla="*/ 772 h 804"/>
                <a:gd name="T40" fmla="*/ 321 w 803"/>
                <a:gd name="T41" fmla="*/ 795 h 804"/>
                <a:gd name="T42" fmla="*/ 401 w 803"/>
                <a:gd name="T43" fmla="*/ 804 h 804"/>
                <a:gd name="T44" fmla="*/ 482 w 803"/>
                <a:gd name="T45" fmla="*/ 795 h 804"/>
                <a:gd name="T46" fmla="*/ 558 w 803"/>
                <a:gd name="T47" fmla="*/ 772 h 804"/>
                <a:gd name="T48" fmla="*/ 626 w 803"/>
                <a:gd name="T49" fmla="*/ 735 h 804"/>
                <a:gd name="T50" fmla="*/ 686 w 803"/>
                <a:gd name="T51" fmla="*/ 686 h 804"/>
                <a:gd name="T52" fmla="*/ 735 w 803"/>
                <a:gd name="T53" fmla="*/ 626 h 804"/>
                <a:gd name="T54" fmla="*/ 772 w 803"/>
                <a:gd name="T55" fmla="*/ 558 h 804"/>
                <a:gd name="T56" fmla="*/ 795 w 803"/>
                <a:gd name="T57" fmla="*/ 483 h 804"/>
                <a:gd name="T58" fmla="*/ 803 w 803"/>
                <a:gd name="T59" fmla="*/ 402 h 804"/>
                <a:gd name="T60" fmla="*/ 795 w 803"/>
                <a:gd name="T61" fmla="*/ 321 h 804"/>
                <a:gd name="T62" fmla="*/ 772 w 803"/>
                <a:gd name="T63" fmla="*/ 245 h 804"/>
                <a:gd name="T64" fmla="*/ 735 w 803"/>
                <a:gd name="T65" fmla="*/ 177 h 804"/>
                <a:gd name="T66" fmla="*/ 686 w 803"/>
                <a:gd name="T67" fmla="*/ 118 h 804"/>
                <a:gd name="T68" fmla="*/ 626 w 803"/>
                <a:gd name="T69" fmla="*/ 69 h 804"/>
                <a:gd name="T70" fmla="*/ 558 w 803"/>
                <a:gd name="T71" fmla="*/ 32 h 804"/>
                <a:gd name="T72" fmla="*/ 482 w 803"/>
                <a:gd name="T73" fmla="*/ 8 h 804"/>
                <a:gd name="T74" fmla="*/ 401 w 803"/>
                <a:gd name="T75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3" h="804">
                  <a:moveTo>
                    <a:pt x="401" y="32"/>
                  </a:moveTo>
                  <a:cubicBezTo>
                    <a:pt x="605" y="32"/>
                    <a:pt x="771" y="198"/>
                    <a:pt x="771" y="402"/>
                  </a:cubicBezTo>
                  <a:cubicBezTo>
                    <a:pt x="771" y="606"/>
                    <a:pt x="605" y="771"/>
                    <a:pt x="401" y="771"/>
                  </a:cubicBezTo>
                  <a:cubicBezTo>
                    <a:pt x="198" y="771"/>
                    <a:pt x="32" y="606"/>
                    <a:pt x="32" y="402"/>
                  </a:cubicBezTo>
                  <a:cubicBezTo>
                    <a:pt x="32" y="198"/>
                    <a:pt x="198" y="32"/>
                    <a:pt x="401" y="32"/>
                  </a:cubicBezTo>
                  <a:moveTo>
                    <a:pt x="401" y="0"/>
                  </a:moveTo>
                  <a:cubicBezTo>
                    <a:pt x="374" y="0"/>
                    <a:pt x="347" y="3"/>
                    <a:pt x="321" y="8"/>
                  </a:cubicBezTo>
                  <a:cubicBezTo>
                    <a:pt x="295" y="13"/>
                    <a:pt x="269" y="21"/>
                    <a:pt x="245" y="32"/>
                  </a:cubicBezTo>
                  <a:cubicBezTo>
                    <a:pt x="221" y="42"/>
                    <a:pt x="198" y="54"/>
                    <a:pt x="177" y="69"/>
                  </a:cubicBezTo>
                  <a:cubicBezTo>
                    <a:pt x="156" y="83"/>
                    <a:pt x="136" y="100"/>
                    <a:pt x="117" y="118"/>
                  </a:cubicBezTo>
                  <a:cubicBezTo>
                    <a:pt x="99" y="136"/>
                    <a:pt x="83" y="156"/>
                    <a:pt x="68" y="177"/>
                  </a:cubicBezTo>
                  <a:cubicBezTo>
                    <a:pt x="54" y="199"/>
                    <a:pt x="41" y="222"/>
                    <a:pt x="31" y="245"/>
                  </a:cubicBezTo>
                  <a:cubicBezTo>
                    <a:pt x="21" y="270"/>
                    <a:pt x="13" y="295"/>
                    <a:pt x="8" y="321"/>
                  </a:cubicBezTo>
                  <a:cubicBezTo>
                    <a:pt x="2" y="347"/>
                    <a:pt x="0" y="375"/>
                    <a:pt x="0" y="402"/>
                  </a:cubicBezTo>
                  <a:cubicBezTo>
                    <a:pt x="0" y="429"/>
                    <a:pt x="2" y="456"/>
                    <a:pt x="8" y="483"/>
                  </a:cubicBezTo>
                  <a:cubicBezTo>
                    <a:pt x="13" y="509"/>
                    <a:pt x="21" y="534"/>
                    <a:pt x="31" y="558"/>
                  </a:cubicBezTo>
                  <a:cubicBezTo>
                    <a:pt x="41" y="582"/>
                    <a:pt x="54" y="605"/>
                    <a:pt x="68" y="626"/>
                  </a:cubicBezTo>
                  <a:cubicBezTo>
                    <a:pt x="83" y="648"/>
                    <a:pt x="99" y="668"/>
                    <a:pt x="117" y="686"/>
                  </a:cubicBezTo>
                  <a:cubicBezTo>
                    <a:pt x="136" y="704"/>
                    <a:pt x="156" y="721"/>
                    <a:pt x="177" y="735"/>
                  </a:cubicBezTo>
                  <a:cubicBezTo>
                    <a:pt x="198" y="749"/>
                    <a:pt x="221" y="762"/>
                    <a:pt x="245" y="772"/>
                  </a:cubicBezTo>
                  <a:cubicBezTo>
                    <a:pt x="269" y="782"/>
                    <a:pt x="295" y="790"/>
                    <a:pt x="321" y="795"/>
                  </a:cubicBezTo>
                  <a:cubicBezTo>
                    <a:pt x="347" y="801"/>
                    <a:pt x="374" y="804"/>
                    <a:pt x="401" y="804"/>
                  </a:cubicBezTo>
                  <a:cubicBezTo>
                    <a:pt x="429" y="804"/>
                    <a:pt x="456" y="801"/>
                    <a:pt x="482" y="795"/>
                  </a:cubicBezTo>
                  <a:cubicBezTo>
                    <a:pt x="508" y="790"/>
                    <a:pt x="534" y="782"/>
                    <a:pt x="558" y="772"/>
                  </a:cubicBezTo>
                  <a:cubicBezTo>
                    <a:pt x="582" y="762"/>
                    <a:pt x="605" y="749"/>
                    <a:pt x="626" y="735"/>
                  </a:cubicBezTo>
                  <a:cubicBezTo>
                    <a:pt x="647" y="721"/>
                    <a:pt x="667" y="704"/>
                    <a:pt x="686" y="686"/>
                  </a:cubicBezTo>
                  <a:cubicBezTo>
                    <a:pt x="704" y="668"/>
                    <a:pt x="720" y="648"/>
                    <a:pt x="735" y="626"/>
                  </a:cubicBezTo>
                  <a:cubicBezTo>
                    <a:pt x="749" y="605"/>
                    <a:pt x="762" y="582"/>
                    <a:pt x="772" y="558"/>
                  </a:cubicBezTo>
                  <a:cubicBezTo>
                    <a:pt x="782" y="534"/>
                    <a:pt x="790" y="509"/>
                    <a:pt x="795" y="483"/>
                  </a:cubicBezTo>
                  <a:cubicBezTo>
                    <a:pt x="801" y="456"/>
                    <a:pt x="803" y="429"/>
                    <a:pt x="803" y="402"/>
                  </a:cubicBezTo>
                  <a:cubicBezTo>
                    <a:pt x="803" y="375"/>
                    <a:pt x="801" y="347"/>
                    <a:pt x="795" y="321"/>
                  </a:cubicBezTo>
                  <a:cubicBezTo>
                    <a:pt x="790" y="295"/>
                    <a:pt x="782" y="270"/>
                    <a:pt x="772" y="245"/>
                  </a:cubicBezTo>
                  <a:cubicBezTo>
                    <a:pt x="762" y="222"/>
                    <a:pt x="749" y="199"/>
                    <a:pt x="735" y="177"/>
                  </a:cubicBezTo>
                  <a:cubicBezTo>
                    <a:pt x="720" y="156"/>
                    <a:pt x="704" y="136"/>
                    <a:pt x="686" y="118"/>
                  </a:cubicBezTo>
                  <a:cubicBezTo>
                    <a:pt x="667" y="100"/>
                    <a:pt x="647" y="83"/>
                    <a:pt x="626" y="69"/>
                  </a:cubicBezTo>
                  <a:cubicBezTo>
                    <a:pt x="605" y="54"/>
                    <a:pt x="582" y="42"/>
                    <a:pt x="558" y="32"/>
                  </a:cubicBezTo>
                  <a:cubicBezTo>
                    <a:pt x="534" y="21"/>
                    <a:pt x="508" y="13"/>
                    <a:pt x="482" y="8"/>
                  </a:cubicBezTo>
                  <a:cubicBezTo>
                    <a:pt x="456" y="3"/>
                    <a:pt x="429" y="0"/>
                    <a:pt x="401" y="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0" name="ïṧḻîḍè"/>
            <p:cNvSpPr/>
            <p:nvPr/>
          </p:nvSpPr>
          <p:spPr bwMode="auto">
            <a:xfrm>
              <a:off x="4621213" y="4940301"/>
              <a:ext cx="165100" cy="263525"/>
            </a:xfrm>
            <a:custGeom>
              <a:avLst/>
              <a:gdLst>
                <a:gd name="T0" fmla="*/ 104 w 104"/>
                <a:gd name="T1" fmla="*/ 159 h 166"/>
                <a:gd name="T2" fmla="*/ 91 w 104"/>
                <a:gd name="T3" fmla="*/ 166 h 166"/>
                <a:gd name="T4" fmla="*/ 0 w 104"/>
                <a:gd name="T5" fmla="*/ 7 h 166"/>
                <a:gd name="T6" fmla="*/ 12 w 104"/>
                <a:gd name="T7" fmla="*/ 0 h 166"/>
                <a:gd name="T8" fmla="*/ 104 w 104"/>
                <a:gd name="T9" fmla="*/ 15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66">
                  <a:moveTo>
                    <a:pt x="104" y="159"/>
                  </a:moveTo>
                  <a:lnTo>
                    <a:pt x="91" y="166"/>
                  </a:lnTo>
                  <a:lnTo>
                    <a:pt x="0" y="7"/>
                  </a:lnTo>
                  <a:lnTo>
                    <a:pt x="12" y="0"/>
                  </a:lnTo>
                  <a:lnTo>
                    <a:pt x="104" y="159"/>
                  </a:lnTo>
                  <a:close/>
                </a:path>
              </a:pathLst>
            </a:custGeom>
            <a:solidFill>
              <a:srgbClr val="D67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1" name="îšļidé"/>
            <p:cNvSpPr/>
            <p:nvPr/>
          </p:nvSpPr>
          <p:spPr bwMode="auto">
            <a:xfrm>
              <a:off x="4414838" y="4718051"/>
              <a:ext cx="223837" cy="228600"/>
            </a:xfrm>
            <a:custGeom>
              <a:avLst/>
              <a:gdLst>
                <a:gd name="T0" fmla="*/ 156 w 161"/>
                <a:gd name="T1" fmla="*/ 134 h 165"/>
                <a:gd name="T2" fmla="*/ 156 w 161"/>
                <a:gd name="T3" fmla="*/ 134 h 165"/>
                <a:gd name="T4" fmla="*/ 156 w 161"/>
                <a:gd name="T5" fmla="*/ 134 h 165"/>
                <a:gd name="T6" fmla="*/ 156 w 161"/>
                <a:gd name="T7" fmla="*/ 134 h 165"/>
                <a:gd name="T8" fmla="*/ 33 w 161"/>
                <a:gd name="T9" fmla="*/ 7 h 165"/>
                <a:gd name="T10" fmla="*/ 19 w 161"/>
                <a:gd name="T11" fmla="*/ 0 h 165"/>
                <a:gd name="T12" fmla="*/ 0 w 161"/>
                <a:gd name="T13" fmla="*/ 19 h 165"/>
                <a:gd name="T14" fmla="*/ 6 w 161"/>
                <a:gd name="T15" fmla="*/ 32 h 165"/>
                <a:gd name="T16" fmla="*/ 129 w 161"/>
                <a:gd name="T17" fmla="*/ 160 h 165"/>
                <a:gd name="T18" fmla="*/ 130 w 161"/>
                <a:gd name="T19" fmla="*/ 160 h 165"/>
                <a:gd name="T20" fmla="*/ 143 w 161"/>
                <a:gd name="T21" fmla="*/ 165 h 165"/>
                <a:gd name="T22" fmla="*/ 161 w 161"/>
                <a:gd name="T23" fmla="*/ 147 h 165"/>
                <a:gd name="T24" fmla="*/ 156 w 161"/>
                <a:gd name="T25" fmla="*/ 13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165">
                  <a:moveTo>
                    <a:pt x="156" y="134"/>
                  </a:moveTo>
                  <a:cubicBezTo>
                    <a:pt x="156" y="134"/>
                    <a:pt x="156" y="134"/>
                    <a:pt x="156" y="134"/>
                  </a:cubicBezTo>
                  <a:cubicBezTo>
                    <a:pt x="156" y="134"/>
                    <a:pt x="156" y="134"/>
                    <a:pt x="156" y="134"/>
                  </a:cubicBezTo>
                  <a:cubicBezTo>
                    <a:pt x="156" y="134"/>
                    <a:pt x="156" y="134"/>
                    <a:pt x="156" y="134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0" y="3"/>
                    <a:pt x="25" y="0"/>
                    <a:pt x="19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4"/>
                    <a:pt x="2" y="29"/>
                    <a:pt x="6" y="32"/>
                  </a:cubicBezTo>
                  <a:cubicBezTo>
                    <a:pt x="129" y="160"/>
                    <a:pt x="129" y="160"/>
                    <a:pt x="129" y="160"/>
                  </a:cubicBezTo>
                  <a:cubicBezTo>
                    <a:pt x="130" y="160"/>
                    <a:pt x="130" y="160"/>
                    <a:pt x="130" y="160"/>
                  </a:cubicBezTo>
                  <a:cubicBezTo>
                    <a:pt x="134" y="164"/>
                    <a:pt x="138" y="165"/>
                    <a:pt x="143" y="165"/>
                  </a:cubicBezTo>
                  <a:cubicBezTo>
                    <a:pt x="153" y="165"/>
                    <a:pt x="161" y="157"/>
                    <a:pt x="161" y="147"/>
                  </a:cubicBezTo>
                  <a:cubicBezTo>
                    <a:pt x="161" y="142"/>
                    <a:pt x="159" y="137"/>
                    <a:pt x="156" y="134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2" name="îšļíḑè"/>
            <p:cNvSpPr/>
            <p:nvPr/>
          </p:nvSpPr>
          <p:spPr bwMode="auto">
            <a:xfrm>
              <a:off x="4638676" y="4878389"/>
              <a:ext cx="277812" cy="77788"/>
            </a:xfrm>
            <a:custGeom>
              <a:avLst/>
              <a:gdLst>
                <a:gd name="T0" fmla="*/ 179 w 200"/>
                <a:gd name="T1" fmla="*/ 1 h 55"/>
                <a:gd name="T2" fmla="*/ 179 w 200"/>
                <a:gd name="T3" fmla="*/ 1 h 55"/>
                <a:gd name="T4" fmla="*/ 178 w 200"/>
                <a:gd name="T5" fmla="*/ 1 h 55"/>
                <a:gd name="T6" fmla="*/ 178 w 200"/>
                <a:gd name="T7" fmla="*/ 1 h 55"/>
                <a:gd name="T8" fmla="*/ 19 w 200"/>
                <a:gd name="T9" fmla="*/ 21 h 55"/>
                <a:gd name="T10" fmla="*/ 6 w 200"/>
                <a:gd name="T11" fmla="*/ 28 h 55"/>
                <a:gd name="T12" fmla="*/ 9 w 200"/>
                <a:gd name="T13" fmla="*/ 51 h 55"/>
                <a:gd name="T14" fmla="*/ 23 w 200"/>
                <a:gd name="T15" fmla="*/ 55 h 55"/>
                <a:gd name="T16" fmla="*/ 183 w 200"/>
                <a:gd name="T17" fmla="*/ 35 h 55"/>
                <a:gd name="T18" fmla="*/ 184 w 200"/>
                <a:gd name="T19" fmla="*/ 34 h 55"/>
                <a:gd name="T20" fmla="*/ 194 w 200"/>
                <a:gd name="T21" fmla="*/ 28 h 55"/>
                <a:gd name="T22" fmla="*/ 191 w 200"/>
                <a:gd name="T23" fmla="*/ 4 h 55"/>
                <a:gd name="T24" fmla="*/ 179 w 200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55">
                  <a:moveTo>
                    <a:pt x="179" y="1"/>
                  </a:moveTo>
                  <a:cubicBezTo>
                    <a:pt x="179" y="1"/>
                    <a:pt x="179" y="1"/>
                    <a:pt x="179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4" y="21"/>
                    <a:pt x="9" y="23"/>
                    <a:pt x="6" y="28"/>
                  </a:cubicBezTo>
                  <a:cubicBezTo>
                    <a:pt x="0" y="35"/>
                    <a:pt x="2" y="46"/>
                    <a:pt x="9" y="51"/>
                  </a:cubicBezTo>
                  <a:cubicBezTo>
                    <a:pt x="13" y="54"/>
                    <a:pt x="18" y="55"/>
                    <a:pt x="23" y="55"/>
                  </a:cubicBezTo>
                  <a:cubicBezTo>
                    <a:pt x="183" y="35"/>
                    <a:pt x="183" y="35"/>
                    <a:pt x="183" y="35"/>
                  </a:cubicBezTo>
                  <a:cubicBezTo>
                    <a:pt x="183" y="34"/>
                    <a:pt x="184" y="34"/>
                    <a:pt x="184" y="34"/>
                  </a:cubicBezTo>
                  <a:cubicBezTo>
                    <a:pt x="188" y="33"/>
                    <a:pt x="192" y="31"/>
                    <a:pt x="194" y="28"/>
                  </a:cubicBezTo>
                  <a:cubicBezTo>
                    <a:pt x="200" y="20"/>
                    <a:pt x="198" y="10"/>
                    <a:pt x="191" y="4"/>
                  </a:cubicBezTo>
                  <a:cubicBezTo>
                    <a:pt x="187" y="1"/>
                    <a:pt x="183" y="0"/>
                    <a:pt x="179" y="1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3" name="îs1íďe"/>
            <p:cNvSpPr/>
            <p:nvPr/>
          </p:nvSpPr>
          <p:spPr bwMode="auto">
            <a:xfrm>
              <a:off x="4598988" y="4900614"/>
              <a:ext cx="79375" cy="77788"/>
            </a:xfrm>
            <a:prstGeom prst="ellipse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4" name="ïṩḻïḓé"/>
            <p:cNvSpPr/>
            <p:nvPr/>
          </p:nvSpPr>
          <p:spPr bwMode="auto">
            <a:xfrm>
              <a:off x="4570413" y="4872039"/>
              <a:ext cx="138112" cy="136525"/>
            </a:xfrm>
            <a:custGeom>
              <a:avLst/>
              <a:gdLst>
                <a:gd name="T0" fmla="*/ 49 w 99"/>
                <a:gd name="T1" fmla="*/ 20 h 98"/>
                <a:gd name="T2" fmla="*/ 78 w 99"/>
                <a:gd name="T3" fmla="*/ 49 h 98"/>
                <a:gd name="T4" fmla="*/ 49 w 99"/>
                <a:gd name="T5" fmla="*/ 77 h 98"/>
                <a:gd name="T6" fmla="*/ 21 w 99"/>
                <a:gd name="T7" fmla="*/ 49 h 98"/>
                <a:gd name="T8" fmla="*/ 49 w 99"/>
                <a:gd name="T9" fmla="*/ 20 h 98"/>
                <a:gd name="T10" fmla="*/ 49 w 99"/>
                <a:gd name="T11" fmla="*/ 0 h 98"/>
                <a:gd name="T12" fmla="*/ 0 w 99"/>
                <a:gd name="T13" fmla="*/ 49 h 98"/>
                <a:gd name="T14" fmla="*/ 49 w 99"/>
                <a:gd name="T15" fmla="*/ 98 h 98"/>
                <a:gd name="T16" fmla="*/ 99 w 99"/>
                <a:gd name="T17" fmla="*/ 49 h 98"/>
                <a:gd name="T18" fmla="*/ 49 w 99"/>
                <a:gd name="T1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8">
                  <a:moveTo>
                    <a:pt x="49" y="20"/>
                  </a:moveTo>
                  <a:cubicBezTo>
                    <a:pt x="65" y="20"/>
                    <a:pt x="78" y="33"/>
                    <a:pt x="78" y="49"/>
                  </a:cubicBezTo>
                  <a:cubicBezTo>
                    <a:pt x="78" y="64"/>
                    <a:pt x="65" y="77"/>
                    <a:pt x="49" y="77"/>
                  </a:cubicBezTo>
                  <a:cubicBezTo>
                    <a:pt x="34" y="77"/>
                    <a:pt x="21" y="64"/>
                    <a:pt x="21" y="49"/>
                  </a:cubicBezTo>
                  <a:cubicBezTo>
                    <a:pt x="21" y="33"/>
                    <a:pt x="34" y="20"/>
                    <a:pt x="49" y="20"/>
                  </a:cubicBezTo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9" y="98"/>
                  </a:cubicBezTo>
                  <a:cubicBezTo>
                    <a:pt x="76" y="98"/>
                    <a:pt x="99" y="76"/>
                    <a:pt x="99" y="49"/>
                  </a:cubicBezTo>
                  <a:cubicBezTo>
                    <a:pt x="99" y="22"/>
                    <a:pt x="76" y="0"/>
                    <a:pt x="49" y="0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5" name="í$ḷiḓé"/>
            <p:cNvSpPr/>
            <p:nvPr/>
          </p:nvSpPr>
          <p:spPr bwMode="auto">
            <a:xfrm>
              <a:off x="4625976" y="4465639"/>
              <a:ext cx="26987" cy="103188"/>
            </a:xfrm>
            <a:custGeom>
              <a:avLst/>
              <a:gdLst>
                <a:gd name="T0" fmla="*/ 10 w 19"/>
                <a:gd name="T1" fmla="*/ 75 h 75"/>
                <a:gd name="T2" fmla="*/ 10 w 19"/>
                <a:gd name="T3" fmla="*/ 75 h 75"/>
                <a:gd name="T4" fmla="*/ 0 w 19"/>
                <a:gd name="T5" fmla="*/ 66 h 75"/>
                <a:gd name="T6" fmla="*/ 0 w 19"/>
                <a:gd name="T7" fmla="*/ 10 h 75"/>
                <a:gd name="T8" fmla="*/ 10 w 19"/>
                <a:gd name="T9" fmla="*/ 0 h 75"/>
                <a:gd name="T10" fmla="*/ 19 w 19"/>
                <a:gd name="T11" fmla="*/ 10 h 75"/>
                <a:gd name="T12" fmla="*/ 19 w 19"/>
                <a:gd name="T13" fmla="*/ 66 h 75"/>
                <a:gd name="T14" fmla="*/ 10 w 19"/>
                <a:gd name="T1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75">
                  <a:moveTo>
                    <a:pt x="10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4" y="75"/>
                    <a:pt x="0" y="71"/>
                    <a:pt x="0" y="6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19" y="4"/>
                    <a:pt x="19" y="10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9" y="71"/>
                    <a:pt x="15" y="75"/>
                    <a:pt x="10" y="75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6" name="ïšlïḋê"/>
            <p:cNvSpPr/>
            <p:nvPr/>
          </p:nvSpPr>
          <p:spPr bwMode="auto">
            <a:xfrm>
              <a:off x="4891088" y="4603751"/>
              <a:ext cx="84137" cy="84138"/>
            </a:xfrm>
            <a:custGeom>
              <a:avLst/>
              <a:gdLst>
                <a:gd name="T0" fmla="*/ 3 w 60"/>
                <a:gd name="T1" fmla="*/ 56 h 60"/>
                <a:gd name="T2" fmla="*/ 3 w 60"/>
                <a:gd name="T3" fmla="*/ 56 h 60"/>
                <a:gd name="T4" fmla="*/ 3 w 60"/>
                <a:gd name="T5" fmla="*/ 43 h 60"/>
                <a:gd name="T6" fmla="*/ 43 w 60"/>
                <a:gd name="T7" fmla="*/ 3 h 60"/>
                <a:gd name="T8" fmla="*/ 56 w 60"/>
                <a:gd name="T9" fmla="*/ 3 h 60"/>
                <a:gd name="T10" fmla="*/ 56 w 60"/>
                <a:gd name="T11" fmla="*/ 17 h 60"/>
                <a:gd name="T12" fmla="*/ 17 w 60"/>
                <a:gd name="T13" fmla="*/ 56 h 60"/>
                <a:gd name="T14" fmla="*/ 3 w 60"/>
                <a:gd name="T15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60">
                  <a:moveTo>
                    <a:pt x="3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0" y="53"/>
                    <a:pt x="0" y="47"/>
                    <a:pt x="3" y="4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7" y="0"/>
                    <a:pt x="53" y="0"/>
                    <a:pt x="56" y="3"/>
                  </a:cubicBezTo>
                  <a:cubicBezTo>
                    <a:pt x="60" y="7"/>
                    <a:pt x="60" y="13"/>
                    <a:pt x="56" y="1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3" y="60"/>
                    <a:pt x="7" y="60"/>
                    <a:pt x="3" y="56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7" name="ïṧḷïḓe"/>
            <p:cNvSpPr/>
            <p:nvPr/>
          </p:nvSpPr>
          <p:spPr bwMode="auto">
            <a:xfrm>
              <a:off x="4997451" y="4926014"/>
              <a:ext cx="103187" cy="26988"/>
            </a:xfrm>
            <a:custGeom>
              <a:avLst/>
              <a:gdLst>
                <a:gd name="T0" fmla="*/ 0 w 75"/>
                <a:gd name="T1" fmla="*/ 10 h 19"/>
                <a:gd name="T2" fmla="*/ 0 w 75"/>
                <a:gd name="T3" fmla="*/ 10 h 19"/>
                <a:gd name="T4" fmla="*/ 9 w 75"/>
                <a:gd name="T5" fmla="*/ 0 h 19"/>
                <a:gd name="T6" fmla="*/ 65 w 75"/>
                <a:gd name="T7" fmla="*/ 0 h 19"/>
                <a:gd name="T8" fmla="*/ 75 w 75"/>
                <a:gd name="T9" fmla="*/ 10 h 19"/>
                <a:gd name="T10" fmla="*/ 65 w 75"/>
                <a:gd name="T11" fmla="*/ 19 h 19"/>
                <a:gd name="T12" fmla="*/ 9 w 75"/>
                <a:gd name="T13" fmla="*/ 19 h 19"/>
                <a:gd name="T14" fmla="*/ 0 w 75"/>
                <a:gd name="T15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9"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5" y="5"/>
                    <a:pt x="75" y="10"/>
                  </a:cubicBezTo>
                  <a:cubicBezTo>
                    <a:pt x="75" y="15"/>
                    <a:pt x="70" y="19"/>
                    <a:pt x="65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4" y="19"/>
                    <a:pt x="0" y="15"/>
                    <a:pt x="0" y="1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8" name="íś1ïḓé"/>
            <p:cNvSpPr/>
            <p:nvPr/>
          </p:nvSpPr>
          <p:spPr bwMode="auto">
            <a:xfrm>
              <a:off x="4884738" y="5183189"/>
              <a:ext cx="84137" cy="84138"/>
            </a:xfrm>
            <a:custGeom>
              <a:avLst/>
              <a:gdLst>
                <a:gd name="T0" fmla="*/ 4 w 61"/>
                <a:gd name="T1" fmla="*/ 4 h 60"/>
                <a:gd name="T2" fmla="*/ 4 w 61"/>
                <a:gd name="T3" fmla="*/ 4 h 60"/>
                <a:gd name="T4" fmla="*/ 17 w 61"/>
                <a:gd name="T5" fmla="*/ 4 h 60"/>
                <a:gd name="T6" fmla="*/ 57 w 61"/>
                <a:gd name="T7" fmla="*/ 43 h 60"/>
                <a:gd name="T8" fmla="*/ 57 w 61"/>
                <a:gd name="T9" fmla="*/ 57 h 60"/>
                <a:gd name="T10" fmla="*/ 44 w 61"/>
                <a:gd name="T11" fmla="*/ 57 h 60"/>
                <a:gd name="T12" fmla="*/ 4 w 61"/>
                <a:gd name="T13" fmla="*/ 17 h 60"/>
                <a:gd name="T14" fmla="*/ 4 w 61"/>
                <a:gd name="T15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0">
                  <a:moveTo>
                    <a:pt x="4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8" y="0"/>
                    <a:pt x="14" y="0"/>
                    <a:pt x="17" y="4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61" y="47"/>
                    <a:pt x="61" y="53"/>
                    <a:pt x="57" y="57"/>
                  </a:cubicBezTo>
                  <a:cubicBezTo>
                    <a:pt x="53" y="60"/>
                    <a:pt x="47" y="60"/>
                    <a:pt x="44" y="5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0" y="14"/>
                    <a:pt x="0" y="8"/>
                    <a:pt x="4" y="4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9" name="íṩḷîďe"/>
            <p:cNvSpPr/>
            <p:nvPr/>
          </p:nvSpPr>
          <p:spPr bwMode="auto">
            <a:xfrm>
              <a:off x="4627563" y="5297489"/>
              <a:ext cx="26987" cy="104775"/>
            </a:xfrm>
            <a:custGeom>
              <a:avLst/>
              <a:gdLst>
                <a:gd name="T0" fmla="*/ 9 w 19"/>
                <a:gd name="T1" fmla="*/ 0 h 75"/>
                <a:gd name="T2" fmla="*/ 9 w 19"/>
                <a:gd name="T3" fmla="*/ 0 h 75"/>
                <a:gd name="T4" fmla="*/ 19 w 19"/>
                <a:gd name="T5" fmla="*/ 10 h 75"/>
                <a:gd name="T6" fmla="*/ 19 w 19"/>
                <a:gd name="T7" fmla="*/ 66 h 75"/>
                <a:gd name="T8" fmla="*/ 9 w 19"/>
                <a:gd name="T9" fmla="*/ 75 h 75"/>
                <a:gd name="T10" fmla="*/ 0 w 19"/>
                <a:gd name="T11" fmla="*/ 66 h 75"/>
                <a:gd name="T12" fmla="*/ 0 w 19"/>
                <a:gd name="T13" fmla="*/ 10 h 75"/>
                <a:gd name="T14" fmla="*/ 9 w 19"/>
                <a:gd name="T1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75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4" y="0"/>
                    <a:pt x="19" y="5"/>
                    <a:pt x="19" y="10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9" y="71"/>
                    <a:pt x="14" y="75"/>
                    <a:pt x="9" y="75"/>
                  </a:cubicBezTo>
                  <a:cubicBezTo>
                    <a:pt x="4" y="75"/>
                    <a:pt x="0" y="71"/>
                    <a:pt x="0" y="6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0" name="íṧ1ïḑê"/>
            <p:cNvSpPr/>
            <p:nvPr/>
          </p:nvSpPr>
          <p:spPr bwMode="auto">
            <a:xfrm>
              <a:off x="4303713" y="5194301"/>
              <a:ext cx="82550" cy="84138"/>
            </a:xfrm>
            <a:custGeom>
              <a:avLst/>
              <a:gdLst>
                <a:gd name="T0" fmla="*/ 56 w 60"/>
                <a:gd name="T1" fmla="*/ 3 h 60"/>
                <a:gd name="T2" fmla="*/ 56 w 60"/>
                <a:gd name="T3" fmla="*/ 3 h 60"/>
                <a:gd name="T4" fmla="*/ 56 w 60"/>
                <a:gd name="T5" fmla="*/ 17 h 60"/>
                <a:gd name="T6" fmla="*/ 17 w 60"/>
                <a:gd name="T7" fmla="*/ 56 h 60"/>
                <a:gd name="T8" fmla="*/ 4 w 60"/>
                <a:gd name="T9" fmla="*/ 56 h 60"/>
                <a:gd name="T10" fmla="*/ 4 w 60"/>
                <a:gd name="T11" fmla="*/ 43 h 60"/>
                <a:gd name="T12" fmla="*/ 43 w 60"/>
                <a:gd name="T13" fmla="*/ 3 h 60"/>
                <a:gd name="T14" fmla="*/ 56 w 60"/>
                <a:gd name="T15" fmla="*/ 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60">
                  <a:moveTo>
                    <a:pt x="56" y="3"/>
                  </a:moveTo>
                  <a:cubicBezTo>
                    <a:pt x="56" y="3"/>
                    <a:pt x="56" y="3"/>
                    <a:pt x="56" y="3"/>
                  </a:cubicBezTo>
                  <a:cubicBezTo>
                    <a:pt x="60" y="7"/>
                    <a:pt x="60" y="13"/>
                    <a:pt x="56" y="1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3" y="60"/>
                    <a:pt x="7" y="60"/>
                    <a:pt x="4" y="56"/>
                  </a:cubicBezTo>
                  <a:cubicBezTo>
                    <a:pt x="0" y="53"/>
                    <a:pt x="0" y="47"/>
                    <a:pt x="4" y="4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7" y="0"/>
                    <a:pt x="53" y="0"/>
                    <a:pt x="56" y="3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1" name="îṩlïḍê"/>
            <p:cNvSpPr/>
            <p:nvPr/>
          </p:nvSpPr>
          <p:spPr bwMode="auto">
            <a:xfrm>
              <a:off x="4165601" y="4929189"/>
              <a:ext cx="104775" cy="26988"/>
            </a:xfrm>
            <a:custGeom>
              <a:avLst/>
              <a:gdLst>
                <a:gd name="T0" fmla="*/ 75 w 75"/>
                <a:gd name="T1" fmla="*/ 9 h 19"/>
                <a:gd name="T2" fmla="*/ 75 w 75"/>
                <a:gd name="T3" fmla="*/ 9 h 19"/>
                <a:gd name="T4" fmla="*/ 65 w 75"/>
                <a:gd name="T5" fmla="*/ 18 h 19"/>
                <a:gd name="T6" fmla="*/ 9 w 75"/>
                <a:gd name="T7" fmla="*/ 19 h 19"/>
                <a:gd name="T8" fmla="*/ 0 w 75"/>
                <a:gd name="T9" fmla="*/ 9 h 19"/>
                <a:gd name="T10" fmla="*/ 9 w 75"/>
                <a:gd name="T11" fmla="*/ 0 h 19"/>
                <a:gd name="T12" fmla="*/ 65 w 75"/>
                <a:gd name="T13" fmla="*/ 0 h 19"/>
                <a:gd name="T14" fmla="*/ 75 w 75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9">
                  <a:moveTo>
                    <a:pt x="75" y="9"/>
                  </a:moveTo>
                  <a:cubicBezTo>
                    <a:pt x="75" y="9"/>
                    <a:pt x="75" y="9"/>
                    <a:pt x="75" y="9"/>
                  </a:cubicBezTo>
                  <a:cubicBezTo>
                    <a:pt x="75" y="14"/>
                    <a:pt x="70" y="18"/>
                    <a:pt x="65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4" y="19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4" y="4"/>
                    <a:pt x="75" y="9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2" name="iṧḷíḑe"/>
            <p:cNvSpPr/>
            <p:nvPr/>
          </p:nvSpPr>
          <p:spPr bwMode="auto">
            <a:xfrm>
              <a:off x="4297363" y="4600576"/>
              <a:ext cx="84137" cy="84138"/>
            </a:xfrm>
            <a:custGeom>
              <a:avLst/>
              <a:gdLst>
                <a:gd name="T0" fmla="*/ 57 w 61"/>
                <a:gd name="T1" fmla="*/ 56 h 60"/>
                <a:gd name="T2" fmla="*/ 57 w 61"/>
                <a:gd name="T3" fmla="*/ 56 h 60"/>
                <a:gd name="T4" fmla="*/ 44 w 61"/>
                <a:gd name="T5" fmla="*/ 56 h 60"/>
                <a:gd name="T6" fmla="*/ 4 w 61"/>
                <a:gd name="T7" fmla="*/ 17 h 60"/>
                <a:gd name="T8" fmla="*/ 4 w 61"/>
                <a:gd name="T9" fmla="*/ 3 h 60"/>
                <a:gd name="T10" fmla="*/ 17 w 61"/>
                <a:gd name="T11" fmla="*/ 3 h 60"/>
                <a:gd name="T12" fmla="*/ 57 w 61"/>
                <a:gd name="T13" fmla="*/ 43 h 60"/>
                <a:gd name="T14" fmla="*/ 57 w 61"/>
                <a:gd name="T15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0">
                  <a:moveTo>
                    <a:pt x="57" y="56"/>
                  </a:moveTo>
                  <a:cubicBezTo>
                    <a:pt x="57" y="56"/>
                    <a:pt x="57" y="56"/>
                    <a:pt x="57" y="56"/>
                  </a:cubicBezTo>
                  <a:cubicBezTo>
                    <a:pt x="53" y="60"/>
                    <a:pt x="47" y="60"/>
                    <a:pt x="44" y="5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0" y="13"/>
                    <a:pt x="0" y="7"/>
                    <a:pt x="4" y="3"/>
                  </a:cubicBezTo>
                  <a:cubicBezTo>
                    <a:pt x="8" y="0"/>
                    <a:pt x="14" y="0"/>
                    <a:pt x="17" y="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61" y="46"/>
                    <a:pt x="61" y="52"/>
                    <a:pt x="57" y="56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3" name="íšḷîḍé"/>
            <p:cNvSpPr/>
            <p:nvPr/>
          </p:nvSpPr>
          <p:spPr bwMode="auto">
            <a:xfrm>
              <a:off x="6986588" y="2189164"/>
              <a:ext cx="774700" cy="776288"/>
            </a:xfrm>
            <a:custGeom>
              <a:avLst/>
              <a:gdLst>
                <a:gd name="T0" fmla="*/ 373 w 558"/>
                <a:gd name="T1" fmla="*/ 355 h 558"/>
                <a:gd name="T2" fmla="*/ 206 w 558"/>
                <a:gd name="T3" fmla="*/ 202 h 558"/>
                <a:gd name="T4" fmla="*/ 220 w 558"/>
                <a:gd name="T5" fmla="*/ 191 h 558"/>
                <a:gd name="T6" fmla="*/ 274 w 558"/>
                <a:gd name="T7" fmla="*/ 174 h 558"/>
                <a:gd name="T8" fmla="*/ 326 w 558"/>
                <a:gd name="T9" fmla="*/ 187 h 558"/>
                <a:gd name="T10" fmla="*/ 339 w 558"/>
                <a:gd name="T11" fmla="*/ 195 h 558"/>
                <a:gd name="T12" fmla="*/ 352 w 558"/>
                <a:gd name="T13" fmla="*/ 206 h 558"/>
                <a:gd name="T14" fmla="*/ 366 w 558"/>
                <a:gd name="T15" fmla="*/ 224 h 558"/>
                <a:gd name="T16" fmla="*/ 378 w 558"/>
                <a:gd name="T17" fmla="*/ 302 h 558"/>
                <a:gd name="T18" fmla="*/ 373 w 558"/>
                <a:gd name="T19" fmla="*/ 319 h 558"/>
                <a:gd name="T20" fmla="*/ 366 w 558"/>
                <a:gd name="T21" fmla="*/ 332 h 558"/>
                <a:gd name="T22" fmla="*/ 360 w 558"/>
                <a:gd name="T23" fmla="*/ 341 h 558"/>
                <a:gd name="T24" fmla="*/ 352 w 558"/>
                <a:gd name="T25" fmla="*/ 350 h 558"/>
                <a:gd name="T26" fmla="*/ 341 w 558"/>
                <a:gd name="T27" fmla="*/ 360 h 558"/>
                <a:gd name="T28" fmla="*/ 331 w 558"/>
                <a:gd name="T29" fmla="*/ 368 h 558"/>
                <a:gd name="T30" fmla="*/ 277 w 558"/>
                <a:gd name="T31" fmla="*/ 383 h 558"/>
                <a:gd name="T32" fmla="*/ 234 w 558"/>
                <a:gd name="T33" fmla="*/ 374 h 558"/>
                <a:gd name="T34" fmla="*/ 217 w 558"/>
                <a:gd name="T35" fmla="*/ 364 h 558"/>
                <a:gd name="T36" fmla="*/ 194 w 558"/>
                <a:gd name="T37" fmla="*/ 342 h 558"/>
                <a:gd name="T38" fmla="*/ 172 w 558"/>
                <a:gd name="T39" fmla="*/ 281 h 558"/>
                <a:gd name="T40" fmla="*/ 306 w 558"/>
                <a:gd name="T41" fmla="*/ 0 h 558"/>
                <a:gd name="T42" fmla="*/ 221 w 558"/>
                <a:gd name="T43" fmla="*/ 18 h 558"/>
                <a:gd name="T44" fmla="*/ 155 w 558"/>
                <a:gd name="T45" fmla="*/ 88 h 558"/>
                <a:gd name="T46" fmla="*/ 100 w 558"/>
                <a:gd name="T47" fmla="*/ 60 h 558"/>
                <a:gd name="T48" fmla="*/ 103 w 558"/>
                <a:gd name="T49" fmla="*/ 119 h 558"/>
                <a:gd name="T50" fmla="*/ 50 w 558"/>
                <a:gd name="T51" fmla="*/ 136 h 558"/>
                <a:gd name="T52" fmla="*/ 55 w 558"/>
                <a:gd name="T53" fmla="*/ 233 h 558"/>
                <a:gd name="T54" fmla="*/ 2 w 558"/>
                <a:gd name="T55" fmla="*/ 321 h 558"/>
                <a:gd name="T56" fmla="*/ 58 w 558"/>
                <a:gd name="T57" fmla="*/ 336 h 558"/>
                <a:gd name="T58" fmla="*/ 58 w 558"/>
                <a:gd name="T59" fmla="*/ 431 h 558"/>
                <a:gd name="T60" fmla="*/ 123 w 558"/>
                <a:gd name="T61" fmla="*/ 509 h 558"/>
                <a:gd name="T62" fmla="*/ 233 w 558"/>
                <a:gd name="T63" fmla="*/ 499 h 558"/>
                <a:gd name="T64" fmla="*/ 247 w 558"/>
                <a:gd name="T65" fmla="*/ 558 h 558"/>
                <a:gd name="T66" fmla="*/ 337 w 558"/>
                <a:gd name="T67" fmla="*/ 538 h 558"/>
                <a:gd name="T68" fmla="*/ 400 w 558"/>
                <a:gd name="T69" fmla="*/ 468 h 558"/>
                <a:gd name="T70" fmla="*/ 450 w 558"/>
                <a:gd name="T71" fmla="*/ 499 h 558"/>
                <a:gd name="T72" fmla="*/ 463 w 558"/>
                <a:gd name="T73" fmla="*/ 486 h 558"/>
                <a:gd name="T74" fmla="*/ 473 w 558"/>
                <a:gd name="T75" fmla="*/ 391 h 558"/>
                <a:gd name="T76" fmla="*/ 539 w 558"/>
                <a:gd name="T77" fmla="*/ 324 h 558"/>
                <a:gd name="T78" fmla="*/ 537 w 558"/>
                <a:gd name="T79" fmla="*/ 221 h 558"/>
                <a:gd name="T80" fmla="*/ 466 w 558"/>
                <a:gd name="T81" fmla="*/ 156 h 558"/>
                <a:gd name="T82" fmla="*/ 494 w 558"/>
                <a:gd name="T83" fmla="*/ 101 h 558"/>
                <a:gd name="T84" fmla="*/ 418 w 558"/>
                <a:gd name="T85" fmla="*/ 52 h 558"/>
                <a:gd name="T86" fmla="*/ 325 w 558"/>
                <a:gd name="T87" fmla="*/ 57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58" h="558">
                  <a:moveTo>
                    <a:pt x="401" y="423"/>
                  </a:moveTo>
                  <a:cubicBezTo>
                    <a:pt x="387" y="404"/>
                    <a:pt x="373" y="385"/>
                    <a:pt x="359" y="366"/>
                  </a:cubicBezTo>
                  <a:cubicBezTo>
                    <a:pt x="373" y="355"/>
                    <a:pt x="373" y="355"/>
                    <a:pt x="373" y="355"/>
                  </a:cubicBezTo>
                  <a:cubicBezTo>
                    <a:pt x="388" y="374"/>
                    <a:pt x="402" y="394"/>
                    <a:pt x="416" y="413"/>
                  </a:cubicBezTo>
                  <a:cubicBezTo>
                    <a:pt x="401" y="423"/>
                    <a:pt x="401" y="423"/>
                    <a:pt x="401" y="423"/>
                  </a:cubicBezTo>
                  <a:moveTo>
                    <a:pt x="206" y="202"/>
                  </a:moveTo>
                  <a:cubicBezTo>
                    <a:pt x="191" y="189"/>
                    <a:pt x="175" y="175"/>
                    <a:pt x="160" y="162"/>
                  </a:cubicBezTo>
                  <a:cubicBezTo>
                    <a:pt x="171" y="149"/>
                    <a:pt x="171" y="149"/>
                    <a:pt x="171" y="149"/>
                  </a:cubicBezTo>
                  <a:cubicBezTo>
                    <a:pt x="188" y="162"/>
                    <a:pt x="204" y="176"/>
                    <a:pt x="220" y="191"/>
                  </a:cubicBezTo>
                  <a:cubicBezTo>
                    <a:pt x="223" y="189"/>
                    <a:pt x="226" y="187"/>
                    <a:pt x="229" y="186"/>
                  </a:cubicBezTo>
                  <a:cubicBezTo>
                    <a:pt x="231" y="185"/>
                    <a:pt x="232" y="184"/>
                    <a:pt x="234" y="183"/>
                  </a:cubicBezTo>
                  <a:cubicBezTo>
                    <a:pt x="246" y="178"/>
                    <a:pt x="260" y="175"/>
                    <a:pt x="274" y="174"/>
                  </a:cubicBezTo>
                  <a:cubicBezTo>
                    <a:pt x="275" y="174"/>
                    <a:pt x="276" y="174"/>
                    <a:pt x="277" y="174"/>
                  </a:cubicBezTo>
                  <a:cubicBezTo>
                    <a:pt x="293" y="174"/>
                    <a:pt x="308" y="178"/>
                    <a:pt x="322" y="184"/>
                  </a:cubicBezTo>
                  <a:cubicBezTo>
                    <a:pt x="323" y="185"/>
                    <a:pt x="325" y="186"/>
                    <a:pt x="326" y="187"/>
                  </a:cubicBezTo>
                  <a:cubicBezTo>
                    <a:pt x="329" y="188"/>
                    <a:pt x="331" y="189"/>
                    <a:pt x="333" y="191"/>
                  </a:cubicBezTo>
                  <a:cubicBezTo>
                    <a:pt x="334" y="191"/>
                    <a:pt x="336" y="192"/>
                    <a:pt x="337" y="193"/>
                  </a:cubicBezTo>
                  <a:cubicBezTo>
                    <a:pt x="338" y="194"/>
                    <a:pt x="338" y="194"/>
                    <a:pt x="339" y="195"/>
                  </a:cubicBezTo>
                  <a:cubicBezTo>
                    <a:pt x="340" y="196"/>
                    <a:pt x="342" y="197"/>
                    <a:pt x="343" y="198"/>
                  </a:cubicBezTo>
                  <a:cubicBezTo>
                    <a:pt x="345" y="199"/>
                    <a:pt x="347" y="201"/>
                    <a:pt x="349" y="203"/>
                  </a:cubicBezTo>
                  <a:cubicBezTo>
                    <a:pt x="350" y="204"/>
                    <a:pt x="351" y="205"/>
                    <a:pt x="352" y="206"/>
                  </a:cubicBezTo>
                  <a:cubicBezTo>
                    <a:pt x="355" y="209"/>
                    <a:pt x="358" y="213"/>
                    <a:pt x="360" y="216"/>
                  </a:cubicBezTo>
                  <a:cubicBezTo>
                    <a:pt x="361" y="217"/>
                    <a:pt x="362" y="219"/>
                    <a:pt x="363" y="220"/>
                  </a:cubicBezTo>
                  <a:cubicBezTo>
                    <a:pt x="364" y="221"/>
                    <a:pt x="365" y="223"/>
                    <a:pt x="366" y="224"/>
                  </a:cubicBezTo>
                  <a:cubicBezTo>
                    <a:pt x="367" y="226"/>
                    <a:pt x="368" y="229"/>
                    <a:pt x="370" y="231"/>
                  </a:cubicBezTo>
                  <a:cubicBezTo>
                    <a:pt x="376" y="244"/>
                    <a:pt x="381" y="260"/>
                    <a:pt x="381" y="276"/>
                  </a:cubicBezTo>
                  <a:cubicBezTo>
                    <a:pt x="381" y="285"/>
                    <a:pt x="380" y="294"/>
                    <a:pt x="378" y="302"/>
                  </a:cubicBezTo>
                  <a:cubicBezTo>
                    <a:pt x="378" y="304"/>
                    <a:pt x="378" y="305"/>
                    <a:pt x="377" y="307"/>
                  </a:cubicBezTo>
                  <a:cubicBezTo>
                    <a:pt x="376" y="309"/>
                    <a:pt x="376" y="312"/>
                    <a:pt x="375" y="314"/>
                  </a:cubicBezTo>
                  <a:cubicBezTo>
                    <a:pt x="374" y="316"/>
                    <a:pt x="374" y="317"/>
                    <a:pt x="373" y="319"/>
                  </a:cubicBezTo>
                  <a:cubicBezTo>
                    <a:pt x="372" y="320"/>
                    <a:pt x="372" y="321"/>
                    <a:pt x="372" y="322"/>
                  </a:cubicBezTo>
                  <a:cubicBezTo>
                    <a:pt x="371" y="324"/>
                    <a:pt x="370" y="326"/>
                    <a:pt x="369" y="328"/>
                  </a:cubicBezTo>
                  <a:cubicBezTo>
                    <a:pt x="368" y="330"/>
                    <a:pt x="367" y="331"/>
                    <a:pt x="366" y="332"/>
                  </a:cubicBezTo>
                  <a:cubicBezTo>
                    <a:pt x="365" y="334"/>
                    <a:pt x="365" y="335"/>
                    <a:pt x="364" y="336"/>
                  </a:cubicBezTo>
                  <a:cubicBezTo>
                    <a:pt x="363" y="337"/>
                    <a:pt x="363" y="338"/>
                    <a:pt x="362" y="339"/>
                  </a:cubicBezTo>
                  <a:cubicBezTo>
                    <a:pt x="361" y="339"/>
                    <a:pt x="361" y="340"/>
                    <a:pt x="360" y="341"/>
                  </a:cubicBezTo>
                  <a:cubicBezTo>
                    <a:pt x="359" y="342"/>
                    <a:pt x="358" y="343"/>
                    <a:pt x="357" y="345"/>
                  </a:cubicBezTo>
                  <a:cubicBezTo>
                    <a:pt x="357" y="345"/>
                    <a:pt x="356" y="346"/>
                    <a:pt x="356" y="347"/>
                  </a:cubicBezTo>
                  <a:cubicBezTo>
                    <a:pt x="355" y="348"/>
                    <a:pt x="354" y="349"/>
                    <a:pt x="352" y="350"/>
                  </a:cubicBezTo>
                  <a:cubicBezTo>
                    <a:pt x="352" y="351"/>
                    <a:pt x="351" y="351"/>
                    <a:pt x="351" y="352"/>
                  </a:cubicBezTo>
                  <a:cubicBezTo>
                    <a:pt x="348" y="354"/>
                    <a:pt x="346" y="357"/>
                    <a:pt x="343" y="359"/>
                  </a:cubicBezTo>
                  <a:cubicBezTo>
                    <a:pt x="343" y="359"/>
                    <a:pt x="342" y="360"/>
                    <a:pt x="341" y="360"/>
                  </a:cubicBezTo>
                  <a:cubicBezTo>
                    <a:pt x="340" y="361"/>
                    <a:pt x="339" y="362"/>
                    <a:pt x="337" y="363"/>
                  </a:cubicBezTo>
                  <a:cubicBezTo>
                    <a:pt x="336" y="364"/>
                    <a:pt x="335" y="365"/>
                    <a:pt x="333" y="366"/>
                  </a:cubicBezTo>
                  <a:cubicBezTo>
                    <a:pt x="332" y="367"/>
                    <a:pt x="332" y="367"/>
                    <a:pt x="331" y="368"/>
                  </a:cubicBezTo>
                  <a:cubicBezTo>
                    <a:pt x="330" y="368"/>
                    <a:pt x="328" y="369"/>
                    <a:pt x="327" y="370"/>
                  </a:cubicBezTo>
                  <a:cubicBezTo>
                    <a:pt x="313" y="378"/>
                    <a:pt x="297" y="382"/>
                    <a:pt x="279" y="383"/>
                  </a:cubicBezTo>
                  <a:cubicBezTo>
                    <a:pt x="279" y="383"/>
                    <a:pt x="278" y="383"/>
                    <a:pt x="277" y="383"/>
                  </a:cubicBezTo>
                  <a:cubicBezTo>
                    <a:pt x="264" y="383"/>
                    <a:pt x="252" y="380"/>
                    <a:pt x="240" y="376"/>
                  </a:cubicBezTo>
                  <a:cubicBezTo>
                    <a:pt x="239" y="376"/>
                    <a:pt x="238" y="375"/>
                    <a:pt x="237" y="375"/>
                  </a:cubicBezTo>
                  <a:cubicBezTo>
                    <a:pt x="236" y="374"/>
                    <a:pt x="235" y="374"/>
                    <a:pt x="234" y="374"/>
                  </a:cubicBezTo>
                  <a:cubicBezTo>
                    <a:pt x="231" y="372"/>
                    <a:pt x="228" y="371"/>
                    <a:pt x="225" y="369"/>
                  </a:cubicBezTo>
                  <a:cubicBezTo>
                    <a:pt x="224" y="368"/>
                    <a:pt x="222" y="367"/>
                    <a:pt x="221" y="366"/>
                  </a:cubicBezTo>
                  <a:cubicBezTo>
                    <a:pt x="219" y="366"/>
                    <a:pt x="218" y="365"/>
                    <a:pt x="217" y="364"/>
                  </a:cubicBezTo>
                  <a:cubicBezTo>
                    <a:pt x="216" y="363"/>
                    <a:pt x="215" y="363"/>
                    <a:pt x="214" y="362"/>
                  </a:cubicBezTo>
                  <a:cubicBezTo>
                    <a:pt x="211" y="359"/>
                    <a:pt x="207" y="356"/>
                    <a:pt x="204" y="353"/>
                  </a:cubicBezTo>
                  <a:cubicBezTo>
                    <a:pt x="200" y="349"/>
                    <a:pt x="197" y="346"/>
                    <a:pt x="194" y="342"/>
                  </a:cubicBezTo>
                  <a:cubicBezTo>
                    <a:pt x="193" y="340"/>
                    <a:pt x="192" y="339"/>
                    <a:pt x="191" y="337"/>
                  </a:cubicBezTo>
                  <a:cubicBezTo>
                    <a:pt x="187" y="332"/>
                    <a:pt x="184" y="327"/>
                    <a:pt x="182" y="322"/>
                  </a:cubicBezTo>
                  <a:cubicBezTo>
                    <a:pt x="176" y="309"/>
                    <a:pt x="173" y="296"/>
                    <a:pt x="172" y="281"/>
                  </a:cubicBezTo>
                  <a:cubicBezTo>
                    <a:pt x="172" y="251"/>
                    <a:pt x="184" y="223"/>
                    <a:pt x="205" y="203"/>
                  </a:cubicBezTo>
                  <a:cubicBezTo>
                    <a:pt x="205" y="203"/>
                    <a:pt x="205" y="202"/>
                    <a:pt x="206" y="202"/>
                  </a:cubicBezTo>
                  <a:moveTo>
                    <a:pt x="306" y="0"/>
                  </a:moveTo>
                  <a:cubicBezTo>
                    <a:pt x="306" y="0"/>
                    <a:pt x="306" y="0"/>
                    <a:pt x="305" y="0"/>
                  </a:cubicBezTo>
                  <a:cubicBezTo>
                    <a:pt x="233" y="2"/>
                    <a:pt x="233" y="2"/>
                    <a:pt x="233" y="2"/>
                  </a:cubicBezTo>
                  <a:cubicBezTo>
                    <a:pt x="224" y="2"/>
                    <a:pt x="221" y="9"/>
                    <a:pt x="221" y="18"/>
                  </a:cubicBezTo>
                  <a:cubicBezTo>
                    <a:pt x="222" y="60"/>
                    <a:pt x="222" y="60"/>
                    <a:pt x="222" y="60"/>
                  </a:cubicBezTo>
                  <a:cubicBezTo>
                    <a:pt x="196" y="66"/>
                    <a:pt x="175" y="76"/>
                    <a:pt x="156" y="88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1" y="57"/>
                    <a:pt x="116" y="55"/>
                    <a:pt x="112" y="55"/>
                  </a:cubicBezTo>
                  <a:cubicBezTo>
                    <a:pt x="108" y="55"/>
                    <a:pt x="103" y="57"/>
                    <a:pt x="100" y="60"/>
                  </a:cubicBezTo>
                  <a:cubicBezTo>
                    <a:pt x="81" y="80"/>
                    <a:pt x="81" y="80"/>
                    <a:pt x="81" y="80"/>
                  </a:cubicBezTo>
                  <a:cubicBezTo>
                    <a:pt x="92" y="88"/>
                    <a:pt x="103" y="96"/>
                    <a:pt x="114" y="104"/>
                  </a:cubicBezTo>
                  <a:cubicBezTo>
                    <a:pt x="103" y="119"/>
                    <a:pt x="103" y="119"/>
                    <a:pt x="103" y="119"/>
                  </a:cubicBezTo>
                  <a:cubicBezTo>
                    <a:pt x="92" y="110"/>
                    <a:pt x="80" y="102"/>
                    <a:pt x="68" y="94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44" y="119"/>
                    <a:pt x="44" y="130"/>
                    <a:pt x="50" y="13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69" y="187"/>
                    <a:pt x="60" y="207"/>
                    <a:pt x="56" y="233"/>
                  </a:cubicBezTo>
                  <a:cubicBezTo>
                    <a:pt x="55" y="233"/>
                    <a:pt x="55" y="233"/>
                    <a:pt x="55" y="233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5" y="234"/>
                    <a:pt x="0" y="240"/>
                    <a:pt x="0" y="249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2" y="331"/>
                    <a:pt x="7" y="337"/>
                    <a:pt x="16" y="337"/>
                  </a:cubicBezTo>
                  <a:cubicBezTo>
                    <a:pt x="16" y="337"/>
                    <a:pt x="16" y="337"/>
                    <a:pt x="17" y="337"/>
                  </a:cubicBezTo>
                  <a:cubicBezTo>
                    <a:pt x="58" y="336"/>
                    <a:pt x="58" y="336"/>
                    <a:pt x="58" y="336"/>
                  </a:cubicBezTo>
                  <a:cubicBezTo>
                    <a:pt x="64" y="362"/>
                    <a:pt x="74" y="381"/>
                    <a:pt x="87" y="400"/>
                  </a:cubicBezTo>
                  <a:cubicBezTo>
                    <a:pt x="87" y="401"/>
                    <a:pt x="87" y="401"/>
                    <a:pt x="87" y="401"/>
                  </a:cubicBezTo>
                  <a:cubicBezTo>
                    <a:pt x="58" y="431"/>
                    <a:pt x="58" y="431"/>
                    <a:pt x="58" y="431"/>
                  </a:cubicBezTo>
                  <a:cubicBezTo>
                    <a:pt x="52" y="438"/>
                    <a:pt x="52" y="448"/>
                    <a:pt x="59" y="455"/>
                  </a:cubicBezTo>
                  <a:cubicBezTo>
                    <a:pt x="111" y="505"/>
                    <a:pt x="111" y="505"/>
                    <a:pt x="111" y="505"/>
                  </a:cubicBezTo>
                  <a:cubicBezTo>
                    <a:pt x="115" y="508"/>
                    <a:pt x="119" y="509"/>
                    <a:pt x="123" y="509"/>
                  </a:cubicBezTo>
                  <a:cubicBezTo>
                    <a:pt x="127" y="509"/>
                    <a:pt x="132" y="508"/>
                    <a:pt x="135" y="504"/>
                  </a:cubicBezTo>
                  <a:cubicBezTo>
                    <a:pt x="166" y="474"/>
                    <a:pt x="166" y="474"/>
                    <a:pt x="166" y="474"/>
                  </a:cubicBezTo>
                  <a:cubicBezTo>
                    <a:pt x="186" y="486"/>
                    <a:pt x="207" y="494"/>
                    <a:pt x="233" y="499"/>
                  </a:cubicBezTo>
                  <a:cubicBezTo>
                    <a:pt x="233" y="499"/>
                    <a:pt x="233" y="499"/>
                    <a:pt x="233" y="499"/>
                  </a:cubicBezTo>
                  <a:cubicBezTo>
                    <a:pt x="234" y="541"/>
                    <a:pt x="234" y="541"/>
                    <a:pt x="234" y="541"/>
                  </a:cubicBezTo>
                  <a:cubicBezTo>
                    <a:pt x="234" y="550"/>
                    <a:pt x="238" y="558"/>
                    <a:pt x="247" y="558"/>
                  </a:cubicBezTo>
                  <a:cubicBezTo>
                    <a:pt x="247" y="558"/>
                    <a:pt x="248" y="558"/>
                    <a:pt x="248" y="558"/>
                  </a:cubicBezTo>
                  <a:cubicBezTo>
                    <a:pt x="320" y="556"/>
                    <a:pt x="320" y="556"/>
                    <a:pt x="320" y="556"/>
                  </a:cubicBezTo>
                  <a:cubicBezTo>
                    <a:pt x="329" y="556"/>
                    <a:pt x="337" y="547"/>
                    <a:pt x="337" y="53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62" y="490"/>
                    <a:pt x="380" y="480"/>
                    <a:pt x="400" y="468"/>
                  </a:cubicBezTo>
                  <a:cubicBezTo>
                    <a:pt x="400" y="468"/>
                    <a:pt x="400" y="468"/>
                    <a:pt x="400" y="468"/>
                  </a:cubicBezTo>
                  <a:cubicBezTo>
                    <a:pt x="430" y="496"/>
                    <a:pt x="430" y="496"/>
                    <a:pt x="430" y="496"/>
                  </a:cubicBezTo>
                  <a:cubicBezTo>
                    <a:pt x="433" y="499"/>
                    <a:pt x="437" y="501"/>
                    <a:pt x="441" y="501"/>
                  </a:cubicBezTo>
                  <a:cubicBezTo>
                    <a:pt x="444" y="501"/>
                    <a:pt x="447" y="500"/>
                    <a:pt x="450" y="499"/>
                  </a:cubicBezTo>
                  <a:cubicBezTo>
                    <a:pt x="446" y="493"/>
                    <a:pt x="443" y="488"/>
                    <a:pt x="440" y="483"/>
                  </a:cubicBezTo>
                  <a:cubicBezTo>
                    <a:pt x="455" y="474"/>
                    <a:pt x="455" y="474"/>
                    <a:pt x="455" y="474"/>
                  </a:cubicBezTo>
                  <a:cubicBezTo>
                    <a:pt x="458" y="478"/>
                    <a:pt x="460" y="482"/>
                    <a:pt x="463" y="486"/>
                  </a:cubicBezTo>
                  <a:cubicBezTo>
                    <a:pt x="503" y="443"/>
                    <a:pt x="503" y="443"/>
                    <a:pt x="503" y="443"/>
                  </a:cubicBezTo>
                  <a:cubicBezTo>
                    <a:pt x="510" y="437"/>
                    <a:pt x="509" y="426"/>
                    <a:pt x="503" y="420"/>
                  </a:cubicBezTo>
                  <a:cubicBezTo>
                    <a:pt x="473" y="391"/>
                    <a:pt x="473" y="391"/>
                    <a:pt x="473" y="391"/>
                  </a:cubicBezTo>
                  <a:cubicBezTo>
                    <a:pt x="484" y="370"/>
                    <a:pt x="493" y="346"/>
                    <a:pt x="497" y="325"/>
                  </a:cubicBezTo>
                  <a:cubicBezTo>
                    <a:pt x="498" y="325"/>
                    <a:pt x="498" y="325"/>
                    <a:pt x="498" y="325"/>
                  </a:cubicBezTo>
                  <a:cubicBezTo>
                    <a:pt x="539" y="324"/>
                    <a:pt x="539" y="324"/>
                    <a:pt x="539" y="324"/>
                  </a:cubicBezTo>
                  <a:cubicBezTo>
                    <a:pt x="549" y="323"/>
                    <a:pt x="558" y="316"/>
                    <a:pt x="558" y="307"/>
                  </a:cubicBezTo>
                  <a:cubicBezTo>
                    <a:pt x="556" y="234"/>
                    <a:pt x="556" y="234"/>
                    <a:pt x="556" y="234"/>
                  </a:cubicBezTo>
                  <a:cubicBezTo>
                    <a:pt x="556" y="225"/>
                    <a:pt x="546" y="221"/>
                    <a:pt x="537" y="221"/>
                  </a:cubicBezTo>
                  <a:cubicBezTo>
                    <a:pt x="537" y="221"/>
                    <a:pt x="537" y="221"/>
                    <a:pt x="537" y="221"/>
                  </a:cubicBezTo>
                  <a:cubicBezTo>
                    <a:pt x="495" y="222"/>
                    <a:pt x="495" y="222"/>
                    <a:pt x="495" y="222"/>
                  </a:cubicBezTo>
                  <a:cubicBezTo>
                    <a:pt x="489" y="196"/>
                    <a:pt x="479" y="176"/>
                    <a:pt x="466" y="156"/>
                  </a:cubicBezTo>
                  <a:cubicBezTo>
                    <a:pt x="466" y="156"/>
                    <a:pt x="466" y="156"/>
                    <a:pt x="466" y="156"/>
                  </a:cubicBezTo>
                  <a:cubicBezTo>
                    <a:pt x="495" y="125"/>
                    <a:pt x="495" y="125"/>
                    <a:pt x="495" y="125"/>
                  </a:cubicBezTo>
                  <a:cubicBezTo>
                    <a:pt x="501" y="118"/>
                    <a:pt x="501" y="108"/>
                    <a:pt x="494" y="101"/>
                  </a:cubicBezTo>
                  <a:cubicBezTo>
                    <a:pt x="442" y="51"/>
                    <a:pt x="442" y="51"/>
                    <a:pt x="442" y="51"/>
                  </a:cubicBezTo>
                  <a:cubicBezTo>
                    <a:pt x="439" y="48"/>
                    <a:pt x="434" y="47"/>
                    <a:pt x="430" y="47"/>
                  </a:cubicBezTo>
                  <a:cubicBezTo>
                    <a:pt x="426" y="47"/>
                    <a:pt x="421" y="48"/>
                    <a:pt x="418" y="52"/>
                  </a:cubicBezTo>
                  <a:cubicBezTo>
                    <a:pt x="390" y="82"/>
                    <a:pt x="390" y="82"/>
                    <a:pt x="390" y="82"/>
                  </a:cubicBezTo>
                  <a:cubicBezTo>
                    <a:pt x="369" y="70"/>
                    <a:pt x="351" y="62"/>
                    <a:pt x="325" y="57"/>
                  </a:cubicBezTo>
                  <a:cubicBezTo>
                    <a:pt x="325" y="57"/>
                    <a:pt x="325" y="57"/>
                    <a:pt x="325" y="57"/>
                  </a:cubicBezTo>
                  <a:cubicBezTo>
                    <a:pt x="324" y="15"/>
                    <a:pt x="324" y="15"/>
                    <a:pt x="324" y="15"/>
                  </a:cubicBezTo>
                  <a:cubicBezTo>
                    <a:pt x="323" y="6"/>
                    <a:pt x="315" y="0"/>
                    <a:pt x="306" y="0"/>
                  </a:cubicBezTo>
                </a:path>
              </a:pathLst>
            </a:custGeom>
            <a:solidFill>
              <a:srgbClr val="AA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4" name="îṥľiďè"/>
            <p:cNvSpPr/>
            <p:nvPr/>
          </p:nvSpPr>
          <p:spPr bwMode="auto">
            <a:xfrm>
              <a:off x="7080250" y="2300289"/>
              <a:ext cx="549275" cy="582613"/>
            </a:xfrm>
            <a:custGeom>
              <a:avLst/>
              <a:gdLst>
                <a:gd name="T0" fmla="*/ 387 w 395"/>
                <a:gd name="T1" fmla="*/ 394 h 419"/>
                <a:gd name="T2" fmla="*/ 372 w 395"/>
                <a:gd name="T3" fmla="*/ 403 h 419"/>
                <a:gd name="T4" fmla="*/ 382 w 395"/>
                <a:gd name="T5" fmla="*/ 419 h 419"/>
                <a:gd name="T6" fmla="*/ 385 w 395"/>
                <a:gd name="T7" fmla="*/ 416 h 419"/>
                <a:gd name="T8" fmla="*/ 395 w 395"/>
                <a:gd name="T9" fmla="*/ 406 h 419"/>
                <a:gd name="T10" fmla="*/ 387 w 395"/>
                <a:gd name="T11" fmla="*/ 394 h 419"/>
                <a:gd name="T12" fmla="*/ 305 w 395"/>
                <a:gd name="T13" fmla="*/ 275 h 419"/>
                <a:gd name="T14" fmla="*/ 291 w 395"/>
                <a:gd name="T15" fmla="*/ 286 h 419"/>
                <a:gd name="T16" fmla="*/ 333 w 395"/>
                <a:gd name="T17" fmla="*/ 343 h 419"/>
                <a:gd name="T18" fmla="*/ 348 w 395"/>
                <a:gd name="T19" fmla="*/ 333 h 419"/>
                <a:gd name="T20" fmla="*/ 305 w 395"/>
                <a:gd name="T21" fmla="*/ 275 h 419"/>
                <a:gd name="T22" fmla="*/ 103 w 395"/>
                <a:gd name="T23" fmla="*/ 69 h 419"/>
                <a:gd name="T24" fmla="*/ 92 w 395"/>
                <a:gd name="T25" fmla="*/ 82 h 419"/>
                <a:gd name="T26" fmla="*/ 138 w 395"/>
                <a:gd name="T27" fmla="*/ 122 h 419"/>
                <a:gd name="T28" fmla="*/ 142 w 395"/>
                <a:gd name="T29" fmla="*/ 118 h 419"/>
                <a:gd name="T30" fmla="*/ 144 w 395"/>
                <a:gd name="T31" fmla="*/ 117 h 419"/>
                <a:gd name="T32" fmla="*/ 148 w 395"/>
                <a:gd name="T33" fmla="*/ 114 h 419"/>
                <a:gd name="T34" fmla="*/ 152 w 395"/>
                <a:gd name="T35" fmla="*/ 111 h 419"/>
                <a:gd name="T36" fmla="*/ 103 w 395"/>
                <a:gd name="T37" fmla="*/ 69 h 419"/>
                <a:gd name="T38" fmla="*/ 13 w 395"/>
                <a:gd name="T39" fmla="*/ 0 h 419"/>
                <a:gd name="T40" fmla="*/ 0 w 395"/>
                <a:gd name="T41" fmla="*/ 14 h 419"/>
                <a:gd name="T42" fmla="*/ 35 w 395"/>
                <a:gd name="T43" fmla="*/ 39 h 419"/>
                <a:gd name="T44" fmla="*/ 46 w 395"/>
                <a:gd name="T45" fmla="*/ 24 h 419"/>
                <a:gd name="T46" fmla="*/ 13 w 395"/>
                <a:gd name="T47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5" h="419">
                  <a:moveTo>
                    <a:pt x="387" y="394"/>
                  </a:moveTo>
                  <a:cubicBezTo>
                    <a:pt x="372" y="403"/>
                    <a:pt x="372" y="403"/>
                    <a:pt x="372" y="403"/>
                  </a:cubicBezTo>
                  <a:cubicBezTo>
                    <a:pt x="375" y="408"/>
                    <a:pt x="378" y="413"/>
                    <a:pt x="382" y="419"/>
                  </a:cubicBezTo>
                  <a:cubicBezTo>
                    <a:pt x="383" y="418"/>
                    <a:pt x="384" y="417"/>
                    <a:pt x="385" y="416"/>
                  </a:cubicBezTo>
                  <a:cubicBezTo>
                    <a:pt x="395" y="406"/>
                    <a:pt x="395" y="406"/>
                    <a:pt x="395" y="406"/>
                  </a:cubicBezTo>
                  <a:cubicBezTo>
                    <a:pt x="392" y="402"/>
                    <a:pt x="390" y="398"/>
                    <a:pt x="387" y="394"/>
                  </a:cubicBezTo>
                  <a:moveTo>
                    <a:pt x="305" y="275"/>
                  </a:moveTo>
                  <a:cubicBezTo>
                    <a:pt x="291" y="286"/>
                    <a:pt x="291" y="286"/>
                    <a:pt x="291" y="286"/>
                  </a:cubicBezTo>
                  <a:cubicBezTo>
                    <a:pt x="305" y="305"/>
                    <a:pt x="319" y="324"/>
                    <a:pt x="333" y="343"/>
                  </a:cubicBezTo>
                  <a:cubicBezTo>
                    <a:pt x="348" y="333"/>
                    <a:pt x="348" y="333"/>
                    <a:pt x="348" y="333"/>
                  </a:cubicBezTo>
                  <a:cubicBezTo>
                    <a:pt x="334" y="314"/>
                    <a:pt x="320" y="294"/>
                    <a:pt x="305" y="275"/>
                  </a:cubicBezTo>
                  <a:moveTo>
                    <a:pt x="103" y="69"/>
                  </a:moveTo>
                  <a:cubicBezTo>
                    <a:pt x="92" y="82"/>
                    <a:pt x="92" y="82"/>
                    <a:pt x="92" y="82"/>
                  </a:cubicBezTo>
                  <a:cubicBezTo>
                    <a:pt x="107" y="95"/>
                    <a:pt x="123" y="109"/>
                    <a:pt x="138" y="122"/>
                  </a:cubicBezTo>
                  <a:cubicBezTo>
                    <a:pt x="139" y="121"/>
                    <a:pt x="141" y="119"/>
                    <a:pt x="142" y="118"/>
                  </a:cubicBezTo>
                  <a:cubicBezTo>
                    <a:pt x="143" y="118"/>
                    <a:pt x="144" y="117"/>
                    <a:pt x="144" y="117"/>
                  </a:cubicBezTo>
                  <a:cubicBezTo>
                    <a:pt x="146" y="115"/>
                    <a:pt x="147" y="114"/>
                    <a:pt x="148" y="114"/>
                  </a:cubicBezTo>
                  <a:cubicBezTo>
                    <a:pt x="150" y="113"/>
                    <a:pt x="151" y="112"/>
                    <a:pt x="152" y="111"/>
                  </a:cubicBezTo>
                  <a:cubicBezTo>
                    <a:pt x="136" y="96"/>
                    <a:pt x="120" y="82"/>
                    <a:pt x="103" y="69"/>
                  </a:cubicBezTo>
                  <a:moveTo>
                    <a:pt x="13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2" y="22"/>
                    <a:pt x="24" y="30"/>
                    <a:pt x="35" y="39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35" y="16"/>
                    <a:pt x="24" y="8"/>
                    <a:pt x="13" y="0"/>
                  </a:cubicBezTo>
                </a:path>
              </a:pathLst>
            </a:custGeom>
            <a:solidFill>
              <a:srgbClr val="4E55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5" name="ïśḻiḋé"/>
            <p:cNvSpPr/>
            <p:nvPr/>
          </p:nvSpPr>
          <p:spPr bwMode="auto">
            <a:xfrm>
              <a:off x="7523163" y="3375026"/>
              <a:ext cx="633412" cy="633413"/>
            </a:xfrm>
            <a:custGeom>
              <a:avLst/>
              <a:gdLst>
                <a:gd name="T0" fmla="*/ 194 w 456"/>
                <a:gd name="T1" fmla="*/ 307 h 456"/>
                <a:gd name="T2" fmla="*/ 180 w 456"/>
                <a:gd name="T3" fmla="*/ 300 h 456"/>
                <a:gd name="T4" fmla="*/ 166 w 456"/>
                <a:gd name="T5" fmla="*/ 288 h 456"/>
                <a:gd name="T6" fmla="*/ 149 w 456"/>
                <a:gd name="T7" fmla="*/ 263 h 456"/>
                <a:gd name="T8" fmla="*/ 172 w 456"/>
                <a:gd name="T9" fmla="*/ 162 h 456"/>
                <a:gd name="T10" fmla="*/ 187 w 456"/>
                <a:gd name="T11" fmla="*/ 152 h 456"/>
                <a:gd name="T12" fmla="*/ 226 w 456"/>
                <a:gd name="T13" fmla="*/ 142 h 456"/>
                <a:gd name="T14" fmla="*/ 272 w 456"/>
                <a:gd name="T15" fmla="*/ 156 h 456"/>
                <a:gd name="T16" fmla="*/ 280 w 456"/>
                <a:gd name="T17" fmla="*/ 162 h 456"/>
                <a:gd name="T18" fmla="*/ 295 w 456"/>
                <a:gd name="T19" fmla="*/ 177 h 456"/>
                <a:gd name="T20" fmla="*/ 302 w 456"/>
                <a:gd name="T21" fmla="*/ 189 h 456"/>
                <a:gd name="T22" fmla="*/ 308 w 456"/>
                <a:gd name="T23" fmla="*/ 251 h 456"/>
                <a:gd name="T24" fmla="*/ 304 w 456"/>
                <a:gd name="T25" fmla="*/ 263 h 456"/>
                <a:gd name="T26" fmla="*/ 297 w 456"/>
                <a:gd name="T27" fmla="*/ 275 h 456"/>
                <a:gd name="T28" fmla="*/ 292 w 456"/>
                <a:gd name="T29" fmla="*/ 282 h 456"/>
                <a:gd name="T30" fmla="*/ 287 w 456"/>
                <a:gd name="T31" fmla="*/ 288 h 456"/>
                <a:gd name="T32" fmla="*/ 276 w 456"/>
                <a:gd name="T33" fmla="*/ 297 h 456"/>
                <a:gd name="T34" fmla="*/ 267 w 456"/>
                <a:gd name="T35" fmla="*/ 303 h 456"/>
                <a:gd name="T36" fmla="*/ 265 w 456"/>
                <a:gd name="T37" fmla="*/ 310 h 456"/>
                <a:gd name="T38" fmla="*/ 247 w 456"/>
                <a:gd name="T39" fmla="*/ 311 h 456"/>
                <a:gd name="T40" fmla="*/ 229 w 456"/>
                <a:gd name="T41" fmla="*/ 94 h 456"/>
                <a:gd name="T42" fmla="*/ 246 w 456"/>
                <a:gd name="T43" fmla="*/ 91 h 456"/>
                <a:gd name="T44" fmla="*/ 250 w 456"/>
                <a:gd name="T45" fmla="*/ 0 h 456"/>
                <a:gd name="T46" fmla="*/ 181 w 456"/>
                <a:gd name="T47" fmla="*/ 49 h 456"/>
                <a:gd name="T48" fmla="*/ 101 w 456"/>
                <a:gd name="T49" fmla="*/ 49 h 456"/>
                <a:gd name="T50" fmla="*/ 41 w 456"/>
                <a:gd name="T51" fmla="*/ 92 h 456"/>
                <a:gd name="T52" fmla="*/ 45 w 456"/>
                <a:gd name="T53" fmla="*/ 191 h 456"/>
                <a:gd name="T54" fmla="*/ 0 w 456"/>
                <a:gd name="T55" fmla="*/ 204 h 456"/>
                <a:gd name="T56" fmla="*/ 13 w 456"/>
                <a:gd name="T57" fmla="*/ 276 h 456"/>
                <a:gd name="T58" fmla="*/ 71 w 456"/>
                <a:gd name="T59" fmla="*/ 328 h 456"/>
                <a:gd name="T60" fmla="*/ 91 w 456"/>
                <a:gd name="T61" fmla="*/ 413 h 456"/>
                <a:gd name="T62" fmla="*/ 135 w 456"/>
                <a:gd name="T63" fmla="*/ 388 h 456"/>
                <a:gd name="T64" fmla="*/ 191 w 456"/>
                <a:gd name="T65" fmla="*/ 442 h 456"/>
                <a:gd name="T66" fmla="*/ 239 w 456"/>
                <a:gd name="T67" fmla="*/ 455 h 456"/>
                <a:gd name="T68" fmla="*/ 257 w 456"/>
                <a:gd name="T69" fmla="*/ 455 h 456"/>
                <a:gd name="T70" fmla="*/ 275 w 456"/>
                <a:gd name="T71" fmla="*/ 406 h 456"/>
                <a:gd name="T72" fmla="*/ 351 w 456"/>
                <a:gd name="T73" fmla="*/ 406 h 456"/>
                <a:gd name="T74" fmla="*/ 412 w 456"/>
                <a:gd name="T75" fmla="*/ 362 h 456"/>
                <a:gd name="T76" fmla="*/ 407 w 456"/>
                <a:gd name="T77" fmla="*/ 265 h 456"/>
                <a:gd name="T78" fmla="*/ 456 w 456"/>
                <a:gd name="T79" fmla="*/ 251 h 456"/>
                <a:gd name="T80" fmla="*/ 439 w 456"/>
                <a:gd name="T81" fmla="*/ 180 h 456"/>
                <a:gd name="T82" fmla="*/ 381 w 456"/>
                <a:gd name="T83" fmla="*/ 127 h 456"/>
                <a:gd name="T84" fmla="*/ 361 w 456"/>
                <a:gd name="T85" fmla="*/ 42 h 456"/>
                <a:gd name="T86" fmla="*/ 319 w 456"/>
                <a:gd name="T87" fmla="*/ 67 h 456"/>
                <a:gd name="T88" fmla="*/ 265 w 456"/>
                <a:gd name="T89" fmla="*/ 1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6" h="456">
                  <a:moveTo>
                    <a:pt x="226" y="313"/>
                  </a:moveTo>
                  <a:cubicBezTo>
                    <a:pt x="216" y="313"/>
                    <a:pt x="206" y="311"/>
                    <a:pt x="196" y="308"/>
                  </a:cubicBezTo>
                  <a:cubicBezTo>
                    <a:pt x="196" y="307"/>
                    <a:pt x="195" y="307"/>
                    <a:pt x="194" y="307"/>
                  </a:cubicBezTo>
                  <a:cubicBezTo>
                    <a:pt x="193" y="306"/>
                    <a:pt x="192" y="306"/>
                    <a:pt x="191" y="305"/>
                  </a:cubicBezTo>
                  <a:cubicBezTo>
                    <a:pt x="189" y="304"/>
                    <a:pt x="186" y="303"/>
                    <a:pt x="184" y="302"/>
                  </a:cubicBezTo>
                  <a:cubicBezTo>
                    <a:pt x="183" y="301"/>
                    <a:pt x="182" y="300"/>
                    <a:pt x="180" y="300"/>
                  </a:cubicBezTo>
                  <a:cubicBezTo>
                    <a:pt x="179" y="299"/>
                    <a:pt x="178" y="298"/>
                    <a:pt x="177" y="297"/>
                  </a:cubicBezTo>
                  <a:cubicBezTo>
                    <a:pt x="176" y="297"/>
                    <a:pt x="176" y="297"/>
                    <a:pt x="175" y="296"/>
                  </a:cubicBezTo>
                  <a:cubicBezTo>
                    <a:pt x="172" y="294"/>
                    <a:pt x="169" y="291"/>
                    <a:pt x="166" y="288"/>
                  </a:cubicBezTo>
                  <a:cubicBezTo>
                    <a:pt x="164" y="286"/>
                    <a:pt x="161" y="283"/>
                    <a:pt x="159" y="280"/>
                  </a:cubicBezTo>
                  <a:cubicBezTo>
                    <a:pt x="158" y="278"/>
                    <a:pt x="157" y="277"/>
                    <a:pt x="156" y="276"/>
                  </a:cubicBezTo>
                  <a:cubicBezTo>
                    <a:pt x="153" y="272"/>
                    <a:pt x="151" y="268"/>
                    <a:pt x="149" y="263"/>
                  </a:cubicBezTo>
                  <a:cubicBezTo>
                    <a:pt x="144" y="253"/>
                    <a:pt x="141" y="242"/>
                    <a:pt x="141" y="230"/>
                  </a:cubicBezTo>
                  <a:cubicBezTo>
                    <a:pt x="140" y="205"/>
                    <a:pt x="151" y="182"/>
                    <a:pt x="167" y="166"/>
                  </a:cubicBezTo>
                  <a:cubicBezTo>
                    <a:pt x="169" y="165"/>
                    <a:pt x="170" y="163"/>
                    <a:pt x="172" y="162"/>
                  </a:cubicBezTo>
                  <a:cubicBezTo>
                    <a:pt x="172" y="162"/>
                    <a:pt x="173" y="161"/>
                    <a:pt x="173" y="161"/>
                  </a:cubicBezTo>
                  <a:cubicBezTo>
                    <a:pt x="175" y="160"/>
                    <a:pt x="176" y="159"/>
                    <a:pt x="177" y="158"/>
                  </a:cubicBezTo>
                  <a:cubicBezTo>
                    <a:pt x="180" y="156"/>
                    <a:pt x="184" y="154"/>
                    <a:pt x="187" y="152"/>
                  </a:cubicBezTo>
                  <a:cubicBezTo>
                    <a:pt x="189" y="151"/>
                    <a:pt x="190" y="151"/>
                    <a:pt x="191" y="150"/>
                  </a:cubicBezTo>
                  <a:cubicBezTo>
                    <a:pt x="201" y="145"/>
                    <a:pt x="212" y="143"/>
                    <a:pt x="224" y="142"/>
                  </a:cubicBezTo>
                  <a:cubicBezTo>
                    <a:pt x="225" y="142"/>
                    <a:pt x="226" y="142"/>
                    <a:pt x="226" y="142"/>
                  </a:cubicBezTo>
                  <a:cubicBezTo>
                    <a:pt x="239" y="142"/>
                    <a:pt x="252" y="145"/>
                    <a:pt x="263" y="151"/>
                  </a:cubicBezTo>
                  <a:cubicBezTo>
                    <a:pt x="264" y="151"/>
                    <a:pt x="266" y="152"/>
                    <a:pt x="267" y="153"/>
                  </a:cubicBezTo>
                  <a:cubicBezTo>
                    <a:pt x="269" y="154"/>
                    <a:pt x="270" y="155"/>
                    <a:pt x="272" y="156"/>
                  </a:cubicBezTo>
                  <a:cubicBezTo>
                    <a:pt x="273" y="157"/>
                    <a:pt x="274" y="157"/>
                    <a:pt x="276" y="158"/>
                  </a:cubicBezTo>
                  <a:cubicBezTo>
                    <a:pt x="276" y="158"/>
                    <a:pt x="277" y="159"/>
                    <a:pt x="277" y="159"/>
                  </a:cubicBezTo>
                  <a:cubicBezTo>
                    <a:pt x="278" y="160"/>
                    <a:pt x="279" y="161"/>
                    <a:pt x="280" y="162"/>
                  </a:cubicBezTo>
                  <a:cubicBezTo>
                    <a:pt x="282" y="163"/>
                    <a:pt x="284" y="164"/>
                    <a:pt x="285" y="166"/>
                  </a:cubicBezTo>
                  <a:cubicBezTo>
                    <a:pt x="286" y="167"/>
                    <a:pt x="287" y="168"/>
                    <a:pt x="288" y="169"/>
                  </a:cubicBezTo>
                  <a:cubicBezTo>
                    <a:pt x="290" y="171"/>
                    <a:pt x="292" y="174"/>
                    <a:pt x="295" y="177"/>
                  </a:cubicBezTo>
                  <a:cubicBezTo>
                    <a:pt x="295" y="178"/>
                    <a:pt x="296" y="179"/>
                    <a:pt x="297" y="180"/>
                  </a:cubicBezTo>
                  <a:cubicBezTo>
                    <a:pt x="298" y="181"/>
                    <a:pt x="298" y="182"/>
                    <a:pt x="299" y="183"/>
                  </a:cubicBezTo>
                  <a:cubicBezTo>
                    <a:pt x="300" y="185"/>
                    <a:pt x="301" y="187"/>
                    <a:pt x="302" y="189"/>
                  </a:cubicBezTo>
                  <a:cubicBezTo>
                    <a:pt x="308" y="200"/>
                    <a:pt x="311" y="212"/>
                    <a:pt x="312" y="226"/>
                  </a:cubicBezTo>
                  <a:cubicBezTo>
                    <a:pt x="312" y="233"/>
                    <a:pt x="311" y="240"/>
                    <a:pt x="309" y="247"/>
                  </a:cubicBezTo>
                  <a:cubicBezTo>
                    <a:pt x="309" y="248"/>
                    <a:pt x="309" y="250"/>
                    <a:pt x="308" y="251"/>
                  </a:cubicBezTo>
                  <a:cubicBezTo>
                    <a:pt x="308" y="253"/>
                    <a:pt x="307" y="255"/>
                    <a:pt x="306" y="257"/>
                  </a:cubicBezTo>
                  <a:cubicBezTo>
                    <a:pt x="306" y="258"/>
                    <a:pt x="305" y="260"/>
                    <a:pt x="305" y="261"/>
                  </a:cubicBezTo>
                  <a:cubicBezTo>
                    <a:pt x="305" y="262"/>
                    <a:pt x="304" y="262"/>
                    <a:pt x="304" y="263"/>
                  </a:cubicBezTo>
                  <a:cubicBezTo>
                    <a:pt x="303" y="265"/>
                    <a:pt x="302" y="267"/>
                    <a:pt x="301" y="268"/>
                  </a:cubicBezTo>
                  <a:cubicBezTo>
                    <a:pt x="301" y="269"/>
                    <a:pt x="300" y="271"/>
                    <a:pt x="299" y="272"/>
                  </a:cubicBezTo>
                  <a:cubicBezTo>
                    <a:pt x="299" y="273"/>
                    <a:pt x="298" y="274"/>
                    <a:pt x="297" y="275"/>
                  </a:cubicBezTo>
                  <a:cubicBezTo>
                    <a:pt x="297" y="275"/>
                    <a:pt x="296" y="276"/>
                    <a:pt x="296" y="277"/>
                  </a:cubicBezTo>
                  <a:cubicBezTo>
                    <a:pt x="295" y="278"/>
                    <a:pt x="295" y="278"/>
                    <a:pt x="295" y="279"/>
                  </a:cubicBezTo>
                  <a:cubicBezTo>
                    <a:pt x="294" y="280"/>
                    <a:pt x="293" y="281"/>
                    <a:pt x="292" y="282"/>
                  </a:cubicBezTo>
                  <a:cubicBezTo>
                    <a:pt x="292" y="282"/>
                    <a:pt x="291" y="283"/>
                    <a:pt x="291" y="283"/>
                  </a:cubicBezTo>
                  <a:cubicBezTo>
                    <a:pt x="290" y="284"/>
                    <a:pt x="289" y="285"/>
                    <a:pt x="288" y="286"/>
                  </a:cubicBezTo>
                  <a:cubicBezTo>
                    <a:pt x="288" y="287"/>
                    <a:pt x="287" y="287"/>
                    <a:pt x="287" y="288"/>
                  </a:cubicBezTo>
                  <a:cubicBezTo>
                    <a:pt x="285" y="290"/>
                    <a:pt x="283" y="292"/>
                    <a:pt x="281" y="293"/>
                  </a:cubicBezTo>
                  <a:cubicBezTo>
                    <a:pt x="280" y="294"/>
                    <a:pt x="280" y="294"/>
                    <a:pt x="279" y="295"/>
                  </a:cubicBezTo>
                  <a:cubicBezTo>
                    <a:pt x="278" y="296"/>
                    <a:pt x="277" y="296"/>
                    <a:pt x="276" y="297"/>
                  </a:cubicBezTo>
                  <a:cubicBezTo>
                    <a:pt x="275" y="298"/>
                    <a:pt x="273" y="299"/>
                    <a:pt x="272" y="299"/>
                  </a:cubicBezTo>
                  <a:cubicBezTo>
                    <a:pt x="272" y="300"/>
                    <a:pt x="271" y="300"/>
                    <a:pt x="271" y="301"/>
                  </a:cubicBezTo>
                  <a:cubicBezTo>
                    <a:pt x="269" y="301"/>
                    <a:pt x="268" y="302"/>
                    <a:pt x="267" y="303"/>
                  </a:cubicBezTo>
                  <a:cubicBezTo>
                    <a:pt x="264" y="304"/>
                    <a:pt x="261" y="306"/>
                    <a:pt x="258" y="307"/>
                  </a:cubicBezTo>
                  <a:cubicBezTo>
                    <a:pt x="265" y="307"/>
                    <a:pt x="265" y="307"/>
                    <a:pt x="265" y="307"/>
                  </a:cubicBezTo>
                  <a:cubicBezTo>
                    <a:pt x="265" y="310"/>
                    <a:pt x="265" y="310"/>
                    <a:pt x="265" y="310"/>
                  </a:cubicBezTo>
                  <a:cubicBezTo>
                    <a:pt x="265" y="334"/>
                    <a:pt x="264" y="358"/>
                    <a:pt x="263" y="382"/>
                  </a:cubicBezTo>
                  <a:cubicBezTo>
                    <a:pt x="245" y="381"/>
                    <a:pt x="245" y="381"/>
                    <a:pt x="245" y="381"/>
                  </a:cubicBezTo>
                  <a:cubicBezTo>
                    <a:pt x="246" y="358"/>
                    <a:pt x="247" y="334"/>
                    <a:pt x="247" y="311"/>
                  </a:cubicBezTo>
                  <a:cubicBezTo>
                    <a:pt x="241" y="312"/>
                    <a:pt x="235" y="313"/>
                    <a:pt x="228" y="313"/>
                  </a:cubicBezTo>
                  <a:cubicBezTo>
                    <a:pt x="228" y="313"/>
                    <a:pt x="227" y="313"/>
                    <a:pt x="226" y="313"/>
                  </a:cubicBezTo>
                  <a:moveTo>
                    <a:pt x="229" y="94"/>
                  </a:moveTo>
                  <a:cubicBezTo>
                    <a:pt x="225" y="71"/>
                    <a:pt x="220" y="47"/>
                    <a:pt x="215" y="24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8" y="43"/>
                    <a:pt x="242" y="67"/>
                    <a:pt x="246" y="91"/>
                  </a:cubicBezTo>
                  <a:cubicBezTo>
                    <a:pt x="229" y="94"/>
                    <a:pt x="229" y="94"/>
                    <a:pt x="229" y="94"/>
                  </a:cubicBezTo>
                  <a:moveTo>
                    <a:pt x="250" y="0"/>
                  </a:moveTo>
                  <a:cubicBezTo>
                    <a:pt x="250" y="0"/>
                    <a:pt x="250" y="0"/>
                    <a:pt x="250" y="0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83" y="2"/>
                    <a:pt x="180" y="7"/>
                    <a:pt x="180" y="15"/>
                  </a:cubicBezTo>
                  <a:cubicBezTo>
                    <a:pt x="181" y="49"/>
                    <a:pt x="181" y="49"/>
                    <a:pt x="181" y="49"/>
                  </a:cubicBezTo>
                  <a:cubicBezTo>
                    <a:pt x="160" y="54"/>
                    <a:pt x="143" y="62"/>
                    <a:pt x="127" y="72"/>
                  </a:cubicBezTo>
                  <a:cubicBezTo>
                    <a:pt x="126" y="72"/>
                    <a:pt x="126" y="72"/>
                    <a:pt x="126" y="72"/>
                  </a:cubicBezTo>
                  <a:cubicBezTo>
                    <a:pt x="101" y="49"/>
                    <a:pt x="101" y="49"/>
                    <a:pt x="101" y="49"/>
                  </a:cubicBezTo>
                  <a:cubicBezTo>
                    <a:pt x="99" y="46"/>
                    <a:pt x="95" y="45"/>
                    <a:pt x="92" y="45"/>
                  </a:cubicBezTo>
                  <a:cubicBezTo>
                    <a:pt x="88" y="45"/>
                    <a:pt x="84" y="46"/>
                    <a:pt x="82" y="49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36" y="98"/>
                    <a:pt x="36" y="106"/>
                    <a:pt x="41" y="112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56" y="153"/>
                    <a:pt x="49" y="169"/>
                    <a:pt x="4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11" y="191"/>
                    <a:pt x="11" y="191"/>
                    <a:pt x="11" y="191"/>
                  </a:cubicBezTo>
                  <a:cubicBezTo>
                    <a:pt x="4" y="192"/>
                    <a:pt x="0" y="196"/>
                    <a:pt x="0" y="204"/>
                  </a:cubicBezTo>
                  <a:cubicBezTo>
                    <a:pt x="1" y="263"/>
                    <a:pt x="1" y="263"/>
                    <a:pt x="1" y="263"/>
                  </a:cubicBezTo>
                  <a:cubicBezTo>
                    <a:pt x="2" y="270"/>
                    <a:pt x="6" y="276"/>
                    <a:pt x="13" y="276"/>
                  </a:cubicBezTo>
                  <a:cubicBezTo>
                    <a:pt x="13" y="276"/>
                    <a:pt x="13" y="276"/>
                    <a:pt x="13" y="276"/>
                  </a:cubicBezTo>
                  <a:cubicBezTo>
                    <a:pt x="47" y="275"/>
                    <a:pt x="47" y="275"/>
                    <a:pt x="47" y="275"/>
                  </a:cubicBezTo>
                  <a:cubicBezTo>
                    <a:pt x="53" y="296"/>
                    <a:pt x="61" y="312"/>
                    <a:pt x="71" y="327"/>
                  </a:cubicBezTo>
                  <a:cubicBezTo>
                    <a:pt x="71" y="328"/>
                    <a:pt x="71" y="328"/>
                    <a:pt x="71" y="328"/>
                  </a:cubicBezTo>
                  <a:cubicBezTo>
                    <a:pt x="48" y="353"/>
                    <a:pt x="48" y="353"/>
                    <a:pt x="48" y="353"/>
                  </a:cubicBezTo>
                  <a:cubicBezTo>
                    <a:pt x="42" y="358"/>
                    <a:pt x="43" y="367"/>
                    <a:pt x="48" y="372"/>
                  </a:cubicBezTo>
                  <a:cubicBezTo>
                    <a:pt x="91" y="413"/>
                    <a:pt x="91" y="413"/>
                    <a:pt x="91" y="413"/>
                  </a:cubicBezTo>
                  <a:cubicBezTo>
                    <a:pt x="94" y="415"/>
                    <a:pt x="97" y="417"/>
                    <a:pt x="100" y="417"/>
                  </a:cubicBezTo>
                  <a:cubicBezTo>
                    <a:pt x="104" y="417"/>
                    <a:pt x="108" y="415"/>
                    <a:pt x="110" y="412"/>
                  </a:cubicBezTo>
                  <a:cubicBezTo>
                    <a:pt x="135" y="388"/>
                    <a:pt x="135" y="388"/>
                    <a:pt x="135" y="388"/>
                  </a:cubicBezTo>
                  <a:cubicBezTo>
                    <a:pt x="152" y="397"/>
                    <a:pt x="169" y="404"/>
                    <a:pt x="191" y="408"/>
                  </a:cubicBezTo>
                  <a:cubicBezTo>
                    <a:pt x="191" y="408"/>
                    <a:pt x="191" y="408"/>
                    <a:pt x="191" y="408"/>
                  </a:cubicBezTo>
                  <a:cubicBezTo>
                    <a:pt x="191" y="442"/>
                    <a:pt x="191" y="442"/>
                    <a:pt x="191" y="442"/>
                  </a:cubicBezTo>
                  <a:cubicBezTo>
                    <a:pt x="192" y="450"/>
                    <a:pt x="195" y="456"/>
                    <a:pt x="202" y="456"/>
                  </a:cubicBezTo>
                  <a:cubicBezTo>
                    <a:pt x="202" y="456"/>
                    <a:pt x="202" y="456"/>
                    <a:pt x="202" y="456"/>
                  </a:cubicBezTo>
                  <a:cubicBezTo>
                    <a:pt x="239" y="455"/>
                    <a:pt x="239" y="455"/>
                    <a:pt x="239" y="455"/>
                  </a:cubicBezTo>
                  <a:cubicBezTo>
                    <a:pt x="239" y="454"/>
                    <a:pt x="239" y="453"/>
                    <a:pt x="239" y="452"/>
                  </a:cubicBezTo>
                  <a:cubicBezTo>
                    <a:pt x="257" y="454"/>
                    <a:pt x="257" y="454"/>
                    <a:pt x="257" y="454"/>
                  </a:cubicBezTo>
                  <a:cubicBezTo>
                    <a:pt x="257" y="454"/>
                    <a:pt x="257" y="454"/>
                    <a:pt x="257" y="455"/>
                  </a:cubicBezTo>
                  <a:cubicBezTo>
                    <a:pt x="262" y="455"/>
                    <a:pt x="262" y="455"/>
                    <a:pt x="262" y="455"/>
                  </a:cubicBezTo>
                  <a:cubicBezTo>
                    <a:pt x="269" y="454"/>
                    <a:pt x="276" y="447"/>
                    <a:pt x="276" y="440"/>
                  </a:cubicBezTo>
                  <a:cubicBezTo>
                    <a:pt x="275" y="406"/>
                    <a:pt x="275" y="406"/>
                    <a:pt x="275" y="406"/>
                  </a:cubicBezTo>
                  <a:cubicBezTo>
                    <a:pt x="296" y="401"/>
                    <a:pt x="311" y="393"/>
                    <a:pt x="327" y="382"/>
                  </a:cubicBezTo>
                  <a:cubicBezTo>
                    <a:pt x="327" y="382"/>
                    <a:pt x="327" y="382"/>
                    <a:pt x="327" y="382"/>
                  </a:cubicBezTo>
                  <a:cubicBezTo>
                    <a:pt x="351" y="406"/>
                    <a:pt x="351" y="406"/>
                    <a:pt x="351" y="406"/>
                  </a:cubicBezTo>
                  <a:cubicBezTo>
                    <a:pt x="354" y="408"/>
                    <a:pt x="357" y="410"/>
                    <a:pt x="361" y="410"/>
                  </a:cubicBezTo>
                  <a:cubicBezTo>
                    <a:pt x="364" y="410"/>
                    <a:pt x="368" y="408"/>
                    <a:pt x="371" y="405"/>
                  </a:cubicBezTo>
                  <a:cubicBezTo>
                    <a:pt x="412" y="362"/>
                    <a:pt x="412" y="362"/>
                    <a:pt x="412" y="362"/>
                  </a:cubicBezTo>
                  <a:cubicBezTo>
                    <a:pt x="417" y="357"/>
                    <a:pt x="417" y="348"/>
                    <a:pt x="411" y="343"/>
                  </a:cubicBezTo>
                  <a:cubicBezTo>
                    <a:pt x="386" y="319"/>
                    <a:pt x="386" y="319"/>
                    <a:pt x="386" y="319"/>
                  </a:cubicBezTo>
                  <a:cubicBezTo>
                    <a:pt x="396" y="302"/>
                    <a:pt x="403" y="283"/>
                    <a:pt x="407" y="265"/>
                  </a:cubicBezTo>
                  <a:cubicBezTo>
                    <a:pt x="407" y="265"/>
                    <a:pt x="407" y="265"/>
                    <a:pt x="407" y="265"/>
                  </a:cubicBezTo>
                  <a:cubicBezTo>
                    <a:pt x="441" y="265"/>
                    <a:pt x="441" y="265"/>
                    <a:pt x="441" y="265"/>
                  </a:cubicBezTo>
                  <a:cubicBezTo>
                    <a:pt x="448" y="264"/>
                    <a:pt x="456" y="258"/>
                    <a:pt x="456" y="251"/>
                  </a:cubicBezTo>
                  <a:cubicBezTo>
                    <a:pt x="455" y="192"/>
                    <a:pt x="455" y="192"/>
                    <a:pt x="455" y="192"/>
                  </a:cubicBezTo>
                  <a:cubicBezTo>
                    <a:pt x="454" y="184"/>
                    <a:pt x="447" y="180"/>
                    <a:pt x="439" y="180"/>
                  </a:cubicBezTo>
                  <a:cubicBezTo>
                    <a:pt x="439" y="180"/>
                    <a:pt x="439" y="180"/>
                    <a:pt x="439" y="180"/>
                  </a:cubicBezTo>
                  <a:cubicBezTo>
                    <a:pt x="405" y="181"/>
                    <a:pt x="405" y="181"/>
                    <a:pt x="405" y="181"/>
                  </a:cubicBezTo>
                  <a:cubicBezTo>
                    <a:pt x="400" y="160"/>
                    <a:pt x="392" y="144"/>
                    <a:pt x="381" y="128"/>
                  </a:cubicBezTo>
                  <a:cubicBezTo>
                    <a:pt x="381" y="127"/>
                    <a:pt x="381" y="127"/>
                    <a:pt x="381" y="127"/>
                  </a:cubicBezTo>
                  <a:cubicBezTo>
                    <a:pt x="405" y="102"/>
                    <a:pt x="405" y="102"/>
                    <a:pt x="405" y="102"/>
                  </a:cubicBezTo>
                  <a:cubicBezTo>
                    <a:pt x="410" y="97"/>
                    <a:pt x="410" y="88"/>
                    <a:pt x="404" y="83"/>
                  </a:cubicBezTo>
                  <a:cubicBezTo>
                    <a:pt x="361" y="42"/>
                    <a:pt x="361" y="42"/>
                    <a:pt x="361" y="42"/>
                  </a:cubicBezTo>
                  <a:cubicBezTo>
                    <a:pt x="359" y="39"/>
                    <a:pt x="355" y="38"/>
                    <a:pt x="352" y="38"/>
                  </a:cubicBezTo>
                  <a:cubicBezTo>
                    <a:pt x="348" y="38"/>
                    <a:pt x="345" y="40"/>
                    <a:pt x="342" y="42"/>
                  </a:cubicBezTo>
                  <a:cubicBezTo>
                    <a:pt x="319" y="67"/>
                    <a:pt x="319" y="67"/>
                    <a:pt x="319" y="67"/>
                  </a:cubicBezTo>
                  <a:cubicBezTo>
                    <a:pt x="302" y="57"/>
                    <a:pt x="287" y="50"/>
                    <a:pt x="265" y="47"/>
                  </a:cubicBezTo>
                  <a:cubicBezTo>
                    <a:pt x="265" y="46"/>
                    <a:pt x="265" y="46"/>
                    <a:pt x="265" y="46"/>
                  </a:cubicBezTo>
                  <a:cubicBezTo>
                    <a:pt x="265" y="12"/>
                    <a:pt x="265" y="12"/>
                    <a:pt x="265" y="12"/>
                  </a:cubicBezTo>
                  <a:cubicBezTo>
                    <a:pt x="264" y="5"/>
                    <a:pt x="258" y="0"/>
                    <a:pt x="250" y="0"/>
                  </a:cubicBezTo>
                </a:path>
              </a:pathLst>
            </a:custGeom>
            <a:solidFill>
              <a:srgbClr val="AA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6" name="ïšlïḋe"/>
            <p:cNvSpPr/>
            <p:nvPr/>
          </p:nvSpPr>
          <p:spPr bwMode="auto">
            <a:xfrm>
              <a:off x="7821613" y="3403601"/>
              <a:ext cx="69850" cy="604838"/>
            </a:xfrm>
            <a:custGeom>
              <a:avLst/>
              <a:gdLst>
                <a:gd name="T0" fmla="*/ 24 w 50"/>
                <a:gd name="T1" fmla="*/ 432 h 435"/>
                <a:gd name="T2" fmla="*/ 24 w 50"/>
                <a:gd name="T3" fmla="*/ 435 h 435"/>
                <a:gd name="T4" fmla="*/ 42 w 50"/>
                <a:gd name="T5" fmla="*/ 435 h 435"/>
                <a:gd name="T6" fmla="*/ 42 w 50"/>
                <a:gd name="T7" fmla="*/ 434 h 435"/>
                <a:gd name="T8" fmla="*/ 24 w 50"/>
                <a:gd name="T9" fmla="*/ 432 h 435"/>
                <a:gd name="T10" fmla="*/ 50 w 50"/>
                <a:gd name="T11" fmla="*/ 287 h 435"/>
                <a:gd name="T12" fmla="*/ 43 w 50"/>
                <a:gd name="T13" fmla="*/ 287 h 435"/>
                <a:gd name="T14" fmla="*/ 32 w 50"/>
                <a:gd name="T15" fmla="*/ 291 h 435"/>
                <a:gd name="T16" fmla="*/ 30 w 50"/>
                <a:gd name="T17" fmla="*/ 361 h 435"/>
                <a:gd name="T18" fmla="*/ 48 w 50"/>
                <a:gd name="T19" fmla="*/ 362 h 435"/>
                <a:gd name="T20" fmla="*/ 50 w 50"/>
                <a:gd name="T21" fmla="*/ 290 h 435"/>
                <a:gd name="T22" fmla="*/ 50 w 50"/>
                <a:gd name="T23" fmla="*/ 287 h 435"/>
                <a:gd name="T24" fmla="*/ 17 w 50"/>
                <a:gd name="T25" fmla="*/ 0 h 435"/>
                <a:gd name="T26" fmla="*/ 0 w 50"/>
                <a:gd name="T27" fmla="*/ 4 h 435"/>
                <a:gd name="T28" fmla="*/ 14 w 50"/>
                <a:gd name="T29" fmla="*/ 74 h 435"/>
                <a:gd name="T30" fmla="*/ 31 w 50"/>
                <a:gd name="T31" fmla="*/ 71 h 435"/>
                <a:gd name="T32" fmla="*/ 17 w 50"/>
                <a:gd name="T33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35">
                  <a:moveTo>
                    <a:pt x="24" y="432"/>
                  </a:moveTo>
                  <a:cubicBezTo>
                    <a:pt x="24" y="433"/>
                    <a:pt x="24" y="434"/>
                    <a:pt x="24" y="435"/>
                  </a:cubicBezTo>
                  <a:cubicBezTo>
                    <a:pt x="42" y="435"/>
                    <a:pt x="42" y="435"/>
                    <a:pt x="42" y="435"/>
                  </a:cubicBezTo>
                  <a:cubicBezTo>
                    <a:pt x="42" y="434"/>
                    <a:pt x="42" y="434"/>
                    <a:pt x="42" y="434"/>
                  </a:cubicBezTo>
                  <a:cubicBezTo>
                    <a:pt x="24" y="432"/>
                    <a:pt x="24" y="432"/>
                    <a:pt x="24" y="432"/>
                  </a:cubicBezTo>
                  <a:moveTo>
                    <a:pt x="50" y="287"/>
                  </a:moveTo>
                  <a:cubicBezTo>
                    <a:pt x="43" y="287"/>
                    <a:pt x="43" y="287"/>
                    <a:pt x="43" y="287"/>
                  </a:cubicBezTo>
                  <a:cubicBezTo>
                    <a:pt x="40" y="288"/>
                    <a:pt x="36" y="290"/>
                    <a:pt x="32" y="291"/>
                  </a:cubicBezTo>
                  <a:cubicBezTo>
                    <a:pt x="32" y="314"/>
                    <a:pt x="31" y="338"/>
                    <a:pt x="30" y="361"/>
                  </a:cubicBezTo>
                  <a:cubicBezTo>
                    <a:pt x="48" y="362"/>
                    <a:pt x="48" y="362"/>
                    <a:pt x="48" y="362"/>
                  </a:cubicBezTo>
                  <a:cubicBezTo>
                    <a:pt x="49" y="338"/>
                    <a:pt x="50" y="314"/>
                    <a:pt x="50" y="290"/>
                  </a:cubicBezTo>
                  <a:cubicBezTo>
                    <a:pt x="50" y="287"/>
                    <a:pt x="50" y="287"/>
                    <a:pt x="50" y="287"/>
                  </a:cubicBezTo>
                  <a:moveTo>
                    <a:pt x="17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5" y="27"/>
                    <a:pt x="10" y="51"/>
                    <a:pt x="14" y="74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27" y="47"/>
                    <a:pt x="23" y="23"/>
                    <a:pt x="17" y="0"/>
                  </a:cubicBezTo>
                </a:path>
              </a:pathLst>
            </a:custGeom>
            <a:solidFill>
              <a:srgbClr val="4E55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7" name="ïṥḷíḓe"/>
            <p:cNvSpPr/>
            <p:nvPr/>
          </p:nvSpPr>
          <p:spPr bwMode="auto">
            <a:xfrm>
              <a:off x="5821363" y="5232401"/>
              <a:ext cx="633412" cy="635000"/>
            </a:xfrm>
            <a:custGeom>
              <a:avLst/>
              <a:gdLst>
                <a:gd name="T0" fmla="*/ 14 w 456"/>
                <a:gd name="T1" fmla="*/ 276 h 457"/>
                <a:gd name="T2" fmla="*/ 151 w 456"/>
                <a:gd name="T3" fmla="*/ 267 h 457"/>
                <a:gd name="T4" fmla="*/ 168 w 456"/>
                <a:gd name="T5" fmla="*/ 167 h 457"/>
                <a:gd name="T6" fmla="*/ 177 w 456"/>
                <a:gd name="T7" fmla="*/ 159 h 457"/>
                <a:gd name="T8" fmla="*/ 225 w 456"/>
                <a:gd name="T9" fmla="*/ 143 h 457"/>
                <a:gd name="T10" fmla="*/ 267 w 456"/>
                <a:gd name="T11" fmla="*/ 153 h 457"/>
                <a:gd name="T12" fmla="*/ 278 w 456"/>
                <a:gd name="T13" fmla="*/ 160 h 457"/>
                <a:gd name="T14" fmla="*/ 289 w 456"/>
                <a:gd name="T15" fmla="*/ 169 h 457"/>
                <a:gd name="T16" fmla="*/ 300 w 456"/>
                <a:gd name="T17" fmla="*/ 184 h 457"/>
                <a:gd name="T18" fmla="*/ 310 w 456"/>
                <a:gd name="T19" fmla="*/ 247 h 457"/>
                <a:gd name="T20" fmla="*/ 306 w 456"/>
                <a:gd name="T21" fmla="*/ 261 h 457"/>
                <a:gd name="T22" fmla="*/ 294 w 456"/>
                <a:gd name="T23" fmla="*/ 280 h 457"/>
                <a:gd name="T24" fmla="*/ 289 w 456"/>
                <a:gd name="T25" fmla="*/ 287 h 457"/>
                <a:gd name="T26" fmla="*/ 280 w 456"/>
                <a:gd name="T27" fmla="*/ 295 h 457"/>
                <a:gd name="T28" fmla="*/ 271 w 456"/>
                <a:gd name="T29" fmla="*/ 301 h 457"/>
                <a:gd name="T30" fmla="*/ 227 w 456"/>
                <a:gd name="T31" fmla="*/ 313 h 457"/>
                <a:gd name="T32" fmla="*/ 192 w 456"/>
                <a:gd name="T33" fmla="*/ 306 h 457"/>
                <a:gd name="T34" fmla="*/ 178 w 456"/>
                <a:gd name="T35" fmla="*/ 298 h 457"/>
                <a:gd name="T36" fmla="*/ 164 w 456"/>
                <a:gd name="T37" fmla="*/ 285 h 457"/>
                <a:gd name="T38" fmla="*/ 151 w 456"/>
                <a:gd name="T39" fmla="*/ 267 h 457"/>
                <a:gd name="T40" fmla="*/ 191 w 456"/>
                <a:gd name="T41" fmla="*/ 2 h 457"/>
                <a:gd name="T42" fmla="*/ 128 w 456"/>
                <a:gd name="T43" fmla="*/ 73 h 457"/>
                <a:gd name="T44" fmla="*/ 92 w 456"/>
                <a:gd name="T45" fmla="*/ 45 h 457"/>
                <a:gd name="T46" fmla="*/ 42 w 456"/>
                <a:gd name="T47" fmla="*/ 112 h 457"/>
                <a:gd name="T48" fmla="*/ 46 w 456"/>
                <a:gd name="T49" fmla="*/ 191 h 457"/>
                <a:gd name="T50" fmla="*/ 2 w 456"/>
                <a:gd name="T51" fmla="*/ 256 h 457"/>
                <a:gd name="T52" fmla="*/ 49 w 456"/>
                <a:gd name="T53" fmla="*/ 279 h 457"/>
                <a:gd name="T54" fmla="*/ 48 w 456"/>
                <a:gd name="T55" fmla="*/ 353 h 457"/>
                <a:gd name="T56" fmla="*/ 101 w 456"/>
                <a:gd name="T57" fmla="*/ 417 h 457"/>
                <a:gd name="T58" fmla="*/ 191 w 456"/>
                <a:gd name="T59" fmla="*/ 408 h 457"/>
                <a:gd name="T60" fmla="*/ 203 w 456"/>
                <a:gd name="T61" fmla="*/ 457 h 457"/>
                <a:gd name="T62" fmla="*/ 276 w 456"/>
                <a:gd name="T63" fmla="*/ 440 h 457"/>
                <a:gd name="T64" fmla="*/ 327 w 456"/>
                <a:gd name="T65" fmla="*/ 383 h 457"/>
                <a:gd name="T66" fmla="*/ 371 w 456"/>
                <a:gd name="T67" fmla="*/ 406 h 457"/>
                <a:gd name="T68" fmla="*/ 387 w 456"/>
                <a:gd name="T69" fmla="*/ 320 h 457"/>
                <a:gd name="T70" fmla="*/ 442 w 456"/>
                <a:gd name="T71" fmla="*/ 265 h 457"/>
                <a:gd name="T72" fmla="*/ 425 w 456"/>
                <a:gd name="T73" fmla="*/ 244 h 457"/>
                <a:gd name="T74" fmla="*/ 440 w 456"/>
                <a:gd name="T75" fmla="*/ 181 h 457"/>
                <a:gd name="T76" fmla="*/ 382 w 456"/>
                <a:gd name="T77" fmla="*/ 128 h 457"/>
                <a:gd name="T78" fmla="*/ 405 w 456"/>
                <a:gd name="T79" fmla="*/ 83 h 457"/>
                <a:gd name="T80" fmla="*/ 342 w 456"/>
                <a:gd name="T81" fmla="*/ 43 h 457"/>
                <a:gd name="T82" fmla="*/ 266 w 456"/>
                <a:gd name="T83" fmla="*/ 4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56" h="457">
                  <a:moveTo>
                    <a:pt x="8" y="275"/>
                  </a:moveTo>
                  <a:cubicBezTo>
                    <a:pt x="10" y="276"/>
                    <a:pt x="12" y="276"/>
                    <a:pt x="14" y="276"/>
                  </a:cubicBezTo>
                  <a:cubicBezTo>
                    <a:pt x="14" y="276"/>
                    <a:pt x="14" y="276"/>
                    <a:pt x="14" y="276"/>
                  </a:cubicBezTo>
                  <a:cubicBezTo>
                    <a:pt x="18" y="276"/>
                    <a:pt x="18" y="276"/>
                    <a:pt x="18" y="276"/>
                  </a:cubicBezTo>
                  <a:cubicBezTo>
                    <a:pt x="14" y="275"/>
                    <a:pt x="11" y="275"/>
                    <a:pt x="8" y="275"/>
                  </a:cubicBezTo>
                  <a:moveTo>
                    <a:pt x="151" y="267"/>
                  </a:moveTo>
                  <a:cubicBezTo>
                    <a:pt x="151" y="266"/>
                    <a:pt x="150" y="265"/>
                    <a:pt x="149" y="264"/>
                  </a:cubicBezTo>
                  <a:cubicBezTo>
                    <a:pt x="145" y="254"/>
                    <a:pt x="142" y="242"/>
                    <a:pt x="142" y="230"/>
                  </a:cubicBezTo>
                  <a:cubicBezTo>
                    <a:pt x="141" y="205"/>
                    <a:pt x="151" y="183"/>
                    <a:pt x="168" y="167"/>
                  </a:cubicBezTo>
                  <a:cubicBezTo>
                    <a:pt x="169" y="165"/>
                    <a:pt x="171" y="164"/>
                    <a:pt x="173" y="162"/>
                  </a:cubicBezTo>
                  <a:cubicBezTo>
                    <a:pt x="173" y="162"/>
                    <a:pt x="174" y="162"/>
                    <a:pt x="174" y="161"/>
                  </a:cubicBezTo>
                  <a:cubicBezTo>
                    <a:pt x="175" y="160"/>
                    <a:pt x="176" y="159"/>
                    <a:pt x="177" y="159"/>
                  </a:cubicBezTo>
                  <a:cubicBezTo>
                    <a:pt x="181" y="156"/>
                    <a:pt x="184" y="154"/>
                    <a:pt x="188" y="152"/>
                  </a:cubicBezTo>
                  <a:cubicBezTo>
                    <a:pt x="189" y="152"/>
                    <a:pt x="190" y="151"/>
                    <a:pt x="192" y="150"/>
                  </a:cubicBezTo>
                  <a:cubicBezTo>
                    <a:pt x="202" y="146"/>
                    <a:pt x="213" y="143"/>
                    <a:pt x="225" y="143"/>
                  </a:cubicBezTo>
                  <a:cubicBezTo>
                    <a:pt x="225" y="143"/>
                    <a:pt x="226" y="143"/>
                    <a:pt x="227" y="143"/>
                  </a:cubicBezTo>
                  <a:cubicBezTo>
                    <a:pt x="240" y="143"/>
                    <a:pt x="253" y="146"/>
                    <a:pt x="264" y="151"/>
                  </a:cubicBezTo>
                  <a:cubicBezTo>
                    <a:pt x="265" y="152"/>
                    <a:pt x="266" y="152"/>
                    <a:pt x="267" y="153"/>
                  </a:cubicBezTo>
                  <a:cubicBezTo>
                    <a:pt x="269" y="154"/>
                    <a:pt x="271" y="155"/>
                    <a:pt x="273" y="156"/>
                  </a:cubicBezTo>
                  <a:cubicBezTo>
                    <a:pt x="274" y="157"/>
                    <a:pt x="275" y="158"/>
                    <a:pt x="276" y="159"/>
                  </a:cubicBezTo>
                  <a:cubicBezTo>
                    <a:pt x="277" y="159"/>
                    <a:pt x="277" y="159"/>
                    <a:pt x="278" y="160"/>
                  </a:cubicBezTo>
                  <a:cubicBezTo>
                    <a:pt x="279" y="161"/>
                    <a:pt x="280" y="161"/>
                    <a:pt x="281" y="162"/>
                  </a:cubicBezTo>
                  <a:cubicBezTo>
                    <a:pt x="283" y="164"/>
                    <a:pt x="284" y="165"/>
                    <a:pt x="286" y="166"/>
                  </a:cubicBezTo>
                  <a:cubicBezTo>
                    <a:pt x="287" y="167"/>
                    <a:pt x="288" y="168"/>
                    <a:pt x="289" y="169"/>
                  </a:cubicBezTo>
                  <a:cubicBezTo>
                    <a:pt x="291" y="172"/>
                    <a:pt x="293" y="174"/>
                    <a:pt x="295" y="177"/>
                  </a:cubicBezTo>
                  <a:cubicBezTo>
                    <a:pt x="296" y="178"/>
                    <a:pt x="297" y="179"/>
                    <a:pt x="298" y="180"/>
                  </a:cubicBezTo>
                  <a:cubicBezTo>
                    <a:pt x="298" y="181"/>
                    <a:pt x="299" y="183"/>
                    <a:pt x="300" y="184"/>
                  </a:cubicBezTo>
                  <a:cubicBezTo>
                    <a:pt x="301" y="186"/>
                    <a:pt x="302" y="187"/>
                    <a:pt x="303" y="189"/>
                  </a:cubicBezTo>
                  <a:cubicBezTo>
                    <a:pt x="308" y="200"/>
                    <a:pt x="312" y="213"/>
                    <a:pt x="312" y="226"/>
                  </a:cubicBezTo>
                  <a:cubicBezTo>
                    <a:pt x="312" y="233"/>
                    <a:pt x="312" y="240"/>
                    <a:pt x="310" y="247"/>
                  </a:cubicBezTo>
                  <a:cubicBezTo>
                    <a:pt x="310" y="249"/>
                    <a:pt x="309" y="250"/>
                    <a:pt x="309" y="251"/>
                  </a:cubicBezTo>
                  <a:cubicBezTo>
                    <a:pt x="308" y="253"/>
                    <a:pt x="308" y="255"/>
                    <a:pt x="307" y="257"/>
                  </a:cubicBezTo>
                  <a:cubicBezTo>
                    <a:pt x="307" y="259"/>
                    <a:pt x="306" y="260"/>
                    <a:pt x="306" y="261"/>
                  </a:cubicBezTo>
                  <a:cubicBezTo>
                    <a:pt x="322" y="260"/>
                    <a:pt x="339" y="258"/>
                    <a:pt x="355" y="255"/>
                  </a:cubicBezTo>
                  <a:cubicBezTo>
                    <a:pt x="358" y="273"/>
                    <a:pt x="358" y="273"/>
                    <a:pt x="358" y="273"/>
                  </a:cubicBezTo>
                  <a:cubicBezTo>
                    <a:pt x="337" y="276"/>
                    <a:pt x="316" y="278"/>
                    <a:pt x="294" y="280"/>
                  </a:cubicBezTo>
                  <a:cubicBezTo>
                    <a:pt x="294" y="281"/>
                    <a:pt x="293" y="282"/>
                    <a:pt x="293" y="282"/>
                  </a:cubicBezTo>
                  <a:cubicBezTo>
                    <a:pt x="292" y="283"/>
                    <a:pt x="292" y="283"/>
                    <a:pt x="292" y="284"/>
                  </a:cubicBezTo>
                  <a:cubicBezTo>
                    <a:pt x="291" y="285"/>
                    <a:pt x="290" y="286"/>
                    <a:pt x="289" y="287"/>
                  </a:cubicBezTo>
                  <a:cubicBezTo>
                    <a:pt x="288" y="287"/>
                    <a:pt x="288" y="288"/>
                    <a:pt x="287" y="288"/>
                  </a:cubicBezTo>
                  <a:cubicBezTo>
                    <a:pt x="285" y="290"/>
                    <a:pt x="283" y="292"/>
                    <a:pt x="281" y="294"/>
                  </a:cubicBezTo>
                  <a:cubicBezTo>
                    <a:pt x="281" y="294"/>
                    <a:pt x="280" y="295"/>
                    <a:pt x="280" y="295"/>
                  </a:cubicBezTo>
                  <a:cubicBezTo>
                    <a:pt x="279" y="296"/>
                    <a:pt x="278" y="297"/>
                    <a:pt x="276" y="298"/>
                  </a:cubicBezTo>
                  <a:cubicBezTo>
                    <a:pt x="275" y="298"/>
                    <a:pt x="274" y="299"/>
                    <a:pt x="273" y="300"/>
                  </a:cubicBezTo>
                  <a:cubicBezTo>
                    <a:pt x="272" y="300"/>
                    <a:pt x="272" y="301"/>
                    <a:pt x="271" y="301"/>
                  </a:cubicBezTo>
                  <a:cubicBezTo>
                    <a:pt x="270" y="302"/>
                    <a:pt x="269" y="302"/>
                    <a:pt x="268" y="303"/>
                  </a:cubicBezTo>
                  <a:cubicBezTo>
                    <a:pt x="256" y="309"/>
                    <a:pt x="243" y="313"/>
                    <a:pt x="229" y="313"/>
                  </a:cubicBezTo>
                  <a:cubicBezTo>
                    <a:pt x="228" y="313"/>
                    <a:pt x="228" y="313"/>
                    <a:pt x="227" y="313"/>
                  </a:cubicBezTo>
                  <a:cubicBezTo>
                    <a:pt x="216" y="313"/>
                    <a:pt x="206" y="312"/>
                    <a:pt x="197" y="308"/>
                  </a:cubicBezTo>
                  <a:cubicBezTo>
                    <a:pt x="196" y="308"/>
                    <a:pt x="195" y="307"/>
                    <a:pt x="194" y="307"/>
                  </a:cubicBezTo>
                  <a:cubicBezTo>
                    <a:pt x="194" y="307"/>
                    <a:pt x="193" y="306"/>
                    <a:pt x="192" y="306"/>
                  </a:cubicBezTo>
                  <a:cubicBezTo>
                    <a:pt x="189" y="305"/>
                    <a:pt x="187" y="304"/>
                    <a:pt x="185" y="302"/>
                  </a:cubicBezTo>
                  <a:cubicBezTo>
                    <a:pt x="183" y="302"/>
                    <a:pt x="182" y="301"/>
                    <a:pt x="181" y="300"/>
                  </a:cubicBezTo>
                  <a:cubicBezTo>
                    <a:pt x="180" y="299"/>
                    <a:pt x="179" y="299"/>
                    <a:pt x="178" y="298"/>
                  </a:cubicBezTo>
                  <a:cubicBezTo>
                    <a:pt x="177" y="297"/>
                    <a:pt x="177" y="297"/>
                    <a:pt x="176" y="297"/>
                  </a:cubicBezTo>
                  <a:cubicBezTo>
                    <a:pt x="173" y="294"/>
                    <a:pt x="170" y="292"/>
                    <a:pt x="167" y="289"/>
                  </a:cubicBezTo>
                  <a:cubicBezTo>
                    <a:pt x="166" y="288"/>
                    <a:pt x="165" y="287"/>
                    <a:pt x="164" y="285"/>
                  </a:cubicBezTo>
                  <a:cubicBezTo>
                    <a:pt x="156" y="285"/>
                    <a:pt x="149" y="285"/>
                    <a:pt x="141" y="285"/>
                  </a:cubicBezTo>
                  <a:cubicBezTo>
                    <a:pt x="142" y="267"/>
                    <a:pt x="142" y="267"/>
                    <a:pt x="142" y="267"/>
                  </a:cubicBezTo>
                  <a:cubicBezTo>
                    <a:pt x="145" y="267"/>
                    <a:pt x="148" y="267"/>
                    <a:pt x="151" y="267"/>
                  </a:cubicBezTo>
                  <a:moveTo>
                    <a:pt x="251" y="0"/>
                  </a:moveTo>
                  <a:cubicBezTo>
                    <a:pt x="251" y="0"/>
                    <a:pt x="251" y="0"/>
                    <a:pt x="250" y="0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84" y="2"/>
                    <a:pt x="181" y="7"/>
                    <a:pt x="181" y="15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61" y="54"/>
                    <a:pt x="144" y="62"/>
                    <a:pt x="128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02" y="49"/>
                    <a:pt x="102" y="49"/>
                    <a:pt x="102" y="49"/>
                  </a:cubicBezTo>
                  <a:cubicBezTo>
                    <a:pt x="99" y="47"/>
                    <a:pt x="96" y="45"/>
                    <a:pt x="92" y="45"/>
                  </a:cubicBezTo>
                  <a:cubicBezTo>
                    <a:pt x="89" y="45"/>
                    <a:pt x="85" y="47"/>
                    <a:pt x="82" y="50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36" y="98"/>
                    <a:pt x="36" y="107"/>
                    <a:pt x="42" y="112"/>
                  </a:cubicBezTo>
                  <a:cubicBezTo>
                    <a:pt x="67" y="136"/>
                    <a:pt x="67" y="136"/>
                    <a:pt x="67" y="136"/>
                  </a:cubicBezTo>
                  <a:cubicBezTo>
                    <a:pt x="57" y="153"/>
                    <a:pt x="50" y="169"/>
                    <a:pt x="46" y="191"/>
                  </a:cubicBezTo>
                  <a:cubicBezTo>
                    <a:pt x="46" y="191"/>
                    <a:pt x="46" y="191"/>
                    <a:pt x="46" y="191"/>
                  </a:cubicBezTo>
                  <a:cubicBezTo>
                    <a:pt x="12" y="192"/>
                    <a:pt x="12" y="192"/>
                    <a:pt x="12" y="192"/>
                  </a:cubicBezTo>
                  <a:cubicBezTo>
                    <a:pt x="4" y="192"/>
                    <a:pt x="0" y="197"/>
                    <a:pt x="0" y="204"/>
                  </a:cubicBezTo>
                  <a:cubicBezTo>
                    <a:pt x="2" y="256"/>
                    <a:pt x="2" y="256"/>
                    <a:pt x="2" y="256"/>
                  </a:cubicBezTo>
                  <a:cubicBezTo>
                    <a:pt x="25" y="259"/>
                    <a:pt x="48" y="261"/>
                    <a:pt x="71" y="263"/>
                  </a:cubicBezTo>
                  <a:cubicBezTo>
                    <a:pt x="69" y="281"/>
                    <a:pt x="69" y="281"/>
                    <a:pt x="69" y="281"/>
                  </a:cubicBezTo>
                  <a:cubicBezTo>
                    <a:pt x="63" y="281"/>
                    <a:pt x="56" y="280"/>
                    <a:pt x="49" y="279"/>
                  </a:cubicBezTo>
                  <a:cubicBezTo>
                    <a:pt x="54" y="299"/>
                    <a:pt x="62" y="313"/>
                    <a:pt x="72" y="328"/>
                  </a:cubicBezTo>
                  <a:cubicBezTo>
                    <a:pt x="72" y="328"/>
                    <a:pt x="72" y="328"/>
                    <a:pt x="72" y="328"/>
                  </a:cubicBezTo>
                  <a:cubicBezTo>
                    <a:pt x="48" y="353"/>
                    <a:pt x="48" y="353"/>
                    <a:pt x="48" y="353"/>
                  </a:cubicBezTo>
                  <a:cubicBezTo>
                    <a:pt x="43" y="358"/>
                    <a:pt x="43" y="367"/>
                    <a:pt x="49" y="372"/>
                  </a:cubicBezTo>
                  <a:cubicBezTo>
                    <a:pt x="92" y="413"/>
                    <a:pt x="92" y="413"/>
                    <a:pt x="92" y="413"/>
                  </a:cubicBezTo>
                  <a:cubicBezTo>
                    <a:pt x="94" y="416"/>
                    <a:pt x="98" y="417"/>
                    <a:pt x="101" y="417"/>
                  </a:cubicBezTo>
                  <a:cubicBezTo>
                    <a:pt x="105" y="417"/>
                    <a:pt x="108" y="416"/>
                    <a:pt x="111" y="413"/>
                  </a:cubicBezTo>
                  <a:cubicBezTo>
                    <a:pt x="136" y="388"/>
                    <a:pt x="136" y="388"/>
                    <a:pt x="136" y="388"/>
                  </a:cubicBezTo>
                  <a:cubicBezTo>
                    <a:pt x="153" y="398"/>
                    <a:pt x="170" y="405"/>
                    <a:pt x="191" y="408"/>
                  </a:cubicBezTo>
                  <a:cubicBezTo>
                    <a:pt x="191" y="408"/>
                    <a:pt x="191" y="408"/>
                    <a:pt x="191" y="408"/>
                  </a:cubicBezTo>
                  <a:cubicBezTo>
                    <a:pt x="192" y="443"/>
                    <a:pt x="192" y="443"/>
                    <a:pt x="192" y="443"/>
                  </a:cubicBezTo>
                  <a:cubicBezTo>
                    <a:pt x="192" y="450"/>
                    <a:pt x="196" y="457"/>
                    <a:pt x="203" y="457"/>
                  </a:cubicBezTo>
                  <a:cubicBezTo>
                    <a:pt x="203" y="457"/>
                    <a:pt x="203" y="457"/>
                    <a:pt x="203" y="457"/>
                  </a:cubicBezTo>
                  <a:cubicBezTo>
                    <a:pt x="262" y="455"/>
                    <a:pt x="262" y="455"/>
                    <a:pt x="262" y="455"/>
                  </a:cubicBezTo>
                  <a:cubicBezTo>
                    <a:pt x="270" y="455"/>
                    <a:pt x="276" y="448"/>
                    <a:pt x="276" y="440"/>
                  </a:cubicBezTo>
                  <a:cubicBezTo>
                    <a:pt x="275" y="406"/>
                    <a:pt x="275" y="406"/>
                    <a:pt x="275" y="406"/>
                  </a:cubicBezTo>
                  <a:cubicBezTo>
                    <a:pt x="297" y="401"/>
                    <a:pt x="312" y="393"/>
                    <a:pt x="327" y="383"/>
                  </a:cubicBezTo>
                  <a:cubicBezTo>
                    <a:pt x="327" y="383"/>
                    <a:pt x="327" y="383"/>
                    <a:pt x="327" y="383"/>
                  </a:cubicBezTo>
                  <a:cubicBezTo>
                    <a:pt x="352" y="406"/>
                    <a:pt x="352" y="406"/>
                    <a:pt x="352" y="406"/>
                  </a:cubicBezTo>
                  <a:cubicBezTo>
                    <a:pt x="355" y="409"/>
                    <a:pt x="358" y="410"/>
                    <a:pt x="362" y="410"/>
                  </a:cubicBezTo>
                  <a:cubicBezTo>
                    <a:pt x="365" y="410"/>
                    <a:pt x="369" y="409"/>
                    <a:pt x="371" y="406"/>
                  </a:cubicBezTo>
                  <a:cubicBezTo>
                    <a:pt x="412" y="363"/>
                    <a:pt x="412" y="363"/>
                    <a:pt x="412" y="363"/>
                  </a:cubicBezTo>
                  <a:cubicBezTo>
                    <a:pt x="417" y="357"/>
                    <a:pt x="417" y="349"/>
                    <a:pt x="412" y="344"/>
                  </a:cubicBezTo>
                  <a:cubicBezTo>
                    <a:pt x="387" y="320"/>
                    <a:pt x="387" y="320"/>
                    <a:pt x="387" y="320"/>
                  </a:cubicBezTo>
                  <a:cubicBezTo>
                    <a:pt x="397" y="303"/>
                    <a:pt x="404" y="283"/>
                    <a:pt x="407" y="266"/>
                  </a:cubicBezTo>
                  <a:cubicBezTo>
                    <a:pt x="408" y="266"/>
                    <a:pt x="408" y="266"/>
                    <a:pt x="408" y="266"/>
                  </a:cubicBezTo>
                  <a:cubicBezTo>
                    <a:pt x="442" y="265"/>
                    <a:pt x="442" y="265"/>
                    <a:pt x="442" y="265"/>
                  </a:cubicBezTo>
                  <a:cubicBezTo>
                    <a:pt x="448" y="265"/>
                    <a:pt x="454" y="261"/>
                    <a:pt x="456" y="256"/>
                  </a:cubicBezTo>
                  <a:cubicBezTo>
                    <a:pt x="447" y="258"/>
                    <a:pt x="438" y="259"/>
                    <a:pt x="429" y="261"/>
                  </a:cubicBezTo>
                  <a:cubicBezTo>
                    <a:pt x="425" y="244"/>
                    <a:pt x="425" y="244"/>
                    <a:pt x="425" y="244"/>
                  </a:cubicBezTo>
                  <a:cubicBezTo>
                    <a:pt x="436" y="242"/>
                    <a:pt x="446" y="239"/>
                    <a:pt x="456" y="237"/>
                  </a:cubicBezTo>
                  <a:cubicBezTo>
                    <a:pt x="455" y="192"/>
                    <a:pt x="455" y="192"/>
                    <a:pt x="455" y="192"/>
                  </a:cubicBezTo>
                  <a:cubicBezTo>
                    <a:pt x="455" y="185"/>
                    <a:pt x="447" y="181"/>
                    <a:pt x="440" y="181"/>
                  </a:cubicBezTo>
                  <a:cubicBezTo>
                    <a:pt x="440" y="181"/>
                    <a:pt x="440" y="181"/>
                    <a:pt x="439" y="181"/>
                  </a:cubicBezTo>
                  <a:cubicBezTo>
                    <a:pt x="405" y="182"/>
                    <a:pt x="405" y="182"/>
                    <a:pt x="405" y="182"/>
                  </a:cubicBezTo>
                  <a:cubicBezTo>
                    <a:pt x="400" y="160"/>
                    <a:pt x="392" y="144"/>
                    <a:pt x="382" y="128"/>
                  </a:cubicBezTo>
                  <a:cubicBezTo>
                    <a:pt x="382" y="128"/>
                    <a:pt x="382" y="128"/>
                    <a:pt x="382" y="128"/>
                  </a:cubicBezTo>
                  <a:cubicBezTo>
                    <a:pt x="405" y="103"/>
                    <a:pt x="405" y="103"/>
                    <a:pt x="405" y="103"/>
                  </a:cubicBezTo>
                  <a:cubicBezTo>
                    <a:pt x="411" y="97"/>
                    <a:pt x="410" y="88"/>
                    <a:pt x="405" y="83"/>
                  </a:cubicBezTo>
                  <a:cubicBezTo>
                    <a:pt x="362" y="42"/>
                    <a:pt x="362" y="42"/>
                    <a:pt x="362" y="42"/>
                  </a:cubicBezTo>
                  <a:cubicBezTo>
                    <a:pt x="359" y="40"/>
                    <a:pt x="356" y="39"/>
                    <a:pt x="352" y="39"/>
                  </a:cubicBezTo>
                  <a:cubicBezTo>
                    <a:pt x="349" y="39"/>
                    <a:pt x="345" y="40"/>
                    <a:pt x="342" y="43"/>
                  </a:cubicBezTo>
                  <a:cubicBezTo>
                    <a:pt x="319" y="67"/>
                    <a:pt x="319" y="67"/>
                    <a:pt x="319" y="67"/>
                  </a:cubicBezTo>
                  <a:cubicBezTo>
                    <a:pt x="302" y="58"/>
                    <a:pt x="288" y="51"/>
                    <a:pt x="266" y="47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5" y="13"/>
                    <a:pt x="265" y="13"/>
                    <a:pt x="265" y="13"/>
                  </a:cubicBezTo>
                  <a:cubicBezTo>
                    <a:pt x="265" y="5"/>
                    <a:pt x="258" y="0"/>
                    <a:pt x="251" y="0"/>
                  </a:cubicBezTo>
                </a:path>
              </a:pathLst>
            </a:custGeom>
            <a:solidFill>
              <a:srgbClr val="AA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8" name="ïSḻîḋe"/>
            <p:cNvSpPr/>
            <p:nvPr/>
          </p:nvSpPr>
          <p:spPr bwMode="auto">
            <a:xfrm>
              <a:off x="5824538" y="5561014"/>
              <a:ext cx="631825" cy="66675"/>
            </a:xfrm>
            <a:custGeom>
              <a:avLst/>
              <a:gdLst>
                <a:gd name="T0" fmla="*/ 140 w 455"/>
                <a:gd name="T1" fmla="*/ 30 h 48"/>
                <a:gd name="T2" fmla="*/ 139 w 455"/>
                <a:gd name="T3" fmla="*/ 48 h 48"/>
                <a:gd name="T4" fmla="*/ 162 w 455"/>
                <a:gd name="T5" fmla="*/ 48 h 48"/>
                <a:gd name="T6" fmla="*/ 157 w 455"/>
                <a:gd name="T7" fmla="*/ 43 h 48"/>
                <a:gd name="T8" fmla="*/ 154 w 455"/>
                <a:gd name="T9" fmla="*/ 39 h 48"/>
                <a:gd name="T10" fmla="*/ 149 w 455"/>
                <a:gd name="T11" fmla="*/ 30 h 48"/>
                <a:gd name="T12" fmla="*/ 140 w 455"/>
                <a:gd name="T13" fmla="*/ 30 h 48"/>
                <a:gd name="T14" fmla="*/ 0 w 455"/>
                <a:gd name="T15" fmla="*/ 19 h 48"/>
                <a:gd name="T16" fmla="*/ 0 w 455"/>
                <a:gd name="T17" fmla="*/ 26 h 48"/>
                <a:gd name="T18" fmla="*/ 6 w 455"/>
                <a:gd name="T19" fmla="*/ 38 h 48"/>
                <a:gd name="T20" fmla="*/ 16 w 455"/>
                <a:gd name="T21" fmla="*/ 39 h 48"/>
                <a:gd name="T22" fmla="*/ 46 w 455"/>
                <a:gd name="T23" fmla="*/ 38 h 48"/>
                <a:gd name="T24" fmla="*/ 47 w 455"/>
                <a:gd name="T25" fmla="*/ 42 h 48"/>
                <a:gd name="T26" fmla="*/ 67 w 455"/>
                <a:gd name="T27" fmla="*/ 44 h 48"/>
                <a:gd name="T28" fmla="*/ 69 w 455"/>
                <a:gd name="T29" fmla="*/ 26 h 48"/>
                <a:gd name="T30" fmla="*/ 0 w 455"/>
                <a:gd name="T31" fmla="*/ 19 h 48"/>
                <a:gd name="T32" fmla="*/ 353 w 455"/>
                <a:gd name="T33" fmla="*/ 18 h 48"/>
                <a:gd name="T34" fmla="*/ 304 w 455"/>
                <a:gd name="T35" fmla="*/ 24 h 48"/>
                <a:gd name="T36" fmla="*/ 304 w 455"/>
                <a:gd name="T37" fmla="*/ 24 h 48"/>
                <a:gd name="T38" fmla="*/ 302 w 455"/>
                <a:gd name="T39" fmla="*/ 27 h 48"/>
                <a:gd name="T40" fmla="*/ 300 w 455"/>
                <a:gd name="T41" fmla="*/ 32 h 48"/>
                <a:gd name="T42" fmla="*/ 298 w 455"/>
                <a:gd name="T43" fmla="*/ 35 h 48"/>
                <a:gd name="T44" fmla="*/ 296 w 455"/>
                <a:gd name="T45" fmla="*/ 38 h 48"/>
                <a:gd name="T46" fmla="*/ 295 w 455"/>
                <a:gd name="T47" fmla="*/ 40 h 48"/>
                <a:gd name="T48" fmla="*/ 293 w 455"/>
                <a:gd name="T49" fmla="*/ 42 h 48"/>
                <a:gd name="T50" fmla="*/ 292 w 455"/>
                <a:gd name="T51" fmla="*/ 43 h 48"/>
                <a:gd name="T52" fmla="*/ 356 w 455"/>
                <a:gd name="T53" fmla="*/ 36 h 48"/>
                <a:gd name="T54" fmla="*/ 353 w 455"/>
                <a:gd name="T55" fmla="*/ 18 h 48"/>
                <a:gd name="T56" fmla="*/ 454 w 455"/>
                <a:gd name="T57" fmla="*/ 0 h 48"/>
                <a:gd name="T58" fmla="*/ 423 w 455"/>
                <a:gd name="T59" fmla="*/ 7 h 48"/>
                <a:gd name="T60" fmla="*/ 427 w 455"/>
                <a:gd name="T61" fmla="*/ 24 h 48"/>
                <a:gd name="T62" fmla="*/ 454 w 455"/>
                <a:gd name="T63" fmla="*/ 19 h 48"/>
                <a:gd name="T64" fmla="*/ 455 w 455"/>
                <a:gd name="T65" fmla="*/ 14 h 48"/>
                <a:gd name="T66" fmla="*/ 454 w 455"/>
                <a:gd name="T6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5" h="48">
                  <a:moveTo>
                    <a:pt x="140" y="30"/>
                  </a:moveTo>
                  <a:cubicBezTo>
                    <a:pt x="139" y="48"/>
                    <a:pt x="139" y="48"/>
                    <a:pt x="139" y="48"/>
                  </a:cubicBezTo>
                  <a:cubicBezTo>
                    <a:pt x="147" y="48"/>
                    <a:pt x="154" y="48"/>
                    <a:pt x="162" y="48"/>
                  </a:cubicBezTo>
                  <a:cubicBezTo>
                    <a:pt x="160" y="47"/>
                    <a:pt x="159" y="45"/>
                    <a:pt x="157" y="43"/>
                  </a:cubicBezTo>
                  <a:cubicBezTo>
                    <a:pt x="156" y="42"/>
                    <a:pt x="155" y="40"/>
                    <a:pt x="154" y="39"/>
                  </a:cubicBezTo>
                  <a:cubicBezTo>
                    <a:pt x="152" y="36"/>
                    <a:pt x="151" y="33"/>
                    <a:pt x="149" y="30"/>
                  </a:cubicBezTo>
                  <a:cubicBezTo>
                    <a:pt x="146" y="30"/>
                    <a:pt x="143" y="30"/>
                    <a:pt x="140" y="30"/>
                  </a:cubicBezTo>
                  <a:moveTo>
                    <a:pt x="0" y="19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32"/>
                    <a:pt x="2" y="36"/>
                    <a:pt x="6" y="38"/>
                  </a:cubicBezTo>
                  <a:cubicBezTo>
                    <a:pt x="9" y="38"/>
                    <a:pt x="12" y="38"/>
                    <a:pt x="16" y="39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7" y="40"/>
                    <a:pt x="47" y="41"/>
                    <a:pt x="47" y="42"/>
                  </a:cubicBezTo>
                  <a:cubicBezTo>
                    <a:pt x="54" y="43"/>
                    <a:pt x="61" y="44"/>
                    <a:pt x="67" y="44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46" y="24"/>
                    <a:pt x="23" y="22"/>
                    <a:pt x="0" y="19"/>
                  </a:cubicBezTo>
                  <a:moveTo>
                    <a:pt x="353" y="18"/>
                  </a:moveTo>
                  <a:cubicBezTo>
                    <a:pt x="337" y="21"/>
                    <a:pt x="320" y="23"/>
                    <a:pt x="304" y="24"/>
                  </a:cubicBezTo>
                  <a:cubicBezTo>
                    <a:pt x="304" y="24"/>
                    <a:pt x="304" y="24"/>
                    <a:pt x="304" y="24"/>
                  </a:cubicBezTo>
                  <a:cubicBezTo>
                    <a:pt x="303" y="25"/>
                    <a:pt x="303" y="26"/>
                    <a:pt x="302" y="27"/>
                  </a:cubicBezTo>
                  <a:cubicBezTo>
                    <a:pt x="302" y="28"/>
                    <a:pt x="301" y="30"/>
                    <a:pt x="300" y="32"/>
                  </a:cubicBezTo>
                  <a:cubicBezTo>
                    <a:pt x="299" y="33"/>
                    <a:pt x="299" y="34"/>
                    <a:pt x="298" y="35"/>
                  </a:cubicBezTo>
                  <a:cubicBezTo>
                    <a:pt x="297" y="36"/>
                    <a:pt x="297" y="37"/>
                    <a:pt x="296" y="38"/>
                  </a:cubicBezTo>
                  <a:cubicBezTo>
                    <a:pt x="296" y="39"/>
                    <a:pt x="295" y="40"/>
                    <a:pt x="295" y="40"/>
                  </a:cubicBezTo>
                  <a:cubicBezTo>
                    <a:pt x="294" y="41"/>
                    <a:pt x="294" y="42"/>
                    <a:pt x="293" y="42"/>
                  </a:cubicBezTo>
                  <a:cubicBezTo>
                    <a:pt x="293" y="42"/>
                    <a:pt x="293" y="43"/>
                    <a:pt x="292" y="43"/>
                  </a:cubicBezTo>
                  <a:cubicBezTo>
                    <a:pt x="314" y="41"/>
                    <a:pt x="335" y="39"/>
                    <a:pt x="356" y="36"/>
                  </a:cubicBezTo>
                  <a:cubicBezTo>
                    <a:pt x="353" y="18"/>
                    <a:pt x="353" y="18"/>
                    <a:pt x="353" y="18"/>
                  </a:cubicBezTo>
                  <a:moveTo>
                    <a:pt x="454" y="0"/>
                  </a:moveTo>
                  <a:cubicBezTo>
                    <a:pt x="444" y="2"/>
                    <a:pt x="434" y="5"/>
                    <a:pt x="423" y="7"/>
                  </a:cubicBezTo>
                  <a:cubicBezTo>
                    <a:pt x="427" y="24"/>
                    <a:pt x="427" y="24"/>
                    <a:pt x="427" y="24"/>
                  </a:cubicBezTo>
                  <a:cubicBezTo>
                    <a:pt x="436" y="22"/>
                    <a:pt x="445" y="21"/>
                    <a:pt x="454" y="19"/>
                  </a:cubicBezTo>
                  <a:cubicBezTo>
                    <a:pt x="455" y="17"/>
                    <a:pt x="455" y="16"/>
                    <a:pt x="455" y="14"/>
                  </a:cubicBezTo>
                  <a:cubicBezTo>
                    <a:pt x="454" y="0"/>
                    <a:pt x="454" y="0"/>
                    <a:pt x="454" y="0"/>
                  </a:cubicBezTo>
                </a:path>
              </a:pathLst>
            </a:custGeom>
            <a:solidFill>
              <a:srgbClr val="4E55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69" name="iŝľíḍe"/>
            <p:cNvSpPr/>
            <p:nvPr/>
          </p:nvSpPr>
          <p:spPr bwMode="auto">
            <a:xfrm>
              <a:off x="4035426" y="3743326"/>
              <a:ext cx="438150" cy="436563"/>
            </a:xfrm>
            <a:custGeom>
              <a:avLst/>
              <a:gdLst>
                <a:gd name="T0" fmla="*/ 150 w 315"/>
                <a:gd name="T1" fmla="*/ 46 h 314"/>
                <a:gd name="T2" fmla="*/ 169 w 315"/>
                <a:gd name="T3" fmla="*/ 99 h 314"/>
                <a:gd name="T4" fmla="*/ 184 w 315"/>
                <a:gd name="T5" fmla="*/ 105 h 314"/>
                <a:gd name="T6" fmla="*/ 191 w 315"/>
                <a:gd name="T7" fmla="*/ 109 h 314"/>
                <a:gd name="T8" fmla="*/ 194 w 315"/>
                <a:gd name="T9" fmla="*/ 111 h 314"/>
                <a:gd name="T10" fmla="*/ 199 w 315"/>
                <a:gd name="T11" fmla="*/ 116 h 314"/>
                <a:gd name="T12" fmla="*/ 205 w 315"/>
                <a:gd name="T13" fmla="*/ 124 h 314"/>
                <a:gd name="T14" fmla="*/ 209 w 315"/>
                <a:gd name="T15" fmla="*/ 130 h 314"/>
                <a:gd name="T16" fmla="*/ 214 w 315"/>
                <a:gd name="T17" fmla="*/ 170 h 314"/>
                <a:gd name="T18" fmla="*/ 212 w 315"/>
                <a:gd name="T19" fmla="*/ 177 h 314"/>
                <a:gd name="T20" fmla="*/ 210 w 315"/>
                <a:gd name="T21" fmla="*/ 181 h 314"/>
                <a:gd name="T22" fmla="*/ 207 w 315"/>
                <a:gd name="T23" fmla="*/ 187 h 314"/>
                <a:gd name="T24" fmla="*/ 205 w 315"/>
                <a:gd name="T25" fmla="*/ 191 h 314"/>
                <a:gd name="T26" fmla="*/ 202 w 315"/>
                <a:gd name="T27" fmla="*/ 194 h 314"/>
                <a:gd name="T28" fmla="*/ 199 w 315"/>
                <a:gd name="T29" fmla="*/ 197 h 314"/>
                <a:gd name="T30" fmla="*/ 194 w 315"/>
                <a:gd name="T31" fmla="*/ 202 h 314"/>
                <a:gd name="T32" fmla="*/ 191 w 315"/>
                <a:gd name="T33" fmla="*/ 205 h 314"/>
                <a:gd name="T34" fmla="*/ 187 w 315"/>
                <a:gd name="T35" fmla="*/ 207 h 314"/>
                <a:gd name="T36" fmla="*/ 178 w 315"/>
                <a:gd name="T37" fmla="*/ 211 h 314"/>
                <a:gd name="T38" fmla="*/ 168 w 315"/>
                <a:gd name="T39" fmla="*/ 262 h 314"/>
                <a:gd name="T40" fmla="*/ 158 w 315"/>
                <a:gd name="T41" fmla="*/ 216 h 314"/>
                <a:gd name="T42" fmla="*/ 136 w 315"/>
                <a:gd name="T43" fmla="*/ 212 h 314"/>
                <a:gd name="T44" fmla="*/ 132 w 315"/>
                <a:gd name="T45" fmla="*/ 210 h 314"/>
                <a:gd name="T46" fmla="*/ 125 w 315"/>
                <a:gd name="T47" fmla="*/ 206 h 314"/>
                <a:gd name="T48" fmla="*/ 121 w 315"/>
                <a:gd name="T49" fmla="*/ 204 h 314"/>
                <a:gd name="T50" fmla="*/ 110 w 315"/>
                <a:gd name="T51" fmla="*/ 193 h 314"/>
                <a:gd name="T52" fmla="*/ 103 w 315"/>
                <a:gd name="T53" fmla="*/ 181 h 314"/>
                <a:gd name="T54" fmla="*/ 116 w 315"/>
                <a:gd name="T55" fmla="*/ 114 h 314"/>
                <a:gd name="T56" fmla="*/ 120 w 315"/>
                <a:gd name="T57" fmla="*/ 111 h 314"/>
                <a:gd name="T58" fmla="*/ 130 w 315"/>
                <a:gd name="T59" fmla="*/ 105 h 314"/>
                <a:gd name="T60" fmla="*/ 151 w 315"/>
                <a:gd name="T61" fmla="*/ 98 h 314"/>
                <a:gd name="T62" fmla="*/ 173 w 315"/>
                <a:gd name="T63" fmla="*/ 0 h 314"/>
                <a:gd name="T64" fmla="*/ 125 w 315"/>
                <a:gd name="T65" fmla="*/ 10 h 314"/>
                <a:gd name="T66" fmla="*/ 88 w 315"/>
                <a:gd name="T67" fmla="*/ 50 h 314"/>
                <a:gd name="T68" fmla="*/ 70 w 315"/>
                <a:gd name="T69" fmla="*/ 34 h 314"/>
                <a:gd name="T70" fmla="*/ 57 w 315"/>
                <a:gd name="T71" fmla="*/ 34 h 314"/>
                <a:gd name="T72" fmla="*/ 29 w 315"/>
                <a:gd name="T73" fmla="*/ 77 h 314"/>
                <a:gd name="T74" fmla="*/ 32 w 315"/>
                <a:gd name="T75" fmla="*/ 131 h 314"/>
                <a:gd name="T76" fmla="*/ 8 w 315"/>
                <a:gd name="T77" fmla="*/ 132 h 314"/>
                <a:gd name="T78" fmla="*/ 2 w 315"/>
                <a:gd name="T79" fmla="*/ 181 h 314"/>
                <a:gd name="T80" fmla="*/ 10 w 315"/>
                <a:gd name="T81" fmla="*/ 190 h 314"/>
                <a:gd name="T82" fmla="*/ 50 w 315"/>
                <a:gd name="T83" fmla="*/ 226 h 314"/>
                <a:gd name="T84" fmla="*/ 33 w 315"/>
                <a:gd name="T85" fmla="*/ 243 h 314"/>
                <a:gd name="T86" fmla="*/ 63 w 315"/>
                <a:gd name="T87" fmla="*/ 284 h 314"/>
                <a:gd name="T88" fmla="*/ 77 w 315"/>
                <a:gd name="T89" fmla="*/ 284 h 314"/>
                <a:gd name="T90" fmla="*/ 132 w 315"/>
                <a:gd name="T91" fmla="*/ 281 h 314"/>
                <a:gd name="T92" fmla="*/ 133 w 315"/>
                <a:gd name="T93" fmla="*/ 305 h 314"/>
                <a:gd name="T94" fmla="*/ 140 w 315"/>
                <a:gd name="T95" fmla="*/ 314 h 314"/>
                <a:gd name="T96" fmla="*/ 191 w 315"/>
                <a:gd name="T97" fmla="*/ 303 h 314"/>
                <a:gd name="T98" fmla="*/ 226 w 315"/>
                <a:gd name="T99" fmla="*/ 263 h 314"/>
                <a:gd name="T100" fmla="*/ 243 w 315"/>
                <a:gd name="T101" fmla="*/ 280 h 314"/>
                <a:gd name="T102" fmla="*/ 256 w 315"/>
                <a:gd name="T103" fmla="*/ 279 h 314"/>
                <a:gd name="T104" fmla="*/ 284 w 315"/>
                <a:gd name="T105" fmla="*/ 236 h 314"/>
                <a:gd name="T106" fmla="*/ 281 w 315"/>
                <a:gd name="T107" fmla="*/ 183 h 314"/>
                <a:gd name="T108" fmla="*/ 305 w 315"/>
                <a:gd name="T109" fmla="*/ 182 h 314"/>
                <a:gd name="T110" fmla="*/ 314 w 315"/>
                <a:gd name="T111" fmla="*/ 132 h 314"/>
                <a:gd name="T112" fmla="*/ 303 w 315"/>
                <a:gd name="T113" fmla="*/ 124 h 314"/>
                <a:gd name="T114" fmla="*/ 263 w 315"/>
                <a:gd name="T115" fmla="*/ 88 h 314"/>
                <a:gd name="T116" fmla="*/ 280 w 315"/>
                <a:gd name="T117" fmla="*/ 70 h 314"/>
                <a:gd name="T118" fmla="*/ 250 w 315"/>
                <a:gd name="T119" fmla="*/ 29 h 314"/>
                <a:gd name="T120" fmla="*/ 236 w 315"/>
                <a:gd name="T121" fmla="*/ 29 h 314"/>
                <a:gd name="T122" fmla="*/ 184 w 315"/>
                <a:gd name="T123" fmla="*/ 32 h 314"/>
                <a:gd name="T124" fmla="*/ 183 w 315"/>
                <a:gd name="T125" fmla="*/ 8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5" h="314">
                  <a:moveTo>
                    <a:pt x="151" y="98"/>
                  </a:moveTo>
                  <a:cubicBezTo>
                    <a:pt x="150" y="81"/>
                    <a:pt x="150" y="63"/>
                    <a:pt x="150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64"/>
                    <a:pt x="168" y="82"/>
                    <a:pt x="169" y="99"/>
                  </a:cubicBezTo>
                  <a:cubicBezTo>
                    <a:pt x="173" y="100"/>
                    <a:pt x="178" y="102"/>
                    <a:pt x="182" y="104"/>
                  </a:cubicBezTo>
                  <a:cubicBezTo>
                    <a:pt x="183" y="104"/>
                    <a:pt x="184" y="105"/>
                    <a:pt x="184" y="105"/>
                  </a:cubicBezTo>
                  <a:cubicBezTo>
                    <a:pt x="186" y="106"/>
                    <a:pt x="187" y="107"/>
                    <a:pt x="188" y="107"/>
                  </a:cubicBezTo>
                  <a:cubicBezTo>
                    <a:pt x="189" y="108"/>
                    <a:pt x="190" y="108"/>
                    <a:pt x="191" y="109"/>
                  </a:cubicBezTo>
                  <a:cubicBezTo>
                    <a:pt x="191" y="109"/>
                    <a:pt x="191" y="109"/>
                    <a:pt x="192" y="110"/>
                  </a:cubicBezTo>
                  <a:cubicBezTo>
                    <a:pt x="192" y="110"/>
                    <a:pt x="193" y="111"/>
                    <a:pt x="194" y="111"/>
                  </a:cubicBezTo>
                  <a:cubicBezTo>
                    <a:pt x="195" y="112"/>
                    <a:pt x="196" y="113"/>
                    <a:pt x="197" y="114"/>
                  </a:cubicBezTo>
                  <a:cubicBezTo>
                    <a:pt x="198" y="115"/>
                    <a:pt x="198" y="116"/>
                    <a:pt x="199" y="116"/>
                  </a:cubicBezTo>
                  <a:cubicBezTo>
                    <a:pt x="201" y="118"/>
                    <a:pt x="202" y="120"/>
                    <a:pt x="204" y="122"/>
                  </a:cubicBezTo>
                  <a:cubicBezTo>
                    <a:pt x="204" y="122"/>
                    <a:pt x="205" y="123"/>
                    <a:pt x="205" y="124"/>
                  </a:cubicBezTo>
                  <a:cubicBezTo>
                    <a:pt x="206" y="125"/>
                    <a:pt x="206" y="125"/>
                    <a:pt x="207" y="126"/>
                  </a:cubicBezTo>
                  <a:cubicBezTo>
                    <a:pt x="208" y="128"/>
                    <a:pt x="208" y="129"/>
                    <a:pt x="209" y="130"/>
                  </a:cubicBezTo>
                  <a:cubicBezTo>
                    <a:pt x="213" y="138"/>
                    <a:pt x="215" y="146"/>
                    <a:pt x="215" y="155"/>
                  </a:cubicBezTo>
                  <a:cubicBezTo>
                    <a:pt x="215" y="160"/>
                    <a:pt x="215" y="165"/>
                    <a:pt x="214" y="170"/>
                  </a:cubicBezTo>
                  <a:cubicBezTo>
                    <a:pt x="214" y="171"/>
                    <a:pt x="213" y="172"/>
                    <a:pt x="213" y="173"/>
                  </a:cubicBezTo>
                  <a:cubicBezTo>
                    <a:pt x="213" y="174"/>
                    <a:pt x="212" y="176"/>
                    <a:pt x="212" y="177"/>
                  </a:cubicBezTo>
                  <a:cubicBezTo>
                    <a:pt x="211" y="178"/>
                    <a:pt x="211" y="179"/>
                    <a:pt x="211" y="180"/>
                  </a:cubicBezTo>
                  <a:cubicBezTo>
                    <a:pt x="211" y="180"/>
                    <a:pt x="210" y="181"/>
                    <a:pt x="210" y="181"/>
                  </a:cubicBezTo>
                  <a:cubicBezTo>
                    <a:pt x="209" y="183"/>
                    <a:pt x="209" y="184"/>
                    <a:pt x="208" y="185"/>
                  </a:cubicBezTo>
                  <a:cubicBezTo>
                    <a:pt x="208" y="186"/>
                    <a:pt x="207" y="186"/>
                    <a:pt x="207" y="187"/>
                  </a:cubicBezTo>
                  <a:cubicBezTo>
                    <a:pt x="206" y="188"/>
                    <a:pt x="206" y="189"/>
                    <a:pt x="206" y="189"/>
                  </a:cubicBezTo>
                  <a:cubicBezTo>
                    <a:pt x="205" y="190"/>
                    <a:pt x="205" y="190"/>
                    <a:pt x="205" y="191"/>
                  </a:cubicBezTo>
                  <a:cubicBezTo>
                    <a:pt x="204" y="191"/>
                    <a:pt x="204" y="192"/>
                    <a:pt x="204" y="192"/>
                  </a:cubicBezTo>
                  <a:cubicBezTo>
                    <a:pt x="203" y="193"/>
                    <a:pt x="203" y="193"/>
                    <a:pt x="202" y="194"/>
                  </a:cubicBezTo>
                  <a:cubicBezTo>
                    <a:pt x="202" y="195"/>
                    <a:pt x="201" y="195"/>
                    <a:pt x="201" y="195"/>
                  </a:cubicBezTo>
                  <a:cubicBezTo>
                    <a:pt x="200" y="196"/>
                    <a:pt x="200" y="197"/>
                    <a:pt x="199" y="197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7" y="200"/>
                    <a:pt x="195" y="201"/>
                    <a:pt x="194" y="202"/>
                  </a:cubicBezTo>
                  <a:cubicBezTo>
                    <a:pt x="194" y="202"/>
                    <a:pt x="193" y="203"/>
                    <a:pt x="193" y="203"/>
                  </a:cubicBezTo>
                  <a:cubicBezTo>
                    <a:pt x="192" y="204"/>
                    <a:pt x="191" y="204"/>
                    <a:pt x="191" y="205"/>
                  </a:cubicBezTo>
                  <a:cubicBezTo>
                    <a:pt x="190" y="205"/>
                    <a:pt x="189" y="206"/>
                    <a:pt x="188" y="206"/>
                  </a:cubicBezTo>
                  <a:cubicBezTo>
                    <a:pt x="188" y="207"/>
                    <a:pt x="188" y="207"/>
                    <a:pt x="187" y="207"/>
                  </a:cubicBezTo>
                  <a:cubicBezTo>
                    <a:pt x="186" y="208"/>
                    <a:pt x="185" y="208"/>
                    <a:pt x="185" y="208"/>
                  </a:cubicBezTo>
                  <a:cubicBezTo>
                    <a:pt x="183" y="210"/>
                    <a:pt x="181" y="211"/>
                    <a:pt x="178" y="211"/>
                  </a:cubicBezTo>
                  <a:cubicBezTo>
                    <a:pt x="180" y="227"/>
                    <a:pt x="183" y="243"/>
                    <a:pt x="185" y="259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5" y="246"/>
                    <a:pt x="163" y="231"/>
                    <a:pt x="161" y="215"/>
                  </a:cubicBezTo>
                  <a:cubicBezTo>
                    <a:pt x="160" y="216"/>
                    <a:pt x="159" y="216"/>
                    <a:pt x="158" y="216"/>
                  </a:cubicBezTo>
                  <a:cubicBezTo>
                    <a:pt x="158" y="216"/>
                    <a:pt x="157" y="216"/>
                    <a:pt x="157" y="216"/>
                  </a:cubicBezTo>
                  <a:cubicBezTo>
                    <a:pt x="149" y="216"/>
                    <a:pt x="142" y="214"/>
                    <a:pt x="136" y="212"/>
                  </a:cubicBezTo>
                  <a:cubicBezTo>
                    <a:pt x="135" y="212"/>
                    <a:pt x="135" y="211"/>
                    <a:pt x="134" y="211"/>
                  </a:cubicBezTo>
                  <a:cubicBezTo>
                    <a:pt x="134" y="211"/>
                    <a:pt x="133" y="211"/>
                    <a:pt x="132" y="210"/>
                  </a:cubicBezTo>
                  <a:cubicBezTo>
                    <a:pt x="131" y="210"/>
                    <a:pt x="129" y="209"/>
                    <a:pt x="127" y="208"/>
                  </a:cubicBezTo>
                  <a:cubicBezTo>
                    <a:pt x="127" y="207"/>
                    <a:pt x="126" y="207"/>
                    <a:pt x="125" y="206"/>
                  </a:cubicBezTo>
                  <a:cubicBezTo>
                    <a:pt x="124" y="206"/>
                    <a:pt x="123" y="205"/>
                    <a:pt x="123" y="205"/>
                  </a:cubicBezTo>
                  <a:cubicBezTo>
                    <a:pt x="122" y="205"/>
                    <a:pt x="122" y="204"/>
                    <a:pt x="121" y="204"/>
                  </a:cubicBezTo>
                  <a:cubicBezTo>
                    <a:pt x="119" y="202"/>
                    <a:pt x="117" y="201"/>
                    <a:pt x="115" y="199"/>
                  </a:cubicBezTo>
                  <a:cubicBezTo>
                    <a:pt x="113" y="197"/>
                    <a:pt x="112" y="195"/>
                    <a:pt x="110" y="193"/>
                  </a:cubicBezTo>
                  <a:cubicBezTo>
                    <a:pt x="109" y="192"/>
                    <a:pt x="109" y="191"/>
                    <a:pt x="108" y="190"/>
                  </a:cubicBezTo>
                  <a:cubicBezTo>
                    <a:pt x="106" y="187"/>
                    <a:pt x="104" y="184"/>
                    <a:pt x="103" y="181"/>
                  </a:cubicBezTo>
                  <a:cubicBezTo>
                    <a:pt x="100" y="174"/>
                    <a:pt x="98" y="167"/>
                    <a:pt x="98" y="158"/>
                  </a:cubicBezTo>
                  <a:cubicBezTo>
                    <a:pt x="97" y="141"/>
                    <a:pt x="104" y="125"/>
                    <a:pt x="116" y="114"/>
                  </a:cubicBezTo>
                  <a:cubicBezTo>
                    <a:pt x="117" y="113"/>
                    <a:pt x="118" y="112"/>
                    <a:pt x="119" y="112"/>
                  </a:cubicBezTo>
                  <a:cubicBezTo>
                    <a:pt x="119" y="111"/>
                    <a:pt x="120" y="111"/>
                    <a:pt x="120" y="111"/>
                  </a:cubicBezTo>
                  <a:cubicBezTo>
                    <a:pt x="121" y="110"/>
                    <a:pt x="122" y="110"/>
                    <a:pt x="122" y="109"/>
                  </a:cubicBezTo>
                  <a:cubicBezTo>
                    <a:pt x="125" y="107"/>
                    <a:pt x="127" y="106"/>
                    <a:pt x="130" y="105"/>
                  </a:cubicBezTo>
                  <a:cubicBezTo>
                    <a:pt x="131" y="104"/>
                    <a:pt x="131" y="104"/>
                    <a:pt x="132" y="103"/>
                  </a:cubicBezTo>
                  <a:cubicBezTo>
                    <a:pt x="138" y="101"/>
                    <a:pt x="144" y="99"/>
                    <a:pt x="151" y="98"/>
                  </a:cubicBezTo>
                  <a:moveTo>
                    <a:pt x="173" y="0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27" y="1"/>
                    <a:pt x="125" y="5"/>
                    <a:pt x="125" y="10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11" y="37"/>
                    <a:pt x="99" y="43"/>
                    <a:pt x="88" y="50"/>
                  </a:cubicBezTo>
                  <a:cubicBezTo>
                    <a:pt x="88" y="50"/>
                    <a:pt x="88" y="50"/>
                    <a:pt x="88" y="50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69" y="32"/>
                    <a:pt x="66" y="31"/>
                    <a:pt x="64" y="31"/>
                  </a:cubicBezTo>
                  <a:cubicBezTo>
                    <a:pt x="61" y="31"/>
                    <a:pt x="59" y="32"/>
                    <a:pt x="57" y="34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5" y="67"/>
                    <a:pt x="25" y="73"/>
                    <a:pt x="29" y="77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39" y="105"/>
                    <a:pt x="35" y="116"/>
                    <a:pt x="32" y="131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3" y="132"/>
                    <a:pt x="0" y="135"/>
                    <a:pt x="0" y="140"/>
                  </a:cubicBezTo>
                  <a:cubicBezTo>
                    <a:pt x="2" y="181"/>
                    <a:pt x="2" y="181"/>
                    <a:pt x="2" y="181"/>
                  </a:cubicBezTo>
                  <a:cubicBezTo>
                    <a:pt x="2" y="186"/>
                    <a:pt x="5" y="190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33" y="189"/>
                    <a:pt x="33" y="189"/>
                    <a:pt x="33" y="189"/>
                  </a:cubicBezTo>
                  <a:cubicBezTo>
                    <a:pt x="37" y="204"/>
                    <a:pt x="42" y="215"/>
                    <a:pt x="50" y="226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33" y="243"/>
                    <a:pt x="33" y="243"/>
                    <a:pt x="33" y="243"/>
                  </a:cubicBezTo>
                  <a:cubicBezTo>
                    <a:pt x="30" y="247"/>
                    <a:pt x="30" y="253"/>
                    <a:pt x="34" y="256"/>
                  </a:cubicBezTo>
                  <a:cubicBezTo>
                    <a:pt x="63" y="284"/>
                    <a:pt x="63" y="284"/>
                    <a:pt x="63" y="284"/>
                  </a:cubicBezTo>
                  <a:cubicBezTo>
                    <a:pt x="65" y="286"/>
                    <a:pt x="67" y="287"/>
                    <a:pt x="70" y="287"/>
                  </a:cubicBezTo>
                  <a:cubicBezTo>
                    <a:pt x="72" y="287"/>
                    <a:pt x="75" y="286"/>
                    <a:pt x="77" y="284"/>
                  </a:cubicBezTo>
                  <a:cubicBezTo>
                    <a:pt x="94" y="267"/>
                    <a:pt x="94" y="267"/>
                    <a:pt x="94" y="267"/>
                  </a:cubicBezTo>
                  <a:cubicBezTo>
                    <a:pt x="106" y="274"/>
                    <a:pt x="117" y="278"/>
                    <a:pt x="132" y="281"/>
                  </a:cubicBezTo>
                  <a:cubicBezTo>
                    <a:pt x="132" y="281"/>
                    <a:pt x="132" y="281"/>
                    <a:pt x="132" y="281"/>
                  </a:cubicBezTo>
                  <a:cubicBezTo>
                    <a:pt x="133" y="305"/>
                    <a:pt x="133" y="305"/>
                    <a:pt x="133" y="305"/>
                  </a:cubicBezTo>
                  <a:cubicBezTo>
                    <a:pt x="133" y="310"/>
                    <a:pt x="135" y="314"/>
                    <a:pt x="140" y="314"/>
                  </a:cubicBezTo>
                  <a:cubicBezTo>
                    <a:pt x="140" y="314"/>
                    <a:pt x="140" y="314"/>
                    <a:pt x="140" y="314"/>
                  </a:cubicBezTo>
                  <a:cubicBezTo>
                    <a:pt x="181" y="313"/>
                    <a:pt x="181" y="313"/>
                    <a:pt x="181" y="313"/>
                  </a:cubicBezTo>
                  <a:cubicBezTo>
                    <a:pt x="186" y="313"/>
                    <a:pt x="191" y="308"/>
                    <a:pt x="191" y="303"/>
                  </a:cubicBezTo>
                  <a:cubicBezTo>
                    <a:pt x="190" y="280"/>
                    <a:pt x="190" y="280"/>
                    <a:pt x="190" y="280"/>
                  </a:cubicBezTo>
                  <a:cubicBezTo>
                    <a:pt x="205" y="276"/>
                    <a:pt x="215" y="271"/>
                    <a:pt x="226" y="263"/>
                  </a:cubicBezTo>
                  <a:cubicBezTo>
                    <a:pt x="226" y="263"/>
                    <a:pt x="226" y="263"/>
                    <a:pt x="226" y="263"/>
                  </a:cubicBezTo>
                  <a:cubicBezTo>
                    <a:pt x="243" y="280"/>
                    <a:pt x="243" y="280"/>
                    <a:pt x="243" y="280"/>
                  </a:cubicBezTo>
                  <a:cubicBezTo>
                    <a:pt x="245" y="281"/>
                    <a:pt x="247" y="282"/>
                    <a:pt x="249" y="282"/>
                  </a:cubicBezTo>
                  <a:cubicBezTo>
                    <a:pt x="252" y="282"/>
                    <a:pt x="254" y="281"/>
                    <a:pt x="256" y="279"/>
                  </a:cubicBezTo>
                  <a:cubicBezTo>
                    <a:pt x="284" y="250"/>
                    <a:pt x="284" y="250"/>
                    <a:pt x="284" y="250"/>
                  </a:cubicBezTo>
                  <a:cubicBezTo>
                    <a:pt x="288" y="246"/>
                    <a:pt x="288" y="240"/>
                    <a:pt x="284" y="236"/>
                  </a:cubicBezTo>
                  <a:cubicBezTo>
                    <a:pt x="267" y="220"/>
                    <a:pt x="267" y="220"/>
                    <a:pt x="267" y="220"/>
                  </a:cubicBezTo>
                  <a:cubicBezTo>
                    <a:pt x="274" y="208"/>
                    <a:pt x="278" y="195"/>
                    <a:pt x="281" y="183"/>
                  </a:cubicBezTo>
                  <a:cubicBezTo>
                    <a:pt x="281" y="183"/>
                    <a:pt x="281" y="183"/>
                    <a:pt x="281" y="183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10" y="182"/>
                    <a:pt x="315" y="178"/>
                    <a:pt x="315" y="173"/>
                  </a:cubicBezTo>
                  <a:cubicBezTo>
                    <a:pt x="314" y="132"/>
                    <a:pt x="314" y="132"/>
                    <a:pt x="314" y="132"/>
                  </a:cubicBezTo>
                  <a:cubicBezTo>
                    <a:pt x="314" y="127"/>
                    <a:pt x="309" y="124"/>
                    <a:pt x="303" y="124"/>
                  </a:cubicBezTo>
                  <a:cubicBezTo>
                    <a:pt x="303" y="124"/>
                    <a:pt x="303" y="124"/>
                    <a:pt x="303" y="124"/>
                  </a:cubicBezTo>
                  <a:cubicBezTo>
                    <a:pt x="280" y="125"/>
                    <a:pt x="280" y="125"/>
                    <a:pt x="280" y="125"/>
                  </a:cubicBezTo>
                  <a:cubicBezTo>
                    <a:pt x="276" y="110"/>
                    <a:pt x="270" y="99"/>
                    <a:pt x="263" y="88"/>
                  </a:cubicBezTo>
                  <a:cubicBezTo>
                    <a:pt x="263" y="88"/>
                    <a:pt x="263" y="88"/>
                    <a:pt x="263" y="88"/>
                  </a:cubicBezTo>
                  <a:cubicBezTo>
                    <a:pt x="280" y="70"/>
                    <a:pt x="280" y="70"/>
                    <a:pt x="280" y="70"/>
                  </a:cubicBezTo>
                  <a:cubicBezTo>
                    <a:pt x="283" y="67"/>
                    <a:pt x="283" y="61"/>
                    <a:pt x="279" y="57"/>
                  </a:cubicBezTo>
                  <a:cubicBezTo>
                    <a:pt x="250" y="29"/>
                    <a:pt x="250" y="29"/>
                    <a:pt x="250" y="29"/>
                  </a:cubicBezTo>
                  <a:cubicBezTo>
                    <a:pt x="248" y="27"/>
                    <a:pt x="245" y="26"/>
                    <a:pt x="243" y="26"/>
                  </a:cubicBezTo>
                  <a:cubicBezTo>
                    <a:pt x="241" y="26"/>
                    <a:pt x="238" y="27"/>
                    <a:pt x="236" y="29"/>
                  </a:cubicBezTo>
                  <a:cubicBezTo>
                    <a:pt x="220" y="46"/>
                    <a:pt x="220" y="46"/>
                    <a:pt x="220" y="46"/>
                  </a:cubicBezTo>
                  <a:cubicBezTo>
                    <a:pt x="209" y="39"/>
                    <a:pt x="198" y="35"/>
                    <a:pt x="184" y="32"/>
                  </a:cubicBezTo>
                  <a:cubicBezTo>
                    <a:pt x="184" y="32"/>
                    <a:pt x="184" y="32"/>
                    <a:pt x="184" y="3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83" y="3"/>
                    <a:pt x="178" y="0"/>
                    <a:pt x="173" y="0"/>
                  </a:cubicBezTo>
                </a:path>
              </a:pathLst>
            </a:custGeom>
            <a:solidFill>
              <a:srgbClr val="AA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0" name="íṣļïďe"/>
            <p:cNvSpPr/>
            <p:nvPr/>
          </p:nvSpPr>
          <p:spPr bwMode="auto">
            <a:xfrm>
              <a:off x="4243388" y="3806826"/>
              <a:ext cx="49212" cy="301625"/>
            </a:xfrm>
            <a:custGeom>
              <a:avLst/>
              <a:gdLst>
                <a:gd name="T0" fmla="*/ 28 w 35"/>
                <a:gd name="T1" fmla="*/ 165 h 216"/>
                <a:gd name="T2" fmla="*/ 11 w 35"/>
                <a:gd name="T3" fmla="*/ 169 h 216"/>
                <a:gd name="T4" fmla="*/ 18 w 35"/>
                <a:gd name="T5" fmla="*/ 216 h 216"/>
                <a:gd name="T6" fmla="*/ 35 w 35"/>
                <a:gd name="T7" fmla="*/ 213 h 216"/>
                <a:gd name="T8" fmla="*/ 28 w 35"/>
                <a:gd name="T9" fmla="*/ 165 h 216"/>
                <a:gd name="T10" fmla="*/ 18 w 35"/>
                <a:gd name="T11" fmla="*/ 0 h 216"/>
                <a:gd name="T12" fmla="*/ 0 w 35"/>
                <a:gd name="T13" fmla="*/ 0 h 216"/>
                <a:gd name="T14" fmla="*/ 1 w 35"/>
                <a:gd name="T15" fmla="*/ 52 h 216"/>
                <a:gd name="T16" fmla="*/ 5 w 35"/>
                <a:gd name="T17" fmla="*/ 52 h 216"/>
                <a:gd name="T18" fmla="*/ 7 w 35"/>
                <a:gd name="T19" fmla="*/ 52 h 216"/>
                <a:gd name="T20" fmla="*/ 19 w 35"/>
                <a:gd name="T21" fmla="*/ 53 h 216"/>
                <a:gd name="T22" fmla="*/ 18 w 35"/>
                <a:gd name="T23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216">
                  <a:moveTo>
                    <a:pt x="28" y="165"/>
                  </a:moveTo>
                  <a:cubicBezTo>
                    <a:pt x="23" y="168"/>
                    <a:pt x="17" y="169"/>
                    <a:pt x="11" y="169"/>
                  </a:cubicBezTo>
                  <a:cubicBezTo>
                    <a:pt x="13" y="185"/>
                    <a:pt x="15" y="200"/>
                    <a:pt x="18" y="216"/>
                  </a:cubicBezTo>
                  <a:cubicBezTo>
                    <a:pt x="35" y="213"/>
                    <a:pt x="35" y="213"/>
                    <a:pt x="35" y="213"/>
                  </a:cubicBezTo>
                  <a:cubicBezTo>
                    <a:pt x="33" y="197"/>
                    <a:pt x="30" y="181"/>
                    <a:pt x="28" y="165"/>
                  </a:cubicBezTo>
                  <a:moveTo>
                    <a:pt x="1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35"/>
                    <a:pt x="1" y="52"/>
                  </a:cubicBezTo>
                  <a:cubicBezTo>
                    <a:pt x="2" y="52"/>
                    <a:pt x="4" y="52"/>
                    <a:pt x="5" y="52"/>
                  </a:cubicBezTo>
                  <a:cubicBezTo>
                    <a:pt x="6" y="52"/>
                    <a:pt x="6" y="52"/>
                    <a:pt x="7" y="52"/>
                  </a:cubicBezTo>
                  <a:cubicBezTo>
                    <a:pt x="11" y="52"/>
                    <a:pt x="15" y="53"/>
                    <a:pt x="19" y="53"/>
                  </a:cubicBezTo>
                  <a:cubicBezTo>
                    <a:pt x="18" y="36"/>
                    <a:pt x="18" y="18"/>
                    <a:pt x="18" y="0"/>
                  </a:cubicBezTo>
                </a:path>
              </a:pathLst>
            </a:custGeom>
            <a:solidFill>
              <a:srgbClr val="4E55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1" name="ïşľíḍé"/>
            <p:cNvSpPr/>
            <p:nvPr/>
          </p:nvSpPr>
          <p:spPr bwMode="auto">
            <a:xfrm>
              <a:off x="4208463" y="2460626"/>
              <a:ext cx="636587" cy="635000"/>
            </a:xfrm>
            <a:custGeom>
              <a:avLst/>
              <a:gdLst>
                <a:gd name="T0" fmla="*/ 194 w 457"/>
                <a:gd name="T1" fmla="*/ 307 h 457"/>
                <a:gd name="T2" fmla="*/ 181 w 457"/>
                <a:gd name="T3" fmla="*/ 300 h 457"/>
                <a:gd name="T4" fmla="*/ 167 w 457"/>
                <a:gd name="T5" fmla="*/ 289 h 457"/>
                <a:gd name="T6" fmla="*/ 149 w 457"/>
                <a:gd name="T7" fmla="*/ 264 h 457"/>
                <a:gd name="T8" fmla="*/ 173 w 457"/>
                <a:gd name="T9" fmla="*/ 162 h 457"/>
                <a:gd name="T10" fmla="*/ 188 w 457"/>
                <a:gd name="T11" fmla="*/ 152 h 457"/>
                <a:gd name="T12" fmla="*/ 227 w 457"/>
                <a:gd name="T13" fmla="*/ 143 h 457"/>
                <a:gd name="T14" fmla="*/ 273 w 457"/>
                <a:gd name="T15" fmla="*/ 156 h 457"/>
                <a:gd name="T16" fmla="*/ 281 w 457"/>
                <a:gd name="T17" fmla="*/ 162 h 457"/>
                <a:gd name="T18" fmla="*/ 292 w 457"/>
                <a:gd name="T19" fmla="*/ 173 h 457"/>
                <a:gd name="T20" fmla="*/ 303 w 457"/>
                <a:gd name="T21" fmla="*/ 189 h 457"/>
                <a:gd name="T22" fmla="*/ 310 w 457"/>
                <a:gd name="T23" fmla="*/ 247 h 457"/>
                <a:gd name="T24" fmla="*/ 306 w 457"/>
                <a:gd name="T25" fmla="*/ 261 h 457"/>
                <a:gd name="T26" fmla="*/ 300 w 457"/>
                <a:gd name="T27" fmla="*/ 272 h 457"/>
                <a:gd name="T28" fmla="*/ 295 w 457"/>
                <a:gd name="T29" fmla="*/ 279 h 457"/>
                <a:gd name="T30" fmla="*/ 289 w 457"/>
                <a:gd name="T31" fmla="*/ 287 h 457"/>
                <a:gd name="T32" fmla="*/ 280 w 457"/>
                <a:gd name="T33" fmla="*/ 295 h 457"/>
                <a:gd name="T34" fmla="*/ 271 w 457"/>
                <a:gd name="T35" fmla="*/ 301 h 457"/>
                <a:gd name="T36" fmla="*/ 227 w 457"/>
                <a:gd name="T37" fmla="*/ 313 h 457"/>
                <a:gd name="T38" fmla="*/ 182 w 457"/>
                <a:gd name="T39" fmla="*/ 344 h 457"/>
                <a:gd name="T40" fmla="*/ 250 w 457"/>
                <a:gd name="T41" fmla="*/ 0 h 457"/>
                <a:gd name="T42" fmla="*/ 182 w 457"/>
                <a:gd name="T43" fmla="*/ 49 h 457"/>
                <a:gd name="T44" fmla="*/ 102 w 457"/>
                <a:gd name="T45" fmla="*/ 49 h 457"/>
                <a:gd name="T46" fmla="*/ 41 w 457"/>
                <a:gd name="T47" fmla="*/ 93 h 457"/>
                <a:gd name="T48" fmla="*/ 46 w 457"/>
                <a:gd name="T49" fmla="*/ 191 h 457"/>
                <a:gd name="T50" fmla="*/ 1 w 457"/>
                <a:gd name="T51" fmla="*/ 204 h 457"/>
                <a:gd name="T52" fmla="*/ 14 w 457"/>
                <a:gd name="T53" fmla="*/ 276 h 457"/>
                <a:gd name="T54" fmla="*/ 72 w 457"/>
                <a:gd name="T55" fmla="*/ 328 h 457"/>
                <a:gd name="T56" fmla="*/ 92 w 457"/>
                <a:gd name="T57" fmla="*/ 413 h 457"/>
                <a:gd name="T58" fmla="*/ 136 w 457"/>
                <a:gd name="T59" fmla="*/ 388 h 457"/>
                <a:gd name="T60" fmla="*/ 192 w 457"/>
                <a:gd name="T61" fmla="*/ 443 h 457"/>
                <a:gd name="T62" fmla="*/ 262 w 457"/>
                <a:gd name="T63" fmla="*/ 455 h 457"/>
                <a:gd name="T64" fmla="*/ 327 w 457"/>
                <a:gd name="T65" fmla="*/ 383 h 457"/>
                <a:gd name="T66" fmla="*/ 362 w 457"/>
                <a:gd name="T67" fmla="*/ 410 h 457"/>
                <a:gd name="T68" fmla="*/ 412 w 457"/>
                <a:gd name="T69" fmla="*/ 344 h 457"/>
                <a:gd name="T70" fmla="*/ 408 w 457"/>
                <a:gd name="T71" fmla="*/ 266 h 457"/>
                <a:gd name="T72" fmla="*/ 455 w 457"/>
                <a:gd name="T73" fmla="*/ 192 h 457"/>
                <a:gd name="T74" fmla="*/ 405 w 457"/>
                <a:gd name="T75" fmla="*/ 182 h 457"/>
                <a:gd name="T76" fmla="*/ 405 w 457"/>
                <a:gd name="T77" fmla="*/ 103 h 457"/>
                <a:gd name="T78" fmla="*/ 360 w 457"/>
                <a:gd name="T79" fmla="*/ 119 h 457"/>
                <a:gd name="T80" fmla="*/ 362 w 457"/>
                <a:gd name="T81" fmla="*/ 42 h 457"/>
                <a:gd name="T82" fmla="*/ 319 w 457"/>
                <a:gd name="T83" fmla="*/ 68 h 457"/>
                <a:gd name="T84" fmla="*/ 265 w 457"/>
                <a:gd name="T85" fmla="*/ 13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7" h="457">
                  <a:moveTo>
                    <a:pt x="201" y="310"/>
                  </a:moveTo>
                  <a:cubicBezTo>
                    <a:pt x="200" y="309"/>
                    <a:pt x="199" y="309"/>
                    <a:pt x="197" y="308"/>
                  </a:cubicBezTo>
                  <a:cubicBezTo>
                    <a:pt x="196" y="308"/>
                    <a:pt x="195" y="307"/>
                    <a:pt x="194" y="307"/>
                  </a:cubicBezTo>
                  <a:cubicBezTo>
                    <a:pt x="194" y="307"/>
                    <a:pt x="193" y="306"/>
                    <a:pt x="192" y="306"/>
                  </a:cubicBezTo>
                  <a:cubicBezTo>
                    <a:pt x="189" y="305"/>
                    <a:pt x="187" y="304"/>
                    <a:pt x="185" y="302"/>
                  </a:cubicBezTo>
                  <a:cubicBezTo>
                    <a:pt x="183" y="302"/>
                    <a:pt x="182" y="301"/>
                    <a:pt x="181" y="300"/>
                  </a:cubicBezTo>
                  <a:cubicBezTo>
                    <a:pt x="180" y="299"/>
                    <a:pt x="179" y="299"/>
                    <a:pt x="178" y="298"/>
                  </a:cubicBezTo>
                  <a:cubicBezTo>
                    <a:pt x="177" y="297"/>
                    <a:pt x="177" y="297"/>
                    <a:pt x="176" y="297"/>
                  </a:cubicBezTo>
                  <a:cubicBezTo>
                    <a:pt x="173" y="294"/>
                    <a:pt x="170" y="292"/>
                    <a:pt x="167" y="289"/>
                  </a:cubicBezTo>
                  <a:cubicBezTo>
                    <a:pt x="164" y="286"/>
                    <a:pt x="162" y="283"/>
                    <a:pt x="159" y="280"/>
                  </a:cubicBezTo>
                  <a:cubicBezTo>
                    <a:pt x="158" y="279"/>
                    <a:pt x="157" y="278"/>
                    <a:pt x="156" y="276"/>
                  </a:cubicBezTo>
                  <a:cubicBezTo>
                    <a:pt x="154" y="272"/>
                    <a:pt x="151" y="268"/>
                    <a:pt x="149" y="264"/>
                  </a:cubicBezTo>
                  <a:cubicBezTo>
                    <a:pt x="145" y="254"/>
                    <a:pt x="142" y="242"/>
                    <a:pt x="142" y="230"/>
                  </a:cubicBezTo>
                  <a:cubicBezTo>
                    <a:pt x="141" y="205"/>
                    <a:pt x="151" y="183"/>
                    <a:pt x="168" y="167"/>
                  </a:cubicBezTo>
                  <a:cubicBezTo>
                    <a:pt x="169" y="165"/>
                    <a:pt x="171" y="164"/>
                    <a:pt x="173" y="162"/>
                  </a:cubicBezTo>
                  <a:cubicBezTo>
                    <a:pt x="173" y="162"/>
                    <a:pt x="174" y="162"/>
                    <a:pt x="174" y="161"/>
                  </a:cubicBezTo>
                  <a:cubicBezTo>
                    <a:pt x="175" y="160"/>
                    <a:pt x="176" y="160"/>
                    <a:pt x="177" y="159"/>
                  </a:cubicBezTo>
                  <a:cubicBezTo>
                    <a:pt x="181" y="156"/>
                    <a:pt x="184" y="154"/>
                    <a:pt x="188" y="152"/>
                  </a:cubicBezTo>
                  <a:cubicBezTo>
                    <a:pt x="189" y="152"/>
                    <a:pt x="190" y="151"/>
                    <a:pt x="192" y="150"/>
                  </a:cubicBezTo>
                  <a:cubicBezTo>
                    <a:pt x="202" y="146"/>
                    <a:pt x="213" y="143"/>
                    <a:pt x="225" y="143"/>
                  </a:cubicBezTo>
                  <a:cubicBezTo>
                    <a:pt x="225" y="143"/>
                    <a:pt x="226" y="143"/>
                    <a:pt x="227" y="143"/>
                  </a:cubicBezTo>
                  <a:cubicBezTo>
                    <a:pt x="240" y="143"/>
                    <a:pt x="253" y="146"/>
                    <a:pt x="264" y="151"/>
                  </a:cubicBezTo>
                  <a:cubicBezTo>
                    <a:pt x="265" y="152"/>
                    <a:pt x="266" y="152"/>
                    <a:pt x="267" y="153"/>
                  </a:cubicBezTo>
                  <a:cubicBezTo>
                    <a:pt x="269" y="154"/>
                    <a:pt x="271" y="155"/>
                    <a:pt x="273" y="156"/>
                  </a:cubicBezTo>
                  <a:cubicBezTo>
                    <a:pt x="274" y="157"/>
                    <a:pt x="275" y="158"/>
                    <a:pt x="276" y="159"/>
                  </a:cubicBezTo>
                  <a:cubicBezTo>
                    <a:pt x="277" y="159"/>
                    <a:pt x="277" y="159"/>
                    <a:pt x="278" y="160"/>
                  </a:cubicBezTo>
                  <a:cubicBezTo>
                    <a:pt x="279" y="161"/>
                    <a:pt x="280" y="161"/>
                    <a:pt x="281" y="162"/>
                  </a:cubicBezTo>
                  <a:cubicBezTo>
                    <a:pt x="283" y="164"/>
                    <a:pt x="284" y="165"/>
                    <a:pt x="286" y="166"/>
                  </a:cubicBezTo>
                  <a:cubicBezTo>
                    <a:pt x="287" y="167"/>
                    <a:pt x="288" y="168"/>
                    <a:pt x="289" y="169"/>
                  </a:cubicBezTo>
                  <a:cubicBezTo>
                    <a:pt x="290" y="171"/>
                    <a:pt x="291" y="172"/>
                    <a:pt x="292" y="173"/>
                  </a:cubicBezTo>
                  <a:cubicBezTo>
                    <a:pt x="295" y="170"/>
                    <a:pt x="298" y="166"/>
                    <a:pt x="301" y="163"/>
                  </a:cubicBezTo>
                  <a:cubicBezTo>
                    <a:pt x="315" y="174"/>
                    <a:pt x="315" y="174"/>
                    <a:pt x="315" y="174"/>
                  </a:cubicBezTo>
                  <a:cubicBezTo>
                    <a:pt x="311" y="179"/>
                    <a:pt x="307" y="184"/>
                    <a:pt x="303" y="189"/>
                  </a:cubicBezTo>
                  <a:cubicBezTo>
                    <a:pt x="303" y="189"/>
                    <a:pt x="303" y="189"/>
                    <a:pt x="303" y="189"/>
                  </a:cubicBezTo>
                  <a:cubicBezTo>
                    <a:pt x="309" y="200"/>
                    <a:pt x="312" y="213"/>
                    <a:pt x="312" y="226"/>
                  </a:cubicBezTo>
                  <a:cubicBezTo>
                    <a:pt x="312" y="233"/>
                    <a:pt x="312" y="241"/>
                    <a:pt x="310" y="247"/>
                  </a:cubicBezTo>
                  <a:cubicBezTo>
                    <a:pt x="310" y="249"/>
                    <a:pt x="309" y="250"/>
                    <a:pt x="309" y="251"/>
                  </a:cubicBezTo>
                  <a:cubicBezTo>
                    <a:pt x="308" y="253"/>
                    <a:pt x="308" y="255"/>
                    <a:pt x="307" y="257"/>
                  </a:cubicBezTo>
                  <a:cubicBezTo>
                    <a:pt x="307" y="259"/>
                    <a:pt x="306" y="260"/>
                    <a:pt x="306" y="261"/>
                  </a:cubicBezTo>
                  <a:cubicBezTo>
                    <a:pt x="305" y="262"/>
                    <a:pt x="305" y="263"/>
                    <a:pt x="304" y="264"/>
                  </a:cubicBezTo>
                  <a:cubicBezTo>
                    <a:pt x="304" y="265"/>
                    <a:pt x="303" y="267"/>
                    <a:pt x="302" y="269"/>
                  </a:cubicBezTo>
                  <a:cubicBezTo>
                    <a:pt x="301" y="270"/>
                    <a:pt x="301" y="271"/>
                    <a:pt x="300" y="272"/>
                  </a:cubicBezTo>
                  <a:cubicBezTo>
                    <a:pt x="299" y="273"/>
                    <a:pt x="299" y="274"/>
                    <a:pt x="298" y="275"/>
                  </a:cubicBezTo>
                  <a:cubicBezTo>
                    <a:pt x="298" y="276"/>
                    <a:pt x="297" y="277"/>
                    <a:pt x="297" y="277"/>
                  </a:cubicBezTo>
                  <a:cubicBezTo>
                    <a:pt x="296" y="278"/>
                    <a:pt x="296" y="279"/>
                    <a:pt x="295" y="279"/>
                  </a:cubicBezTo>
                  <a:cubicBezTo>
                    <a:pt x="295" y="280"/>
                    <a:pt x="294" y="281"/>
                    <a:pt x="293" y="282"/>
                  </a:cubicBezTo>
                  <a:cubicBezTo>
                    <a:pt x="292" y="283"/>
                    <a:pt x="292" y="283"/>
                    <a:pt x="292" y="284"/>
                  </a:cubicBezTo>
                  <a:cubicBezTo>
                    <a:pt x="291" y="285"/>
                    <a:pt x="290" y="286"/>
                    <a:pt x="289" y="287"/>
                  </a:cubicBezTo>
                  <a:cubicBezTo>
                    <a:pt x="288" y="287"/>
                    <a:pt x="288" y="288"/>
                    <a:pt x="287" y="288"/>
                  </a:cubicBezTo>
                  <a:cubicBezTo>
                    <a:pt x="285" y="290"/>
                    <a:pt x="283" y="292"/>
                    <a:pt x="281" y="294"/>
                  </a:cubicBezTo>
                  <a:cubicBezTo>
                    <a:pt x="281" y="294"/>
                    <a:pt x="280" y="295"/>
                    <a:pt x="280" y="295"/>
                  </a:cubicBezTo>
                  <a:cubicBezTo>
                    <a:pt x="279" y="296"/>
                    <a:pt x="278" y="297"/>
                    <a:pt x="276" y="298"/>
                  </a:cubicBezTo>
                  <a:cubicBezTo>
                    <a:pt x="275" y="298"/>
                    <a:pt x="274" y="299"/>
                    <a:pt x="273" y="300"/>
                  </a:cubicBezTo>
                  <a:cubicBezTo>
                    <a:pt x="272" y="300"/>
                    <a:pt x="272" y="301"/>
                    <a:pt x="271" y="301"/>
                  </a:cubicBezTo>
                  <a:cubicBezTo>
                    <a:pt x="270" y="302"/>
                    <a:pt x="269" y="302"/>
                    <a:pt x="268" y="303"/>
                  </a:cubicBezTo>
                  <a:cubicBezTo>
                    <a:pt x="256" y="309"/>
                    <a:pt x="243" y="313"/>
                    <a:pt x="229" y="313"/>
                  </a:cubicBezTo>
                  <a:cubicBezTo>
                    <a:pt x="228" y="313"/>
                    <a:pt x="228" y="313"/>
                    <a:pt x="227" y="313"/>
                  </a:cubicBezTo>
                  <a:cubicBezTo>
                    <a:pt x="225" y="313"/>
                    <a:pt x="222" y="313"/>
                    <a:pt x="220" y="313"/>
                  </a:cubicBezTo>
                  <a:cubicBezTo>
                    <a:pt x="212" y="326"/>
                    <a:pt x="205" y="339"/>
                    <a:pt x="198" y="353"/>
                  </a:cubicBezTo>
                  <a:cubicBezTo>
                    <a:pt x="182" y="344"/>
                    <a:pt x="182" y="344"/>
                    <a:pt x="182" y="344"/>
                  </a:cubicBezTo>
                  <a:cubicBezTo>
                    <a:pt x="188" y="333"/>
                    <a:pt x="195" y="321"/>
                    <a:pt x="201" y="310"/>
                  </a:cubicBezTo>
                  <a:moveTo>
                    <a:pt x="251" y="0"/>
                  </a:moveTo>
                  <a:cubicBezTo>
                    <a:pt x="251" y="0"/>
                    <a:pt x="251" y="0"/>
                    <a:pt x="250" y="0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84" y="2"/>
                    <a:pt x="181" y="8"/>
                    <a:pt x="181" y="15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61" y="54"/>
                    <a:pt x="144" y="62"/>
                    <a:pt x="128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02" y="49"/>
                    <a:pt x="102" y="49"/>
                    <a:pt x="102" y="49"/>
                  </a:cubicBezTo>
                  <a:cubicBezTo>
                    <a:pt x="99" y="47"/>
                    <a:pt x="96" y="45"/>
                    <a:pt x="92" y="45"/>
                  </a:cubicBezTo>
                  <a:cubicBezTo>
                    <a:pt x="89" y="45"/>
                    <a:pt x="85" y="47"/>
                    <a:pt x="82" y="50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36" y="98"/>
                    <a:pt x="36" y="107"/>
                    <a:pt x="42" y="112"/>
                  </a:cubicBezTo>
                  <a:cubicBezTo>
                    <a:pt x="67" y="136"/>
                    <a:pt x="67" y="136"/>
                    <a:pt x="67" y="136"/>
                  </a:cubicBezTo>
                  <a:cubicBezTo>
                    <a:pt x="57" y="153"/>
                    <a:pt x="50" y="169"/>
                    <a:pt x="46" y="191"/>
                  </a:cubicBezTo>
                  <a:cubicBezTo>
                    <a:pt x="46" y="191"/>
                    <a:pt x="46" y="191"/>
                    <a:pt x="46" y="191"/>
                  </a:cubicBezTo>
                  <a:cubicBezTo>
                    <a:pt x="12" y="192"/>
                    <a:pt x="12" y="192"/>
                    <a:pt x="12" y="192"/>
                  </a:cubicBezTo>
                  <a:cubicBezTo>
                    <a:pt x="4" y="192"/>
                    <a:pt x="0" y="197"/>
                    <a:pt x="1" y="204"/>
                  </a:cubicBezTo>
                  <a:cubicBezTo>
                    <a:pt x="2" y="263"/>
                    <a:pt x="2" y="263"/>
                    <a:pt x="2" y="263"/>
                  </a:cubicBezTo>
                  <a:cubicBezTo>
                    <a:pt x="2" y="271"/>
                    <a:pt x="6" y="276"/>
                    <a:pt x="14" y="276"/>
                  </a:cubicBezTo>
                  <a:cubicBezTo>
                    <a:pt x="14" y="276"/>
                    <a:pt x="14" y="276"/>
                    <a:pt x="14" y="276"/>
                  </a:cubicBezTo>
                  <a:cubicBezTo>
                    <a:pt x="48" y="275"/>
                    <a:pt x="48" y="275"/>
                    <a:pt x="48" y="275"/>
                  </a:cubicBezTo>
                  <a:cubicBezTo>
                    <a:pt x="53" y="296"/>
                    <a:pt x="61" y="312"/>
                    <a:pt x="72" y="328"/>
                  </a:cubicBezTo>
                  <a:cubicBezTo>
                    <a:pt x="72" y="328"/>
                    <a:pt x="72" y="328"/>
                    <a:pt x="72" y="328"/>
                  </a:cubicBezTo>
                  <a:cubicBezTo>
                    <a:pt x="48" y="353"/>
                    <a:pt x="48" y="353"/>
                    <a:pt x="48" y="353"/>
                  </a:cubicBezTo>
                  <a:cubicBezTo>
                    <a:pt x="43" y="358"/>
                    <a:pt x="43" y="367"/>
                    <a:pt x="49" y="372"/>
                  </a:cubicBezTo>
                  <a:cubicBezTo>
                    <a:pt x="92" y="413"/>
                    <a:pt x="92" y="413"/>
                    <a:pt x="92" y="413"/>
                  </a:cubicBezTo>
                  <a:cubicBezTo>
                    <a:pt x="94" y="416"/>
                    <a:pt x="98" y="417"/>
                    <a:pt x="101" y="417"/>
                  </a:cubicBezTo>
                  <a:cubicBezTo>
                    <a:pt x="105" y="417"/>
                    <a:pt x="108" y="416"/>
                    <a:pt x="111" y="413"/>
                  </a:cubicBezTo>
                  <a:cubicBezTo>
                    <a:pt x="136" y="388"/>
                    <a:pt x="136" y="388"/>
                    <a:pt x="136" y="388"/>
                  </a:cubicBezTo>
                  <a:cubicBezTo>
                    <a:pt x="153" y="398"/>
                    <a:pt x="170" y="405"/>
                    <a:pt x="191" y="408"/>
                  </a:cubicBezTo>
                  <a:cubicBezTo>
                    <a:pt x="191" y="409"/>
                    <a:pt x="191" y="409"/>
                    <a:pt x="191" y="409"/>
                  </a:cubicBezTo>
                  <a:cubicBezTo>
                    <a:pt x="192" y="443"/>
                    <a:pt x="192" y="443"/>
                    <a:pt x="192" y="443"/>
                  </a:cubicBezTo>
                  <a:cubicBezTo>
                    <a:pt x="192" y="450"/>
                    <a:pt x="196" y="457"/>
                    <a:pt x="203" y="457"/>
                  </a:cubicBezTo>
                  <a:cubicBezTo>
                    <a:pt x="203" y="457"/>
                    <a:pt x="203" y="457"/>
                    <a:pt x="203" y="457"/>
                  </a:cubicBezTo>
                  <a:cubicBezTo>
                    <a:pt x="262" y="455"/>
                    <a:pt x="262" y="455"/>
                    <a:pt x="262" y="455"/>
                  </a:cubicBezTo>
                  <a:cubicBezTo>
                    <a:pt x="270" y="455"/>
                    <a:pt x="276" y="448"/>
                    <a:pt x="276" y="440"/>
                  </a:cubicBezTo>
                  <a:cubicBezTo>
                    <a:pt x="275" y="406"/>
                    <a:pt x="275" y="406"/>
                    <a:pt x="275" y="406"/>
                  </a:cubicBezTo>
                  <a:cubicBezTo>
                    <a:pt x="297" y="401"/>
                    <a:pt x="312" y="393"/>
                    <a:pt x="327" y="383"/>
                  </a:cubicBezTo>
                  <a:cubicBezTo>
                    <a:pt x="327" y="383"/>
                    <a:pt x="327" y="383"/>
                    <a:pt x="327" y="383"/>
                  </a:cubicBezTo>
                  <a:cubicBezTo>
                    <a:pt x="352" y="406"/>
                    <a:pt x="352" y="406"/>
                    <a:pt x="352" y="406"/>
                  </a:cubicBezTo>
                  <a:cubicBezTo>
                    <a:pt x="355" y="409"/>
                    <a:pt x="358" y="410"/>
                    <a:pt x="362" y="410"/>
                  </a:cubicBezTo>
                  <a:cubicBezTo>
                    <a:pt x="365" y="410"/>
                    <a:pt x="369" y="409"/>
                    <a:pt x="371" y="406"/>
                  </a:cubicBezTo>
                  <a:cubicBezTo>
                    <a:pt x="412" y="363"/>
                    <a:pt x="412" y="363"/>
                    <a:pt x="412" y="363"/>
                  </a:cubicBezTo>
                  <a:cubicBezTo>
                    <a:pt x="417" y="357"/>
                    <a:pt x="417" y="349"/>
                    <a:pt x="412" y="344"/>
                  </a:cubicBezTo>
                  <a:cubicBezTo>
                    <a:pt x="387" y="320"/>
                    <a:pt x="387" y="320"/>
                    <a:pt x="387" y="320"/>
                  </a:cubicBezTo>
                  <a:cubicBezTo>
                    <a:pt x="397" y="303"/>
                    <a:pt x="404" y="283"/>
                    <a:pt x="407" y="266"/>
                  </a:cubicBezTo>
                  <a:cubicBezTo>
                    <a:pt x="408" y="266"/>
                    <a:pt x="408" y="266"/>
                    <a:pt x="408" y="266"/>
                  </a:cubicBezTo>
                  <a:cubicBezTo>
                    <a:pt x="442" y="265"/>
                    <a:pt x="442" y="265"/>
                    <a:pt x="442" y="265"/>
                  </a:cubicBezTo>
                  <a:cubicBezTo>
                    <a:pt x="449" y="265"/>
                    <a:pt x="457" y="259"/>
                    <a:pt x="457" y="251"/>
                  </a:cubicBezTo>
                  <a:cubicBezTo>
                    <a:pt x="455" y="192"/>
                    <a:pt x="455" y="192"/>
                    <a:pt x="455" y="192"/>
                  </a:cubicBezTo>
                  <a:cubicBezTo>
                    <a:pt x="455" y="185"/>
                    <a:pt x="447" y="181"/>
                    <a:pt x="440" y="181"/>
                  </a:cubicBezTo>
                  <a:cubicBezTo>
                    <a:pt x="440" y="181"/>
                    <a:pt x="440" y="181"/>
                    <a:pt x="439" y="181"/>
                  </a:cubicBezTo>
                  <a:cubicBezTo>
                    <a:pt x="405" y="182"/>
                    <a:pt x="405" y="182"/>
                    <a:pt x="405" y="182"/>
                  </a:cubicBezTo>
                  <a:cubicBezTo>
                    <a:pt x="400" y="160"/>
                    <a:pt x="392" y="144"/>
                    <a:pt x="382" y="128"/>
                  </a:cubicBezTo>
                  <a:cubicBezTo>
                    <a:pt x="382" y="128"/>
                    <a:pt x="382" y="128"/>
                    <a:pt x="382" y="128"/>
                  </a:cubicBezTo>
                  <a:cubicBezTo>
                    <a:pt x="405" y="103"/>
                    <a:pt x="405" y="103"/>
                    <a:pt x="405" y="103"/>
                  </a:cubicBezTo>
                  <a:cubicBezTo>
                    <a:pt x="411" y="97"/>
                    <a:pt x="410" y="88"/>
                    <a:pt x="405" y="83"/>
                  </a:cubicBezTo>
                  <a:cubicBezTo>
                    <a:pt x="398" y="77"/>
                    <a:pt x="398" y="77"/>
                    <a:pt x="398" y="77"/>
                  </a:cubicBezTo>
                  <a:cubicBezTo>
                    <a:pt x="385" y="90"/>
                    <a:pt x="372" y="104"/>
                    <a:pt x="360" y="119"/>
                  </a:cubicBezTo>
                  <a:cubicBezTo>
                    <a:pt x="347" y="107"/>
                    <a:pt x="347" y="107"/>
                    <a:pt x="347" y="107"/>
                  </a:cubicBezTo>
                  <a:cubicBezTo>
                    <a:pt x="359" y="93"/>
                    <a:pt x="372" y="78"/>
                    <a:pt x="385" y="64"/>
                  </a:cubicBezTo>
                  <a:cubicBezTo>
                    <a:pt x="362" y="42"/>
                    <a:pt x="362" y="42"/>
                    <a:pt x="362" y="42"/>
                  </a:cubicBezTo>
                  <a:cubicBezTo>
                    <a:pt x="359" y="40"/>
                    <a:pt x="356" y="39"/>
                    <a:pt x="352" y="39"/>
                  </a:cubicBezTo>
                  <a:cubicBezTo>
                    <a:pt x="349" y="39"/>
                    <a:pt x="345" y="40"/>
                    <a:pt x="343" y="43"/>
                  </a:cubicBezTo>
                  <a:cubicBezTo>
                    <a:pt x="319" y="68"/>
                    <a:pt x="319" y="68"/>
                    <a:pt x="319" y="68"/>
                  </a:cubicBezTo>
                  <a:cubicBezTo>
                    <a:pt x="303" y="58"/>
                    <a:pt x="288" y="51"/>
                    <a:pt x="266" y="47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5" y="13"/>
                    <a:pt x="265" y="13"/>
                    <a:pt x="265" y="13"/>
                  </a:cubicBezTo>
                  <a:cubicBezTo>
                    <a:pt x="265" y="6"/>
                    <a:pt x="258" y="0"/>
                    <a:pt x="251" y="0"/>
                  </a:cubicBezTo>
                </a:path>
              </a:pathLst>
            </a:custGeom>
            <a:solidFill>
              <a:srgbClr val="AA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72" name="ïṣļîḓê"/>
            <p:cNvSpPr/>
            <p:nvPr/>
          </p:nvSpPr>
          <p:spPr bwMode="auto">
            <a:xfrm>
              <a:off x="4462463" y="2549526"/>
              <a:ext cx="300037" cy="401638"/>
            </a:xfrm>
            <a:custGeom>
              <a:avLst/>
              <a:gdLst>
                <a:gd name="T0" fmla="*/ 19 w 216"/>
                <a:gd name="T1" fmla="*/ 246 h 289"/>
                <a:gd name="T2" fmla="*/ 0 w 216"/>
                <a:gd name="T3" fmla="*/ 280 h 289"/>
                <a:gd name="T4" fmla="*/ 16 w 216"/>
                <a:gd name="T5" fmla="*/ 289 h 289"/>
                <a:gd name="T6" fmla="*/ 38 w 216"/>
                <a:gd name="T7" fmla="*/ 249 h 289"/>
                <a:gd name="T8" fmla="*/ 19 w 216"/>
                <a:gd name="T9" fmla="*/ 246 h 289"/>
                <a:gd name="T10" fmla="*/ 119 w 216"/>
                <a:gd name="T11" fmla="*/ 99 h 289"/>
                <a:gd name="T12" fmla="*/ 110 w 216"/>
                <a:gd name="T13" fmla="*/ 109 h 289"/>
                <a:gd name="T14" fmla="*/ 113 w 216"/>
                <a:gd name="T15" fmla="*/ 113 h 289"/>
                <a:gd name="T16" fmla="*/ 116 w 216"/>
                <a:gd name="T17" fmla="*/ 116 h 289"/>
                <a:gd name="T18" fmla="*/ 118 w 216"/>
                <a:gd name="T19" fmla="*/ 120 h 289"/>
                <a:gd name="T20" fmla="*/ 121 w 216"/>
                <a:gd name="T21" fmla="*/ 125 h 289"/>
                <a:gd name="T22" fmla="*/ 133 w 216"/>
                <a:gd name="T23" fmla="*/ 110 h 289"/>
                <a:gd name="T24" fmla="*/ 119 w 216"/>
                <a:gd name="T25" fmla="*/ 99 h 289"/>
                <a:gd name="T26" fmla="*/ 203 w 216"/>
                <a:gd name="T27" fmla="*/ 0 h 289"/>
                <a:gd name="T28" fmla="*/ 165 w 216"/>
                <a:gd name="T29" fmla="*/ 43 h 289"/>
                <a:gd name="T30" fmla="*/ 178 w 216"/>
                <a:gd name="T31" fmla="*/ 55 h 289"/>
                <a:gd name="T32" fmla="*/ 216 w 216"/>
                <a:gd name="T33" fmla="*/ 13 h 289"/>
                <a:gd name="T34" fmla="*/ 203 w 216"/>
                <a:gd name="T35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6" h="289">
                  <a:moveTo>
                    <a:pt x="19" y="246"/>
                  </a:moveTo>
                  <a:cubicBezTo>
                    <a:pt x="13" y="257"/>
                    <a:pt x="6" y="269"/>
                    <a:pt x="0" y="280"/>
                  </a:cubicBezTo>
                  <a:cubicBezTo>
                    <a:pt x="16" y="289"/>
                    <a:pt x="16" y="289"/>
                    <a:pt x="16" y="289"/>
                  </a:cubicBezTo>
                  <a:cubicBezTo>
                    <a:pt x="23" y="275"/>
                    <a:pt x="30" y="262"/>
                    <a:pt x="38" y="249"/>
                  </a:cubicBezTo>
                  <a:cubicBezTo>
                    <a:pt x="32" y="249"/>
                    <a:pt x="25" y="247"/>
                    <a:pt x="19" y="246"/>
                  </a:cubicBezTo>
                  <a:moveTo>
                    <a:pt x="119" y="99"/>
                  </a:moveTo>
                  <a:cubicBezTo>
                    <a:pt x="116" y="102"/>
                    <a:pt x="113" y="106"/>
                    <a:pt x="110" y="109"/>
                  </a:cubicBezTo>
                  <a:cubicBezTo>
                    <a:pt x="111" y="111"/>
                    <a:pt x="112" y="112"/>
                    <a:pt x="113" y="113"/>
                  </a:cubicBezTo>
                  <a:cubicBezTo>
                    <a:pt x="114" y="114"/>
                    <a:pt x="115" y="115"/>
                    <a:pt x="116" y="116"/>
                  </a:cubicBezTo>
                  <a:cubicBezTo>
                    <a:pt x="116" y="118"/>
                    <a:pt x="117" y="119"/>
                    <a:pt x="118" y="120"/>
                  </a:cubicBezTo>
                  <a:cubicBezTo>
                    <a:pt x="119" y="122"/>
                    <a:pt x="120" y="123"/>
                    <a:pt x="121" y="125"/>
                  </a:cubicBezTo>
                  <a:cubicBezTo>
                    <a:pt x="125" y="120"/>
                    <a:pt x="129" y="115"/>
                    <a:pt x="133" y="110"/>
                  </a:cubicBezTo>
                  <a:cubicBezTo>
                    <a:pt x="119" y="99"/>
                    <a:pt x="119" y="99"/>
                    <a:pt x="119" y="99"/>
                  </a:cubicBezTo>
                  <a:moveTo>
                    <a:pt x="203" y="0"/>
                  </a:moveTo>
                  <a:cubicBezTo>
                    <a:pt x="190" y="14"/>
                    <a:pt x="177" y="29"/>
                    <a:pt x="165" y="43"/>
                  </a:cubicBezTo>
                  <a:cubicBezTo>
                    <a:pt x="178" y="55"/>
                    <a:pt x="178" y="55"/>
                    <a:pt x="178" y="55"/>
                  </a:cubicBezTo>
                  <a:cubicBezTo>
                    <a:pt x="190" y="40"/>
                    <a:pt x="203" y="26"/>
                    <a:pt x="216" y="13"/>
                  </a:cubicBezTo>
                  <a:cubicBezTo>
                    <a:pt x="203" y="0"/>
                    <a:pt x="203" y="0"/>
                    <a:pt x="203" y="0"/>
                  </a:cubicBezTo>
                </a:path>
              </a:pathLst>
            </a:custGeom>
            <a:solidFill>
              <a:srgbClr val="4E55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</p:grpSp>
      <p:sp>
        <p:nvSpPr>
          <p:cNvPr id="3" name="矩形 2"/>
          <p:cNvSpPr/>
          <p:nvPr/>
        </p:nvSpPr>
        <p:spPr>
          <a:xfrm>
            <a:off x="6335109" y="2253166"/>
            <a:ext cx="4493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96C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明确这次通话的目的，主次分明</a:t>
            </a:r>
            <a:endParaRPr lang="zh-CN" altLang="en-US" sz="2400" b="1" dirty="0">
              <a:solidFill>
                <a:srgbClr val="096C7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5" name="图片 7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4552" y="373338"/>
            <a:ext cx="780697" cy="780697"/>
          </a:xfrm>
          <a:prstGeom prst="rect">
            <a:avLst/>
          </a:prstGeom>
        </p:spPr>
      </p:pic>
      <p:sp>
        <p:nvSpPr>
          <p:cNvPr id="76" name="TextBox 13"/>
          <p:cNvSpPr txBox="1">
            <a:spLocks noChangeArrowheads="1"/>
          </p:cNvSpPr>
          <p:nvPr/>
        </p:nvSpPr>
        <p:spPr bwMode="auto">
          <a:xfrm>
            <a:off x="6575748" y="3158143"/>
            <a:ext cx="8397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096C7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6575748" y="3485823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81" name="TextBox 13"/>
          <p:cNvSpPr txBox="1">
            <a:spLocks noChangeArrowheads="1"/>
          </p:cNvSpPr>
          <p:nvPr/>
        </p:nvSpPr>
        <p:spPr bwMode="auto">
          <a:xfrm>
            <a:off x="8997055" y="3076856"/>
            <a:ext cx="8397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096C7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8997055" y="3404536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83" name="TextBox 13"/>
          <p:cNvSpPr txBox="1">
            <a:spLocks noChangeArrowheads="1"/>
          </p:cNvSpPr>
          <p:nvPr/>
        </p:nvSpPr>
        <p:spPr bwMode="auto">
          <a:xfrm>
            <a:off x="6575748" y="4352218"/>
            <a:ext cx="8397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096C7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6575748" y="4679898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85" name="TextBox 13"/>
          <p:cNvSpPr txBox="1">
            <a:spLocks noChangeArrowheads="1"/>
          </p:cNvSpPr>
          <p:nvPr/>
        </p:nvSpPr>
        <p:spPr bwMode="auto">
          <a:xfrm>
            <a:off x="8997055" y="4390768"/>
            <a:ext cx="8397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096C7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 dirty="0">
              <a:solidFill>
                <a:srgbClr val="096C7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8997055" y="4718448"/>
            <a:ext cx="2006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rgbClr val="87C7E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请输入文本内容请输入文本内容</a:t>
            </a:r>
            <a:endParaRPr lang="en-US" altLang="zh-CN" dirty="0">
              <a:solidFill>
                <a:srgbClr val="87C7E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6" grpId="0"/>
      <p:bldP spid="80" grpId="0"/>
      <p:bldP spid="81" grpId="0"/>
      <p:bldP spid="82" grpId="0"/>
      <p:bldP spid="83" grpId="0"/>
      <p:bldP spid="84" grpId="0"/>
      <p:bldP spid="85" grpId="0"/>
      <p:bldP spid="86" grpId="0"/>
    </p:bldLst>
  </p:timing>
</p:sld>
</file>

<file path=ppt/tags/tag1.xml><?xml version="1.0" encoding="utf-8"?>
<p:tagLst xmlns:p="http://schemas.openxmlformats.org/presentationml/2006/main">
  <p:tag name="ISLIDE.VECTOR" val="1336d23a-9aa8-42db-b4eb-59c27b3a8960"/>
</p:tagLst>
</file>

<file path=ppt/tags/tag2.xml><?xml version="1.0" encoding="utf-8"?>
<p:tagLst xmlns:p="http://schemas.openxmlformats.org/presentationml/2006/main">
  <p:tag name="ISLIDE.VECTOR" val="0d4305f8-0c79-4cac-92e5-5a6acf1eda0f"/>
</p:tagLst>
</file>

<file path=ppt/tags/tag3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1983</Words>
  <Application>WPS 演示</Application>
  <PresentationFormat>宽屏</PresentationFormat>
  <Paragraphs>314</Paragraphs>
  <Slides>25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2" baseType="lpstr">
      <vt:lpstr>Arial</vt:lpstr>
      <vt:lpstr>宋体</vt:lpstr>
      <vt:lpstr>Wingdings</vt:lpstr>
      <vt:lpstr>微软雅黑</vt:lpstr>
      <vt:lpstr>幼圆</vt:lpstr>
      <vt:lpstr>Calibri</vt:lpstr>
      <vt:lpstr>Impact</vt:lpstr>
      <vt:lpstr>Tahoma</vt:lpstr>
      <vt:lpstr>Arial Unicode MS</vt:lpstr>
      <vt:lpstr>等线</vt:lpstr>
      <vt:lpstr>Calibri</vt:lpstr>
      <vt:lpstr>Meiryo</vt:lpstr>
      <vt:lpstr>Yu Gothic UI</vt:lpstr>
      <vt:lpstr>Arial Narrow</vt:lpstr>
      <vt:lpstr>Calibri Light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creator>优品PPT</dc:creator>
  <dc:subject>https://www.ypppt.com/</dc:subject>
  <cp:lastModifiedBy>铭</cp:lastModifiedBy>
  <cp:revision>73</cp:revision>
  <dcterms:created xsi:type="dcterms:W3CDTF">2022-02-17T08:29:10Z</dcterms:created>
  <dcterms:modified xsi:type="dcterms:W3CDTF">2022-02-17T08:30:13Z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761F41E60D3242DCA8CB471E729ADF57</vt:lpwstr>
  </property>
  <property fmtid="{D5CDD505-2E9C-101B-9397-08002B2CF9AE}" pid="3" name="KSOProductBuildVer">
    <vt:lpwstr>2052-11.1.0.11194</vt:lpwstr>
  </property>
</Properties>
</file>