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3"/>
  </p:sldMasterIdLst>
  <p:notesMasterIdLst>
    <p:notesMasterId r:id="rId5"/>
  </p:notesMasterIdLst>
  <p:sldIdLst>
    <p:sldId id="11088575" r:id="rId4"/>
    <p:sldId id="11088576" r:id="rId6"/>
    <p:sldId id="11088577" r:id="rId7"/>
    <p:sldId id="11088581" r:id="rId8"/>
    <p:sldId id="11088582" r:id="rId9"/>
    <p:sldId id="11088578" r:id="rId10"/>
    <p:sldId id="11088583" r:id="rId11"/>
    <p:sldId id="11088584" r:id="rId12"/>
    <p:sldId id="11088585" r:id="rId13"/>
    <p:sldId id="11088579" r:id="rId14"/>
    <p:sldId id="11088586" r:id="rId15"/>
    <p:sldId id="11088587" r:id="rId16"/>
    <p:sldId id="11088588" r:id="rId17"/>
    <p:sldId id="11088580" r:id="rId18"/>
    <p:sldId id="11088589" r:id="rId19"/>
    <p:sldId id="11088590" r:id="rId20"/>
    <p:sldId id="11088591" r:id="rId21"/>
    <p:sldId id="11088592" r:id="rId22"/>
    <p:sldId id="11088594" r:id="rId23"/>
  </p:sldIdLst>
  <p:sldSz cx="12192000" cy="6858000"/>
  <p:notesSz cx="6858000" cy="9144000"/>
  <p:custDataLst>
    <p:tags r:id="rId27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25FFF"/>
    <a:srgbClr val="5595FF"/>
    <a:srgbClr val="274E93"/>
    <a:srgbClr val="33AAB7"/>
    <a:srgbClr val="FFC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6370" autoAdjust="0"/>
  </p:normalViewPr>
  <p:slideViewPr>
    <p:cSldViewPr snapToGrid="0">
      <p:cViewPr>
        <p:scale>
          <a:sx n="66" d="100"/>
          <a:sy n="66" d="100"/>
        </p:scale>
        <p:origin x="-2274" y="-114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slide" Target="slides/slide2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3" Type="http://schemas.openxmlformats.org/officeDocument/2006/relationships/slideMaster" Target="slideMasters/slideMaster2.xml"/><Relationship Id="rId27" Type="http://schemas.openxmlformats.org/officeDocument/2006/relationships/tags" Target="tags/tag1.xml"/><Relationship Id="rId26" Type="http://schemas.openxmlformats.org/officeDocument/2006/relationships/tableStyles" Target="tableStyles.xml"/><Relationship Id="rId25" Type="http://schemas.openxmlformats.org/officeDocument/2006/relationships/viewProps" Target="viewProps.xml"/><Relationship Id="rId24" Type="http://schemas.openxmlformats.org/officeDocument/2006/relationships/presProps" Target="presProps.xml"/><Relationship Id="rId23" Type="http://schemas.openxmlformats.org/officeDocument/2006/relationships/slide" Target="slides/slide19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0" Type="http://schemas.openxmlformats.org/officeDocument/2006/relationships/slide" Target="slides/slide16.xml"/><Relationship Id="rId2" Type="http://schemas.openxmlformats.org/officeDocument/2006/relationships/theme" Target="theme/theme1.xml"/><Relationship Id="rId19" Type="http://schemas.openxmlformats.org/officeDocument/2006/relationships/slide" Target="slides/slide15.xml"/><Relationship Id="rId18" Type="http://schemas.openxmlformats.org/officeDocument/2006/relationships/slide" Target="slides/slide14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1D11656-C667-4815-9901-CA36BDFD963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7E9CBD-A6CF-47FB-BBCF-964395D0D28E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en-US" altLang="zh-CN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7E9CBD-A6CF-47FB-BBCF-964395D0D28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en-US" altLang="zh-CN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7E9CBD-A6CF-47FB-BBCF-964395D0D28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7E9CBD-A6CF-47FB-BBCF-964395D0D28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7E9CBD-A6CF-47FB-BBCF-964395D0D28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7E9CBD-A6CF-47FB-BBCF-964395D0D28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en-US" altLang="zh-CN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7E9CBD-A6CF-47FB-BBCF-964395D0D28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7E9CBD-A6CF-47FB-BBCF-964395D0D28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7E9CBD-A6CF-47FB-BBCF-964395D0D28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7E9CBD-A6CF-47FB-BBCF-964395D0D28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7E9CBD-A6CF-47FB-BBCF-964395D0D28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en-US" altLang="zh-CN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7E9CBD-A6CF-47FB-BBCF-964395D0D28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en-US" altLang="zh-CN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7E9CBD-A6CF-47FB-BBCF-964395D0D28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en-US" altLang="zh-CN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7E9CBD-A6CF-47FB-BBCF-964395D0D28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7E9CBD-A6CF-47FB-BBCF-964395D0D28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7E9CBD-A6CF-47FB-BBCF-964395D0D28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en-US" altLang="zh-CN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7E9CBD-A6CF-47FB-BBCF-964395D0D28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7E9CBD-A6CF-47FB-BBCF-964395D0D28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7E9CBD-A6CF-47FB-BBCF-964395D0D28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7E9CBD-A6CF-47FB-BBCF-964395D0D28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1ppt.com/jieri/" TargetMode="Externa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E8A390-2A5F-4155-A562-D6A2A42F588C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5F9179-6C44-473B-93E2-48E4BFB2ADA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E8A390-2A5F-4155-A562-D6A2A42F588C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5F9179-6C44-473B-93E2-48E4BFB2ADA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E8A390-2A5F-4155-A562-D6A2A42F588C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5F9179-6C44-473B-93E2-48E4BFB2ADA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E8A390-2A5F-4155-A562-D6A2A42F588C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5F9179-6C44-473B-93E2-48E4BFB2ADA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bg>
      <p:bgPr>
        <a:blipFill rotWithShape="1">
          <a:blip r:embed="rId2" cstate="screen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E8A390-2A5F-4155-A562-D6A2A42F588C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5F9179-6C44-473B-93E2-48E4BFB2ADA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E8A390-2A5F-4155-A562-D6A2A42F588C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5F9179-6C44-473B-93E2-48E4BFB2ADA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E8A390-2A5F-4155-A562-D6A2A42F588C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5F9179-6C44-473B-93E2-48E4BFB2ADA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E8A390-2A5F-4155-A562-D6A2A42F588C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5F9179-6C44-473B-93E2-48E4BFB2ADA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E8A390-2A5F-4155-A562-D6A2A42F588C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5F9179-6C44-473B-93E2-48E4BFB2ADA6}" type="slidenum">
              <a:rPr lang="zh-CN" altLang="en-US" smtClean="0"/>
            </a:fld>
            <a:endParaRPr lang="zh-CN" altLang="en-US"/>
          </a:p>
        </p:txBody>
      </p:sp>
      <p:sp>
        <p:nvSpPr>
          <p:cNvPr id="11" name="TextBox 10"/>
          <p:cNvSpPr txBox="1"/>
          <p:nvPr userDrawn="1"/>
        </p:nvSpPr>
        <p:spPr>
          <a:xfrm>
            <a:off x="1907703" y="6740330"/>
            <a:ext cx="1440159" cy="118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hlinkClick r:id="rId2"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hlinkClick r:id="rId2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hlinkClick r:id="rId2"/>
              </a:rPr>
              <a:t>模板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http://www.1ppt.com/jieri/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E8A390-2A5F-4155-A562-D6A2A42F588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5F9179-6C44-473B-93E2-48E4BFB2ADA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E8A390-2A5F-4155-A562-D6A2A42F588C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5F9179-6C44-473B-93E2-48E4BFB2ADA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E8A390-2A5F-4155-A562-D6A2A42F588C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5F9179-6C44-473B-93E2-48E4BFB2ADA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4" Type="http://schemas.openxmlformats.org/officeDocument/2006/relationships/theme" Target="../theme/theme1.xml"/><Relationship Id="rId13" Type="http://schemas.openxmlformats.org/officeDocument/2006/relationships/image" Target="../media/image1.jpeg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4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3" cstate="screen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E8A390-2A5F-4155-A562-D6A2A42F588C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5F9179-6C44-473B-93E2-48E4BFB2ADA6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9" Type="http://schemas.openxmlformats.org/officeDocument/2006/relationships/notesSlide" Target="../notesSlides/notesSlide1.xml"/><Relationship Id="rId8" Type="http://schemas.openxmlformats.org/officeDocument/2006/relationships/slideLayout" Target="../slideLayouts/slideLayout2.xml"/><Relationship Id="rId7" Type="http://schemas.openxmlformats.org/officeDocument/2006/relationships/image" Target="../media/image8.png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9" Type="http://schemas.openxmlformats.org/officeDocument/2006/relationships/notesSlide" Target="../notesSlides/notesSlide10.xml"/><Relationship Id="rId8" Type="http://schemas.openxmlformats.org/officeDocument/2006/relationships/slideLayout" Target="../slideLayouts/slideLayout2.xml"/><Relationship Id="rId7" Type="http://schemas.openxmlformats.org/officeDocument/2006/relationships/image" Target="../media/image30.png"/><Relationship Id="rId6" Type="http://schemas.openxmlformats.org/officeDocument/2006/relationships/image" Target="../media/image7.png"/><Relationship Id="rId5" Type="http://schemas.openxmlformats.org/officeDocument/2006/relationships/image" Target="../media/image16.png"/><Relationship Id="rId4" Type="http://schemas.openxmlformats.org/officeDocument/2006/relationships/image" Target="../media/image29.png"/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3.png"/></Relationships>
</file>

<file path=ppt/slides/_rels/slide14.xml.rels><?xml version="1.0" encoding="UTF-8" standalone="yes"?>
<Relationships xmlns="http://schemas.openxmlformats.org/package/2006/relationships"><Relationship Id="rId9" Type="http://schemas.openxmlformats.org/officeDocument/2006/relationships/notesSlide" Target="../notesSlides/notesSlide14.xml"/><Relationship Id="rId8" Type="http://schemas.openxmlformats.org/officeDocument/2006/relationships/slideLayout" Target="../slideLayouts/slideLayout2.xml"/><Relationship Id="rId7" Type="http://schemas.openxmlformats.org/officeDocument/2006/relationships/image" Target="../media/image37.png"/><Relationship Id="rId6" Type="http://schemas.openxmlformats.org/officeDocument/2006/relationships/image" Target="../media/image7.png"/><Relationship Id="rId5" Type="http://schemas.openxmlformats.org/officeDocument/2006/relationships/image" Target="../media/image16.png"/><Relationship Id="rId4" Type="http://schemas.openxmlformats.org/officeDocument/2006/relationships/image" Target="../media/image36.png"/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image" Target="../media/image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8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9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0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1.png"/></Relationships>
</file>

<file path=ppt/slides/_rels/slide19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19.xml"/><Relationship Id="rId6" Type="http://schemas.openxmlformats.org/officeDocument/2006/relationships/slideLayout" Target="../slideLayouts/slideLayout2.xml"/><Relationship Id="rId5" Type="http://schemas.openxmlformats.org/officeDocument/2006/relationships/image" Target="../media/image45.png"/><Relationship Id="rId4" Type="http://schemas.openxmlformats.org/officeDocument/2006/relationships/image" Target="../media/image44.png"/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2.xml"/><Relationship Id="rId6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9" Type="http://schemas.openxmlformats.org/officeDocument/2006/relationships/notesSlide" Target="../notesSlides/notesSlide3.xml"/><Relationship Id="rId8" Type="http://schemas.openxmlformats.org/officeDocument/2006/relationships/slideLayout" Target="../slideLayouts/slideLayout2.xml"/><Relationship Id="rId7" Type="http://schemas.openxmlformats.org/officeDocument/2006/relationships/image" Target="../media/image17.png"/><Relationship Id="rId6" Type="http://schemas.openxmlformats.org/officeDocument/2006/relationships/image" Target="../media/image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9.png"/></Relationships>
</file>

<file path=ppt/slides/_rels/slide6.xml.rels><?xml version="1.0" encoding="UTF-8" standalone="yes"?>
<Relationships xmlns="http://schemas.openxmlformats.org/package/2006/relationships"><Relationship Id="rId9" Type="http://schemas.openxmlformats.org/officeDocument/2006/relationships/notesSlide" Target="../notesSlides/notesSlide6.xml"/><Relationship Id="rId8" Type="http://schemas.openxmlformats.org/officeDocument/2006/relationships/slideLayout" Target="../slideLayouts/slideLayout2.xml"/><Relationship Id="rId7" Type="http://schemas.openxmlformats.org/officeDocument/2006/relationships/image" Target="../media/image23.png"/><Relationship Id="rId6" Type="http://schemas.openxmlformats.org/officeDocument/2006/relationships/image" Target="../media/image7.png"/><Relationship Id="rId5" Type="http://schemas.openxmlformats.org/officeDocument/2006/relationships/image" Target="../media/image16.png"/><Relationship Id="rId4" Type="http://schemas.openxmlformats.org/officeDocument/2006/relationships/image" Target="../media/image22.png"/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图片 12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631613" y="546740"/>
            <a:ext cx="10928774" cy="5546648"/>
          </a:xfrm>
          <a:prstGeom prst="rect">
            <a:avLst/>
          </a:prstGeom>
        </p:spPr>
      </p:pic>
      <p:pic>
        <p:nvPicPr>
          <p:cNvPr id="9" name="图片 8" descr="C:\Users\Administrator\Desktop\下载\51miz-E796271-DF082F6C.png51miz-E796271-DF082F6C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>
            <a:off x="-315595" y="386715"/>
            <a:ext cx="2707005" cy="1612265"/>
          </a:xfrm>
          <a:prstGeom prst="rect">
            <a:avLst/>
          </a:prstGeom>
        </p:spPr>
      </p:pic>
      <p:pic>
        <p:nvPicPr>
          <p:cNvPr id="20" name="图片 19" descr="H:\设计兼职素材\任务\任务\素材\51miz-E803433-C2ADE717.png51miz-E803433-C2ADE717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 rot="1560000">
            <a:off x="5341620" y="39370"/>
            <a:ext cx="1578610" cy="1499870"/>
          </a:xfrm>
          <a:prstGeom prst="rect">
            <a:avLst/>
          </a:prstGeom>
        </p:spPr>
      </p:pic>
      <p:pic>
        <p:nvPicPr>
          <p:cNvPr id="22" name="图片 21" descr="H:\设计兼职素材\任务\任务\素材\51miz-E751844-CDBBF9C6.png51miz-E751844-CDBBF9C6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>
          <a:xfrm rot="20244570">
            <a:off x="10321290" y="80645"/>
            <a:ext cx="2023745" cy="2023745"/>
          </a:xfrm>
          <a:prstGeom prst="rect">
            <a:avLst/>
          </a:prstGeom>
        </p:spPr>
      </p:pic>
      <p:pic>
        <p:nvPicPr>
          <p:cNvPr id="29" name="图片 28" descr="H:\设计兼职素材\任务\任务\素材\51miz-E1038642-AA190C90.png51miz-E1038642-AA190C90"/>
          <p:cNvPicPr>
            <a:picLocks noChangeAspect="1"/>
          </p:cNvPicPr>
          <p:nvPr/>
        </p:nvPicPr>
        <p:blipFill>
          <a:blip r:embed="rId5" cstate="screen"/>
          <a:srcRect/>
          <a:stretch>
            <a:fillRect/>
          </a:stretch>
        </p:blipFill>
        <p:spPr>
          <a:xfrm>
            <a:off x="1344930" y="887730"/>
            <a:ext cx="5907405" cy="4185920"/>
          </a:xfrm>
          <a:prstGeom prst="rect">
            <a:avLst/>
          </a:prstGeom>
        </p:spPr>
      </p:pic>
      <p:grpSp>
        <p:nvGrpSpPr>
          <p:cNvPr id="21" name="组合 20"/>
          <p:cNvGrpSpPr/>
          <p:nvPr/>
        </p:nvGrpSpPr>
        <p:grpSpPr>
          <a:xfrm>
            <a:off x="-430530" y="4873625"/>
            <a:ext cx="13920470" cy="2201545"/>
            <a:chOff x="-903" y="7694"/>
            <a:chExt cx="21922" cy="3467"/>
          </a:xfrm>
        </p:grpSpPr>
        <p:pic>
          <p:nvPicPr>
            <p:cNvPr id="10" name="图片 9" descr="G:\设计兼职素材\任务\任务\素材\51miz-E477672-39714523.png51miz-E477672-39714523"/>
            <p:cNvPicPr>
              <a:picLocks noChangeAspect="1"/>
            </p:cNvPicPr>
            <p:nvPr/>
          </p:nvPicPr>
          <p:blipFill>
            <a:blip r:embed="rId6" cstate="screen"/>
            <a:srcRect/>
            <a:stretch>
              <a:fillRect/>
            </a:stretch>
          </p:blipFill>
          <p:spPr>
            <a:xfrm>
              <a:off x="14669" y="7707"/>
              <a:ext cx="6351" cy="3455"/>
            </a:xfrm>
            <a:prstGeom prst="rect">
              <a:avLst/>
            </a:prstGeom>
          </p:spPr>
        </p:pic>
        <p:pic>
          <p:nvPicPr>
            <p:cNvPr id="11" name="图片 10" descr="G:\设计兼职素材\任务\任务\素材\51miz-E477672-39714523.png51miz-E477672-39714523"/>
            <p:cNvPicPr>
              <a:picLocks noChangeAspect="1"/>
            </p:cNvPicPr>
            <p:nvPr/>
          </p:nvPicPr>
          <p:blipFill>
            <a:blip r:embed="rId6" cstate="screen"/>
            <a:srcRect/>
            <a:stretch>
              <a:fillRect/>
            </a:stretch>
          </p:blipFill>
          <p:spPr>
            <a:xfrm>
              <a:off x="-903" y="7707"/>
              <a:ext cx="6351" cy="3455"/>
            </a:xfrm>
            <a:prstGeom prst="rect">
              <a:avLst/>
            </a:prstGeom>
          </p:spPr>
        </p:pic>
        <p:pic>
          <p:nvPicPr>
            <p:cNvPr id="12" name="图片 11" descr="G:\设计兼职素材\任务\任务\素材\51miz-E477672-39714523.png51miz-E477672-39714523"/>
            <p:cNvPicPr>
              <a:picLocks noChangeAspect="1"/>
            </p:cNvPicPr>
            <p:nvPr/>
          </p:nvPicPr>
          <p:blipFill>
            <a:blip r:embed="rId6" cstate="screen"/>
            <a:srcRect/>
            <a:stretch>
              <a:fillRect/>
            </a:stretch>
          </p:blipFill>
          <p:spPr>
            <a:xfrm>
              <a:off x="6957" y="7707"/>
              <a:ext cx="6351" cy="3455"/>
            </a:xfrm>
            <a:prstGeom prst="rect">
              <a:avLst/>
            </a:prstGeom>
          </p:spPr>
        </p:pic>
        <p:pic>
          <p:nvPicPr>
            <p:cNvPr id="14" name="图片 13" descr="G:\设计兼职素材\任务\任务\素材\51miz-E477672-39714523.png51miz-E477672-39714523"/>
            <p:cNvPicPr>
              <a:picLocks noChangeAspect="1"/>
            </p:cNvPicPr>
            <p:nvPr/>
          </p:nvPicPr>
          <p:blipFill>
            <a:blip r:embed="rId6" cstate="screen"/>
            <a:srcRect/>
            <a:stretch>
              <a:fillRect/>
            </a:stretch>
          </p:blipFill>
          <p:spPr>
            <a:xfrm>
              <a:off x="4110" y="7707"/>
              <a:ext cx="6351" cy="3455"/>
            </a:xfrm>
            <a:prstGeom prst="rect">
              <a:avLst/>
            </a:prstGeom>
          </p:spPr>
        </p:pic>
        <p:pic>
          <p:nvPicPr>
            <p:cNvPr id="16" name="图片 15" descr="G:\设计兼职素材\任务\任务\素材\51miz-E477672-39714523.png51miz-E477672-39714523"/>
            <p:cNvPicPr>
              <a:picLocks noChangeAspect="1"/>
            </p:cNvPicPr>
            <p:nvPr/>
          </p:nvPicPr>
          <p:blipFill>
            <a:blip r:embed="rId6" cstate="screen"/>
            <a:srcRect/>
            <a:stretch>
              <a:fillRect/>
            </a:stretch>
          </p:blipFill>
          <p:spPr>
            <a:xfrm>
              <a:off x="1377" y="7694"/>
              <a:ext cx="6351" cy="3455"/>
            </a:xfrm>
            <a:prstGeom prst="rect">
              <a:avLst/>
            </a:prstGeom>
          </p:spPr>
        </p:pic>
      </p:grpSp>
      <p:pic>
        <p:nvPicPr>
          <p:cNvPr id="5" name="图片 4" descr="H:\设计兼职素材\任务\任务\素材\51miz-E745894-A140F867.png51miz-E745894-A140F867"/>
          <p:cNvPicPr>
            <a:picLocks noChangeAspect="1"/>
          </p:cNvPicPr>
          <p:nvPr/>
        </p:nvPicPr>
        <p:blipFill>
          <a:blip r:embed="rId7" cstate="screen"/>
          <a:srcRect/>
          <a:stretch>
            <a:fillRect/>
          </a:stretch>
        </p:blipFill>
        <p:spPr>
          <a:xfrm>
            <a:off x="5287010" y="1201420"/>
            <a:ext cx="7585075" cy="565658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Tm="2000"/>
    </mc:Choice>
    <mc:Fallback>
      <p:transition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Box 17"/>
          <p:cNvSpPr txBox="1"/>
          <p:nvPr/>
        </p:nvSpPr>
        <p:spPr>
          <a:xfrm>
            <a:off x="1119187" y="6102278"/>
            <a:ext cx="1440159" cy="123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模板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http://www.1ppt.com/jieri/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</a:endParaRP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631613" y="555630"/>
            <a:ext cx="10928774" cy="5546648"/>
          </a:xfrm>
          <a:prstGeom prst="rect">
            <a:avLst/>
          </a:prstGeom>
        </p:spPr>
      </p:pic>
      <p:pic>
        <p:nvPicPr>
          <p:cNvPr id="9" name="图片 8" descr="G:\设计兼职素材\任务\任务\素材\图片1.png图片1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>
            <a:off x="-125095" y="483235"/>
            <a:ext cx="1797685" cy="1179830"/>
          </a:xfrm>
          <a:prstGeom prst="rect">
            <a:avLst/>
          </a:prstGeom>
        </p:spPr>
      </p:pic>
      <p:pic>
        <p:nvPicPr>
          <p:cNvPr id="20" name="图片 19" descr="G:\设计兼职素材\任务\任务\素材\51miz-E207610-7D19DC97.png51miz-E207610-7D19DC97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>
            <a:off x="4247515" y="739775"/>
            <a:ext cx="866140" cy="1434465"/>
          </a:xfrm>
          <a:prstGeom prst="rect">
            <a:avLst/>
          </a:prstGeom>
        </p:spPr>
      </p:pic>
      <p:pic>
        <p:nvPicPr>
          <p:cNvPr id="22" name="图片 21" descr="G:\设计兼职素材\任务\任务\素材\51miz-E751844-CDBBF9C6.png51miz-E751844-CDBBF9C6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>
          <a:xfrm rot="20244570">
            <a:off x="10269220" y="294640"/>
            <a:ext cx="1916430" cy="191643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5" cstate="screen"/>
          <a:srcRect/>
          <a:stretch>
            <a:fillRect/>
          </a:stretch>
        </p:blipFill>
        <p:spPr>
          <a:xfrm>
            <a:off x="1286463" y="941592"/>
            <a:ext cx="3910834" cy="3910834"/>
          </a:xfrm>
          <a:prstGeom prst="rect">
            <a:avLst/>
          </a:prstGeom>
        </p:spPr>
      </p:pic>
      <p:sp>
        <p:nvSpPr>
          <p:cNvPr id="25" name="TextBox 7"/>
          <p:cNvSpPr txBox="1"/>
          <p:nvPr/>
        </p:nvSpPr>
        <p:spPr bwMode="auto">
          <a:xfrm>
            <a:off x="5197488" y="1751272"/>
            <a:ext cx="5094686" cy="853637"/>
          </a:xfrm>
          <a:prstGeom prst="rect">
            <a:avLst/>
          </a:prstGeom>
          <a:noFill/>
        </p:spPr>
        <p:txBody>
          <a:bodyPr wrap="square">
            <a:noAutofit/>
          </a:bodyPr>
          <a:lstStyle>
            <a:defPPr>
              <a:defRPr lang="zh-CN"/>
            </a:defPPr>
            <a:lvl1pPr marR="0" lv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9600" i="0" u="none" strike="noStrike" kern="0" cap="none" spc="0" normalizeH="0" baseline="0">
                <a:ln w="22225">
                  <a:noFill/>
                  <a:prstDash val="solid"/>
                </a:ln>
                <a:gradFill>
                  <a:gsLst>
                    <a:gs pos="0">
                      <a:srgbClr val="5595FF"/>
                    </a:gs>
                    <a:gs pos="100000">
                      <a:srgbClr val="825FFF"/>
                    </a:gs>
                  </a:gsLst>
                  <a:lin ang="5400000" scaled="1"/>
                </a:gradFill>
                <a:uLnTx/>
                <a:uFillTx/>
                <a:latin typeface="方正粗黑宋简体" panose="02000000000000000000" pitchFamily="2" charset="-122"/>
                <a:ea typeface="方正粗黑宋简体" panose="02000000000000000000" pitchFamily="2" charset="-122"/>
                <a:cs typeface="+mn-ea"/>
              </a:defRPr>
            </a:lvl1pPr>
          </a:lstStyle>
          <a:p>
            <a:r>
              <a:rPr lang="zh-CN" altLang="en-US" dirty="0">
                <a:sym typeface="+mn-lt"/>
              </a:rPr>
              <a:t>活动内容</a:t>
            </a:r>
            <a:endParaRPr lang="zh-CN" altLang="en-US" dirty="0">
              <a:sym typeface="+mn-lt"/>
            </a:endParaRPr>
          </a:p>
        </p:txBody>
      </p:sp>
      <p:sp>
        <p:nvSpPr>
          <p:cNvPr id="26" name="TextBox 7"/>
          <p:cNvSpPr txBox="1"/>
          <p:nvPr/>
        </p:nvSpPr>
        <p:spPr bwMode="auto">
          <a:xfrm>
            <a:off x="861226" y="2174069"/>
            <a:ext cx="4762578" cy="853637"/>
          </a:xfrm>
          <a:prstGeom prst="rect">
            <a:avLst/>
          </a:prstGeom>
          <a:noFill/>
        </p:spPr>
        <p:txBody>
          <a:bodyPr wrap="square">
            <a:noAutofit/>
          </a:bodyPr>
          <a:lstStyle>
            <a:defPPr>
              <a:defRPr lang="zh-CN"/>
            </a:defPPr>
            <a:lvl1pPr marR="0" lv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9600" i="0" u="none" strike="noStrike" kern="0" cap="none" spc="0" normalizeH="0" baseline="0">
                <a:ln w="22225">
                  <a:noFill/>
                  <a:prstDash val="solid"/>
                </a:ln>
                <a:gradFill>
                  <a:gsLst>
                    <a:gs pos="0">
                      <a:srgbClr val="5595FF"/>
                    </a:gs>
                    <a:gs pos="100000">
                      <a:srgbClr val="825FFF"/>
                    </a:gs>
                  </a:gsLst>
                  <a:lin ang="5400000" scaled="1"/>
                </a:gradFill>
                <a:uLnTx/>
                <a:uFillTx/>
                <a:latin typeface="方正粗黑宋简体" panose="02000000000000000000" pitchFamily="2" charset="-122"/>
                <a:ea typeface="方正粗黑宋简体" panose="02000000000000000000" pitchFamily="2" charset="-122"/>
                <a:cs typeface="+mn-ea"/>
              </a:defRPr>
            </a:lvl1pPr>
          </a:lstStyle>
          <a:p>
            <a:r>
              <a:rPr lang="en-US" altLang="zh-CN" dirty="0">
                <a:sym typeface="+mn-lt"/>
              </a:rPr>
              <a:t>03</a:t>
            </a:r>
            <a:endParaRPr lang="zh-CN" altLang="en-US" dirty="0">
              <a:sym typeface="+mn-lt"/>
            </a:endParaRPr>
          </a:p>
        </p:txBody>
      </p:sp>
      <p:grpSp>
        <p:nvGrpSpPr>
          <p:cNvPr id="21" name="组合 20"/>
          <p:cNvGrpSpPr/>
          <p:nvPr/>
        </p:nvGrpSpPr>
        <p:grpSpPr>
          <a:xfrm>
            <a:off x="-897255" y="4852670"/>
            <a:ext cx="13920470" cy="2201545"/>
            <a:chOff x="-903" y="7694"/>
            <a:chExt cx="21922" cy="3467"/>
          </a:xfrm>
        </p:grpSpPr>
        <p:pic>
          <p:nvPicPr>
            <p:cNvPr id="10" name="图片 9" descr="G:\设计兼职素材\任务\任务\素材\51miz-E477672-39714523.png51miz-E477672-39714523"/>
            <p:cNvPicPr>
              <a:picLocks noChangeAspect="1"/>
            </p:cNvPicPr>
            <p:nvPr/>
          </p:nvPicPr>
          <p:blipFill>
            <a:blip r:embed="rId6" cstate="screen"/>
            <a:srcRect/>
            <a:stretch>
              <a:fillRect/>
            </a:stretch>
          </p:blipFill>
          <p:spPr>
            <a:xfrm>
              <a:off x="14669" y="7707"/>
              <a:ext cx="6351" cy="3455"/>
            </a:xfrm>
            <a:prstGeom prst="rect">
              <a:avLst/>
            </a:prstGeom>
          </p:spPr>
        </p:pic>
        <p:pic>
          <p:nvPicPr>
            <p:cNvPr id="11" name="图片 10" descr="G:\设计兼职素材\任务\任务\素材\51miz-E477672-39714523.png51miz-E477672-39714523"/>
            <p:cNvPicPr>
              <a:picLocks noChangeAspect="1"/>
            </p:cNvPicPr>
            <p:nvPr/>
          </p:nvPicPr>
          <p:blipFill>
            <a:blip r:embed="rId6" cstate="screen"/>
            <a:srcRect/>
            <a:stretch>
              <a:fillRect/>
            </a:stretch>
          </p:blipFill>
          <p:spPr>
            <a:xfrm>
              <a:off x="-903" y="7707"/>
              <a:ext cx="6351" cy="3455"/>
            </a:xfrm>
            <a:prstGeom prst="rect">
              <a:avLst/>
            </a:prstGeom>
          </p:spPr>
        </p:pic>
        <p:pic>
          <p:nvPicPr>
            <p:cNvPr id="12" name="图片 11" descr="G:\设计兼职素材\任务\任务\素材\51miz-E477672-39714523.png51miz-E477672-39714523"/>
            <p:cNvPicPr>
              <a:picLocks noChangeAspect="1"/>
            </p:cNvPicPr>
            <p:nvPr/>
          </p:nvPicPr>
          <p:blipFill>
            <a:blip r:embed="rId6" cstate="screen"/>
            <a:srcRect/>
            <a:stretch>
              <a:fillRect/>
            </a:stretch>
          </p:blipFill>
          <p:spPr>
            <a:xfrm>
              <a:off x="6957" y="7707"/>
              <a:ext cx="6351" cy="3455"/>
            </a:xfrm>
            <a:prstGeom prst="rect">
              <a:avLst/>
            </a:prstGeom>
          </p:spPr>
        </p:pic>
        <p:pic>
          <p:nvPicPr>
            <p:cNvPr id="14" name="图片 13" descr="G:\设计兼职素材\任务\任务\素材\51miz-E477672-39714523.png51miz-E477672-39714523"/>
            <p:cNvPicPr>
              <a:picLocks noChangeAspect="1"/>
            </p:cNvPicPr>
            <p:nvPr/>
          </p:nvPicPr>
          <p:blipFill>
            <a:blip r:embed="rId6" cstate="screen"/>
            <a:srcRect/>
            <a:stretch>
              <a:fillRect/>
            </a:stretch>
          </p:blipFill>
          <p:spPr>
            <a:xfrm>
              <a:off x="4110" y="7707"/>
              <a:ext cx="6351" cy="3455"/>
            </a:xfrm>
            <a:prstGeom prst="rect">
              <a:avLst/>
            </a:prstGeom>
          </p:spPr>
        </p:pic>
        <p:pic>
          <p:nvPicPr>
            <p:cNvPr id="16" name="图片 15" descr="G:\设计兼职素材\任务\任务\素材\51miz-E477672-39714523.png51miz-E477672-39714523"/>
            <p:cNvPicPr>
              <a:picLocks noChangeAspect="1"/>
            </p:cNvPicPr>
            <p:nvPr/>
          </p:nvPicPr>
          <p:blipFill>
            <a:blip r:embed="rId6" cstate="screen"/>
            <a:srcRect/>
            <a:stretch>
              <a:fillRect/>
            </a:stretch>
          </p:blipFill>
          <p:spPr>
            <a:xfrm>
              <a:off x="1377" y="7694"/>
              <a:ext cx="6351" cy="3455"/>
            </a:xfrm>
            <a:prstGeom prst="rect">
              <a:avLst/>
            </a:prstGeom>
          </p:spPr>
        </p:pic>
      </p:grpSp>
      <p:pic>
        <p:nvPicPr>
          <p:cNvPr id="5" name="图片 4" descr="G:\设计兼职素材\任务\任务\素材\51miz-E745894-A140F867.png51miz-E745894-A140F867"/>
          <p:cNvPicPr>
            <a:picLocks noChangeAspect="1"/>
          </p:cNvPicPr>
          <p:nvPr/>
        </p:nvPicPr>
        <p:blipFill>
          <a:blip r:embed="rId7" cstate="screen"/>
          <a:srcRect/>
          <a:stretch>
            <a:fillRect/>
          </a:stretch>
        </p:blipFill>
        <p:spPr>
          <a:xfrm>
            <a:off x="5960110" y="1751330"/>
            <a:ext cx="5107305" cy="510730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2000" advTm="0">
        <p15:prstTrans prst="wind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4500"/>
                            </p:stCondLst>
                            <p:childTnLst>
                              <p:par>
                                <p:cTn id="3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000"/>
                            </p:stCondLst>
                            <p:childTnLst>
                              <p:par>
                                <p:cTn id="4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2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335280" y="325120"/>
            <a:ext cx="11419840" cy="6207760"/>
          </a:xfrm>
          <a:prstGeom prst="rect">
            <a:avLst/>
          </a:prstGeom>
          <a:solidFill>
            <a:schemeClr val="bg1">
              <a:alpha val="4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501001" y="387476"/>
            <a:ext cx="236795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3200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5595FF"/>
                    </a:gs>
                    <a:gs pos="100000">
                      <a:srgbClr val="825FFF"/>
                    </a:gs>
                  </a:gsLst>
                  <a:lin ang="5400000" scaled="1"/>
                </a:gradFill>
                <a:uLnTx/>
                <a:uFillTx/>
                <a:cs typeface="+mn-ea"/>
                <a:sym typeface="+mn-lt"/>
              </a:rPr>
              <a:t>03</a:t>
            </a:r>
            <a:r>
              <a:rPr kumimoji="0" lang="zh-CN" altLang="en-US" sz="3200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5595FF"/>
                    </a:gs>
                    <a:gs pos="100000">
                      <a:srgbClr val="825FFF"/>
                    </a:gs>
                  </a:gsLst>
                  <a:lin ang="5400000" scaled="1"/>
                </a:gradFill>
                <a:uLnTx/>
                <a:uFillTx/>
                <a:cs typeface="+mn-ea"/>
                <a:sym typeface="+mn-lt"/>
              </a:rPr>
              <a:t>活动内容</a:t>
            </a:r>
            <a:endParaRPr kumimoji="0" lang="zh-CN" altLang="en-US" sz="3200" i="0" u="none" strike="noStrike" kern="1200" cap="none" spc="0" normalizeH="0" baseline="0" noProof="0" dirty="0">
              <a:ln>
                <a:noFill/>
              </a:ln>
              <a:gradFill>
                <a:gsLst>
                  <a:gs pos="0">
                    <a:srgbClr val="5595FF"/>
                  </a:gs>
                  <a:gs pos="100000">
                    <a:srgbClr val="825FFF"/>
                  </a:gs>
                </a:gsLst>
                <a:lin ang="5400000" scaled="1"/>
              </a:gradFill>
              <a:uLnTx/>
              <a:uFillTx/>
              <a:cs typeface="+mn-ea"/>
              <a:sym typeface="+mn-lt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835655" y="2150294"/>
            <a:ext cx="5473848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b="1" dirty="0">
                <a:cs typeface="+mn-ea"/>
                <a:sym typeface="+mn-lt"/>
              </a:rPr>
              <a:t>         </a:t>
            </a:r>
            <a:r>
              <a:rPr lang="zh-CN" altLang="en-US" sz="2400" dirty="0">
                <a:cs typeface="+mn-ea"/>
                <a:sym typeface="+mn-lt"/>
              </a:rPr>
              <a:t>父亲节当天早餐一般是由子女们来做，父母可以继续睡觉，不必早起。由子女们做好早餐拿到床前给父母亲食用。此外，在美国儿女也会给父亲寄贺卡，买领带、袜子之类的小礼品送给父亲，以表达对父亲的敬重</a:t>
            </a:r>
            <a:endParaRPr lang="zh-CN" altLang="en-US" sz="2400" dirty="0">
              <a:cs typeface="+mn-ea"/>
              <a:sym typeface="+mn-lt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6797497" y="1719969"/>
            <a:ext cx="2954655" cy="646331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</a:bodyPr>
          <a:lstStyle/>
          <a:p>
            <a:r>
              <a:rPr lang="zh-CN" altLang="en-US" sz="3600" kern="0" dirty="0">
                <a:ln w="22225">
                  <a:noFill/>
                  <a:prstDash val="solid"/>
                </a:ln>
                <a:solidFill>
                  <a:srgbClr val="274E93"/>
                </a:solidFill>
                <a:effectLst/>
                <a:cs typeface="+mn-ea"/>
                <a:sym typeface="+mn-lt"/>
              </a:rPr>
              <a:t>为父母做早餐</a:t>
            </a:r>
            <a:endParaRPr lang="zh-CN" altLang="en-US" sz="3600" kern="0" dirty="0">
              <a:ln w="22225">
                <a:noFill/>
                <a:prstDash val="solid"/>
              </a:ln>
              <a:solidFill>
                <a:srgbClr val="274E93"/>
              </a:solidFill>
              <a:effectLst/>
              <a:cs typeface="+mn-ea"/>
              <a:sym typeface="+mn-lt"/>
            </a:endParaRPr>
          </a:p>
        </p:txBody>
      </p:sp>
      <p:pic>
        <p:nvPicPr>
          <p:cNvPr id="7" name="图片 6" descr="G:\设计兼职素材\任务\任务\素材\51miz-E1018161-B0D6E77F.png51miz-E1018161-B0D6E77F"/>
          <p:cNvPicPr>
            <a:picLocks noChangeAspect="1"/>
          </p:cNvPicPr>
          <p:nvPr/>
        </p:nvPicPr>
        <p:blipFill>
          <a:blip r:embed="rId1" cstate="screen"/>
          <a:srcRect/>
          <a:stretch>
            <a:fillRect/>
          </a:stretch>
        </p:blipFill>
        <p:spPr>
          <a:xfrm>
            <a:off x="896012" y="1236136"/>
            <a:ext cx="5184140" cy="5184211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0">
        <p:blinds dir="vert"/>
      </p:transition>
    </mc:Choice>
    <mc:Fallback>
      <p:transition spd="slow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335280" y="325120"/>
            <a:ext cx="11419840" cy="6207760"/>
          </a:xfrm>
          <a:prstGeom prst="rect">
            <a:avLst/>
          </a:prstGeom>
          <a:solidFill>
            <a:schemeClr val="bg1">
              <a:alpha val="4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501001" y="387476"/>
            <a:ext cx="236795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3200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5595FF"/>
                    </a:gs>
                    <a:gs pos="100000">
                      <a:srgbClr val="825FFF"/>
                    </a:gs>
                  </a:gsLst>
                  <a:lin ang="5400000" scaled="1"/>
                </a:gradFill>
                <a:uLnTx/>
                <a:uFillTx/>
                <a:cs typeface="+mn-ea"/>
                <a:sym typeface="+mn-lt"/>
              </a:rPr>
              <a:t>03</a:t>
            </a:r>
            <a:r>
              <a:rPr kumimoji="0" lang="zh-CN" altLang="en-US" sz="3200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5595FF"/>
                    </a:gs>
                    <a:gs pos="100000">
                      <a:srgbClr val="825FFF"/>
                    </a:gs>
                  </a:gsLst>
                  <a:lin ang="5400000" scaled="1"/>
                </a:gradFill>
                <a:uLnTx/>
                <a:uFillTx/>
                <a:cs typeface="+mn-ea"/>
                <a:sym typeface="+mn-lt"/>
              </a:rPr>
              <a:t>活动内容</a:t>
            </a:r>
            <a:endParaRPr kumimoji="0" lang="zh-CN" altLang="en-US" sz="3200" i="0" u="none" strike="noStrike" kern="1200" cap="none" spc="0" normalizeH="0" baseline="0" noProof="0" dirty="0">
              <a:ln>
                <a:noFill/>
              </a:ln>
              <a:gradFill>
                <a:gsLst>
                  <a:gs pos="0">
                    <a:srgbClr val="5595FF"/>
                  </a:gs>
                  <a:gs pos="100000">
                    <a:srgbClr val="825FFF"/>
                  </a:gs>
                </a:gsLst>
                <a:lin ang="5400000" scaled="1"/>
              </a:gradFill>
              <a:uLnTx/>
              <a:uFillTx/>
              <a:cs typeface="+mn-ea"/>
              <a:sym typeface="+mn-lt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815915" y="2665089"/>
            <a:ext cx="5473848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>
                <a:cs typeface="+mn-ea"/>
                <a:sym typeface="+mn-lt"/>
              </a:rPr>
              <a:t> </a:t>
            </a:r>
            <a:r>
              <a:rPr lang="zh-CN" altLang="en-US" sz="2000" dirty="0">
                <a:cs typeface="+mn-ea"/>
                <a:sym typeface="+mn-lt"/>
              </a:rPr>
              <a:t>女儿一般会念感谢信给父亲。她们会和父亲团聚，给父亲送上礼物和祝福。在日本，不管是已经出嫁的还是待字闺中的女儿，一般要给父亲写一封挚爱和祝福的信，将这封信捧到父亲面前，大声念给父亲听，感谢父亲的生身和养育之恩。</a:t>
            </a:r>
            <a:endParaRPr lang="zh-CN" altLang="en-US" sz="2400" dirty="0">
              <a:cs typeface="+mn-ea"/>
              <a:sym typeface="+mn-lt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054139" y="1938812"/>
            <a:ext cx="4801314" cy="646331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</a:bodyPr>
          <a:lstStyle/>
          <a:p>
            <a:r>
              <a:rPr lang="zh-CN" altLang="en-US" sz="3600" kern="0" dirty="0">
                <a:ln w="22225">
                  <a:noFill/>
                  <a:prstDash val="solid"/>
                </a:ln>
                <a:solidFill>
                  <a:srgbClr val="274E93"/>
                </a:solidFill>
                <a:cs typeface="+mn-ea"/>
                <a:sym typeface="+mn-lt"/>
              </a:rPr>
              <a:t>给父亲念感恩信、搓背</a:t>
            </a:r>
            <a:endParaRPr lang="zh-CN" altLang="en-US" sz="3600" kern="0" dirty="0">
              <a:ln w="22225">
                <a:noFill/>
                <a:prstDash val="solid"/>
              </a:ln>
              <a:solidFill>
                <a:srgbClr val="274E93"/>
              </a:solidFill>
              <a:cs typeface="+mn-ea"/>
              <a:sym typeface="+mn-lt"/>
            </a:endParaRPr>
          </a:p>
        </p:txBody>
      </p:sp>
      <p:pic>
        <p:nvPicPr>
          <p:cNvPr id="7" name="图片 6" descr="G:\设计兼职素材\任务\任务\素材\51miz-E1122022-815DE899.png51miz-E1122022-815DE899"/>
          <p:cNvPicPr>
            <a:picLocks noChangeAspect="1"/>
          </p:cNvPicPr>
          <p:nvPr/>
        </p:nvPicPr>
        <p:blipFill>
          <a:blip r:embed="rId1" cstate="screen"/>
          <a:srcRect/>
          <a:stretch>
            <a:fillRect/>
          </a:stretch>
        </p:blipFill>
        <p:spPr>
          <a:xfrm>
            <a:off x="6811098" y="1539582"/>
            <a:ext cx="4247515" cy="4247583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0">
        <p:blinds dir="vert"/>
      </p:transition>
    </mc:Choice>
    <mc:Fallback>
      <p:transition spd="slow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335280" y="325120"/>
            <a:ext cx="11419840" cy="6207760"/>
          </a:xfrm>
          <a:prstGeom prst="rect">
            <a:avLst/>
          </a:prstGeom>
          <a:solidFill>
            <a:schemeClr val="bg1">
              <a:alpha val="4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501001" y="387476"/>
            <a:ext cx="236795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3200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5595FF"/>
                    </a:gs>
                    <a:gs pos="100000">
                      <a:srgbClr val="825FFF"/>
                    </a:gs>
                  </a:gsLst>
                  <a:lin ang="5400000" scaled="1"/>
                </a:gradFill>
                <a:uLnTx/>
                <a:uFillTx/>
                <a:cs typeface="+mn-ea"/>
                <a:sym typeface="+mn-lt"/>
              </a:rPr>
              <a:t>03</a:t>
            </a:r>
            <a:r>
              <a:rPr kumimoji="0" lang="zh-CN" altLang="en-US" sz="3200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5595FF"/>
                    </a:gs>
                    <a:gs pos="100000">
                      <a:srgbClr val="825FFF"/>
                    </a:gs>
                  </a:gsLst>
                  <a:lin ang="5400000" scaled="1"/>
                </a:gradFill>
                <a:uLnTx/>
                <a:uFillTx/>
                <a:cs typeface="+mn-ea"/>
                <a:sym typeface="+mn-lt"/>
              </a:rPr>
              <a:t>活动内容</a:t>
            </a:r>
            <a:endParaRPr kumimoji="0" lang="zh-CN" altLang="en-US" sz="3200" i="0" u="none" strike="noStrike" kern="1200" cap="none" spc="0" normalizeH="0" baseline="0" noProof="0" dirty="0">
              <a:ln>
                <a:noFill/>
              </a:ln>
              <a:gradFill>
                <a:gsLst>
                  <a:gs pos="0">
                    <a:srgbClr val="5595FF"/>
                  </a:gs>
                  <a:gs pos="100000">
                    <a:srgbClr val="825FFF"/>
                  </a:gs>
                </a:gsLst>
                <a:lin ang="5400000" scaled="1"/>
              </a:gradFill>
              <a:uLnTx/>
              <a:uFillTx/>
              <a:cs typeface="+mn-ea"/>
              <a:sym typeface="+mn-lt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824080" y="3053119"/>
            <a:ext cx="5473848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>
                <a:cs typeface="+mn-ea"/>
                <a:sym typeface="+mn-lt"/>
              </a:rPr>
              <a:t> </a:t>
            </a:r>
            <a:r>
              <a:rPr lang="zh-CN" altLang="en-US" sz="2000" dirty="0">
                <a:cs typeface="+mn-ea"/>
                <a:sym typeface="+mn-lt"/>
              </a:rPr>
              <a:t>在德国的父亲节这一天，嗜酒的德国父亲们可以想喝多醉就喝多醉，而且回家之后媳妇不许管。一些小镇上的男人一早推着载满大木桶装的啤酒小车出门，碰上谁就和谁喝，直至醉倒在街上。</a:t>
            </a:r>
            <a:endParaRPr lang="zh-CN" altLang="en-US" sz="2400" dirty="0">
              <a:cs typeface="+mn-ea"/>
              <a:sym typeface="+mn-lt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6739623" y="2406788"/>
            <a:ext cx="3416320" cy="646331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</a:bodyPr>
          <a:lstStyle/>
          <a:p>
            <a:r>
              <a:rPr lang="zh-CN" altLang="en-US" sz="3600" kern="0" dirty="0">
                <a:solidFill>
                  <a:srgbClr val="3A2575"/>
                </a:solidFill>
                <a:cs typeface="+mn-ea"/>
                <a:sym typeface="+mn-lt"/>
              </a:rPr>
              <a:t>父亲喝啤酒庆祝</a:t>
            </a:r>
            <a:endParaRPr lang="zh-CN" altLang="en-US" sz="3600" kern="0" dirty="0">
              <a:solidFill>
                <a:srgbClr val="3A2575"/>
              </a:solidFill>
              <a:cs typeface="+mn-ea"/>
              <a:sym typeface="+mn-lt"/>
            </a:endParaRPr>
          </a:p>
        </p:txBody>
      </p:sp>
      <p:pic>
        <p:nvPicPr>
          <p:cNvPr id="7" name="图片 6" descr="G:\设计兼职素材\任务\任务\素材\51miz-E1018164-C7EEDF1A.png51miz-E1018164-C7EEDF1A"/>
          <p:cNvPicPr>
            <a:picLocks noChangeAspect="1"/>
          </p:cNvPicPr>
          <p:nvPr/>
        </p:nvPicPr>
        <p:blipFill>
          <a:blip r:embed="rId1" cstate="screen"/>
          <a:srcRect/>
          <a:stretch>
            <a:fillRect/>
          </a:stretch>
        </p:blipFill>
        <p:spPr>
          <a:xfrm>
            <a:off x="813047" y="1186472"/>
            <a:ext cx="5128895" cy="512923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0">
        <p:blinds dir="vert"/>
      </p:transition>
    </mc:Choice>
    <mc:Fallback>
      <p:transition spd="slow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图片 12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631613" y="579125"/>
            <a:ext cx="10928774" cy="5546648"/>
          </a:xfrm>
          <a:prstGeom prst="rect">
            <a:avLst/>
          </a:prstGeom>
        </p:spPr>
      </p:pic>
      <p:pic>
        <p:nvPicPr>
          <p:cNvPr id="9" name="图片 8" descr="G:\设计兼职素材\任务\任务\素材\图片1.png图片1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>
            <a:off x="0" y="855980"/>
            <a:ext cx="1928495" cy="961390"/>
          </a:xfrm>
          <a:prstGeom prst="rect">
            <a:avLst/>
          </a:prstGeom>
        </p:spPr>
      </p:pic>
      <p:pic>
        <p:nvPicPr>
          <p:cNvPr id="20" name="图片 19" descr="G:\设计兼职素材\任务\任务\素材\51miz-E207610-7D19DC97.png51miz-E207610-7D19DC97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 rot="960000">
            <a:off x="4483100" y="523240"/>
            <a:ext cx="981710" cy="1626870"/>
          </a:xfrm>
          <a:prstGeom prst="rect">
            <a:avLst/>
          </a:prstGeom>
        </p:spPr>
      </p:pic>
      <p:pic>
        <p:nvPicPr>
          <p:cNvPr id="22" name="图片 21" descr="G:\设计兼职素材\任务\任务\素材\51miz-E751844-CDBBF9C6.png51miz-E751844-CDBBF9C6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>
          <a:xfrm rot="20244570">
            <a:off x="10360025" y="200025"/>
            <a:ext cx="2108835" cy="210883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5" cstate="screen"/>
          <a:srcRect/>
          <a:stretch>
            <a:fillRect/>
          </a:stretch>
        </p:blipFill>
        <p:spPr>
          <a:xfrm>
            <a:off x="1468073" y="1059702"/>
            <a:ext cx="3910834" cy="3910834"/>
          </a:xfrm>
          <a:prstGeom prst="rect">
            <a:avLst/>
          </a:prstGeom>
        </p:spPr>
      </p:pic>
      <p:sp>
        <p:nvSpPr>
          <p:cNvPr id="25" name="TextBox 7"/>
          <p:cNvSpPr txBox="1"/>
          <p:nvPr/>
        </p:nvSpPr>
        <p:spPr bwMode="auto">
          <a:xfrm>
            <a:off x="5450218" y="1937327"/>
            <a:ext cx="5094686" cy="853637"/>
          </a:xfrm>
          <a:prstGeom prst="rect">
            <a:avLst/>
          </a:prstGeom>
          <a:noFill/>
        </p:spPr>
        <p:txBody>
          <a:bodyPr wrap="square">
            <a:noAutofit/>
          </a:bodyPr>
          <a:lstStyle>
            <a:defPPr>
              <a:defRPr lang="zh-CN"/>
            </a:defPPr>
            <a:lvl1pPr marR="0" lv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9600" i="0" u="none" strike="noStrike" kern="0" cap="none" spc="0" normalizeH="0" baseline="0">
                <a:ln w="22225">
                  <a:noFill/>
                  <a:prstDash val="solid"/>
                </a:ln>
                <a:gradFill>
                  <a:gsLst>
                    <a:gs pos="0">
                      <a:srgbClr val="5595FF"/>
                    </a:gs>
                    <a:gs pos="100000">
                      <a:srgbClr val="825FFF"/>
                    </a:gs>
                  </a:gsLst>
                  <a:lin ang="5400000" scaled="1"/>
                </a:gradFill>
                <a:uLnTx/>
                <a:uFillTx/>
                <a:latin typeface="方正粗黑宋简体" panose="02000000000000000000" pitchFamily="2" charset="-122"/>
                <a:ea typeface="方正粗黑宋简体" panose="02000000000000000000" pitchFamily="2" charset="-122"/>
                <a:cs typeface="+mn-ea"/>
              </a:defRPr>
            </a:lvl1pPr>
          </a:lstStyle>
          <a:p>
            <a:r>
              <a:rPr lang="zh-CN" altLang="en-US" dirty="0">
                <a:sym typeface="+mn-lt"/>
              </a:rPr>
              <a:t>社会文化</a:t>
            </a:r>
            <a:endParaRPr lang="zh-CN" altLang="en-US" dirty="0">
              <a:sym typeface="+mn-lt"/>
            </a:endParaRPr>
          </a:p>
        </p:txBody>
      </p:sp>
      <p:sp>
        <p:nvSpPr>
          <p:cNvPr id="26" name="TextBox 7"/>
          <p:cNvSpPr txBox="1"/>
          <p:nvPr/>
        </p:nvSpPr>
        <p:spPr bwMode="auto">
          <a:xfrm>
            <a:off x="1042836" y="2198834"/>
            <a:ext cx="4762578" cy="853637"/>
          </a:xfrm>
          <a:prstGeom prst="rect">
            <a:avLst/>
          </a:prstGeom>
          <a:noFill/>
        </p:spPr>
        <p:txBody>
          <a:bodyPr wrap="square">
            <a:noAutofit/>
          </a:bodyPr>
          <a:lstStyle>
            <a:defPPr>
              <a:defRPr lang="zh-CN"/>
            </a:defPPr>
            <a:lvl1pPr marR="0" lv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9600" i="0" u="none" strike="noStrike" kern="0" cap="none" spc="0" normalizeH="0" baseline="0">
                <a:ln w="22225">
                  <a:noFill/>
                  <a:prstDash val="solid"/>
                </a:ln>
                <a:gradFill>
                  <a:gsLst>
                    <a:gs pos="0">
                      <a:srgbClr val="5595FF"/>
                    </a:gs>
                    <a:gs pos="100000">
                      <a:srgbClr val="825FFF"/>
                    </a:gs>
                  </a:gsLst>
                  <a:lin ang="5400000" scaled="1"/>
                </a:gradFill>
                <a:uLnTx/>
                <a:uFillTx/>
                <a:latin typeface="方正粗黑宋简体" panose="02000000000000000000" pitchFamily="2" charset="-122"/>
                <a:ea typeface="方正粗黑宋简体" panose="02000000000000000000" pitchFamily="2" charset="-122"/>
                <a:cs typeface="+mn-ea"/>
              </a:defRPr>
            </a:lvl1pPr>
          </a:lstStyle>
          <a:p>
            <a:r>
              <a:rPr lang="en-US" altLang="zh-CN" dirty="0">
                <a:sym typeface="+mn-lt"/>
              </a:rPr>
              <a:t>04</a:t>
            </a:r>
            <a:endParaRPr lang="zh-CN" altLang="en-US" dirty="0">
              <a:sym typeface="+mn-lt"/>
            </a:endParaRPr>
          </a:p>
        </p:txBody>
      </p:sp>
      <p:grpSp>
        <p:nvGrpSpPr>
          <p:cNvPr id="21" name="组合 20"/>
          <p:cNvGrpSpPr/>
          <p:nvPr/>
        </p:nvGrpSpPr>
        <p:grpSpPr>
          <a:xfrm>
            <a:off x="-897255" y="4852670"/>
            <a:ext cx="13920470" cy="2201545"/>
            <a:chOff x="-903" y="7694"/>
            <a:chExt cx="21922" cy="3467"/>
          </a:xfrm>
        </p:grpSpPr>
        <p:pic>
          <p:nvPicPr>
            <p:cNvPr id="10" name="图片 9" descr="G:\设计兼职素材\任务\任务\素材\51miz-E477672-39714523.png51miz-E477672-39714523"/>
            <p:cNvPicPr>
              <a:picLocks noChangeAspect="1"/>
            </p:cNvPicPr>
            <p:nvPr/>
          </p:nvPicPr>
          <p:blipFill>
            <a:blip r:embed="rId6" cstate="screen"/>
            <a:srcRect/>
            <a:stretch>
              <a:fillRect/>
            </a:stretch>
          </p:blipFill>
          <p:spPr>
            <a:xfrm>
              <a:off x="14669" y="7707"/>
              <a:ext cx="6351" cy="3455"/>
            </a:xfrm>
            <a:prstGeom prst="rect">
              <a:avLst/>
            </a:prstGeom>
          </p:spPr>
        </p:pic>
        <p:pic>
          <p:nvPicPr>
            <p:cNvPr id="11" name="图片 10" descr="G:\设计兼职素材\任务\任务\素材\51miz-E477672-39714523.png51miz-E477672-39714523"/>
            <p:cNvPicPr>
              <a:picLocks noChangeAspect="1"/>
            </p:cNvPicPr>
            <p:nvPr/>
          </p:nvPicPr>
          <p:blipFill>
            <a:blip r:embed="rId6" cstate="screen"/>
            <a:srcRect/>
            <a:stretch>
              <a:fillRect/>
            </a:stretch>
          </p:blipFill>
          <p:spPr>
            <a:xfrm>
              <a:off x="-903" y="7707"/>
              <a:ext cx="6351" cy="3455"/>
            </a:xfrm>
            <a:prstGeom prst="rect">
              <a:avLst/>
            </a:prstGeom>
          </p:spPr>
        </p:pic>
        <p:pic>
          <p:nvPicPr>
            <p:cNvPr id="12" name="图片 11" descr="G:\设计兼职素材\任务\任务\素材\51miz-E477672-39714523.png51miz-E477672-39714523"/>
            <p:cNvPicPr>
              <a:picLocks noChangeAspect="1"/>
            </p:cNvPicPr>
            <p:nvPr/>
          </p:nvPicPr>
          <p:blipFill>
            <a:blip r:embed="rId6" cstate="screen"/>
            <a:srcRect/>
            <a:stretch>
              <a:fillRect/>
            </a:stretch>
          </p:blipFill>
          <p:spPr>
            <a:xfrm>
              <a:off x="6957" y="7707"/>
              <a:ext cx="6351" cy="3455"/>
            </a:xfrm>
            <a:prstGeom prst="rect">
              <a:avLst/>
            </a:prstGeom>
          </p:spPr>
        </p:pic>
        <p:pic>
          <p:nvPicPr>
            <p:cNvPr id="14" name="图片 13" descr="G:\设计兼职素材\任务\任务\素材\51miz-E477672-39714523.png51miz-E477672-39714523"/>
            <p:cNvPicPr>
              <a:picLocks noChangeAspect="1"/>
            </p:cNvPicPr>
            <p:nvPr/>
          </p:nvPicPr>
          <p:blipFill>
            <a:blip r:embed="rId6" cstate="screen"/>
            <a:srcRect/>
            <a:stretch>
              <a:fillRect/>
            </a:stretch>
          </p:blipFill>
          <p:spPr>
            <a:xfrm>
              <a:off x="4110" y="7707"/>
              <a:ext cx="6351" cy="3455"/>
            </a:xfrm>
            <a:prstGeom prst="rect">
              <a:avLst/>
            </a:prstGeom>
          </p:spPr>
        </p:pic>
        <p:pic>
          <p:nvPicPr>
            <p:cNvPr id="16" name="图片 15" descr="G:\设计兼职素材\任务\任务\素材\51miz-E477672-39714523.png51miz-E477672-39714523"/>
            <p:cNvPicPr>
              <a:picLocks noChangeAspect="1"/>
            </p:cNvPicPr>
            <p:nvPr/>
          </p:nvPicPr>
          <p:blipFill>
            <a:blip r:embed="rId6" cstate="screen"/>
            <a:srcRect/>
            <a:stretch>
              <a:fillRect/>
            </a:stretch>
          </p:blipFill>
          <p:spPr>
            <a:xfrm>
              <a:off x="1377" y="7694"/>
              <a:ext cx="6351" cy="3455"/>
            </a:xfrm>
            <a:prstGeom prst="rect">
              <a:avLst/>
            </a:prstGeom>
          </p:spPr>
        </p:pic>
      </p:grpSp>
      <p:pic>
        <p:nvPicPr>
          <p:cNvPr id="5" name="图片 4" descr="G:\设计兼职素材\任务\任务\素材\51miz-E745894-A140F867.png51miz-E745894-A140F867"/>
          <p:cNvPicPr>
            <a:picLocks noChangeAspect="1"/>
          </p:cNvPicPr>
          <p:nvPr/>
        </p:nvPicPr>
        <p:blipFill>
          <a:blip r:embed="rId7" cstate="screen"/>
          <a:srcRect/>
          <a:stretch>
            <a:fillRect/>
          </a:stretch>
        </p:blipFill>
        <p:spPr>
          <a:xfrm>
            <a:off x="5896610" y="2054860"/>
            <a:ext cx="4803140" cy="4803140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2000" advTm="0">
        <p15:prstTrans prst="wind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4500"/>
                            </p:stCondLst>
                            <p:childTnLst>
                              <p:par>
                                <p:cTn id="3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000"/>
                            </p:stCondLst>
                            <p:childTnLst>
                              <p:par>
                                <p:cTn id="4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2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335280" y="325120"/>
            <a:ext cx="11419840" cy="6207760"/>
          </a:xfrm>
          <a:prstGeom prst="rect">
            <a:avLst/>
          </a:prstGeom>
          <a:solidFill>
            <a:schemeClr val="bg1">
              <a:alpha val="4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501002" y="387476"/>
            <a:ext cx="236795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3200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5595FF"/>
                    </a:gs>
                    <a:gs pos="100000">
                      <a:srgbClr val="825FFF"/>
                    </a:gs>
                  </a:gsLst>
                  <a:lin ang="5400000" scaled="1"/>
                </a:gradFill>
                <a:uLnTx/>
                <a:uFillTx/>
                <a:cs typeface="+mn-ea"/>
                <a:sym typeface="+mn-lt"/>
              </a:rPr>
              <a:t>04</a:t>
            </a:r>
            <a:r>
              <a:rPr kumimoji="0" lang="zh-CN" altLang="en-US" sz="3200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5595FF"/>
                    </a:gs>
                    <a:gs pos="100000">
                      <a:srgbClr val="825FFF"/>
                    </a:gs>
                  </a:gsLst>
                  <a:lin ang="5400000" scaled="1"/>
                </a:gradFill>
                <a:uLnTx/>
                <a:uFillTx/>
                <a:cs typeface="+mn-ea"/>
                <a:sym typeface="+mn-lt"/>
              </a:rPr>
              <a:t>社会文化</a:t>
            </a:r>
            <a:endParaRPr kumimoji="0" lang="zh-CN" altLang="en-US" sz="3200" i="0" u="none" strike="noStrike" kern="1200" cap="none" spc="0" normalizeH="0" baseline="0" noProof="0" dirty="0">
              <a:ln>
                <a:noFill/>
              </a:ln>
              <a:gradFill>
                <a:gsLst>
                  <a:gs pos="0">
                    <a:srgbClr val="5595FF"/>
                  </a:gs>
                  <a:gs pos="100000">
                    <a:srgbClr val="825FFF"/>
                  </a:gs>
                </a:gsLst>
                <a:lin ang="5400000" scaled="1"/>
              </a:gradFill>
              <a:uLnTx/>
              <a:uFillTx/>
              <a:cs typeface="+mn-ea"/>
              <a:sym typeface="+mn-lt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5008880" y="2394352"/>
            <a:ext cx="6079740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600" dirty="0">
                <a:cs typeface="+mn-ea"/>
                <a:sym typeface="+mn-lt"/>
              </a:rPr>
              <a:t>拥有思想的瞬间，是幸福的；拥有感受的快意，是幸福的；拥有父爱也是幸福的。</a:t>
            </a:r>
            <a:endParaRPr lang="en-US" altLang="zh-CN" sz="2600" dirty="0">
              <a:cs typeface="+mn-ea"/>
              <a:sym typeface="+mn-lt"/>
            </a:endParaRPr>
          </a:p>
          <a:p>
            <a:pPr algn="r">
              <a:lnSpc>
                <a:spcPct val="150000"/>
              </a:lnSpc>
            </a:pPr>
            <a:r>
              <a:rPr lang="en-US" altLang="zh-CN" sz="2600" dirty="0">
                <a:cs typeface="+mn-ea"/>
                <a:sym typeface="+mn-lt"/>
              </a:rPr>
              <a:t>——</a:t>
            </a:r>
            <a:r>
              <a:rPr lang="zh-CN" altLang="en-US" sz="2600" dirty="0">
                <a:cs typeface="+mn-ea"/>
                <a:sym typeface="+mn-lt"/>
              </a:rPr>
              <a:t>台湾著名作家琼瑶</a:t>
            </a:r>
            <a:endParaRPr lang="zh-CN" altLang="en-US" sz="2600" dirty="0">
              <a:cs typeface="+mn-ea"/>
              <a:sym typeface="+mn-lt"/>
            </a:endParaRPr>
          </a:p>
        </p:txBody>
      </p:sp>
      <p:pic>
        <p:nvPicPr>
          <p:cNvPr id="9" name="图片 8" descr="G:\设计兼职素材\任务\任务\素材\51miz-E1017441-3BF6AF70.png51miz-E1017441-3BF6AF70"/>
          <p:cNvPicPr>
            <a:picLocks noChangeAspect="1"/>
          </p:cNvPicPr>
          <p:nvPr/>
        </p:nvPicPr>
        <p:blipFill>
          <a:blip r:embed="rId1" cstate="screen"/>
          <a:srcRect/>
          <a:stretch>
            <a:fillRect/>
          </a:stretch>
        </p:blipFill>
        <p:spPr>
          <a:xfrm>
            <a:off x="858520" y="2448856"/>
            <a:ext cx="3675380" cy="408402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Tm="0">
        <p14:prism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335280" y="325120"/>
            <a:ext cx="11419840" cy="6207760"/>
          </a:xfrm>
          <a:prstGeom prst="rect">
            <a:avLst/>
          </a:prstGeom>
          <a:solidFill>
            <a:schemeClr val="bg1">
              <a:alpha val="4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501002" y="387476"/>
            <a:ext cx="236795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3200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5595FF"/>
                    </a:gs>
                    <a:gs pos="100000">
                      <a:srgbClr val="825FFF"/>
                    </a:gs>
                  </a:gsLst>
                  <a:lin ang="5400000" scaled="1"/>
                </a:gradFill>
                <a:uLnTx/>
                <a:uFillTx/>
                <a:cs typeface="+mn-ea"/>
                <a:sym typeface="+mn-lt"/>
              </a:rPr>
              <a:t>04</a:t>
            </a:r>
            <a:r>
              <a:rPr kumimoji="0" lang="zh-CN" altLang="en-US" sz="3200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5595FF"/>
                    </a:gs>
                    <a:gs pos="100000">
                      <a:srgbClr val="825FFF"/>
                    </a:gs>
                  </a:gsLst>
                  <a:lin ang="5400000" scaled="1"/>
                </a:gradFill>
                <a:uLnTx/>
                <a:uFillTx/>
                <a:cs typeface="+mn-ea"/>
                <a:sym typeface="+mn-lt"/>
              </a:rPr>
              <a:t>社会文化</a:t>
            </a:r>
            <a:endParaRPr kumimoji="0" lang="zh-CN" altLang="en-US" sz="3200" i="0" u="none" strike="noStrike" kern="1200" cap="none" spc="0" normalizeH="0" baseline="0" noProof="0" dirty="0">
              <a:ln>
                <a:noFill/>
              </a:ln>
              <a:gradFill>
                <a:gsLst>
                  <a:gs pos="0">
                    <a:srgbClr val="5595FF"/>
                  </a:gs>
                  <a:gs pos="100000">
                    <a:srgbClr val="825FFF"/>
                  </a:gs>
                </a:gsLst>
                <a:lin ang="5400000" scaled="1"/>
              </a:gradFill>
              <a:uLnTx/>
              <a:uFillTx/>
              <a:cs typeface="+mn-ea"/>
              <a:sym typeface="+mn-lt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865786" y="2176577"/>
            <a:ext cx="6412480" cy="30931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600" dirty="0">
                <a:cs typeface="+mn-ea"/>
                <a:sym typeface="+mn-lt"/>
              </a:rPr>
              <a:t>恐惧时，父爱是一块踏脚的石；黑暗时，父爱是一盏照明的灯；枯竭时，父爱是一湾生命之水；努力时，父爱是精神上的支柱；成功时，父爱又是鼓励与警钟。 </a:t>
            </a:r>
            <a:endParaRPr lang="en-US" altLang="zh-CN" sz="2600" dirty="0"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en-US" altLang="zh-CN" sz="2600" dirty="0">
                <a:cs typeface="+mn-ea"/>
                <a:sym typeface="+mn-lt"/>
              </a:rPr>
              <a:t>——</a:t>
            </a:r>
            <a:r>
              <a:rPr lang="zh-CN" altLang="en-US" sz="2600" dirty="0">
                <a:cs typeface="+mn-ea"/>
                <a:sym typeface="+mn-lt"/>
              </a:rPr>
              <a:t>香港著名作家梁凤仪</a:t>
            </a:r>
            <a:endParaRPr lang="zh-CN" altLang="en-US" sz="2600" dirty="0">
              <a:cs typeface="+mn-ea"/>
              <a:sym typeface="+mn-lt"/>
            </a:endParaRPr>
          </a:p>
        </p:txBody>
      </p:sp>
      <p:pic>
        <p:nvPicPr>
          <p:cNvPr id="5" name="图片 4" descr="G:\设计兼职素材\任务\任务\素材\51miz-E1117136-5EAEFE0C.png51miz-E1117136-5EAEFE0C"/>
          <p:cNvPicPr>
            <a:picLocks noChangeAspect="1"/>
          </p:cNvPicPr>
          <p:nvPr/>
        </p:nvPicPr>
        <p:blipFill>
          <a:blip r:embed="rId1" cstate="screen"/>
          <a:srcRect/>
          <a:stretch>
            <a:fillRect/>
          </a:stretch>
        </p:blipFill>
        <p:spPr>
          <a:xfrm>
            <a:off x="6991985" y="2455027"/>
            <a:ext cx="3968750" cy="3969017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Tm="0">
        <p14:prism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335280" y="325120"/>
            <a:ext cx="11419840" cy="6207760"/>
          </a:xfrm>
          <a:prstGeom prst="rect">
            <a:avLst/>
          </a:prstGeom>
          <a:solidFill>
            <a:schemeClr val="bg1">
              <a:alpha val="4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501002" y="387476"/>
            <a:ext cx="236795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3200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5595FF"/>
                    </a:gs>
                    <a:gs pos="100000">
                      <a:srgbClr val="825FFF"/>
                    </a:gs>
                  </a:gsLst>
                  <a:lin ang="5400000" scaled="1"/>
                </a:gradFill>
                <a:uLnTx/>
                <a:uFillTx/>
                <a:cs typeface="+mn-ea"/>
                <a:sym typeface="+mn-lt"/>
              </a:rPr>
              <a:t>04</a:t>
            </a:r>
            <a:r>
              <a:rPr kumimoji="0" lang="zh-CN" altLang="en-US" sz="3200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5595FF"/>
                    </a:gs>
                    <a:gs pos="100000">
                      <a:srgbClr val="825FFF"/>
                    </a:gs>
                  </a:gsLst>
                  <a:lin ang="5400000" scaled="1"/>
                </a:gradFill>
                <a:uLnTx/>
                <a:uFillTx/>
                <a:cs typeface="+mn-ea"/>
                <a:sym typeface="+mn-lt"/>
              </a:rPr>
              <a:t>社会文化</a:t>
            </a:r>
            <a:endParaRPr kumimoji="0" lang="zh-CN" altLang="en-US" sz="3200" i="0" u="none" strike="noStrike" kern="1200" cap="none" spc="0" normalizeH="0" baseline="0" noProof="0" dirty="0">
              <a:ln>
                <a:noFill/>
              </a:ln>
              <a:gradFill>
                <a:gsLst>
                  <a:gs pos="0">
                    <a:srgbClr val="5595FF"/>
                  </a:gs>
                  <a:gs pos="100000">
                    <a:srgbClr val="825FFF"/>
                  </a:gs>
                </a:gsLst>
                <a:lin ang="5400000" scaled="1"/>
              </a:gradFill>
              <a:uLnTx/>
              <a:uFillTx/>
              <a:cs typeface="+mn-ea"/>
              <a:sym typeface="+mn-lt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730239" y="2507594"/>
            <a:ext cx="5327265" cy="18928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600" dirty="0">
                <a:cs typeface="+mn-ea"/>
                <a:sym typeface="+mn-lt"/>
              </a:rPr>
              <a:t>父爱是沉默的，如果你感觉到了那就不是父爱了！ </a:t>
            </a:r>
            <a:endParaRPr lang="en-US" altLang="zh-CN" sz="2600" dirty="0">
              <a:cs typeface="+mn-ea"/>
              <a:sym typeface="+mn-lt"/>
            </a:endParaRPr>
          </a:p>
          <a:p>
            <a:pPr algn="r">
              <a:lnSpc>
                <a:spcPct val="150000"/>
              </a:lnSpc>
            </a:pPr>
            <a:r>
              <a:rPr lang="en-US" altLang="zh-CN" sz="2600" dirty="0">
                <a:cs typeface="+mn-ea"/>
                <a:sym typeface="+mn-lt"/>
              </a:rPr>
              <a:t>——</a:t>
            </a:r>
            <a:r>
              <a:rPr lang="zh-CN" altLang="en-US" sz="2600" dirty="0">
                <a:cs typeface="+mn-ea"/>
                <a:sym typeface="+mn-lt"/>
              </a:rPr>
              <a:t>冰心</a:t>
            </a:r>
            <a:endParaRPr lang="zh-CN" altLang="en-US" sz="2600" dirty="0">
              <a:cs typeface="+mn-ea"/>
              <a:sym typeface="+mn-lt"/>
            </a:endParaRPr>
          </a:p>
        </p:txBody>
      </p:sp>
      <p:pic>
        <p:nvPicPr>
          <p:cNvPr id="5" name="图片 4" descr="G:\设计兼职素材\任务\任务\素材\51miz-E1120458-90318F77.png51miz-E1120458-90318F77"/>
          <p:cNvPicPr>
            <a:picLocks noChangeAspect="1"/>
          </p:cNvPicPr>
          <p:nvPr/>
        </p:nvPicPr>
        <p:blipFill>
          <a:blip r:embed="rId1" cstate="screen"/>
          <a:srcRect/>
          <a:stretch>
            <a:fillRect/>
          </a:stretch>
        </p:blipFill>
        <p:spPr>
          <a:xfrm>
            <a:off x="-421640" y="1543050"/>
            <a:ext cx="7085965" cy="531495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Tm="0">
        <p14:prism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335280" y="325120"/>
            <a:ext cx="11419840" cy="6207760"/>
          </a:xfrm>
          <a:prstGeom prst="rect">
            <a:avLst/>
          </a:prstGeom>
          <a:solidFill>
            <a:schemeClr val="bg1">
              <a:alpha val="4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501002" y="387476"/>
            <a:ext cx="236795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3200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5595FF"/>
                    </a:gs>
                    <a:gs pos="100000">
                      <a:srgbClr val="825FFF"/>
                    </a:gs>
                  </a:gsLst>
                  <a:lin ang="5400000" scaled="1"/>
                </a:gradFill>
                <a:uLnTx/>
                <a:uFillTx/>
                <a:cs typeface="+mn-ea"/>
                <a:sym typeface="+mn-lt"/>
              </a:rPr>
              <a:t>04</a:t>
            </a:r>
            <a:r>
              <a:rPr kumimoji="0" lang="zh-CN" altLang="en-US" sz="3200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5595FF"/>
                    </a:gs>
                    <a:gs pos="100000">
                      <a:srgbClr val="825FFF"/>
                    </a:gs>
                  </a:gsLst>
                  <a:lin ang="5400000" scaled="1"/>
                </a:gradFill>
                <a:uLnTx/>
                <a:uFillTx/>
                <a:cs typeface="+mn-ea"/>
                <a:sym typeface="+mn-lt"/>
              </a:rPr>
              <a:t>社会文化</a:t>
            </a:r>
            <a:endParaRPr kumimoji="0" lang="zh-CN" altLang="en-US" sz="3200" i="0" u="none" strike="noStrike" kern="1200" cap="none" spc="0" normalizeH="0" baseline="0" noProof="0" dirty="0">
              <a:ln>
                <a:noFill/>
              </a:ln>
              <a:gradFill>
                <a:gsLst>
                  <a:gs pos="0">
                    <a:srgbClr val="5595FF"/>
                  </a:gs>
                  <a:gs pos="100000">
                    <a:srgbClr val="825FFF"/>
                  </a:gs>
                </a:gsLst>
                <a:lin ang="5400000" scaled="1"/>
              </a:gradFill>
              <a:uLnTx/>
              <a:uFillTx/>
              <a:cs typeface="+mn-ea"/>
              <a:sym typeface="+mn-lt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935911" y="2124732"/>
            <a:ext cx="6624736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 dirty="0">
                <a:solidFill>
                  <a:schemeClr val="bg1"/>
                </a:solidFill>
                <a:cs typeface="+mn-ea"/>
                <a:sym typeface="+mn-lt"/>
              </a:rPr>
              <a:t> </a:t>
            </a:r>
            <a:r>
              <a:rPr lang="zh-CN" altLang="en-US" sz="2400" b="1" dirty="0">
                <a:solidFill>
                  <a:schemeClr val="tx1"/>
                </a:solidFill>
                <a:cs typeface="+mn-ea"/>
                <a:sym typeface="+mn-lt"/>
              </a:rPr>
              <a:t>   </a:t>
            </a:r>
            <a:r>
              <a:rPr lang="zh-CN" altLang="en-US" sz="2800" kern="0" dirty="0">
                <a:solidFill>
                  <a:schemeClr val="tx1"/>
                </a:solidFill>
                <a:cs typeface="+mn-ea"/>
                <a:sym typeface="+mn-lt"/>
              </a:rPr>
              <a:t>如果，您是一颗沧桑的老树，那么，我愿是那会唱歌的百灵，日夜栖在您的枝头鸣叫，换回您的年轻，让您永远青翠。爸爸，我爱您！</a:t>
            </a:r>
            <a:endParaRPr lang="zh-CN" altLang="en-US" sz="2800" kern="0" dirty="0">
              <a:solidFill>
                <a:schemeClr val="tx1"/>
              </a:solidFill>
              <a:cs typeface="+mn-ea"/>
              <a:sym typeface="+mn-lt"/>
            </a:endParaRPr>
          </a:p>
        </p:txBody>
      </p:sp>
      <p:pic>
        <p:nvPicPr>
          <p:cNvPr id="5" name="图片 4" descr="G:\设计兼职素材\任务\任务\素材\51miz-E1122023-E09E2C8F.png51miz-E1122023-E09E2C8F"/>
          <p:cNvPicPr>
            <a:picLocks noChangeAspect="1"/>
          </p:cNvPicPr>
          <p:nvPr/>
        </p:nvPicPr>
        <p:blipFill>
          <a:blip r:embed="rId1" cstate="screen"/>
          <a:srcRect/>
          <a:stretch>
            <a:fillRect/>
          </a:stretch>
        </p:blipFill>
        <p:spPr>
          <a:xfrm>
            <a:off x="6390001" y="2210766"/>
            <a:ext cx="5965825" cy="447443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Tm="0">
        <p14:prism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图片 12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631613" y="555630"/>
            <a:ext cx="10928774" cy="5546648"/>
          </a:xfrm>
          <a:prstGeom prst="rect">
            <a:avLst/>
          </a:prstGeom>
        </p:spPr>
      </p:pic>
      <p:pic>
        <p:nvPicPr>
          <p:cNvPr id="9" name="图片 8" descr="G:\设计兼职素材\任务\任务\素材\图片1.png图片1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>
            <a:off x="-196215" y="1539875"/>
            <a:ext cx="2489200" cy="1786890"/>
          </a:xfrm>
          <a:prstGeom prst="rect">
            <a:avLst/>
          </a:prstGeom>
        </p:spPr>
      </p:pic>
      <p:pic>
        <p:nvPicPr>
          <p:cNvPr id="20" name="图片 19" descr="G:\设计兼职素材\任务\任务\素材\51miz-E803433-C2ADE717.png51miz-E803433-C2ADE717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>
            <a:off x="-76835" y="206375"/>
            <a:ext cx="1747520" cy="1659890"/>
          </a:xfrm>
          <a:prstGeom prst="rect">
            <a:avLst/>
          </a:prstGeom>
        </p:spPr>
      </p:pic>
      <p:pic>
        <p:nvPicPr>
          <p:cNvPr id="22" name="图片 21" descr="G:\设计兼职素材\任务\任务\素材\51miz-E751844-CDBBF9C6.png51miz-E751844-CDBBF9C6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>
          <a:xfrm rot="20244570">
            <a:off x="10240010" y="513715"/>
            <a:ext cx="1998345" cy="1998345"/>
          </a:xfrm>
          <a:prstGeom prst="rect">
            <a:avLst/>
          </a:prstGeom>
        </p:spPr>
      </p:pic>
      <p:pic>
        <p:nvPicPr>
          <p:cNvPr id="29" name="图片 28" descr="G:\设计兼职素材\任务\任务\素材\51miz-E1121192-6F84DF10.png51miz-E1121192-6F84DF10"/>
          <p:cNvPicPr>
            <a:picLocks noChangeAspect="1"/>
          </p:cNvPicPr>
          <p:nvPr/>
        </p:nvPicPr>
        <p:blipFill>
          <a:blip r:embed="rId5" cstate="screen"/>
          <a:srcRect/>
          <a:stretch>
            <a:fillRect/>
          </a:stretch>
        </p:blipFill>
        <p:spPr>
          <a:xfrm>
            <a:off x="1827530" y="790575"/>
            <a:ext cx="8773795" cy="5877560"/>
          </a:xfrm>
          <a:prstGeom prst="foldedCorner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Tm="9000"/>
    </mc:Choice>
    <mc:Fallback>
      <p:transition advTm="9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图片 12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631613" y="555630"/>
            <a:ext cx="10928774" cy="5546648"/>
          </a:xfrm>
          <a:prstGeom prst="rect">
            <a:avLst/>
          </a:prstGeom>
        </p:spPr>
      </p:pic>
      <p:pic>
        <p:nvPicPr>
          <p:cNvPr id="9" name="图片 8" descr="G:\设计兼职素材\任务\任务\素材\图片1.png图片1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 rot="900000">
            <a:off x="59690" y="715645"/>
            <a:ext cx="2186940" cy="1268730"/>
          </a:xfrm>
          <a:prstGeom prst="rect">
            <a:avLst/>
          </a:prstGeom>
        </p:spPr>
      </p:pic>
      <p:pic>
        <p:nvPicPr>
          <p:cNvPr id="20" name="图片 19" descr="G:\设计兼职素材\任务\任务\素材\51miz-E803433-C2ADE717.png51miz-E803433-C2ADE717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 rot="20160000">
            <a:off x="4424045" y="464820"/>
            <a:ext cx="1222375" cy="1160780"/>
          </a:xfrm>
          <a:prstGeom prst="rect">
            <a:avLst/>
          </a:prstGeom>
        </p:spPr>
      </p:pic>
      <p:pic>
        <p:nvPicPr>
          <p:cNvPr id="22" name="图片 21" descr="G:\设计兼职素材\任务\任务\素材\51miz-E751844-CDBBF9C6.png51miz-E751844-CDBBF9C6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>
          <a:xfrm rot="20244570">
            <a:off x="9943465" y="225425"/>
            <a:ext cx="2250440" cy="2250440"/>
          </a:xfrm>
          <a:prstGeom prst="rect">
            <a:avLst/>
          </a:prstGeom>
        </p:spPr>
      </p:pic>
      <p:pic>
        <p:nvPicPr>
          <p:cNvPr id="5" name="图片 4" descr="G:\设计兼职素材\任务\任务\素材\51miz-E745894-A140F867.png51miz-E745894-A140F867"/>
          <p:cNvPicPr>
            <a:picLocks noChangeAspect="1"/>
          </p:cNvPicPr>
          <p:nvPr/>
        </p:nvPicPr>
        <p:blipFill>
          <a:blip r:embed="rId5" cstate="screen"/>
          <a:srcRect/>
          <a:stretch>
            <a:fillRect/>
          </a:stretch>
        </p:blipFill>
        <p:spPr>
          <a:xfrm>
            <a:off x="1061720" y="2033905"/>
            <a:ext cx="4389120" cy="4824095"/>
          </a:xfrm>
          <a:prstGeom prst="rect">
            <a:avLst/>
          </a:prstGeom>
        </p:spPr>
      </p:pic>
      <p:sp>
        <p:nvSpPr>
          <p:cNvPr id="14" name="矩形 13"/>
          <p:cNvSpPr/>
          <p:nvPr/>
        </p:nvSpPr>
        <p:spPr>
          <a:xfrm>
            <a:off x="5829404" y="688336"/>
            <a:ext cx="2832886" cy="1323439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lvl="0" algn="ctr">
              <a:defRPr/>
            </a:pPr>
            <a:r>
              <a:rPr lang="zh-CN" altLang="en-US" sz="8000" dirty="0">
                <a:gradFill>
                  <a:gsLst>
                    <a:gs pos="0">
                      <a:srgbClr val="5595FF"/>
                    </a:gs>
                    <a:gs pos="100000">
                      <a:srgbClr val="825FFF"/>
                    </a:gs>
                  </a:gsLst>
                  <a:lin ang="5400000" scaled="1"/>
                </a:gradFill>
                <a:latin typeface="方正粗黑宋简体" panose="02000000000000000000" pitchFamily="2" charset="-122"/>
                <a:ea typeface="方正粗黑宋简体" panose="02000000000000000000" pitchFamily="2" charset="-122"/>
                <a:cs typeface="+mn-ea"/>
                <a:sym typeface="+mn-lt"/>
              </a:rPr>
              <a:t>目 录</a:t>
            </a:r>
            <a:endParaRPr lang="en-US" altLang="zh-CN" sz="8000" dirty="0">
              <a:gradFill>
                <a:gsLst>
                  <a:gs pos="0">
                    <a:srgbClr val="5595FF"/>
                  </a:gs>
                  <a:gs pos="100000">
                    <a:srgbClr val="825FFF"/>
                  </a:gs>
                </a:gsLst>
                <a:lin ang="5400000" scaled="1"/>
              </a:gradFill>
              <a:latin typeface="方正粗黑宋简体" panose="02000000000000000000" pitchFamily="2" charset="-122"/>
              <a:ea typeface="方正粗黑宋简体" panose="02000000000000000000" pitchFamily="2" charset="-122"/>
              <a:cs typeface="+mn-ea"/>
              <a:sym typeface="+mn-lt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5420995" y="2267585"/>
            <a:ext cx="4097020" cy="829945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lvl="0" algn="ctr">
              <a:defRPr/>
            </a:pPr>
            <a:r>
              <a:rPr lang="en-US" altLang="zh-CN" sz="4800" dirty="0">
                <a:gradFill>
                  <a:gsLst>
                    <a:gs pos="0">
                      <a:srgbClr val="5595FF"/>
                    </a:gs>
                    <a:gs pos="100000">
                      <a:srgbClr val="825FFF"/>
                    </a:gs>
                  </a:gsLst>
                  <a:lin ang="5400000" scaled="1"/>
                </a:gradFill>
                <a:latin typeface="方正粗黑宋简体" panose="02000000000000000000" pitchFamily="2" charset="-122"/>
                <a:ea typeface="方正粗黑宋简体" panose="02000000000000000000" pitchFamily="2" charset="-122"/>
                <a:cs typeface="+mn-ea"/>
                <a:sym typeface="+mn-lt"/>
              </a:rPr>
              <a:t>01</a:t>
            </a:r>
            <a:r>
              <a:rPr lang="zh-CN" altLang="en-US" sz="4800" dirty="0">
                <a:gradFill>
                  <a:gsLst>
                    <a:gs pos="0">
                      <a:srgbClr val="5595FF"/>
                    </a:gs>
                    <a:gs pos="100000">
                      <a:srgbClr val="825FFF"/>
                    </a:gs>
                  </a:gsLst>
                  <a:lin ang="5400000" scaled="1"/>
                </a:gradFill>
                <a:latin typeface="方正粗黑宋简体" panose="02000000000000000000" pitchFamily="2" charset="-122"/>
                <a:ea typeface="方正粗黑宋简体" panose="02000000000000000000" pitchFamily="2" charset="-122"/>
                <a:cs typeface="+mn-ea"/>
                <a:sym typeface="+mn-lt"/>
              </a:rPr>
              <a:t>：发展历史</a:t>
            </a:r>
            <a:endParaRPr lang="en-US" altLang="zh-CN" sz="4800" dirty="0">
              <a:gradFill>
                <a:gsLst>
                  <a:gs pos="0">
                    <a:srgbClr val="5595FF"/>
                  </a:gs>
                  <a:gs pos="100000">
                    <a:srgbClr val="825FFF"/>
                  </a:gs>
                </a:gsLst>
                <a:lin ang="5400000" scaled="1"/>
              </a:gradFill>
              <a:latin typeface="方正粗黑宋简体" panose="02000000000000000000" pitchFamily="2" charset="-122"/>
              <a:ea typeface="方正粗黑宋简体" panose="02000000000000000000" pitchFamily="2" charset="-122"/>
              <a:cs typeface="+mn-ea"/>
              <a:sym typeface="+mn-lt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5420360" y="3215640"/>
            <a:ext cx="4131310" cy="829945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lvl="0" algn="ctr">
              <a:defRPr/>
            </a:pPr>
            <a:r>
              <a:rPr lang="en-US" altLang="zh-CN" sz="4800" dirty="0">
                <a:gradFill>
                  <a:gsLst>
                    <a:gs pos="0">
                      <a:srgbClr val="5595FF"/>
                    </a:gs>
                    <a:gs pos="100000">
                      <a:srgbClr val="825FFF"/>
                    </a:gs>
                  </a:gsLst>
                  <a:lin ang="5400000" scaled="1"/>
                </a:gradFill>
                <a:latin typeface="方正粗黑宋简体" panose="02000000000000000000" pitchFamily="2" charset="-122"/>
                <a:ea typeface="方正粗黑宋简体" panose="02000000000000000000" pitchFamily="2" charset="-122"/>
                <a:cs typeface="+mn-ea"/>
                <a:sym typeface="+mn-lt"/>
              </a:rPr>
              <a:t>02</a:t>
            </a:r>
            <a:r>
              <a:rPr lang="zh-CN" altLang="en-US" sz="4800" dirty="0">
                <a:gradFill>
                  <a:gsLst>
                    <a:gs pos="0">
                      <a:srgbClr val="5595FF"/>
                    </a:gs>
                    <a:gs pos="100000">
                      <a:srgbClr val="825FFF"/>
                    </a:gs>
                  </a:gsLst>
                  <a:lin ang="5400000" scaled="1"/>
                </a:gradFill>
                <a:latin typeface="方正粗黑宋简体" panose="02000000000000000000" pitchFamily="2" charset="-122"/>
                <a:ea typeface="方正粗黑宋简体" panose="02000000000000000000" pitchFamily="2" charset="-122"/>
                <a:cs typeface="+mn-ea"/>
                <a:sym typeface="+mn-lt"/>
              </a:rPr>
              <a:t>：节日日期</a:t>
            </a:r>
            <a:endParaRPr lang="en-US" altLang="zh-CN" sz="4800" dirty="0">
              <a:gradFill>
                <a:gsLst>
                  <a:gs pos="0">
                    <a:srgbClr val="5595FF"/>
                  </a:gs>
                  <a:gs pos="100000">
                    <a:srgbClr val="825FFF"/>
                  </a:gs>
                </a:gsLst>
                <a:lin ang="5400000" scaled="1"/>
              </a:gradFill>
              <a:latin typeface="方正粗黑宋简体" panose="02000000000000000000" pitchFamily="2" charset="-122"/>
              <a:ea typeface="方正粗黑宋简体" panose="02000000000000000000" pitchFamily="2" charset="-122"/>
              <a:cs typeface="+mn-ea"/>
              <a:sym typeface="+mn-lt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5450840" y="4130675"/>
            <a:ext cx="4097020" cy="829945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lvl="0" algn="ctr">
              <a:defRPr/>
            </a:pPr>
            <a:r>
              <a:rPr lang="en-US" altLang="zh-CN" sz="4800" dirty="0">
                <a:gradFill>
                  <a:gsLst>
                    <a:gs pos="0">
                      <a:srgbClr val="5595FF"/>
                    </a:gs>
                    <a:gs pos="100000">
                      <a:srgbClr val="825FFF"/>
                    </a:gs>
                  </a:gsLst>
                  <a:lin ang="5400000" scaled="1"/>
                </a:gradFill>
                <a:latin typeface="方正粗黑宋简体" panose="02000000000000000000" pitchFamily="2" charset="-122"/>
                <a:ea typeface="方正粗黑宋简体" panose="02000000000000000000" pitchFamily="2" charset="-122"/>
                <a:cs typeface="+mn-ea"/>
                <a:sym typeface="+mn-lt"/>
              </a:rPr>
              <a:t>03</a:t>
            </a:r>
            <a:r>
              <a:rPr lang="zh-CN" altLang="en-US" sz="4800" dirty="0">
                <a:gradFill>
                  <a:gsLst>
                    <a:gs pos="0">
                      <a:srgbClr val="5595FF"/>
                    </a:gs>
                    <a:gs pos="100000">
                      <a:srgbClr val="825FFF"/>
                    </a:gs>
                  </a:gsLst>
                  <a:lin ang="5400000" scaled="1"/>
                </a:gradFill>
                <a:latin typeface="方正粗黑宋简体" panose="02000000000000000000" pitchFamily="2" charset="-122"/>
                <a:ea typeface="方正粗黑宋简体" panose="02000000000000000000" pitchFamily="2" charset="-122"/>
                <a:cs typeface="+mn-ea"/>
                <a:sym typeface="+mn-lt"/>
              </a:rPr>
              <a:t>：活动内容</a:t>
            </a:r>
            <a:endParaRPr lang="en-US" altLang="zh-CN" sz="4800" dirty="0">
              <a:gradFill>
                <a:gsLst>
                  <a:gs pos="0">
                    <a:srgbClr val="5595FF"/>
                  </a:gs>
                  <a:gs pos="100000">
                    <a:srgbClr val="825FFF"/>
                  </a:gs>
                </a:gsLst>
                <a:lin ang="5400000" scaled="1"/>
              </a:gradFill>
              <a:latin typeface="方正粗黑宋简体" panose="02000000000000000000" pitchFamily="2" charset="-122"/>
              <a:ea typeface="方正粗黑宋简体" panose="02000000000000000000" pitchFamily="2" charset="-122"/>
              <a:cs typeface="+mn-ea"/>
              <a:sym typeface="+mn-lt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5330190" y="5103495"/>
            <a:ext cx="4336415" cy="829945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lvl="0" algn="ctr">
              <a:defRPr/>
            </a:pPr>
            <a:r>
              <a:rPr lang="en-US" altLang="zh-CN" sz="4800" dirty="0">
                <a:gradFill>
                  <a:gsLst>
                    <a:gs pos="0">
                      <a:srgbClr val="5595FF"/>
                    </a:gs>
                    <a:gs pos="100000">
                      <a:srgbClr val="825FFF"/>
                    </a:gs>
                  </a:gsLst>
                  <a:lin ang="5400000" scaled="1"/>
                </a:gradFill>
                <a:latin typeface="方正粗黑宋简体" panose="02000000000000000000" pitchFamily="2" charset="-122"/>
                <a:ea typeface="方正粗黑宋简体" panose="02000000000000000000" pitchFamily="2" charset="-122"/>
                <a:cs typeface="+mn-ea"/>
                <a:sym typeface="+mn-lt"/>
              </a:rPr>
              <a:t>04</a:t>
            </a:r>
            <a:r>
              <a:rPr lang="zh-CN" altLang="en-US" sz="4800" dirty="0">
                <a:gradFill>
                  <a:gsLst>
                    <a:gs pos="0">
                      <a:srgbClr val="5595FF"/>
                    </a:gs>
                    <a:gs pos="100000">
                      <a:srgbClr val="825FFF"/>
                    </a:gs>
                  </a:gsLst>
                  <a:lin ang="5400000" scaled="1"/>
                </a:gradFill>
                <a:latin typeface="方正粗黑宋简体" panose="02000000000000000000" pitchFamily="2" charset="-122"/>
                <a:ea typeface="方正粗黑宋简体" panose="02000000000000000000" pitchFamily="2" charset="-122"/>
                <a:cs typeface="+mn-ea"/>
                <a:sym typeface="+mn-lt"/>
              </a:rPr>
              <a:t>：社会文化</a:t>
            </a:r>
            <a:endParaRPr lang="en-US" altLang="zh-CN" sz="4800" dirty="0">
              <a:gradFill>
                <a:gsLst>
                  <a:gs pos="0">
                    <a:srgbClr val="5595FF"/>
                  </a:gs>
                  <a:gs pos="100000">
                    <a:srgbClr val="825FFF"/>
                  </a:gs>
                </a:gsLst>
                <a:lin ang="5400000" scaled="1"/>
              </a:gradFill>
              <a:latin typeface="方正粗黑宋简体" panose="02000000000000000000" pitchFamily="2" charset="-122"/>
              <a:ea typeface="方正粗黑宋简体" panose="02000000000000000000" pitchFamily="2" charset="-122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2000" advTm="0">
        <p15:prstTrans prst="wind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500"/>
                            </p:stCondLst>
                            <p:childTnLst>
                              <p:par>
                                <p:cTn id="3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500"/>
                            </p:stCondLst>
                            <p:childTnLst>
                              <p:par>
                                <p:cTn id="4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bldLvl="0" animBg="1"/>
      <p:bldP spid="18" grpId="0" bldLvl="0" animBg="1"/>
      <p:bldP spid="21" grpId="0" bldLvl="0" animBg="1"/>
      <p:bldP spid="23" grpId="0" bldLvl="0" animBg="1"/>
      <p:bldP spid="24" grpId="0" bldLvl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图片 12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631613" y="555630"/>
            <a:ext cx="10928774" cy="5546648"/>
          </a:xfrm>
          <a:prstGeom prst="rect">
            <a:avLst/>
          </a:prstGeom>
        </p:spPr>
      </p:pic>
      <p:pic>
        <p:nvPicPr>
          <p:cNvPr id="9" name="图片 8" descr="G:\设计兼职素材\任务\任务\素材\图片1.png图片1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>
            <a:off x="-226695" y="781050"/>
            <a:ext cx="2475865" cy="1143635"/>
          </a:xfrm>
          <a:prstGeom prst="rect">
            <a:avLst/>
          </a:prstGeom>
        </p:spPr>
      </p:pic>
      <p:pic>
        <p:nvPicPr>
          <p:cNvPr id="20" name="图片 19" descr="G:\设计兼职素材\任务\任务\素材\51miz-E207610-7D19DC97.png51miz-E207610-7D19DC97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 rot="1440000">
            <a:off x="4279900" y="386080"/>
            <a:ext cx="860425" cy="1425575"/>
          </a:xfrm>
          <a:prstGeom prst="rect">
            <a:avLst/>
          </a:prstGeom>
        </p:spPr>
      </p:pic>
      <p:pic>
        <p:nvPicPr>
          <p:cNvPr id="22" name="图片 21" descr="G:\设计兼职素材\任务\任务\素材\51miz-E751844-CDBBF9C6.png51miz-E751844-CDBBF9C6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>
          <a:xfrm rot="20244570">
            <a:off x="10193020" y="376555"/>
            <a:ext cx="1951355" cy="195135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5" cstate="screen"/>
          <a:srcRect/>
          <a:stretch>
            <a:fillRect/>
          </a:stretch>
        </p:blipFill>
        <p:spPr>
          <a:xfrm>
            <a:off x="1482043" y="914922"/>
            <a:ext cx="3910834" cy="3910834"/>
          </a:xfrm>
          <a:prstGeom prst="rect">
            <a:avLst/>
          </a:prstGeom>
        </p:spPr>
      </p:pic>
      <p:sp>
        <p:nvSpPr>
          <p:cNvPr id="25" name="TextBox 7"/>
          <p:cNvSpPr txBox="1"/>
          <p:nvPr/>
        </p:nvSpPr>
        <p:spPr bwMode="auto">
          <a:xfrm>
            <a:off x="5132083" y="1774767"/>
            <a:ext cx="5094686" cy="853637"/>
          </a:xfrm>
          <a:prstGeom prst="rect">
            <a:avLst/>
          </a:prstGeom>
          <a:noFill/>
        </p:spPr>
        <p:txBody>
          <a:bodyPr wrap="square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9600" i="0" u="none" strike="noStrike" kern="0" cap="none" spc="0" normalizeH="0" baseline="0" noProof="0" dirty="0">
                <a:ln w="22225">
                  <a:noFill/>
                  <a:prstDash val="solid"/>
                </a:ln>
                <a:gradFill>
                  <a:gsLst>
                    <a:gs pos="0">
                      <a:srgbClr val="5595FF"/>
                    </a:gs>
                    <a:gs pos="100000">
                      <a:srgbClr val="825FFF"/>
                    </a:gs>
                  </a:gsLst>
                  <a:lin ang="5400000" scaled="1"/>
                </a:gradFill>
                <a:uLnTx/>
                <a:uFillTx/>
                <a:latin typeface="方正粗黑宋简体" panose="02000000000000000000" pitchFamily="2" charset="-122"/>
                <a:ea typeface="方正粗黑宋简体" panose="02000000000000000000" pitchFamily="2" charset="-122"/>
                <a:cs typeface="+mn-ea"/>
                <a:sym typeface="+mn-lt"/>
              </a:rPr>
              <a:t>发展历史</a:t>
            </a:r>
            <a:endParaRPr kumimoji="0" lang="zh-CN" altLang="en-US" sz="9600" i="0" u="none" strike="noStrike" kern="0" cap="none" spc="0" normalizeH="0" baseline="0" noProof="0" dirty="0">
              <a:ln w="22225">
                <a:noFill/>
                <a:prstDash val="solid"/>
              </a:ln>
              <a:gradFill>
                <a:gsLst>
                  <a:gs pos="0">
                    <a:srgbClr val="5595FF"/>
                  </a:gs>
                  <a:gs pos="100000">
                    <a:srgbClr val="825FFF"/>
                  </a:gs>
                </a:gsLst>
                <a:lin ang="5400000" scaled="1"/>
              </a:gradFill>
              <a:uLnTx/>
              <a:uFillTx/>
              <a:latin typeface="方正粗黑宋简体" panose="02000000000000000000" pitchFamily="2" charset="-122"/>
              <a:ea typeface="方正粗黑宋简体" panose="02000000000000000000" pitchFamily="2" charset="-122"/>
              <a:cs typeface="+mn-ea"/>
              <a:sym typeface="+mn-lt"/>
            </a:endParaRPr>
          </a:p>
        </p:txBody>
      </p:sp>
      <p:sp>
        <p:nvSpPr>
          <p:cNvPr id="26" name="TextBox 7"/>
          <p:cNvSpPr txBox="1"/>
          <p:nvPr/>
        </p:nvSpPr>
        <p:spPr bwMode="auto">
          <a:xfrm>
            <a:off x="1056171" y="2208994"/>
            <a:ext cx="4762578" cy="853637"/>
          </a:xfrm>
          <a:prstGeom prst="rect">
            <a:avLst/>
          </a:prstGeom>
          <a:noFill/>
        </p:spPr>
        <p:txBody>
          <a:bodyPr wrap="square">
            <a:noAutofit/>
          </a:bodyPr>
          <a:lstStyle>
            <a:defPPr>
              <a:defRPr lang="zh-CN"/>
            </a:defPPr>
            <a:lvl1pPr marR="0" lv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9600" i="0" u="none" strike="noStrike" kern="0" cap="none" spc="0" normalizeH="0" baseline="0">
                <a:ln w="22225">
                  <a:noFill/>
                  <a:prstDash val="solid"/>
                </a:ln>
                <a:gradFill>
                  <a:gsLst>
                    <a:gs pos="0">
                      <a:srgbClr val="5595FF"/>
                    </a:gs>
                    <a:gs pos="100000">
                      <a:srgbClr val="825FFF"/>
                    </a:gs>
                  </a:gsLst>
                  <a:lin ang="5400000" scaled="1"/>
                </a:gradFill>
                <a:uLnTx/>
                <a:uFillTx/>
                <a:latin typeface="方正粗黑宋简体" panose="02000000000000000000" pitchFamily="2" charset="-122"/>
                <a:ea typeface="方正粗黑宋简体" panose="02000000000000000000" pitchFamily="2" charset="-122"/>
                <a:cs typeface="+mn-ea"/>
              </a:defRPr>
            </a:lvl1pPr>
          </a:lstStyle>
          <a:p>
            <a:r>
              <a:rPr lang="en-US" altLang="zh-CN" dirty="0">
                <a:sym typeface="+mn-lt"/>
              </a:rPr>
              <a:t>01</a:t>
            </a:r>
            <a:endParaRPr lang="zh-CN" altLang="en-US" dirty="0">
              <a:sym typeface="+mn-lt"/>
            </a:endParaRPr>
          </a:p>
        </p:txBody>
      </p:sp>
      <p:grpSp>
        <p:nvGrpSpPr>
          <p:cNvPr id="21" name="组合 20"/>
          <p:cNvGrpSpPr/>
          <p:nvPr/>
        </p:nvGrpSpPr>
        <p:grpSpPr>
          <a:xfrm>
            <a:off x="-775335" y="4826000"/>
            <a:ext cx="13920470" cy="2201545"/>
            <a:chOff x="-903" y="7694"/>
            <a:chExt cx="21922" cy="3467"/>
          </a:xfrm>
        </p:grpSpPr>
        <p:pic>
          <p:nvPicPr>
            <p:cNvPr id="10" name="图片 9" descr="G:\设计兼职素材\任务\任务\素材\51miz-E477672-39714523.png51miz-E477672-39714523"/>
            <p:cNvPicPr>
              <a:picLocks noChangeAspect="1"/>
            </p:cNvPicPr>
            <p:nvPr/>
          </p:nvPicPr>
          <p:blipFill>
            <a:blip r:embed="rId6" cstate="screen"/>
            <a:srcRect/>
            <a:stretch>
              <a:fillRect/>
            </a:stretch>
          </p:blipFill>
          <p:spPr>
            <a:xfrm>
              <a:off x="14669" y="7707"/>
              <a:ext cx="6351" cy="3455"/>
            </a:xfrm>
            <a:prstGeom prst="rect">
              <a:avLst/>
            </a:prstGeom>
          </p:spPr>
        </p:pic>
        <p:pic>
          <p:nvPicPr>
            <p:cNvPr id="11" name="图片 10" descr="G:\设计兼职素材\任务\任务\素材\51miz-E477672-39714523.png51miz-E477672-39714523"/>
            <p:cNvPicPr>
              <a:picLocks noChangeAspect="1"/>
            </p:cNvPicPr>
            <p:nvPr/>
          </p:nvPicPr>
          <p:blipFill>
            <a:blip r:embed="rId6" cstate="screen"/>
            <a:srcRect/>
            <a:stretch>
              <a:fillRect/>
            </a:stretch>
          </p:blipFill>
          <p:spPr>
            <a:xfrm>
              <a:off x="-903" y="7707"/>
              <a:ext cx="6351" cy="3455"/>
            </a:xfrm>
            <a:prstGeom prst="rect">
              <a:avLst/>
            </a:prstGeom>
          </p:spPr>
        </p:pic>
        <p:pic>
          <p:nvPicPr>
            <p:cNvPr id="12" name="图片 11" descr="G:\设计兼职素材\任务\任务\素材\51miz-E477672-39714523.png51miz-E477672-39714523"/>
            <p:cNvPicPr>
              <a:picLocks noChangeAspect="1"/>
            </p:cNvPicPr>
            <p:nvPr/>
          </p:nvPicPr>
          <p:blipFill>
            <a:blip r:embed="rId6" cstate="screen"/>
            <a:srcRect/>
            <a:stretch>
              <a:fillRect/>
            </a:stretch>
          </p:blipFill>
          <p:spPr>
            <a:xfrm>
              <a:off x="6957" y="7707"/>
              <a:ext cx="6351" cy="3455"/>
            </a:xfrm>
            <a:prstGeom prst="rect">
              <a:avLst/>
            </a:prstGeom>
          </p:spPr>
        </p:pic>
        <p:pic>
          <p:nvPicPr>
            <p:cNvPr id="14" name="图片 13" descr="G:\设计兼职素材\任务\任务\素材\51miz-E477672-39714523.png51miz-E477672-39714523"/>
            <p:cNvPicPr>
              <a:picLocks noChangeAspect="1"/>
            </p:cNvPicPr>
            <p:nvPr/>
          </p:nvPicPr>
          <p:blipFill>
            <a:blip r:embed="rId6" cstate="screen"/>
            <a:srcRect/>
            <a:stretch>
              <a:fillRect/>
            </a:stretch>
          </p:blipFill>
          <p:spPr>
            <a:xfrm>
              <a:off x="4110" y="7707"/>
              <a:ext cx="6351" cy="3455"/>
            </a:xfrm>
            <a:prstGeom prst="rect">
              <a:avLst/>
            </a:prstGeom>
          </p:spPr>
        </p:pic>
        <p:pic>
          <p:nvPicPr>
            <p:cNvPr id="16" name="图片 15" descr="G:\设计兼职素材\任务\任务\素材\51miz-E477672-39714523.png51miz-E477672-39714523"/>
            <p:cNvPicPr>
              <a:picLocks noChangeAspect="1"/>
            </p:cNvPicPr>
            <p:nvPr/>
          </p:nvPicPr>
          <p:blipFill>
            <a:blip r:embed="rId6" cstate="screen"/>
            <a:srcRect/>
            <a:stretch>
              <a:fillRect/>
            </a:stretch>
          </p:blipFill>
          <p:spPr>
            <a:xfrm>
              <a:off x="1377" y="7694"/>
              <a:ext cx="6351" cy="3455"/>
            </a:xfrm>
            <a:prstGeom prst="rect">
              <a:avLst/>
            </a:prstGeom>
          </p:spPr>
        </p:pic>
      </p:grpSp>
      <p:pic>
        <p:nvPicPr>
          <p:cNvPr id="5" name="图片 4" descr="G:\设计兼职素材\任务\任务\素材\51miz-E745894-A140F867.png51miz-E745894-A140F867"/>
          <p:cNvPicPr>
            <a:picLocks noChangeAspect="1"/>
          </p:cNvPicPr>
          <p:nvPr/>
        </p:nvPicPr>
        <p:blipFill>
          <a:blip r:embed="rId7" cstate="screen"/>
          <a:srcRect/>
          <a:stretch>
            <a:fillRect/>
          </a:stretch>
        </p:blipFill>
        <p:spPr>
          <a:xfrm>
            <a:off x="6362065" y="1969135"/>
            <a:ext cx="4888865" cy="488886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2000" advTm="0">
        <p15:prstTrans prst="wind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4500"/>
                            </p:stCondLst>
                            <p:childTnLst>
                              <p:par>
                                <p:cTn id="3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000"/>
                            </p:stCondLst>
                            <p:childTnLst>
                              <p:par>
                                <p:cTn id="4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2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335280" y="325120"/>
            <a:ext cx="11419840" cy="6207760"/>
          </a:xfrm>
          <a:prstGeom prst="rect">
            <a:avLst/>
          </a:prstGeom>
          <a:solidFill>
            <a:schemeClr val="bg1">
              <a:alpha val="4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436880" y="387476"/>
            <a:ext cx="249619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3200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5595FF"/>
                    </a:gs>
                    <a:gs pos="100000">
                      <a:srgbClr val="825FFF"/>
                    </a:gs>
                  </a:gsLst>
                  <a:lin ang="5400000" scaled="1"/>
                </a:gradFill>
                <a:uLnTx/>
                <a:uFillTx/>
                <a:cs typeface="+mn-ea"/>
                <a:sym typeface="+mn-lt"/>
              </a:rPr>
              <a:t>01 </a:t>
            </a:r>
            <a:r>
              <a:rPr kumimoji="0" lang="zh-CN" altLang="en-US" sz="3200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5595FF"/>
                    </a:gs>
                    <a:gs pos="100000">
                      <a:srgbClr val="825FFF"/>
                    </a:gs>
                  </a:gsLst>
                  <a:lin ang="5400000" scaled="1"/>
                </a:gradFill>
                <a:uLnTx/>
                <a:uFillTx/>
                <a:cs typeface="+mn-ea"/>
                <a:sym typeface="+mn-lt"/>
              </a:rPr>
              <a:t>发展历史</a:t>
            </a:r>
            <a:endParaRPr kumimoji="0" lang="zh-CN" altLang="en-US" sz="3200" i="0" u="none" strike="noStrike" kern="1200" cap="none" spc="0" normalizeH="0" baseline="0" noProof="0" dirty="0">
              <a:ln>
                <a:noFill/>
              </a:ln>
              <a:gradFill>
                <a:gsLst>
                  <a:gs pos="0">
                    <a:srgbClr val="5595FF"/>
                  </a:gs>
                  <a:gs pos="100000">
                    <a:srgbClr val="825FFF"/>
                  </a:gs>
                </a:gsLst>
                <a:lin ang="5400000" scaled="1"/>
              </a:gradFill>
              <a:uLnTx/>
              <a:uFillTx/>
              <a:cs typeface="+mn-ea"/>
              <a:sym typeface="+mn-lt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106835" y="2010564"/>
            <a:ext cx="5375245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b="1" dirty="0">
                <a:solidFill>
                  <a:schemeClr val="tx1"/>
                </a:solidFill>
                <a:cs typeface="+mn-ea"/>
                <a:sym typeface="+mn-lt"/>
              </a:rPr>
              <a:t>         父亲节并非“泊来”的节日，中国也有自己的父亲节，中国的父亲节起源，要追溯到民国时期，</a:t>
            </a:r>
            <a:r>
              <a:rPr lang="en-US" altLang="zh-CN" sz="2000" b="1" dirty="0">
                <a:solidFill>
                  <a:schemeClr val="tx1"/>
                </a:solidFill>
                <a:cs typeface="+mn-ea"/>
                <a:sym typeface="+mn-lt"/>
              </a:rPr>
              <a:t>1945</a:t>
            </a:r>
            <a:r>
              <a:rPr lang="zh-CN" altLang="en-US" sz="2000" b="1" dirty="0">
                <a:solidFill>
                  <a:schemeClr val="tx1"/>
                </a:solidFill>
                <a:cs typeface="+mn-ea"/>
                <a:sym typeface="+mn-lt"/>
              </a:rPr>
              <a:t>年</a:t>
            </a:r>
            <a:r>
              <a:rPr lang="en-US" altLang="zh-CN" sz="2000" b="1" dirty="0">
                <a:solidFill>
                  <a:schemeClr val="tx1"/>
                </a:solidFill>
                <a:cs typeface="+mn-ea"/>
                <a:sym typeface="+mn-lt"/>
              </a:rPr>
              <a:t>8</a:t>
            </a:r>
            <a:r>
              <a:rPr lang="zh-CN" altLang="en-US" sz="2000" b="1" dirty="0">
                <a:solidFill>
                  <a:schemeClr val="tx1"/>
                </a:solidFill>
                <a:cs typeface="+mn-ea"/>
                <a:sym typeface="+mn-lt"/>
              </a:rPr>
              <a:t>月</a:t>
            </a:r>
            <a:r>
              <a:rPr lang="en-US" altLang="zh-CN" sz="2000" b="1" dirty="0">
                <a:solidFill>
                  <a:schemeClr val="tx1"/>
                </a:solidFill>
                <a:cs typeface="+mn-ea"/>
                <a:sym typeface="+mn-lt"/>
              </a:rPr>
              <a:t>8</a:t>
            </a:r>
            <a:r>
              <a:rPr lang="zh-CN" altLang="en-US" sz="2000" b="1" dirty="0">
                <a:solidFill>
                  <a:schemeClr val="tx1"/>
                </a:solidFill>
                <a:cs typeface="+mn-ea"/>
                <a:sym typeface="+mn-lt"/>
              </a:rPr>
              <a:t>日，上海发起了庆祝父亲节的活动，市民立即响应，抗日战争胜利后，上海市各界名流，联名请上海市政府转呈中央政府，定“爸爸 ”谐音的</a:t>
            </a:r>
            <a:r>
              <a:rPr lang="en-US" altLang="zh-CN" sz="2000" b="1" dirty="0">
                <a:solidFill>
                  <a:schemeClr val="tx1"/>
                </a:solidFill>
                <a:cs typeface="+mn-ea"/>
                <a:sym typeface="+mn-lt"/>
              </a:rPr>
              <a:t>8</a:t>
            </a:r>
            <a:r>
              <a:rPr lang="zh-CN" altLang="en-US" sz="2000" b="1" dirty="0">
                <a:solidFill>
                  <a:schemeClr val="tx1"/>
                </a:solidFill>
                <a:cs typeface="+mn-ea"/>
                <a:sym typeface="+mn-lt"/>
              </a:rPr>
              <a:t>月</a:t>
            </a:r>
            <a:r>
              <a:rPr lang="en-US" altLang="zh-CN" sz="2000" b="1" dirty="0">
                <a:solidFill>
                  <a:schemeClr val="tx1"/>
                </a:solidFill>
                <a:cs typeface="+mn-ea"/>
                <a:sym typeface="+mn-lt"/>
              </a:rPr>
              <a:t>8</a:t>
            </a:r>
            <a:r>
              <a:rPr lang="zh-CN" altLang="en-US" sz="2000" b="1" dirty="0">
                <a:solidFill>
                  <a:schemeClr val="tx1"/>
                </a:solidFill>
                <a:cs typeface="+mn-ea"/>
                <a:sym typeface="+mn-lt"/>
              </a:rPr>
              <a:t>日为全国性的父亲节，在父亲节这天，人们佩带鲜花，表达对父亲的敬重和思念。</a:t>
            </a:r>
            <a:r>
              <a:rPr lang="zh-CN" altLang="en-US" sz="2000" b="1" baseline="30000" dirty="0">
                <a:solidFill>
                  <a:schemeClr val="tx1"/>
                </a:solidFill>
                <a:cs typeface="+mn-ea"/>
                <a:sym typeface="+mn-lt"/>
              </a:rPr>
              <a:t> </a:t>
            </a:r>
            <a:endParaRPr lang="zh-CN" altLang="en-US" sz="2000" b="1" baseline="30000" dirty="0">
              <a:solidFill>
                <a:schemeClr val="tx1"/>
              </a:solidFill>
              <a:cs typeface="+mn-ea"/>
              <a:sym typeface="+mn-lt"/>
            </a:endParaRPr>
          </a:p>
        </p:txBody>
      </p:sp>
      <p:pic>
        <p:nvPicPr>
          <p:cNvPr id="5" name="图片 4" descr="G:\设计兼职素材\任务\任务\素材\51miz-E1020627-D094B02F.png51miz-E1020627-D094B02F"/>
          <p:cNvPicPr>
            <a:picLocks noChangeAspect="1"/>
          </p:cNvPicPr>
          <p:nvPr/>
        </p:nvPicPr>
        <p:blipFill>
          <a:blip r:embed="rId1" cstate="screen"/>
          <a:srcRect/>
          <a:stretch>
            <a:fillRect/>
          </a:stretch>
        </p:blipFill>
        <p:spPr>
          <a:xfrm>
            <a:off x="5987522" y="758256"/>
            <a:ext cx="5904865" cy="5904891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2000" advTm="0">
        <p15:prstTrans prst="drape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335280" y="325120"/>
            <a:ext cx="11419840" cy="6207760"/>
          </a:xfrm>
          <a:prstGeom prst="rect">
            <a:avLst/>
          </a:prstGeom>
          <a:solidFill>
            <a:schemeClr val="bg1">
              <a:alpha val="4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436880" y="387476"/>
            <a:ext cx="249619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3200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5595FF"/>
                    </a:gs>
                    <a:gs pos="100000">
                      <a:srgbClr val="825FFF"/>
                    </a:gs>
                  </a:gsLst>
                  <a:lin ang="5400000" scaled="1"/>
                </a:gradFill>
                <a:uLnTx/>
                <a:uFillTx/>
                <a:cs typeface="+mn-ea"/>
                <a:sym typeface="+mn-lt"/>
              </a:rPr>
              <a:t>01 </a:t>
            </a:r>
            <a:r>
              <a:rPr kumimoji="0" lang="zh-CN" altLang="en-US" sz="3200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5595FF"/>
                    </a:gs>
                    <a:gs pos="100000">
                      <a:srgbClr val="825FFF"/>
                    </a:gs>
                  </a:gsLst>
                  <a:lin ang="5400000" scaled="1"/>
                </a:gradFill>
                <a:uLnTx/>
                <a:uFillTx/>
                <a:cs typeface="+mn-ea"/>
                <a:sym typeface="+mn-lt"/>
              </a:rPr>
              <a:t>发展历史</a:t>
            </a:r>
            <a:endParaRPr kumimoji="0" lang="zh-CN" altLang="en-US" sz="3200" i="0" u="none" strike="noStrike" kern="1200" cap="none" spc="0" normalizeH="0" baseline="0" noProof="0" dirty="0">
              <a:ln>
                <a:noFill/>
              </a:ln>
              <a:gradFill>
                <a:gsLst>
                  <a:gs pos="0">
                    <a:srgbClr val="5595FF"/>
                  </a:gs>
                  <a:gs pos="100000">
                    <a:srgbClr val="825FFF"/>
                  </a:gs>
                </a:gsLst>
                <a:lin ang="5400000" scaled="1"/>
              </a:gradFill>
              <a:uLnTx/>
              <a:uFillTx/>
              <a:cs typeface="+mn-ea"/>
              <a:sym typeface="+mn-lt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862271" y="1300830"/>
            <a:ext cx="5375245" cy="46738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000"/>
              </a:lnSpc>
            </a:pPr>
            <a:r>
              <a:rPr lang="zh-CN" altLang="en-US" b="1" dirty="0">
                <a:solidFill>
                  <a:schemeClr val="tx1"/>
                </a:solidFill>
                <a:cs typeface="+mn-ea"/>
                <a:sym typeface="+mn-lt"/>
              </a:rPr>
              <a:t>         </a:t>
            </a:r>
            <a:r>
              <a:rPr lang="zh-CN" altLang="en-US" sz="2000" dirty="0">
                <a:solidFill>
                  <a:schemeClr val="tx1"/>
                </a:solidFill>
                <a:cs typeface="+mn-ea"/>
                <a:sym typeface="+mn-lt"/>
              </a:rPr>
              <a:t>时为</a:t>
            </a:r>
            <a:r>
              <a:rPr lang="en-US" altLang="zh-CN" sz="2000" dirty="0">
                <a:solidFill>
                  <a:schemeClr val="tx1"/>
                </a:solidFill>
                <a:cs typeface="+mn-ea"/>
                <a:sym typeface="+mn-lt"/>
              </a:rPr>
              <a:t>1945</a:t>
            </a:r>
            <a:r>
              <a:rPr lang="zh-CN" altLang="en-US" sz="2000" dirty="0">
                <a:solidFill>
                  <a:schemeClr val="tx1"/>
                </a:solidFill>
                <a:cs typeface="+mn-ea"/>
                <a:sym typeface="+mn-lt"/>
              </a:rPr>
              <a:t>年</a:t>
            </a:r>
            <a:r>
              <a:rPr lang="en-US" altLang="zh-CN" sz="2000" dirty="0">
                <a:solidFill>
                  <a:schemeClr val="tx1"/>
                </a:solidFill>
                <a:cs typeface="+mn-ea"/>
                <a:sym typeface="+mn-lt"/>
              </a:rPr>
              <a:t>8</a:t>
            </a:r>
            <a:r>
              <a:rPr lang="zh-CN" altLang="en-US" sz="2000" dirty="0">
                <a:solidFill>
                  <a:schemeClr val="tx1"/>
                </a:solidFill>
                <a:cs typeface="+mn-ea"/>
                <a:sym typeface="+mn-lt"/>
              </a:rPr>
              <a:t>月</a:t>
            </a:r>
            <a:r>
              <a:rPr lang="en-US" altLang="zh-CN" sz="2000" dirty="0">
                <a:solidFill>
                  <a:schemeClr val="tx1"/>
                </a:solidFill>
                <a:cs typeface="+mn-ea"/>
                <a:sym typeface="+mn-lt"/>
              </a:rPr>
              <a:t>6</a:t>
            </a:r>
            <a:r>
              <a:rPr lang="zh-CN" altLang="en-US" sz="2000" dirty="0">
                <a:solidFill>
                  <a:schemeClr val="tx1"/>
                </a:solidFill>
                <a:cs typeface="+mn-ea"/>
                <a:sym typeface="+mn-lt"/>
              </a:rPr>
              <a:t>日，上海</a:t>
            </a:r>
            <a:r>
              <a:rPr lang="en-US" altLang="zh-CN" sz="2000" dirty="0">
                <a:solidFill>
                  <a:schemeClr val="tx1"/>
                </a:solidFill>
                <a:cs typeface="+mn-ea"/>
                <a:sym typeface="+mn-lt"/>
              </a:rPr>
              <a:t>《</a:t>
            </a:r>
            <a:r>
              <a:rPr lang="zh-CN" altLang="en-US" sz="2000" dirty="0">
                <a:solidFill>
                  <a:schemeClr val="tx1"/>
                </a:solidFill>
                <a:cs typeface="+mn-ea"/>
                <a:sym typeface="+mn-lt"/>
              </a:rPr>
              <a:t>申报</a:t>
            </a:r>
            <a:r>
              <a:rPr lang="en-US" altLang="zh-CN" sz="2000" dirty="0">
                <a:solidFill>
                  <a:schemeClr val="tx1"/>
                </a:solidFill>
                <a:cs typeface="+mn-ea"/>
                <a:sym typeface="+mn-lt"/>
              </a:rPr>
              <a:t>》</a:t>
            </a:r>
            <a:r>
              <a:rPr lang="zh-CN" altLang="en-US" sz="2000" dirty="0">
                <a:solidFill>
                  <a:schemeClr val="tx1"/>
                </a:solidFill>
                <a:cs typeface="+mn-ea"/>
                <a:sym typeface="+mn-lt"/>
              </a:rPr>
              <a:t>刊文</a:t>
            </a:r>
            <a:r>
              <a:rPr lang="en-US" altLang="zh-CN" sz="2000" dirty="0">
                <a:solidFill>
                  <a:schemeClr val="tx1"/>
                </a:solidFill>
                <a:cs typeface="+mn-ea"/>
                <a:sym typeface="+mn-lt"/>
              </a:rPr>
              <a:t>《</a:t>
            </a:r>
            <a:r>
              <a:rPr lang="zh-CN" altLang="en-US" sz="2000" dirty="0">
                <a:solidFill>
                  <a:schemeClr val="tx1"/>
                </a:solidFill>
                <a:cs typeface="+mn-ea"/>
                <a:sym typeface="+mn-lt"/>
              </a:rPr>
              <a:t>八八父亲节缘起</a:t>
            </a:r>
            <a:r>
              <a:rPr lang="en-US" altLang="zh-CN" sz="2000" dirty="0">
                <a:solidFill>
                  <a:schemeClr val="tx1"/>
                </a:solidFill>
                <a:cs typeface="+mn-ea"/>
                <a:sym typeface="+mn-lt"/>
              </a:rPr>
              <a:t>》</a:t>
            </a:r>
            <a:r>
              <a:rPr lang="zh-CN" altLang="en-US" sz="2000" dirty="0">
                <a:solidFill>
                  <a:schemeClr val="tx1"/>
                </a:solidFill>
                <a:cs typeface="+mn-ea"/>
                <a:sym typeface="+mn-lt"/>
              </a:rPr>
              <a:t>。文章称：美国为纪念欧战中阵亡将士的妻与母，曾发起创立母亲节。而今，中国也应该发起创立自己的父亲节。因“父”字形同“八八”，且“八八”读音也与“爸爸”相同，故号召上海市民，一同来过“八八父亲节”。当时，日军虽败局已定，但尚未投降，上海仍在其控制之下，这一倡议“暗中表示怀念祖国之意”，实有风险。文章末尾，公开署名的首倡者共</a:t>
            </a:r>
            <a:r>
              <a:rPr lang="en-US" altLang="zh-CN" sz="2000" dirty="0">
                <a:solidFill>
                  <a:schemeClr val="tx1"/>
                </a:solidFill>
                <a:cs typeface="+mn-ea"/>
                <a:sym typeface="+mn-lt"/>
              </a:rPr>
              <a:t>10</a:t>
            </a:r>
            <a:r>
              <a:rPr lang="zh-CN" altLang="en-US" sz="2000" dirty="0">
                <a:solidFill>
                  <a:schemeClr val="tx1"/>
                </a:solidFill>
                <a:cs typeface="+mn-ea"/>
                <a:sym typeface="+mn-lt"/>
              </a:rPr>
              <a:t>人，分别是：颜惠庆、袁希濂、陈青士、梅兰芳、史致富、严独鹤、费穆、陆干臣、富文寿、张一渠。</a:t>
            </a:r>
            <a:endParaRPr lang="zh-CN" altLang="en-US" sz="2000" dirty="0">
              <a:solidFill>
                <a:schemeClr val="tx1"/>
              </a:solidFill>
              <a:cs typeface="+mn-ea"/>
              <a:sym typeface="+mn-lt"/>
            </a:endParaRPr>
          </a:p>
        </p:txBody>
      </p:sp>
      <p:pic>
        <p:nvPicPr>
          <p:cNvPr id="8" name="图片 7" descr="G:\设计兼职素材\任务\任务\素材\51miz-E1031825-61CA8B2D.png51miz-E1031825-61CA8B2D"/>
          <p:cNvPicPr>
            <a:picLocks noChangeAspect="1"/>
          </p:cNvPicPr>
          <p:nvPr/>
        </p:nvPicPr>
        <p:blipFill>
          <a:blip r:embed="rId1" cstate="screen"/>
          <a:srcRect/>
          <a:stretch>
            <a:fillRect/>
          </a:stretch>
        </p:blipFill>
        <p:spPr>
          <a:xfrm>
            <a:off x="436880" y="1902101"/>
            <a:ext cx="5296860" cy="422846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2000" advTm="0">
        <p15:prstTrans prst="drape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图片 12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631613" y="555630"/>
            <a:ext cx="10928774" cy="5546648"/>
          </a:xfrm>
          <a:prstGeom prst="rect">
            <a:avLst/>
          </a:prstGeom>
        </p:spPr>
      </p:pic>
      <p:pic>
        <p:nvPicPr>
          <p:cNvPr id="9" name="图片 8" descr="G:\设计兼职素材\任务\任务\素材\图片1.png图片1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>
            <a:off x="-83185" y="690245"/>
            <a:ext cx="2369185" cy="1230630"/>
          </a:xfrm>
          <a:prstGeom prst="rect">
            <a:avLst/>
          </a:prstGeom>
        </p:spPr>
      </p:pic>
      <p:pic>
        <p:nvPicPr>
          <p:cNvPr id="20" name="图片 19" descr="G:\设计兼职素材\任务\任务\素材\51miz-E207610-7D19DC97.png51miz-E207610-7D19DC97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 rot="780000">
            <a:off x="4645025" y="442595"/>
            <a:ext cx="925195" cy="1532255"/>
          </a:xfrm>
          <a:prstGeom prst="rect">
            <a:avLst/>
          </a:prstGeom>
        </p:spPr>
      </p:pic>
      <p:pic>
        <p:nvPicPr>
          <p:cNvPr id="22" name="图片 21" descr="G:\设计兼职素材\任务\任务\素材\51miz-E751844-CDBBF9C6.png51miz-E751844-CDBBF9C6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>
          <a:xfrm rot="20244570">
            <a:off x="10220960" y="313055"/>
            <a:ext cx="2037715" cy="203771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5" cstate="screen"/>
          <a:srcRect/>
          <a:stretch>
            <a:fillRect/>
          </a:stretch>
        </p:blipFill>
        <p:spPr>
          <a:xfrm>
            <a:off x="1393778" y="824752"/>
            <a:ext cx="3910834" cy="3910834"/>
          </a:xfrm>
          <a:prstGeom prst="rect">
            <a:avLst/>
          </a:prstGeom>
        </p:spPr>
      </p:pic>
      <p:sp>
        <p:nvSpPr>
          <p:cNvPr id="25" name="TextBox 7"/>
          <p:cNvSpPr txBox="1"/>
          <p:nvPr/>
        </p:nvSpPr>
        <p:spPr bwMode="auto">
          <a:xfrm>
            <a:off x="4975238" y="2059247"/>
            <a:ext cx="5094686" cy="853637"/>
          </a:xfrm>
          <a:prstGeom prst="rect">
            <a:avLst/>
          </a:prstGeom>
          <a:noFill/>
        </p:spPr>
        <p:txBody>
          <a:bodyPr wrap="square">
            <a:noAutofit/>
          </a:bodyPr>
          <a:lstStyle>
            <a:defPPr>
              <a:defRPr lang="zh-CN"/>
            </a:defPPr>
            <a:lvl1pPr marR="0" lv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9600" i="0" u="none" strike="noStrike" kern="0" cap="none" spc="0" normalizeH="0" baseline="0">
                <a:ln w="22225">
                  <a:noFill/>
                  <a:prstDash val="solid"/>
                </a:ln>
                <a:gradFill>
                  <a:gsLst>
                    <a:gs pos="0">
                      <a:srgbClr val="5595FF"/>
                    </a:gs>
                    <a:gs pos="100000">
                      <a:srgbClr val="825FFF"/>
                    </a:gs>
                  </a:gsLst>
                  <a:lin ang="5400000" scaled="1"/>
                </a:gradFill>
                <a:uLnTx/>
                <a:uFillTx/>
                <a:latin typeface="方正粗黑宋简体" panose="02000000000000000000" pitchFamily="2" charset="-122"/>
                <a:ea typeface="方正粗黑宋简体" panose="02000000000000000000" pitchFamily="2" charset="-122"/>
                <a:cs typeface="+mn-ea"/>
              </a:defRPr>
            </a:lvl1pPr>
          </a:lstStyle>
          <a:p>
            <a:r>
              <a:rPr lang="zh-CN" altLang="en-US" dirty="0">
                <a:sym typeface="+mn-lt"/>
              </a:rPr>
              <a:t>节日日期</a:t>
            </a:r>
            <a:endParaRPr lang="zh-CN" altLang="en-US" dirty="0">
              <a:sym typeface="+mn-lt"/>
            </a:endParaRPr>
          </a:p>
        </p:txBody>
      </p:sp>
      <p:sp>
        <p:nvSpPr>
          <p:cNvPr id="26" name="TextBox 7"/>
          <p:cNvSpPr txBox="1"/>
          <p:nvPr/>
        </p:nvSpPr>
        <p:spPr bwMode="auto">
          <a:xfrm>
            <a:off x="967906" y="2059134"/>
            <a:ext cx="4762578" cy="853637"/>
          </a:xfrm>
          <a:prstGeom prst="rect">
            <a:avLst/>
          </a:prstGeom>
          <a:noFill/>
        </p:spPr>
        <p:txBody>
          <a:bodyPr wrap="square">
            <a:noAutofit/>
          </a:bodyPr>
          <a:lstStyle>
            <a:defPPr>
              <a:defRPr lang="zh-CN"/>
            </a:defPPr>
            <a:lvl1pPr marR="0" lv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9600" i="0" u="none" strike="noStrike" kern="0" cap="none" spc="0" normalizeH="0" baseline="0">
                <a:ln w="22225">
                  <a:noFill/>
                  <a:prstDash val="solid"/>
                </a:ln>
                <a:gradFill>
                  <a:gsLst>
                    <a:gs pos="0">
                      <a:srgbClr val="5595FF"/>
                    </a:gs>
                    <a:gs pos="100000">
                      <a:srgbClr val="825FFF"/>
                    </a:gs>
                  </a:gsLst>
                  <a:lin ang="5400000" scaled="1"/>
                </a:gradFill>
                <a:uLnTx/>
                <a:uFillTx/>
                <a:latin typeface="方正粗黑宋简体" panose="02000000000000000000" pitchFamily="2" charset="-122"/>
                <a:ea typeface="方正粗黑宋简体" panose="02000000000000000000" pitchFamily="2" charset="-122"/>
                <a:cs typeface="+mn-ea"/>
              </a:defRPr>
            </a:lvl1pPr>
          </a:lstStyle>
          <a:p>
            <a:r>
              <a:rPr lang="en-US" altLang="zh-CN" dirty="0">
                <a:sym typeface="+mn-lt"/>
              </a:rPr>
              <a:t>02</a:t>
            </a:r>
            <a:endParaRPr lang="zh-CN" altLang="en-US" dirty="0">
              <a:sym typeface="+mn-lt"/>
            </a:endParaRPr>
          </a:p>
        </p:txBody>
      </p:sp>
      <p:grpSp>
        <p:nvGrpSpPr>
          <p:cNvPr id="21" name="组合 20"/>
          <p:cNvGrpSpPr/>
          <p:nvPr/>
        </p:nvGrpSpPr>
        <p:grpSpPr>
          <a:xfrm>
            <a:off x="-897255" y="4852670"/>
            <a:ext cx="13920470" cy="2201545"/>
            <a:chOff x="-903" y="7694"/>
            <a:chExt cx="21922" cy="3467"/>
          </a:xfrm>
        </p:grpSpPr>
        <p:pic>
          <p:nvPicPr>
            <p:cNvPr id="10" name="图片 9" descr="G:\设计兼职素材\任务\任务\素材\51miz-E477672-39714523.png51miz-E477672-39714523"/>
            <p:cNvPicPr>
              <a:picLocks noChangeAspect="1"/>
            </p:cNvPicPr>
            <p:nvPr/>
          </p:nvPicPr>
          <p:blipFill>
            <a:blip r:embed="rId6" cstate="screen"/>
            <a:srcRect/>
            <a:stretch>
              <a:fillRect/>
            </a:stretch>
          </p:blipFill>
          <p:spPr>
            <a:xfrm>
              <a:off x="14669" y="7707"/>
              <a:ext cx="6351" cy="3455"/>
            </a:xfrm>
            <a:prstGeom prst="rect">
              <a:avLst/>
            </a:prstGeom>
          </p:spPr>
        </p:pic>
        <p:pic>
          <p:nvPicPr>
            <p:cNvPr id="11" name="图片 10" descr="G:\设计兼职素材\任务\任务\素材\51miz-E477672-39714523.png51miz-E477672-39714523"/>
            <p:cNvPicPr>
              <a:picLocks noChangeAspect="1"/>
            </p:cNvPicPr>
            <p:nvPr/>
          </p:nvPicPr>
          <p:blipFill>
            <a:blip r:embed="rId6" cstate="screen"/>
            <a:srcRect/>
            <a:stretch>
              <a:fillRect/>
            </a:stretch>
          </p:blipFill>
          <p:spPr>
            <a:xfrm>
              <a:off x="-903" y="7707"/>
              <a:ext cx="6351" cy="3455"/>
            </a:xfrm>
            <a:prstGeom prst="rect">
              <a:avLst/>
            </a:prstGeom>
          </p:spPr>
        </p:pic>
        <p:pic>
          <p:nvPicPr>
            <p:cNvPr id="12" name="图片 11" descr="G:\设计兼职素材\任务\任务\素材\51miz-E477672-39714523.png51miz-E477672-39714523"/>
            <p:cNvPicPr>
              <a:picLocks noChangeAspect="1"/>
            </p:cNvPicPr>
            <p:nvPr/>
          </p:nvPicPr>
          <p:blipFill>
            <a:blip r:embed="rId6" cstate="screen"/>
            <a:srcRect/>
            <a:stretch>
              <a:fillRect/>
            </a:stretch>
          </p:blipFill>
          <p:spPr>
            <a:xfrm>
              <a:off x="6957" y="7707"/>
              <a:ext cx="6351" cy="3455"/>
            </a:xfrm>
            <a:prstGeom prst="rect">
              <a:avLst/>
            </a:prstGeom>
          </p:spPr>
        </p:pic>
        <p:pic>
          <p:nvPicPr>
            <p:cNvPr id="14" name="图片 13" descr="G:\设计兼职素材\任务\任务\素材\51miz-E477672-39714523.png51miz-E477672-39714523"/>
            <p:cNvPicPr>
              <a:picLocks noChangeAspect="1"/>
            </p:cNvPicPr>
            <p:nvPr/>
          </p:nvPicPr>
          <p:blipFill>
            <a:blip r:embed="rId6" cstate="screen"/>
            <a:srcRect/>
            <a:stretch>
              <a:fillRect/>
            </a:stretch>
          </p:blipFill>
          <p:spPr>
            <a:xfrm>
              <a:off x="4110" y="7707"/>
              <a:ext cx="6351" cy="3455"/>
            </a:xfrm>
            <a:prstGeom prst="rect">
              <a:avLst/>
            </a:prstGeom>
          </p:spPr>
        </p:pic>
        <p:pic>
          <p:nvPicPr>
            <p:cNvPr id="16" name="图片 15" descr="G:\设计兼职素材\任务\任务\素材\51miz-E477672-39714523.png51miz-E477672-39714523"/>
            <p:cNvPicPr>
              <a:picLocks noChangeAspect="1"/>
            </p:cNvPicPr>
            <p:nvPr/>
          </p:nvPicPr>
          <p:blipFill>
            <a:blip r:embed="rId6" cstate="screen"/>
            <a:srcRect/>
            <a:stretch>
              <a:fillRect/>
            </a:stretch>
          </p:blipFill>
          <p:spPr>
            <a:xfrm>
              <a:off x="1377" y="7694"/>
              <a:ext cx="6351" cy="3455"/>
            </a:xfrm>
            <a:prstGeom prst="rect">
              <a:avLst/>
            </a:prstGeom>
          </p:spPr>
        </p:pic>
      </p:grpSp>
      <p:pic>
        <p:nvPicPr>
          <p:cNvPr id="5" name="图片 4" descr="G:\设计兼职素材\任务\任务\素材\51miz-E745894-A140F867.png51miz-E745894-A140F867"/>
          <p:cNvPicPr>
            <a:picLocks noChangeAspect="1"/>
          </p:cNvPicPr>
          <p:nvPr/>
        </p:nvPicPr>
        <p:blipFill>
          <a:blip r:embed="rId7" cstate="screen"/>
          <a:srcRect/>
          <a:stretch>
            <a:fillRect/>
          </a:stretch>
        </p:blipFill>
        <p:spPr>
          <a:xfrm>
            <a:off x="5956300" y="1900555"/>
            <a:ext cx="4972050" cy="4972050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2000" advTm="0">
        <p15:prstTrans prst="wind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4500"/>
                            </p:stCondLst>
                            <p:childTnLst>
                              <p:par>
                                <p:cTn id="3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000"/>
                            </p:stCondLst>
                            <p:childTnLst>
                              <p:par>
                                <p:cTn id="4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2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335280" y="325120"/>
            <a:ext cx="11419840" cy="6207760"/>
          </a:xfrm>
          <a:prstGeom prst="rect">
            <a:avLst/>
          </a:prstGeom>
          <a:solidFill>
            <a:schemeClr val="bg1">
              <a:alpha val="4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501000" y="387476"/>
            <a:ext cx="236795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3200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5595FF"/>
                    </a:gs>
                    <a:gs pos="100000">
                      <a:srgbClr val="825FFF"/>
                    </a:gs>
                  </a:gsLst>
                  <a:lin ang="5400000" scaled="1"/>
                </a:gradFill>
                <a:uLnTx/>
                <a:uFillTx/>
                <a:cs typeface="+mn-ea"/>
                <a:sym typeface="+mn-lt"/>
              </a:rPr>
              <a:t>02</a:t>
            </a:r>
            <a:r>
              <a:rPr kumimoji="0" lang="zh-CN" altLang="en-US" sz="3200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5595FF"/>
                    </a:gs>
                    <a:gs pos="100000">
                      <a:srgbClr val="825FFF"/>
                    </a:gs>
                  </a:gsLst>
                  <a:lin ang="5400000" scaled="1"/>
                </a:gradFill>
                <a:uLnTx/>
                <a:uFillTx/>
                <a:cs typeface="+mn-ea"/>
                <a:sym typeface="+mn-lt"/>
              </a:rPr>
              <a:t>节日日期</a:t>
            </a:r>
            <a:endParaRPr kumimoji="0" lang="zh-CN" altLang="en-US" sz="3200" i="0" u="none" strike="noStrike" kern="1200" cap="none" spc="0" normalizeH="0" baseline="0" noProof="0" dirty="0">
              <a:ln>
                <a:noFill/>
              </a:ln>
              <a:gradFill>
                <a:gsLst>
                  <a:gs pos="0">
                    <a:srgbClr val="5595FF"/>
                  </a:gs>
                  <a:gs pos="100000">
                    <a:srgbClr val="825FFF"/>
                  </a:gs>
                </a:gsLst>
                <a:lin ang="5400000" scaled="1"/>
              </a:gradFill>
              <a:uLnTx/>
              <a:uFillTx/>
              <a:cs typeface="+mn-ea"/>
              <a:sym typeface="+mn-lt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932632" y="2182584"/>
            <a:ext cx="5112568" cy="31399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000"/>
              </a:lnSpc>
            </a:pPr>
            <a:r>
              <a:rPr lang="zh-CN" altLang="en-US" sz="2000" dirty="0">
                <a:solidFill>
                  <a:schemeClr val="tx1"/>
                </a:solidFill>
                <a:cs typeface="+mn-ea"/>
                <a:sym typeface="+mn-lt"/>
              </a:rPr>
              <a:t>每年</a:t>
            </a:r>
            <a:r>
              <a:rPr lang="en-US" altLang="zh-CN" sz="2000" dirty="0">
                <a:solidFill>
                  <a:schemeClr val="tx1"/>
                </a:solidFill>
                <a:cs typeface="+mn-ea"/>
                <a:sym typeface="+mn-lt"/>
              </a:rPr>
              <a:t>2</a:t>
            </a:r>
            <a:r>
              <a:rPr lang="zh-CN" altLang="en-US" sz="2000" dirty="0">
                <a:solidFill>
                  <a:schemeClr val="tx1"/>
                </a:solidFill>
                <a:cs typeface="+mn-ea"/>
                <a:sym typeface="+mn-lt"/>
              </a:rPr>
              <a:t>月</a:t>
            </a:r>
            <a:r>
              <a:rPr lang="en-US" altLang="zh-CN" sz="2000" dirty="0">
                <a:solidFill>
                  <a:schemeClr val="tx1"/>
                </a:solidFill>
                <a:cs typeface="+mn-ea"/>
                <a:sym typeface="+mn-lt"/>
              </a:rPr>
              <a:t>13</a:t>
            </a:r>
            <a:r>
              <a:rPr lang="zh-CN" altLang="en-US" sz="2000" dirty="0">
                <a:solidFill>
                  <a:schemeClr val="tx1"/>
                </a:solidFill>
                <a:cs typeface="+mn-ea"/>
                <a:sym typeface="+mn-lt"/>
              </a:rPr>
              <a:t>日：俄罗斯</a:t>
            </a:r>
            <a:endParaRPr lang="zh-CN" altLang="en-US" sz="2000" dirty="0">
              <a:solidFill>
                <a:schemeClr val="tx1"/>
              </a:solidFill>
              <a:cs typeface="+mn-ea"/>
              <a:sym typeface="+mn-lt"/>
            </a:endParaRPr>
          </a:p>
          <a:p>
            <a:pPr>
              <a:lnSpc>
                <a:spcPts val="3000"/>
              </a:lnSpc>
            </a:pPr>
            <a:r>
              <a:rPr lang="zh-CN" altLang="en-US" sz="2000" dirty="0">
                <a:solidFill>
                  <a:schemeClr val="tx1"/>
                </a:solidFill>
                <a:cs typeface="+mn-ea"/>
                <a:sym typeface="+mn-lt"/>
              </a:rPr>
              <a:t>每年</a:t>
            </a:r>
            <a:r>
              <a:rPr lang="en-US" altLang="zh-CN" sz="2000" dirty="0">
                <a:solidFill>
                  <a:schemeClr val="tx1"/>
                </a:solidFill>
                <a:cs typeface="+mn-ea"/>
                <a:sym typeface="+mn-lt"/>
              </a:rPr>
              <a:t>3</a:t>
            </a:r>
            <a:r>
              <a:rPr lang="zh-CN" altLang="en-US" sz="2000" dirty="0">
                <a:solidFill>
                  <a:schemeClr val="tx1"/>
                </a:solidFill>
                <a:cs typeface="+mn-ea"/>
                <a:sym typeface="+mn-lt"/>
              </a:rPr>
              <a:t>月</a:t>
            </a:r>
            <a:r>
              <a:rPr lang="en-US" altLang="zh-CN" sz="2000" dirty="0">
                <a:solidFill>
                  <a:schemeClr val="tx1"/>
                </a:solidFill>
                <a:cs typeface="+mn-ea"/>
                <a:sym typeface="+mn-lt"/>
              </a:rPr>
              <a:t>19</a:t>
            </a:r>
            <a:r>
              <a:rPr lang="zh-CN" altLang="en-US" sz="2000" dirty="0">
                <a:solidFill>
                  <a:schemeClr val="tx1"/>
                </a:solidFill>
                <a:cs typeface="+mn-ea"/>
                <a:sym typeface="+mn-lt"/>
              </a:rPr>
              <a:t>日：比利时、意大利、葡萄牙、西班牙（圣约瑟日）</a:t>
            </a:r>
            <a:endParaRPr lang="zh-CN" altLang="en-US" sz="2000" dirty="0">
              <a:solidFill>
                <a:schemeClr val="tx1"/>
              </a:solidFill>
              <a:cs typeface="+mn-ea"/>
              <a:sym typeface="+mn-lt"/>
            </a:endParaRPr>
          </a:p>
          <a:p>
            <a:pPr>
              <a:lnSpc>
                <a:spcPts val="3000"/>
              </a:lnSpc>
            </a:pPr>
            <a:r>
              <a:rPr lang="zh-CN" altLang="en-US" sz="2000" dirty="0">
                <a:solidFill>
                  <a:schemeClr val="tx1"/>
                </a:solidFill>
                <a:cs typeface="+mn-ea"/>
                <a:sym typeface="+mn-lt"/>
              </a:rPr>
              <a:t>每年</a:t>
            </a:r>
            <a:r>
              <a:rPr lang="en-US" altLang="zh-CN" sz="2000" dirty="0">
                <a:solidFill>
                  <a:schemeClr val="tx1"/>
                </a:solidFill>
                <a:cs typeface="+mn-ea"/>
                <a:sym typeface="+mn-lt"/>
              </a:rPr>
              <a:t>5</a:t>
            </a:r>
            <a:r>
              <a:rPr lang="zh-CN" altLang="en-US" sz="2000" dirty="0">
                <a:solidFill>
                  <a:schemeClr val="tx1"/>
                </a:solidFill>
                <a:cs typeface="+mn-ea"/>
                <a:sym typeface="+mn-lt"/>
              </a:rPr>
              <a:t>月</a:t>
            </a:r>
            <a:r>
              <a:rPr lang="en-US" altLang="zh-CN" sz="2000" dirty="0">
                <a:solidFill>
                  <a:schemeClr val="tx1"/>
                </a:solidFill>
                <a:cs typeface="+mn-ea"/>
                <a:sym typeface="+mn-lt"/>
              </a:rPr>
              <a:t>8</a:t>
            </a:r>
            <a:r>
              <a:rPr lang="zh-CN" altLang="en-US" sz="2000" dirty="0">
                <a:solidFill>
                  <a:schemeClr val="tx1"/>
                </a:solidFill>
                <a:cs typeface="+mn-ea"/>
                <a:sym typeface="+mn-lt"/>
              </a:rPr>
              <a:t>日：韩国（双亲节）</a:t>
            </a:r>
            <a:endParaRPr lang="zh-CN" altLang="en-US" sz="2000" dirty="0">
              <a:solidFill>
                <a:schemeClr val="tx1"/>
              </a:solidFill>
              <a:cs typeface="+mn-ea"/>
              <a:sym typeface="+mn-lt"/>
            </a:endParaRPr>
          </a:p>
          <a:p>
            <a:pPr>
              <a:lnSpc>
                <a:spcPts val="3000"/>
              </a:lnSpc>
            </a:pPr>
            <a:r>
              <a:rPr lang="zh-CN" altLang="en-US" sz="2000" dirty="0">
                <a:solidFill>
                  <a:schemeClr val="tx1"/>
                </a:solidFill>
                <a:cs typeface="+mn-ea"/>
                <a:sym typeface="+mn-lt"/>
              </a:rPr>
              <a:t>每年</a:t>
            </a:r>
            <a:r>
              <a:rPr lang="en-US" altLang="zh-CN" sz="2000" dirty="0">
                <a:solidFill>
                  <a:schemeClr val="tx1"/>
                </a:solidFill>
                <a:cs typeface="+mn-ea"/>
                <a:sym typeface="+mn-lt"/>
              </a:rPr>
              <a:t>5</a:t>
            </a:r>
            <a:r>
              <a:rPr lang="zh-CN" altLang="en-US" sz="2000" dirty="0">
                <a:solidFill>
                  <a:schemeClr val="tx1"/>
                </a:solidFill>
                <a:cs typeface="+mn-ea"/>
                <a:sym typeface="+mn-lt"/>
              </a:rPr>
              <a:t>月</a:t>
            </a:r>
            <a:r>
              <a:rPr lang="en-US" altLang="zh-CN" sz="2000" dirty="0">
                <a:solidFill>
                  <a:schemeClr val="tx1"/>
                </a:solidFill>
                <a:cs typeface="+mn-ea"/>
                <a:sym typeface="+mn-lt"/>
              </a:rPr>
              <a:t>31</a:t>
            </a:r>
            <a:r>
              <a:rPr lang="zh-CN" altLang="en-US" sz="2000" dirty="0">
                <a:solidFill>
                  <a:schemeClr val="tx1"/>
                </a:solidFill>
                <a:cs typeface="+mn-ea"/>
                <a:sym typeface="+mn-lt"/>
              </a:rPr>
              <a:t>日：德国</a:t>
            </a:r>
            <a:endParaRPr lang="zh-CN" altLang="en-US" sz="2000" dirty="0">
              <a:solidFill>
                <a:schemeClr val="tx1"/>
              </a:solidFill>
              <a:cs typeface="+mn-ea"/>
              <a:sym typeface="+mn-lt"/>
            </a:endParaRPr>
          </a:p>
          <a:p>
            <a:pPr>
              <a:lnSpc>
                <a:spcPts val="3000"/>
              </a:lnSpc>
            </a:pPr>
            <a:r>
              <a:rPr lang="zh-CN" altLang="en-US" sz="2000" dirty="0">
                <a:solidFill>
                  <a:schemeClr val="tx1"/>
                </a:solidFill>
                <a:cs typeface="+mn-ea"/>
                <a:sym typeface="+mn-lt"/>
              </a:rPr>
              <a:t>每年</a:t>
            </a:r>
            <a:r>
              <a:rPr lang="en-US" altLang="zh-CN" sz="2000" dirty="0">
                <a:solidFill>
                  <a:schemeClr val="tx1"/>
                </a:solidFill>
                <a:cs typeface="+mn-ea"/>
                <a:sym typeface="+mn-lt"/>
              </a:rPr>
              <a:t>6</a:t>
            </a:r>
            <a:r>
              <a:rPr lang="zh-CN" altLang="en-US" sz="2000" dirty="0">
                <a:solidFill>
                  <a:schemeClr val="tx1"/>
                </a:solidFill>
                <a:cs typeface="+mn-ea"/>
                <a:sym typeface="+mn-lt"/>
              </a:rPr>
              <a:t>月</a:t>
            </a:r>
            <a:r>
              <a:rPr lang="en-US" altLang="zh-CN" sz="2000" dirty="0">
                <a:solidFill>
                  <a:schemeClr val="tx1"/>
                </a:solidFill>
                <a:cs typeface="+mn-ea"/>
                <a:sym typeface="+mn-lt"/>
              </a:rPr>
              <a:t>4</a:t>
            </a:r>
            <a:r>
              <a:rPr lang="zh-CN" altLang="en-US" sz="2000" dirty="0">
                <a:solidFill>
                  <a:schemeClr val="tx1"/>
                </a:solidFill>
                <a:cs typeface="+mn-ea"/>
                <a:sym typeface="+mn-lt"/>
              </a:rPr>
              <a:t>日：丹麦</a:t>
            </a:r>
            <a:endParaRPr lang="zh-CN" altLang="en-US" sz="2000" dirty="0">
              <a:solidFill>
                <a:schemeClr val="tx1"/>
              </a:solidFill>
              <a:cs typeface="+mn-ea"/>
              <a:sym typeface="+mn-lt"/>
            </a:endParaRPr>
          </a:p>
          <a:p>
            <a:pPr>
              <a:lnSpc>
                <a:spcPts val="3000"/>
              </a:lnSpc>
            </a:pPr>
            <a:r>
              <a:rPr lang="zh-CN" altLang="en-US" sz="2000" dirty="0">
                <a:solidFill>
                  <a:schemeClr val="tx1"/>
                </a:solidFill>
                <a:cs typeface="+mn-ea"/>
                <a:sym typeface="+mn-lt"/>
              </a:rPr>
              <a:t>每年</a:t>
            </a:r>
            <a:r>
              <a:rPr lang="en-US" altLang="zh-CN" sz="2000" dirty="0">
                <a:solidFill>
                  <a:schemeClr val="tx1"/>
                </a:solidFill>
                <a:cs typeface="+mn-ea"/>
                <a:sym typeface="+mn-lt"/>
              </a:rPr>
              <a:t>6</a:t>
            </a:r>
            <a:r>
              <a:rPr lang="zh-CN" altLang="en-US" sz="2000" dirty="0">
                <a:solidFill>
                  <a:schemeClr val="tx1"/>
                </a:solidFill>
                <a:cs typeface="+mn-ea"/>
                <a:sym typeface="+mn-lt"/>
              </a:rPr>
              <a:t>月第一个星期日：立陶宛</a:t>
            </a:r>
            <a:endParaRPr lang="zh-CN" altLang="en-US" sz="2000" dirty="0">
              <a:solidFill>
                <a:schemeClr val="tx1"/>
              </a:solidFill>
              <a:cs typeface="+mn-ea"/>
              <a:sym typeface="+mn-lt"/>
            </a:endParaRPr>
          </a:p>
          <a:p>
            <a:pPr>
              <a:lnSpc>
                <a:spcPts val="3000"/>
              </a:lnSpc>
            </a:pPr>
            <a:r>
              <a:rPr lang="zh-CN" altLang="en-US" sz="2000" dirty="0">
                <a:solidFill>
                  <a:schemeClr val="tx1"/>
                </a:solidFill>
                <a:cs typeface="+mn-ea"/>
                <a:sym typeface="+mn-lt"/>
              </a:rPr>
              <a:t>每年</a:t>
            </a:r>
            <a:r>
              <a:rPr lang="en-US" altLang="zh-CN" sz="2000" dirty="0">
                <a:solidFill>
                  <a:schemeClr val="tx1"/>
                </a:solidFill>
                <a:cs typeface="+mn-ea"/>
                <a:sym typeface="+mn-lt"/>
              </a:rPr>
              <a:t>6</a:t>
            </a:r>
            <a:r>
              <a:rPr lang="zh-CN" altLang="en-US" sz="2000" dirty="0">
                <a:solidFill>
                  <a:schemeClr val="tx1"/>
                </a:solidFill>
                <a:cs typeface="+mn-ea"/>
                <a:sym typeface="+mn-lt"/>
              </a:rPr>
              <a:t>月第二个星期日：奥地利、比利时</a:t>
            </a:r>
            <a:endParaRPr lang="zh-CN" altLang="en-US" sz="2000" dirty="0">
              <a:solidFill>
                <a:schemeClr val="tx1"/>
              </a:solidFill>
              <a:cs typeface="+mn-ea"/>
              <a:sym typeface="+mn-lt"/>
            </a:endParaRPr>
          </a:p>
        </p:txBody>
      </p:sp>
      <p:pic>
        <p:nvPicPr>
          <p:cNvPr id="4" name="图片 3" descr="G:\设计兼职素材\任务\任务\素材\51miz-E1119227-1BEEFA6D.png51miz-E1119227-1BEEFA6D"/>
          <p:cNvPicPr>
            <a:picLocks noChangeAspect="1"/>
          </p:cNvPicPr>
          <p:nvPr/>
        </p:nvPicPr>
        <p:blipFill>
          <a:blip r:embed="rId1" cstate="screen"/>
          <a:srcRect/>
          <a:stretch>
            <a:fillRect/>
          </a:stretch>
        </p:blipFill>
        <p:spPr>
          <a:xfrm>
            <a:off x="6007735" y="1734185"/>
            <a:ext cx="5784850" cy="578548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2000" advTm="0">
        <p15:prstTrans prst="prestige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335280" y="325120"/>
            <a:ext cx="11419840" cy="6207760"/>
          </a:xfrm>
          <a:prstGeom prst="rect">
            <a:avLst/>
          </a:prstGeom>
          <a:solidFill>
            <a:schemeClr val="bg1">
              <a:alpha val="4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501000" y="387476"/>
            <a:ext cx="236795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3200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5595FF"/>
                    </a:gs>
                    <a:gs pos="100000">
                      <a:srgbClr val="825FFF"/>
                    </a:gs>
                  </a:gsLst>
                  <a:lin ang="5400000" scaled="1"/>
                </a:gradFill>
                <a:uLnTx/>
                <a:uFillTx/>
                <a:cs typeface="+mn-ea"/>
                <a:sym typeface="+mn-lt"/>
              </a:rPr>
              <a:t>02</a:t>
            </a:r>
            <a:r>
              <a:rPr kumimoji="0" lang="zh-CN" altLang="en-US" sz="3200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5595FF"/>
                    </a:gs>
                    <a:gs pos="100000">
                      <a:srgbClr val="825FFF"/>
                    </a:gs>
                  </a:gsLst>
                  <a:lin ang="5400000" scaled="1"/>
                </a:gradFill>
                <a:uLnTx/>
                <a:uFillTx/>
                <a:cs typeface="+mn-ea"/>
                <a:sym typeface="+mn-lt"/>
              </a:rPr>
              <a:t>节日日期</a:t>
            </a:r>
            <a:endParaRPr kumimoji="0" lang="zh-CN" altLang="en-US" sz="3200" i="0" u="none" strike="noStrike" kern="1200" cap="none" spc="0" normalizeH="0" baseline="0" noProof="0" dirty="0">
              <a:ln>
                <a:noFill/>
              </a:ln>
              <a:gradFill>
                <a:gsLst>
                  <a:gs pos="0">
                    <a:srgbClr val="5595FF"/>
                  </a:gs>
                  <a:gs pos="100000">
                    <a:srgbClr val="825FFF"/>
                  </a:gs>
                </a:gsLst>
                <a:lin ang="5400000" scaled="1"/>
              </a:gradFill>
              <a:uLnTx/>
              <a:uFillTx/>
              <a:cs typeface="+mn-ea"/>
              <a:sym typeface="+mn-lt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045200" y="2240984"/>
            <a:ext cx="5112568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>
                <a:cs typeface="+mn-ea"/>
                <a:sym typeface="+mn-lt"/>
              </a:rPr>
              <a:t>每年</a:t>
            </a:r>
            <a:r>
              <a:rPr lang="en-US" altLang="zh-CN" sz="2000" dirty="0">
                <a:cs typeface="+mn-ea"/>
                <a:sym typeface="+mn-lt"/>
              </a:rPr>
              <a:t>6</a:t>
            </a:r>
            <a:r>
              <a:rPr lang="zh-CN" altLang="en-US" sz="2000" dirty="0">
                <a:cs typeface="+mn-ea"/>
                <a:sym typeface="+mn-lt"/>
              </a:rPr>
              <a:t>月第三个星期日：中国、新加坡、阿根廷、加拿大、智利、哥伦比亚、哥斯达黎加、古巴、厄瓜多尔、法国、印度、爱尔兰、日本、马来西亚、马耳他、墨西哥、荷兰、巴基斯坦、巴拿马、秘鲁、菲律宾、斯洛伐克、南非、瑞士、土耳其、英国、美国、委内瑞拉、津巴布韦</a:t>
            </a:r>
            <a:r>
              <a:rPr lang="en-US" altLang="zh-CN" sz="2000" dirty="0">
                <a:cs typeface="+mn-ea"/>
                <a:sym typeface="+mn-lt"/>
              </a:rPr>
              <a:t>……</a:t>
            </a:r>
            <a:endParaRPr lang="en-US" altLang="zh-CN" sz="2000" dirty="0">
              <a:cs typeface="+mn-ea"/>
              <a:sym typeface="+mn-lt"/>
            </a:endParaRPr>
          </a:p>
        </p:txBody>
      </p:sp>
      <p:pic>
        <p:nvPicPr>
          <p:cNvPr id="5" name="图片 4" descr="G:\设计兼职素材\任务\任务\素材\51miz-E1020625-1776CF10.png51miz-E1020625-1776CF10"/>
          <p:cNvPicPr>
            <a:picLocks noChangeAspect="1"/>
          </p:cNvPicPr>
          <p:nvPr/>
        </p:nvPicPr>
        <p:blipFill>
          <a:blip r:embed="rId1" cstate="screen"/>
          <a:srcRect/>
          <a:stretch>
            <a:fillRect/>
          </a:stretch>
        </p:blipFill>
        <p:spPr>
          <a:xfrm>
            <a:off x="592772" y="989322"/>
            <a:ext cx="5296535" cy="5296859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2000" advTm="0">
        <p15:prstTrans prst="prestige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335280" y="325120"/>
            <a:ext cx="11419840" cy="6207760"/>
          </a:xfrm>
          <a:prstGeom prst="rect">
            <a:avLst/>
          </a:prstGeom>
          <a:solidFill>
            <a:schemeClr val="bg1">
              <a:alpha val="4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501000" y="387476"/>
            <a:ext cx="236795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3200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5595FF"/>
                    </a:gs>
                    <a:gs pos="100000">
                      <a:srgbClr val="825FFF"/>
                    </a:gs>
                  </a:gsLst>
                  <a:lin ang="5400000" scaled="1"/>
                </a:gradFill>
                <a:uLnTx/>
                <a:uFillTx/>
                <a:cs typeface="+mn-ea"/>
                <a:sym typeface="+mn-lt"/>
              </a:rPr>
              <a:t>02</a:t>
            </a:r>
            <a:r>
              <a:rPr kumimoji="0" lang="zh-CN" altLang="en-US" sz="3200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5595FF"/>
                    </a:gs>
                    <a:gs pos="100000">
                      <a:srgbClr val="825FFF"/>
                    </a:gs>
                  </a:gsLst>
                  <a:lin ang="5400000" scaled="1"/>
                </a:gradFill>
                <a:uLnTx/>
                <a:uFillTx/>
                <a:cs typeface="+mn-ea"/>
                <a:sym typeface="+mn-lt"/>
              </a:rPr>
              <a:t>节日日期</a:t>
            </a:r>
            <a:endParaRPr kumimoji="0" lang="zh-CN" altLang="en-US" sz="3200" i="0" u="none" strike="noStrike" kern="1200" cap="none" spc="0" normalizeH="0" baseline="0" noProof="0" dirty="0">
              <a:ln>
                <a:noFill/>
              </a:ln>
              <a:gradFill>
                <a:gsLst>
                  <a:gs pos="0">
                    <a:srgbClr val="5595FF"/>
                  </a:gs>
                  <a:gs pos="100000">
                    <a:srgbClr val="825FFF"/>
                  </a:gs>
                </a:gsLst>
                <a:lin ang="5400000" scaled="1"/>
              </a:gradFill>
              <a:uLnTx/>
              <a:uFillTx/>
              <a:cs typeface="+mn-ea"/>
              <a:sym typeface="+mn-lt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915958" y="1574327"/>
            <a:ext cx="5296857" cy="5170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>
                <a:cs typeface="+mn-ea"/>
                <a:sym typeface="+mn-lt"/>
              </a:rPr>
              <a:t>每年</a:t>
            </a:r>
            <a:r>
              <a:rPr lang="en-US" altLang="zh-CN" sz="2000" dirty="0">
                <a:cs typeface="+mn-ea"/>
                <a:sym typeface="+mn-lt"/>
              </a:rPr>
              <a:t>6</a:t>
            </a:r>
            <a:r>
              <a:rPr lang="zh-CN" altLang="en-US" sz="2000" dirty="0">
                <a:cs typeface="+mn-ea"/>
                <a:sym typeface="+mn-lt"/>
              </a:rPr>
              <a:t>月</a:t>
            </a:r>
            <a:r>
              <a:rPr lang="en-US" altLang="zh-CN" sz="2000" dirty="0">
                <a:cs typeface="+mn-ea"/>
                <a:sym typeface="+mn-lt"/>
              </a:rPr>
              <a:t>20</a:t>
            </a:r>
            <a:r>
              <a:rPr lang="zh-CN" altLang="en-US" sz="2000" dirty="0">
                <a:cs typeface="+mn-ea"/>
                <a:sym typeface="+mn-lt"/>
              </a:rPr>
              <a:t>日：保加利亚</a:t>
            </a:r>
            <a:endParaRPr lang="zh-CN" altLang="en-US" sz="2000" dirty="0"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zh-CN" altLang="en-US" sz="2000" dirty="0">
                <a:cs typeface="+mn-ea"/>
                <a:sym typeface="+mn-lt"/>
              </a:rPr>
              <a:t>每年</a:t>
            </a:r>
            <a:r>
              <a:rPr lang="en-US" altLang="zh-CN" sz="2000" dirty="0">
                <a:cs typeface="+mn-ea"/>
                <a:sym typeface="+mn-lt"/>
              </a:rPr>
              <a:t>6</a:t>
            </a:r>
            <a:r>
              <a:rPr lang="zh-CN" altLang="en-US" sz="2000" dirty="0">
                <a:cs typeface="+mn-ea"/>
                <a:sym typeface="+mn-lt"/>
              </a:rPr>
              <a:t>月</a:t>
            </a:r>
            <a:r>
              <a:rPr lang="en-US" altLang="zh-CN" sz="2000" dirty="0">
                <a:cs typeface="+mn-ea"/>
                <a:sym typeface="+mn-lt"/>
              </a:rPr>
              <a:t>23</a:t>
            </a:r>
            <a:r>
              <a:rPr lang="zh-CN" altLang="en-US" sz="2000" dirty="0">
                <a:cs typeface="+mn-ea"/>
                <a:sym typeface="+mn-lt"/>
              </a:rPr>
              <a:t>日：尼加拉瓜、波兰</a:t>
            </a:r>
            <a:endParaRPr lang="zh-CN" altLang="en-US" sz="2000" dirty="0"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zh-CN" altLang="en-US" sz="2000" dirty="0">
                <a:cs typeface="+mn-ea"/>
                <a:sym typeface="+mn-lt"/>
              </a:rPr>
              <a:t>每年</a:t>
            </a:r>
            <a:r>
              <a:rPr lang="en-US" altLang="zh-CN" sz="2000" dirty="0">
                <a:cs typeface="+mn-ea"/>
                <a:sym typeface="+mn-lt"/>
              </a:rPr>
              <a:t>7</a:t>
            </a:r>
            <a:r>
              <a:rPr lang="zh-CN" altLang="en-US" sz="2000" dirty="0">
                <a:cs typeface="+mn-ea"/>
                <a:sym typeface="+mn-lt"/>
              </a:rPr>
              <a:t>月最后一个星期日：多米尼加共和国</a:t>
            </a:r>
            <a:endParaRPr lang="zh-CN" altLang="en-US" sz="2000" dirty="0"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zh-CN" altLang="en-US" sz="2000" dirty="0">
                <a:cs typeface="+mn-ea"/>
                <a:sym typeface="+mn-lt"/>
              </a:rPr>
              <a:t>每年</a:t>
            </a:r>
            <a:r>
              <a:rPr lang="en-US" altLang="zh-CN" sz="2000" dirty="0">
                <a:cs typeface="+mn-ea"/>
                <a:sym typeface="+mn-lt"/>
              </a:rPr>
              <a:t>8</a:t>
            </a:r>
            <a:r>
              <a:rPr lang="zh-CN" altLang="en-US" sz="2000" dirty="0">
                <a:cs typeface="+mn-ea"/>
                <a:sym typeface="+mn-lt"/>
              </a:rPr>
              <a:t>月</a:t>
            </a:r>
            <a:r>
              <a:rPr lang="en-US" altLang="zh-CN" sz="2000" dirty="0">
                <a:cs typeface="+mn-ea"/>
                <a:sym typeface="+mn-lt"/>
              </a:rPr>
              <a:t>8</a:t>
            </a:r>
            <a:r>
              <a:rPr lang="zh-CN" altLang="en-US" sz="2000" dirty="0">
                <a:cs typeface="+mn-ea"/>
                <a:sym typeface="+mn-lt"/>
              </a:rPr>
              <a:t>日：中国台湾</a:t>
            </a:r>
            <a:endParaRPr lang="zh-CN" altLang="en-US" sz="2000" dirty="0"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zh-CN" altLang="en-US" sz="2000" dirty="0">
                <a:cs typeface="+mn-ea"/>
                <a:sym typeface="+mn-lt"/>
              </a:rPr>
              <a:t>每年</a:t>
            </a:r>
            <a:r>
              <a:rPr lang="en-US" altLang="zh-CN" sz="2000" dirty="0">
                <a:cs typeface="+mn-ea"/>
                <a:sym typeface="+mn-lt"/>
              </a:rPr>
              <a:t>8</a:t>
            </a:r>
            <a:r>
              <a:rPr lang="zh-CN" altLang="en-US" sz="2000" dirty="0">
                <a:cs typeface="+mn-ea"/>
                <a:sym typeface="+mn-lt"/>
              </a:rPr>
              <a:t>月第二个星期日：巴西</a:t>
            </a:r>
            <a:endParaRPr lang="zh-CN" altLang="en-US" sz="2000" dirty="0"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zh-CN" altLang="en-US" sz="2000" dirty="0">
                <a:cs typeface="+mn-ea"/>
                <a:sym typeface="+mn-lt"/>
              </a:rPr>
              <a:t>每年</a:t>
            </a:r>
            <a:r>
              <a:rPr lang="en-US" altLang="zh-CN" sz="2000" dirty="0">
                <a:cs typeface="+mn-ea"/>
                <a:sym typeface="+mn-lt"/>
              </a:rPr>
              <a:t>9</a:t>
            </a:r>
            <a:r>
              <a:rPr lang="zh-CN" altLang="en-US" sz="2000" dirty="0">
                <a:cs typeface="+mn-ea"/>
                <a:sym typeface="+mn-lt"/>
              </a:rPr>
              <a:t>月第一个星期日：新西兰、澳大利亚</a:t>
            </a:r>
            <a:endParaRPr lang="zh-CN" altLang="en-US" sz="2000" dirty="0"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zh-CN" altLang="en-US" sz="2000" dirty="0">
                <a:cs typeface="+mn-ea"/>
                <a:sym typeface="+mn-lt"/>
              </a:rPr>
              <a:t>每年</a:t>
            </a:r>
            <a:r>
              <a:rPr lang="en-US" altLang="zh-CN" sz="2000" dirty="0">
                <a:cs typeface="+mn-ea"/>
                <a:sym typeface="+mn-lt"/>
              </a:rPr>
              <a:t>11</a:t>
            </a:r>
            <a:r>
              <a:rPr lang="zh-CN" altLang="en-US" sz="2000" dirty="0">
                <a:cs typeface="+mn-ea"/>
                <a:sym typeface="+mn-lt"/>
              </a:rPr>
              <a:t>月第二个星期日：爱沙尼亚、芬兰、挪威、瑞典</a:t>
            </a:r>
            <a:endParaRPr lang="zh-CN" altLang="en-US" sz="2000" dirty="0"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zh-CN" altLang="en-US" sz="2000" dirty="0">
                <a:cs typeface="+mn-ea"/>
                <a:sym typeface="+mn-lt"/>
              </a:rPr>
              <a:t>每年</a:t>
            </a:r>
            <a:r>
              <a:rPr lang="en-US" altLang="zh-CN" sz="2000" dirty="0">
                <a:cs typeface="+mn-ea"/>
                <a:sym typeface="+mn-lt"/>
              </a:rPr>
              <a:t>12</a:t>
            </a:r>
            <a:r>
              <a:rPr lang="zh-CN" altLang="en-US" sz="2000" dirty="0">
                <a:cs typeface="+mn-ea"/>
                <a:sym typeface="+mn-lt"/>
              </a:rPr>
              <a:t>月</a:t>
            </a:r>
            <a:r>
              <a:rPr lang="en-US" altLang="zh-CN" sz="2000" dirty="0">
                <a:cs typeface="+mn-ea"/>
                <a:sym typeface="+mn-lt"/>
              </a:rPr>
              <a:t>5</a:t>
            </a:r>
            <a:r>
              <a:rPr lang="zh-CN" altLang="en-US" sz="2000" dirty="0">
                <a:cs typeface="+mn-ea"/>
                <a:sym typeface="+mn-lt"/>
              </a:rPr>
              <a:t>日：泰国（普密蓬阿杜德国王的生日）</a:t>
            </a:r>
            <a:endParaRPr lang="zh-CN" altLang="en-US" sz="2000" dirty="0">
              <a:solidFill>
                <a:schemeClr val="bg1"/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endParaRPr lang="zh-CN" altLang="en-US" sz="20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pic>
        <p:nvPicPr>
          <p:cNvPr id="5" name="图片 4" descr="G:\设计兼职素材\任务\任务\素材\51miz-E1120262-6E454D5B.png51miz-E1120262-6E454D5B"/>
          <p:cNvPicPr>
            <a:picLocks noChangeAspect="1"/>
          </p:cNvPicPr>
          <p:nvPr/>
        </p:nvPicPr>
        <p:blipFill>
          <a:blip r:embed="rId1" cstate="screen"/>
          <a:srcRect/>
          <a:stretch>
            <a:fillRect/>
          </a:stretch>
        </p:blipFill>
        <p:spPr>
          <a:xfrm>
            <a:off x="6335700" y="1261151"/>
            <a:ext cx="5296535" cy="5296859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2000" advTm="0">
        <p15:prstTrans prst="prestige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ags/tag1.xml><?xml version="1.0" encoding="utf-8"?>
<p:tagLst xmlns:p="http://schemas.openxmlformats.org/presentationml/2006/main">
  <p:tag name="ISPRING_PRESENTATION_TITLE" val="父爱如山"/>
</p:tagLst>
</file>

<file path=ppt/theme/theme1.xml><?xml version="1.0" encoding="utf-8"?>
<a:theme xmlns:a="http://schemas.openxmlformats.org/drawingml/2006/main" name="office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dttg2z2g">
      <a:majorFont>
        <a:latin typeface="微软雅黑"/>
        <a:ea typeface="微软雅黑"/>
        <a:cs typeface=""/>
      </a:majorFont>
      <a:minorFont>
        <a:latin typeface="微软雅黑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1471</Words>
  <Application>WPS 演示</Application>
  <PresentationFormat>自定义</PresentationFormat>
  <Paragraphs>99</Paragraphs>
  <Slides>19</Slides>
  <Notes>19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19</vt:i4>
      </vt:variant>
    </vt:vector>
  </HeadingPairs>
  <TitlesOfParts>
    <vt:vector size="30" baseType="lpstr">
      <vt:lpstr>Arial</vt:lpstr>
      <vt:lpstr>宋体</vt:lpstr>
      <vt:lpstr>Wingdings</vt:lpstr>
      <vt:lpstr>方正粗黑宋简体</vt:lpstr>
      <vt:lpstr>微软雅黑</vt:lpstr>
      <vt:lpstr>Arial Unicode MS</vt:lpstr>
      <vt:lpstr>等线</vt:lpstr>
      <vt:lpstr>Arial</vt:lpstr>
      <vt:lpstr>Calibri</vt:lpstr>
      <vt:lpstr>office主题</vt:lpstr>
      <vt:lpstr>自定义设计方案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  <Manager>第一PPT</Manager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父亲节</dc:title>
  <dc:creator>第一PPT</dc:creator>
  <cp:keywords>www.1ppt.com</cp:keywords>
  <dc:description>www.1ppt.com</dc:description>
  <cp:lastModifiedBy>铭</cp:lastModifiedBy>
  <cp:revision>39</cp:revision>
  <dcterms:created xsi:type="dcterms:W3CDTF">2019-04-25T11:00:00Z</dcterms:created>
  <dcterms:modified xsi:type="dcterms:W3CDTF">2022-01-29T01:20:40Z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2052-11.1.0.11194</vt:lpwstr>
  </property>
  <property fmtid="{D5CDD505-2E9C-101B-9397-08002B2CF9AE}" pid="3" name="ICV">
    <vt:lpwstr>B91268756EE746C2BDC28566348C6E0C</vt:lpwstr>
  </property>
</Properties>
</file>