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5"/>
  </p:notesMasterIdLst>
  <p:sldIdLst>
    <p:sldId id="296" r:id="rId4"/>
    <p:sldId id="268" r:id="rId6"/>
    <p:sldId id="300" r:id="rId7"/>
    <p:sldId id="279" r:id="rId8"/>
    <p:sldId id="275" r:id="rId9"/>
    <p:sldId id="284" r:id="rId10"/>
    <p:sldId id="281" r:id="rId11"/>
    <p:sldId id="299" r:id="rId12"/>
    <p:sldId id="274" r:id="rId13"/>
    <p:sldId id="285" r:id="rId14"/>
    <p:sldId id="283" r:id="rId15"/>
    <p:sldId id="277" r:id="rId16"/>
    <p:sldId id="298" r:id="rId17"/>
    <p:sldId id="293" r:id="rId18"/>
    <p:sldId id="292" r:id="rId19"/>
    <p:sldId id="291" r:id="rId20"/>
    <p:sldId id="290" r:id="rId21"/>
    <p:sldId id="297" r:id="rId22"/>
    <p:sldId id="280" r:id="rId23"/>
    <p:sldId id="276" r:id="rId24"/>
    <p:sldId id="278" r:id="rId25"/>
    <p:sldId id="286" r:id="rId26"/>
    <p:sldId id="282" r:id="rId27"/>
    <p:sldId id="295" r:id="rId28"/>
    <p:sldId id="301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B08E"/>
    <a:srgbClr val="FC4148"/>
    <a:srgbClr val="F5F5F5"/>
    <a:srgbClr val="24C6DB"/>
    <a:srgbClr val="242424"/>
    <a:srgbClr val="3890C2"/>
    <a:srgbClr val="F8F8F8"/>
    <a:srgbClr val="45BDD6"/>
    <a:srgbClr val="15234F"/>
    <a:srgbClr val="2123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4692" autoAdjust="0"/>
  </p:normalViewPr>
  <p:slideViewPr>
    <p:cSldViewPr snapToGrid="0">
      <p:cViewPr>
        <p:scale>
          <a:sx n="75" d="100"/>
          <a:sy n="75" d="100"/>
        </p:scale>
        <p:origin x="2106" y="6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82BC3-C9C3-4B8C-AD89-8C0B7CB59F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01C7B4-9605-4599-B96E-08FF27C139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98005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/>
          <p:cNvSpPr/>
          <p:nvPr/>
        </p:nvSpPr>
        <p:spPr>
          <a:xfrm>
            <a:off x="-2561783" y="-796282"/>
            <a:ext cx="8405520" cy="6304140"/>
          </a:xfrm>
          <a:custGeom>
            <a:avLst/>
            <a:gdLst>
              <a:gd name="connsiteX0" fmla="*/ 2101380 w 8405520"/>
              <a:gd name="connsiteY0" fmla="*/ 0 h 6304140"/>
              <a:gd name="connsiteX1" fmla="*/ 4202760 w 8405520"/>
              <a:gd name="connsiteY1" fmla="*/ 2101380 h 6304140"/>
              <a:gd name="connsiteX2" fmla="*/ 6304140 w 8405520"/>
              <a:gd name="connsiteY2" fmla="*/ 0 h 6304140"/>
              <a:gd name="connsiteX3" fmla="*/ 8405520 w 8405520"/>
              <a:gd name="connsiteY3" fmla="*/ 2101380 h 6304140"/>
              <a:gd name="connsiteX4" fmla="*/ 6304140 w 8405520"/>
              <a:gd name="connsiteY4" fmla="*/ 4202760 h 6304140"/>
              <a:gd name="connsiteX5" fmla="*/ 4202760 w 8405520"/>
              <a:gd name="connsiteY5" fmla="*/ 6304140 h 6304140"/>
              <a:gd name="connsiteX6" fmla="*/ 2101380 w 8405520"/>
              <a:gd name="connsiteY6" fmla="*/ 4202760 h 6304140"/>
              <a:gd name="connsiteX7" fmla="*/ 0 w 8405520"/>
              <a:gd name="connsiteY7" fmla="*/ 2101380 h 63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05520" h="6304140">
                <a:moveTo>
                  <a:pt x="2101380" y="0"/>
                </a:moveTo>
                <a:lnTo>
                  <a:pt x="4202760" y="2101380"/>
                </a:lnTo>
                <a:lnTo>
                  <a:pt x="6304140" y="0"/>
                </a:lnTo>
                <a:lnTo>
                  <a:pt x="8405520" y="2101380"/>
                </a:lnTo>
                <a:lnTo>
                  <a:pt x="6304140" y="4202760"/>
                </a:lnTo>
                <a:lnTo>
                  <a:pt x="4202760" y="6304140"/>
                </a:lnTo>
                <a:lnTo>
                  <a:pt x="2101380" y="4202760"/>
                </a:lnTo>
                <a:lnTo>
                  <a:pt x="0" y="2101380"/>
                </a:lnTo>
                <a:close/>
              </a:path>
            </a:pathLst>
          </a:cu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700000">
            <a:off x="4357837" y="-2282182"/>
            <a:ext cx="2971800" cy="29718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rot="2700000">
            <a:off x="155077" y="-2282182"/>
            <a:ext cx="2971800" cy="29718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2256457" y="-180802"/>
            <a:ext cx="2971800" cy="2971800"/>
          </a:xfrm>
          <a:prstGeom prst="rect">
            <a:avLst/>
          </a:prstGeom>
          <a:solidFill>
            <a:srgbClr val="C4B08E">
              <a:alpha val="40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-1946303" y="-180802"/>
            <a:ext cx="2971800" cy="2971800"/>
          </a:xfrm>
          <a:prstGeom prst="rect">
            <a:avLst/>
          </a:prstGeom>
          <a:solidFill>
            <a:srgbClr val="C4B08E">
              <a:alpha val="60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939220" y="2804599"/>
            <a:ext cx="5378395" cy="124649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75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活动策划案</a:t>
            </a:r>
            <a:endParaRPr lang="zh-CN" altLang="en-US" sz="75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75077" y="1989725"/>
            <a:ext cx="5698996" cy="8809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en-US" altLang="zh-CN" sz="4400" b="1" spc="300" dirty="0">
                <a:solidFill>
                  <a:srgbClr val="C4B08E"/>
                </a:solidFill>
                <a:cs typeface="+mn-ea"/>
                <a:sym typeface="+mn-lt"/>
              </a:rPr>
              <a:t>BUSINESS PLAN</a:t>
            </a:r>
            <a:endParaRPr lang="en-US" altLang="zh-CN" sz="4400" b="1" spc="300" dirty="0">
              <a:solidFill>
                <a:srgbClr val="C4B08E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69215" y="4061013"/>
            <a:ext cx="5532288" cy="5529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rot="2700000">
            <a:off x="2045056" y="5038698"/>
            <a:ext cx="4658048" cy="4658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08981" y="5278653"/>
            <a:ext cx="922167" cy="875404"/>
          </a:xfrm>
          <a:custGeom>
            <a:avLst/>
            <a:gdLst/>
            <a:ahLst/>
            <a:cxnLst/>
            <a:rect l="l" t="t" r="r" b="b"/>
            <a:pathLst>
              <a:path w="368429" h="349746">
                <a:moveTo>
                  <a:pt x="215801" y="0"/>
                </a:moveTo>
                <a:lnTo>
                  <a:pt x="368349" y="0"/>
                </a:lnTo>
                <a:lnTo>
                  <a:pt x="368349" y="133945"/>
                </a:lnTo>
                <a:cubicBezTo>
                  <a:pt x="370830" y="238125"/>
                  <a:pt x="316260" y="310059"/>
                  <a:pt x="204639" y="349746"/>
                </a:cubicBezTo>
                <a:lnTo>
                  <a:pt x="204639" y="293936"/>
                </a:lnTo>
                <a:cubicBezTo>
                  <a:pt x="266650" y="261689"/>
                  <a:pt x="297656" y="213320"/>
                  <a:pt x="297656" y="148828"/>
                </a:cubicBezTo>
                <a:lnTo>
                  <a:pt x="215801" y="148828"/>
                </a:lnTo>
                <a:close/>
                <a:moveTo>
                  <a:pt x="11162" y="0"/>
                </a:moveTo>
                <a:lnTo>
                  <a:pt x="159990" y="0"/>
                </a:lnTo>
                <a:lnTo>
                  <a:pt x="159990" y="133945"/>
                </a:lnTo>
                <a:cubicBezTo>
                  <a:pt x="162471" y="238125"/>
                  <a:pt x="109140" y="310059"/>
                  <a:pt x="0" y="349746"/>
                </a:cubicBezTo>
                <a:lnTo>
                  <a:pt x="0" y="293936"/>
                </a:lnTo>
                <a:cubicBezTo>
                  <a:pt x="62012" y="256728"/>
                  <a:pt x="91777" y="208359"/>
                  <a:pt x="89297" y="148828"/>
                </a:cubicBezTo>
                <a:lnTo>
                  <a:pt x="11162" y="1488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580438" y="4993907"/>
            <a:ext cx="2519465" cy="432000"/>
            <a:chOff x="8580438" y="4993907"/>
            <a:chExt cx="2519465" cy="432000"/>
          </a:xfrm>
        </p:grpSpPr>
        <p:grpSp>
          <p:nvGrpSpPr>
            <p:cNvPr id="10" name="组合 9"/>
            <p:cNvGrpSpPr/>
            <p:nvPr/>
          </p:nvGrpSpPr>
          <p:grpSpPr>
            <a:xfrm>
              <a:off x="8580438" y="4993907"/>
              <a:ext cx="2519465" cy="432000"/>
              <a:chOff x="4671291" y="4060898"/>
              <a:chExt cx="2519465" cy="432000"/>
            </a:xfrm>
            <a:solidFill>
              <a:schemeClr val="bg1"/>
            </a:solidFill>
          </p:grpSpPr>
          <p:sp>
            <p:nvSpPr>
              <p:cNvPr id="11" name="矩形 10"/>
              <p:cNvSpPr/>
              <p:nvPr/>
            </p:nvSpPr>
            <p:spPr>
              <a:xfrm>
                <a:off x="4671291" y="4060898"/>
                <a:ext cx="2519465" cy="432000"/>
              </a:xfrm>
              <a:prstGeom prst="rect">
                <a:avLst/>
              </a:prstGeom>
              <a:solidFill>
                <a:srgbClr val="C4B08E"/>
              </a:solidFill>
              <a:ln>
                <a:noFill/>
              </a:ln>
              <a:effectLst>
                <a:outerShdw blurRad="457200" sx="102000" sy="102000" algn="ctr" rotWithShape="0">
                  <a:schemeClr val="tx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998913" y="4100318"/>
                <a:ext cx="2124697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汇报：</a:t>
                </a:r>
                <a:r>
                  <a:rPr lang="en-US" altLang="zh-CN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PC6</a:t>
                </a:r>
                <a:endParaRPr lang="en-US" altLang="zh-CN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Oval 17"/>
            <p:cNvSpPr/>
            <p:nvPr/>
          </p:nvSpPr>
          <p:spPr>
            <a:xfrm>
              <a:off x="8669903" y="5055533"/>
              <a:ext cx="250857" cy="317597"/>
            </a:xfrm>
            <a:custGeom>
              <a:avLst/>
              <a:gdLst>
                <a:gd name="T0" fmla="*/ 2911 w 3099"/>
                <a:gd name="T1" fmla="*/ 1857 h 3929"/>
                <a:gd name="T2" fmla="*/ 2751 w 3099"/>
                <a:gd name="T3" fmla="*/ 1866 h 3929"/>
                <a:gd name="T4" fmla="*/ 2021 w 3099"/>
                <a:gd name="T5" fmla="*/ 1654 h 3929"/>
                <a:gd name="T6" fmla="*/ 1854 w 3099"/>
                <a:gd name="T7" fmla="*/ 2321 h 3929"/>
                <a:gd name="T8" fmla="*/ 1834 w 3099"/>
                <a:gd name="T9" fmla="*/ 2377 h 3929"/>
                <a:gd name="T10" fmla="*/ 2646 w 3099"/>
                <a:gd name="T11" fmla="*/ 3691 h 3929"/>
                <a:gd name="T12" fmla="*/ 2487 w 3099"/>
                <a:gd name="T13" fmla="*/ 3925 h 3929"/>
                <a:gd name="T14" fmla="*/ 2450 w 3099"/>
                <a:gd name="T15" fmla="*/ 3929 h 3929"/>
                <a:gd name="T16" fmla="*/ 2253 w 3099"/>
                <a:gd name="T17" fmla="*/ 3766 h 3929"/>
                <a:gd name="T18" fmla="*/ 1579 w 3099"/>
                <a:gd name="T19" fmla="*/ 2685 h 3929"/>
                <a:gd name="T20" fmla="*/ 1578 w 3099"/>
                <a:gd name="T21" fmla="*/ 2687 h 3929"/>
                <a:gd name="T22" fmla="*/ 214 w 3099"/>
                <a:gd name="T23" fmla="*/ 3363 h 3929"/>
                <a:gd name="T24" fmla="*/ 199 w 3099"/>
                <a:gd name="T25" fmla="*/ 3363 h 3929"/>
                <a:gd name="T26" fmla="*/ 1 w 3099"/>
                <a:gd name="T27" fmla="*/ 3158 h 3929"/>
                <a:gd name="T28" fmla="*/ 201 w 3099"/>
                <a:gd name="T29" fmla="*/ 2956 h 3929"/>
                <a:gd name="T30" fmla="*/ 203 w 3099"/>
                <a:gd name="T31" fmla="*/ 2956 h 3929"/>
                <a:gd name="T32" fmla="*/ 214 w 3099"/>
                <a:gd name="T33" fmla="*/ 2959 h 3929"/>
                <a:gd name="T34" fmla="*/ 1259 w 3099"/>
                <a:gd name="T35" fmla="*/ 2443 h 3929"/>
                <a:gd name="T36" fmla="*/ 1300 w 3099"/>
                <a:gd name="T37" fmla="*/ 2391 h 3929"/>
                <a:gd name="T38" fmla="*/ 1272 w 3099"/>
                <a:gd name="T39" fmla="*/ 2175 h 3929"/>
                <a:gd name="T40" fmla="*/ 1444 w 3099"/>
                <a:gd name="T41" fmla="*/ 1490 h 3929"/>
                <a:gd name="T42" fmla="*/ 798 w 3099"/>
                <a:gd name="T43" fmla="*/ 1955 h 3929"/>
                <a:gd name="T44" fmla="*/ 643 w 3099"/>
                <a:gd name="T45" fmla="*/ 2029 h 3929"/>
                <a:gd name="T46" fmla="*/ 517 w 3099"/>
                <a:gd name="T47" fmla="*/ 1985 h 3929"/>
                <a:gd name="T48" fmla="*/ 488 w 3099"/>
                <a:gd name="T49" fmla="*/ 1703 h 3929"/>
                <a:gd name="T50" fmla="*/ 1528 w 3099"/>
                <a:gd name="T51" fmla="*/ 1046 h 3929"/>
                <a:gd name="T52" fmla="*/ 1740 w 3099"/>
                <a:gd name="T53" fmla="*/ 994 h 3929"/>
                <a:gd name="T54" fmla="*/ 1742 w 3099"/>
                <a:gd name="T55" fmla="*/ 994 h 3929"/>
                <a:gd name="T56" fmla="*/ 1754 w 3099"/>
                <a:gd name="T57" fmla="*/ 991 h 3929"/>
                <a:gd name="T58" fmla="*/ 1763 w 3099"/>
                <a:gd name="T59" fmla="*/ 990 h 3929"/>
                <a:gd name="T60" fmla="*/ 1772 w 3099"/>
                <a:gd name="T61" fmla="*/ 989 h 3929"/>
                <a:gd name="T62" fmla="*/ 1783 w 3099"/>
                <a:gd name="T63" fmla="*/ 988 h 3929"/>
                <a:gd name="T64" fmla="*/ 1790 w 3099"/>
                <a:gd name="T65" fmla="*/ 989 h 3929"/>
                <a:gd name="T66" fmla="*/ 1802 w 3099"/>
                <a:gd name="T67" fmla="*/ 989 h 3929"/>
                <a:gd name="T68" fmla="*/ 1808 w 3099"/>
                <a:gd name="T69" fmla="*/ 990 h 3929"/>
                <a:gd name="T70" fmla="*/ 1821 w 3099"/>
                <a:gd name="T71" fmla="*/ 991 h 3929"/>
                <a:gd name="T72" fmla="*/ 1828 w 3099"/>
                <a:gd name="T73" fmla="*/ 993 h 3929"/>
                <a:gd name="T74" fmla="*/ 1840 w 3099"/>
                <a:gd name="T75" fmla="*/ 995 h 3929"/>
                <a:gd name="T76" fmla="*/ 1848 w 3099"/>
                <a:gd name="T77" fmla="*/ 998 h 3929"/>
                <a:gd name="T78" fmla="*/ 1858 w 3099"/>
                <a:gd name="T79" fmla="*/ 1001 h 3929"/>
                <a:gd name="T80" fmla="*/ 1868 w 3099"/>
                <a:gd name="T81" fmla="*/ 1006 h 3929"/>
                <a:gd name="T82" fmla="*/ 1875 w 3099"/>
                <a:gd name="T83" fmla="*/ 1009 h 3929"/>
                <a:gd name="T84" fmla="*/ 1885 w 3099"/>
                <a:gd name="T85" fmla="*/ 1014 h 3929"/>
                <a:gd name="T86" fmla="*/ 1893 w 3099"/>
                <a:gd name="T87" fmla="*/ 1018 h 3929"/>
                <a:gd name="T88" fmla="*/ 1901 w 3099"/>
                <a:gd name="T89" fmla="*/ 1024 h 3929"/>
                <a:gd name="T90" fmla="*/ 1909 w 3099"/>
                <a:gd name="T91" fmla="*/ 1030 h 3929"/>
                <a:gd name="T92" fmla="*/ 1915 w 3099"/>
                <a:gd name="T93" fmla="*/ 1035 h 3929"/>
                <a:gd name="T94" fmla="*/ 1925 w 3099"/>
                <a:gd name="T95" fmla="*/ 1043 h 3929"/>
                <a:gd name="T96" fmla="*/ 1926 w 3099"/>
                <a:gd name="T97" fmla="*/ 1045 h 3929"/>
                <a:gd name="T98" fmla="*/ 2080 w 3099"/>
                <a:gd name="T99" fmla="*/ 1193 h 3929"/>
                <a:gd name="T100" fmla="*/ 2865 w 3099"/>
                <a:gd name="T101" fmla="*/ 1460 h 3929"/>
                <a:gd name="T102" fmla="*/ 3086 w 3099"/>
                <a:gd name="T103" fmla="*/ 1635 h 3929"/>
                <a:gd name="T104" fmla="*/ 2911 w 3099"/>
                <a:gd name="T105" fmla="*/ 1857 h 3929"/>
                <a:gd name="T106" fmla="*/ 1903 w 3099"/>
                <a:gd name="T107" fmla="*/ 873 h 3929"/>
                <a:gd name="T108" fmla="*/ 2340 w 3099"/>
                <a:gd name="T109" fmla="*/ 436 h 3929"/>
                <a:gd name="T110" fmla="*/ 1903 w 3099"/>
                <a:gd name="T111" fmla="*/ 0 h 3929"/>
                <a:gd name="T112" fmla="*/ 1467 w 3099"/>
                <a:gd name="T113" fmla="*/ 436 h 3929"/>
                <a:gd name="T114" fmla="*/ 1903 w 3099"/>
                <a:gd name="T115" fmla="*/ 873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99" h="3929">
                  <a:moveTo>
                    <a:pt x="2911" y="1857"/>
                  </a:moveTo>
                  <a:cubicBezTo>
                    <a:pt x="2857" y="1863"/>
                    <a:pt x="2804" y="1866"/>
                    <a:pt x="2751" y="1866"/>
                  </a:cubicBezTo>
                  <a:cubicBezTo>
                    <a:pt x="2491" y="1866"/>
                    <a:pt x="2239" y="1792"/>
                    <a:pt x="2021" y="1654"/>
                  </a:cubicBezTo>
                  <a:lnTo>
                    <a:pt x="1854" y="2321"/>
                  </a:lnTo>
                  <a:cubicBezTo>
                    <a:pt x="1849" y="2341"/>
                    <a:pt x="1842" y="2359"/>
                    <a:pt x="1834" y="2377"/>
                  </a:cubicBezTo>
                  <a:cubicBezTo>
                    <a:pt x="2259" y="2700"/>
                    <a:pt x="2547" y="3166"/>
                    <a:pt x="2646" y="3691"/>
                  </a:cubicBezTo>
                  <a:cubicBezTo>
                    <a:pt x="2667" y="3800"/>
                    <a:pt x="2596" y="3905"/>
                    <a:pt x="2487" y="3925"/>
                  </a:cubicBezTo>
                  <a:cubicBezTo>
                    <a:pt x="2475" y="3928"/>
                    <a:pt x="2462" y="3929"/>
                    <a:pt x="2450" y="3929"/>
                  </a:cubicBezTo>
                  <a:cubicBezTo>
                    <a:pt x="2356" y="3929"/>
                    <a:pt x="2272" y="3862"/>
                    <a:pt x="2253" y="3766"/>
                  </a:cubicBezTo>
                  <a:cubicBezTo>
                    <a:pt x="2171" y="3333"/>
                    <a:pt x="1932" y="2949"/>
                    <a:pt x="1579" y="2685"/>
                  </a:cubicBezTo>
                  <a:lnTo>
                    <a:pt x="1578" y="2687"/>
                  </a:lnTo>
                  <a:cubicBezTo>
                    <a:pt x="1255" y="3111"/>
                    <a:pt x="746" y="3363"/>
                    <a:pt x="214" y="3363"/>
                  </a:cubicBezTo>
                  <a:cubicBezTo>
                    <a:pt x="209" y="3363"/>
                    <a:pt x="204" y="3363"/>
                    <a:pt x="199" y="3363"/>
                  </a:cubicBezTo>
                  <a:cubicBezTo>
                    <a:pt x="89" y="3362"/>
                    <a:pt x="0" y="3268"/>
                    <a:pt x="1" y="3158"/>
                  </a:cubicBezTo>
                  <a:cubicBezTo>
                    <a:pt x="2" y="3048"/>
                    <a:pt x="91" y="2956"/>
                    <a:pt x="201" y="2956"/>
                  </a:cubicBezTo>
                  <a:lnTo>
                    <a:pt x="203" y="2956"/>
                  </a:lnTo>
                  <a:cubicBezTo>
                    <a:pt x="206" y="2956"/>
                    <a:pt x="210" y="2959"/>
                    <a:pt x="214" y="2959"/>
                  </a:cubicBezTo>
                  <a:cubicBezTo>
                    <a:pt x="622" y="2959"/>
                    <a:pt x="1012" y="2768"/>
                    <a:pt x="1259" y="2443"/>
                  </a:cubicBezTo>
                  <a:lnTo>
                    <a:pt x="1300" y="2391"/>
                  </a:lnTo>
                  <a:cubicBezTo>
                    <a:pt x="1265" y="2327"/>
                    <a:pt x="1253" y="2251"/>
                    <a:pt x="1272" y="2175"/>
                  </a:cubicBezTo>
                  <a:lnTo>
                    <a:pt x="1444" y="1490"/>
                  </a:lnTo>
                  <a:cubicBezTo>
                    <a:pt x="1193" y="1585"/>
                    <a:pt x="968" y="1746"/>
                    <a:pt x="798" y="1955"/>
                  </a:cubicBezTo>
                  <a:cubicBezTo>
                    <a:pt x="759" y="2004"/>
                    <a:pt x="701" y="2029"/>
                    <a:pt x="643" y="2029"/>
                  </a:cubicBezTo>
                  <a:cubicBezTo>
                    <a:pt x="599" y="2029"/>
                    <a:pt x="554" y="2015"/>
                    <a:pt x="517" y="1985"/>
                  </a:cubicBezTo>
                  <a:cubicBezTo>
                    <a:pt x="431" y="1915"/>
                    <a:pt x="418" y="1789"/>
                    <a:pt x="488" y="1703"/>
                  </a:cubicBezTo>
                  <a:cubicBezTo>
                    <a:pt x="752" y="1378"/>
                    <a:pt x="1121" y="1145"/>
                    <a:pt x="1528" y="1046"/>
                  </a:cubicBezTo>
                  <a:lnTo>
                    <a:pt x="1740" y="994"/>
                  </a:lnTo>
                  <a:cubicBezTo>
                    <a:pt x="1741" y="994"/>
                    <a:pt x="1742" y="994"/>
                    <a:pt x="1742" y="994"/>
                  </a:cubicBezTo>
                  <a:cubicBezTo>
                    <a:pt x="1746" y="993"/>
                    <a:pt x="1750" y="992"/>
                    <a:pt x="1754" y="991"/>
                  </a:cubicBezTo>
                  <a:cubicBezTo>
                    <a:pt x="1757" y="991"/>
                    <a:pt x="1760" y="990"/>
                    <a:pt x="1763" y="990"/>
                  </a:cubicBezTo>
                  <a:cubicBezTo>
                    <a:pt x="1766" y="990"/>
                    <a:pt x="1769" y="989"/>
                    <a:pt x="1772" y="989"/>
                  </a:cubicBezTo>
                  <a:cubicBezTo>
                    <a:pt x="1775" y="989"/>
                    <a:pt x="1779" y="989"/>
                    <a:pt x="1783" y="988"/>
                  </a:cubicBezTo>
                  <a:cubicBezTo>
                    <a:pt x="1785" y="988"/>
                    <a:pt x="1787" y="989"/>
                    <a:pt x="1790" y="989"/>
                  </a:cubicBezTo>
                  <a:cubicBezTo>
                    <a:pt x="1794" y="989"/>
                    <a:pt x="1798" y="989"/>
                    <a:pt x="1802" y="989"/>
                  </a:cubicBezTo>
                  <a:cubicBezTo>
                    <a:pt x="1804" y="989"/>
                    <a:pt x="1806" y="989"/>
                    <a:pt x="1808" y="990"/>
                  </a:cubicBezTo>
                  <a:cubicBezTo>
                    <a:pt x="1813" y="990"/>
                    <a:pt x="1817" y="991"/>
                    <a:pt x="1821" y="991"/>
                  </a:cubicBezTo>
                  <a:cubicBezTo>
                    <a:pt x="1824" y="992"/>
                    <a:pt x="1826" y="992"/>
                    <a:pt x="1828" y="993"/>
                  </a:cubicBezTo>
                  <a:cubicBezTo>
                    <a:pt x="1832" y="994"/>
                    <a:pt x="1836" y="994"/>
                    <a:pt x="1840" y="995"/>
                  </a:cubicBezTo>
                  <a:cubicBezTo>
                    <a:pt x="1843" y="996"/>
                    <a:pt x="1846" y="997"/>
                    <a:pt x="1848" y="998"/>
                  </a:cubicBezTo>
                  <a:cubicBezTo>
                    <a:pt x="1852" y="999"/>
                    <a:pt x="1855" y="1000"/>
                    <a:pt x="1858" y="1001"/>
                  </a:cubicBezTo>
                  <a:cubicBezTo>
                    <a:pt x="1861" y="1003"/>
                    <a:pt x="1864" y="1004"/>
                    <a:pt x="1868" y="1006"/>
                  </a:cubicBezTo>
                  <a:cubicBezTo>
                    <a:pt x="1870" y="1007"/>
                    <a:pt x="1873" y="1008"/>
                    <a:pt x="1875" y="1009"/>
                  </a:cubicBezTo>
                  <a:cubicBezTo>
                    <a:pt x="1879" y="1011"/>
                    <a:pt x="1882" y="1012"/>
                    <a:pt x="1885" y="1014"/>
                  </a:cubicBezTo>
                  <a:cubicBezTo>
                    <a:pt x="1888" y="1016"/>
                    <a:pt x="1890" y="1017"/>
                    <a:pt x="1893" y="1018"/>
                  </a:cubicBezTo>
                  <a:cubicBezTo>
                    <a:pt x="1895" y="1020"/>
                    <a:pt x="1898" y="1022"/>
                    <a:pt x="1901" y="1024"/>
                  </a:cubicBezTo>
                  <a:cubicBezTo>
                    <a:pt x="1903" y="1026"/>
                    <a:pt x="1906" y="1028"/>
                    <a:pt x="1909" y="1030"/>
                  </a:cubicBezTo>
                  <a:cubicBezTo>
                    <a:pt x="1911" y="1032"/>
                    <a:pt x="1913" y="1033"/>
                    <a:pt x="1915" y="1035"/>
                  </a:cubicBezTo>
                  <a:cubicBezTo>
                    <a:pt x="1918" y="1038"/>
                    <a:pt x="1922" y="1040"/>
                    <a:pt x="1925" y="1043"/>
                  </a:cubicBezTo>
                  <a:cubicBezTo>
                    <a:pt x="1925" y="1044"/>
                    <a:pt x="1926" y="1044"/>
                    <a:pt x="1926" y="1045"/>
                  </a:cubicBezTo>
                  <a:lnTo>
                    <a:pt x="2080" y="1193"/>
                  </a:lnTo>
                  <a:cubicBezTo>
                    <a:pt x="2289" y="1396"/>
                    <a:pt x="2575" y="1493"/>
                    <a:pt x="2865" y="1460"/>
                  </a:cubicBezTo>
                  <a:cubicBezTo>
                    <a:pt x="2974" y="1447"/>
                    <a:pt x="3074" y="1525"/>
                    <a:pt x="3086" y="1635"/>
                  </a:cubicBezTo>
                  <a:cubicBezTo>
                    <a:pt x="3099" y="1745"/>
                    <a:pt x="3020" y="1844"/>
                    <a:pt x="2911" y="1857"/>
                  </a:cubicBezTo>
                  <a:close/>
                  <a:moveTo>
                    <a:pt x="1903" y="873"/>
                  </a:moveTo>
                  <a:cubicBezTo>
                    <a:pt x="2144" y="873"/>
                    <a:pt x="2340" y="677"/>
                    <a:pt x="2340" y="436"/>
                  </a:cubicBezTo>
                  <a:cubicBezTo>
                    <a:pt x="2340" y="195"/>
                    <a:pt x="2144" y="0"/>
                    <a:pt x="1903" y="0"/>
                  </a:cubicBezTo>
                  <a:cubicBezTo>
                    <a:pt x="1662" y="0"/>
                    <a:pt x="1467" y="195"/>
                    <a:pt x="1467" y="436"/>
                  </a:cubicBezTo>
                  <a:cubicBezTo>
                    <a:pt x="1467" y="678"/>
                    <a:pt x="1662" y="873"/>
                    <a:pt x="1903" y="8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" grpId="0" animBg="1"/>
      <p:bldP spid="4" grpId="0" animBg="1"/>
      <p:bldP spid="5" grpId="0" animBg="1"/>
      <p:bldP spid="6" grpId="0" animBg="1"/>
      <p:bldP spid="9" grpId="0"/>
      <p:bldP spid="20" grpId="0"/>
      <p:bldP spid="21" grpId="0"/>
      <p:bldP spid="22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2517135"/>
            <a:ext cx="3314595" cy="3062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2752" y="4407400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2753" y="4828552"/>
            <a:ext cx="2545203" cy="5475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4220" y="2662278"/>
            <a:ext cx="2957531" cy="1571545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8059" y="703171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04710" y="2517137"/>
            <a:ext cx="3314595" cy="3062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61772" y="4407402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1775" y="4828552"/>
            <a:ext cx="2545203" cy="5475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83242" y="2662280"/>
            <a:ext cx="2957531" cy="157154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Group 13"/>
          <p:cNvGrpSpPr/>
          <p:nvPr/>
        </p:nvGrpSpPr>
        <p:grpSpPr>
          <a:xfrm>
            <a:off x="8538309" y="2963713"/>
            <a:ext cx="2795332" cy="968677"/>
            <a:chOff x="951174" y="4372921"/>
            <a:chExt cx="2795330" cy="968677"/>
          </a:xfrm>
        </p:grpSpPr>
        <p:sp>
          <p:nvSpPr>
            <p:cNvPr id="20" name="文本框 10"/>
            <p:cNvSpPr txBox="1"/>
            <p:nvPr/>
          </p:nvSpPr>
          <p:spPr>
            <a:xfrm>
              <a:off x="951174" y="4372921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11"/>
            <p:cNvSpPr txBox="1"/>
            <p:nvPr/>
          </p:nvSpPr>
          <p:spPr>
            <a:xfrm>
              <a:off x="1447591" y="4794076"/>
              <a:ext cx="2298913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12"/>
            <p:cNvSpPr/>
            <p:nvPr/>
          </p:nvSpPr>
          <p:spPr>
            <a:xfrm>
              <a:off x="1051229" y="4882551"/>
              <a:ext cx="345772" cy="345168"/>
            </a:xfrm>
            <a:custGeom>
              <a:avLst/>
              <a:gdLst>
                <a:gd name="T0" fmla="*/ 2301 w 4601"/>
                <a:gd name="T1" fmla="*/ 0 h 4601"/>
                <a:gd name="T2" fmla="*/ 0 w 4601"/>
                <a:gd name="T3" fmla="*/ 2300 h 4601"/>
                <a:gd name="T4" fmla="*/ 2301 w 4601"/>
                <a:gd name="T5" fmla="*/ 4601 h 4601"/>
                <a:gd name="T6" fmla="*/ 4601 w 4601"/>
                <a:gd name="T7" fmla="*/ 2300 h 4601"/>
                <a:gd name="T8" fmla="*/ 2301 w 4601"/>
                <a:gd name="T9" fmla="*/ 0 h 4601"/>
                <a:gd name="T10" fmla="*/ 2912 w 4601"/>
                <a:gd name="T11" fmla="*/ 2536 h 4601"/>
                <a:gd name="T12" fmla="*/ 2032 w 4601"/>
                <a:gd name="T13" fmla="*/ 3176 h 4601"/>
                <a:gd name="T14" fmla="*/ 1861 w 4601"/>
                <a:gd name="T15" fmla="*/ 3232 h 4601"/>
                <a:gd name="T16" fmla="*/ 1729 w 4601"/>
                <a:gd name="T17" fmla="*/ 3200 h 4601"/>
                <a:gd name="T18" fmla="*/ 1570 w 4601"/>
                <a:gd name="T19" fmla="*/ 2941 h 4601"/>
                <a:gd name="T20" fmla="*/ 1570 w 4601"/>
                <a:gd name="T21" fmla="*/ 1660 h 4601"/>
                <a:gd name="T22" fmla="*/ 1729 w 4601"/>
                <a:gd name="T23" fmla="*/ 1401 h 4601"/>
                <a:gd name="T24" fmla="*/ 2032 w 4601"/>
                <a:gd name="T25" fmla="*/ 1425 h 4601"/>
                <a:gd name="T26" fmla="*/ 2912 w 4601"/>
                <a:gd name="T27" fmla="*/ 2065 h 4601"/>
                <a:gd name="T28" fmla="*/ 3031 w 4601"/>
                <a:gd name="T29" fmla="*/ 2301 h 4601"/>
                <a:gd name="T30" fmla="*/ 2912 w 4601"/>
                <a:gd name="T31" fmla="*/ 2536 h 4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01" h="4601">
                  <a:moveTo>
                    <a:pt x="2301" y="0"/>
                  </a:moveTo>
                  <a:cubicBezTo>
                    <a:pt x="1032" y="0"/>
                    <a:pt x="0" y="1032"/>
                    <a:pt x="0" y="2300"/>
                  </a:cubicBezTo>
                  <a:cubicBezTo>
                    <a:pt x="0" y="3569"/>
                    <a:pt x="1032" y="4601"/>
                    <a:pt x="2301" y="4601"/>
                  </a:cubicBezTo>
                  <a:cubicBezTo>
                    <a:pt x="3569" y="4601"/>
                    <a:pt x="4601" y="3569"/>
                    <a:pt x="4601" y="2300"/>
                  </a:cubicBezTo>
                  <a:cubicBezTo>
                    <a:pt x="4601" y="1032"/>
                    <a:pt x="3569" y="0"/>
                    <a:pt x="2301" y="0"/>
                  </a:cubicBezTo>
                  <a:close/>
                  <a:moveTo>
                    <a:pt x="2912" y="2536"/>
                  </a:moveTo>
                  <a:lnTo>
                    <a:pt x="2032" y="3176"/>
                  </a:lnTo>
                  <a:cubicBezTo>
                    <a:pt x="1981" y="3213"/>
                    <a:pt x="1921" y="3232"/>
                    <a:pt x="1861" y="3232"/>
                  </a:cubicBezTo>
                  <a:cubicBezTo>
                    <a:pt x="1816" y="3232"/>
                    <a:pt x="1770" y="3222"/>
                    <a:pt x="1729" y="3200"/>
                  </a:cubicBezTo>
                  <a:cubicBezTo>
                    <a:pt x="1631" y="3151"/>
                    <a:pt x="1570" y="3051"/>
                    <a:pt x="1570" y="2941"/>
                  </a:cubicBezTo>
                  <a:lnTo>
                    <a:pt x="1570" y="1660"/>
                  </a:lnTo>
                  <a:cubicBezTo>
                    <a:pt x="1570" y="1551"/>
                    <a:pt x="1631" y="1450"/>
                    <a:pt x="1729" y="1401"/>
                  </a:cubicBezTo>
                  <a:cubicBezTo>
                    <a:pt x="1826" y="1351"/>
                    <a:pt x="1944" y="1360"/>
                    <a:pt x="2032" y="1425"/>
                  </a:cubicBezTo>
                  <a:lnTo>
                    <a:pt x="2912" y="2065"/>
                  </a:lnTo>
                  <a:cubicBezTo>
                    <a:pt x="2987" y="2120"/>
                    <a:pt x="3031" y="2208"/>
                    <a:pt x="3031" y="2301"/>
                  </a:cubicBezTo>
                  <a:cubicBezTo>
                    <a:pt x="3031" y="2394"/>
                    <a:pt x="2987" y="2481"/>
                    <a:pt x="2912" y="25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38308" y="4407402"/>
            <a:ext cx="2795333" cy="968672"/>
            <a:chOff x="8538308" y="4407402"/>
            <a:chExt cx="2795333" cy="968672"/>
          </a:xfrm>
        </p:grpSpPr>
        <p:sp>
          <p:nvSpPr>
            <p:cNvPr id="16" name="文本框 15"/>
            <p:cNvSpPr txBox="1"/>
            <p:nvPr/>
          </p:nvSpPr>
          <p:spPr>
            <a:xfrm>
              <a:off x="8538308" y="4407402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34728" y="4828552"/>
              <a:ext cx="2298913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17"/>
            <p:cNvSpPr/>
            <p:nvPr/>
          </p:nvSpPr>
          <p:spPr>
            <a:xfrm>
              <a:off x="8638363" y="4917029"/>
              <a:ext cx="345772" cy="345168"/>
            </a:xfrm>
            <a:custGeom>
              <a:avLst/>
              <a:gdLst>
                <a:gd name="T0" fmla="*/ 2301 w 4601"/>
                <a:gd name="T1" fmla="*/ 0 h 4601"/>
                <a:gd name="T2" fmla="*/ 0 w 4601"/>
                <a:gd name="T3" fmla="*/ 2300 h 4601"/>
                <a:gd name="T4" fmla="*/ 2301 w 4601"/>
                <a:gd name="T5" fmla="*/ 4601 h 4601"/>
                <a:gd name="T6" fmla="*/ 4601 w 4601"/>
                <a:gd name="T7" fmla="*/ 2300 h 4601"/>
                <a:gd name="T8" fmla="*/ 2301 w 4601"/>
                <a:gd name="T9" fmla="*/ 0 h 4601"/>
                <a:gd name="T10" fmla="*/ 2912 w 4601"/>
                <a:gd name="T11" fmla="*/ 2536 h 4601"/>
                <a:gd name="T12" fmla="*/ 2032 w 4601"/>
                <a:gd name="T13" fmla="*/ 3176 h 4601"/>
                <a:gd name="T14" fmla="*/ 1861 w 4601"/>
                <a:gd name="T15" fmla="*/ 3232 h 4601"/>
                <a:gd name="T16" fmla="*/ 1729 w 4601"/>
                <a:gd name="T17" fmla="*/ 3200 h 4601"/>
                <a:gd name="T18" fmla="*/ 1570 w 4601"/>
                <a:gd name="T19" fmla="*/ 2941 h 4601"/>
                <a:gd name="T20" fmla="*/ 1570 w 4601"/>
                <a:gd name="T21" fmla="*/ 1660 h 4601"/>
                <a:gd name="T22" fmla="*/ 1729 w 4601"/>
                <a:gd name="T23" fmla="*/ 1401 h 4601"/>
                <a:gd name="T24" fmla="*/ 2032 w 4601"/>
                <a:gd name="T25" fmla="*/ 1425 h 4601"/>
                <a:gd name="T26" fmla="*/ 2912 w 4601"/>
                <a:gd name="T27" fmla="*/ 2065 h 4601"/>
                <a:gd name="T28" fmla="*/ 3031 w 4601"/>
                <a:gd name="T29" fmla="*/ 2301 h 4601"/>
                <a:gd name="T30" fmla="*/ 2912 w 4601"/>
                <a:gd name="T31" fmla="*/ 2536 h 4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01" h="4601">
                  <a:moveTo>
                    <a:pt x="2301" y="0"/>
                  </a:moveTo>
                  <a:cubicBezTo>
                    <a:pt x="1032" y="0"/>
                    <a:pt x="0" y="1032"/>
                    <a:pt x="0" y="2300"/>
                  </a:cubicBezTo>
                  <a:cubicBezTo>
                    <a:pt x="0" y="3569"/>
                    <a:pt x="1032" y="4601"/>
                    <a:pt x="2301" y="4601"/>
                  </a:cubicBezTo>
                  <a:cubicBezTo>
                    <a:pt x="3569" y="4601"/>
                    <a:pt x="4601" y="3569"/>
                    <a:pt x="4601" y="2300"/>
                  </a:cubicBezTo>
                  <a:cubicBezTo>
                    <a:pt x="4601" y="1032"/>
                    <a:pt x="3569" y="0"/>
                    <a:pt x="2301" y="0"/>
                  </a:cubicBezTo>
                  <a:close/>
                  <a:moveTo>
                    <a:pt x="2912" y="2536"/>
                  </a:moveTo>
                  <a:lnTo>
                    <a:pt x="2032" y="3176"/>
                  </a:lnTo>
                  <a:cubicBezTo>
                    <a:pt x="1981" y="3213"/>
                    <a:pt x="1921" y="3232"/>
                    <a:pt x="1861" y="3232"/>
                  </a:cubicBezTo>
                  <a:cubicBezTo>
                    <a:pt x="1816" y="3232"/>
                    <a:pt x="1770" y="3222"/>
                    <a:pt x="1729" y="3200"/>
                  </a:cubicBezTo>
                  <a:cubicBezTo>
                    <a:pt x="1631" y="3151"/>
                    <a:pt x="1570" y="3051"/>
                    <a:pt x="1570" y="2941"/>
                  </a:cubicBezTo>
                  <a:lnTo>
                    <a:pt x="1570" y="1660"/>
                  </a:lnTo>
                  <a:cubicBezTo>
                    <a:pt x="1570" y="1551"/>
                    <a:pt x="1631" y="1450"/>
                    <a:pt x="1729" y="1401"/>
                  </a:cubicBezTo>
                  <a:cubicBezTo>
                    <a:pt x="1826" y="1351"/>
                    <a:pt x="1944" y="1360"/>
                    <a:pt x="2032" y="1425"/>
                  </a:cubicBezTo>
                  <a:lnTo>
                    <a:pt x="2912" y="2065"/>
                  </a:lnTo>
                  <a:cubicBezTo>
                    <a:pt x="2987" y="2120"/>
                    <a:pt x="3031" y="2208"/>
                    <a:pt x="3031" y="2301"/>
                  </a:cubicBezTo>
                  <a:cubicBezTo>
                    <a:pt x="3031" y="2394"/>
                    <a:pt x="2987" y="2481"/>
                    <a:pt x="2912" y="25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7" grpId="0" animBg="1"/>
      <p:bldP spid="8" grpId="0"/>
      <p:bldP spid="9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9" y="2811097"/>
            <a:ext cx="4342223" cy="2145459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4861" y="681092"/>
            <a:ext cx="57422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41569" y="1477105"/>
            <a:ext cx="90886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895466" y="2811100"/>
            <a:ext cx="6296537" cy="4046903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1521" y="5273675"/>
            <a:ext cx="4204783" cy="935369"/>
            <a:chOff x="928274" y="2723985"/>
            <a:chExt cx="4204782" cy="935369"/>
          </a:xfrm>
        </p:grpSpPr>
        <p:sp>
          <p:nvSpPr>
            <p:cNvPr id="7" name="文本框 6"/>
            <p:cNvSpPr txBox="1"/>
            <p:nvPr/>
          </p:nvSpPr>
          <p:spPr>
            <a:xfrm>
              <a:off x="928274" y="2723985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0767" y="3111832"/>
              <a:ext cx="4172289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copy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828801" y="1832447"/>
            <a:ext cx="8534400" cy="623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Group 16"/>
          <p:cNvGrpSpPr/>
          <p:nvPr/>
        </p:nvGrpSpPr>
        <p:grpSpPr>
          <a:xfrm>
            <a:off x="4685175" y="4243820"/>
            <a:ext cx="712736" cy="712736"/>
            <a:chOff x="4430846" y="3824288"/>
            <a:chExt cx="987240" cy="987240"/>
          </a:xfrm>
        </p:grpSpPr>
        <p:sp>
          <p:nvSpPr>
            <p:cNvPr id="21" name="矩形 20"/>
            <p:cNvSpPr/>
            <p:nvPr/>
          </p:nvSpPr>
          <p:spPr>
            <a:xfrm>
              <a:off x="4430846" y="3824288"/>
              <a:ext cx="987240" cy="9872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Oval 15"/>
            <p:cNvSpPr/>
            <p:nvPr/>
          </p:nvSpPr>
          <p:spPr>
            <a:xfrm>
              <a:off x="4713008" y="4089308"/>
              <a:ext cx="422913" cy="457200"/>
            </a:xfrm>
            <a:custGeom>
              <a:avLst/>
              <a:gdLst>
                <a:gd name="T0" fmla="*/ 1264 w 4936"/>
                <a:gd name="T1" fmla="*/ 2317 h 5345"/>
                <a:gd name="T2" fmla="*/ 1468 w 4936"/>
                <a:gd name="T3" fmla="*/ 1975 h 5345"/>
                <a:gd name="T4" fmla="*/ 1452 w 4936"/>
                <a:gd name="T5" fmla="*/ 2252 h 5345"/>
                <a:gd name="T6" fmla="*/ 929 w 4936"/>
                <a:gd name="T7" fmla="*/ 1167 h 5345"/>
                <a:gd name="T8" fmla="*/ 913 w 4936"/>
                <a:gd name="T9" fmla="*/ 1436 h 5345"/>
                <a:gd name="T10" fmla="*/ 1101 w 4936"/>
                <a:gd name="T11" fmla="*/ 1101 h 5345"/>
                <a:gd name="T12" fmla="*/ 4936 w 4936"/>
                <a:gd name="T13" fmla="*/ 2032 h 5345"/>
                <a:gd name="T14" fmla="*/ 4332 w 4936"/>
                <a:gd name="T15" fmla="*/ 5345 h 5345"/>
                <a:gd name="T16" fmla="*/ 0 w 4936"/>
                <a:gd name="T17" fmla="*/ 4741 h 5345"/>
                <a:gd name="T18" fmla="*/ 604 w 4936"/>
                <a:gd name="T19" fmla="*/ 0 h 5345"/>
                <a:gd name="T20" fmla="*/ 3434 w 4936"/>
                <a:gd name="T21" fmla="*/ 220 h 5345"/>
                <a:gd name="T22" fmla="*/ 4936 w 4936"/>
                <a:gd name="T23" fmla="*/ 2032 h 5345"/>
                <a:gd name="T24" fmla="*/ 3149 w 4936"/>
                <a:gd name="T25" fmla="*/ 1428 h 5345"/>
                <a:gd name="T26" fmla="*/ 3337 w 4936"/>
                <a:gd name="T27" fmla="*/ 1109 h 5345"/>
                <a:gd name="T28" fmla="*/ 2252 w 4936"/>
                <a:gd name="T29" fmla="*/ 929 h 5345"/>
                <a:gd name="T30" fmla="*/ 1101 w 4936"/>
                <a:gd name="T31" fmla="*/ 1836 h 5345"/>
                <a:gd name="T32" fmla="*/ 677 w 4936"/>
                <a:gd name="T33" fmla="*/ 2105 h 5345"/>
                <a:gd name="T34" fmla="*/ 1101 w 4936"/>
                <a:gd name="T35" fmla="*/ 2587 h 5345"/>
                <a:gd name="T36" fmla="*/ 1256 w 4936"/>
                <a:gd name="T37" fmla="*/ 2765 h 5345"/>
                <a:gd name="T38" fmla="*/ 1664 w 4936"/>
                <a:gd name="T39" fmla="*/ 2439 h 5345"/>
                <a:gd name="T40" fmla="*/ 1688 w 4936"/>
                <a:gd name="T41" fmla="*/ 1761 h 5345"/>
                <a:gd name="T42" fmla="*/ 1264 w 4936"/>
                <a:gd name="T43" fmla="*/ 1581 h 5345"/>
                <a:gd name="T44" fmla="*/ 1614 w 4936"/>
                <a:gd name="T45" fmla="*/ 1263 h 5345"/>
                <a:gd name="T46" fmla="*/ 1262 w 4936"/>
                <a:gd name="T47" fmla="*/ 855 h 5345"/>
                <a:gd name="T48" fmla="*/ 1108 w 4936"/>
                <a:gd name="T49" fmla="*/ 716 h 5345"/>
                <a:gd name="T50" fmla="*/ 724 w 4936"/>
                <a:gd name="T51" fmla="*/ 985 h 5345"/>
                <a:gd name="T52" fmla="*/ 700 w 4936"/>
                <a:gd name="T53" fmla="*/ 1663 h 5345"/>
                <a:gd name="T54" fmla="*/ 4454 w 4936"/>
                <a:gd name="T55" fmla="*/ 4480 h 5345"/>
                <a:gd name="T56" fmla="*/ 652 w 4936"/>
                <a:gd name="T57" fmla="*/ 4300 h 5345"/>
                <a:gd name="T58" fmla="*/ 472 w 4936"/>
                <a:gd name="T59" fmla="*/ 4619 h 5345"/>
                <a:gd name="T60" fmla="*/ 4266 w 4936"/>
                <a:gd name="T61" fmla="*/ 4799 h 5345"/>
                <a:gd name="T62" fmla="*/ 4454 w 4936"/>
                <a:gd name="T63" fmla="*/ 4480 h 5345"/>
                <a:gd name="T64" fmla="*/ 4454 w 4936"/>
                <a:gd name="T65" fmla="*/ 3353 h 5345"/>
                <a:gd name="T66" fmla="*/ 652 w 4936"/>
                <a:gd name="T67" fmla="*/ 3173 h 5345"/>
                <a:gd name="T68" fmla="*/ 472 w 4936"/>
                <a:gd name="T69" fmla="*/ 3492 h 5345"/>
                <a:gd name="T70" fmla="*/ 4266 w 4936"/>
                <a:gd name="T71" fmla="*/ 3672 h 5345"/>
                <a:gd name="T72" fmla="*/ 4454 w 4936"/>
                <a:gd name="T73" fmla="*/ 3353 h 5345"/>
                <a:gd name="T74" fmla="*/ 4454 w 4936"/>
                <a:gd name="T75" fmla="*/ 2227 h 5345"/>
                <a:gd name="T76" fmla="*/ 2252 w 4936"/>
                <a:gd name="T77" fmla="*/ 2047 h 5345"/>
                <a:gd name="T78" fmla="*/ 4268 w 4936"/>
                <a:gd name="T79" fmla="*/ 2544 h 5345"/>
                <a:gd name="T80" fmla="*/ 4456 w 4936"/>
                <a:gd name="T81" fmla="*/ 2227 h 5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36" h="5345">
                  <a:moveTo>
                    <a:pt x="1452" y="2252"/>
                  </a:moveTo>
                  <a:cubicBezTo>
                    <a:pt x="1402" y="2293"/>
                    <a:pt x="1345" y="2309"/>
                    <a:pt x="1264" y="2317"/>
                  </a:cubicBezTo>
                  <a:lnTo>
                    <a:pt x="1264" y="1877"/>
                  </a:lnTo>
                  <a:cubicBezTo>
                    <a:pt x="1361" y="1909"/>
                    <a:pt x="1426" y="1943"/>
                    <a:pt x="1468" y="1975"/>
                  </a:cubicBezTo>
                  <a:cubicBezTo>
                    <a:pt x="1500" y="2007"/>
                    <a:pt x="1525" y="2056"/>
                    <a:pt x="1525" y="2113"/>
                  </a:cubicBezTo>
                  <a:cubicBezTo>
                    <a:pt x="1517" y="2171"/>
                    <a:pt x="1493" y="2219"/>
                    <a:pt x="1452" y="2252"/>
                  </a:cubicBezTo>
                  <a:close/>
                  <a:moveTo>
                    <a:pt x="1101" y="1101"/>
                  </a:moveTo>
                  <a:cubicBezTo>
                    <a:pt x="1028" y="1109"/>
                    <a:pt x="970" y="1133"/>
                    <a:pt x="929" y="1167"/>
                  </a:cubicBezTo>
                  <a:cubicBezTo>
                    <a:pt x="888" y="1208"/>
                    <a:pt x="864" y="1256"/>
                    <a:pt x="864" y="1305"/>
                  </a:cubicBezTo>
                  <a:cubicBezTo>
                    <a:pt x="864" y="1363"/>
                    <a:pt x="880" y="1403"/>
                    <a:pt x="913" y="1436"/>
                  </a:cubicBezTo>
                  <a:cubicBezTo>
                    <a:pt x="945" y="1468"/>
                    <a:pt x="1010" y="1501"/>
                    <a:pt x="1101" y="1533"/>
                  </a:cubicBezTo>
                  <a:lnTo>
                    <a:pt x="1101" y="1101"/>
                  </a:lnTo>
                  <a:lnTo>
                    <a:pt x="1101" y="1101"/>
                  </a:lnTo>
                  <a:close/>
                  <a:moveTo>
                    <a:pt x="4936" y="2032"/>
                  </a:moveTo>
                  <a:lnTo>
                    <a:pt x="4936" y="4741"/>
                  </a:lnTo>
                  <a:cubicBezTo>
                    <a:pt x="4936" y="5076"/>
                    <a:pt x="4666" y="5345"/>
                    <a:pt x="4332" y="5345"/>
                  </a:cubicBezTo>
                  <a:lnTo>
                    <a:pt x="604" y="5345"/>
                  </a:lnTo>
                  <a:cubicBezTo>
                    <a:pt x="269" y="5345"/>
                    <a:pt x="0" y="5076"/>
                    <a:pt x="0" y="4741"/>
                  </a:cubicBezTo>
                  <a:lnTo>
                    <a:pt x="0" y="604"/>
                  </a:lnTo>
                  <a:cubicBezTo>
                    <a:pt x="0" y="269"/>
                    <a:pt x="269" y="0"/>
                    <a:pt x="604" y="0"/>
                  </a:cubicBezTo>
                  <a:lnTo>
                    <a:pt x="2937" y="0"/>
                  </a:lnTo>
                  <a:cubicBezTo>
                    <a:pt x="3173" y="0"/>
                    <a:pt x="3288" y="65"/>
                    <a:pt x="3434" y="220"/>
                  </a:cubicBezTo>
                  <a:lnTo>
                    <a:pt x="4708" y="1509"/>
                  </a:lnTo>
                  <a:cubicBezTo>
                    <a:pt x="4878" y="1672"/>
                    <a:pt x="4936" y="1779"/>
                    <a:pt x="4936" y="2032"/>
                  </a:cubicBezTo>
                  <a:close/>
                  <a:moveTo>
                    <a:pt x="2252" y="1428"/>
                  </a:moveTo>
                  <a:lnTo>
                    <a:pt x="3149" y="1428"/>
                  </a:lnTo>
                  <a:cubicBezTo>
                    <a:pt x="3256" y="1428"/>
                    <a:pt x="3337" y="1347"/>
                    <a:pt x="3337" y="1248"/>
                  </a:cubicBezTo>
                  <a:lnTo>
                    <a:pt x="3337" y="1109"/>
                  </a:lnTo>
                  <a:cubicBezTo>
                    <a:pt x="3337" y="1012"/>
                    <a:pt x="3256" y="929"/>
                    <a:pt x="3149" y="929"/>
                  </a:cubicBezTo>
                  <a:lnTo>
                    <a:pt x="2252" y="929"/>
                  </a:lnTo>
                  <a:lnTo>
                    <a:pt x="2252" y="1428"/>
                  </a:lnTo>
                  <a:close/>
                  <a:moveTo>
                    <a:pt x="1101" y="1836"/>
                  </a:moveTo>
                  <a:lnTo>
                    <a:pt x="1101" y="2317"/>
                  </a:lnTo>
                  <a:cubicBezTo>
                    <a:pt x="954" y="2293"/>
                    <a:pt x="816" y="2228"/>
                    <a:pt x="677" y="2105"/>
                  </a:cubicBezTo>
                  <a:lnTo>
                    <a:pt x="497" y="2317"/>
                  </a:lnTo>
                  <a:cubicBezTo>
                    <a:pt x="677" y="2472"/>
                    <a:pt x="881" y="2563"/>
                    <a:pt x="1101" y="2587"/>
                  </a:cubicBezTo>
                  <a:lnTo>
                    <a:pt x="1101" y="2765"/>
                  </a:lnTo>
                  <a:lnTo>
                    <a:pt x="1256" y="2765"/>
                  </a:lnTo>
                  <a:lnTo>
                    <a:pt x="1256" y="2585"/>
                  </a:lnTo>
                  <a:cubicBezTo>
                    <a:pt x="1428" y="2577"/>
                    <a:pt x="1557" y="2528"/>
                    <a:pt x="1664" y="2439"/>
                  </a:cubicBezTo>
                  <a:cubicBezTo>
                    <a:pt x="1761" y="2349"/>
                    <a:pt x="1818" y="2227"/>
                    <a:pt x="1818" y="2088"/>
                  </a:cubicBezTo>
                  <a:cubicBezTo>
                    <a:pt x="1818" y="1941"/>
                    <a:pt x="1777" y="1835"/>
                    <a:pt x="1688" y="1761"/>
                  </a:cubicBezTo>
                  <a:cubicBezTo>
                    <a:pt x="1598" y="1688"/>
                    <a:pt x="1460" y="1623"/>
                    <a:pt x="1272" y="1581"/>
                  </a:cubicBezTo>
                  <a:lnTo>
                    <a:pt x="1264" y="1581"/>
                  </a:lnTo>
                  <a:lnTo>
                    <a:pt x="1264" y="1116"/>
                  </a:lnTo>
                  <a:cubicBezTo>
                    <a:pt x="1394" y="1132"/>
                    <a:pt x="1509" y="1189"/>
                    <a:pt x="1614" y="1263"/>
                  </a:cubicBezTo>
                  <a:lnTo>
                    <a:pt x="1777" y="1035"/>
                  </a:lnTo>
                  <a:cubicBezTo>
                    <a:pt x="1614" y="928"/>
                    <a:pt x="1442" y="863"/>
                    <a:pt x="1262" y="855"/>
                  </a:cubicBezTo>
                  <a:lnTo>
                    <a:pt x="1262" y="716"/>
                  </a:lnTo>
                  <a:lnTo>
                    <a:pt x="1108" y="716"/>
                  </a:lnTo>
                  <a:lnTo>
                    <a:pt x="1108" y="839"/>
                  </a:lnTo>
                  <a:cubicBezTo>
                    <a:pt x="953" y="847"/>
                    <a:pt x="822" y="896"/>
                    <a:pt x="724" y="985"/>
                  </a:cubicBezTo>
                  <a:cubicBezTo>
                    <a:pt x="626" y="1075"/>
                    <a:pt x="569" y="1197"/>
                    <a:pt x="569" y="1336"/>
                  </a:cubicBezTo>
                  <a:cubicBezTo>
                    <a:pt x="569" y="1475"/>
                    <a:pt x="618" y="1581"/>
                    <a:pt x="700" y="1663"/>
                  </a:cubicBezTo>
                  <a:cubicBezTo>
                    <a:pt x="782" y="1729"/>
                    <a:pt x="913" y="1795"/>
                    <a:pt x="1101" y="1836"/>
                  </a:cubicBezTo>
                  <a:close/>
                  <a:moveTo>
                    <a:pt x="4454" y="4480"/>
                  </a:moveTo>
                  <a:cubicBezTo>
                    <a:pt x="4454" y="4383"/>
                    <a:pt x="4373" y="4300"/>
                    <a:pt x="4266" y="4300"/>
                  </a:cubicBezTo>
                  <a:lnTo>
                    <a:pt x="652" y="4300"/>
                  </a:lnTo>
                  <a:cubicBezTo>
                    <a:pt x="545" y="4300"/>
                    <a:pt x="472" y="4381"/>
                    <a:pt x="472" y="4480"/>
                  </a:cubicBezTo>
                  <a:lnTo>
                    <a:pt x="472" y="4619"/>
                  </a:lnTo>
                  <a:cubicBezTo>
                    <a:pt x="472" y="4716"/>
                    <a:pt x="553" y="4799"/>
                    <a:pt x="652" y="4799"/>
                  </a:cubicBezTo>
                  <a:lnTo>
                    <a:pt x="4266" y="4799"/>
                  </a:lnTo>
                  <a:cubicBezTo>
                    <a:pt x="4364" y="4799"/>
                    <a:pt x="4454" y="4717"/>
                    <a:pt x="4454" y="4619"/>
                  </a:cubicBezTo>
                  <a:lnTo>
                    <a:pt x="4454" y="4480"/>
                  </a:lnTo>
                  <a:lnTo>
                    <a:pt x="4454" y="4480"/>
                  </a:lnTo>
                  <a:close/>
                  <a:moveTo>
                    <a:pt x="4454" y="3353"/>
                  </a:moveTo>
                  <a:cubicBezTo>
                    <a:pt x="4454" y="3256"/>
                    <a:pt x="4373" y="3173"/>
                    <a:pt x="4266" y="3173"/>
                  </a:cubicBezTo>
                  <a:lnTo>
                    <a:pt x="652" y="3173"/>
                  </a:lnTo>
                  <a:cubicBezTo>
                    <a:pt x="545" y="3173"/>
                    <a:pt x="472" y="3255"/>
                    <a:pt x="472" y="3353"/>
                  </a:cubicBezTo>
                  <a:lnTo>
                    <a:pt x="472" y="3492"/>
                  </a:lnTo>
                  <a:cubicBezTo>
                    <a:pt x="472" y="3589"/>
                    <a:pt x="553" y="3672"/>
                    <a:pt x="652" y="3672"/>
                  </a:cubicBezTo>
                  <a:lnTo>
                    <a:pt x="4266" y="3672"/>
                  </a:lnTo>
                  <a:cubicBezTo>
                    <a:pt x="4364" y="3672"/>
                    <a:pt x="4454" y="3591"/>
                    <a:pt x="4454" y="3492"/>
                  </a:cubicBezTo>
                  <a:lnTo>
                    <a:pt x="4454" y="3353"/>
                  </a:lnTo>
                  <a:lnTo>
                    <a:pt x="4454" y="3353"/>
                  </a:lnTo>
                  <a:close/>
                  <a:moveTo>
                    <a:pt x="4454" y="2227"/>
                  </a:moveTo>
                  <a:cubicBezTo>
                    <a:pt x="4454" y="2129"/>
                    <a:pt x="4373" y="2047"/>
                    <a:pt x="4266" y="2047"/>
                  </a:cubicBezTo>
                  <a:lnTo>
                    <a:pt x="2252" y="2047"/>
                  </a:lnTo>
                  <a:lnTo>
                    <a:pt x="2252" y="2544"/>
                  </a:lnTo>
                  <a:lnTo>
                    <a:pt x="4268" y="2544"/>
                  </a:lnTo>
                  <a:cubicBezTo>
                    <a:pt x="4365" y="2544"/>
                    <a:pt x="4456" y="2463"/>
                    <a:pt x="4456" y="2364"/>
                  </a:cubicBezTo>
                  <a:lnTo>
                    <a:pt x="4456" y="2227"/>
                  </a:lnTo>
                  <a:lnTo>
                    <a:pt x="4454" y="22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3235399"/>
            <a:ext cx="3399120" cy="22398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24284" y="3235399"/>
            <a:ext cx="3399120" cy="223984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92880" y="3235399"/>
            <a:ext cx="3399120" cy="223984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49121" y="4029151"/>
            <a:ext cx="3006359" cy="1175435"/>
            <a:chOff x="928274" y="2723985"/>
            <a:chExt cx="3006358" cy="1175434"/>
          </a:xfrm>
        </p:grpSpPr>
        <p:sp>
          <p:nvSpPr>
            <p:cNvPr id="7" name="文本框 6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0767" y="3111831"/>
              <a:ext cx="2973865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bg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 the benefit of you, 1PPT Network and the original creator, please do not copy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00153" y="4029153"/>
            <a:ext cx="3006359" cy="1175435"/>
            <a:chOff x="928274" y="2723985"/>
            <a:chExt cx="3006358" cy="1175434"/>
          </a:xfrm>
        </p:grpSpPr>
        <p:sp>
          <p:nvSpPr>
            <p:cNvPr id="10" name="文本框 9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60767" y="3111831"/>
              <a:ext cx="2973865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copy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80472" y="4029153"/>
            <a:ext cx="3006359" cy="1175435"/>
            <a:chOff x="928274" y="2723985"/>
            <a:chExt cx="3006358" cy="1175434"/>
          </a:xfrm>
        </p:grpSpPr>
        <p:sp>
          <p:nvSpPr>
            <p:cNvPr id="13" name="文本框 12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60767" y="3111831"/>
              <a:ext cx="2973865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copy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35327" y="2655767"/>
            <a:ext cx="1166759" cy="1166759"/>
            <a:chOff x="2291241" y="545123"/>
            <a:chExt cx="1351885" cy="1351885"/>
          </a:xfrm>
        </p:grpSpPr>
        <p:sp>
          <p:nvSpPr>
            <p:cNvPr id="16" name="椭圆 15"/>
            <p:cNvSpPr/>
            <p:nvPr/>
          </p:nvSpPr>
          <p:spPr>
            <a:xfrm>
              <a:off x="2291241" y="545123"/>
              <a:ext cx="1351885" cy="13518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412867" y="666751"/>
              <a:ext cx="1108634" cy="1108632"/>
            </a:xfrm>
            <a:prstGeom prst="ellipse">
              <a:avLst/>
            </a:prstGeom>
            <a:blipFill>
              <a:blip r:embed="rId1" cstate="screen"/>
              <a:stretch>
                <a:fillRect l="-25391" r="-2472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49472" y="2655769"/>
            <a:ext cx="1166759" cy="1166759"/>
            <a:chOff x="2291241" y="545123"/>
            <a:chExt cx="1351885" cy="1351885"/>
          </a:xfrm>
        </p:grpSpPr>
        <p:sp>
          <p:nvSpPr>
            <p:cNvPr id="20" name="椭圆 19"/>
            <p:cNvSpPr/>
            <p:nvPr/>
          </p:nvSpPr>
          <p:spPr>
            <a:xfrm>
              <a:off x="2291241" y="545123"/>
              <a:ext cx="1351885" cy="13518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412867" y="666751"/>
              <a:ext cx="1108634" cy="1108632"/>
            </a:xfrm>
            <a:prstGeom prst="ellipse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918068" y="2655769"/>
            <a:ext cx="1166759" cy="1166759"/>
            <a:chOff x="2291241" y="545123"/>
            <a:chExt cx="1351885" cy="1351885"/>
          </a:xfrm>
        </p:grpSpPr>
        <p:sp>
          <p:nvSpPr>
            <p:cNvPr id="23" name="椭圆 22"/>
            <p:cNvSpPr/>
            <p:nvPr/>
          </p:nvSpPr>
          <p:spPr>
            <a:xfrm>
              <a:off x="2291241" y="545123"/>
              <a:ext cx="1351885" cy="13518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412867" y="666751"/>
              <a:ext cx="1108634" cy="1108632"/>
            </a:xfrm>
            <a:prstGeom prst="ellipse">
              <a:avLst/>
            </a:prstGeom>
            <a:blipFill>
              <a:blip r:embed="rId3" cstate="screen"/>
              <a:stretch>
                <a:fillRect l="-49502" t="-32566" r="-495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210635" y="3484586"/>
            <a:ext cx="943849" cy="147741"/>
            <a:chOff x="1515200" y="281350"/>
            <a:chExt cx="5849515" cy="915625"/>
          </a:xfrm>
          <a:solidFill>
            <a:schemeClr val="bg1"/>
          </a:solidFill>
        </p:grpSpPr>
        <p:sp>
          <p:nvSpPr>
            <p:cNvPr id="25" name="星形: 五角 24"/>
            <p:cNvSpPr/>
            <p:nvPr/>
          </p:nvSpPr>
          <p:spPr>
            <a:xfrm>
              <a:off x="1515200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星形: 五角 25"/>
            <p:cNvSpPr/>
            <p:nvPr/>
          </p:nvSpPr>
          <p:spPr>
            <a:xfrm>
              <a:off x="2748672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星形: 五角 26"/>
            <p:cNvSpPr/>
            <p:nvPr/>
          </p:nvSpPr>
          <p:spPr>
            <a:xfrm>
              <a:off x="3982145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星形: 五角 27"/>
            <p:cNvSpPr/>
            <p:nvPr/>
          </p:nvSpPr>
          <p:spPr>
            <a:xfrm>
              <a:off x="5215618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星形: 五角 28"/>
            <p:cNvSpPr/>
            <p:nvPr/>
          </p:nvSpPr>
          <p:spPr>
            <a:xfrm>
              <a:off x="6449090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70416" y="3484586"/>
            <a:ext cx="943849" cy="147741"/>
            <a:chOff x="1515200" y="281350"/>
            <a:chExt cx="5849515" cy="915625"/>
          </a:xfrm>
          <a:solidFill>
            <a:schemeClr val="bg2">
              <a:lumMod val="25000"/>
            </a:schemeClr>
          </a:solidFill>
        </p:grpSpPr>
        <p:sp>
          <p:nvSpPr>
            <p:cNvPr id="32" name="星形: 五角 31"/>
            <p:cNvSpPr/>
            <p:nvPr/>
          </p:nvSpPr>
          <p:spPr>
            <a:xfrm>
              <a:off x="1515200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星形: 五角 32"/>
            <p:cNvSpPr/>
            <p:nvPr/>
          </p:nvSpPr>
          <p:spPr>
            <a:xfrm>
              <a:off x="2748672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星形: 五角 33"/>
            <p:cNvSpPr/>
            <p:nvPr/>
          </p:nvSpPr>
          <p:spPr>
            <a:xfrm>
              <a:off x="3982145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星形: 五角 34"/>
            <p:cNvSpPr/>
            <p:nvPr/>
          </p:nvSpPr>
          <p:spPr>
            <a:xfrm>
              <a:off x="5215618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星形: 五角 35"/>
            <p:cNvSpPr/>
            <p:nvPr/>
          </p:nvSpPr>
          <p:spPr>
            <a:xfrm>
              <a:off x="6449090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927237" y="3484584"/>
            <a:ext cx="943849" cy="147741"/>
            <a:chOff x="1515200" y="281350"/>
            <a:chExt cx="5849515" cy="915625"/>
          </a:xfrm>
          <a:solidFill>
            <a:schemeClr val="bg2">
              <a:lumMod val="25000"/>
            </a:schemeClr>
          </a:solidFill>
        </p:grpSpPr>
        <p:sp>
          <p:nvSpPr>
            <p:cNvPr id="38" name="星形: 五角 37"/>
            <p:cNvSpPr/>
            <p:nvPr/>
          </p:nvSpPr>
          <p:spPr>
            <a:xfrm>
              <a:off x="1515200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星形: 五角 38"/>
            <p:cNvSpPr/>
            <p:nvPr/>
          </p:nvSpPr>
          <p:spPr>
            <a:xfrm>
              <a:off x="2748672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星形: 五角 39"/>
            <p:cNvSpPr/>
            <p:nvPr/>
          </p:nvSpPr>
          <p:spPr>
            <a:xfrm>
              <a:off x="3982145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星形: 五角 40"/>
            <p:cNvSpPr/>
            <p:nvPr/>
          </p:nvSpPr>
          <p:spPr>
            <a:xfrm>
              <a:off x="5215618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星形: 五角 41"/>
            <p:cNvSpPr/>
            <p:nvPr/>
          </p:nvSpPr>
          <p:spPr>
            <a:xfrm>
              <a:off x="6449090" y="281350"/>
              <a:ext cx="915625" cy="915625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948059" y="703171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 flipH="1">
            <a:off x="1577783" y="1680766"/>
            <a:ext cx="233698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b="1" dirty="0">
                <a:gradFill>
                  <a:gsLst>
                    <a:gs pos="2200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Part 03</a:t>
            </a:r>
            <a:endParaRPr lang="en-US" altLang="zh-CN" sz="4800" b="1" dirty="0">
              <a:gradFill>
                <a:gsLst>
                  <a:gs pos="22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5426047" y="1012178"/>
            <a:ext cx="8405520" cy="6304140"/>
          </a:xfrm>
          <a:custGeom>
            <a:avLst/>
            <a:gdLst>
              <a:gd name="connsiteX0" fmla="*/ 4202760 w 8405520"/>
              <a:gd name="connsiteY0" fmla="*/ 0 h 6304140"/>
              <a:gd name="connsiteX1" fmla="*/ 6304140 w 8405520"/>
              <a:gd name="connsiteY1" fmla="*/ 2101380 h 6304140"/>
              <a:gd name="connsiteX2" fmla="*/ 8405520 w 8405520"/>
              <a:gd name="connsiteY2" fmla="*/ 4202760 h 6304140"/>
              <a:gd name="connsiteX3" fmla="*/ 6304140 w 8405520"/>
              <a:gd name="connsiteY3" fmla="*/ 6304140 h 6304140"/>
              <a:gd name="connsiteX4" fmla="*/ 4202760 w 8405520"/>
              <a:gd name="connsiteY4" fmla="*/ 4202760 h 6304140"/>
              <a:gd name="connsiteX5" fmla="*/ 2101381 w 8405520"/>
              <a:gd name="connsiteY5" fmla="*/ 6304140 h 6304140"/>
              <a:gd name="connsiteX6" fmla="*/ 0 w 8405520"/>
              <a:gd name="connsiteY6" fmla="*/ 4202760 h 6304140"/>
              <a:gd name="connsiteX7" fmla="*/ 2101381 w 8405520"/>
              <a:gd name="connsiteY7" fmla="*/ 2101380 h 63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05520" h="6304140">
                <a:moveTo>
                  <a:pt x="4202760" y="0"/>
                </a:moveTo>
                <a:lnTo>
                  <a:pt x="6304140" y="2101380"/>
                </a:lnTo>
                <a:lnTo>
                  <a:pt x="8405520" y="4202760"/>
                </a:lnTo>
                <a:lnTo>
                  <a:pt x="6304140" y="6304140"/>
                </a:lnTo>
                <a:lnTo>
                  <a:pt x="4202760" y="4202760"/>
                </a:lnTo>
                <a:lnTo>
                  <a:pt x="2101381" y="6304140"/>
                </a:lnTo>
                <a:lnTo>
                  <a:pt x="0" y="4202760"/>
                </a:lnTo>
                <a:lnTo>
                  <a:pt x="2101381" y="210138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700000" flipH="1" flipV="1">
            <a:off x="3940147" y="5830418"/>
            <a:ext cx="2971800" cy="2971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rot="2700000" flipH="1" flipV="1">
            <a:off x="8142907" y="5830418"/>
            <a:ext cx="2971800" cy="2971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 flipH="1" flipV="1">
            <a:off x="6041527" y="3729038"/>
            <a:ext cx="2971800" cy="2971800"/>
          </a:xfrm>
          <a:prstGeom prst="rect">
            <a:avLst/>
          </a:prstGeom>
          <a:solidFill>
            <a:srgbClr val="C4B08E">
              <a:alpha val="80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00000" flipH="1" flipV="1">
            <a:off x="10244287" y="3729038"/>
            <a:ext cx="2971800" cy="2971800"/>
          </a:xfrm>
          <a:prstGeom prst="rect">
            <a:avLst/>
          </a:prstGeom>
          <a:solidFill>
            <a:srgbClr val="C4B08E">
              <a:alpha val="80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8104" y="2353258"/>
            <a:ext cx="3725249" cy="90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1609772" y="3421680"/>
            <a:ext cx="4495752" cy="4947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1585736" y="2410576"/>
            <a:ext cx="295465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活动分析</a:t>
            </a:r>
            <a:endParaRPr lang="zh-CN" altLang="en-US" sz="48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16"/>
          <p:cNvGrpSpPr/>
          <p:nvPr/>
        </p:nvGrpSpPr>
        <p:grpSpPr>
          <a:xfrm>
            <a:off x="4693128" y="2353258"/>
            <a:ext cx="420225" cy="420225"/>
            <a:chOff x="4430846" y="3824288"/>
            <a:chExt cx="987240" cy="987240"/>
          </a:xfrm>
        </p:grpSpPr>
        <p:sp>
          <p:nvSpPr>
            <p:cNvPr id="19" name="矩形 18"/>
            <p:cNvSpPr/>
            <p:nvPr/>
          </p:nvSpPr>
          <p:spPr>
            <a:xfrm>
              <a:off x="4430846" y="3824288"/>
              <a:ext cx="987240" cy="9872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15"/>
            <p:cNvSpPr/>
            <p:nvPr/>
          </p:nvSpPr>
          <p:spPr>
            <a:xfrm>
              <a:off x="4713008" y="4089308"/>
              <a:ext cx="422913" cy="457200"/>
            </a:xfrm>
            <a:custGeom>
              <a:avLst/>
              <a:gdLst>
                <a:gd name="T0" fmla="*/ 1264 w 4936"/>
                <a:gd name="T1" fmla="*/ 2317 h 5345"/>
                <a:gd name="T2" fmla="*/ 1468 w 4936"/>
                <a:gd name="T3" fmla="*/ 1975 h 5345"/>
                <a:gd name="T4" fmla="*/ 1452 w 4936"/>
                <a:gd name="T5" fmla="*/ 2252 h 5345"/>
                <a:gd name="T6" fmla="*/ 929 w 4936"/>
                <a:gd name="T7" fmla="*/ 1167 h 5345"/>
                <a:gd name="T8" fmla="*/ 913 w 4936"/>
                <a:gd name="T9" fmla="*/ 1436 h 5345"/>
                <a:gd name="T10" fmla="*/ 1101 w 4936"/>
                <a:gd name="T11" fmla="*/ 1101 h 5345"/>
                <a:gd name="T12" fmla="*/ 4936 w 4936"/>
                <a:gd name="T13" fmla="*/ 2032 h 5345"/>
                <a:gd name="T14" fmla="*/ 4332 w 4936"/>
                <a:gd name="T15" fmla="*/ 5345 h 5345"/>
                <a:gd name="T16" fmla="*/ 0 w 4936"/>
                <a:gd name="T17" fmla="*/ 4741 h 5345"/>
                <a:gd name="T18" fmla="*/ 604 w 4936"/>
                <a:gd name="T19" fmla="*/ 0 h 5345"/>
                <a:gd name="T20" fmla="*/ 3434 w 4936"/>
                <a:gd name="T21" fmla="*/ 220 h 5345"/>
                <a:gd name="T22" fmla="*/ 4936 w 4936"/>
                <a:gd name="T23" fmla="*/ 2032 h 5345"/>
                <a:gd name="T24" fmla="*/ 3149 w 4936"/>
                <a:gd name="T25" fmla="*/ 1428 h 5345"/>
                <a:gd name="T26" fmla="*/ 3337 w 4936"/>
                <a:gd name="T27" fmla="*/ 1109 h 5345"/>
                <a:gd name="T28" fmla="*/ 2252 w 4936"/>
                <a:gd name="T29" fmla="*/ 929 h 5345"/>
                <a:gd name="T30" fmla="*/ 1101 w 4936"/>
                <a:gd name="T31" fmla="*/ 1836 h 5345"/>
                <a:gd name="T32" fmla="*/ 677 w 4936"/>
                <a:gd name="T33" fmla="*/ 2105 h 5345"/>
                <a:gd name="T34" fmla="*/ 1101 w 4936"/>
                <a:gd name="T35" fmla="*/ 2587 h 5345"/>
                <a:gd name="T36" fmla="*/ 1256 w 4936"/>
                <a:gd name="T37" fmla="*/ 2765 h 5345"/>
                <a:gd name="T38" fmla="*/ 1664 w 4936"/>
                <a:gd name="T39" fmla="*/ 2439 h 5345"/>
                <a:gd name="T40" fmla="*/ 1688 w 4936"/>
                <a:gd name="T41" fmla="*/ 1761 h 5345"/>
                <a:gd name="T42" fmla="*/ 1264 w 4936"/>
                <a:gd name="T43" fmla="*/ 1581 h 5345"/>
                <a:gd name="T44" fmla="*/ 1614 w 4936"/>
                <a:gd name="T45" fmla="*/ 1263 h 5345"/>
                <a:gd name="T46" fmla="*/ 1262 w 4936"/>
                <a:gd name="T47" fmla="*/ 855 h 5345"/>
                <a:gd name="T48" fmla="*/ 1108 w 4936"/>
                <a:gd name="T49" fmla="*/ 716 h 5345"/>
                <a:gd name="T50" fmla="*/ 724 w 4936"/>
                <a:gd name="T51" fmla="*/ 985 h 5345"/>
                <a:gd name="T52" fmla="*/ 700 w 4936"/>
                <a:gd name="T53" fmla="*/ 1663 h 5345"/>
                <a:gd name="T54" fmla="*/ 4454 w 4936"/>
                <a:gd name="T55" fmla="*/ 4480 h 5345"/>
                <a:gd name="T56" fmla="*/ 652 w 4936"/>
                <a:gd name="T57" fmla="*/ 4300 h 5345"/>
                <a:gd name="T58" fmla="*/ 472 w 4936"/>
                <a:gd name="T59" fmla="*/ 4619 h 5345"/>
                <a:gd name="T60" fmla="*/ 4266 w 4936"/>
                <a:gd name="T61" fmla="*/ 4799 h 5345"/>
                <a:gd name="T62" fmla="*/ 4454 w 4936"/>
                <a:gd name="T63" fmla="*/ 4480 h 5345"/>
                <a:gd name="T64" fmla="*/ 4454 w 4936"/>
                <a:gd name="T65" fmla="*/ 3353 h 5345"/>
                <a:gd name="T66" fmla="*/ 652 w 4936"/>
                <a:gd name="T67" fmla="*/ 3173 h 5345"/>
                <a:gd name="T68" fmla="*/ 472 w 4936"/>
                <a:gd name="T69" fmla="*/ 3492 h 5345"/>
                <a:gd name="T70" fmla="*/ 4266 w 4936"/>
                <a:gd name="T71" fmla="*/ 3672 h 5345"/>
                <a:gd name="T72" fmla="*/ 4454 w 4936"/>
                <a:gd name="T73" fmla="*/ 3353 h 5345"/>
                <a:gd name="T74" fmla="*/ 4454 w 4936"/>
                <a:gd name="T75" fmla="*/ 2227 h 5345"/>
                <a:gd name="T76" fmla="*/ 2252 w 4936"/>
                <a:gd name="T77" fmla="*/ 2047 h 5345"/>
                <a:gd name="T78" fmla="*/ 4268 w 4936"/>
                <a:gd name="T79" fmla="*/ 2544 h 5345"/>
                <a:gd name="T80" fmla="*/ 4456 w 4936"/>
                <a:gd name="T81" fmla="*/ 2227 h 5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36" h="5345">
                  <a:moveTo>
                    <a:pt x="1452" y="2252"/>
                  </a:moveTo>
                  <a:cubicBezTo>
                    <a:pt x="1402" y="2293"/>
                    <a:pt x="1345" y="2309"/>
                    <a:pt x="1264" y="2317"/>
                  </a:cubicBezTo>
                  <a:lnTo>
                    <a:pt x="1264" y="1877"/>
                  </a:lnTo>
                  <a:cubicBezTo>
                    <a:pt x="1361" y="1909"/>
                    <a:pt x="1426" y="1943"/>
                    <a:pt x="1468" y="1975"/>
                  </a:cubicBezTo>
                  <a:cubicBezTo>
                    <a:pt x="1500" y="2007"/>
                    <a:pt x="1525" y="2056"/>
                    <a:pt x="1525" y="2113"/>
                  </a:cubicBezTo>
                  <a:cubicBezTo>
                    <a:pt x="1517" y="2171"/>
                    <a:pt x="1493" y="2219"/>
                    <a:pt x="1452" y="2252"/>
                  </a:cubicBezTo>
                  <a:close/>
                  <a:moveTo>
                    <a:pt x="1101" y="1101"/>
                  </a:moveTo>
                  <a:cubicBezTo>
                    <a:pt x="1028" y="1109"/>
                    <a:pt x="970" y="1133"/>
                    <a:pt x="929" y="1167"/>
                  </a:cubicBezTo>
                  <a:cubicBezTo>
                    <a:pt x="888" y="1208"/>
                    <a:pt x="864" y="1256"/>
                    <a:pt x="864" y="1305"/>
                  </a:cubicBezTo>
                  <a:cubicBezTo>
                    <a:pt x="864" y="1363"/>
                    <a:pt x="880" y="1403"/>
                    <a:pt x="913" y="1436"/>
                  </a:cubicBezTo>
                  <a:cubicBezTo>
                    <a:pt x="945" y="1468"/>
                    <a:pt x="1010" y="1501"/>
                    <a:pt x="1101" y="1533"/>
                  </a:cubicBezTo>
                  <a:lnTo>
                    <a:pt x="1101" y="1101"/>
                  </a:lnTo>
                  <a:lnTo>
                    <a:pt x="1101" y="1101"/>
                  </a:lnTo>
                  <a:close/>
                  <a:moveTo>
                    <a:pt x="4936" y="2032"/>
                  </a:moveTo>
                  <a:lnTo>
                    <a:pt x="4936" y="4741"/>
                  </a:lnTo>
                  <a:cubicBezTo>
                    <a:pt x="4936" y="5076"/>
                    <a:pt x="4666" y="5345"/>
                    <a:pt x="4332" y="5345"/>
                  </a:cubicBezTo>
                  <a:lnTo>
                    <a:pt x="604" y="5345"/>
                  </a:lnTo>
                  <a:cubicBezTo>
                    <a:pt x="269" y="5345"/>
                    <a:pt x="0" y="5076"/>
                    <a:pt x="0" y="4741"/>
                  </a:cubicBezTo>
                  <a:lnTo>
                    <a:pt x="0" y="604"/>
                  </a:lnTo>
                  <a:cubicBezTo>
                    <a:pt x="0" y="269"/>
                    <a:pt x="269" y="0"/>
                    <a:pt x="604" y="0"/>
                  </a:cubicBezTo>
                  <a:lnTo>
                    <a:pt x="2937" y="0"/>
                  </a:lnTo>
                  <a:cubicBezTo>
                    <a:pt x="3173" y="0"/>
                    <a:pt x="3288" y="65"/>
                    <a:pt x="3434" y="220"/>
                  </a:cubicBezTo>
                  <a:lnTo>
                    <a:pt x="4708" y="1509"/>
                  </a:lnTo>
                  <a:cubicBezTo>
                    <a:pt x="4878" y="1672"/>
                    <a:pt x="4936" y="1779"/>
                    <a:pt x="4936" y="2032"/>
                  </a:cubicBezTo>
                  <a:close/>
                  <a:moveTo>
                    <a:pt x="2252" y="1428"/>
                  </a:moveTo>
                  <a:lnTo>
                    <a:pt x="3149" y="1428"/>
                  </a:lnTo>
                  <a:cubicBezTo>
                    <a:pt x="3256" y="1428"/>
                    <a:pt x="3337" y="1347"/>
                    <a:pt x="3337" y="1248"/>
                  </a:cubicBezTo>
                  <a:lnTo>
                    <a:pt x="3337" y="1109"/>
                  </a:lnTo>
                  <a:cubicBezTo>
                    <a:pt x="3337" y="1012"/>
                    <a:pt x="3256" y="929"/>
                    <a:pt x="3149" y="929"/>
                  </a:cubicBezTo>
                  <a:lnTo>
                    <a:pt x="2252" y="929"/>
                  </a:lnTo>
                  <a:lnTo>
                    <a:pt x="2252" y="1428"/>
                  </a:lnTo>
                  <a:close/>
                  <a:moveTo>
                    <a:pt x="1101" y="1836"/>
                  </a:moveTo>
                  <a:lnTo>
                    <a:pt x="1101" y="2317"/>
                  </a:lnTo>
                  <a:cubicBezTo>
                    <a:pt x="954" y="2293"/>
                    <a:pt x="816" y="2228"/>
                    <a:pt x="677" y="2105"/>
                  </a:cubicBezTo>
                  <a:lnTo>
                    <a:pt x="497" y="2317"/>
                  </a:lnTo>
                  <a:cubicBezTo>
                    <a:pt x="677" y="2472"/>
                    <a:pt x="881" y="2563"/>
                    <a:pt x="1101" y="2587"/>
                  </a:cubicBezTo>
                  <a:lnTo>
                    <a:pt x="1101" y="2765"/>
                  </a:lnTo>
                  <a:lnTo>
                    <a:pt x="1256" y="2765"/>
                  </a:lnTo>
                  <a:lnTo>
                    <a:pt x="1256" y="2585"/>
                  </a:lnTo>
                  <a:cubicBezTo>
                    <a:pt x="1428" y="2577"/>
                    <a:pt x="1557" y="2528"/>
                    <a:pt x="1664" y="2439"/>
                  </a:cubicBezTo>
                  <a:cubicBezTo>
                    <a:pt x="1761" y="2349"/>
                    <a:pt x="1818" y="2227"/>
                    <a:pt x="1818" y="2088"/>
                  </a:cubicBezTo>
                  <a:cubicBezTo>
                    <a:pt x="1818" y="1941"/>
                    <a:pt x="1777" y="1835"/>
                    <a:pt x="1688" y="1761"/>
                  </a:cubicBezTo>
                  <a:cubicBezTo>
                    <a:pt x="1598" y="1688"/>
                    <a:pt x="1460" y="1623"/>
                    <a:pt x="1272" y="1581"/>
                  </a:cubicBezTo>
                  <a:lnTo>
                    <a:pt x="1264" y="1581"/>
                  </a:lnTo>
                  <a:lnTo>
                    <a:pt x="1264" y="1116"/>
                  </a:lnTo>
                  <a:cubicBezTo>
                    <a:pt x="1394" y="1132"/>
                    <a:pt x="1509" y="1189"/>
                    <a:pt x="1614" y="1263"/>
                  </a:cubicBezTo>
                  <a:lnTo>
                    <a:pt x="1777" y="1035"/>
                  </a:lnTo>
                  <a:cubicBezTo>
                    <a:pt x="1614" y="928"/>
                    <a:pt x="1442" y="863"/>
                    <a:pt x="1262" y="855"/>
                  </a:cubicBezTo>
                  <a:lnTo>
                    <a:pt x="1262" y="716"/>
                  </a:lnTo>
                  <a:lnTo>
                    <a:pt x="1108" y="716"/>
                  </a:lnTo>
                  <a:lnTo>
                    <a:pt x="1108" y="839"/>
                  </a:lnTo>
                  <a:cubicBezTo>
                    <a:pt x="953" y="847"/>
                    <a:pt x="822" y="896"/>
                    <a:pt x="724" y="985"/>
                  </a:cubicBezTo>
                  <a:cubicBezTo>
                    <a:pt x="626" y="1075"/>
                    <a:pt x="569" y="1197"/>
                    <a:pt x="569" y="1336"/>
                  </a:cubicBezTo>
                  <a:cubicBezTo>
                    <a:pt x="569" y="1475"/>
                    <a:pt x="618" y="1581"/>
                    <a:pt x="700" y="1663"/>
                  </a:cubicBezTo>
                  <a:cubicBezTo>
                    <a:pt x="782" y="1729"/>
                    <a:pt x="913" y="1795"/>
                    <a:pt x="1101" y="1836"/>
                  </a:cubicBezTo>
                  <a:close/>
                  <a:moveTo>
                    <a:pt x="4454" y="4480"/>
                  </a:moveTo>
                  <a:cubicBezTo>
                    <a:pt x="4454" y="4383"/>
                    <a:pt x="4373" y="4300"/>
                    <a:pt x="4266" y="4300"/>
                  </a:cubicBezTo>
                  <a:lnTo>
                    <a:pt x="652" y="4300"/>
                  </a:lnTo>
                  <a:cubicBezTo>
                    <a:pt x="545" y="4300"/>
                    <a:pt x="472" y="4381"/>
                    <a:pt x="472" y="4480"/>
                  </a:cubicBezTo>
                  <a:lnTo>
                    <a:pt x="472" y="4619"/>
                  </a:lnTo>
                  <a:cubicBezTo>
                    <a:pt x="472" y="4716"/>
                    <a:pt x="553" y="4799"/>
                    <a:pt x="652" y="4799"/>
                  </a:cubicBezTo>
                  <a:lnTo>
                    <a:pt x="4266" y="4799"/>
                  </a:lnTo>
                  <a:cubicBezTo>
                    <a:pt x="4364" y="4799"/>
                    <a:pt x="4454" y="4717"/>
                    <a:pt x="4454" y="4619"/>
                  </a:cubicBezTo>
                  <a:lnTo>
                    <a:pt x="4454" y="4480"/>
                  </a:lnTo>
                  <a:lnTo>
                    <a:pt x="4454" y="4480"/>
                  </a:lnTo>
                  <a:close/>
                  <a:moveTo>
                    <a:pt x="4454" y="3353"/>
                  </a:moveTo>
                  <a:cubicBezTo>
                    <a:pt x="4454" y="3256"/>
                    <a:pt x="4373" y="3173"/>
                    <a:pt x="4266" y="3173"/>
                  </a:cubicBezTo>
                  <a:lnTo>
                    <a:pt x="652" y="3173"/>
                  </a:lnTo>
                  <a:cubicBezTo>
                    <a:pt x="545" y="3173"/>
                    <a:pt x="472" y="3255"/>
                    <a:pt x="472" y="3353"/>
                  </a:cubicBezTo>
                  <a:lnTo>
                    <a:pt x="472" y="3492"/>
                  </a:lnTo>
                  <a:cubicBezTo>
                    <a:pt x="472" y="3589"/>
                    <a:pt x="553" y="3672"/>
                    <a:pt x="652" y="3672"/>
                  </a:cubicBezTo>
                  <a:lnTo>
                    <a:pt x="4266" y="3672"/>
                  </a:lnTo>
                  <a:cubicBezTo>
                    <a:pt x="4364" y="3672"/>
                    <a:pt x="4454" y="3591"/>
                    <a:pt x="4454" y="3492"/>
                  </a:cubicBezTo>
                  <a:lnTo>
                    <a:pt x="4454" y="3353"/>
                  </a:lnTo>
                  <a:lnTo>
                    <a:pt x="4454" y="3353"/>
                  </a:lnTo>
                  <a:close/>
                  <a:moveTo>
                    <a:pt x="4454" y="2227"/>
                  </a:moveTo>
                  <a:cubicBezTo>
                    <a:pt x="4454" y="2129"/>
                    <a:pt x="4373" y="2047"/>
                    <a:pt x="4266" y="2047"/>
                  </a:cubicBezTo>
                  <a:lnTo>
                    <a:pt x="2252" y="2047"/>
                  </a:lnTo>
                  <a:lnTo>
                    <a:pt x="2252" y="2544"/>
                  </a:lnTo>
                  <a:lnTo>
                    <a:pt x="4268" y="2544"/>
                  </a:lnTo>
                  <a:cubicBezTo>
                    <a:pt x="4365" y="2544"/>
                    <a:pt x="4456" y="2463"/>
                    <a:pt x="4456" y="2364"/>
                  </a:cubicBezTo>
                  <a:lnTo>
                    <a:pt x="4456" y="2227"/>
                  </a:lnTo>
                  <a:lnTo>
                    <a:pt x="4454" y="22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  <p:bldP spid="3" grpId="0" animBg="1"/>
      <p:bldP spid="4" grpId="0" animBg="1"/>
      <p:bldP spid="5" grpId="0" animBg="1"/>
      <p:bldP spid="6" grpId="0" animBg="1"/>
      <p:bldP spid="11" grpId="0" animBg="1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888" y="899652"/>
            <a:ext cx="675141" cy="505869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5029" y="899652"/>
            <a:ext cx="8416063" cy="5058696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8569" y="1470720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5001" y="2716375"/>
            <a:ext cx="5899264" cy="9033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33353" y="1933994"/>
            <a:ext cx="2679675" cy="3236286"/>
          </a:xfrm>
          <a:custGeom>
            <a:avLst/>
            <a:gdLst/>
            <a:ahLst/>
            <a:cxnLst/>
            <a:rect l="l" t="t" r="r" b="b"/>
            <a:pathLst>
              <a:path w="2679675" h="3236286">
                <a:moveTo>
                  <a:pt x="1494887" y="0"/>
                </a:moveTo>
                <a:cubicBezTo>
                  <a:pt x="1862065" y="0"/>
                  <a:pt x="2146343" y="86102"/>
                  <a:pt x="2347721" y="258305"/>
                </a:cubicBezTo>
                <a:cubicBezTo>
                  <a:pt x="2549100" y="430508"/>
                  <a:pt x="2659751" y="659639"/>
                  <a:pt x="2679675" y="945696"/>
                </a:cubicBezTo>
                <a:lnTo>
                  <a:pt x="2062732" y="973447"/>
                </a:lnTo>
                <a:cubicBezTo>
                  <a:pt x="2047077" y="824015"/>
                  <a:pt x="1992997" y="709450"/>
                  <a:pt x="1900491" y="629752"/>
                </a:cubicBezTo>
                <a:cubicBezTo>
                  <a:pt x="1807985" y="550055"/>
                  <a:pt x="1671360" y="510206"/>
                  <a:pt x="1490618" y="510206"/>
                </a:cubicBezTo>
                <a:cubicBezTo>
                  <a:pt x="1312722" y="510206"/>
                  <a:pt x="1185704" y="541516"/>
                  <a:pt x="1109564" y="604135"/>
                </a:cubicBezTo>
                <a:cubicBezTo>
                  <a:pt x="1033425" y="666755"/>
                  <a:pt x="995355" y="745741"/>
                  <a:pt x="995355" y="841093"/>
                </a:cubicBezTo>
                <a:cubicBezTo>
                  <a:pt x="995355" y="930752"/>
                  <a:pt x="1030223" y="1004757"/>
                  <a:pt x="1099958" y="1063107"/>
                </a:cubicBezTo>
                <a:cubicBezTo>
                  <a:pt x="1169693" y="1122880"/>
                  <a:pt x="1324107" y="1204712"/>
                  <a:pt x="1563199" y="1308604"/>
                </a:cubicBezTo>
                <a:cubicBezTo>
                  <a:pt x="1923261" y="1463729"/>
                  <a:pt x="2152391" y="1589679"/>
                  <a:pt x="2250590" y="1686455"/>
                </a:cubicBezTo>
                <a:cubicBezTo>
                  <a:pt x="2397177" y="1828772"/>
                  <a:pt x="2470470" y="2011649"/>
                  <a:pt x="2470470" y="2235086"/>
                </a:cubicBezTo>
                <a:cubicBezTo>
                  <a:pt x="2470470" y="2511181"/>
                  <a:pt x="2361241" y="2747072"/>
                  <a:pt x="2142785" y="2942757"/>
                </a:cubicBezTo>
                <a:cubicBezTo>
                  <a:pt x="1924329" y="3138443"/>
                  <a:pt x="1620126" y="3236286"/>
                  <a:pt x="1230178" y="3236286"/>
                </a:cubicBezTo>
                <a:cubicBezTo>
                  <a:pt x="961199" y="3236286"/>
                  <a:pt x="728155" y="3191100"/>
                  <a:pt x="531046" y="3100729"/>
                </a:cubicBezTo>
                <a:cubicBezTo>
                  <a:pt x="333937" y="3010358"/>
                  <a:pt x="194823" y="2884763"/>
                  <a:pt x="113702" y="2723945"/>
                </a:cubicBezTo>
                <a:cubicBezTo>
                  <a:pt x="32582" y="2563127"/>
                  <a:pt x="-5132" y="2378115"/>
                  <a:pt x="560" y="2168909"/>
                </a:cubicBezTo>
                <a:lnTo>
                  <a:pt x="613234" y="2136888"/>
                </a:lnTo>
                <a:cubicBezTo>
                  <a:pt x="621773" y="2331862"/>
                  <a:pt x="655218" y="2463505"/>
                  <a:pt x="713568" y="2531817"/>
                </a:cubicBezTo>
                <a:cubicBezTo>
                  <a:pt x="807497" y="2642824"/>
                  <a:pt x="981123" y="2698328"/>
                  <a:pt x="1234447" y="2698328"/>
                </a:cubicBezTo>
                <a:cubicBezTo>
                  <a:pt x="1445077" y="2698328"/>
                  <a:pt x="1597355" y="2660614"/>
                  <a:pt x="1691285" y="2585186"/>
                </a:cubicBezTo>
                <a:cubicBezTo>
                  <a:pt x="1785214" y="2509758"/>
                  <a:pt x="1832179" y="2418675"/>
                  <a:pt x="1832179" y="2311938"/>
                </a:cubicBezTo>
                <a:cubicBezTo>
                  <a:pt x="1832179" y="2219432"/>
                  <a:pt x="1793753" y="2141157"/>
                  <a:pt x="1716902" y="2077115"/>
                </a:cubicBezTo>
                <a:cubicBezTo>
                  <a:pt x="1662821" y="2030150"/>
                  <a:pt x="1514456" y="1954011"/>
                  <a:pt x="1271806" y="1848696"/>
                </a:cubicBezTo>
                <a:cubicBezTo>
                  <a:pt x="1029155" y="1743382"/>
                  <a:pt x="851971" y="1655501"/>
                  <a:pt x="740252" y="1585054"/>
                </a:cubicBezTo>
                <a:cubicBezTo>
                  <a:pt x="628533" y="1514607"/>
                  <a:pt x="540653" y="1423169"/>
                  <a:pt x="476610" y="1310738"/>
                </a:cubicBezTo>
                <a:cubicBezTo>
                  <a:pt x="412567" y="1198308"/>
                  <a:pt x="380546" y="1066665"/>
                  <a:pt x="380546" y="915809"/>
                </a:cubicBezTo>
                <a:cubicBezTo>
                  <a:pt x="380546" y="652523"/>
                  <a:pt x="475898" y="434066"/>
                  <a:pt x="666603" y="260440"/>
                </a:cubicBezTo>
                <a:cubicBezTo>
                  <a:pt x="857308" y="86813"/>
                  <a:pt x="1133403" y="0"/>
                  <a:pt x="1494887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dist="88900" dir="10800000" algn="r" rotWithShape="0">
              <a:schemeClr val="accent1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en-US" altLang="zh-CN" sz="34400" b="1" i="1" dirty="0">
              <a:effectLst>
                <a:outerShdw dist="88900" dir="10800000" algn="r" rotWithShape="0">
                  <a:schemeClr val="accent1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63021" y="4091887"/>
            <a:ext cx="4227995" cy="1134166"/>
            <a:chOff x="1563882" y="4251517"/>
            <a:chExt cx="4227994" cy="1134165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629674" y="4614157"/>
              <a:ext cx="4143382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629674" y="4614157"/>
              <a:ext cx="2290568" cy="0"/>
            </a:xfrm>
            <a:prstGeom prst="line">
              <a:avLst/>
            </a:prstGeom>
            <a:ln w="57150">
              <a:solidFill>
                <a:schemeClr val="accent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4601324" y="4251517"/>
              <a:ext cx="11905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65%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1563882" y="4251517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629674" y="5385682"/>
              <a:ext cx="4143382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629674" y="5385682"/>
              <a:ext cx="2971650" cy="0"/>
            </a:xfrm>
            <a:prstGeom prst="line">
              <a:avLst/>
            </a:prstGeom>
            <a:ln w="57150">
              <a:solidFill>
                <a:schemeClr val="accent2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601324" y="5023042"/>
              <a:ext cx="11905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72%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1563882" y="5023042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888" y="899652"/>
            <a:ext cx="675141" cy="505869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5029" y="899652"/>
            <a:ext cx="8416063" cy="5058696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8569" y="1470720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87736" y="1987363"/>
            <a:ext cx="4156365" cy="3129548"/>
          </a:xfrm>
          <a:custGeom>
            <a:avLst/>
            <a:gdLst/>
            <a:ahLst/>
            <a:cxnLst/>
            <a:rect l="l" t="t" r="r" b="b"/>
            <a:pathLst>
              <a:path w="4156365" h="3129548">
                <a:moveTo>
                  <a:pt x="0" y="0"/>
                </a:moveTo>
                <a:lnTo>
                  <a:pt x="629752" y="0"/>
                </a:lnTo>
                <a:lnTo>
                  <a:pt x="657504" y="2190257"/>
                </a:lnTo>
                <a:lnTo>
                  <a:pt x="1731285" y="0"/>
                </a:lnTo>
                <a:lnTo>
                  <a:pt x="2429349" y="0"/>
                </a:lnTo>
                <a:lnTo>
                  <a:pt x="2501931" y="2166774"/>
                </a:lnTo>
                <a:lnTo>
                  <a:pt x="3533017" y="0"/>
                </a:lnTo>
                <a:lnTo>
                  <a:pt x="4156365" y="0"/>
                </a:lnTo>
                <a:lnTo>
                  <a:pt x="2642824" y="3129548"/>
                </a:lnTo>
                <a:lnTo>
                  <a:pt x="1991725" y="3129548"/>
                </a:lnTo>
                <a:lnTo>
                  <a:pt x="1921278" y="841093"/>
                </a:lnTo>
                <a:lnTo>
                  <a:pt x="781320" y="3129548"/>
                </a:lnTo>
                <a:lnTo>
                  <a:pt x="117412" y="3129548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dist="88900" dir="10800000" algn="r" rotWithShape="0">
              <a:schemeClr val="accent1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en-US" altLang="zh-CN" sz="34400" b="1" i="1" dirty="0">
              <a:effectLst>
                <a:outerShdw dist="88900" dir="10800000" algn="r" rotWithShape="0">
                  <a:schemeClr val="accent1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2" name="Group 3"/>
          <p:cNvGrpSpPr/>
          <p:nvPr/>
        </p:nvGrpSpPr>
        <p:grpSpPr>
          <a:xfrm>
            <a:off x="1911719" y="3972660"/>
            <a:ext cx="983360" cy="983359"/>
            <a:chOff x="2236420" y="3687708"/>
            <a:chExt cx="1224000" cy="1224000"/>
          </a:xfrm>
        </p:grpSpPr>
        <p:sp>
          <p:nvSpPr>
            <p:cNvPr id="24" name="矩形 23"/>
            <p:cNvSpPr/>
            <p:nvPr/>
          </p:nvSpPr>
          <p:spPr>
            <a:xfrm>
              <a:off x="2236420" y="3687708"/>
              <a:ext cx="1224000" cy="1224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17"/>
            <p:cNvSpPr/>
            <p:nvPr/>
          </p:nvSpPr>
          <p:spPr>
            <a:xfrm>
              <a:off x="2547240" y="4019662"/>
              <a:ext cx="602360" cy="560090"/>
            </a:xfrm>
            <a:custGeom>
              <a:avLst/>
              <a:gdLst>
                <a:gd name="T0" fmla="*/ 3685 w 4081"/>
                <a:gd name="T1" fmla="*/ 0 h 3800"/>
                <a:gd name="T2" fmla="*/ 396 w 4081"/>
                <a:gd name="T3" fmla="*/ 0 h 3800"/>
                <a:gd name="T4" fmla="*/ 0 w 4081"/>
                <a:gd name="T5" fmla="*/ 396 h 3800"/>
                <a:gd name="T6" fmla="*/ 0 w 4081"/>
                <a:gd name="T7" fmla="*/ 2659 h 3800"/>
                <a:gd name="T8" fmla="*/ 396 w 4081"/>
                <a:gd name="T9" fmla="*/ 3055 h 3800"/>
                <a:gd name="T10" fmla="*/ 1510 w 4081"/>
                <a:gd name="T11" fmla="*/ 3055 h 3800"/>
                <a:gd name="T12" fmla="*/ 1115 w 4081"/>
                <a:gd name="T13" fmla="*/ 3671 h 3800"/>
                <a:gd name="T14" fmla="*/ 1071 w 4081"/>
                <a:gd name="T15" fmla="*/ 3745 h 3800"/>
                <a:gd name="T16" fmla="*/ 1137 w 4081"/>
                <a:gd name="T17" fmla="*/ 3800 h 3800"/>
                <a:gd name="T18" fmla="*/ 2944 w 4081"/>
                <a:gd name="T19" fmla="*/ 3800 h 3800"/>
                <a:gd name="T20" fmla="*/ 3010 w 4081"/>
                <a:gd name="T21" fmla="*/ 3745 h 3800"/>
                <a:gd name="T22" fmla="*/ 2966 w 4081"/>
                <a:gd name="T23" fmla="*/ 3671 h 3800"/>
                <a:gd name="T24" fmla="*/ 2571 w 4081"/>
                <a:gd name="T25" fmla="*/ 3055 h 3800"/>
                <a:gd name="T26" fmla="*/ 3685 w 4081"/>
                <a:gd name="T27" fmla="*/ 3055 h 3800"/>
                <a:gd name="T28" fmla="*/ 4081 w 4081"/>
                <a:gd name="T29" fmla="*/ 2659 h 3800"/>
                <a:gd name="T30" fmla="*/ 4081 w 4081"/>
                <a:gd name="T31" fmla="*/ 396 h 3800"/>
                <a:gd name="T32" fmla="*/ 3685 w 4081"/>
                <a:gd name="T33" fmla="*/ 0 h 3800"/>
                <a:gd name="T34" fmla="*/ 2040 w 4081"/>
                <a:gd name="T35" fmla="*/ 2764 h 3800"/>
                <a:gd name="T36" fmla="*/ 1922 w 4081"/>
                <a:gd name="T37" fmla="*/ 2646 h 3800"/>
                <a:gd name="T38" fmla="*/ 2040 w 4081"/>
                <a:gd name="T39" fmla="*/ 2528 h 3800"/>
                <a:gd name="T40" fmla="*/ 2159 w 4081"/>
                <a:gd name="T41" fmla="*/ 2646 h 3800"/>
                <a:gd name="T42" fmla="*/ 2040 w 4081"/>
                <a:gd name="T43" fmla="*/ 2764 h 3800"/>
                <a:gd name="T44" fmla="*/ 3814 w 4081"/>
                <a:gd name="T45" fmla="*/ 2315 h 3800"/>
                <a:gd name="T46" fmla="*/ 267 w 4081"/>
                <a:gd name="T47" fmla="*/ 2315 h 3800"/>
                <a:gd name="T48" fmla="*/ 267 w 4081"/>
                <a:gd name="T49" fmla="*/ 396 h 3800"/>
                <a:gd name="T50" fmla="*/ 396 w 4081"/>
                <a:gd name="T51" fmla="*/ 267 h 3800"/>
                <a:gd name="T52" fmla="*/ 3685 w 4081"/>
                <a:gd name="T53" fmla="*/ 267 h 3800"/>
                <a:gd name="T54" fmla="*/ 3814 w 4081"/>
                <a:gd name="T55" fmla="*/ 396 h 3800"/>
                <a:gd name="T56" fmla="*/ 3814 w 4081"/>
                <a:gd name="T57" fmla="*/ 2315 h 3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81" h="3800">
                  <a:moveTo>
                    <a:pt x="3685" y="0"/>
                  </a:moveTo>
                  <a:lnTo>
                    <a:pt x="396" y="0"/>
                  </a:lnTo>
                  <a:cubicBezTo>
                    <a:pt x="178" y="0"/>
                    <a:pt x="0" y="178"/>
                    <a:pt x="0" y="396"/>
                  </a:cubicBezTo>
                  <a:lnTo>
                    <a:pt x="0" y="2659"/>
                  </a:lnTo>
                  <a:cubicBezTo>
                    <a:pt x="0" y="2878"/>
                    <a:pt x="178" y="3055"/>
                    <a:pt x="396" y="3055"/>
                  </a:cubicBezTo>
                  <a:lnTo>
                    <a:pt x="1510" y="3055"/>
                  </a:lnTo>
                  <a:cubicBezTo>
                    <a:pt x="1511" y="3233"/>
                    <a:pt x="1463" y="3553"/>
                    <a:pt x="1115" y="3671"/>
                  </a:cubicBezTo>
                  <a:cubicBezTo>
                    <a:pt x="1084" y="3681"/>
                    <a:pt x="1066" y="3712"/>
                    <a:pt x="1071" y="3745"/>
                  </a:cubicBezTo>
                  <a:cubicBezTo>
                    <a:pt x="1076" y="3777"/>
                    <a:pt x="1104" y="3800"/>
                    <a:pt x="1137" y="3800"/>
                  </a:cubicBezTo>
                  <a:lnTo>
                    <a:pt x="2944" y="3800"/>
                  </a:lnTo>
                  <a:cubicBezTo>
                    <a:pt x="2977" y="3800"/>
                    <a:pt x="3005" y="3777"/>
                    <a:pt x="3010" y="3745"/>
                  </a:cubicBezTo>
                  <a:cubicBezTo>
                    <a:pt x="3015" y="3712"/>
                    <a:pt x="2997" y="3681"/>
                    <a:pt x="2966" y="3671"/>
                  </a:cubicBezTo>
                  <a:cubicBezTo>
                    <a:pt x="2618" y="3553"/>
                    <a:pt x="2570" y="3233"/>
                    <a:pt x="2571" y="3055"/>
                  </a:cubicBezTo>
                  <a:lnTo>
                    <a:pt x="3685" y="3055"/>
                  </a:lnTo>
                  <a:cubicBezTo>
                    <a:pt x="3903" y="3055"/>
                    <a:pt x="4081" y="2878"/>
                    <a:pt x="4081" y="2659"/>
                  </a:cubicBezTo>
                  <a:lnTo>
                    <a:pt x="4081" y="396"/>
                  </a:lnTo>
                  <a:cubicBezTo>
                    <a:pt x="4081" y="178"/>
                    <a:pt x="3903" y="0"/>
                    <a:pt x="3685" y="0"/>
                  </a:cubicBezTo>
                  <a:close/>
                  <a:moveTo>
                    <a:pt x="2040" y="2764"/>
                  </a:moveTo>
                  <a:cubicBezTo>
                    <a:pt x="1975" y="2764"/>
                    <a:pt x="1922" y="2711"/>
                    <a:pt x="1922" y="2646"/>
                  </a:cubicBezTo>
                  <a:cubicBezTo>
                    <a:pt x="1922" y="2581"/>
                    <a:pt x="1975" y="2528"/>
                    <a:pt x="2040" y="2528"/>
                  </a:cubicBezTo>
                  <a:cubicBezTo>
                    <a:pt x="2106" y="2528"/>
                    <a:pt x="2159" y="2581"/>
                    <a:pt x="2159" y="2646"/>
                  </a:cubicBezTo>
                  <a:cubicBezTo>
                    <a:pt x="2159" y="2711"/>
                    <a:pt x="2106" y="2764"/>
                    <a:pt x="2040" y="2764"/>
                  </a:cubicBezTo>
                  <a:close/>
                  <a:moveTo>
                    <a:pt x="3814" y="2315"/>
                  </a:moveTo>
                  <a:lnTo>
                    <a:pt x="267" y="2315"/>
                  </a:lnTo>
                  <a:lnTo>
                    <a:pt x="267" y="396"/>
                  </a:lnTo>
                  <a:cubicBezTo>
                    <a:pt x="267" y="325"/>
                    <a:pt x="325" y="267"/>
                    <a:pt x="396" y="267"/>
                  </a:cubicBezTo>
                  <a:lnTo>
                    <a:pt x="3685" y="267"/>
                  </a:lnTo>
                  <a:cubicBezTo>
                    <a:pt x="3756" y="267"/>
                    <a:pt x="3814" y="325"/>
                    <a:pt x="3814" y="396"/>
                  </a:cubicBezTo>
                  <a:lnTo>
                    <a:pt x="3814" y="231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618569" y="5118379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35001" y="2716375"/>
            <a:ext cx="5899264" cy="9033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" name="Group 27"/>
          <p:cNvGrpSpPr/>
          <p:nvPr/>
        </p:nvGrpSpPr>
        <p:grpSpPr>
          <a:xfrm>
            <a:off x="3728964" y="3972660"/>
            <a:ext cx="983360" cy="983359"/>
            <a:chOff x="2236420" y="3687708"/>
            <a:chExt cx="1224000" cy="1224000"/>
          </a:xfrm>
        </p:grpSpPr>
        <p:sp>
          <p:nvSpPr>
            <p:cNvPr id="38" name="矩形 37"/>
            <p:cNvSpPr/>
            <p:nvPr/>
          </p:nvSpPr>
          <p:spPr>
            <a:xfrm>
              <a:off x="2236420" y="3687708"/>
              <a:ext cx="1224000" cy="1224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0"/>
            <p:cNvSpPr/>
            <p:nvPr/>
          </p:nvSpPr>
          <p:spPr>
            <a:xfrm>
              <a:off x="2547240" y="4009439"/>
              <a:ext cx="602360" cy="580536"/>
            </a:xfrm>
            <a:custGeom>
              <a:avLst/>
              <a:gdLst>
                <a:gd name="connsiteX0" fmla="*/ 261913 w 607784"/>
                <a:gd name="connsiteY0" fmla="*/ 94134 h 585764"/>
                <a:gd name="connsiteX1" fmla="*/ 375928 w 607784"/>
                <a:gd name="connsiteY1" fmla="*/ 94134 h 585764"/>
                <a:gd name="connsiteX2" fmla="*/ 403252 w 607784"/>
                <a:gd name="connsiteY2" fmla="*/ 104799 h 585764"/>
                <a:gd name="connsiteX3" fmla="*/ 479885 w 607784"/>
                <a:gd name="connsiteY3" fmla="*/ 175450 h 585764"/>
                <a:gd name="connsiteX4" fmla="*/ 490387 w 607784"/>
                <a:gd name="connsiteY4" fmla="*/ 175273 h 585764"/>
                <a:gd name="connsiteX5" fmla="*/ 545125 w 607784"/>
                <a:gd name="connsiteY5" fmla="*/ 120084 h 585764"/>
                <a:gd name="connsiteX6" fmla="*/ 595946 w 607784"/>
                <a:gd name="connsiteY6" fmla="*/ 119995 h 585764"/>
                <a:gd name="connsiteX7" fmla="*/ 597371 w 607784"/>
                <a:gd name="connsiteY7" fmla="*/ 121506 h 585764"/>
                <a:gd name="connsiteX8" fmla="*/ 607784 w 607784"/>
                <a:gd name="connsiteY8" fmla="*/ 146479 h 585764"/>
                <a:gd name="connsiteX9" fmla="*/ 597371 w 607784"/>
                <a:gd name="connsiteY9" fmla="*/ 171362 h 585764"/>
                <a:gd name="connsiteX10" fmla="*/ 507031 w 607784"/>
                <a:gd name="connsiteY10" fmla="*/ 261655 h 585764"/>
                <a:gd name="connsiteX11" fmla="*/ 456655 w 607784"/>
                <a:gd name="connsiteY11" fmla="*/ 261655 h 585764"/>
                <a:gd name="connsiteX12" fmla="*/ 408503 w 607784"/>
                <a:gd name="connsiteY12" fmla="*/ 213576 h 585764"/>
                <a:gd name="connsiteX13" fmla="*/ 339436 w 607784"/>
                <a:gd name="connsiteY13" fmla="*/ 282450 h 585764"/>
                <a:gd name="connsiteX14" fmla="*/ 426393 w 607784"/>
                <a:gd name="connsiteY14" fmla="*/ 369188 h 585764"/>
                <a:gd name="connsiteX15" fmla="*/ 429331 w 607784"/>
                <a:gd name="connsiteY15" fmla="*/ 378519 h 585764"/>
                <a:gd name="connsiteX16" fmla="*/ 396755 w 607784"/>
                <a:gd name="connsiteY16" fmla="*/ 553060 h 585764"/>
                <a:gd name="connsiteX17" fmla="*/ 374415 w 607784"/>
                <a:gd name="connsiteY17" fmla="*/ 581410 h 585764"/>
                <a:gd name="connsiteX18" fmla="*/ 355902 w 607784"/>
                <a:gd name="connsiteY18" fmla="*/ 585764 h 585764"/>
                <a:gd name="connsiteX19" fmla="*/ 338457 w 607784"/>
                <a:gd name="connsiteY19" fmla="*/ 582032 h 585764"/>
                <a:gd name="connsiteX20" fmla="*/ 315405 w 607784"/>
                <a:gd name="connsiteY20" fmla="*/ 533153 h 585764"/>
                <a:gd name="connsiteX21" fmla="*/ 334541 w 607784"/>
                <a:gd name="connsiteY21" fmla="*/ 411401 h 585764"/>
                <a:gd name="connsiteX22" fmla="*/ 271348 w 607784"/>
                <a:gd name="connsiteY22" fmla="*/ 345459 h 585764"/>
                <a:gd name="connsiteX23" fmla="*/ 196228 w 607784"/>
                <a:gd name="connsiteY23" fmla="*/ 425531 h 585764"/>
                <a:gd name="connsiteX24" fmla="*/ 188574 w 607784"/>
                <a:gd name="connsiteY24" fmla="*/ 428908 h 585764"/>
                <a:gd name="connsiteX25" fmla="*/ 41895 w 607784"/>
                <a:gd name="connsiteY25" fmla="*/ 428908 h 585764"/>
                <a:gd name="connsiteX26" fmla="*/ 11456 w 607784"/>
                <a:gd name="connsiteY26" fmla="*/ 415844 h 585764"/>
                <a:gd name="connsiteX27" fmla="*/ 63 w 607784"/>
                <a:gd name="connsiteY27" fmla="*/ 384829 h 585764"/>
                <a:gd name="connsiteX28" fmla="*/ 43675 w 607784"/>
                <a:gd name="connsiteY28" fmla="*/ 345193 h 585764"/>
                <a:gd name="connsiteX29" fmla="*/ 141936 w 607784"/>
                <a:gd name="connsiteY29" fmla="*/ 345193 h 585764"/>
                <a:gd name="connsiteX30" fmla="*/ 301253 w 607784"/>
                <a:gd name="connsiteY30" fmla="*/ 167363 h 585764"/>
                <a:gd name="connsiteX31" fmla="*/ 276866 w 607784"/>
                <a:gd name="connsiteY31" fmla="*/ 167363 h 585764"/>
                <a:gd name="connsiteX32" fmla="*/ 208600 w 607784"/>
                <a:gd name="connsiteY32" fmla="*/ 239526 h 585764"/>
                <a:gd name="connsiteX33" fmla="*/ 182344 w 607784"/>
                <a:gd name="connsiteY33" fmla="*/ 251079 h 585764"/>
                <a:gd name="connsiteX34" fmla="*/ 182166 w 607784"/>
                <a:gd name="connsiteY34" fmla="*/ 251079 h 585764"/>
                <a:gd name="connsiteX35" fmla="*/ 155820 w 607784"/>
                <a:gd name="connsiteY35" fmla="*/ 239526 h 585764"/>
                <a:gd name="connsiteX36" fmla="*/ 157957 w 607784"/>
                <a:gd name="connsiteY36" fmla="*/ 188692 h 585764"/>
                <a:gd name="connsiteX37" fmla="*/ 254615 w 607784"/>
                <a:gd name="connsiteY37" fmla="*/ 96978 h 585764"/>
                <a:gd name="connsiteX38" fmla="*/ 261913 w 607784"/>
                <a:gd name="connsiteY38" fmla="*/ 94134 h 585764"/>
                <a:gd name="connsiteX39" fmla="*/ 481861 w 607784"/>
                <a:gd name="connsiteY39" fmla="*/ 0 h 585764"/>
                <a:gd name="connsiteX40" fmla="*/ 544700 w 607784"/>
                <a:gd name="connsiteY40" fmla="*/ 62733 h 585764"/>
                <a:gd name="connsiteX41" fmla="*/ 481861 w 607784"/>
                <a:gd name="connsiteY41" fmla="*/ 125466 h 585764"/>
                <a:gd name="connsiteX42" fmla="*/ 419022 w 607784"/>
                <a:gd name="connsiteY42" fmla="*/ 62733 h 585764"/>
                <a:gd name="connsiteX43" fmla="*/ 481861 w 607784"/>
                <a:gd name="connsiteY43" fmla="*/ 0 h 58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7784" h="585764">
                  <a:moveTo>
                    <a:pt x="261913" y="94134"/>
                  </a:moveTo>
                  <a:lnTo>
                    <a:pt x="375928" y="94134"/>
                  </a:lnTo>
                  <a:cubicBezTo>
                    <a:pt x="386074" y="94134"/>
                    <a:pt x="395776" y="97956"/>
                    <a:pt x="403252" y="104799"/>
                  </a:cubicBezTo>
                  <a:lnTo>
                    <a:pt x="479885" y="175450"/>
                  </a:lnTo>
                  <a:cubicBezTo>
                    <a:pt x="482911" y="178205"/>
                    <a:pt x="487539" y="178117"/>
                    <a:pt x="490387" y="175273"/>
                  </a:cubicBezTo>
                  <a:lnTo>
                    <a:pt x="545125" y="120084"/>
                  </a:lnTo>
                  <a:cubicBezTo>
                    <a:pt x="559188" y="106043"/>
                    <a:pt x="581973" y="106043"/>
                    <a:pt x="595946" y="119995"/>
                  </a:cubicBezTo>
                  <a:lnTo>
                    <a:pt x="597371" y="121506"/>
                  </a:lnTo>
                  <a:cubicBezTo>
                    <a:pt x="604046" y="128172"/>
                    <a:pt x="607784" y="137059"/>
                    <a:pt x="607784" y="146479"/>
                  </a:cubicBezTo>
                  <a:cubicBezTo>
                    <a:pt x="607784" y="155810"/>
                    <a:pt x="604046" y="164697"/>
                    <a:pt x="597371" y="171362"/>
                  </a:cubicBezTo>
                  <a:lnTo>
                    <a:pt x="507031" y="261655"/>
                  </a:lnTo>
                  <a:cubicBezTo>
                    <a:pt x="493592" y="275074"/>
                    <a:pt x="470183" y="275074"/>
                    <a:pt x="456655" y="261655"/>
                  </a:cubicBezTo>
                  <a:lnTo>
                    <a:pt x="408503" y="213576"/>
                  </a:lnTo>
                  <a:lnTo>
                    <a:pt x="339436" y="282450"/>
                  </a:lnTo>
                  <a:lnTo>
                    <a:pt x="426393" y="369188"/>
                  </a:lnTo>
                  <a:cubicBezTo>
                    <a:pt x="428885" y="371587"/>
                    <a:pt x="429954" y="375053"/>
                    <a:pt x="429331" y="378519"/>
                  </a:cubicBezTo>
                  <a:lnTo>
                    <a:pt x="396755" y="553060"/>
                  </a:lnTo>
                  <a:cubicBezTo>
                    <a:pt x="393729" y="565680"/>
                    <a:pt x="385718" y="575900"/>
                    <a:pt x="374415" y="581410"/>
                  </a:cubicBezTo>
                  <a:cubicBezTo>
                    <a:pt x="368630" y="584342"/>
                    <a:pt x="362310" y="585764"/>
                    <a:pt x="355902" y="585764"/>
                  </a:cubicBezTo>
                  <a:cubicBezTo>
                    <a:pt x="350028" y="585764"/>
                    <a:pt x="344064" y="584520"/>
                    <a:pt x="338457" y="582032"/>
                  </a:cubicBezTo>
                  <a:cubicBezTo>
                    <a:pt x="320300" y="573856"/>
                    <a:pt x="310599" y="553327"/>
                    <a:pt x="315405" y="533153"/>
                  </a:cubicBezTo>
                  <a:lnTo>
                    <a:pt x="334541" y="411401"/>
                  </a:lnTo>
                  <a:lnTo>
                    <a:pt x="271348" y="345459"/>
                  </a:lnTo>
                  <a:lnTo>
                    <a:pt x="196228" y="425531"/>
                  </a:lnTo>
                  <a:cubicBezTo>
                    <a:pt x="194181" y="427664"/>
                    <a:pt x="191422" y="428908"/>
                    <a:pt x="188574" y="428908"/>
                  </a:cubicBezTo>
                  <a:lnTo>
                    <a:pt x="41895" y="428908"/>
                  </a:lnTo>
                  <a:cubicBezTo>
                    <a:pt x="30413" y="428908"/>
                    <a:pt x="19377" y="424109"/>
                    <a:pt x="11456" y="415844"/>
                  </a:cubicBezTo>
                  <a:cubicBezTo>
                    <a:pt x="3445" y="407402"/>
                    <a:pt x="-560" y="396382"/>
                    <a:pt x="63" y="384829"/>
                  </a:cubicBezTo>
                  <a:cubicBezTo>
                    <a:pt x="1220" y="362611"/>
                    <a:pt x="20356" y="345193"/>
                    <a:pt x="43675" y="345193"/>
                  </a:cubicBezTo>
                  <a:lnTo>
                    <a:pt x="141936" y="345193"/>
                  </a:lnTo>
                  <a:lnTo>
                    <a:pt x="301253" y="167363"/>
                  </a:lnTo>
                  <a:lnTo>
                    <a:pt x="276866" y="167363"/>
                  </a:lnTo>
                  <a:lnTo>
                    <a:pt x="208600" y="239526"/>
                  </a:lnTo>
                  <a:cubicBezTo>
                    <a:pt x="201925" y="246724"/>
                    <a:pt x="192312" y="250990"/>
                    <a:pt x="182344" y="251079"/>
                  </a:cubicBezTo>
                  <a:lnTo>
                    <a:pt x="182166" y="251079"/>
                  </a:lnTo>
                  <a:cubicBezTo>
                    <a:pt x="172108" y="251079"/>
                    <a:pt x="162763" y="246991"/>
                    <a:pt x="155820" y="239526"/>
                  </a:cubicBezTo>
                  <a:cubicBezTo>
                    <a:pt x="142826" y="225662"/>
                    <a:pt x="143805" y="202823"/>
                    <a:pt x="157957" y="188692"/>
                  </a:cubicBezTo>
                  <a:lnTo>
                    <a:pt x="254615" y="96978"/>
                  </a:lnTo>
                  <a:cubicBezTo>
                    <a:pt x="256573" y="95201"/>
                    <a:pt x="259154" y="94134"/>
                    <a:pt x="261913" y="94134"/>
                  </a:cubicBezTo>
                  <a:close/>
                  <a:moveTo>
                    <a:pt x="481861" y="0"/>
                  </a:moveTo>
                  <a:cubicBezTo>
                    <a:pt x="516566" y="0"/>
                    <a:pt x="544700" y="28087"/>
                    <a:pt x="544700" y="62733"/>
                  </a:cubicBezTo>
                  <a:cubicBezTo>
                    <a:pt x="544700" y="97379"/>
                    <a:pt x="516566" y="125466"/>
                    <a:pt x="481861" y="125466"/>
                  </a:cubicBezTo>
                  <a:cubicBezTo>
                    <a:pt x="447156" y="125466"/>
                    <a:pt x="419022" y="97379"/>
                    <a:pt x="419022" y="62733"/>
                  </a:cubicBezTo>
                  <a:cubicBezTo>
                    <a:pt x="419022" y="28087"/>
                    <a:pt x="447156" y="0"/>
                    <a:pt x="48186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435814" y="5118379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Group 32"/>
          <p:cNvGrpSpPr/>
          <p:nvPr/>
        </p:nvGrpSpPr>
        <p:grpSpPr>
          <a:xfrm>
            <a:off x="5546208" y="3972660"/>
            <a:ext cx="983360" cy="983359"/>
            <a:chOff x="2236420" y="3687708"/>
            <a:chExt cx="1224000" cy="1224000"/>
          </a:xfrm>
        </p:grpSpPr>
        <p:sp>
          <p:nvSpPr>
            <p:cNvPr id="41" name="矩形 40"/>
            <p:cNvSpPr/>
            <p:nvPr/>
          </p:nvSpPr>
          <p:spPr>
            <a:xfrm>
              <a:off x="2236420" y="3687708"/>
              <a:ext cx="1224000" cy="1224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35"/>
            <p:cNvSpPr/>
            <p:nvPr/>
          </p:nvSpPr>
          <p:spPr>
            <a:xfrm>
              <a:off x="2560219" y="3998528"/>
              <a:ext cx="576400" cy="602359"/>
            </a:xfrm>
            <a:custGeom>
              <a:avLst/>
              <a:gdLst>
                <a:gd name="connsiteX0" fmla="*/ 429254 w 551291"/>
                <a:gd name="connsiteY0" fmla="*/ 48738 h 576120"/>
                <a:gd name="connsiteX1" fmla="*/ 551291 w 551291"/>
                <a:gd name="connsiteY1" fmla="*/ 276623 h 576120"/>
                <a:gd name="connsiteX2" fmla="*/ 275631 w 551291"/>
                <a:gd name="connsiteY2" fmla="*/ 550372 h 576120"/>
                <a:gd name="connsiteX3" fmla="*/ 182308 w 551291"/>
                <a:gd name="connsiteY3" fmla="*/ 534606 h 576120"/>
                <a:gd name="connsiteX4" fmla="*/ 218201 w 551291"/>
                <a:gd name="connsiteY4" fmla="*/ 500209 h 576120"/>
                <a:gd name="connsiteX5" fmla="*/ 275631 w 551291"/>
                <a:gd name="connsiteY5" fmla="*/ 510241 h 576120"/>
                <a:gd name="connsiteX6" fmla="*/ 509655 w 551291"/>
                <a:gd name="connsiteY6" fmla="*/ 276623 h 576120"/>
                <a:gd name="connsiteX7" fmla="*/ 412025 w 551291"/>
                <a:gd name="connsiteY7" fmla="*/ 87435 h 576120"/>
                <a:gd name="connsiteX8" fmla="*/ 275582 w 551291"/>
                <a:gd name="connsiteY8" fmla="*/ 1379 h 576120"/>
                <a:gd name="connsiteX9" fmla="*/ 377490 w 551291"/>
                <a:gd name="connsiteY9" fmla="*/ 21452 h 576120"/>
                <a:gd name="connsiteX10" fmla="*/ 343042 w 551291"/>
                <a:gd name="connsiteY10" fmla="*/ 52995 h 576120"/>
                <a:gd name="connsiteX11" fmla="*/ 275582 w 551291"/>
                <a:gd name="connsiteY11" fmla="*/ 42958 h 576120"/>
                <a:gd name="connsiteX12" fmla="*/ 41624 w 551291"/>
                <a:gd name="connsiteY12" fmla="*/ 276664 h 576120"/>
                <a:gd name="connsiteX13" fmla="*/ 149274 w 551291"/>
                <a:gd name="connsiteY13" fmla="*/ 471657 h 576120"/>
                <a:gd name="connsiteX14" fmla="*/ 132050 w 551291"/>
                <a:gd name="connsiteY14" fmla="*/ 510369 h 576120"/>
                <a:gd name="connsiteX15" fmla="*/ 0 w 551291"/>
                <a:gd name="connsiteY15" fmla="*/ 276664 h 576120"/>
                <a:gd name="connsiteX16" fmla="*/ 275582 w 551291"/>
                <a:gd name="connsiteY16" fmla="*/ 1379 h 576120"/>
                <a:gd name="connsiteX17" fmla="*/ 422021 w 551291"/>
                <a:gd name="connsiteY17" fmla="*/ 0 h 576120"/>
                <a:gd name="connsiteX18" fmla="*/ 335917 w 551291"/>
                <a:gd name="connsiteY18" fmla="*/ 247932 h 576120"/>
                <a:gd name="connsiteX19" fmla="*/ 459332 w 551291"/>
                <a:gd name="connsiteY19" fmla="*/ 247932 h 576120"/>
                <a:gd name="connsiteX20" fmla="*/ 120659 w 551291"/>
                <a:gd name="connsiteY20" fmla="*/ 576120 h 576120"/>
                <a:gd name="connsiteX21" fmla="*/ 215373 w 551291"/>
                <a:gd name="connsiteY21" fmla="*/ 328188 h 576120"/>
                <a:gd name="connsiteX22" fmla="*/ 91958 w 551291"/>
                <a:gd name="connsiteY22" fmla="*/ 328188 h 5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51291" h="576120">
                  <a:moveTo>
                    <a:pt x="429254" y="48738"/>
                  </a:moveTo>
                  <a:cubicBezTo>
                    <a:pt x="502476" y="97468"/>
                    <a:pt x="551291" y="182029"/>
                    <a:pt x="551291" y="276623"/>
                  </a:cubicBezTo>
                  <a:cubicBezTo>
                    <a:pt x="551291" y="427113"/>
                    <a:pt x="427818" y="550372"/>
                    <a:pt x="275631" y="550372"/>
                  </a:cubicBezTo>
                  <a:cubicBezTo>
                    <a:pt x="241173" y="550372"/>
                    <a:pt x="212458" y="546072"/>
                    <a:pt x="182308" y="534606"/>
                  </a:cubicBezTo>
                  <a:lnTo>
                    <a:pt x="218201" y="500209"/>
                  </a:lnTo>
                  <a:cubicBezTo>
                    <a:pt x="238302" y="505942"/>
                    <a:pt x="254095" y="510241"/>
                    <a:pt x="275631" y="510241"/>
                  </a:cubicBezTo>
                  <a:cubicBezTo>
                    <a:pt x="404846" y="510241"/>
                    <a:pt x="509655" y="405615"/>
                    <a:pt x="509655" y="276623"/>
                  </a:cubicBezTo>
                  <a:cubicBezTo>
                    <a:pt x="509655" y="197795"/>
                    <a:pt x="470890" y="128999"/>
                    <a:pt x="412025" y="87435"/>
                  </a:cubicBezTo>
                  <a:close/>
                  <a:moveTo>
                    <a:pt x="275582" y="1379"/>
                  </a:moveTo>
                  <a:cubicBezTo>
                    <a:pt x="311465" y="1379"/>
                    <a:pt x="345913" y="8548"/>
                    <a:pt x="377490" y="21452"/>
                  </a:cubicBezTo>
                  <a:lnTo>
                    <a:pt x="343042" y="52995"/>
                  </a:lnTo>
                  <a:cubicBezTo>
                    <a:pt x="321512" y="45826"/>
                    <a:pt x="298547" y="42958"/>
                    <a:pt x="275582" y="42958"/>
                  </a:cubicBezTo>
                  <a:cubicBezTo>
                    <a:pt x="146403" y="42958"/>
                    <a:pt x="41624" y="147624"/>
                    <a:pt x="41624" y="276664"/>
                  </a:cubicBezTo>
                  <a:cubicBezTo>
                    <a:pt x="41624" y="358389"/>
                    <a:pt x="84684" y="430078"/>
                    <a:pt x="149274" y="471657"/>
                  </a:cubicBezTo>
                  <a:lnTo>
                    <a:pt x="132050" y="510369"/>
                  </a:lnTo>
                  <a:cubicBezTo>
                    <a:pt x="53107" y="461621"/>
                    <a:pt x="0" y="375594"/>
                    <a:pt x="0" y="276664"/>
                  </a:cubicBezTo>
                  <a:cubicBezTo>
                    <a:pt x="0" y="124684"/>
                    <a:pt x="123438" y="1379"/>
                    <a:pt x="275582" y="1379"/>
                  </a:cubicBezTo>
                  <a:close/>
                  <a:moveTo>
                    <a:pt x="422021" y="0"/>
                  </a:moveTo>
                  <a:lnTo>
                    <a:pt x="335917" y="247932"/>
                  </a:lnTo>
                  <a:lnTo>
                    <a:pt x="459332" y="247932"/>
                  </a:lnTo>
                  <a:lnTo>
                    <a:pt x="120659" y="576120"/>
                  </a:lnTo>
                  <a:lnTo>
                    <a:pt x="215373" y="328188"/>
                  </a:lnTo>
                  <a:lnTo>
                    <a:pt x="91958" y="32818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253058" y="5118379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/>
      <p:bldP spid="26" grpId="0"/>
      <p:bldP spid="29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888" y="899652"/>
            <a:ext cx="675141" cy="505869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5029" y="899652"/>
            <a:ext cx="8416063" cy="5058696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8569" y="1470720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5001" y="2716375"/>
            <a:ext cx="5899264" cy="9033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00416" y="1933995"/>
            <a:ext cx="3046293" cy="3238421"/>
          </a:xfrm>
          <a:custGeom>
            <a:avLst/>
            <a:gdLst/>
            <a:ahLst/>
            <a:cxnLst/>
            <a:rect l="l" t="t" r="r" b="b"/>
            <a:pathLst>
              <a:path w="3046293" h="3238421">
                <a:moveTo>
                  <a:pt x="1699264" y="537958"/>
                </a:moveTo>
                <a:cubicBezTo>
                  <a:pt x="1384743" y="537958"/>
                  <a:pt x="1128929" y="684544"/>
                  <a:pt x="931820" y="977717"/>
                </a:cubicBezTo>
                <a:cubicBezTo>
                  <a:pt x="734711" y="1270890"/>
                  <a:pt x="636156" y="1592526"/>
                  <a:pt x="636156" y="1942625"/>
                </a:cubicBezTo>
                <a:cubicBezTo>
                  <a:pt x="636156" y="2157524"/>
                  <a:pt x="701622" y="2337555"/>
                  <a:pt x="832554" y="2482718"/>
                </a:cubicBezTo>
                <a:cubicBezTo>
                  <a:pt x="963485" y="2627881"/>
                  <a:pt x="1135689" y="2700463"/>
                  <a:pt x="1349164" y="2700463"/>
                </a:cubicBezTo>
                <a:cubicBezTo>
                  <a:pt x="1522791" y="2700463"/>
                  <a:pt x="1689657" y="2643180"/>
                  <a:pt x="1849764" y="2528615"/>
                </a:cubicBezTo>
                <a:cubicBezTo>
                  <a:pt x="2009870" y="2414050"/>
                  <a:pt x="2142225" y="2240423"/>
                  <a:pt x="2246828" y="2007735"/>
                </a:cubicBezTo>
                <a:cubicBezTo>
                  <a:pt x="2351431" y="1775047"/>
                  <a:pt x="2403732" y="1548407"/>
                  <a:pt x="2403732" y="1327816"/>
                </a:cubicBezTo>
                <a:cubicBezTo>
                  <a:pt x="2403732" y="1081608"/>
                  <a:pt x="2337555" y="888413"/>
                  <a:pt x="2205200" y="748231"/>
                </a:cubicBezTo>
                <a:cubicBezTo>
                  <a:pt x="2072846" y="608049"/>
                  <a:pt x="1904200" y="537958"/>
                  <a:pt x="1699264" y="537958"/>
                </a:cubicBezTo>
                <a:close/>
                <a:moveTo>
                  <a:pt x="1750498" y="0"/>
                </a:moveTo>
                <a:cubicBezTo>
                  <a:pt x="2137600" y="0"/>
                  <a:pt x="2450341" y="120258"/>
                  <a:pt x="2688722" y="360773"/>
                </a:cubicBezTo>
                <a:cubicBezTo>
                  <a:pt x="2927103" y="601289"/>
                  <a:pt x="3046293" y="920079"/>
                  <a:pt x="3046293" y="1317143"/>
                </a:cubicBezTo>
                <a:cubicBezTo>
                  <a:pt x="3046293" y="1647318"/>
                  <a:pt x="2968730" y="1966819"/>
                  <a:pt x="2813605" y="2275647"/>
                </a:cubicBezTo>
                <a:cubicBezTo>
                  <a:pt x="2658480" y="2584474"/>
                  <a:pt x="2447850" y="2822144"/>
                  <a:pt x="2181718" y="2988654"/>
                </a:cubicBezTo>
                <a:cubicBezTo>
                  <a:pt x="1915586" y="3155165"/>
                  <a:pt x="1614585" y="3238421"/>
                  <a:pt x="1278717" y="3238421"/>
                </a:cubicBezTo>
                <a:cubicBezTo>
                  <a:pt x="986968" y="3238421"/>
                  <a:pt x="742183" y="3172243"/>
                  <a:pt x="544362" y="3039889"/>
                </a:cubicBezTo>
                <a:cubicBezTo>
                  <a:pt x="346542" y="2907534"/>
                  <a:pt x="206359" y="2743514"/>
                  <a:pt x="123816" y="2547828"/>
                </a:cubicBezTo>
                <a:cubicBezTo>
                  <a:pt x="41272" y="2352142"/>
                  <a:pt x="0" y="2154677"/>
                  <a:pt x="0" y="1955434"/>
                </a:cubicBezTo>
                <a:cubicBezTo>
                  <a:pt x="0" y="1770422"/>
                  <a:pt x="27752" y="1575448"/>
                  <a:pt x="83255" y="1370511"/>
                </a:cubicBezTo>
                <a:cubicBezTo>
                  <a:pt x="155837" y="1095840"/>
                  <a:pt x="266488" y="857459"/>
                  <a:pt x="415209" y="655369"/>
                </a:cubicBezTo>
                <a:cubicBezTo>
                  <a:pt x="563931" y="453279"/>
                  <a:pt x="751433" y="293528"/>
                  <a:pt x="977717" y="176117"/>
                </a:cubicBezTo>
                <a:cubicBezTo>
                  <a:pt x="1204001" y="58706"/>
                  <a:pt x="1461594" y="0"/>
                  <a:pt x="1750498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dist="88900" dir="10800000" algn="r" rotWithShape="0">
              <a:schemeClr val="accent1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en-US" altLang="zh-CN" sz="34400" b="1" i="1" dirty="0">
              <a:effectLst>
                <a:outerShdw dist="88900" dir="10800000" algn="r" rotWithShape="0">
                  <a:schemeClr val="accent1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40611" y="4152601"/>
            <a:ext cx="2795331" cy="968677"/>
            <a:chOff x="1640611" y="4152601"/>
            <a:chExt cx="2795331" cy="968677"/>
          </a:xfrm>
        </p:grpSpPr>
        <p:sp>
          <p:nvSpPr>
            <p:cNvPr id="17" name="文本框 16"/>
            <p:cNvSpPr txBox="1"/>
            <p:nvPr/>
          </p:nvSpPr>
          <p:spPr>
            <a:xfrm>
              <a:off x="1640611" y="4152601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37028" y="4573756"/>
              <a:ext cx="2298914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18"/>
            <p:cNvSpPr/>
            <p:nvPr/>
          </p:nvSpPr>
          <p:spPr>
            <a:xfrm>
              <a:off x="1740666" y="4662191"/>
              <a:ext cx="345772" cy="345250"/>
            </a:xfrm>
            <a:custGeom>
              <a:avLst/>
              <a:gdLst>
                <a:gd name="T0" fmla="*/ 6624 w 7154"/>
                <a:gd name="T1" fmla="*/ 2037 h 7154"/>
                <a:gd name="T2" fmla="*/ 6106 w 7154"/>
                <a:gd name="T3" fmla="*/ 1048 h 7154"/>
                <a:gd name="T4" fmla="*/ 5117 w 7154"/>
                <a:gd name="T5" fmla="*/ 530 h 7154"/>
                <a:gd name="T6" fmla="*/ 4643 w 7154"/>
                <a:gd name="T7" fmla="*/ 334 h 7154"/>
                <a:gd name="T8" fmla="*/ 3577 w 7154"/>
                <a:gd name="T9" fmla="*/ 0 h 7154"/>
                <a:gd name="T10" fmla="*/ 2511 w 7154"/>
                <a:gd name="T11" fmla="*/ 334 h 7154"/>
                <a:gd name="T12" fmla="*/ 2037 w 7154"/>
                <a:gd name="T13" fmla="*/ 530 h 7154"/>
                <a:gd name="T14" fmla="*/ 1048 w 7154"/>
                <a:gd name="T15" fmla="*/ 1048 h 7154"/>
                <a:gd name="T16" fmla="*/ 530 w 7154"/>
                <a:gd name="T17" fmla="*/ 2037 h 7154"/>
                <a:gd name="T18" fmla="*/ 334 w 7154"/>
                <a:gd name="T19" fmla="*/ 2511 h 7154"/>
                <a:gd name="T20" fmla="*/ 0 w 7154"/>
                <a:gd name="T21" fmla="*/ 3577 h 7154"/>
                <a:gd name="T22" fmla="*/ 334 w 7154"/>
                <a:gd name="T23" fmla="*/ 4643 h 7154"/>
                <a:gd name="T24" fmla="*/ 530 w 7154"/>
                <a:gd name="T25" fmla="*/ 5117 h 7154"/>
                <a:gd name="T26" fmla="*/ 1048 w 7154"/>
                <a:gd name="T27" fmla="*/ 6106 h 7154"/>
                <a:gd name="T28" fmla="*/ 2037 w 7154"/>
                <a:gd name="T29" fmla="*/ 6624 h 7154"/>
                <a:gd name="T30" fmla="*/ 2511 w 7154"/>
                <a:gd name="T31" fmla="*/ 6820 h 7154"/>
                <a:gd name="T32" fmla="*/ 3577 w 7154"/>
                <a:gd name="T33" fmla="*/ 7154 h 7154"/>
                <a:gd name="T34" fmla="*/ 4643 w 7154"/>
                <a:gd name="T35" fmla="*/ 6820 h 7154"/>
                <a:gd name="T36" fmla="*/ 5117 w 7154"/>
                <a:gd name="T37" fmla="*/ 6624 h 7154"/>
                <a:gd name="T38" fmla="*/ 6106 w 7154"/>
                <a:gd name="T39" fmla="*/ 6106 h 7154"/>
                <a:gd name="T40" fmla="*/ 6624 w 7154"/>
                <a:gd name="T41" fmla="*/ 5117 h 7154"/>
                <a:gd name="T42" fmla="*/ 6820 w 7154"/>
                <a:gd name="T43" fmla="*/ 4643 h 7154"/>
                <a:gd name="T44" fmla="*/ 7154 w 7154"/>
                <a:gd name="T45" fmla="*/ 3577 h 7154"/>
                <a:gd name="T46" fmla="*/ 6820 w 7154"/>
                <a:gd name="T47" fmla="*/ 2511 h 7154"/>
                <a:gd name="T48" fmla="*/ 6624 w 7154"/>
                <a:gd name="T49" fmla="*/ 2037 h 7154"/>
                <a:gd name="T50" fmla="*/ 5857 w 7154"/>
                <a:gd name="T51" fmla="*/ 2406 h 7154"/>
                <a:gd name="T52" fmla="*/ 3286 w 7154"/>
                <a:gd name="T53" fmla="*/ 4976 h 7154"/>
                <a:gd name="T54" fmla="*/ 2875 w 7154"/>
                <a:gd name="T55" fmla="*/ 5387 h 7154"/>
                <a:gd name="T56" fmla="*/ 2464 w 7154"/>
                <a:gd name="T57" fmla="*/ 5387 h 7154"/>
                <a:gd name="T58" fmla="*/ 2053 w 7154"/>
                <a:gd name="T59" fmla="*/ 4976 h 7154"/>
                <a:gd name="T60" fmla="*/ 1297 w 7154"/>
                <a:gd name="T61" fmla="*/ 4221 h 7154"/>
                <a:gd name="T62" fmla="*/ 1297 w 7154"/>
                <a:gd name="T63" fmla="*/ 3809 h 7154"/>
                <a:gd name="T64" fmla="*/ 1708 w 7154"/>
                <a:gd name="T65" fmla="*/ 3398 h 7154"/>
                <a:gd name="T66" fmla="*/ 2120 w 7154"/>
                <a:gd name="T67" fmla="*/ 3398 h 7154"/>
                <a:gd name="T68" fmla="*/ 2669 w 7154"/>
                <a:gd name="T69" fmla="*/ 3948 h 7154"/>
                <a:gd name="T70" fmla="*/ 5034 w 7154"/>
                <a:gd name="T71" fmla="*/ 1583 h 7154"/>
                <a:gd name="T72" fmla="*/ 5445 w 7154"/>
                <a:gd name="T73" fmla="*/ 1583 h 7154"/>
                <a:gd name="T74" fmla="*/ 5857 w 7154"/>
                <a:gd name="T75" fmla="*/ 1994 h 7154"/>
                <a:gd name="T76" fmla="*/ 5857 w 7154"/>
                <a:gd name="T77" fmla="*/ 2406 h 7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54" h="7154">
                  <a:moveTo>
                    <a:pt x="6624" y="2037"/>
                  </a:moveTo>
                  <a:cubicBezTo>
                    <a:pt x="6580" y="1703"/>
                    <a:pt x="6403" y="1345"/>
                    <a:pt x="6106" y="1048"/>
                  </a:cubicBezTo>
                  <a:cubicBezTo>
                    <a:pt x="5809" y="751"/>
                    <a:pt x="5451" y="574"/>
                    <a:pt x="5117" y="530"/>
                  </a:cubicBezTo>
                  <a:cubicBezTo>
                    <a:pt x="4966" y="510"/>
                    <a:pt x="4764" y="427"/>
                    <a:pt x="4643" y="334"/>
                  </a:cubicBezTo>
                  <a:cubicBezTo>
                    <a:pt x="4375" y="128"/>
                    <a:pt x="3997" y="0"/>
                    <a:pt x="3577" y="0"/>
                  </a:cubicBezTo>
                  <a:cubicBezTo>
                    <a:pt x="3157" y="0"/>
                    <a:pt x="2779" y="128"/>
                    <a:pt x="2511" y="334"/>
                  </a:cubicBezTo>
                  <a:cubicBezTo>
                    <a:pt x="2390" y="427"/>
                    <a:pt x="2188" y="510"/>
                    <a:pt x="2037" y="530"/>
                  </a:cubicBezTo>
                  <a:cubicBezTo>
                    <a:pt x="1702" y="574"/>
                    <a:pt x="1345" y="751"/>
                    <a:pt x="1048" y="1048"/>
                  </a:cubicBezTo>
                  <a:cubicBezTo>
                    <a:pt x="751" y="1345"/>
                    <a:pt x="574" y="1703"/>
                    <a:pt x="530" y="2037"/>
                  </a:cubicBezTo>
                  <a:cubicBezTo>
                    <a:pt x="510" y="2188"/>
                    <a:pt x="427" y="2390"/>
                    <a:pt x="334" y="2511"/>
                  </a:cubicBezTo>
                  <a:cubicBezTo>
                    <a:pt x="128" y="2779"/>
                    <a:pt x="0" y="3157"/>
                    <a:pt x="0" y="3577"/>
                  </a:cubicBezTo>
                  <a:cubicBezTo>
                    <a:pt x="0" y="3997"/>
                    <a:pt x="128" y="4375"/>
                    <a:pt x="334" y="4643"/>
                  </a:cubicBezTo>
                  <a:cubicBezTo>
                    <a:pt x="427" y="4764"/>
                    <a:pt x="510" y="4966"/>
                    <a:pt x="530" y="5117"/>
                  </a:cubicBezTo>
                  <a:cubicBezTo>
                    <a:pt x="574" y="5451"/>
                    <a:pt x="751" y="5809"/>
                    <a:pt x="1048" y="6106"/>
                  </a:cubicBezTo>
                  <a:cubicBezTo>
                    <a:pt x="1345" y="6403"/>
                    <a:pt x="1702" y="6580"/>
                    <a:pt x="2037" y="6624"/>
                  </a:cubicBezTo>
                  <a:cubicBezTo>
                    <a:pt x="2188" y="6644"/>
                    <a:pt x="2390" y="6727"/>
                    <a:pt x="2511" y="6820"/>
                  </a:cubicBezTo>
                  <a:cubicBezTo>
                    <a:pt x="2779" y="7025"/>
                    <a:pt x="3157" y="7154"/>
                    <a:pt x="3577" y="7154"/>
                  </a:cubicBezTo>
                  <a:cubicBezTo>
                    <a:pt x="3997" y="7154"/>
                    <a:pt x="4375" y="7025"/>
                    <a:pt x="4643" y="6820"/>
                  </a:cubicBezTo>
                  <a:cubicBezTo>
                    <a:pt x="4764" y="6727"/>
                    <a:pt x="4966" y="6644"/>
                    <a:pt x="5117" y="6624"/>
                  </a:cubicBezTo>
                  <a:cubicBezTo>
                    <a:pt x="5451" y="6580"/>
                    <a:pt x="5809" y="6403"/>
                    <a:pt x="6106" y="6106"/>
                  </a:cubicBezTo>
                  <a:cubicBezTo>
                    <a:pt x="6403" y="5809"/>
                    <a:pt x="6580" y="5451"/>
                    <a:pt x="6624" y="5117"/>
                  </a:cubicBezTo>
                  <a:cubicBezTo>
                    <a:pt x="6644" y="4966"/>
                    <a:pt x="6727" y="4764"/>
                    <a:pt x="6820" y="4643"/>
                  </a:cubicBezTo>
                  <a:cubicBezTo>
                    <a:pt x="7026" y="4375"/>
                    <a:pt x="7154" y="3997"/>
                    <a:pt x="7154" y="3577"/>
                  </a:cubicBezTo>
                  <a:cubicBezTo>
                    <a:pt x="7154" y="3157"/>
                    <a:pt x="7026" y="2779"/>
                    <a:pt x="6820" y="2511"/>
                  </a:cubicBezTo>
                  <a:cubicBezTo>
                    <a:pt x="6727" y="2390"/>
                    <a:pt x="6644" y="2188"/>
                    <a:pt x="6624" y="2037"/>
                  </a:cubicBezTo>
                  <a:close/>
                  <a:moveTo>
                    <a:pt x="5857" y="2406"/>
                  </a:moveTo>
                  <a:lnTo>
                    <a:pt x="3286" y="4976"/>
                  </a:lnTo>
                  <a:lnTo>
                    <a:pt x="2875" y="5387"/>
                  </a:lnTo>
                  <a:cubicBezTo>
                    <a:pt x="2762" y="5501"/>
                    <a:pt x="2577" y="5501"/>
                    <a:pt x="2464" y="5387"/>
                  </a:cubicBezTo>
                  <a:lnTo>
                    <a:pt x="2053" y="4976"/>
                  </a:lnTo>
                  <a:lnTo>
                    <a:pt x="1297" y="4221"/>
                  </a:lnTo>
                  <a:cubicBezTo>
                    <a:pt x="1183" y="4107"/>
                    <a:pt x="1183" y="3923"/>
                    <a:pt x="1297" y="3809"/>
                  </a:cubicBezTo>
                  <a:lnTo>
                    <a:pt x="1708" y="3398"/>
                  </a:lnTo>
                  <a:cubicBezTo>
                    <a:pt x="1822" y="3285"/>
                    <a:pt x="2006" y="3285"/>
                    <a:pt x="2120" y="3398"/>
                  </a:cubicBezTo>
                  <a:lnTo>
                    <a:pt x="2669" y="3948"/>
                  </a:lnTo>
                  <a:lnTo>
                    <a:pt x="5034" y="1583"/>
                  </a:lnTo>
                  <a:cubicBezTo>
                    <a:pt x="5148" y="1470"/>
                    <a:pt x="5332" y="1470"/>
                    <a:pt x="5445" y="1583"/>
                  </a:cubicBezTo>
                  <a:lnTo>
                    <a:pt x="5857" y="1994"/>
                  </a:lnTo>
                  <a:cubicBezTo>
                    <a:pt x="5970" y="2108"/>
                    <a:pt x="5970" y="2292"/>
                    <a:pt x="5857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84635" y="4152601"/>
            <a:ext cx="2795331" cy="968677"/>
            <a:chOff x="4584635" y="4152601"/>
            <a:chExt cx="2795331" cy="968677"/>
          </a:xfrm>
        </p:grpSpPr>
        <p:sp>
          <p:nvSpPr>
            <p:cNvPr id="22" name="文本框 21"/>
            <p:cNvSpPr txBox="1"/>
            <p:nvPr/>
          </p:nvSpPr>
          <p:spPr>
            <a:xfrm>
              <a:off x="5081052" y="4573756"/>
              <a:ext cx="2298914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584635" y="4152601"/>
              <a:ext cx="1569660" cy="854840"/>
              <a:chOff x="4584635" y="4152601"/>
              <a:chExt cx="1569660" cy="85484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584635" y="4152601"/>
                <a:ext cx="15696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3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Oval 22"/>
              <p:cNvSpPr/>
              <p:nvPr/>
            </p:nvSpPr>
            <p:spPr>
              <a:xfrm>
                <a:off x="4684690" y="4662191"/>
                <a:ext cx="345772" cy="345250"/>
              </a:xfrm>
              <a:custGeom>
                <a:avLst/>
                <a:gdLst>
                  <a:gd name="T0" fmla="*/ 6624 w 7154"/>
                  <a:gd name="T1" fmla="*/ 2037 h 7154"/>
                  <a:gd name="T2" fmla="*/ 6106 w 7154"/>
                  <a:gd name="T3" fmla="*/ 1048 h 7154"/>
                  <a:gd name="T4" fmla="*/ 5117 w 7154"/>
                  <a:gd name="T5" fmla="*/ 530 h 7154"/>
                  <a:gd name="T6" fmla="*/ 4643 w 7154"/>
                  <a:gd name="T7" fmla="*/ 334 h 7154"/>
                  <a:gd name="T8" fmla="*/ 3577 w 7154"/>
                  <a:gd name="T9" fmla="*/ 0 h 7154"/>
                  <a:gd name="T10" fmla="*/ 2511 w 7154"/>
                  <a:gd name="T11" fmla="*/ 334 h 7154"/>
                  <a:gd name="T12" fmla="*/ 2037 w 7154"/>
                  <a:gd name="T13" fmla="*/ 530 h 7154"/>
                  <a:gd name="T14" fmla="*/ 1048 w 7154"/>
                  <a:gd name="T15" fmla="*/ 1048 h 7154"/>
                  <a:gd name="T16" fmla="*/ 530 w 7154"/>
                  <a:gd name="T17" fmla="*/ 2037 h 7154"/>
                  <a:gd name="T18" fmla="*/ 334 w 7154"/>
                  <a:gd name="T19" fmla="*/ 2511 h 7154"/>
                  <a:gd name="T20" fmla="*/ 0 w 7154"/>
                  <a:gd name="T21" fmla="*/ 3577 h 7154"/>
                  <a:gd name="T22" fmla="*/ 334 w 7154"/>
                  <a:gd name="T23" fmla="*/ 4643 h 7154"/>
                  <a:gd name="T24" fmla="*/ 530 w 7154"/>
                  <a:gd name="T25" fmla="*/ 5117 h 7154"/>
                  <a:gd name="T26" fmla="*/ 1048 w 7154"/>
                  <a:gd name="T27" fmla="*/ 6106 h 7154"/>
                  <a:gd name="T28" fmla="*/ 2037 w 7154"/>
                  <a:gd name="T29" fmla="*/ 6624 h 7154"/>
                  <a:gd name="T30" fmla="*/ 2511 w 7154"/>
                  <a:gd name="T31" fmla="*/ 6820 h 7154"/>
                  <a:gd name="T32" fmla="*/ 3577 w 7154"/>
                  <a:gd name="T33" fmla="*/ 7154 h 7154"/>
                  <a:gd name="T34" fmla="*/ 4643 w 7154"/>
                  <a:gd name="T35" fmla="*/ 6820 h 7154"/>
                  <a:gd name="T36" fmla="*/ 5117 w 7154"/>
                  <a:gd name="T37" fmla="*/ 6624 h 7154"/>
                  <a:gd name="T38" fmla="*/ 6106 w 7154"/>
                  <a:gd name="T39" fmla="*/ 6106 h 7154"/>
                  <a:gd name="T40" fmla="*/ 6624 w 7154"/>
                  <a:gd name="T41" fmla="*/ 5117 h 7154"/>
                  <a:gd name="T42" fmla="*/ 6820 w 7154"/>
                  <a:gd name="T43" fmla="*/ 4643 h 7154"/>
                  <a:gd name="T44" fmla="*/ 7154 w 7154"/>
                  <a:gd name="T45" fmla="*/ 3577 h 7154"/>
                  <a:gd name="T46" fmla="*/ 6820 w 7154"/>
                  <a:gd name="T47" fmla="*/ 2511 h 7154"/>
                  <a:gd name="T48" fmla="*/ 6624 w 7154"/>
                  <a:gd name="T49" fmla="*/ 2037 h 7154"/>
                  <a:gd name="T50" fmla="*/ 5857 w 7154"/>
                  <a:gd name="T51" fmla="*/ 2406 h 7154"/>
                  <a:gd name="T52" fmla="*/ 3286 w 7154"/>
                  <a:gd name="T53" fmla="*/ 4976 h 7154"/>
                  <a:gd name="T54" fmla="*/ 2875 w 7154"/>
                  <a:gd name="T55" fmla="*/ 5387 h 7154"/>
                  <a:gd name="T56" fmla="*/ 2464 w 7154"/>
                  <a:gd name="T57" fmla="*/ 5387 h 7154"/>
                  <a:gd name="T58" fmla="*/ 2053 w 7154"/>
                  <a:gd name="T59" fmla="*/ 4976 h 7154"/>
                  <a:gd name="T60" fmla="*/ 1297 w 7154"/>
                  <a:gd name="T61" fmla="*/ 4221 h 7154"/>
                  <a:gd name="T62" fmla="*/ 1297 w 7154"/>
                  <a:gd name="T63" fmla="*/ 3809 h 7154"/>
                  <a:gd name="T64" fmla="*/ 1708 w 7154"/>
                  <a:gd name="T65" fmla="*/ 3398 h 7154"/>
                  <a:gd name="T66" fmla="*/ 2120 w 7154"/>
                  <a:gd name="T67" fmla="*/ 3398 h 7154"/>
                  <a:gd name="T68" fmla="*/ 2669 w 7154"/>
                  <a:gd name="T69" fmla="*/ 3948 h 7154"/>
                  <a:gd name="T70" fmla="*/ 5034 w 7154"/>
                  <a:gd name="T71" fmla="*/ 1583 h 7154"/>
                  <a:gd name="T72" fmla="*/ 5445 w 7154"/>
                  <a:gd name="T73" fmla="*/ 1583 h 7154"/>
                  <a:gd name="T74" fmla="*/ 5857 w 7154"/>
                  <a:gd name="T75" fmla="*/ 1994 h 7154"/>
                  <a:gd name="T76" fmla="*/ 5857 w 7154"/>
                  <a:gd name="T77" fmla="*/ 2406 h 7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54" h="7154">
                    <a:moveTo>
                      <a:pt x="6624" y="2037"/>
                    </a:moveTo>
                    <a:cubicBezTo>
                      <a:pt x="6580" y="1703"/>
                      <a:pt x="6403" y="1345"/>
                      <a:pt x="6106" y="1048"/>
                    </a:cubicBezTo>
                    <a:cubicBezTo>
                      <a:pt x="5809" y="751"/>
                      <a:pt x="5451" y="574"/>
                      <a:pt x="5117" y="530"/>
                    </a:cubicBezTo>
                    <a:cubicBezTo>
                      <a:pt x="4966" y="510"/>
                      <a:pt x="4764" y="427"/>
                      <a:pt x="4643" y="334"/>
                    </a:cubicBezTo>
                    <a:cubicBezTo>
                      <a:pt x="4375" y="128"/>
                      <a:pt x="3997" y="0"/>
                      <a:pt x="3577" y="0"/>
                    </a:cubicBezTo>
                    <a:cubicBezTo>
                      <a:pt x="3157" y="0"/>
                      <a:pt x="2779" y="128"/>
                      <a:pt x="2511" y="334"/>
                    </a:cubicBezTo>
                    <a:cubicBezTo>
                      <a:pt x="2390" y="427"/>
                      <a:pt x="2188" y="510"/>
                      <a:pt x="2037" y="530"/>
                    </a:cubicBezTo>
                    <a:cubicBezTo>
                      <a:pt x="1702" y="574"/>
                      <a:pt x="1345" y="751"/>
                      <a:pt x="1048" y="1048"/>
                    </a:cubicBezTo>
                    <a:cubicBezTo>
                      <a:pt x="751" y="1345"/>
                      <a:pt x="574" y="1703"/>
                      <a:pt x="530" y="2037"/>
                    </a:cubicBezTo>
                    <a:cubicBezTo>
                      <a:pt x="510" y="2188"/>
                      <a:pt x="427" y="2390"/>
                      <a:pt x="334" y="2511"/>
                    </a:cubicBezTo>
                    <a:cubicBezTo>
                      <a:pt x="128" y="2779"/>
                      <a:pt x="0" y="3157"/>
                      <a:pt x="0" y="3577"/>
                    </a:cubicBezTo>
                    <a:cubicBezTo>
                      <a:pt x="0" y="3997"/>
                      <a:pt x="128" y="4375"/>
                      <a:pt x="334" y="4643"/>
                    </a:cubicBezTo>
                    <a:cubicBezTo>
                      <a:pt x="427" y="4764"/>
                      <a:pt x="510" y="4966"/>
                      <a:pt x="530" y="5117"/>
                    </a:cubicBezTo>
                    <a:cubicBezTo>
                      <a:pt x="574" y="5451"/>
                      <a:pt x="751" y="5809"/>
                      <a:pt x="1048" y="6106"/>
                    </a:cubicBezTo>
                    <a:cubicBezTo>
                      <a:pt x="1345" y="6403"/>
                      <a:pt x="1702" y="6580"/>
                      <a:pt x="2037" y="6624"/>
                    </a:cubicBezTo>
                    <a:cubicBezTo>
                      <a:pt x="2188" y="6644"/>
                      <a:pt x="2390" y="6727"/>
                      <a:pt x="2511" y="6820"/>
                    </a:cubicBezTo>
                    <a:cubicBezTo>
                      <a:pt x="2779" y="7025"/>
                      <a:pt x="3157" y="7154"/>
                      <a:pt x="3577" y="7154"/>
                    </a:cubicBezTo>
                    <a:cubicBezTo>
                      <a:pt x="3997" y="7154"/>
                      <a:pt x="4375" y="7025"/>
                      <a:pt x="4643" y="6820"/>
                    </a:cubicBezTo>
                    <a:cubicBezTo>
                      <a:pt x="4764" y="6727"/>
                      <a:pt x="4966" y="6644"/>
                      <a:pt x="5117" y="6624"/>
                    </a:cubicBezTo>
                    <a:cubicBezTo>
                      <a:pt x="5451" y="6580"/>
                      <a:pt x="5809" y="6403"/>
                      <a:pt x="6106" y="6106"/>
                    </a:cubicBezTo>
                    <a:cubicBezTo>
                      <a:pt x="6403" y="5809"/>
                      <a:pt x="6580" y="5451"/>
                      <a:pt x="6624" y="5117"/>
                    </a:cubicBezTo>
                    <a:cubicBezTo>
                      <a:pt x="6644" y="4966"/>
                      <a:pt x="6727" y="4764"/>
                      <a:pt x="6820" y="4643"/>
                    </a:cubicBezTo>
                    <a:cubicBezTo>
                      <a:pt x="7026" y="4375"/>
                      <a:pt x="7154" y="3997"/>
                      <a:pt x="7154" y="3577"/>
                    </a:cubicBezTo>
                    <a:cubicBezTo>
                      <a:pt x="7154" y="3157"/>
                      <a:pt x="7026" y="2779"/>
                      <a:pt x="6820" y="2511"/>
                    </a:cubicBezTo>
                    <a:cubicBezTo>
                      <a:pt x="6727" y="2390"/>
                      <a:pt x="6644" y="2188"/>
                      <a:pt x="6624" y="2037"/>
                    </a:cubicBezTo>
                    <a:close/>
                    <a:moveTo>
                      <a:pt x="5857" y="2406"/>
                    </a:moveTo>
                    <a:lnTo>
                      <a:pt x="3286" y="4976"/>
                    </a:lnTo>
                    <a:lnTo>
                      <a:pt x="2875" y="5387"/>
                    </a:lnTo>
                    <a:cubicBezTo>
                      <a:pt x="2762" y="5501"/>
                      <a:pt x="2577" y="5501"/>
                      <a:pt x="2464" y="5387"/>
                    </a:cubicBezTo>
                    <a:lnTo>
                      <a:pt x="2053" y="4976"/>
                    </a:lnTo>
                    <a:lnTo>
                      <a:pt x="1297" y="4221"/>
                    </a:lnTo>
                    <a:cubicBezTo>
                      <a:pt x="1183" y="4107"/>
                      <a:pt x="1183" y="3923"/>
                      <a:pt x="1297" y="3809"/>
                    </a:cubicBezTo>
                    <a:lnTo>
                      <a:pt x="1708" y="3398"/>
                    </a:lnTo>
                    <a:cubicBezTo>
                      <a:pt x="1822" y="3285"/>
                      <a:pt x="2006" y="3285"/>
                      <a:pt x="2120" y="3398"/>
                    </a:cubicBezTo>
                    <a:lnTo>
                      <a:pt x="2669" y="3948"/>
                    </a:lnTo>
                    <a:lnTo>
                      <a:pt x="5034" y="1583"/>
                    </a:lnTo>
                    <a:cubicBezTo>
                      <a:pt x="5148" y="1470"/>
                      <a:pt x="5332" y="1470"/>
                      <a:pt x="5445" y="1583"/>
                    </a:cubicBezTo>
                    <a:lnTo>
                      <a:pt x="5857" y="1994"/>
                    </a:lnTo>
                    <a:cubicBezTo>
                      <a:pt x="5970" y="2108"/>
                      <a:pt x="5970" y="2292"/>
                      <a:pt x="5857" y="240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888" y="899652"/>
            <a:ext cx="675141" cy="505869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5029" y="899652"/>
            <a:ext cx="8416063" cy="5058696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8569" y="1470720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5001" y="2716375"/>
            <a:ext cx="5899264" cy="9033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43444" y="1987363"/>
            <a:ext cx="2574513" cy="3129548"/>
          </a:xfrm>
          <a:custGeom>
            <a:avLst/>
            <a:gdLst/>
            <a:ahLst/>
            <a:cxnLst/>
            <a:rect l="l" t="t" r="r" b="b"/>
            <a:pathLst>
              <a:path w="2574513" h="3129548">
                <a:moveTo>
                  <a:pt x="108873" y="0"/>
                </a:moveTo>
                <a:lnTo>
                  <a:pt x="2574513" y="0"/>
                </a:lnTo>
                <a:lnTo>
                  <a:pt x="2465640" y="523014"/>
                </a:lnTo>
                <a:lnTo>
                  <a:pt x="1560505" y="523014"/>
                </a:lnTo>
                <a:lnTo>
                  <a:pt x="1016143" y="3129548"/>
                </a:lnTo>
                <a:lnTo>
                  <a:pt x="371447" y="3129548"/>
                </a:lnTo>
                <a:lnTo>
                  <a:pt x="917944" y="523014"/>
                </a:lnTo>
                <a:lnTo>
                  <a:pt x="0" y="523014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dist="88900" dir="10800000" algn="r" rotWithShape="0">
              <a:schemeClr val="accent1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en-US" altLang="zh-CN" sz="34400" b="1" i="1" dirty="0">
              <a:effectLst>
                <a:outerShdw dist="88900" dir="10800000" algn="r" rotWithShape="0">
                  <a:schemeClr val="accent1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35001" y="3942816"/>
            <a:ext cx="5899264" cy="118346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 flipH="1">
            <a:off x="1577783" y="1680766"/>
            <a:ext cx="233698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b="1" dirty="0">
                <a:gradFill>
                  <a:gsLst>
                    <a:gs pos="2200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Part 04</a:t>
            </a:r>
            <a:endParaRPr lang="en-US" altLang="zh-CN" sz="4800" b="1" dirty="0">
              <a:gradFill>
                <a:gsLst>
                  <a:gs pos="22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5426047" y="1012178"/>
            <a:ext cx="8405520" cy="6304140"/>
          </a:xfrm>
          <a:custGeom>
            <a:avLst/>
            <a:gdLst>
              <a:gd name="connsiteX0" fmla="*/ 4202760 w 8405520"/>
              <a:gd name="connsiteY0" fmla="*/ 0 h 6304140"/>
              <a:gd name="connsiteX1" fmla="*/ 6304140 w 8405520"/>
              <a:gd name="connsiteY1" fmla="*/ 2101380 h 6304140"/>
              <a:gd name="connsiteX2" fmla="*/ 8405520 w 8405520"/>
              <a:gd name="connsiteY2" fmla="*/ 4202760 h 6304140"/>
              <a:gd name="connsiteX3" fmla="*/ 6304140 w 8405520"/>
              <a:gd name="connsiteY3" fmla="*/ 6304140 h 6304140"/>
              <a:gd name="connsiteX4" fmla="*/ 4202760 w 8405520"/>
              <a:gd name="connsiteY4" fmla="*/ 4202760 h 6304140"/>
              <a:gd name="connsiteX5" fmla="*/ 2101381 w 8405520"/>
              <a:gd name="connsiteY5" fmla="*/ 6304140 h 6304140"/>
              <a:gd name="connsiteX6" fmla="*/ 0 w 8405520"/>
              <a:gd name="connsiteY6" fmla="*/ 4202760 h 6304140"/>
              <a:gd name="connsiteX7" fmla="*/ 2101381 w 8405520"/>
              <a:gd name="connsiteY7" fmla="*/ 2101380 h 63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05520" h="6304140">
                <a:moveTo>
                  <a:pt x="4202760" y="0"/>
                </a:moveTo>
                <a:lnTo>
                  <a:pt x="6304140" y="2101380"/>
                </a:lnTo>
                <a:lnTo>
                  <a:pt x="8405520" y="4202760"/>
                </a:lnTo>
                <a:lnTo>
                  <a:pt x="6304140" y="6304140"/>
                </a:lnTo>
                <a:lnTo>
                  <a:pt x="4202760" y="4202760"/>
                </a:lnTo>
                <a:lnTo>
                  <a:pt x="2101381" y="6304140"/>
                </a:lnTo>
                <a:lnTo>
                  <a:pt x="0" y="4202760"/>
                </a:lnTo>
                <a:lnTo>
                  <a:pt x="2101381" y="210138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700000" flipH="1" flipV="1">
            <a:off x="3940147" y="5830418"/>
            <a:ext cx="2971800" cy="2971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rot="2700000" flipH="1" flipV="1">
            <a:off x="8142907" y="5830418"/>
            <a:ext cx="2971800" cy="2971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 flipH="1" flipV="1">
            <a:off x="6041527" y="3729038"/>
            <a:ext cx="2971800" cy="2971800"/>
          </a:xfrm>
          <a:prstGeom prst="rect">
            <a:avLst/>
          </a:prstGeom>
          <a:solidFill>
            <a:srgbClr val="C4B08E">
              <a:alpha val="80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00000" flipH="1" flipV="1">
            <a:off x="10244287" y="3729038"/>
            <a:ext cx="2971800" cy="2971800"/>
          </a:xfrm>
          <a:prstGeom prst="rect">
            <a:avLst/>
          </a:prstGeom>
          <a:solidFill>
            <a:srgbClr val="C4B08E">
              <a:alpha val="80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8104" y="2353258"/>
            <a:ext cx="3725249" cy="90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1609772" y="3421680"/>
            <a:ext cx="4495752" cy="4947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1585736" y="2410576"/>
            <a:ext cx="295465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规划实施</a:t>
            </a:r>
            <a:endParaRPr lang="zh-CN" altLang="en-US" sz="48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16"/>
          <p:cNvGrpSpPr/>
          <p:nvPr/>
        </p:nvGrpSpPr>
        <p:grpSpPr>
          <a:xfrm>
            <a:off x="4693128" y="2353258"/>
            <a:ext cx="420225" cy="420225"/>
            <a:chOff x="4430846" y="3824288"/>
            <a:chExt cx="987240" cy="987240"/>
          </a:xfrm>
        </p:grpSpPr>
        <p:sp>
          <p:nvSpPr>
            <p:cNvPr id="19" name="矩形 18"/>
            <p:cNvSpPr/>
            <p:nvPr/>
          </p:nvSpPr>
          <p:spPr>
            <a:xfrm>
              <a:off x="4430846" y="3824288"/>
              <a:ext cx="987240" cy="9872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15"/>
            <p:cNvSpPr/>
            <p:nvPr/>
          </p:nvSpPr>
          <p:spPr>
            <a:xfrm>
              <a:off x="4713008" y="4089308"/>
              <a:ext cx="422913" cy="457200"/>
            </a:xfrm>
            <a:custGeom>
              <a:avLst/>
              <a:gdLst>
                <a:gd name="T0" fmla="*/ 1264 w 4936"/>
                <a:gd name="T1" fmla="*/ 2317 h 5345"/>
                <a:gd name="T2" fmla="*/ 1468 w 4936"/>
                <a:gd name="T3" fmla="*/ 1975 h 5345"/>
                <a:gd name="T4" fmla="*/ 1452 w 4936"/>
                <a:gd name="T5" fmla="*/ 2252 h 5345"/>
                <a:gd name="T6" fmla="*/ 929 w 4936"/>
                <a:gd name="T7" fmla="*/ 1167 h 5345"/>
                <a:gd name="T8" fmla="*/ 913 w 4936"/>
                <a:gd name="T9" fmla="*/ 1436 h 5345"/>
                <a:gd name="T10" fmla="*/ 1101 w 4936"/>
                <a:gd name="T11" fmla="*/ 1101 h 5345"/>
                <a:gd name="T12" fmla="*/ 4936 w 4936"/>
                <a:gd name="T13" fmla="*/ 2032 h 5345"/>
                <a:gd name="T14" fmla="*/ 4332 w 4936"/>
                <a:gd name="T15" fmla="*/ 5345 h 5345"/>
                <a:gd name="T16" fmla="*/ 0 w 4936"/>
                <a:gd name="T17" fmla="*/ 4741 h 5345"/>
                <a:gd name="T18" fmla="*/ 604 w 4936"/>
                <a:gd name="T19" fmla="*/ 0 h 5345"/>
                <a:gd name="T20" fmla="*/ 3434 w 4936"/>
                <a:gd name="T21" fmla="*/ 220 h 5345"/>
                <a:gd name="T22" fmla="*/ 4936 w 4936"/>
                <a:gd name="T23" fmla="*/ 2032 h 5345"/>
                <a:gd name="T24" fmla="*/ 3149 w 4936"/>
                <a:gd name="T25" fmla="*/ 1428 h 5345"/>
                <a:gd name="T26" fmla="*/ 3337 w 4936"/>
                <a:gd name="T27" fmla="*/ 1109 h 5345"/>
                <a:gd name="T28" fmla="*/ 2252 w 4936"/>
                <a:gd name="T29" fmla="*/ 929 h 5345"/>
                <a:gd name="T30" fmla="*/ 1101 w 4936"/>
                <a:gd name="T31" fmla="*/ 1836 h 5345"/>
                <a:gd name="T32" fmla="*/ 677 w 4936"/>
                <a:gd name="T33" fmla="*/ 2105 h 5345"/>
                <a:gd name="T34" fmla="*/ 1101 w 4936"/>
                <a:gd name="T35" fmla="*/ 2587 h 5345"/>
                <a:gd name="T36" fmla="*/ 1256 w 4936"/>
                <a:gd name="T37" fmla="*/ 2765 h 5345"/>
                <a:gd name="T38" fmla="*/ 1664 w 4936"/>
                <a:gd name="T39" fmla="*/ 2439 h 5345"/>
                <a:gd name="T40" fmla="*/ 1688 w 4936"/>
                <a:gd name="T41" fmla="*/ 1761 h 5345"/>
                <a:gd name="T42" fmla="*/ 1264 w 4936"/>
                <a:gd name="T43" fmla="*/ 1581 h 5345"/>
                <a:gd name="T44" fmla="*/ 1614 w 4936"/>
                <a:gd name="T45" fmla="*/ 1263 h 5345"/>
                <a:gd name="T46" fmla="*/ 1262 w 4936"/>
                <a:gd name="T47" fmla="*/ 855 h 5345"/>
                <a:gd name="T48" fmla="*/ 1108 w 4936"/>
                <a:gd name="T49" fmla="*/ 716 h 5345"/>
                <a:gd name="T50" fmla="*/ 724 w 4936"/>
                <a:gd name="T51" fmla="*/ 985 h 5345"/>
                <a:gd name="T52" fmla="*/ 700 w 4936"/>
                <a:gd name="T53" fmla="*/ 1663 h 5345"/>
                <a:gd name="T54" fmla="*/ 4454 w 4936"/>
                <a:gd name="T55" fmla="*/ 4480 h 5345"/>
                <a:gd name="T56" fmla="*/ 652 w 4936"/>
                <a:gd name="T57" fmla="*/ 4300 h 5345"/>
                <a:gd name="T58" fmla="*/ 472 w 4936"/>
                <a:gd name="T59" fmla="*/ 4619 h 5345"/>
                <a:gd name="T60" fmla="*/ 4266 w 4936"/>
                <a:gd name="T61" fmla="*/ 4799 h 5345"/>
                <a:gd name="T62" fmla="*/ 4454 w 4936"/>
                <a:gd name="T63" fmla="*/ 4480 h 5345"/>
                <a:gd name="T64" fmla="*/ 4454 w 4936"/>
                <a:gd name="T65" fmla="*/ 3353 h 5345"/>
                <a:gd name="T66" fmla="*/ 652 w 4936"/>
                <a:gd name="T67" fmla="*/ 3173 h 5345"/>
                <a:gd name="T68" fmla="*/ 472 w 4936"/>
                <a:gd name="T69" fmla="*/ 3492 h 5345"/>
                <a:gd name="T70" fmla="*/ 4266 w 4936"/>
                <a:gd name="T71" fmla="*/ 3672 h 5345"/>
                <a:gd name="T72" fmla="*/ 4454 w 4936"/>
                <a:gd name="T73" fmla="*/ 3353 h 5345"/>
                <a:gd name="T74" fmla="*/ 4454 w 4936"/>
                <a:gd name="T75" fmla="*/ 2227 h 5345"/>
                <a:gd name="T76" fmla="*/ 2252 w 4936"/>
                <a:gd name="T77" fmla="*/ 2047 h 5345"/>
                <a:gd name="T78" fmla="*/ 4268 w 4936"/>
                <a:gd name="T79" fmla="*/ 2544 h 5345"/>
                <a:gd name="T80" fmla="*/ 4456 w 4936"/>
                <a:gd name="T81" fmla="*/ 2227 h 5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36" h="5345">
                  <a:moveTo>
                    <a:pt x="1452" y="2252"/>
                  </a:moveTo>
                  <a:cubicBezTo>
                    <a:pt x="1402" y="2293"/>
                    <a:pt x="1345" y="2309"/>
                    <a:pt x="1264" y="2317"/>
                  </a:cubicBezTo>
                  <a:lnTo>
                    <a:pt x="1264" y="1877"/>
                  </a:lnTo>
                  <a:cubicBezTo>
                    <a:pt x="1361" y="1909"/>
                    <a:pt x="1426" y="1943"/>
                    <a:pt x="1468" y="1975"/>
                  </a:cubicBezTo>
                  <a:cubicBezTo>
                    <a:pt x="1500" y="2007"/>
                    <a:pt x="1525" y="2056"/>
                    <a:pt x="1525" y="2113"/>
                  </a:cubicBezTo>
                  <a:cubicBezTo>
                    <a:pt x="1517" y="2171"/>
                    <a:pt x="1493" y="2219"/>
                    <a:pt x="1452" y="2252"/>
                  </a:cubicBezTo>
                  <a:close/>
                  <a:moveTo>
                    <a:pt x="1101" y="1101"/>
                  </a:moveTo>
                  <a:cubicBezTo>
                    <a:pt x="1028" y="1109"/>
                    <a:pt x="970" y="1133"/>
                    <a:pt x="929" y="1167"/>
                  </a:cubicBezTo>
                  <a:cubicBezTo>
                    <a:pt x="888" y="1208"/>
                    <a:pt x="864" y="1256"/>
                    <a:pt x="864" y="1305"/>
                  </a:cubicBezTo>
                  <a:cubicBezTo>
                    <a:pt x="864" y="1363"/>
                    <a:pt x="880" y="1403"/>
                    <a:pt x="913" y="1436"/>
                  </a:cubicBezTo>
                  <a:cubicBezTo>
                    <a:pt x="945" y="1468"/>
                    <a:pt x="1010" y="1501"/>
                    <a:pt x="1101" y="1533"/>
                  </a:cubicBezTo>
                  <a:lnTo>
                    <a:pt x="1101" y="1101"/>
                  </a:lnTo>
                  <a:lnTo>
                    <a:pt x="1101" y="1101"/>
                  </a:lnTo>
                  <a:close/>
                  <a:moveTo>
                    <a:pt x="4936" y="2032"/>
                  </a:moveTo>
                  <a:lnTo>
                    <a:pt x="4936" y="4741"/>
                  </a:lnTo>
                  <a:cubicBezTo>
                    <a:pt x="4936" y="5076"/>
                    <a:pt x="4666" y="5345"/>
                    <a:pt x="4332" y="5345"/>
                  </a:cubicBezTo>
                  <a:lnTo>
                    <a:pt x="604" y="5345"/>
                  </a:lnTo>
                  <a:cubicBezTo>
                    <a:pt x="269" y="5345"/>
                    <a:pt x="0" y="5076"/>
                    <a:pt x="0" y="4741"/>
                  </a:cubicBezTo>
                  <a:lnTo>
                    <a:pt x="0" y="604"/>
                  </a:lnTo>
                  <a:cubicBezTo>
                    <a:pt x="0" y="269"/>
                    <a:pt x="269" y="0"/>
                    <a:pt x="604" y="0"/>
                  </a:cubicBezTo>
                  <a:lnTo>
                    <a:pt x="2937" y="0"/>
                  </a:lnTo>
                  <a:cubicBezTo>
                    <a:pt x="3173" y="0"/>
                    <a:pt x="3288" y="65"/>
                    <a:pt x="3434" y="220"/>
                  </a:cubicBezTo>
                  <a:lnTo>
                    <a:pt x="4708" y="1509"/>
                  </a:lnTo>
                  <a:cubicBezTo>
                    <a:pt x="4878" y="1672"/>
                    <a:pt x="4936" y="1779"/>
                    <a:pt x="4936" y="2032"/>
                  </a:cubicBezTo>
                  <a:close/>
                  <a:moveTo>
                    <a:pt x="2252" y="1428"/>
                  </a:moveTo>
                  <a:lnTo>
                    <a:pt x="3149" y="1428"/>
                  </a:lnTo>
                  <a:cubicBezTo>
                    <a:pt x="3256" y="1428"/>
                    <a:pt x="3337" y="1347"/>
                    <a:pt x="3337" y="1248"/>
                  </a:cubicBezTo>
                  <a:lnTo>
                    <a:pt x="3337" y="1109"/>
                  </a:lnTo>
                  <a:cubicBezTo>
                    <a:pt x="3337" y="1012"/>
                    <a:pt x="3256" y="929"/>
                    <a:pt x="3149" y="929"/>
                  </a:cubicBezTo>
                  <a:lnTo>
                    <a:pt x="2252" y="929"/>
                  </a:lnTo>
                  <a:lnTo>
                    <a:pt x="2252" y="1428"/>
                  </a:lnTo>
                  <a:close/>
                  <a:moveTo>
                    <a:pt x="1101" y="1836"/>
                  </a:moveTo>
                  <a:lnTo>
                    <a:pt x="1101" y="2317"/>
                  </a:lnTo>
                  <a:cubicBezTo>
                    <a:pt x="954" y="2293"/>
                    <a:pt x="816" y="2228"/>
                    <a:pt x="677" y="2105"/>
                  </a:cubicBezTo>
                  <a:lnTo>
                    <a:pt x="497" y="2317"/>
                  </a:lnTo>
                  <a:cubicBezTo>
                    <a:pt x="677" y="2472"/>
                    <a:pt x="881" y="2563"/>
                    <a:pt x="1101" y="2587"/>
                  </a:cubicBezTo>
                  <a:lnTo>
                    <a:pt x="1101" y="2765"/>
                  </a:lnTo>
                  <a:lnTo>
                    <a:pt x="1256" y="2765"/>
                  </a:lnTo>
                  <a:lnTo>
                    <a:pt x="1256" y="2585"/>
                  </a:lnTo>
                  <a:cubicBezTo>
                    <a:pt x="1428" y="2577"/>
                    <a:pt x="1557" y="2528"/>
                    <a:pt x="1664" y="2439"/>
                  </a:cubicBezTo>
                  <a:cubicBezTo>
                    <a:pt x="1761" y="2349"/>
                    <a:pt x="1818" y="2227"/>
                    <a:pt x="1818" y="2088"/>
                  </a:cubicBezTo>
                  <a:cubicBezTo>
                    <a:pt x="1818" y="1941"/>
                    <a:pt x="1777" y="1835"/>
                    <a:pt x="1688" y="1761"/>
                  </a:cubicBezTo>
                  <a:cubicBezTo>
                    <a:pt x="1598" y="1688"/>
                    <a:pt x="1460" y="1623"/>
                    <a:pt x="1272" y="1581"/>
                  </a:cubicBezTo>
                  <a:lnTo>
                    <a:pt x="1264" y="1581"/>
                  </a:lnTo>
                  <a:lnTo>
                    <a:pt x="1264" y="1116"/>
                  </a:lnTo>
                  <a:cubicBezTo>
                    <a:pt x="1394" y="1132"/>
                    <a:pt x="1509" y="1189"/>
                    <a:pt x="1614" y="1263"/>
                  </a:cubicBezTo>
                  <a:lnTo>
                    <a:pt x="1777" y="1035"/>
                  </a:lnTo>
                  <a:cubicBezTo>
                    <a:pt x="1614" y="928"/>
                    <a:pt x="1442" y="863"/>
                    <a:pt x="1262" y="855"/>
                  </a:cubicBezTo>
                  <a:lnTo>
                    <a:pt x="1262" y="716"/>
                  </a:lnTo>
                  <a:lnTo>
                    <a:pt x="1108" y="716"/>
                  </a:lnTo>
                  <a:lnTo>
                    <a:pt x="1108" y="839"/>
                  </a:lnTo>
                  <a:cubicBezTo>
                    <a:pt x="953" y="847"/>
                    <a:pt x="822" y="896"/>
                    <a:pt x="724" y="985"/>
                  </a:cubicBezTo>
                  <a:cubicBezTo>
                    <a:pt x="626" y="1075"/>
                    <a:pt x="569" y="1197"/>
                    <a:pt x="569" y="1336"/>
                  </a:cubicBezTo>
                  <a:cubicBezTo>
                    <a:pt x="569" y="1475"/>
                    <a:pt x="618" y="1581"/>
                    <a:pt x="700" y="1663"/>
                  </a:cubicBezTo>
                  <a:cubicBezTo>
                    <a:pt x="782" y="1729"/>
                    <a:pt x="913" y="1795"/>
                    <a:pt x="1101" y="1836"/>
                  </a:cubicBezTo>
                  <a:close/>
                  <a:moveTo>
                    <a:pt x="4454" y="4480"/>
                  </a:moveTo>
                  <a:cubicBezTo>
                    <a:pt x="4454" y="4383"/>
                    <a:pt x="4373" y="4300"/>
                    <a:pt x="4266" y="4300"/>
                  </a:cubicBezTo>
                  <a:lnTo>
                    <a:pt x="652" y="4300"/>
                  </a:lnTo>
                  <a:cubicBezTo>
                    <a:pt x="545" y="4300"/>
                    <a:pt x="472" y="4381"/>
                    <a:pt x="472" y="4480"/>
                  </a:cubicBezTo>
                  <a:lnTo>
                    <a:pt x="472" y="4619"/>
                  </a:lnTo>
                  <a:cubicBezTo>
                    <a:pt x="472" y="4716"/>
                    <a:pt x="553" y="4799"/>
                    <a:pt x="652" y="4799"/>
                  </a:cubicBezTo>
                  <a:lnTo>
                    <a:pt x="4266" y="4799"/>
                  </a:lnTo>
                  <a:cubicBezTo>
                    <a:pt x="4364" y="4799"/>
                    <a:pt x="4454" y="4717"/>
                    <a:pt x="4454" y="4619"/>
                  </a:cubicBezTo>
                  <a:lnTo>
                    <a:pt x="4454" y="4480"/>
                  </a:lnTo>
                  <a:lnTo>
                    <a:pt x="4454" y="4480"/>
                  </a:lnTo>
                  <a:close/>
                  <a:moveTo>
                    <a:pt x="4454" y="3353"/>
                  </a:moveTo>
                  <a:cubicBezTo>
                    <a:pt x="4454" y="3256"/>
                    <a:pt x="4373" y="3173"/>
                    <a:pt x="4266" y="3173"/>
                  </a:cubicBezTo>
                  <a:lnTo>
                    <a:pt x="652" y="3173"/>
                  </a:lnTo>
                  <a:cubicBezTo>
                    <a:pt x="545" y="3173"/>
                    <a:pt x="472" y="3255"/>
                    <a:pt x="472" y="3353"/>
                  </a:cubicBezTo>
                  <a:lnTo>
                    <a:pt x="472" y="3492"/>
                  </a:lnTo>
                  <a:cubicBezTo>
                    <a:pt x="472" y="3589"/>
                    <a:pt x="553" y="3672"/>
                    <a:pt x="652" y="3672"/>
                  </a:cubicBezTo>
                  <a:lnTo>
                    <a:pt x="4266" y="3672"/>
                  </a:lnTo>
                  <a:cubicBezTo>
                    <a:pt x="4364" y="3672"/>
                    <a:pt x="4454" y="3591"/>
                    <a:pt x="4454" y="3492"/>
                  </a:cubicBezTo>
                  <a:lnTo>
                    <a:pt x="4454" y="3353"/>
                  </a:lnTo>
                  <a:lnTo>
                    <a:pt x="4454" y="3353"/>
                  </a:lnTo>
                  <a:close/>
                  <a:moveTo>
                    <a:pt x="4454" y="2227"/>
                  </a:moveTo>
                  <a:cubicBezTo>
                    <a:pt x="4454" y="2129"/>
                    <a:pt x="4373" y="2047"/>
                    <a:pt x="4266" y="2047"/>
                  </a:cubicBezTo>
                  <a:lnTo>
                    <a:pt x="2252" y="2047"/>
                  </a:lnTo>
                  <a:lnTo>
                    <a:pt x="2252" y="2544"/>
                  </a:lnTo>
                  <a:lnTo>
                    <a:pt x="4268" y="2544"/>
                  </a:lnTo>
                  <a:cubicBezTo>
                    <a:pt x="4365" y="2544"/>
                    <a:pt x="4456" y="2463"/>
                    <a:pt x="4456" y="2364"/>
                  </a:cubicBezTo>
                  <a:lnTo>
                    <a:pt x="4456" y="2227"/>
                  </a:lnTo>
                  <a:lnTo>
                    <a:pt x="4454" y="22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  <p:bldP spid="3" grpId="0" animBg="1"/>
      <p:bldP spid="4" grpId="0" animBg="1"/>
      <p:bldP spid="5" grpId="0" animBg="1"/>
      <p:bldP spid="6" grpId="0" animBg="1"/>
      <p:bldP spid="11" grpId="0" animBg="1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19908"/>
            <a:ext cx="6096000" cy="4818184"/>
          </a:xfrm>
          <a:prstGeom prst="rect">
            <a:avLst/>
          </a:prstGeom>
          <a:blipFill>
            <a:blip r:embed="rId1" cstate="screen"/>
            <a:stretch>
              <a:fillRect l="-9251" r="-92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5439" y="1276296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3062" y="2463174"/>
            <a:ext cx="4436741" cy="118346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746467" y="3997571"/>
            <a:ext cx="606835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708367" y="4504489"/>
            <a:ext cx="4227995" cy="1134166"/>
            <a:chOff x="1563882" y="4251517"/>
            <a:chExt cx="4227994" cy="113416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629674" y="4614157"/>
              <a:ext cx="4143382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629674" y="4614157"/>
              <a:ext cx="2290568" cy="0"/>
            </a:xfrm>
            <a:prstGeom prst="line">
              <a:avLst/>
            </a:prstGeom>
            <a:ln w="57150">
              <a:solidFill>
                <a:schemeClr val="accent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4601324" y="4251517"/>
              <a:ext cx="11905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65%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1563882" y="4251517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629674" y="5385682"/>
              <a:ext cx="4143382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629674" y="5385682"/>
              <a:ext cx="2971650" cy="0"/>
            </a:xfrm>
            <a:prstGeom prst="line">
              <a:avLst/>
            </a:prstGeom>
            <a:ln w="57150">
              <a:solidFill>
                <a:schemeClr val="accent2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601324" y="5023042"/>
              <a:ext cx="11905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72%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1563882" y="5023042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/>
          <p:cNvSpPr/>
          <p:nvPr/>
        </p:nvSpPr>
        <p:spPr>
          <a:xfrm rot="2700000">
            <a:off x="-2040508" y="76883"/>
            <a:ext cx="6779000" cy="6735203"/>
          </a:xfrm>
          <a:custGeom>
            <a:avLst/>
            <a:gdLst>
              <a:gd name="connsiteX0" fmla="*/ 0 w 6779000"/>
              <a:gd name="connsiteY0" fmla="*/ 1885865 h 6735203"/>
              <a:gd name="connsiteX1" fmla="*/ 1885865 w 6779000"/>
              <a:gd name="connsiteY1" fmla="*/ 0 h 6735203"/>
              <a:gd name="connsiteX2" fmla="*/ 6779000 w 6779000"/>
              <a:gd name="connsiteY2" fmla="*/ 0 h 6735203"/>
              <a:gd name="connsiteX3" fmla="*/ 6779000 w 6779000"/>
              <a:gd name="connsiteY3" fmla="*/ 4805542 h 6735203"/>
              <a:gd name="connsiteX4" fmla="*/ 4849339 w 6779000"/>
              <a:gd name="connsiteY4" fmla="*/ 6735203 h 673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9000" h="6735203">
                <a:moveTo>
                  <a:pt x="0" y="1885865"/>
                </a:moveTo>
                <a:lnTo>
                  <a:pt x="1885865" y="0"/>
                </a:lnTo>
                <a:lnTo>
                  <a:pt x="6779000" y="0"/>
                </a:lnTo>
                <a:lnTo>
                  <a:pt x="6779000" y="4805542"/>
                </a:lnTo>
                <a:lnTo>
                  <a:pt x="4849339" y="6735203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/>
          <p:cNvSpPr/>
          <p:nvPr/>
        </p:nvSpPr>
        <p:spPr>
          <a:xfrm rot="2700000">
            <a:off x="-2040508" y="76883"/>
            <a:ext cx="6779000" cy="6735203"/>
          </a:xfrm>
          <a:custGeom>
            <a:avLst/>
            <a:gdLst>
              <a:gd name="connsiteX0" fmla="*/ 0 w 6779000"/>
              <a:gd name="connsiteY0" fmla="*/ 1885865 h 6735203"/>
              <a:gd name="connsiteX1" fmla="*/ 1885865 w 6779000"/>
              <a:gd name="connsiteY1" fmla="*/ 0 h 6735203"/>
              <a:gd name="connsiteX2" fmla="*/ 6779000 w 6779000"/>
              <a:gd name="connsiteY2" fmla="*/ 0 h 6735203"/>
              <a:gd name="connsiteX3" fmla="*/ 6779000 w 6779000"/>
              <a:gd name="connsiteY3" fmla="*/ 4805542 h 6735203"/>
              <a:gd name="connsiteX4" fmla="*/ 4849339 w 6779000"/>
              <a:gd name="connsiteY4" fmla="*/ 6735203 h 673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9000" h="6735203">
                <a:moveTo>
                  <a:pt x="0" y="1885865"/>
                </a:moveTo>
                <a:lnTo>
                  <a:pt x="1885865" y="0"/>
                </a:lnTo>
                <a:lnTo>
                  <a:pt x="6779000" y="0"/>
                </a:lnTo>
                <a:lnTo>
                  <a:pt x="6779000" y="4805542"/>
                </a:lnTo>
                <a:lnTo>
                  <a:pt x="4849339" y="6735203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1626" y="1019092"/>
            <a:ext cx="4050462" cy="900000"/>
            <a:chOff x="6831626" y="1019092"/>
            <a:chExt cx="4050462" cy="900000"/>
          </a:xfrm>
        </p:grpSpPr>
        <p:sp>
          <p:nvSpPr>
            <p:cNvPr id="31" name="矩形 30"/>
            <p:cNvSpPr/>
            <p:nvPr/>
          </p:nvSpPr>
          <p:spPr>
            <a:xfrm>
              <a:off x="6831626" y="1019092"/>
              <a:ext cx="3917654" cy="90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855597" y="1156426"/>
              <a:ext cx="3026491" cy="637935"/>
              <a:chOff x="7931795" y="1156422"/>
              <a:chExt cx="3026490" cy="637935"/>
            </a:xfrm>
          </p:grpSpPr>
          <p:sp>
            <p:nvSpPr>
              <p:cNvPr id="4" name="文本框 3"/>
              <p:cNvSpPr txBox="1"/>
              <p:nvPr/>
            </p:nvSpPr>
            <p:spPr>
              <a:xfrm flipH="1">
                <a:off x="7946308" y="1532747"/>
                <a:ext cx="301197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please do not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copyFor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the benefit of you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 flipH="1">
                <a:off x="7931795" y="1156422"/>
                <a:ext cx="17235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活动简介</a:t>
                </a:r>
                <a:endParaRPr lang="zh-CN" altLang="en-US" sz="24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 flipH="1">
              <a:off x="6959411" y="1088419"/>
              <a:ext cx="9106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01.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31626" y="2301303"/>
            <a:ext cx="4050462" cy="900000"/>
            <a:chOff x="6831626" y="2301303"/>
            <a:chExt cx="4050462" cy="900000"/>
          </a:xfrm>
        </p:grpSpPr>
        <p:sp>
          <p:nvSpPr>
            <p:cNvPr id="33" name="矩形 32"/>
            <p:cNvSpPr/>
            <p:nvPr/>
          </p:nvSpPr>
          <p:spPr>
            <a:xfrm>
              <a:off x="6831626" y="2301303"/>
              <a:ext cx="3917654" cy="90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 flipH="1">
              <a:off x="7855597" y="2436771"/>
              <a:ext cx="3026491" cy="637935"/>
              <a:chOff x="7358770" y="5251904"/>
              <a:chExt cx="3026490" cy="637935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358770" y="5628229"/>
                <a:ext cx="301197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please do not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copyFor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the benefit of you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661712" y="5251904"/>
                <a:ext cx="17235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活动目的</a:t>
                </a:r>
                <a:endParaRPr lang="zh-CN" altLang="en-US" sz="24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 flipH="1">
              <a:off x="6959411" y="2376043"/>
              <a:ext cx="9106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02.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31626" y="3583514"/>
            <a:ext cx="4050462" cy="900000"/>
            <a:chOff x="6831626" y="3583514"/>
            <a:chExt cx="4050462" cy="900000"/>
          </a:xfrm>
        </p:grpSpPr>
        <p:sp>
          <p:nvSpPr>
            <p:cNvPr id="35" name="矩形 34"/>
            <p:cNvSpPr/>
            <p:nvPr/>
          </p:nvSpPr>
          <p:spPr>
            <a:xfrm>
              <a:off x="6831626" y="3583514"/>
              <a:ext cx="3917654" cy="90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 flipH="1">
              <a:off x="7855597" y="3717115"/>
              <a:ext cx="3026491" cy="637935"/>
              <a:chOff x="7358770" y="5251904"/>
              <a:chExt cx="3026490" cy="637935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7358770" y="5628229"/>
                <a:ext cx="301197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please do not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copyFor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the benefit of you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661712" y="5251904"/>
                <a:ext cx="17235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活动分析</a:t>
                </a:r>
                <a:endParaRPr lang="zh-CN" altLang="en-US" sz="24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 flipH="1">
              <a:off x="6959411" y="3656973"/>
              <a:ext cx="9106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03.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31626" y="4865724"/>
            <a:ext cx="4050462" cy="900000"/>
            <a:chOff x="6831626" y="4865724"/>
            <a:chExt cx="4050462" cy="900000"/>
          </a:xfrm>
        </p:grpSpPr>
        <p:sp>
          <p:nvSpPr>
            <p:cNvPr id="36" name="矩形 35"/>
            <p:cNvSpPr/>
            <p:nvPr/>
          </p:nvSpPr>
          <p:spPr>
            <a:xfrm>
              <a:off x="6831626" y="4865724"/>
              <a:ext cx="3917654" cy="90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 flipH="1">
              <a:off x="7855597" y="4997459"/>
              <a:ext cx="3026491" cy="637935"/>
              <a:chOff x="7358770" y="5251904"/>
              <a:chExt cx="3026490" cy="637935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358770" y="5628229"/>
                <a:ext cx="301197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please do not </a:t>
                </a:r>
                <a:r>
                  <a:rPr lang="en-US" altLang="zh-CN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copyFor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the benefit of you</a:t>
                </a:r>
                <a:endPara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1712" y="5251904"/>
                <a:ext cx="17235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规划实施</a:t>
                </a:r>
                <a:endParaRPr lang="zh-CN" altLang="en-US" sz="24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 flipH="1">
              <a:off x="6959411" y="4937256"/>
              <a:ext cx="9106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04.</a:t>
              </a:r>
              <a:endPara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182655" y="3539097"/>
            <a:ext cx="3893716" cy="7930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the benefit of you, 1PPT Network and the original creator, please 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do not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the benefit of you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73131" y="2604309"/>
            <a:ext cx="3671555" cy="8809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4400" b="1" spc="300" dirty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en-US" altLang="zh-CN" sz="4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 rot="2700000">
            <a:off x="3811252" y="-1665366"/>
            <a:ext cx="3075083" cy="30750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 rot="2700000">
            <a:off x="3811253" y="5510220"/>
            <a:ext cx="3075083" cy="30750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53" grpId="0"/>
      <p:bldP spid="54" grpId="0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48059" y="703171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9739" y="2442203"/>
            <a:ext cx="3129823" cy="935369"/>
            <a:chOff x="928274" y="2723985"/>
            <a:chExt cx="3129822" cy="935369"/>
          </a:xfrm>
        </p:grpSpPr>
        <p:sp>
          <p:nvSpPr>
            <p:cNvPr id="3" name="文本框 2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60769" y="3111832"/>
              <a:ext cx="3097327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55690" y="3801066"/>
            <a:ext cx="2855911" cy="2112055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3731" y="3485255"/>
            <a:ext cx="672992" cy="672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25"/>
          <p:cNvSpPr/>
          <p:nvPr/>
        </p:nvSpPr>
        <p:spPr>
          <a:xfrm>
            <a:off x="3722427" y="3644081"/>
            <a:ext cx="355600" cy="354915"/>
          </a:xfrm>
          <a:custGeom>
            <a:avLst/>
            <a:gdLst>
              <a:gd name="T0" fmla="*/ 325 w 333"/>
              <a:gd name="T1" fmla="*/ 136 h 333"/>
              <a:gd name="T2" fmla="*/ 295 w 333"/>
              <a:gd name="T3" fmla="*/ 132 h 333"/>
              <a:gd name="T4" fmla="*/ 282 w 333"/>
              <a:gd name="T5" fmla="*/ 100 h 333"/>
              <a:gd name="T6" fmla="*/ 301 w 333"/>
              <a:gd name="T7" fmla="*/ 77 h 333"/>
              <a:gd name="T8" fmla="*/ 300 w 333"/>
              <a:gd name="T9" fmla="*/ 64 h 333"/>
              <a:gd name="T10" fmla="*/ 269 w 333"/>
              <a:gd name="T11" fmla="*/ 33 h 333"/>
              <a:gd name="T12" fmla="*/ 257 w 333"/>
              <a:gd name="T13" fmla="*/ 33 h 333"/>
              <a:gd name="T14" fmla="*/ 233 w 333"/>
              <a:gd name="T15" fmla="*/ 51 h 333"/>
              <a:gd name="T16" fmla="*/ 201 w 333"/>
              <a:gd name="T17" fmla="*/ 38 h 333"/>
              <a:gd name="T18" fmla="*/ 198 w 333"/>
              <a:gd name="T19" fmla="*/ 8 h 333"/>
              <a:gd name="T20" fmla="*/ 188 w 333"/>
              <a:gd name="T21" fmla="*/ 0 h 333"/>
              <a:gd name="T22" fmla="*/ 145 w 333"/>
              <a:gd name="T23" fmla="*/ 0 h 333"/>
              <a:gd name="T24" fmla="*/ 136 w 333"/>
              <a:gd name="T25" fmla="*/ 8 h 333"/>
              <a:gd name="T26" fmla="*/ 132 w 333"/>
              <a:gd name="T27" fmla="*/ 38 h 333"/>
              <a:gd name="T28" fmla="*/ 100 w 333"/>
              <a:gd name="T29" fmla="*/ 51 h 333"/>
              <a:gd name="T30" fmla="*/ 77 w 333"/>
              <a:gd name="T31" fmla="*/ 33 h 333"/>
              <a:gd name="T32" fmla="*/ 64 w 333"/>
              <a:gd name="T33" fmla="*/ 33 h 333"/>
              <a:gd name="T34" fmla="*/ 33 w 333"/>
              <a:gd name="T35" fmla="*/ 64 h 333"/>
              <a:gd name="T36" fmla="*/ 33 w 333"/>
              <a:gd name="T37" fmla="*/ 77 h 333"/>
              <a:gd name="T38" fmla="*/ 51 w 333"/>
              <a:gd name="T39" fmla="*/ 100 h 333"/>
              <a:gd name="T40" fmla="*/ 38 w 333"/>
              <a:gd name="T41" fmla="*/ 132 h 333"/>
              <a:gd name="T42" fmla="*/ 8 w 333"/>
              <a:gd name="T43" fmla="*/ 136 h 333"/>
              <a:gd name="T44" fmla="*/ 0 w 333"/>
              <a:gd name="T45" fmla="*/ 145 h 333"/>
              <a:gd name="T46" fmla="*/ 0 w 333"/>
              <a:gd name="T47" fmla="*/ 188 h 333"/>
              <a:gd name="T48" fmla="*/ 8 w 333"/>
              <a:gd name="T49" fmla="*/ 198 h 333"/>
              <a:gd name="T50" fmla="*/ 38 w 333"/>
              <a:gd name="T51" fmla="*/ 201 h 333"/>
              <a:gd name="T52" fmla="*/ 51 w 333"/>
              <a:gd name="T53" fmla="*/ 233 h 333"/>
              <a:gd name="T54" fmla="*/ 33 w 333"/>
              <a:gd name="T55" fmla="*/ 257 h 333"/>
              <a:gd name="T56" fmla="*/ 34 w 333"/>
              <a:gd name="T57" fmla="*/ 269 h 333"/>
              <a:gd name="T58" fmla="*/ 64 w 333"/>
              <a:gd name="T59" fmla="*/ 300 h 333"/>
              <a:gd name="T60" fmla="*/ 77 w 333"/>
              <a:gd name="T61" fmla="*/ 301 h 333"/>
              <a:gd name="T62" fmla="*/ 100 w 333"/>
              <a:gd name="T63" fmla="*/ 282 h 333"/>
              <a:gd name="T64" fmla="*/ 132 w 333"/>
              <a:gd name="T65" fmla="*/ 295 h 333"/>
              <a:gd name="T66" fmla="*/ 136 w 333"/>
              <a:gd name="T67" fmla="*/ 325 h 333"/>
              <a:gd name="T68" fmla="*/ 145 w 333"/>
              <a:gd name="T69" fmla="*/ 333 h 333"/>
              <a:gd name="T70" fmla="*/ 188 w 333"/>
              <a:gd name="T71" fmla="*/ 333 h 333"/>
              <a:gd name="T72" fmla="*/ 198 w 333"/>
              <a:gd name="T73" fmla="*/ 325 h 333"/>
              <a:gd name="T74" fmla="*/ 201 w 333"/>
              <a:gd name="T75" fmla="*/ 295 h 333"/>
              <a:gd name="T76" fmla="*/ 233 w 333"/>
              <a:gd name="T77" fmla="*/ 282 h 333"/>
              <a:gd name="T78" fmla="*/ 257 w 333"/>
              <a:gd name="T79" fmla="*/ 301 h 333"/>
              <a:gd name="T80" fmla="*/ 269 w 333"/>
              <a:gd name="T81" fmla="*/ 300 h 333"/>
              <a:gd name="T82" fmla="*/ 300 w 333"/>
              <a:gd name="T83" fmla="*/ 269 h 333"/>
              <a:gd name="T84" fmla="*/ 301 w 333"/>
              <a:gd name="T85" fmla="*/ 257 h 333"/>
              <a:gd name="T86" fmla="*/ 282 w 333"/>
              <a:gd name="T87" fmla="*/ 233 h 333"/>
              <a:gd name="T88" fmla="*/ 295 w 333"/>
              <a:gd name="T89" fmla="*/ 201 h 333"/>
              <a:gd name="T90" fmla="*/ 325 w 333"/>
              <a:gd name="T91" fmla="*/ 198 h 333"/>
              <a:gd name="T92" fmla="*/ 333 w 333"/>
              <a:gd name="T93" fmla="*/ 188 h 333"/>
              <a:gd name="T94" fmla="*/ 333 w 333"/>
              <a:gd name="T95" fmla="*/ 145 h 333"/>
              <a:gd name="T96" fmla="*/ 325 w 333"/>
              <a:gd name="T97" fmla="*/ 136 h 333"/>
              <a:gd name="T98" fmla="*/ 167 w 333"/>
              <a:gd name="T99" fmla="*/ 250 h 333"/>
              <a:gd name="T100" fmla="*/ 83 w 333"/>
              <a:gd name="T101" fmla="*/ 167 h 333"/>
              <a:gd name="T102" fmla="*/ 167 w 333"/>
              <a:gd name="T103" fmla="*/ 83 h 333"/>
              <a:gd name="T104" fmla="*/ 250 w 333"/>
              <a:gd name="T105" fmla="*/ 167 h 333"/>
              <a:gd name="T106" fmla="*/ 167 w 333"/>
              <a:gd name="T107" fmla="*/ 25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3" h="333">
                <a:moveTo>
                  <a:pt x="325" y="136"/>
                </a:moveTo>
                <a:lnTo>
                  <a:pt x="295" y="132"/>
                </a:lnTo>
                <a:cubicBezTo>
                  <a:pt x="292" y="121"/>
                  <a:pt x="288" y="110"/>
                  <a:pt x="282" y="100"/>
                </a:cubicBezTo>
                <a:lnTo>
                  <a:pt x="301" y="77"/>
                </a:lnTo>
                <a:cubicBezTo>
                  <a:pt x="303" y="73"/>
                  <a:pt x="303" y="67"/>
                  <a:pt x="300" y="64"/>
                </a:cubicBezTo>
                <a:lnTo>
                  <a:pt x="269" y="33"/>
                </a:lnTo>
                <a:cubicBezTo>
                  <a:pt x="266" y="30"/>
                  <a:pt x="260" y="30"/>
                  <a:pt x="257" y="33"/>
                </a:cubicBezTo>
                <a:lnTo>
                  <a:pt x="233" y="51"/>
                </a:lnTo>
                <a:cubicBezTo>
                  <a:pt x="223" y="45"/>
                  <a:pt x="213" y="41"/>
                  <a:pt x="201" y="38"/>
                </a:cubicBezTo>
                <a:lnTo>
                  <a:pt x="198" y="8"/>
                </a:lnTo>
                <a:cubicBezTo>
                  <a:pt x="197" y="4"/>
                  <a:pt x="193" y="0"/>
                  <a:pt x="188" y="0"/>
                </a:cubicBezTo>
                <a:lnTo>
                  <a:pt x="145" y="0"/>
                </a:lnTo>
                <a:cubicBezTo>
                  <a:pt x="140" y="0"/>
                  <a:pt x="136" y="4"/>
                  <a:pt x="136" y="8"/>
                </a:cubicBezTo>
                <a:lnTo>
                  <a:pt x="132" y="38"/>
                </a:lnTo>
                <a:cubicBezTo>
                  <a:pt x="121" y="41"/>
                  <a:pt x="110" y="46"/>
                  <a:pt x="100" y="51"/>
                </a:cubicBezTo>
                <a:lnTo>
                  <a:pt x="77" y="33"/>
                </a:lnTo>
                <a:cubicBezTo>
                  <a:pt x="73" y="30"/>
                  <a:pt x="67" y="30"/>
                  <a:pt x="64" y="33"/>
                </a:cubicBezTo>
                <a:lnTo>
                  <a:pt x="33" y="64"/>
                </a:lnTo>
                <a:cubicBezTo>
                  <a:pt x="30" y="67"/>
                  <a:pt x="30" y="73"/>
                  <a:pt x="33" y="77"/>
                </a:cubicBezTo>
                <a:lnTo>
                  <a:pt x="51" y="100"/>
                </a:lnTo>
                <a:cubicBezTo>
                  <a:pt x="45" y="110"/>
                  <a:pt x="41" y="121"/>
                  <a:pt x="38" y="132"/>
                </a:cubicBezTo>
                <a:lnTo>
                  <a:pt x="8" y="136"/>
                </a:lnTo>
                <a:cubicBezTo>
                  <a:pt x="4" y="136"/>
                  <a:pt x="0" y="140"/>
                  <a:pt x="0" y="145"/>
                </a:cubicBezTo>
                <a:lnTo>
                  <a:pt x="0" y="188"/>
                </a:lnTo>
                <a:cubicBezTo>
                  <a:pt x="0" y="193"/>
                  <a:pt x="4" y="197"/>
                  <a:pt x="8" y="198"/>
                </a:cubicBezTo>
                <a:lnTo>
                  <a:pt x="38" y="201"/>
                </a:lnTo>
                <a:cubicBezTo>
                  <a:pt x="41" y="213"/>
                  <a:pt x="46" y="223"/>
                  <a:pt x="51" y="233"/>
                </a:cubicBezTo>
                <a:lnTo>
                  <a:pt x="33" y="257"/>
                </a:lnTo>
                <a:cubicBezTo>
                  <a:pt x="30" y="260"/>
                  <a:pt x="30" y="266"/>
                  <a:pt x="34" y="269"/>
                </a:cubicBezTo>
                <a:lnTo>
                  <a:pt x="64" y="300"/>
                </a:lnTo>
                <a:cubicBezTo>
                  <a:pt x="67" y="303"/>
                  <a:pt x="73" y="303"/>
                  <a:pt x="77" y="301"/>
                </a:cubicBezTo>
                <a:lnTo>
                  <a:pt x="100" y="282"/>
                </a:lnTo>
                <a:cubicBezTo>
                  <a:pt x="110" y="288"/>
                  <a:pt x="121" y="292"/>
                  <a:pt x="132" y="295"/>
                </a:cubicBezTo>
                <a:lnTo>
                  <a:pt x="136" y="325"/>
                </a:lnTo>
                <a:cubicBezTo>
                  <a:pt x="136" y="330"/>
                  <a:pt x="140" y="333"/>
                  <a:pt x="145" y="333"/>
                </a:cubicBezTo>
                <a:lnTo>
                  <a:pt x="188" y="333"/>
                </a:lnTo>
                <a:cubicBezTo>
                  <a:pt x="193" y="333"/>
                  <a:pt x="197" y="330"/>
                  <a:pt x="198" y="325"/>
                </a:cubicBezTo>
                <a:lnTo>
                  <a:pt x="201" y="295"/>
                </a:lnTo>
                <a:cubicBezTo>
                  <a:pt x="213" y="292"/>
                  <a:pt x="223" y="288"/>
                  <a:pt x="233" y="282"/>
                </a:cubicBezTo>
                <a:lnTo>
                  <a:pt x="257" y="301"/>
                </a:lnTo>
                <a:cubicBezTo>
                  <a:pt x="260" y="303"/>
                  <a:pt x="266" y="303"/>
                  <a:pt x="269" y="300"/>
                </a:cubicBezTo>
                <a:lnTo>
                  <a:pt x="300" y="269"/>
                </a:lnTo>
                <a:cubicBezTo>
                  <a:pt x="303" y="266"/>
                  <a:pt x="303" y="260"/>
                  <a:pt x="301" y="257"/>
                </a:cubicBezTo>
                <a:lnTo>
                  <a:pt x="282" y="233"/>
                </a:lnTo>
                <a:cubicBezTo>
                  <a:pt x="288" y="223"/>
                  <a:pt x="292" y="213"/>
                  <a:pt x="295" y="201"/>
                </a:cubicBezTo>
                <a:lnTo>
                  <a:pt x="325" y="198"/>
                </a:lnTo>
                <a:cubicBezTo>
                  <a:pt x="330" y="197"/>
                  <a:pt x="333" y="193"/>
                  <a:pt x="333" y="188"/>
                </a:cubicBezTo>
                <a:lnTo>
                  <a:pt x="333" y="145"/>
                </a:lnTo>
                <a:cubicBezTo>
                  <a:pt x="333" y="140"/>
                  <a:pt x="330" y="136"/>
                  <a:pt x="325" y="136"/>
                </a:cubicBezTo>
                <a:close/>
                <a:moveTo>
                  <a:pt x="167" y="250"/>
                </a:moveTo>
                <a:cubicBezTo>
                  <a:pt x="121" y="250"/>
                  <a:pt x="83" y="213"/>
                  <a:pt x="83" y="167"/>
                </a:cubicBezTo>
                <a:cubicBezTo>
                  <a:pt x="83" y="121"/>
                  <a:pt x="121" y="83"/>
                  <a:pt x="167" y="83"/>
                </a:cubicBezTo>
                <a:cubicBezTo>
                  <a:pt x="213" y="83"/>
                  <a:pt x="250" y="121"/>
                  <a:pt x="250" y="167"/>
                </a:cubicBezTo>
                <a:cubicBezTo>
                  <a:pt x="250" y="213"/>
                  <a:pt x="213" y="250"/>
                  <a:pt x="167" y="25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561732" y="2442205"/>
            <a:ext cx="3129823" cy="935369"/>
            <a:chOff x="928274" y="2723985"/>
            <a:chExt cx="3129822" cy="935369"/>
          </a:xfrm>
        </p:grpSpPr>
        <p:sp>
          <p:nvSpPr>
            <p:cNvPr id="33" name="文本框 32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60769" y="3111832"/>
              <a:ext cx="3097327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647683" y="3801068"/>
            <a:ext cx="2855911" cy="2112055"/>
          </a:xfrm>
          <a:prstGeom prst="rect">
            <a:avLst/>
          </a:prstGeom>
          <a:blipFill>
            <a:blip r:embed="rId2" cstate="screen"/>
            <a:stretch>
              <a:fillRect l="-5446" r="-539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55720" y="3485255"/>
            <a:ext cx="672992" cy="672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31"/>
          <p:cNvSpPr/>
          <p:nvPr/>
        </p:nvSpPr>
        <p:spPr>
          <a:xfrm>
            <a:off x="7314416" y="3690457"/>
            <a:ext cx="355600" cy="262163"/>
          </a:xfrm>
          <a:custGeom>
            <a:avLst/>
            <a:gdLst>
              <a:gd name="connsiteX0" fmla="*/ 116997 w 605592"/>
              <a:gd name="connsiteY0" fmla="*/ 132804 h 446468"/>
              <a:gd name="connsiteX1" fmla="*/ 605592 w 605592"/>
              <a:gd name="connsiteY1" fmla="*/ 132804 h 446468"/>
              <a:gd name="connsiteX2" fmla="*/ 555359 w 605592"/>
              <a:gd name="connsiteY2" fmla="*/ 446468 h 446468"/>
              <a:gd name="connsiteX3" fmla="*/ 116997 w 605592"/>
              <a:gd name="connsiteY3" fmla="*/ 446468 h 446468"/>
              <a:gd name="connsiteX4" fmla="*/ 0 w 605592"/>
              <a:gd name="connsiteY4" fmla="*/ 0 h 446468"/>
              <a:gd name="connsiteX5" fmla="*/ 137120 w 605592"/>
              <a:gd name="connsiteY5" fmla="*/ 0 h 446468"/>
              <a:gd name="connsiteX6" fmla="*/ 153635 w 605592"/>
              <a:gd name="connsiteY6" fmla="*/ 27991 h 446468"/>
              <a:gd name="connsiteX7" fmla="*/ 438423 w 605592"/>
              <a:gd name="connsiteY7" fmla="*/ 27991 h 446468"/>
              <a:gd name="connsiteX8" fmla="*/ 438423 w 605592"/>
              <a:gd name="connsiteY8" fmla="*/ 91455 h 446468"/>
              <a:gd name="connsiteX9" fmla="*/ 69670 w 605592"/>
              <a:gd name="connsiteY9" fmla="*/ 91455 h 446468"/>
              <a:gd name="connsiteX10" fmla="*/ 69670 w 605592"/>
              <a:gd name="connsiteY10" fmla="*/ 446468 h 446468"/>
              <a:gd name="connsiteX11" fmla="*/ 0 w 605592"/>
              <a:gd name="connsiteY11" fmla="*/ 446468 h 44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5592" h="446468">
                <a:moveTo>
                  <a:pt x="116997" y="132804"/>
                </a:moveTo>
                <a:lnTo>
                  <a:pt x="605592" y="132804"/>
                </a:lnTo>
                <a:lnTo>
                  <a:pt x="555359" y="446468"/>
                </a:lnTo>
                <a:lnTo>
                  <a:pt x="116997" y="446468"/>
                </a:lnTo>
                <a:close/>
                <a:moveTo>
                  <a:pt x="0" y="0"/>
                </a:moveTo>
                <a:lnTo>
                  <a:pt x="137120" y="0"/>
                </a:lnTo>
                <a:lnTo>
                  <a:pt x="153635" y="27991"/>
                </a:lnTo>
                <a:lnTo>
                  <a:pt x="438423" y="27991"/>
                </a:lnTo>
                <a:lnTo>
                  <a:pt x="438423" y="91455"/>
                </a:lnTo>
                <a:lnTo>
                  <a:pt x="69670" y="91455"/>
                </a:lnTo>
                <a:lnTo>
                  <a:pt x="69670" y="446468"/>
                </a:lnTo>
                <a:lnTo>
                  <a:pt x="0" y="44646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153721" y="2442205"/>
            <a:ext cx="3129823" cy="935369"/>
            <a:chOff x="928274" y="2723985"/>
            <a:chExt cx="3129822" cy="935369"/>
          </a:xfrm>
        </p:grpSpPr>
        <p:sp>
          <p:nvSpPr>
            <p:cNvPr id="40" name="文本框 39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60769" y="3111832"/>
              <a:ext cx="3097327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8239672" y="3801068"/>
            <a:ext cx="2855911" cy="2112055"/>
          </a:xfrm>
          <a:prstGeom prst="rect">
            <a:avLst/>
          </a:prstGeom>
          <a:blipFill>
            <a:blip r:embed="rId3" cstate="screen"/>
            <a:stretch>
              <a:fillRect l="-1872" r="-297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747711" y="3485255"/>
            <a:ext cx="672992" cy="672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38"/>
          <p:cNvSpPr/>
          <p:nvPr/>
        </p:nvSpPr>
        <p:spPr>
          <a:xfrm>
            <a:off x="10916898" y="3643739"/>
            <a:ext cx="334618" cy="355600"/>
          </a:xfrm>
          <a:custGeom>
            <a:avLst/>
            <a:gdLst>
              <a:gd name="T0" fmla="*/ 4091 w 4360"/>
              <a:gd name="T1" fmla="*/ 725 h 4640"/>
              <a:gd name="T2" fmla="*/ 2180 w 4360"/>
              <a:gd name="T3" fmla="*/ 0 h 4640"/>
              <a:gd name="T4" fmla="*/ 269 w 4360"/>
              <a:gd name="T5" fmla="*/ 725 h 4640"/>
              <a:gd name="T6" fmla="*/ 2180 w 4360"/>
              <a:gd name="T7" fmla="*/ 4640 h 4640"/>
              <a:gd name="T8" fmla="*/ 4091 w 4360"/>
              <a:gd name="T9" fmla="*/ 725 h 4640"/>
              <a:gd name="T10" fmla="*/ 2021 w 4360"/>
              <a:gd name="T11" fmla="*/ 3010 h 4640"/>
              <a:gd name="T12" fmla="*/ 1385 w 4360"/>
              <a:gd name="T13" fmla="*/ 2374 h 4640"/>
              <a:gd name="T14" fmla="*/ 1670 w 4360"/>
              <a:gd name="T15" fmla="*/ 2089 h 4640"/>
              <a:gd name="T16" fmla="*/ 2021 w 4360"/>
              <a:gd name="T17" fmla="*/ 2440 h 4640"/>
              <a:gd name="T18" fmla="*/ 2690 w 4360"/>
              <a:gd name="T19" fmla="*/ 1772 h 4640"/>
              <a:gd name="T20" fmla="*/ 2975 w 4360"/>
              <a:gd name="T21" fmla="*/ 2057 h 4640"/>
              <a:gd name="T22" fmla="*/ 2021 w 4360"/>
              <a:gd name="T23" fmla="*/ 3010 h 4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60" h="4640">
                <a:moveTo>
                  <a:pt x="4091" y="725"/>
                </a:moveTo>
                <a:cubicBezTo>
                  <a:pt x="3299" y="725"/>
                  <a:pt x="2693" y="499"/>
                  <a:pt x="2180" y="0"/>
                </a:cubicBezTo>
                <a:cubicBezTo>
                  <a:pt x="1667" y="499"/>
                  <a:pt x="1060" y="725"/>
                  <a:pt x="269" y="725"/>
                </a:cubicBezTo>
                <a:cubicBezTo>
                  <a:pt x="269" y="2024"/>
                  <a:pt x="0" y="3884"/>
                  <a:pt x="2180" y="4640"/>
                </a:cubicBezTo>
                <a:cubicBezTo>
                  <a:pt x="4360" y="3884"/>
                  <a:pt x="4091" y="2024"/>
                  <a:pt x="4091" y="725"/>
                </a:cubicBezTo>
                <a:close/>
                <a:moveTo>
                  <a:pt x="2021" y="3010"/>
                </a:moveTo>
                <a:lnTo>
                  <a:pt x="1385" y="2374"/>
                </a:lnTo>
                <a:lnTo>
                  <a:pt x="1670" y="2089"/>
                </a:lnTo>
                <a:lnTo>
                  <a:pt x="2021" y="2440"/>
                </a:lnTo>
                <a:lnTo>
                  <a:pt x="2690" y="1772"/>
                </a:lnTo>
                <a:lnTo>
                  <a:pt x="2975" y="2057"/>
                </a:lnTo>
                <a:lnTo>
                  <a:pt x="2021" y="301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21" grpId="0" animBg="1"/>
      <p:bldP spid="30" grpId="0" animBg="1"/>
      <p:bldP spid="31" grpId="0" animBg="1"/>
      <p:bldP spid="22" grpId="0" animBg="1"/>
      <p:bldP spid="37" grpId="0" animBg="1"/>
      <p:bldP spid="38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24861" y="681092"/>
            <a:ext cx="57422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5687" y="2528889"/>
            <a:ext cx="2086311" cy="321438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1998" y="2528889"/>
            <a:ext cx="2761460" cy="32143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69497" y="2528889"/>
            <a:ext cx="2086311" cy="3214380"/>
          </a:xfrm>
          <a:prstGeom prst="rect">
            <a:avLst/>
          </a:prstGeom>
          <a:blipFill>
            <a:blip r:embed="rId2" cstate="screen"/>
            <a:stretch>
              <a:fillRect l="-66043" r="-652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55806" y="2528889"/>
            <a:ext cx="2761460" cy="32143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96489" y="3074945"/>
            <a:ext cx="2223267" cy="1415500"/>
            <a:chOff x="928274" y="2723985"/>
            <a:chExt cx="2223266" cy="1415499"/>
          </a:xfrm>
        </p:grpSpPr>
        <p:sp>
          <p:nvSpPr>
            <p:cNvPr id="10" name="文本框 9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60769" y="3111831"/>
              <a:ext cx="2190771" cy="10276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copy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18541" y="3074945"/>
            <a:ext cx="2223267" cy="1415500"/>
            <a:chOff x="928274" y="2723985"/>
            <a:chExt cx="2223266" cy="1415499"/>
          </a:xfrm>
        </p:grpSpPr>
        <p:sp>
          <p:nvSpPr>
            <p:cNvPr id="13" name="文本框 12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60769" y="3111831"/>
              <a:ext cx="2190771" cy="10276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copy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04688" y="4808423"/>
            <a:ext cx="1080015" cy="3884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28196" y="4808423"/>
            <a:ext cx="1080015" cy="3884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48231" y="4838178"/>
            <a:ext cx="98937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1600" spc="300" dirty="0">
                <a:solidFill>
                  <a:schemeClr val="bg1"/>
                </a:solidFill>
                <a:cs typeface="+mn-ea"/>
                <a:sym typeface="+mn-lt"/>
              </a:rPr>
              <a:t>&gt;&gt;</a:t>
            </a:r>
            <a:endParaRPr lang="zh-CN" altLang="en-US" sz="16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71739" y="4838178"/>
            <a:ext cx="98937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1600" spc="300" dirty="0">
                <a:solidFill>
                  <a:schemeClr val="bg1"/>
                </a:solidFill>
                <a:cs typeface="+mn-ea"/>
                <a:sym typeface="+mn-lt"/>
              </a:rPr>
              <a:t>&gt;&gt;</a:t>
            </a:r>
            <a:endParaRPr lang="zh-CN" altLang="en-US" sz="16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641569" y="1477105"/>
            <a:ext cx="90886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5" grpId="0" animBg="1"/>
      <p:bldP spid="18" grpId="0" animBg="1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6" y="2345679"/>
            <a:ext cx="2212383" cy="255016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6265" y="2345679"/>
            <a:ext cx="2212383" cy="255016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6843" y="2345679"/>
            <a:ext cx="2212383" cy="255016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87420" y="2345679"/>
            <a:ext cx="2212383" cy="255016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24861" y="681092"/>
            <a:ext cx="57422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41569" y="1477105"/>
            <a:ext cx="90886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828801" y="5438046"/>
            <a:ext cx="8534400" cy="623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Oval 9"/>
          <p:cNvSpPr/>
          <p:nvPr/>
        </p:nvSpPr>
        <p:spPr>
          <a:xfrm>
            <a:off x="1778502" y="2932557"/>
            <a:ext cx="766750" cy="838796"/>
          </a:xfrm>
          <a:custGeom>
            <a:avLst/>
            <a:gdLst>
              <a:gd name="connsiteX0" fmla="*/ 408616 w 537777"/>
              <a:gd name="connsiteY0" fmla="*/ 384389 h 588308"/>
              <a:gd name="connsiteX1" fmla="*/ 419922 w 537777"/>
              <a:gd name="connsiteY1" fmla="*/ 394860 h 588308"/>
              <a:gd name="connsiteX2" fmla="*/ 419922 w 537777"/>
              <a:gd name="connsiteY2" fmla="*/ 448824 h 588308"/>
              <a:gd name="connsiteX3" fmla="*/ 473224 w 537777"/>
              <a:gd name="connsiteY3" fmla="*/ 448824 h 588308"/>
              <a:gd name="connsiteX4" fmla="*/ 484530 w 537777"/>
              <a:gd name="connsiteY4" fmla="*/ 459295 h 588308"/>
              <a:gd name="connsiteX5" fmla="*/ 473224 w 537777"/>
              <a:gd name="connsiteY5" fmla="*/ 469766 h 588308"/>
              <a:gd name="connsiteX6" fmla="*/ 408616 w 537777"/>
              <a:gd name="connsiteY6" fmla="*/ 469766 h 588308"/>
              <a:gd name="connsiteX7" fmla="*/ 398117 w 537777"/>
              <a:gd name="connsiteY7" fmla="*/ 459295 h 588308"/>
              <a:gd name="connsiteX8" fmla="*/ 398117 w 537777"/>
              <a:gd name="connsiteY8" fmla="*/ 394860 h 588308"/>
              <a:gd name="connsiteX9" fmla="*/ 408616 w 537777"/>
              <a:gd name="connsiteY9" fmla="*/ 384389 h 588308"/>
              <a:gd name="connsiteX10" fmla="*/ 408675 w 537777"/>
              <a:gd name="connsiteY10" fmla="*/ 352129 h 588308"/>
              <a:gd name="connsiteX11" fmla="*/ 301360 w 537777"/>
              <a:gd name="connsiteY11" fmla="*/ 459337 h 588308"/>
              <a:gd name="connsiteX12" fmla="*/ 408675 w 537777"/>
              <a:gd name="connsiteY12" fmla="*/ 566544 h 588308"/>
              <a:gd name="connsiteX13" fmla="*/ 516798 w 537777"/>
              <a:gd name="connsiteY13" fmla="*/ 459337 h 588308"/>
              <a:gd name="connsiteX14" fmla="*/ 408675 w 537777"/>
              <a:gd name="connsiteY14" fmla="*/ 352129 h 588308"/>
              <a:gd name="connsiteX15" fmla="*/ 408675 w 537777"/>
              <a:gd name="connsiteY15" fmla="*/ 330365 h 588308"/>
              <a:gd name="connsiteX16" fmla="*/ 537777 w 537777"/>
              <a:gd name="connsiteY16" fmla="*/ 459337 h 588308"/>
              <a:gd name="connsiteX17" fmla="*/ 408675 w 537777"/>
              <a:gd name="connsiteY17" fmla="*/ 588308 h 588308"/>
              <a:gd name="connsiteX18" fmla="*/ 279574 w 537777"/>
              <a:gd name="connsiteY18" fmla="*/ 459337 h 588308"/>
              <a:gd name="connsiteX19" fmla="*/ 408675 w 537777"/>
              <a:gd name="connsiteY19" fmla="*/ 330365 h 588308"/>
              <a:gd name="connsiteX20" fmla="*/ 208498 w 537777"/>
              <a:gd name="connsiteY20" fmla="*/ 128944 h 588308"/>
              <a:gd name="connsiteX21" fmla="*/ 132625 w 537777"/>
              <a:gd name="connsiteY21" fmla="*/ 203893 h 588308"/>
              <a:gd name="connsiteX22" fmla="*/ 208498 w 537777"/>
              <a:gd name="connsiteY22" fmla="*/ 279648 h 588308"/>
              <a:gd name="connsiteX23" fmla="*/ 283563 w 537777"/>
              <a:gd name="connsiteY23" fmla="*/ 203893 h 588308"/>
              <a:gd name="connsiteX24" fmla="*/ 208498 w 537777"/>
              <a:gd name="connsiteY24" fmla="*/ 128944 h 588308"/>
              <a:gd name="connsiteX25" fmla="*/ 206076 w 537777"/>
              <a:gd name="connsiteY25" fmla="*/ 0 h 588308"/>
              <a:gd name="connsiteX26" fmla="*/ 352171 w 537777"/>
              <a:gd name="connsiteY26" fmla="*/ 60443 h 588308"/>
              <a:gd name="connsiteX27" fmla="*/ 398986 w 537777"/>
              <a:gd name="connsiteY27" fmla="*/ 298989 h 588308"/>
              <a:gd name="connsiteX28" fmla="*/ 247241 w 537777"/>
              <a:gd name="connsiteY28" fmla="*/ 459364 h 588308"/>
              <a:gd name="connsiteX29" fmla="*/ 257734 w 537777"/>
              <a:gd name="connsiteY29" fmla="*/ 514971 h 588308"/>
              <a:gd name="connsiteX30" fmla="*/ 206076 w 537777"/>
              <a:gd name="connsiteY30" fmla="*/ 588308 h 588308"/>
              <a:gd name="connsiteX31" fmla="*/ 41417 w 537777"/>
              <a:gd name="connsiteY31" fmla="*/ 349761 h 588308"/>
              <a:gd name="connsiteX32" fmla="*/ 60789 w 537777"/>
              <a:gd name="connsiteY32" fmla="*/ 60443 h 588308"/>
              <a:gd name="connsiteX33" fmla="*/ 206076 w 537777"/>
              <a:gd name="connsiteY33" fmla="*/ 0 h 58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7777" h="588308">
                <a:moveTo>
                  <a:pt x="408616" y="384389"/>
                </a:moveTo>
                <a:cubicBezTo>
                  <a:pt x="415077" y="384389"/>
                  <a:pt x="419922" y="389222"/>
                  <a:pt x="419922" y="394860"/>
                </a:cubicBezTo>
                <a:lnTo>
                  <a:pt x="419922" y="448824"/>
                </a:lnTo>
                <a:lnTo>
                  <a:pt x="473224" y="448824"/>
                </a:lnTo>
                <a:cubicBezTo>
                  <a:pt x="479684" y="448824"/>
                  <a:pt x="484530" y="453657"/>
                  <a:pt x="484530" y="459295"/>
                </a:cubicBezTo>
                <a:cubicBezTo>
                  <a:pt x="484530" y="464933"/>
                  <a:pt x="479684" y="469766"/>
                  <a:pt x="473224" y="469766"/>
                </a:cubicBezTo>
                <a:lnTo>
                  <a:pt x="408616" y="469766"/>
                </a:lnTo>
                <a:cubicBezTo>
                  <a:pt x="402963" y="469766"/>
                  <a:pt x="398117" y="464933"/>
                  <a:pt x="398117" y="459295"/>
                </a:cubicBezTo>
                <a:lnTo>
                  <a:pt x="398117" y="394860"/>
                </a:lnTo>
                <a:cubicBezTo>
                  <a:pt x="398117" y="389222"/>
                  <a:pt x="402963" y="384389"/>
                  <a:pt x="408616" y="384389"/>
                </a:cubicBezTo>
                <a:close/>
                <a:moveTo>
                  <a:pt x="408675" y="352129"/>
                </a:moveTo>
                <a:cubicBezTo>
                  <a:pt x="349773" y="352129"/>
                  <a:pt x="301360" y="400493"/>
                  <a:pt x="301360" y="459337"/>
                </a:cubicBezTo>
                <a:cubicBezTo>
                  <a:pt x="301360" y="518986"/>
                  <a:pt x="349773" y="566544"/>
                  <a:pt x="408675" y="566544"/>
                </a:cubicBezTo>
                <a:cubicBezTo>
                  <a:pt x="468385" y="566544"/>
                  <a:pt x="516798" y="518986"/>
                  <a:pt x="516798" y="459337"/>
                </a:cubicBezTo>
                <a:cubicBezTo>
                  <a:pt x="516798" y="400493"/>
                  <a:pt x="468385" y="352129"/>
                  <a:pt x="408675" y="352129"/>
                </a:cubicBezTo>
                <a:close/>
                <a:moveTo>
                  <a:pt x="408675" y="330365"/>
                </a:moveTo>
                <a:cubicBezTo>
                  <a:pt x="480488" y="330365"/>
                  <a:pt x="537777" y="388402"/>
                  <a:pt x="537777" y="459337"/>
                </a:cubicBezTo>
                <a:cubicBezTo>
                  <a:pt x="537777" y="530271"/>
                  <a:pt x="480488" y="588308"/>
                  <a:pt x="408675" y="588308"/>
                </a:cubicBezTo>
                <a:cubicBezTo>
                  <a:pt x="337670" y="588308"/>
                  <a:pt x="279574" y="530271"/>
                  <a:pt x="279574" y="459337"/>
                </a:cubicBezTo>
                <a:cubicBezTo>
                  <a:pt x="279574" y="388402"/>
                  <a:pt x="337670" y="330365"/>
                  <a:pt x="408675" y="330365"/>
                </a:cubicBezTo>
                <a:close/>
                <a:moveTo>
                  <a:pt x="208498" y="128944"/>
                </a:moveTo>
                <a:cubicBezTo>
                  <a:pt x="166526" y="128944"/>
                  <a:pt x="132625" y="162792"/>
                  <a:pt x="132625" y="203893"/>
                </a:cubicBezTo>
                <a:cubicBezTo>
                  <a:pt x="132625" y="245800"/>
                  <a:pt x="166526" y="279648"/>
                  <a:pt x="208498" y="279648"/>
                </a:cubicBezTo>
                <a:cubicBezTo>
                  <a:pt x="249663" y="279648"/>
                  <a:pt x="283563" y="245800"/>
                  <a:pt x="283563" y="203893"/>
                </a:cubicBezTo>
                <a:cubicBezTo>
                  <a:pt x="283563" y="162792"/>
                  <a:pt x="249663" y="128944"/>
                  <a:pt x="208498" y="128944"/>
                </a:cubicBezTo>
                <a:close/>
                <a:moveTo>
                  <a:pt x="206076" y="0"/>
                </a:moveTo>
                <a:cubicBezTo>
                  <a:pt x="261770" y="0"/>
                  <a:pt x="313428" y="21759"/>
                  <a:pt x="352171" y="60443"/>
                </a:cubicBezTo>
                <a:cubicBezTo>
                  <a:pt x="411094" y="118468"/>
                  <a:pt x="428044" y="219205"/>
                  <a:pt x="398986" y="298989"/>
                </a:cubicBezTo>
                <a:cubicBezTo>
                  <a:pt x="315042" y="303825"/>
                  <a:pt x="247241" y="373938"/>
                  <a:pt x="247241" y="459364"/>
                </a:cubicBezTo>
                <a:cubicBezTo>
                  <a:pt x="247241" y="478705"/>
                  <a:pt x="251277" y="497241"/>
                  <a:pt x="257734" y="514971"/>
                </a:cubicBezTo>
                <a:lnTo>
                  <a:pt x="206076" y="588308"/>
                </a:lnTo>
                <a:lnTo>
                  <a:pt x="41417" y="349761"/>
                </a:lnTo>
                <a:cubicBezTo>
                  <a:pt x="-20734" y="267559"/>
                  <a:pt x="-11855" y="132168"/>
                  <a:pt x="60789" y="60443"/>
                </a:cubicBezTo>
                <a:cubicBezTo>
                  <a:pt x="99532" y="21759"/>
                  <a:pt x="151190" y="0"/>
                  <a:pt x="20607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val 10"/>
          <p:cNvSpPr/>
          <p:nvPr/>
        </p:nvSpPr>
        <p:spPr>
          <a:xfrm>
            <a:off x="4388828" y="2932558"/>
            <a:ext cx="767255" cy="838796"/>
          </a:xfrm>
          <a:custGeom>
            <a:avLst/>
            <a:gdLst>
              <a:gd name="connsiteX0" fmla="*/ 275273 w 550534"/>
              <a:gd name="connsiteY0" fmla="*/ 198079 h 601867"/>
              <a:gd name="connsiteX1" fmla="*/ 352172 w 550534"/>
              <a:gd name="connsiteY1" fmla="*/ 274852 h 601867"/>
              <a:gd name="connsiteX2" fmla="*/ 301688 w 550534"/>
              <a:gd name="connsiteY2" fmla="*/ 348108 h 601867"/>
              <a:gd name="connsiteX3" fmla="*/ 282317 w 550534"/>
              <a:gd name="connsiteY3" fmla="*/ 294191 h 601867"/>
              <a:gd name="connsiteX4" fmla="*/ 296405 w 550534"/>
              <a:gd name="connsiteY4" fmla="*/ 274852 h 601867"/>
              <a:gd name="connsiteX5" fmla="*/ 275273 w 550534"/>
              <a:gd name="connsiteY5" fmla="*/ 253754 h 601867"/>
              <a:gd name="connsiteX6" fmla="*/ 254140 w 550534"/>
              <a:gd name="connsiteY6" fmla="*/ 274852 h 601867"/>
              <a:gd name="connsiteX7" fmla="*/ 268228 w 550534"/>
              <a:gd name="connsiteY7" fmla="*/ 294191 h 601867"/>
              <a:gd name="connsiteX8" fmla="*/ 275273 w 550534"/>
              <a:gd name="connsiteY8" fmla="*/ 274852 h 601867"/>
              <a:gd name="connsiteX9" fmla="*/ 275273 w 550534"/>
              <a:gd name="connsiteY9" fmla="*/ 601867 h 601867"/>
              <a:gd name="connsiteX10" fmla="*/ 152586 w 550534"/>
              <a:gd name="connsiteY10" fmla="*/ 601867 h 601867"/>
              <a:gd name="connsiteX11" fmla="*/ 248857 w 550534"/>
              <a:gd name="connsiteY11" fmla="*/ 346350 h 601867"/>
              <a:gd name="connsiteX12" fmla="*/ 197786 w 550534"/>
              <a:gd name="connsiteY12" fmla="*/ 274852 h 601867"/>
              <a:gd name="connsiteX13" fmla="*/ 275273 w 550534"/>
              <a:gd name="connsiteY13" fmla="*/ 198079 h 601867"/>
              <a:gd name="connsiteX14" fmla="*/ 275278 w 550534"/>
              <a:gd name="connsiteY14" fmla="*/ 97862 h 601867"/>
              <a:gd name="connsiteX15" fmla="*/ 451919 w 550534"/>
              <a:gd name="connsiteY15" fmla="*/ 274875 h 601867"/>
              <a:gd name="connsiteX16" fmla="*/ 334550 w 550534"/>
              <a:gd name="connsiteY16" fmla="*/ 439579 h 601867"/>
              <a:gd name="connsiteX17" fmla="*/ 315184 w 550534"/>
              <a:gd name="connsiteY17" fmla="*/ 385069 h 601867"/>
              <a:gd name="connsiteX18" fmla="*/ 392648 w 550534"/>
              <a:gd name="connsiteY18" fmla="*/ 274875 h 601867"/>
              <a:gd name="connsiteX19" fmla="*/ 273518 w 550534"/>
              <a:gd name="connsiteY19" fmla="*/ 155890 h 601867"/>
              <a:gd name="connsiteX20" fmla="*/ 154388 w 550534"/>
              <a:gd name="connsiteY20" fmla="*/ 274875 h 601867"/>
              <a:gd name="connsiteX21" fmla="*/ 231265 w 550534"/>
              <a:gd name="connsiteY21" fmla="*/ 385069 h 601867"/>
              <a:gd name="connsiteX22" fmla="*/ 211899 w 550534"/>
              <a:gd name="connsiteY22" fmla="*/ 439579 h 601867"/>
              <a:gd name="connsiteX23" fmla="*/ 98051 w 550534"/>
              <a:gd name="connsiteY23" fmla="*/ 274875 h 601867"/>
              <a:gd name="connsiteX24" fmla="*/ 275278 w 550534"/>
              <a:gd name="connsiteY24" fmla="*/ 97862 h 601867"/>
              <a:gd name="connsiteX25" fmla="*/ 275267 w 550534"/>
              <a:gd name="connsiteY25" fmla="*/ 0 h 601867"/>
              <a:gd name="connsiteX26" fmla="*/ 550534 w 550534"/>
              <a:gd name="connsiteY26" fmla="*/ 274875 h 601867"/>
              <a:gd name="connsiteX27" fmla="*/ 371522 w 550534"/>
              <a:gd name="connsiteY27" fmla="*/ 532167 h 601867"/>
              <a:gd name="connsiteX28" fmla="*/ 352154 w 550534"/>
              <a:gd name="connsiteY28" fmla="*/ 477661 h 601867"/>
              <a:gd name="connsiteX29" fmla="*/ 492429 w 550534"/>
              <a:gd name="connsiteY29" fmla="*/ 274875 h 601867"/>
              <a:gd name="connsiteX30" fmla="*/ 275267 w 550534"/>
              <a:gd name="connsiteY30" fmla="*/ 58023 h 601867"/>
              <a:gd name="connsiteX31" fmla="*/ 57518 w 550534"/>
              <a:gd name="connsiteY31" fmla="*/ 274875 h 601867"/>
              <a:gd name="connsiteX32" fmla="*/ 197793 w 550534"/>
              <a:gd name="connsiteY32" fmla="*/ 477661 h 601867"/>
              <a:gd name="connsiteX33" fmla="*/ 178425 w 550534"/>
              <a:gd name="connsiteY33" fmla="*/ 532167 h 601867"/>
              <a:gd name="connsiteX34" fmla="*/ 0 w 550534"/>
              <a:gd name="connsiteY34" fmla="*/ 274875 h 601867"/>
              <a:gd name="connsiteX35" fmla="*/ 275267 w 550534"/>
              <a:gd name="connsiteY35" fmla="*/ 0 h 60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0534" h="601867">
                <a:moveTo>
                  <a:pt x="275273" y="198079"/>
                </a:moveTo>
                <a:cubicBezTo>
                  <a:pt x="316951" y="198079"/>
                  <a:pt x="352172" y="230898"/>
                  <a:pt x="352172" y="274852"/>
                </a:cubicBezTo>
                <a:cubicBezTo>
                  <a:pt x="352172" y="308256"/>
                  <a:pt x="331039" y="335801"/>
                  <a:pt x="301688" y="348108"/>
                </a:cubicBezTo>
                <a:lnTo>
                  <a:pt x="282317" y="294191"/>
                </a:lnTo>
                <a:cubicBezTo>
                  <a:pt x="291122" y="290675"/>
                  <a:pt x="296405" y="283642"/>
                  <a:pt x="296405" y="274852"/>
                </a:cubicBezTo>
                <a:cubicBezTo>
                  <a:pt x="296405" y="262545"/>
                  <a:pt x="285839" y="253754"/>
                  <a:pt x="275273" y="253754"/>
                </a:cubicBezTo>
                <a:cubicBezTo>
                  <a:pt x="262945" y="253754"/>
                  <a:pt x="254140" y="264303"/>
                  <a:pt x="254140" y="274852"/>
                </a:cubicBezTo>
                <a:cubicBezTo>
                  <a:pt x="254140" y="283642"/>
                  <a:pt x="261184" y="290675"/>
                  <a:pt x="268228" y="294191"/>
                </a:cubicBezTo>
                <a:lnTo>
                  <a:pt x="275273" y="274852"/>
                </a:lnTo>
                <a:lnTo>
                  <a:pt x="275273" y="601867"/>
                </a:lnTo>
                <a:lnTo>
                  <a:pt x="152586" y="601867"/>
                </a:lnTo>
                <a:lnTo>
                  <a:pt x="248857" y="346350"/>
                </a:lnTo>
                <a:cubicBezTo>
                  <a:pt x="218919" y="335801"/>
                  <a:pt x="197786" y="308256"/>
                  <a:pt x="197786" y="274852"/>
                </a:cubicBezTo>
                <a:cubicBezTo>
                  <a:pt x="197786" y="232656"/>
                  <a:pt x="231246" y="198079"/>
                  <a:pt x="275273" y="198079"/>
                </a:cubicBezTo>
                <a:close/>
                <a:moveTo>
                  <a:pt x="275278" y="97862"/>
                </a:moveTo>
                <a:cubicBezTo>
                  <a:pt x="373282" y="97862"/>
                  <a:pt x="451919" y="178749"/>
                  <a:pt x="451919" y="274875"/>
                </a:cubicBezTo>
                <a:cubicBezTo>
                  <a:pt x="451919" y="349900"/>
                  <a:pt x="403211" y="414961"/>
                  <a:pt x="334550" y="439579"/>
                </a:cubicBezTo>
                <a:lnTo>
                  <a:pt x="315184" y="385069"/>
                </a:lnTo>
                <a:cubicBezTo>
                  <a:pt x="360958" y="369243"/>
                  <a:pt x="392648" y="325869"/>
                  <a:pt x="392648" y="274875"/>
                </a:cubicBezTo>
                <a:cubicBezTo>
                  <a:pt x="392648" y="208056"/>
                  <a:pt x="338071" y="155890"/>
                  <a:pt x="273518" y="155890"/>
                </a:cubicBezTo>
                <a:cubicBezTo>
                  <a:pt x="206617" y="155890"/>
                  <a:pt x="154388" y="209814"/>
                  <a:pt x="154388" y="274875"/>
                </a:cubicBezTo>
                <a:cubicBezTo>
                  <a:pt x="154388" y="325869"/>
                  <a:pt x="185491" y="367484"/>
                  <a:pt x="231265" y="385069"/>
                </a:cubicBezTo>
                <a:lnTo>
                  <a:pt x="211899" y="439579"/>
                </a:lnTo>
                <a:cubicBezTo>
                  <a:pt x="145586" y="414961"/>
                  <a:pt x="98051" y="349900"/>
                  <a:pt x="98051" y="274875"/>
                </a:cubicBezTo>
                <a:cubicBezTo>
                  <a:pt x="98051" y="176990"/>
                  <a:pt x="178449" y="97862"/>
                  <a:pt x="275278" y="97862"/>
                </a:cubicBezTo>
                <a:close/>
                <a:moveTo>
                  <a:pt x="275267" y="0"/>
                </a:moveTo>
                <a:cubicBezTo>
                  <a:pt x="426106" y="0"/>
                  <a:pt x="550534" y="122492"/>
                  <a:pt x="550534" y="274875"/>
                </a:cubicBezTo>
                <a:cubicBezTo>
                  <a:pt x="550534" y="392092"/>
                  <a:pt x="474821" y="493485"/>
                  <a:pt x="371522" y="532167"/>
                </a:cubicBezTo>
                <a:lnTo>
                  <a:pt x="352154" y="477661"/>
                </a:lnTo>
                <a:cubicBezTo>
                  <a:pt x="432562" y="446598"/>
                  <a:pt x="492429" y="367477"/>
                  <a:pt x="492429" y="274875"/>
                </a:cubicBezTo>
                <a:cubicBezTo>
                  <a:pt x="492429" y="155899"/>
                  <a:pt x="394412" y="58023"/>
                  <a:pt x="275267" y="58023"/>
                </a:cubicBezTo>
                <a:cubicBezTo>
                  <a:pt x="156122" y="58023"/>
                  <a:pt x="57518" y="155899"/>
                  <a:pt x="57518" y="274875"/>
                </a:cubicBezTo>
                <a:cubicBezTo>
                  <a:pt x="57518" y="367477"/>
                  <a:pt x="115624" y="446598"/>
                  <a:pt x="197793" y="477661"/>
                </a:cubicBezTo>
                <a:lnTo>
                  <a:pt x="178425" y="532167"/>
                </a:lnTo>
                <a:cubicBezTo>
                  <a:pt x="73365" y="491727"/>
                  <a:pt x="0" y="392092"/>
                  <a:pt x="0" y="274875"/>
                </a:cubicBezTo>
                <a:cubicBezTo>
                  <a:pt x="0" y="122492"/>
                  <a:pt x="124428" y="0"/>
                  <a:pt x="2752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11"/>
          <p:cNvSpPr/>
          <p:nvPr/>
        </p:nvSpPr>
        <p:spPr>
          <a:xfrm>
            <a:off x="6963634" y="2984156"/>
            <a:ext cx="838796" cy="735599"/>
          </a:xfrm>
          <a:custGeom>
            <a:avLst/>
            <a:gdLst>
              <a:gd name="connsiteX0" fmla="*/ 42911 w 606384"/>
              <a:gd name="connsiteY0" fmla="*/ 164911 h 531781"/>
              <a:gd name="connsiteX1" fmla="*/ 77191 w 606384"/>
              <a:gd name="connsiteY1" fmla="*/ 164911 h 531781"/>
              <a:gd name="connsiteX2" fmla="*/ 120102 w 606384"/>
              <a:gd name="connsiteY2" fmla="*/ 207756 h 531781"/>
              <a:gd name="connsiteX3" fmla="*/ 120102 w 606384"/>
              <a:gd name="connsiteY3" fmla="*/ 488019 h 531781"/>
              <a:gd name="connsiteX4" fmla="*/ 77191 w 606384"/>
              <a:gd name="connsiteY4" fmla="*/ 530863 h 531781"/>
              <a:gd name="connsiteX5" fmla="*/ 42911 w 606384"/>
              <a:gd name="connsiteY5" fmla="*/ 530863 h 531781"/>
              <a:gd name="connsiteX6" fmla="*/ 0 w 606384"/>
              <a:gd name="connsiteY6" fmla="*/ 488019 h 531781"/>
              <a:gd name="connsiteX7" fmla="*/ 0 w 606384"/>
              <a:gd name="connsiteY7" fmla="*/ 207756 h 531781"/>
              <a:gd name="connsiteX8" fmla="*/ 42911 w 606384"/>
              <a:gd name="connsiteY8" fmla="*/ 164911 h 531781"/>
              <a:gd name="connsiteX9" fmla="*/ 347159 w 606384"/>
              <a:gd name="connsiteY9" fmla="*/ 66362 h 531781"/>
              <a:gd name="connsiteX10" fmla="*/ 319571 w 606384"/>
              <a:gd name="connsiteY10" fmla="*/ 79973 h 531781"/>
              <a:gd name="connsiteX11" fmla="*/ 310133 w 606384"/>
              <a:gd name="connsiteY11" fmla="*/ 94308 h 531781"/>
              <a:gd name="connsiteX12" fmla="*/ 303277 w 606384"/>
              <a:gd name="connsiteY12" fmla="*/ 105100 h 531781"/>
              <a:gd name="connsiteX13" fmla="*/ 218013 w 606384"/>
              <a:gd name="connsiteY13" fmla="*/ 193126 h 531781"/>
              <a:gd name="connsiteX14" fmla="*/ 216480 w 606384"/>
              <a:gd name="connsiteY14" fmla="*/ 195864 h 531781"/>
              <a:gd name="connsiteX15" fmla="*/ 216480 w 606384"/>
              <a:gd name="connsiteY15" fmla="*/ 466064 h 531781"/>
              <a:gd name="connsiteX16" fmla="*/ 480903 w 606384"/>
              <a:gd name="connsiteY16" fmla="*/ 466064 h 531781"/>
              <a:gd name="connsiteX17" fmla="*/ 485339 w 606384"/>
              <a:gd name="connsiteY17" fmla="*/ 464050 h 531781"/>
              <a:gd name="connsiteX18" fmla="*/ 499698 w 606384"/>
              <a:gd name="connsiteY18" fmla="*/ 447540 h 531781"/>
              <a:gd name="connsiteX19" fmla="*/ 505909 w 606384"/>
              <a:gd name="connsiteY19" fmla="*/ 434171 h 531781"/>
              <a:gd name="connsiteX20" fmla="*/ 539627 w 606384"/>
              <a:gd name="connsiteY20" fmla="*/ 216401 h 531781"/>
              <a:gd name="connsiteX21" fmla="*/ 536481 w 606384"/>
              <a:gd name="connsiteY21" fmla="*/ 214790 h 531781"/>
              <a:gd name="connsiteX22" fmla="*/ 518654 w 606384"/>
              <a:gd name="connsiteY22" fmla="*/ 210603 h 531781"/>
              <a:gd name="connsiteX23" fmla="*/ 359420 w 606384"/>
              <a:gd name="connsiteY23" fmla="*/ 210603 h 531781"/>
              <a:gd name="connsiteX24" fmla="*/ 322072 w 606384"/>
              <a:gd name="connsiteY24" fmla="*/ 191918 h 531781"/>
              <a:gd name="connsiteX25" fmla="*/ 317070 w 606384"/>
              <a:gd name="connsiteY25" fmla="*/ 150603 h 531781"/>
              <a:gd name="connsiteX26" fmla="*/ 357323 w 606384"/>
              <a:gd name="connsiteY26" fmla="*/ 0 h 531781"/>
              <a:gd name="connsiteX27" fmla="*/ 380312 w 606384"/>
              <a:gd name="connsiteY27" fmla="*/ 1692 h 531781"/>
              <a:gd name="connsiteX28" fmla="*/ 413627 w 606384"/>
              <a:gd name="connsiteY28" fmla="*/ 23758 h 531781"/>
              <a:gd name="connsiteX29" fmla="*/ 417580 w 606384"/>
              <a:gd name="connsiteY29" fmla="*/ 65074 h 531781"/>
              <a:gd name="connsiteX30" fmla="*/ 388944 w 606384"/>
              <a:gd name="connsiteY30" fmla="*/ 144885 h 531781"/>
              <a:gd name="connsiteX31" fmla="*/ 518654 w 606384"/>
              <a:gd name="connsiteY31" fmla="*/ 144885 h 531781"/>
              <a:gd name="connsiteX32" fmla="*/ 565844 w 606384"/>
              <a:gd name="connsiteY32" fmla="*/ 155999 h 531781"/>
              <a:gd name="connsiteX33" fmla="*/ 575201 w 606384"/>
              <a:gd name="connsiteY33" fmla="*/ 160670 h 531781"/>
              <a:gd name="connsiteX34" fmla="*/ 605773 w 606384"/>
              <a:gd name="connsiteY34" fmla="*/ 219703 h 531781"/>
              <a:gd name="connsiteX35" fmla="*/ 570925 w 606384"/>
              <a:gd name="connsiteY35" fmla="*/ 444238 h 531781"/>
              <a:gd name="connsiteX36" fmla="*/ 549468 w 606384"/>
              <a:gd name="connsiteY36" fmla="*/ 490627 h 531781"/>
              <a:gd name="connsiteX37" fmla="*/ 534787 w 606384"/>
              <a:gd name="connsiteY37" fmla="*/ 507540 h 531781"/>
              <a:gd name="connsiteX38" fmla="*/ 481467 w 606384"/>
              <a:gd name="connsiteY38" fmla="*/ 531781 h 531781"/>
              <a:gd name="connsiteX39" fmla="*/ 200750 w 606384"/>
              <a:gd name="connsiteY39" fmla="*/ 531781 h 531781"/>
              <a:gd name="connsiteX40" fmla="*/ 150657 w 606384"/>
              <a:gd name="connsiteY40" fmla="*/ 481849 h 531781"/>
              <a:gd name="connsiteX41" fmla="*/ 150657 w 606384"/>
              <a:gd name="connsiteY41" fmla="*/ 194898 h 531781"/>
              <a:gd name="connsiteX42" fmla="*/ 177035 w 606384"/>
              <a:gd name="connsiteY42" fmla="*/ 141664 h 531781"/>
              <a:gd name="connsiteX43" fmla="*/ 248747 w 606384"/>
              <a:gd name="connsiteY43" fmla="*/ 68295 h 531781"/>
              <a:gd name="connsiteX44" fmla="*/ 253990 w 606384"/>
              <a:gd name="connsiteY44" fmla="*/ 60080 h 531781"/>
              <a:gd name="connsiteX45" fmla="*/ 270365 w 606384"/>
              <a:gd name="connsiteY45" fmla="*/ 36322 h 531781"/>
              <a:gd name="connsiteX46" fmla="*/ 357323 w 606384"/>
              <a:gd name="connsiteY46" fmla="*/ 0 h 531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384" h="531781">
                <a:moveTo>
                  <a:pt x="42911" y="164911"/>
                </a:moveTo>
                <a:lnTo>
                  <a:pt x="77191" y="164911"/>
                </a:lnTo>
                <a:cubicBezTo>
                  <a:pt x="100905" y="164911"/>
                  <a:pt x="120102" y="184159"/>
                  <a:pt x="120102" y="207756"/>
                </a:cubicBezTo>
                <a:lnTo>
                  <a:pt x="120102" y="488019"/>
                </a:lnTo>
                <a:cubicBezTo>
                  <a:pt x="120102" y="511696"/>
                  <a:pt x="100905" y="530863"/>
                  <a:pt x="77191" y="530863"/>
                </a:cubicBezTo>
                <a:lnTo>
                  <a:pt x="42911" y="530863"/>
                </a:lnTo>
                <a:cubicBezTo>
                  <a:pt x="19197" y="530863"/>
                  <a:pt x="0" y="511696"/>
                  <a:pt x="0" y="488019"/>
                </a:cubicBezTo>
                <a:lnTo>
                  <a:pt x="0" y="207756"/>
                </a:lnTo>
                <a:cubicBezTo>
                  <a:pt x="0" y="184159"/>
                  <a:pt x="19197" y="164911"/>
                  <a:pt x="42911" y="164911"/>
                </a:cubicBezTo>
                <a:close/>
                <a:moveTo>
                  <a:pt x="347159" y="66362"/>
                </a:moveTo>
                <a:cubicBezTo>
                  <a:pt x="335462" y="67973"/>
                  <a:pt x="326186" y="72483"/>
                  <a:pt x="319571" y="79973"/>
                </a:cubicBezTo>
                <a:cubicBezTo>
                  <a:pt x="317393" y="82469"/>
                  <a:pt x="313037" y="89557"/>
                  <a:pt x="310133" y="94308"/>
                </a:cubicBezTo>
                <a:cubicBezTo>
                  <a:pt x="307713" y="98254"/>
                  <a:pt x="305374" y="102040"/>
                  <a:pt x="303277" y="105100"/>
                </a:cubicBezTo>
                <a:cubicBezTo>
                  <a:pt x="276576" y="144482"/>
                  <a:pt x="238583" y="177019"/>
                  <a:pt x="218013" y="193126"/>
                </a:cubicBezTo>
                <a:cubicBezTo>
                  <a:pt x="217448" y="193771"/>
                  <a:pt x="216722" y="194979"/>
                  <a:pt x="216480" y="195864"/>
                </a:cubicBezTo>
                <a:lnTo>
                  <a:pt x="216480" y="466064"/>
                </a:lnTo>
                <a:lnTo>
                  <a:pt x="480903" y="466064"/>
                </a:lnTo>
                <a:cubicBezTo>
                  <a:pt x="482193" y="465822"/>
                  <a:pt x="484371" y="464856"/>
                  <a:pt x="485339" y="464050"/>
                </a:cubicBezTo>
                <a:lnTo>
                  <a:pt x="499698" y="447540"/>
                </a:lnTo>
                <a:cubicBezTo>
                  <a:pt x="501876" y="445044"/>
                  <a:pt x="505425" y="437393"/>
                  <a:pt x="505909" y="434171"/>
                </a:cubicBezTo>
                <a:lnTo>
                  <a:pt x="539627" y="216401"/>
                </a:lnTo>
                <a:lnTo>
                  <a:pt x="536481" y="214790"/>
                </a:lnTo>
                <a:cubicBezTo>
                  <a:pt x="532529" y="212858"/>
                  <a:pt x="523010" y="210603"/>
                  <a:pt x="518654" y="210603"/>
                </a:cubicBezTo>
                <a:lnTo>
                  <a:pt x="359420" y="210603"/>
                </a:lnTo>
                <a:cubicBezTo>
                  <a:pt x="344093" y="210603"/>
                  <a:pt x="330461" y="203838"/>
                  <a:pt x="322072" y="191918"/>
                </a:cubicBezTo>
                <a:cubicBezTo>
                  <a:pt x="313763" y="180079"/>
                  <a:pt x="311908" y="165019"/>
                  <a:pt x="317070" y="150603"/>
                </a:cubicBezTo>
                <a:close/>
                <a:moveTo>
                  <a:pt x="357323" y="0"/>
                </a:moveTo>
                <a:cubicBezTo>
                  <a:pt x="364825" y="0"/>
                  <a:pt x="372568" y="564"/>
                  <a:pt x="380312" y="1692"/>
                </a:cubicBezTo>
                <a:cubicBezTo>
                  <a:pt x="394268" y="3705"/>
                  <a:pt x="406448" y="11759"/>
                  <a:pt x="413627" y="23758"/>
                </a:cubicBezTo>
                <a:cubicBezTo>
                  <a:pt x="421129" y="36080"/>
                  <a:pt x="422501" y="51141"/>
                  <a:pt x="417580" y="65074"/>
                </a:cubicBezTo>
                <a:lnTo>
                  <a:pt x="388944" y="144885"/>
                </a:lnTo>
                <a:lnTo>
                  <a:pt x="518654" y="144885"/>
                </a:lnTo>
                <a:cubicBezTo>
                  <a:pt x="533335" y="144885"/>
                  <a:pt x="552776" y="149476"/>
                  <a:pt x="565844" y="155999"/>
                </a:cubicBezTo>
                <a:lnTo>
                  <a:pt x="575201" y="160670"/>
                </a:lnTo>
                <a:cubicBezTo>
                  <a:pt x="596577" y="171301"/>
                  <a:pt x="609403" y="196187"/>
                  <a:pt x="605773" y="219703"/>
                </a:cubicBezTo>
                <a:lnTo>
                  <a:pt x="570925" y="444238"/>
                </a:lnTo>
                <a:cubicBezTo>
                  <a:pt x="568586" y="459701"/>
                  <a:pt x="559713" y="478788"/>
                  <a:pt x="549468" y="490627"/>
                </a:cubicBezTo>
                <a:lnTo>
                  <a:pt x="534787" y="507540"/>
                </a:lnTo>
                <a:cubicBezTo>
                  <a:pt x="522365" y="521795"/>
                  <a:pt x="500424" y="531781"/>
                  <a:pt x="481467" y="531781"/>
                </a:cubicBezTo>
                <a:lnTo>
                  <a:pt x="200750" y="531781"/>
                </a:lnTo>
                <a:cubicBezTo>
                  <a:pt x="173082" y="531781"/>
                  <a:pt x="150657" y="509392"/>
                  <a:pt x="150657" y="481849"/>
                </a:cubicBezTo>
                <a:lnTo>
                  <a:pt x="150657" y="194898"/>
                </a:lnTo>
                <a:cubicBezTo>
                  <a:pt x="150657" y="175650"/>
                  <a:pt x="161547" y="153744"/>
                  <a:pt x="177035" y="141664"/>
                </a:cubicBezTo>
                <a:cubicBezTo>
                  <a:pt x="194459" y="128053"/>
                  <a:pt x="226967" y="100510"/>
                  <a:pt x="248747" y="68295"/>
                </a:cubicBezTo>
                <a:cubicBezTo>
                  <a:pt x="250360" y="65959"/>
                  <a:pt x="252134" y="63060"/>
                  <a:pt x="253990" y="60080"/>
                </a:cubicBezTo>
                <a:cubicBezTo>
                  <a:pt x="258749" y="52188"/>
                  <a:pt x="264234" y="43248"/>
                  <a:pt x="270365" y="36322"/>
                </a:cubicBezTo>
                <a:cubicBezTo>
                  <a:pt x="291499" y="12564"/>
                  <a:pt x="321507" y="0"/>
                  <a:pt x="35732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val 12"/>
          <p:cNvSpPr/>
          <p:nvPr/>
        </p:nvSpPr>
        <p:spPr>
          <a:xfrm>
            <a:off x="9574211" y="2988468"/>
            <a:ext cx="838796" cy="726976"/>
          </a:xfrm>
          <a:custGeom>
            <a:avLst/>
            <a:gdLst>
              <a:gd name="connsiteX0" fmla="*/ 532049 w 608203"/>
              <a:gd name="connsiteY0" fmla="*/ 336380 h 527124"/>
              <a:gd name="connsiteX1" fmla="*/ 530242 w 608203"/>
              <a:gd name="connsiteY1" fmla="*/ 338184 h 527124"/>
              <a:gd name="connsiteX2" fmla="*/ 530242 w 608203"/>
              <a:gd name="connsiteY2" fmla="*/ 353392 h 527124"/>
              <a:gd name="connsiteX3" fmla="*/ 530500 w 608203"/>
              <a:gd name="connsiteY3" fmla="*/ 353650 h 527124"/>
              <a:gd name="connsiteX4" fmla="*/ 533598 w 608203"/>
              <a:gd name="connsiteY4" fmla="*/ 353650 h 527124"/>
              <a:gd name="connsiteX5" fmla="*/ 533856 w 608203"/>
              <a:gd name="connsiteY5" fmla="*/ 353392 h 527124"/>
              <a:gd name="connsiteX6" fmla="*/ 533598 w 608203"/>
              <a:gd name="connsiteY6" fmla="*/ 353392 h 527124"/>
              <a:gd name="connsiteX7" fmla="*/ 533598 w 608203"/>
              <a:gd name="connsiteY7" fmla="*/ 338184 h 527124"/>
              <a:gd name="connsiteX8" fmla="*/ 532049 w 608203"/>
              <a:gd name="connsiteY8" fmla="*/ 336380 h 527124"/>
              <a:gd name="connsiteX9" fmla="*/ 379740 w 608203"/>
              <a:gd name="connsiteY9" fmla="*/ 336380 h 527124"/>
              <a:gd name="connsiteX10" fmla="*/ 377933 w 608203"/>
              <a:gd name="connsiteY10" fmla="*/ 338184 h 527124"/>
              <a:gd name="connsiteX11" fmla="*/ 377933 w 608203"/>
              <a:gd name="connsiteY11" fmla="*/ 353392 h 527124"/>
              <a:gd name="connsiteX12" fmla="*/ 378191 w 608203"/>
              <a:gd name="connsiteY12" fmla="*/ 353650 h 527124"/>
              <a:gd name="connsiteX13" fmla="*/ 381289 w 608203"/>
              <a:gd name="connsiteY13" fmla="*/ 353650 h 527124"/>
              <a:gd name="connsiteX14" fmla="*/ 381547 w 608203"/>
              <a:gd name="connsiteY14" fmla="*/ 353392 h 527124"/>
              <a:gd name="connsiteX15" fmla="*/ 381547 w 608203"/>
              <a:gd name="connsiteY15" fmla="*/ 338184 h 527124"/>
              <a:gd name="connsiteX16" fmla="*/ 379740 w 608203"/>
              <a:gd name="connsiteY16" fmla="*/ 336380 h 527124"/>
              <a:gd name="connsiteX17" fmla="*/ 228464 w 608203"/>
              <a:gd name="connsiteY17" fmla="*/ 336380 h 527124"/>
              <a:gd name="connsiteX18" fmla="*/ 226657 w 608203"/>
              <a:gd name="connsiteY18" fmla="*/ 338184 h 527124"/>
              <a:gd name="connsiteX19" fmla="*/ 226657 w 608203"/>
              <a:gd name="connsiteY19" fmla="*/ 353392 h 527124"/>
              <a:gd name="connsiteX20" fmla="*/ 226915 w 608203"/>
              <a:gd name="connsiteY20" fmla="*/ 353650 h 527124"/>
              <a:gd name="connsiteX21" fmla="*/ 230012 w 608203"/>
              <a:gd name="connsiteY21" fmla="*/ 353650 h 527124"/>
              <a:gd name="connsiteX22" fmla="*/ 230271 w 608203"/>
              <a:gd name="connsiteY22" fmla="*/ 353392 h 527124"/>
              <a:gd name="connsiteX23" fmla="*/ 230271 w 608203"/>
              <a:gd name="connsiteY23" fmla="*/ 338184 h 527124"/>
              <a:gd name="connsiteX24" fmla="*/ 228464 w 608203"/>
              <a:gd name="connsiteY24" fmla="*/ 336380 h 527124"/>
              <a:gd name="connsiteX25" fmla="*/ 76154 w 608203"/>
              <a:gd name="connsiteY25" fmla="*/ 336380 h 527124"/>
              <a:gd name="connsiteX26" fmla="*/ 74605 w 608203"/>
              <a:gd name="connsiteY26" fmla="*/ 338184 h 527124"/>
              <a:gd name="connsiteX27" fmla="*/ 74605 w 608203"/>
              <a:gd name="connsiteY27" fmla="*/ 353392 h 527124"/>
              <a:gd name="connsiteX28" fmla="*/ 74863 w 608203"/>
              <a:gd name="connsiteY28" fmla="*/ 353650 h 527124"/>
              <a:gd name="connsiteX29" fmla="*/ 77703 w 608203"/>
              <a:gd name="connsiteY29" fmla="*/ 353650 h 527124"/>
              <a:gd name="connsiteX30" fmla="*/ 77961 w 608203"/>
              <a:gd name="connsiteY30" fmla="*/ 353392 h 527124"/>
              <a:gd name="connsiteX31" fmla="*/ 77961 w 608203"/>
              <a:gd name="connsiteY31" fmla="*/ 338184 h 527124"/>
              <a:gd name="connsiteX32" fmla="*/ 76154 w 608203"/>
              <a:gd name="connsiteY32" fmla="*/ 336380 h 527124"/>
              <a:gd name="connsiteX33" fmla="*/ 385640 w 608203"/>
              <a:gd name="connsiteY33" fmla="*/ 296446 h 527124"/>
              <a:gd name="connsiteX34" fmla="*/ 385640 w 608203"/>
              <a:gd name="connsiteY34" fmla="*/ 307253 h 527124"/>
              <a:gd name="connsiteX35" fmla="*/ 383836 w 608203"/>
              <a:gd name="connsiteY35" fmla="*/ 311626 h 527124"/>
              <a:gd name="connsiteX36" fmla="*/ 379713 w 608203"/>
              <a:gd name="connsiteY36" fmla="*/ 313170 h 527124"/>
              <a:gd name="connsiteX37" fmla="*/ 375589 w 608203"/>
              <a:gd name="connsiteY37" fmla="*/ 311626 h 527124"/>
              <a:gd name="connsiteX38" fmla="*/ 373785 w 608203"/>
              <a:gd name="connsiteY38" fmla="*/ 307253 h 527124"/>
              <a:gd name="connsiteX39" fmla="*/ 373785 w 608203"/>
              <a:gd name="connsiteY39" fmla="*/ 304680 h 527124"/>
              <a:gd name="connsiteX40" fmla="*/ 377909 w 608203"/>
              <a:gd name="connsiteY40" fmla="*/ 302107 h 527124"/>
              <a:gd name="connsiteX41" fmla="*/ 377909 w 608203"/>
              <a:gd name="connsiteY41" fmla="*/ 307767 h 527124"/>
              <a:gd name="connsiteX42" fmla="*/ 379713 w 608203"/>
              <a:gd name="connsiteY42" fmla="*/ 309568 h 527124"/>
              <a:gd name="connsiteX43" fmla="*/ 381517 w 608203"/>
              <a:gd name="connsiteY43" fmla="*/ 307767 h 527124"/>
              <a:gd name="connsiteX44" fmla="*/ 381517 w 608203"/>
              <a:gd name="connsiteY44" fmla="*/ 299534 h 527124"/>
              <a:gd name="connsiteX45" fmla="*/ 385640 w 608203"/>
              <a:gd name="connsiteY45" fmla="*/ 296446 h 527124"/>
              <a:gd name="connsiteX46" fmla="*/ 222493 w 608203"/>
              <a:gd name="connsiteY46" fmla="*/ 296446 h 527124"/>
              <a:gd name="connsiteX47" fmla="*/ 226641 w 608203"/>
              <a:gd name="connsiteY47" fmla="*/ 299534 h 527124"/>
              <a:gd name="connsiteX48" fmla="*/ 226641 w 608203"/>
              <a:gd name="connsiteY48" fmla="*/ 307767 h 527124"/>
              <a:gd name="connsiteX49" fmla="*/ 228456 w 608203"/>
              <a:gd name="connsiteY49" fmla="*/ 309568 h 527124"/>
              <a:gd name="connsiteX50" fmla="*/ 230271 w 608203"/>
              <a:gd name="connsiteY50" fmla="*/ 307767 h 527124"/>
              <a:gd name="connsiteX51" fmla="*/ 230271 w 608203"/>
              <a:gd name="connsiteY51" fmla="*/ 302107 h 527124"/>
              <a:gd name="connsiteX52" fmla="*/ 234419 w 608203"/>
              <a:gd name="connsiteY52" fmla="*/ 304680 h 527124"/>
              <a:gd name="connsiteX53" fmla="*/ 234419 w 608203"/>
              <a:gd name="connsiteY53" fmla="*/ 307253 h 527124"/>
              <a:gd name="connsiteX54" fmla="*/ 232604 w 608203"/>
              <a:gd name="connsiteY54" fmla="*/ 311626 h 527124"/>
              <a:gd name="connsiteX55" fmla="*/ 228456 w 608203"/>
              <a:gd name="connsiteY55" fmla="*/ 313170 h 527124"/>
              <a:gd name="connsiteX56" fmla="*/ 224308 w 608203"/>
              <a:gd name="connsiteY56" fmla="*/ 311626 h 527124"/>
              <a:gd name="connsiteX57" fmla="*/ 222493 w 608203"/>
              <a:gd name="connsiteY57" fmla="*/ 307253 h 527124"/>
              <a:gd name="connsiteX58" fmla="*/ 569992 w 608203"/>
              <a:gd name="connsiteY58" fmla="*/ 290741 h 527124"/>
              <a:gd name="connsiteX59" fmla="*/ 568177 w 608203"/>
              <a:gd name="connsiteY59" fmla="*/ 292545 h 527124"/>
              <a:gd name="connsiteX60" fmla="*/ 568177 w 608203"/>
              <a:gd name="connsiteY60" fmla="*/ 307756 h 527124"/>
              <a:gd name="connsiteX61" fmla="*/ 569992 w 608203"/>
              <a:gd name="connsiteY61" fmla="*/ 309561 h 527124"/>
              <a:gd name="connsiteX62" fmla="*/ 571807 w 608203"/>
              <a:gd name="connsiteY62" fmla="*/ 307756 h 527124"/>
              <a:gd name="connsiteX63" fmla="*/ 571807 w 608203"/>
              <a:gd name="connsiteY63" fmla="*/ 292545 h 527124"/>
              <a:gd name="connsiteX64" fmla="*/ 569992 w 608203"/>
              <a:gd name="connsiteY64" fmla="*/ 290741 h 527124"/>
              <a:gd name="connsiteX65" fmla="*/ 532028 w 608203"/>
              <a:gd name="connsiteY65" fmla="*/ 290741 h 527124"/>
              <a:gd name="connsiteX66" fmla="*/ 530213 w 608203"/>
              <a:gd name="connsiteY66" fmla="*/ 292545 h 527124"/>
              <a:gd name="connsiteX67" fmla="*/ 530213 w 608203"/>
              <a:gd name="connsiteY67" fmla="*/ 307756 h 527124"/>
              <a:gd name="connsiteX68" fmla="*/ 532028 w 608203"/>
              <a:gd name="connsiteY68" fmla="*/ 309561 h 527124"/>
              <a:gd name="connsiteX69" fmla="*/ 533843 w 608203"/>
              <a:gd name="connsiteY69" fmla="*/ 307756 h 527124"/>
              <a:gd name="connsiteX70" fmla="*/ 533843 w 608203"/>
              <a:gd name="connsiteY70" fmla="*/ 292545 h 527124"/>
              <a:gd name="connsiteX71" fmla="*/ 532028 w 608203"/>
              <a:gd name="connsiteY71" fmla="*/ 290741 h 527124"/>
              <a:gd name="connsiteX72" fmla="*/ 493817 w 608203"/>
              <a:gd name="connsiteY72" fmla="*/ 290741 h 527124"/>
              <a:gd name="connsiteX73" fmla="*/ 492013 w 608203"/>
              <a:gd name="connsiteY73" fmla="*/ 292545 h 527124"/>
              <a:gd name="connsiteX74" fmla="*/ 492013 w 608203"/>
              <a:gd name="connsiteY74" fmla="*/ 307756 h 527124"/>
              <a:gd name="connsiteX75" fmla="*/ 493817 w 608203"/>
              <a:gd name="connsiteY75" fmla="*/ 309561 h 527124"/>
              <a:gd name="connsiteX76" fmla="*/ 495621 w 608203"/>
              <a:gd name="connsiteY76" fmla="*/ 307756 h 527124"/>
              <a:gd name="connsiteX77" fmla="*/ 495621 w 608203"/>
              <a:gd name="connsiteY77" fmla="*/ 292545 h 527124"/>
              <a:gd name="connsiteX78" fmla="*/ 493817 w 608203"/>
              <a:gd name="connsiteY78" fmla="*/ 290741 h 527124"/>
              <a:gd name="connsiteX79" fmla="*/ 455888 w 608203"/>
              <a:gd name="connsiteY79" fmla="*/ 290741 h 527124"/>
              <a:gd name="connsiteX80" fmla="*/ 454073 w 608203"/>
              <a:gd name="connsiteY80" fmla="*/ 292545 h 527124"/>
              <a:gd name="connsiteX81" fmla="*/ 454073 w 608203"/>
              <a:gd name="connsiteY81" fmla="*/ 307756 h 527124"/>
              <a:gd name="connsiteX82" fmla="*/ 455888 w 608203"/>
              <a:gd name="connsiteY82" fmla="*/ 309561 h 527124"/>
              <a:gd name="connsiteX83" fmla="*/ 457703 w 608203"/>
              <a:gd name="connsiteY83" fmla="*/ 307756 h 527124"/>
              <a:gd name="connsiteX84" fmla="*/ 457703 w 608203"/>
              <a:gd name="connsiteY84" fmla="*/ 292545 h 527124"/>
              <a:gd name="connsiteX85" fmla="*/ 455888 w 608203"/>
              <a:gd name="connsiteY85" fmla="*/ 290741 h 527124"/>
              <a:gd name="connsiteX86" fmla="*/ 417689 w 608203"/>
              <a:gd name="connsiteY86" fmla="*/ 290741 h 527124"/>
              <a:gd name="connsiteX87" fmla="*/ 415889 w 608203"/>
              <a:gd name="connsiteY87" fmla="*/ 292545 h 527124"/>
              <a:gd name="connsiteX88" fmla="*/ 415889 w 608203"/>
              <a:gd name="connsiteY88" fmla="*/ 307756 h 527124"/>
              <a:gd name="connsiteX89" fmla="*/ 417689 w 608203"/>
              <a:gd name="connsiteY89" fmla="*/ 309561 h 527124"/>
              <a:gd name="connsiteX90" fmla="*/ 419489 w 608203"/>
              <a:gd name="connsiteY90" fmla="*/ 307756 h 527124"/>
              <a:gd name="connsiteX91" fmla="*/ 419489 w 608203"/>
              <a:gd name="connsiteY91" fmla="*/ 292545 h 527124"/>
              <a:gd name="connsiteX92" fmla="*/ 417689 w 608203"/>
              <a:gd name="connsiteY92" fmla="*/ 290741 h 527124"/>
              <a:gd name="connsiteX93" fmla="*/ 190527 w 608203"/>
              <a:gd name="connsiteY93" fmla="*/ 290741 h 527124"/>
              <a:gd name="connsiteX94" fmla="*/ 188723 w 608203"/>
              <a:gd name="connsiteY94" fmla="*/ 292545 h 527124"/>
              <a:gd name="connsiteX95" fmla="*/ 188723 w 608203"/>
              <a:gd name="connsiteY95" fmla="*/ 307756 h 527124"/>
              <a:gd name="connsiteX96" fmla="*/ 190527 w 608203"/>
              <a:gd name="connsiteY96" fmla="*/ 309561 h 527124"/>
              <a:gd name="connsiteX97" fmla="*/ 192331 w 608203"/>
              <a:gd name="connsiteY97" fmla="*/ 307756 h 527124"/>
              <a:gd name="connsiteX98" fmla="*/ 192331 w 608203"/>
              <a:gd name="connsiteY98" fmla="*/ 292545 h 527124"/>
              <a:gd name="connsiteX99" fmla="*/ 190527 w 608203"/>
              <a:gd name="connsiteY99" fmla="*/ 290741 h 527124"/>
              <a:gd name="connsiteX100" fmla="*/ 152280 w 608203"/>
              <a:gd name="connsiteY100" fmla="*/ 290741 h 527124"/>
              <a:gd name="connsiteX101" fmla="*/ 150476 w 608203"/>
              <a:gd name="connsiteY101" fmla="*/ 292545 h 527124"/>
              <a:gd name="connsiteX102" fmla="*/ 150476 w 608203"/>
              <a:gd name="connsiteY102" fmla="*/ 307756 h 527124"/>
              <a:gd name="connsiteX103" fmla="*/ 152280 w 608203"/>
              <a:gd name="connsiteY103" fmla="*/ 309561 h 527124"/>
              <a:gd name="connsiteX104" fmla="*/ 154084 w 608203"/>
              <a:gd name="connsiteY104" fmla="*/ 307756 h 527124"/>
              <a:gd name="connsiteX105" fmla="*/ 154084 w 608203"/>
              <a:gd name="connsiteY105" fmla="*/ 292545 h 527124"/>
              <a:gd name="connsiteX106" fmla="*/ 152280 w 608203"/>
              <a:gd name="connsiteY106" fmla="*/ 290741 h 527124"/>
              <a:gd name="connsiteX107" fmla="*/ 114351 w 608203"/>
              <a:gd name="connsiteY107" fmla="*/ 290741 h 527124"/>
              <a:gd name="connsiteX108" fmla="*/ 112536 w 608203"/>
              <a:gd name="connsiteY108" fmla="*/ 292545 h 527124"/>
              <a:gd name="connsiteX109" fmla="*/ 112536 w 608203"/>
              <a:gd name="connsiteY109" fmla="*/ 307756 h 527124"/>
              <a:gd name="connsiteX110" fmla="*/ 114351 w 608203"/>
              <a:gd name="connsiteY110" fmla="*/ 309561 h 527124"/>
              <a:gd name="connsiteX111" fmla="*/ 116166 w 608203"/>
              <a:gd name="connsiteY111" fmla="*/ 307756 h 527124"/>
              <a:gd name="connsiteX112" fmla="*/ 116166 w 608203"/>
              <a:gd name="connsiteY112" fmla="*/ 292545 h 527124"/>
              <a:gd name="connsiteX113" fmla="*/ 114351 w 608203"/>
              <a:gd name="connsiteY113" fmla="*/ 290741 h 527124"/>
              <a:gd name="connsiteX114" fmla="*/ 76410 w 608203"/>
              <a:gd name="connsiteY114" fmla="*/ 290741 h 527124"/>
              <a:gd name="connsiteX115" fmla="*/ 74610 w 608203"/>
              <a:gd name="connsiteY115" fmla="*/ 292545 h 527124"/>
              <a:gd name="connsiteX116" fmla="*/ 74610 w 608203"/>
              <a:gd name="connsiteY116" fmla="*/ 307756 h 527124"/>
              <a:gd name="connsiteX117" fmla="*/ 76410 w 608203"/>
              <a:gd name="connsiteY117" fmla="*/ 309561 h 527124"/>
              <a:gd name="connsiteX118" fmla="*/ 77953 w 608203"/>
              <a:gd name="connsiteY118" fmla="*/ 307756 h 527124"/>
              <a:gd name="connsiteX119" fmla="*/ 77953 w 608203"/>
              <a:gd name="connsiteY119" fmla="*/ 292545 h 527124"/>
              <a:gd name="connsiteX120" fmla="*/ 76410 w 608203"/>
              <a:gd name="connsiteY120" fmla="*/ 290741 h 527124"/>
              <a:gd name="connsiteX121" fmla="*/ 38211 w 608203"/>
              <a:gd name="connsiteY121" fmla="*/ 290741 h 527124"/>
              <a:gd name="connsiteX122" fmla="*/ 36396 w 608203"/>
              <a:gd name="connsiteY122" fmla="*/ 292545 h 527124"/>
              <a:gd name="connsiteX123" fmla="*/ 36396 w 608203"/>
              <a:gd name="connsiteY123" fmla="*/ 307756 h 527124"/>
              <a:gd name="connsiteX124" fmla="*/ 38211 w 608203"/>
              <a:gd name="connsiteY124" fmla="*/ 309561 h 527124"/>
              <a:gd name="connsiteX125" fmla="*/ 40026 w 608203"/>
              <a:gd name="connsiteY125" fmla="*/ 307756 h 527124"/>
              <a:gd name="connsiteX126" fmla="*/ 40026 w 608203"/>
              <a:gd name="connsiteY126" fmla="*/ 292545 h 527124"/>
              <a:gd name="connsiteX127" fmla="*/ 38211 w 608203"/>
              <a:gd name="connsiteY127" fmla="*/ 290741 h 527124"/>
              <a:gd name="connsiteX128" fmla="*/ 569992 w 608203"/>
              <a:gd name="connsiteY128" fmla="*/ 287131 h 527124"/>
              <a:gd name="connsiteX129" fmla="*/ 574140 w 608203"/>
              <a:gd name="connsiteY129" fmla="*/ 288678 h 527124"/>
              <a:gd name="connsiteX130" fmla="*/ 575955 w 608203"/>
              <a:gd name="connsiteY130" fmla="*/ 293319 h 527124"/>
              <a:gd name="connsiteX131" fmla="*/ 575955 w 608203"/>
              <a:gd name="connsiteY131" fmla="*/ 307241 h 527124"/>
              <a:gd name="connsiteX132" fmla="*/ 574140 w 608203"/>
              <a:gd name="connsiteY132" fmla="*/ 311623 h 527124"/>
              <a:gd name="connsiteX133" fmla="*/ 569992 w 608203"/>
              <a:gd name="connsiteY133" fmla="*/ 313170 h 527124"/>
              <a:gd name="connsiteX134" fmla="*/ 565844 w 608203"/>
              <a:gd name="connsiteY134" fmla="*/ 311623 h 527124"/>
              <a:gd name="connsiteX135" fmla="*/ 564029 w 608203"/>
              <a:gd name="connsiteY135" fmla="*/ 307241 h 527124"/>
              <a:gd name="connsiteX136" fmla="*/ 564029 w 608203"/>
              <a:gd name="connsiteY136" fmla="*/ 293319 h 527124"/>
              <a:gd name="connsiteX137" fmla="*/ 565844 w 608203"/>
              <a:gd name="connsiteY137" fmla="*/ 288678 h 527124"/>
              <a:gd name="connsiteX138" fmla="*/ 569992 w 608203"/>
              <a:gd name="connsiteY138" fmla="*/ 287131 h 527124"/>
              <a:gd name="connsiteX139" fmla="*/ 532028 w 608203"/>
              <a:gd name="connsiteY139" fmla="*/ 287131 h 527124"/>
              <a:gd name="connsiteX140" fmla="*/ 536176 w 608203"/>
              <a:gd name="connsiteY140" fmla="*/ 288678 h 527124"/>
              <a:gd name="connsiteX141" fmla="*/ 537991 w 608203"/>
              <a:gd name="connsiteY141" fmla="*/ 293319 h 527124"/>
              <a:gd name="connsiteX142" fmla="*/ 537991 w 608203"/>
              <a:gd name="connsiteY142" fmla="*/ 307241 h 527124"/>
              <a:gd name="connsiteX143" fmla="*/ 536176 w 608203"/>
              <a:gd name="connsiteY143" fmla="*/ 311623 h 527124"/>
              <a:gd name="connsiteX144" fmla="*/ 532028 w 608203"/>
              <a:gd name="connsiteY144" fmla="*/ 313170 h 527124"/>
              <a:gd name="connsiteX145" fmla="*/ 527880 w 608203"/>
              <a:gd name="connsiteY145" fmla="*/ 311623 h 527124"/>
              <a:gd name="connsiteX146" fmla="*/ 526065 w 608203"/>
              <a:gd name="connsiteY146" fmla="*/ 307241 h 527124"/>
              <a:gd name="connsiteX147" fmla="*/ 526065 w 608203"/>
              <a:gd name="connsiteY147" fmla="*/ 293319 h 527124"/>
              <a:gd name="connsiteX148" fmla="*/ 527880 w 608203"/>
              <a:gd name="connsiteY148" fmla="*/ 288678 h 527124"/>
              <a:gd name="connsiteX149" fmla="*/ 532028 w 608203"/>
              <a:gd name="connsiteY149" fmla="*/ 287131 h 527124"/>
              <a:gd name="connsiteX150" fmla="*/ 493817 w 608203"/>
              <a:gd name="connsiteY150" fmla="*/ 287131 h 527124"/>
              <a:gd name="connsiteX151" fmla="*/ 497940 w 608203"/>
              <a:gd name="connsiteY151" fmla="*/ 288678 h 527124"/>
              <a:gd name="connsiteX152" fmla="*/ 499744 w 608203"/>
              <a:gd name="connsiteY152" fmla="*/ 293319 h 527124"/>
              <a:gd name="connsiteX153" fmla="*/ 499744 w 608203"/>
              <a:gd name="connsiteY153" fmla="*/ 307241 h 527124"/>
              <a:gd name="connsiteX154" fmla="*/ 497940 w 608203"/>
              <a:gd name="connsiteY154" fmla="*/ 311623 h 527124"/>
              <a:gd name="connsiteX155" fmla="*/ 493817 w 608203"/>
              <a:gd name="connsiteY155" fmla="*/ 313170 h 527124"/>
              <a:gd name="connsiteX156" fmla="*/ 489693 w 608203"/>
              <a:gd name="connsiteY156" fmla="*/ 311623 h 527124"/>
              <a:gd name="connsiteX157" fmla="*/ 487889 w 608203"/>
              <a:gd name="connsiteY157" fmla="*/ 307241 h 527124"/>
              <a:gd name="connsiteX158" fmla="*/ 487889 w 608203"/>
              <a:gd name="connsiteY158" fmla="*/ 293319 h 527124"/>
              <a:gd name="connsiteX159" fmla="*/ 489693 w 608203"/>
              <a:gd name="connsiteY159" fmla="*/ 288678 h 527124"/>
              <a:gd name="connsiteX160" fmla="*/ 493817 w 608203"/>
              <a:gd name="connsiteY160" fmla="*/ 287131 h 527124"/>
              <a:gd name="connsiteX161" fmla="*/ 455888 w 608203"/>
              <a:gd name="connsiteY161" fmla="*/ 287131 h 527124"/>
              <a:gd name="connsiteX162" fmla="*/ 460036 w 608203"/>
              <a:gd name="connsiteY162" fmla="*/ 288678 h 527124"/>
              <a:gd name="connsiteX163" fmla="*/ 461851 w 608203"/>
              <a:gd name="connsiteY163" fmla="*/ 293319 h 527124"/>
              <a:gd name="connsiteX164" fmla="*/ 461851 w 608203"/>
              <a:gd name="connsiteY164" fmla="*/ 307241 h 527124"/>
              <a:gd name="connsiteX165" fmla="*/ 460036 w 608203"/>
              <a:gd name="connsiteY165" fmla="*/ 311623 h 527124"/>
              <a:gd name="connsiteX166" fmla="*/ 455888 w 608203"/>
              <a:gd name="connsiteY166" fmla="*/ 313170 h 527124"/>
              <a:gd name="connsiteX167" fmla="*/ 451740 w 608203"/>
              <a:gd name="connsiteY167" fmla="*/ 311623 h 527124"/>
              <a:gd name="connsiteX168" fmla="*/ 449925 w 608203"/>
              <a:gd name="connsiteY168" fmla="*/ 307241 h 527124"/>
              <a:gd name="connsiteX169" fmla="*/ 449925 w 608203"/>
              <a:gd name="connsiteY169" fmla="*/ 293319 h 527124"/>
              <a:gd name="connsiteX170" fmla="*/ 451740 w 608203"/>
              <a:gd name="connsiteY170" fmla="*/ 288678 h 527124"/>
              <a:gd name="connsiteX171" fmla="*/ 455888 w 608203"/>
              <a:gd name="connsiteY171" fmla="*/ 287131 h 527124"/>
              <a:gd name="connsiteX172" fmla="*/ 417689 w 608203"/>
              <a:gd name="connsiteY172" fmla="*/ 287131 h 527124"/>
              <a:gd name="connsiteX173" fmla="*/ 421804 w 608203"/>
              <a:gd name="connsiteY173" fmla="*/ 288678 h 527124"/>
              <a:gd name="connsiteX174" fmla="*/ 423604 w 608203"/>
              <a:gd name="connsiteY174" fmla="*/ 293319 h 527124"/>
              <a:gd name="connsiteX175" fmla="*/ 423604 w 608203"/>
              <a:gd name="connsiteY175" fmla="*/ 307241 h 527124"/>
              <a:gd name="connsiteX176" fmla="*/ 421804 w 608203"/>
              <a:gd name="connsiteY176" fmla="*/ 311623 h 527124"/>
              <a:gd name="connsiteX177" fmla="*/ 417689 w 608203"/>
              <a:gd name="connsiteY177" fmla="*/ 313170 h 527124"/>
              <a:gd name="connsiteX178" fmla="*/ 413574 w 608203"/>
              <a:gd name="connsiteY178" fmla="*/ 311623 h 527124"/>
              <a:gd name="connsiteX179" fmla="*/ 412031 w 608203"/>
              <a:gd name="connsiteY179" fmla="*/ 307241 h 527124"/>
              <a:gd name="connsiteX180" fmla="*/ 412031 w 608203"/>
              <a:gd name="connsiteY180" fmla="*/ 293319 h 527124"/>
              <a:gd name="connsiteX181" fmla="*/ 413574 w 608203"/>
              <a:gd name="connsiteY181" fmla="*/ 288678 h 527124"/>
              <a:gd name="connsiteX182" fmla="*/ 417689 w 608203"/>
              <a:gd name="connsiteY182" fmla="*/ 287131 h 527124"/>
              <a:gd name="connsiteX183" fmla="*/ 190527 w 608203"/>
              <a:gd name="connsiteY183" fmla="*/ 287131 h 527124"/>
              <a:gd name="connsiteX184" fmla="*/ 194650 w 608203"/>
              <a:gd name="connsiteY184" fmla="*/ 288678 h 527124"/>
              <a:gd name="connsiteX185" fmla="*/ 196454 w 608203"/>
              <a:gd name="connsiteY185" fmla="*/ 293319 h 527124"/>
              <a:gd name="connsiteX186" fmla="*/ 196454 w 608203"/>
              <a:gd name="connsiteY186" fmla="*/ 307241 h 527124"/>
              <a:gd name="connsiteX187" fmla="*/ 194650 w 608203"/>
              <a:gd name="connsiteY187" fmla="*/ 311623 h 527124"/>
              <a:gd name="connsiteX188" fmla="*/ 190527 w 608203"/>
              <a:gd name="connsiteY188" fmla="*/ 313170 h 527124"/>
              <a:gd name="connsiteX189" fmla="*/ 186403 w 608203"/>
              <a:gd name="connsiteY189" fmla="*/ 311623 h 527124"/>
              <a:gd name="connsiteX190" fmla="*/ 184599 w 608203"/>
              <a:gd name="connsiteY190" fmla="*/ 307241 h 527124"/>
              <a:gd name="connsiteX191" fmla="*/ 184599 w 608203"/>
              <a:gd name="connsiteY191" fmla="*/ 293319 h 527124"/>
              <a:gd name="connsiteX192" fmla="*/ 186403 w 608203"/>
              <a:gd name="connsiteY192" fmla="*/ 288678 h 527124"/>
              <a:gd name="connsiteX193" fmla="*/ 190527 w 608203"/>
              <a:gd name="connsiteY193" fmla="*/ 287131 h 527124"/>
              <a:gd name="connsiteX194" fmla="*/ 152280 w 608203"/>
              <a:gd name="connsiteY194" fmla="*/ 287131 h 527124"/>
              <a:gd name="connsiteX195" fmla="*/ 156404 w 608203"/>
              <a:gd name="connsiteY195" fmla="*/ 288678 h 527124"/>
              <a:gd name="connsiteX196" fmla="*/ 158208 w 608203"/>
              <a:gd name="connsiteY196" fmla="*/ 293319 h 527124"/>
              <a:gd name="connsiteX197" fmla="*/ 158208 w 608203"/>
              <a:gd name="connsiteY197" fmla="*/ 307241 h 527124"/>
              <a:gd name="connsiteX198" fmla="*/ 156404 w 608203"/>
              <a:gd name="connsiteY198" fmla="*/ 311623 h 527124"/>
              <a:gd name="connsiteX199" fmla="*/ 152280 w 608203"/>
              <a:gd name="connsiteY199" fmla="*/ 313170 h 527124"/>
              <a:gd name="connsiteX200" fmla="*/ 148157 w 608203"/>
              <a:gd name="connsiteY200" fmla="*/ 311623 h 527124"/>
              <a:gd name="connsiteX201" fmla="*/ 146353 w 608203"/>
              <a:gd name="connsiteY201" fmla="*/ 307241 h 527124"/>
              <a:gd name="connsiteX202" fmla="*/ 146353 w 608203"/>
              <a:gd name="connsiteY202" fmla="*/ 293319 h 527124"/>
              <a:gd name="connsiteX203" fmla="*/ 148157 w 608203"/>
              <a:gd name="connsiteY203" fmla="*/ 288678 h 527124"/>
              <a:gd name="connsiteX204" fmla="*/ 152280 w 608203"/>
              <a:gd name="connsiteY204" fmla="*/ 287131 h 527124"/>
              <a:gd name="connsiteX205" fmla="*/ 114351 w 608203"/>
              <a:gd name="connsiteY205" fmla="*/ 287131 h 527124"/>
              <a:gd name="connsiteX206" fmla="*/ 118499 w 608203"/>
              <a:gd name="connsiteY206" fmla="*/ 288678 h 527124"/>
              <a:gd name="connsiteX207" fmla="*/ 120314 w 608203"/>
              <a:gd name="connsiteY207" fmla="*/ 293319 h 527124"/>
              <a:gd name="connsiteX208" fmla="*/ 120314 w 608203"/>
              <a:gd name="connsiteY208" fmla="*/ 307241 h 527124"/>
              <a:gd name="connsiteX209" fmla="*/ 118499 w 608203"/>
              <a:gd name="connsiteY209" fmla="*/ 311623 h 527124"/>
              <a:gd name="connsiteX210" fmla="*/ 114351 w 608203"/>
              <a:gd name="connsiteY210" fmla="*/ 313170 h 527124"/>
              <a:gd name="connsiteX211" fmla="*/ 110203 w 608203"/>
              <a:gd name="connsiteY211" fmla="*/ 311623 h 527124"/>
              <a:gd name="connsiteX212" fmla="*/ 108388 w 608203"/>
              <a:gd name="connsiteY212" fmla="*/ 307241 h 527124"/>
              <a:gd name="connsiteX213" fmla="*/ 108388 w 608203"/>
              <a:gd name="connsiteY213" fmla="*/ 293319 h 527124"/>
              <a:gd name="connsiteX214" fmla="*/ 110203 w 608203"/>
              <a:gd name="connsiteY214" fmla="*/ 288678 h 527124"/>
              <a:gd name="connsiteX215" fmla="*/ 114351 w 608203"/>
              <a:gd name="connsiteY215" fmla="*/ 287131 h 527124"/>
              <a:gd name="connsiteX216" fmla="*/ 76410 w 608203"/>
              <a:gd name="connsiteY216" fmla="*/ 287131 h 527124"/>
              <a:gd name="connsiteX217" fmla="*/ 80268 w 608203"/>
              <a:gd name="connsiteY217" fmla="*/ 288678 h 527124"/>
              <a:gd name="connsiteX218" fmla="*/ 82068 w 608203"/>
              <a:gd name="connsiteY218" fmla="*/ 293319 h 527124"/>
              <a:gd name="connsiteX219" fmla="*/ 82068 w 608203"/>
              <a:gd name="connsiteY219" fmla="*/ 307241 h 527124"/>
              <a:gd name="connsiteX220" fmla="*/ 80268 w 608203"/>
              <a:gd name="connsiteY220" fmla="*/ 311623 h 527124"/>
              <a:gd name="connsiteX221" fmla="*/ 76410 w 608203"/>
              <a:gd name="connsiteY221" fmla="*/ 313170 h 527124"/>
              <a:gd name="connsiteX222" fmla="*/ 72038 w 608203"/>
              <a:gd name="connsiteY222" fmla="*/ 311623 h 527124"/>
              <a:gd name="connsiteX223" fmla="*/ 70495 w 608203"/>
              <a:gd name="connsiteY223" fmla="*/ 307241 h 527124"/>
              <a:gd name="connsiteX224" fmla="*/ 70495 w 608203"/>
              <a:gd name="connsiteY224" fmla="*/ 293319 h 527124"/>
              <a:gd name="connsiteX225" fmla="*/ 72038 w 608203"/>
              <a:gd name="connsiteY225" fmla="*/ 288678 h 527124"/>
              <a:gd name="connsiteX226" fmla="*/ 76410 w 608203"/>
              <a:gd name="connsiteY226" fmla="*/ 287131 h 527124"/>
              <a:gd name="connsiteX227" fmla="*/ 38211 w 608203"/>
              <a:gd name="connsiteY227" fmla="*/ 287131 h 527124"/>
              <a:gd name="connsiteX228" fmla="*/ 42359 w 608203"/>
              <a:gd name="connsiteY228" fmla="*/ 288678 h 527124"/>
              <a:gd name="connsiteX229" fmla="*/ 44174 w 608203"/>
              <a:gd name="connsiteY229" fmla="*/ 293319 h 527124"/>
              <a:gd name="connsiteX230" fmla="*/ 44174 w 608203"/>
              <a:gd name="connsiteY230" fmla="*/ 307241 h 527124"/>
              <a:gd name="connsiteX231" fmla="*/ 42359 w 608203"/>
              <a:gd name="connsiteY231" fmla="*/ 311623 h 527124"/>
              <a:gd name="connsiteX232" fmla="*/ 38211 w 608203"/>
              <a:gd name="connsiteY232" fmla="*/ 313170 h 527124"/>
              <a:gd name="connsiteX233" fmla="*/ 34063 w 608203"/>
              <a:gd name="connsiteY233" fmla="*/ 311623 h 527124"/>
              <a:gd name="connsiteX234" fmla="*/ 32248 w 608203"/>
              <a:gd name="connsiteY234" fmla="*/ 307241 h 527124"/>
              <a:gd name="connsiteX235" fmla="*/ 32248 w 608203"/>
              <a:gd name="connsiteY235" fmla="*/ 293319 h 527124"/>
              <a:gd name="connsiteX236" fmla="*/ 34063 w 608203"/>
              <a:gd name="connsiteY236" fmla="*/ 288678 h 527124"/>
              <a:gd name="connsiteX237" fmla="*/ 38211 w 608203"/>
              <a:gd name="connsiteY237" fmla="*/ 287131 h 527124"/>
              <a:gd name="connsiteX238" fmla="*/ 184599 w 608203"/>
              <a:gd name="connsiteY238" fmla="*/ 247473 h 527124"/>
              <a:gd name="connsiteX239" fmla="*/ 188710 w 608203"/>
              <a:gd name="connsiteY239" fmla="*/ 255724 h 527124"/>
              <a:gd name="connsiteX240" fmla="*/ 188710 w 608203"/>
              <a:gd name="connsiteY240" fmla="*/ 262170 h 527124"/>
              <a:gd name="connsiteX241" fmla="*/ 190508 w 608203"/>
              <a:gd name="connsiteY241" fmla="*/ 263975 h 527124"/>
              <a:gd name="connsiteX242" fmla="*/ 192307 w 608203"/>
              <a:gd name="connsiteY242" fmla="*/ 262170 h 527124"/>
              <a:gd name="connsiteX243" fmla="*/ 192307 w 608203"/>
              <a:gd name="connsiteY243" fmla="*/ 261912 h 527124"/>
              <a:gd name="connsiteX244" fmla="*/ 194619 w 608203"/>
              <a:gd name="connsiteY244" fmla="*/ 265779 h 527124"/>
              <a:gd name="connsiteX245" fmla="*/ 194619 w 608203"/>
              <a:gd name="connsiteY245" fmla="*/ 266037 h 527124"/>
              <a:gd name="connsiteX246" fmla="*/ 190508 w 608203"/>
              <a:gd name="connsiteY246" fmla="*/ 267584 h 527124"/>
              <a:gd name="connsiteX247" fmla="*/ 186398 w 608203"/>
              <a:gd name="connsiteY247" fmla="*/ 266037 h 527124"/>
              <a:gd name="connsiteX248" fmla="*/ 184599 w 608203"/>
              <a:gd name="connsiteY248" fmla="*/ 261654 h 527124"/>
              <a:gd name="connsiteX249" fmla="*/ 184599 w 608203"/>
              <a:gd name="connsiteY249" fmla="*/ 247731 h 527124"/>
              <a:gd name="connsiteX250" fmla="*/ 184599 w 608203"/>
              <a:gd name="connsiteY250" fmla="*/ 247473 h 527124"/>
              <a:gd name="connsiteX251" fmla="*/ 569992 w 608203"/>
              <a:gd name="connsiteY251" fmla="*/ 245156 h 527124"/>
              <a:gd name="connsiteX252" fmla="*/ 568177 w 608203"/>
              <a:gd name="connsiteY252" fmla="*/ 246960 h 527124"/>
              <a:gd name="connsiteX253" fmla="*/ 568177 w 608203"/>
              <a:gd name="connsiteY253" fmla="*/ 262429 h 527124"/>
              <a:gd name="connsiteX254" fmla="*/ 569992 w 608203"/>
              <a:gd name="connsiteY254" fmla="*/ 263976 h 527124"/>
              <a:gd name="connsiteX255" fmla="*/ 571807 w 608203"/>
              <a:gd name="connsiteY255" fmla="*/ 262429 h 527124"/>
              <a:gd name="connsiteX256" fmla="*/ 571807 w 608203"/>
              <a:gd name="connsiteY256" fmla="*/ 246960 h 527124"/>
              <a:gd name="connsiteX257" fmla="*/ 569992 w 608203"/>
              <a:gd name="connsiteY257" fmla="*/ 245156 h 527124"/>
              <a:gd name="connsiteX258" fmla="*/ 493817 w 608203"/>
              <a:gd name="connsiteY258" fmla="*/ 245156 h 527124"/>
              <a:gd name="connsiteX259" fmla="*/ 492013 w 608203"/>
              <a:gd name="connsiteY259" fmla="*/ 246960 h 527124"/>
              <a:gd name="connsiteX260" fmla="*/ 492013 w 608203"/>
              <a:gd name="connsiteY260" fmla="*/ 262429 h 527124"/>
              <a:gd name="connsiteX261" fmla="*/ 493817 w 608203"/>
              <a:gd name="connsiteY261" fmla="*/ 263976 h 527124"/>
              <a:gd name="connsiteX262" fmla="*/ 495621 w 608203"/>
              <a:gd name="connsiteY262" fmla="*/ 262429 h 527124"/>
              <a:gd name="connsiteX263" fmla="*/ 495621 w 608203"/>
              <a:gd name="connsiteY263" fmla="*/ 246960 h 527124"/>
              <a:gd name="connsiteX264" fmla="*/ 493817 w 608203"/>
              <a:gd name="connsiteY264" fmla="*/ 245156 h 527124"/>
              <a:gd name="connsiteX265" fmla="*/ 455888 w 608203"/>
              <a:gd name="connsiteY265" fmla="*/ 245156 h 527124"/>
              <a:gd name="connsiteX266" fmla="*/ 454073 w 608203"/>
              <a:gd name="connsiteY266" fmla="*/ 246960 h 527124"/>
              <a:gd name="connsiteX267" fmla="*/ 454073 w 608203"/>
              <a:gd name="connsiteY267" fmla="*/ 262429 h 527124"/>
              <a:gd name="connsiteX268" fmla="*/ 455888 w 608203"/>
              <a:gd name="connsiteY268" fmla="*/ 263976 h 527124"/>
              <a:gd name="connsiteX269" fmla="*/ 457703 w 608203"/>
              <a:gd name="connsiteY269" fmla="*/ 262429 h 527124"/>
              <a:gd name="connsiteX270" fmla="*/ 457703 w 608203"/>
              <a:gd name="connsiteY270" fmla="*/ 246960 h 527124"/>
              <a:gd name="connsiteX271" fmla="*/ 455888 w 608203"/>
              <a:gd name="connsiteY271" fmla="*/ 245156 h 527124"/>
              <a:gd name="connsiteX272" fmla="*/ 152280 w 608203"/>
              <a:gd name="connsiteY272" fmla="*/ 245156 h 527124"/>
              <a:gd name="connsiteX273" fmla="*/ 150476 w 608203"/>
              <a:gd name="connsiteY273" fmla="*/ 246960 h 527124"/>
              <a:gd name="connsiteX274" fmla="*/ 150476 w 608203"/>
              <a:gd name="connsiteY274" fmla="*/ 262429 h 527124"/>
              <a:gd name="connsiteX275" fmla="*/ 152280 w 608203"/>
              <a:gd name="connsiteY275" fmla="*/ 263976 h 527124"/>
              <a:gd name="connsiteX276" fmla="*/ 154084 w 608203"/>
              <a:gd name="connsiteY276" fmla="*/ 262429 h 527124"/>
              <a:gd name="connsiteX277" fmla="*/ 154084 w 608203"/>
              <a:gd name="connsiteY277" fmla="*/ 246960 h 527124"/>
              <a:gd name="connsiteX278" fmla="*/ 152280 w 608203"/>
              <a:gd name="connsiteY278" fmla="*/ 245156 h 527124"/>
              <a:gd name="connsiteX279" fmla="*/ 114351 w 608203"/>
              <a:gd name="connsiteY279" fmla="*/ 245156 h 527124"/>
              <a:gd name="connsiteX280" fmla="*/ 112536 w 608203"/>
              <a:gd name="connsiteY280" fmla="*/ 246960 h 527124"/>
              <a:gd name="connsiteX281" fmla="*/ 112536 w 608203"/>
              <a:gd name="connsiteY281" fmla="*/ 262429 h 527124"/>
              <a:gd name="connsiteX282" fmla="*/ 114351 w 608203"/>
              <a:gd name="connsiteY282" fmla="*/ 263976 h 527124"/>
              <a:gd name="connsiteX283" fmla="*/ 116166 w 608203"/>
              <a:gd name="connsiteY283" fmla="*/ 262429 h 527124"/>
              <a:gd name="connsiteX284" fmla="*/ 116166 w 608203"/>
              <a:gd name="connsiteY284" fmla="*/ 246960 h 527124"/>
              <a:gd name="connsiteX285" fmla="*/ 114351 w 608203"/>
              <a:gd name="connsiteY285" fmla="*/ 245156 h 527124"/>
              <a:gd name="connsiteX286" fmla="*/ 38211 w 608203"/>
              <a:gd name="connsiteY286" fmla="*/ 245156 h 527124"/>
              <a:gd name="connsiteX287" fmla="*/ 36396 w 608203"/>
              <a:gd name="connsiteY287" fmla="*/ 246960 h 527124"/>
              <a:gd name="connsiteX288" fmla="*/ 36396 w 608203"/>
              <a:gd name="connsiteY288" fmla="*/ 262429 h 527124"/>
              <a:gd name="connsiteX289" fmla="*/ 38211 w 608203"/>
              <a:gd name="connsiteY289" fmla="*/ 263976 h 527124"/>
              <a:gd name="connsiteX290" fmla="*/ 40026 w 608203"/>
              <a:gd name="connsiteY290" fmla="*/ 262429 h 527124"/>
              <a:gd name="connsiteX291" fmla="*/ 40026 w 608203"/>
              <a:gd name="connsiteY291" fmla="*/ 246960 h 527124"/>
              <a:gd name="connsiteX292" fmla="*/ 38211 w 608203"/>
              <a:gd name="connsiteY292" fmla="*/ 245156 h 527124"/>
              <a:gd name="connsiteX293" fmla="*/ 569992 w 608203"/>
              <a:gd name="connsiteY293" fmla="*/ 241546 h 527124"/>
              <a:gd name="connsiteX294" fmla="*/ 574140 w 608203"/>
              <a:gd name="connsiteY294" fmla="*/ 243351 h 527124"/>
              <a:gd name="connsiteX295" fmla="*/ 575955 w 608203"/>
              <a:gd name="connsiteY295" fmla="*/ 247734 h 527124"/>
              <a:gd name="connsiteX296" fmla="*/ 575955 w 608203"/>
              <a:gd name="connsiteY296" fmla="*/ 261656 h 527124"/>
              <a:gd name="connsiteX297" fmla="*/ 574140 w 608203"/>
              <a:gd name="connsiteY297" fmla="*/ 266038 h 527124"/>
              <a:gd name="connsiteX298" fmla="*/ 569992 w 608203"/>
              <a:gd name="connsiteY298" fmla="*/ 267585 h 527124"/>
              <a:gd name="connsiteX299" fmla="*/ 565844 w 608203"/>
              <a:gd name="connsiteY299" fmla="*/ 266038 h 527124"/>
              <a:gd name="connsiteX300" fmla="*/ 564029 w 608203"/>
              <a:gd name="connsiteY300" fmla="*/ 261656 h 527124"/>
              <a:gd name="connsiteX301" fmla="*/ 564029 w 608203"/>
              <a:gd name="connsiteY301" fmla="*/ 247734 h 527124"/>
              <a:gd name="connsiteX302" fmla="*/ 565844 w 608203"/>
              <a:gd name="connsiteY302" fmla="*/ 243351 h 527124"/>
              <a:gd name="connsiteX303" fmla="*/ 569992 w 608203"/>
              <a:gd name="connsiteY303" fmla="*/ 241546 h 527124"/>
              <a:gd name="connsiteX304" fmla="*/ 529946 w 608203"/>
              <a:gd name="connsiteY304" fmla="*/ 241546 h 527124"/>
              <a:gd name="connsiteX305" fmla="*/ 534109 w 608203"/>
              <a:gd name="connsiteY305" fmla="*/ 241546 h 527124"/>
              <a:gd name="connsiteX306" fmla="*/ 534109 w 608203"/>
              <a:gd name="connsiteY306" fmla="*/ 267585 h 527124"/>
              <a:gd name="connsiteX307" fmla="*/ 529946 w 608203"/>
              <a:gd name="connsiteY307" fmla="*/ 267585 h 527124"/>
              <a:gd name="connsiteX308" fmla="*/ 493817 w 608203"/>
              <a:gd name="connsiteY308" fmla="*/ 241546 h 527124"/>
              <a:gd name="connsiteX309" fmla="*/ 497940 w 608203"/>
              <a:gd name="connsiteY309" fmla="*/ 243351 h 527124"/>
              <a:gd name="connsiteX310" fmla="*/ 499744 w 608203"/>
              <a:gd name="connsiteY310" fmla="*/ 247734 h 527124"/>
              <a:gd name="connsiteX311" fmla="*/ 499744 w 608203"/>
              <a:gd name="connsiteY311" fmla="*/ 261656 h 527124"/>
              <a:gd name="connsiteX312" fmla="*/ 497940 w 608203"/>
              <a:gd name="connsiteY312" fmla="*/ 266038 h 527124"/>
              <a:gd name="connsiteX313" fmla="*/ 493817 w 608203"/>
              <a:gd name="connsiteY313" fmla="*/ 267585 h 527124"/>
              <a:gd name="connsiteX314" fmla="*/ 489693 w 608203"/>
              <a:gd name="connsiteY314" fmla="*/ 266038 h 527124"/>
              <a:gd name="connsiteX315" fmla="*/ 487889 w 608203"/>
              <a:gd name="connsiteY315" fmla="*/ 261656 h 527124"/>
              <a:gd name="connsiteX316" fmla="*/ 487889 w 608203"/>
              <a:gd name="connsiteY316" fmla="*/ 247734 h 527124"/>
              <a:gd name="connsiteX317" fmla="*/ 489693 w 608203"/>
              <a:gd name="connsiteY317" fmla="*/ 243351 h 527124"/>
              <a:gd name="connsiteX318" fmla="*/ 493817 w 608203"/>
              <a:gd name="connsiteY318" fmla="*/ 241546 h 527124"/>
              <a:gd name="connsiteX319" fmla="*/ 455888 w 608203"/>
              <a:gd name="connsiteY319" fmla="*/ 241546 h 527124"/>
              <a:gd name="connsiteX320" fmla="*/ 460036 w 608203"/>
              <a:gd name="connsiteY320" fmla="*/ 243351 h 527124"/>
              <a:gd name="connsiteX321" fmla="*/ 461851 w 608203"/>
              <a:gd name="connsiteY321" fmla="*/ 247734 h 527124"/>
              <a:gd name="connsiteX322" fmla="*/ 461851 w 608203"/>
              <a:gd name="connsiteY322" fmla="*/ 261656 h 527124"/>
              <a:gd name="connsiteX323" fmla="*/ 460036 w 608203"/>
              <a:gd name="connsiteY323" fmla="*/ 266038 h 527124"/>
              <a:gd name="connsiteX324" fmla="*/ 455888 w 608203"/>
              <a:gd name="connsiteY324" fmla="*/ 267585 h 527124"/>
              <a:gd name="connsiteX325" fmla="*/ 451740 w 608203"/>
              <a:gd name="connsiteY325" fmla="*/ 266038 h 527124"/>
              <a:gd name="connsiteX326" fmla="*/ 449925 w 608203"/>
              <a:gd name="connsiteY326" fmla="*/ 261656 h 527124"/>
              <a:gd name="connsiteX327" fmla="*/ 449925 w 608203"/>
              <a:gd name="connsiteY327" fmla="*/ 247734 h 527124"/>
              <a:gd name="connsiteX328" fmla="*/ 451740 w 608203"/>
              <a:gd name="connsiteY328" fmla="*/ 243351 h 527124"/>
              <a:gd name="connsiteX329" fmla="*/ 455888 w 608203"/>
              <a:gd name="connsiteY329" fmla="*/ 241546 h 527124"/>
              <a:gd name="connsiteX330" fmla="*/ 152280 w 608203"/>
              <a:gd name="connsiteY330" fmla="*/ 241546 h 527124"/>
              <a:gd name="connsiteX331" fmla="*/ 156404 w 608203"/>
              <a:gd name="connsiteY331" fmla="*/ 243351 h 527124"/>
              <a:gd name="connsiteX332" fmla="*/ 158208 w 608203"/>
              <a:gd name="connsiteY332" fmla="*/ 247734 h 527124"/>
              <a:gd name="connsiteX333" fmla="*/ 158208 w 608203"/>
              <a:gd name="connsiteY333" fmla="*/ 261656 h 527124"/>
              <a:gd name="connsiteX334" fmla="*/ 156404 w 608203"/>
              <a:gd name="connsiteY334" fmla="*/ 266038 h 527124"/>
              <a:gd name="connsiteX335" fmla="*/ 152280 w 608203"/>
              <a:gd name="connsiteY335" fmla="*/ 267585 h 527124"/>
              <a:gd name="connsiteX336" fmla="*/ 148157 w 608203"/>
              <a:gd name="connsiteY336" fmla="*/ 266038 h 527124"/>
              <a:gd name="connsiteX337" fmla="*/ 146353 w 608203"/>
              <a:gd name="connsiteY337" fmla="*/ 261656 h 527124"/>
              <a:gd name="connsiteX338" fmla="*/ 146353 w 608203"/>
              <a:gd name="connsiteY338" fmla="*/ 247734 h 527124"/>
              <a:gd name="connsiteX339" fmla="*/ 148157 w 608203"/>
              <a:gd name="connsiteY339" fmla="*/ 243351 h 527124"/>
              <a:gd name="connsiteX340" fmla="*/ 152280 w 608203"/>
              <a:gd name="connsiteY340" fmla="*/ 241546 h 527124"/>
              <a:gd name="connsiteX341" fmla="*/ 114351 w 608203"/>
              <a:gd name="connsiteY341" fmla="*/ 241546 h 527124"/>
              <a:gd name="connsiteX342" fmla="*/ 118499 w 608203"/>
              <a:gd name="connsiteY342" fmla="*/ 243351 h 527124"/>
              <a:gd name="connsiteX343" fmla="*/ 120314 w 608203"/>
              <a:gd name="connsiteY343" fmla="*/ 247734 h 527124"/>
              <a:gd name="connsiteX344" fmla="*/ 120314 w 608203"/>
              <a:gd name="connsiteY344" fmla="*/ 261656 h 527124"/>
              <a:gd name="connsiteX345" fmla="*/ 118499 w 608203"/>
              <a:gd name="connsiteY345" fmla="*/ 266038 h 527124"/>
              <a:gd name="connsiteX346" fmla="*/ 114351 w 608203"/>
              <a:gd name="connsiteY346" fmla="*/ 267585 h 527124"/>
              <a:gd name="connsiteX347" fmla="*/ 110203 w 608203"/>
              <a:gd name="connsiteY347" fmla="*/ 266038 h 527124"/>
              <a:gd name="connsiteX348" fmla="*/ 108388 w 608203"/>
              <a:gd name="connsiteY348" fmla="*/ 261656 h 527124"/>
              <a:gd name="connsiteX349" fmla="*/ 108388 w 608203"/>
              <a:gd name="connsiteY349" fmla="*/ 247734 h 527124"/>
              <a:gd name="connsiteX350" fmla="*/ 110203 w 608203"/>
              <a:gd name="connsiteY350" fmla="*/ 243351 h 527124"/>
              <a:gd name="connsiteX351" fmla="*/ 114351 w 608203"/>
              <a:gd name="connsiteY351" fmla="*/ 241546 h 527124"/>
              <a:gd name="connsiteX352" fmla="*/ 74094 w 608203"/>
              <a:gd name="connsiteY352" fmla="*/ 241546 h 527124"/>
              <a:gd name="connsiteX353" fmla="*/ 78187 w 608203"/>
              <a:gd name="connsiteY353" fmla="*/ 241546 h 527124"/>
              <a:gd name="connsiteX354" fmla="*/ 78187 w 608203"/>
              <a:gd name="connsiteY354" fmla="*/ 267585 h 527124"/>
              <a:gd name="connsiteX355" fmla="*/ 74094 w 608203"/>
              <a:gd name="connsiteY355" fmla="*/ 267585 h 527124"/>
              <a:gd name="connsiteX356" fmla="*/ 38211 w 608203"/>
              <a:gd name="connsiteY356" fmla="*/ 241546 h 527124"/>
              <a:gd name="connsiteX357" fmla="*/ 42359 w 608203"/>
              <a:gd name="connsiteY357" fmla="*/ 243351 h 527124"/>
              <a:gd name="connsiteX358" fmla="*/ 44174 w 608203"/>
              <a:gd name="connsiteY358" fmla="*/ 247734 h 527124"/>
              <a:gd name="connsiteX359" fmla="*/ 44174 w 608203"/>
              <a:gd name="connsiteY359" fmla="*/ 261656 h 527124"/>
              <a:gd name="connsiteX360" fmla="*/ 42359 w 608203"/>
              <a:gd name="connsiteY360" fmla="*/ 266038 h 527124"/>
              <a:gd name="connsiteX361" fmla="*/ 38211 w 608203"/>
              <a:gd name="connsiteY361" fmla="*/ 267585 h 527124"/>
              <a:gd name="connsiteX362" fmla="*/ 34063 w 608203"/>
              <a:gd name="connsiteY362" fmla="*/ 266038 h 527124"/>
              <a:gd name="connsiteX363" fmla="*/ 32248 w 608203"/>
              <a:gd name="connsiteY363" fmla="*/ 261656 h 527124"/>
              <a:gd name="connsiteX364" fmla="*/ 32248 w 608203"/>
              <a:gd name="connsiteY364" fmla="*/ 247734 h 527124"/>
              <a:gd name="connsiteX365" fmla="*/ 34063 w 608203"/>
              <a:gd name="connsiteY365" fmla="*/ 243351 h 527124"/>
              <a:gd name="connsiteX366" fmla="*/ 38211 w 608203"/>
              <a:gd name="connsiteY366" fmla="*/ 241546 h 527124"/>
              <a:gd name="connsiteX367" fmla="*/ 532028 w 608203"/>
              <a:gd name="connsiteY367" fmla="*/ 200297 h 527124"/>
              <a:gd name="connsiteX368" fmla="*/ 530213 w 608203"/>
              <a:gd name="connsiteY368" fmla="*/ 202099 h 527124"/>
              <a:gd name="connsiteX369" fmla="*/ 530213 w 608203"/>
              <a:gd name="connsiteY369" fmla="*/ 217553 h 527124"/>
              <a:gd name="connsiteX370" fmla="*/ 532028 w 608203"/>
              <a:gd name="connsiteY370" fmla="*/ 219356 h 527124"/>
              <a:gd name="connsiteX371" fmla="*/ 533843 w 608203"/>
              <a:gd name="connsiteY371" fmla="*/ 217553 h 527124"/>
              <a:gd name="connsiteX372" fmla="*/ 533843 w 608203"/>
              <a:gd name="connsiteY372" fmla="*/ 202099 h 527124"/>
              <a:gd name="connsiteX373" fmla="*/ 532028 w 608203"/>
              <a:gd name="connsiteY373" fmla="*/ 200297 h 527124"/>
              <a:gd name="connsiteX374" fmla="*/ 76410 w 608203"/>
              <a:gd name="connsiteY374" fmla="*/ 200297 h 527124"/>
              <a:gd name="connsiteX375" fmla="*/ 74610 w 608203"/>
              <a:gd name="connsiteY375" fmla="*/ 202099 h 527124"/>
              <a:gd name="connsiteX376" fmla="*/ 74610 w 608203"/>
              <a:gd name="connsiteY376" fmla="*/ 217553 h 527124"/>
              <a:gd name="connsiteX377" fmla="*/ 76410 w 608203"/>
              <a:gd name="connsiteY377" fmla="*/ 219356 h 527124"/>
              <a:gd name="connsiteX378" fmla="*/ 77953 w 608203"/>
              <a:gd name="connsiteY378" fmla="*/ 217553 h 527124"/>
              <a:gd name="connsiteX379" fmla="*/ 77953 w 608203"/>
              <a:gd name="connsiteY379" fmla="*/ 202099 h 527124"/>
              <a:gd name="connsiteX380" fmla="*/ 76410 w 608203"/>
              <a:gd name="connsiteY380" fmla="*/ 200297 h 527124"/>
              <a:gd name="connsiteX381" fmla="*/ 567910 w 608203"/>
              <a:gd name="connsiteY381" fmla="*/ 196948 h 527124"/>
              <a:gd name="connsiteX382" fmla="*/ 572073 w 608203"/>
              <a:gd name="connsiteY382" fmla="*/ 196948 h 527124"/>
              <a:gd name="connsiteX383" fmla="*/ 572073 w 608203"/>
              <a:gd name="connsiteY383" fmla="*/ 222704 h 527124"/>
              <a:gd name="connsiteX384" fmla="*/ 567910 w 608203"/>
              <a:gd name="connsiteY384" fmla="*/ 222704 h 527124"/>
              <a:gd name="connsiteX385" fmla="*/ 532028 w 608203"/>
              <a:gd name="connsiteY385" fmla="*/ 196948 h 527124"/>
              <a:gd name="connsiteX386" fmla="*/ 536176 w 608203"/>
              <a:gd name="connsiteY386" fmla="*/ 198494 h 527124"/>
              <a:gd name="connsiteX387" fmla="*/ 537991 w 608203"/>
              <a:gd name="connsiteY387" fmla="*/ 202872 h 527124"/>
              <a:gd name="connsiteX388" fmla="*/ 537991 w 608203"/>
              <a:gd name="connsiteY388" fmla="*/ 216780 h 527124"/>
              <a:gd name="connsiteX389" fmla="*/ 536176 w 608203"/>
              <a:gd name="connsiteY389" fmla="*/ 221159 h 527124"/>
              <a:gd name="connsiteX390" fmla="*/ 532028 w 608203"/>
              <a:gd name="connsiteY390" fmla="*/ 222704 h 527124"/>
              <a:gd name="connsiteX391" fmla="*/ 527880 w 608203"/>
              <a:gd name="connsiteY391" fmla="*/ 221159 h 527124"/>
              <a:gd name="connsiteX392" fmla="*/ 526065 w 608203"/>
              <a:gd name="connsiteY392" fmla="*/ 216780 h 527124"/>
              <a:gd name="connsiteX393" fmla="*/ 526065 w 608203"/>
              <a:gd name="connsiteY393" fmla="*/ 202872 h 527124"/>
              <a:gd name="connsiteX394" fmla="*/ 527880 w 608203"/>
              <a:gd name="connsiteY394" fmla="*/ 198494 h 527124"/>
              <a:gd name="connsiteX395" fmla="*/ 532028 w 608203"/>
              <a:gd name="connsiteY395" fmla="*/ 196948 h 527124"/>
              <a:gd name="connsiteX396" fmla="*/ 491770 w 608203"/>
              <a:gd name="connsiteY396" fmla="*/ 196948 h 527124"/>
              <a:gd name="connsiteX397" fmla="*/ 495863 w 608203"/>
              <a:gd name="connsiteY397" fmla="*/ 196948 h 527124"/>
              <a:gd name="connsiteX398" fmla="*/ 495863 w 608203"/>
              <a:gd name="connsiteY398" fmla="*/ 222704 h 527124"/>
              <a:gd name="connsiteX399" fmla="*/ 491770 w 608203"/>
              <a:gd name="connsiteY399" fmla="*/ 222704 h 527124"/>
              <a:gd name="connsiteX400" fmla="*/ 453806 w 608203"/>
              <a:gd name="connsiteY400" fmla="*/ 196948 h 527124"/>
              <a:gd name="connsiteX401" fmla="*/ 457969 w 608203"/>
              <a:gd name="connsiteY401" fmla="*/ 196948 h 527124"/>
              <a:gd name="connsiteX402" fmla="*/ 457969 w 608203"/>
              <a:gd name="connsiteY402" fmla="*/ 222704 h 527124"/>
              <a:gd name="connsiteX403" fmla="*/ 453806 w 608203"/>
              <a:gd name="connsiteY403" fmla="*/ 222704 h 527124"/>
              <a:gd name="connsiteX404" fmla="*/ 150234 w 608203"/>
              <a:gd name="connsiteY404" fmla="*/ 196948 h 527124"/>
              <a:gd name="connsiteX405" fmla="*/ 154397 w 608203"/>
              <a:gd name="connsiteY405" fmla="*/ 196948 h 527124"/>
              <a:gd name="connsiteX406" fmla="*/ 154397 w 608203"/>
              <a:gd name="connsiteY406" fmla="*/ 222704 h 527124"/>
              <a:gd name="connsiteX407" fmla="*/ 150234 w 608203"/>
              <a:gd name="connsiteY407" fmla="*/ 222704 h 527124"/>
              <a:gd name="connsiteX408" fmla="*/ 112270 w 608203"/>
              <a:gd name="connsiteY408" fmla="*/ 196948 h 527124"/>
              <a:gd name="connsiteX409" fmla="*/ 116433 w 608203"/>
              <a:gd name="connsiteY409" fmla="*/ 196948 h 527124"/>
              <a:gd name="connsiteX410" fmla="*/ 116433 w 608203"/>
              <a:gd name="connsiteY410" fmla="*/ 222704 h 527124"/>
              <a:gd name="connsiteX411" fmla="*/ 112270 w 608203"/>
              <a:gd name="connsiteY411" fmla="*/ 222704 h 527124"/>
              <a:gd name="connsiteX412" fmla="*/ 76410 w 608203"/>
              <a:gd name="connsiteY412" fmla="*/ 196948 h 527124"/>
              <a:gd name="connsiteX413" fmla="*/ 80268 w 608203"/>
              <a:gd name="connsiteY413" fmla="*/ 198494 h 527124"/>
              <a:gd name="connsiteX414" fmla="*/ 82068 w 608203"/>
              <a:gd name="connsiteY414" fmla="*/ 202872 h 527124"/>
              <a:gd name="connsiteX415" fmla="*/ 82068 w 608203"/>
              <a:gd name="connsiteY415" fmla="*/ 216780 h 527124"/>
              <a:gd name="connsiteX416" fmla="*/ 80268 w 608203"/>
              <a:gd name="connsiteY416" fmla="*/ 221159 h 527124"/>
              <a:gd name="connsiteX417" fmla="*/ 76410 w 608203"/>
              <a:gd name="connsiteY417" fmla="*/ 222704 h 527124"/>
              <a:gd name="connsiteX418" fmla="*/ 72038 w 608203"/>
              <a:gd name="connsiteY418" fmla="*/ 221159 h 527124"/>
              <a:gd name="connsiteX419" fmla="*/ 70495 w 608203"/>
              <a:gd name="connsiteY419" fmla="*/ 216780 h 527124"/>
              <a:gd name="connsiteX420" fmla="*/ 70495 w 608203"/>
              <a:gd name="connsiteY420" fmla="*/ 202872 h 527124"/>
              <a:gd name="connsiteX421" fmla="*/ 72038 w 608203"/>
              <a:gd name="connsiteY421" fmla="*/ 198494 h 527124"/>
              <a:gd name="connsiteX422" fmla="*/ 76410 w 608203"/>
              <a:gd name="connsiteY422" fmla="*/ 196948 h 527124"/>
              <a:gd name="connsiteX423" fmla="*/ 36129 w 608203"/>
              <a:gd name="connsiteY423" fmla="*/ 196948 h 527124"/>
              <a:gd name="connsiteX424" fmla="*/ 40292 w 608203"/>
              <a:gd name="connsiteY424" fmla="*/ 196948 h 527124"/>
              <a:gd name="connsiteX425" fmla="*/ 40292 w 608203"/>
              <a:gd name="connsiteY425" fmla="*/ 222704 h 527124"/>
              <a:gd name="connsiteX426" fmla="*/ 36129 w 608203"/>
              <a:gd name="connsiteY426" fmla="*/ 222704 h 527124"/>
              <a:gd name="connsiteX427" fmla="*/ 569992 w 608203"/>
              <a:gd name="connsiteY427" fmla="*/ 154641 h 527124"/>
              <a:gd name="connsiteX428" fmla="*/ 568177 w 608203"/>
              <a:gd name="connsiteY428" fmla="*/ 156443 h 527124"/>
              <a:gd name="connsiteX429" fmla="*/ 568177 w 608203"/>
              <a:gd name="connsiteY429" fmla="*/ 171897 h 527124"/>
              <a:gd name="connsiteX430" fmla="*/ 569992 w 608203"/>
              <a:gd name="connsiteY430" fmla="*/ 173700 h 527124"/>
              <a:gd name="connsiteX431" fmla="*/ 571807 w 608203"/>
              <a:gd name="connsiteY431" fmla="*/ 171897 h 527124"/>
              <a:gd name="connsiteX432" fmla="*/ 571807 w 608203"/>
              <a:gd name="connsiteY432" fmla="*/ 156443 h 527124"/>
              <a:gd name="connsiteX433" fmla="*/ 569992 w 608203"/>
              <a:gd name="connsiteY433" fmla="*/ 154641 h 527124"/>
              <a:gd name="connsiteX434" fmla="*/ 532028 w 608203"/>
              <a:gd name="connsiteY434" fmla="*/ 154641 h 527124"/>
              <a:gd name="connsiteX435" fmla="*/ 530213 w 608203"/>
              <a:gd name="connsiteY435" fmla="*/ 156443 h 527124"/>
              <a:gd name="connsiteX436" fmla="*/ 530213 w 608203"/>
              <a:gd name="connsiteY436" fmla="*/ 171897 h 527124"/>
              <a:gd name="connsiteX437" fmla="*/ 532028 w 608203"/>
              <a:gd name="connsiteY437" fmla="*/ 173700 h 527124"/>
              <a:gd name="connsiteX438" fmla="*/ 533843 w 608203"/>
              <a:gd name="connsiteY438" fmla="*/ 171897 h 527124"/>
              <a:gd name="connsiteX439" fmla="*/ 533843 w 608203"/>
              <a:gd name="connsiteY439" fmla="*/ 156443 h 527124"/>
              <a:gd name="connsiteX440" fmla="*/ 532028 w 608203"/>
              <a:gd name="connsiteY440" fmla="*/ 154641 h 527124"/>
              <a:gd name="connsiteX441" fmla="*/ 493817 w 608203"/>
              <a:gd name="connsiteY441" fmla="*/ 154641 h 527124"/>
              <a:gd name="connsiteX442" fmla="*/ 492013 w 608203"/>
              <a:gd name="connsiteY442" fmla="*/ 156443 h 527124"/>
              <a:gd name="connsiteX443" fmla="*/ 492013 w 608203"/>
              <a:gd name="connsiteY443" fmla="*/ 171897 h 527124"/>
              <a:gd name="connsiteX444" fmla="*/ 493817 w 608203"/>
              <a:gd name="connsiteY444" fmla="*/ 173700 h 527124"/>
              <a:gd name="connsiteX445" fmla="*/ 495621 w 608203"/>
              <a:gd name="connsiteY445" fmla="*/ 171897 h 527124"/>
              <a:gd name="connsiteX446" fmla="*/ 495621 w 608203"/>
              <a:gd name="connsiteY446" fmla="*/ 156443 h 527124"/>
              <a:gd name="connsiteX447" fmla="*/ 493817 w 608203"/>
              <a:gd name="connsiteY447" fmla="*/ 154641 h 527124"/>
              <a:gd name="connsiteX448" fmla="*/ 455888 w 608203"/>
              <a:gd name="connsiteY448" fmla="*/ 154641 h 527124"/>
              <a:gd name="connsiteX449" fmla="*/ 454073 w 608203"/>
              <a:gd name="connsiteY449" fmla="*/ 156443 h 527124"/>
              <a:gd name="connsiteX450" fmla="*/ 454073 w 608203"/>
              <a:gd name="connsiteY450" fmla="*/ 171897 h 527124"/>
              <a:gd name="connsiteX451" fmla="*/ 455888 w 608203"/>
              <a:gd name="connsiteY451" fmla="*/ 173700 h 527124"/>
              <a:gd name="connsiteX452" fmla="*/ 457703 w 608203"/>
              <a:gd name="connsiteY452" fmla="*/ 171897 h 527124"/>
              <a:gd name="connsiteX453" fmla="*/ 457703 w 608203"/>
              <a:gd name="connsiteY453" fmla="*/ 156443 h 527124"/>
              <a:gd name="connsiteX454" fmla="*/ 455888 w 608203"/>
              <a:gd name="connsiteY454" fmla="*/ 154641 h 527124"/>
              <a:gd name="connsiteX455" fmla="*/ 114351 w 608203"/>
              <a:gd name="connsiteY455" fmla="*/ 154641 h 527124"/>
              <a:gd name="connsiteX456" fmla="*/ 112536 w 608203"/>
              <a:gd name="connsiteY456" fmla="*/ 156443 h 527124"/>
              <a:gd name="connsiteX457" fmla="*/ 112536 w 608203"/>
              <a:gd name="connsiteY457" fmla="*/ 171897 h 527124"/>
              <a:gd name="connsiteX458" fmla="*/ 114351 w 608203"/>
              <a:gd name="connsiteY458" fmla="*/ 173700 h 527124"/>
              <a:gd name="connsiteX459" fmla="*/ 116166 w 608203"/>
              <a:gd name="connsiteY459" fmla="*/ 171897 h 527124"/>
              <a:gd name="connsiteX460" fmla="*/ 116166 w 608203"/>
              <a:gd name="connsiteY460" fmla="*/ 156443 h 527124"/>
              <a:gd name="connsiteX461" fmla="*/ 114351 w 608203"/>
              <a:gd name="connsiteY461" fmla="*/ 154641 h 527124"/>
              <a:gd name="connsiteX462" fmla="*/ 76410 w 608203"/>
              <a:gd name="connsiteY462" fmla="*/ 154641 h 527124"/>
              <a:gd name="connsiteX463" fmla="*/ 74610 w 608203"/>
              <a:gd name="connsiteY463" fmla="*/ 156443 h 527124"/>
              <a:gd name="connsiteX464" fmla="*/ 74610 w 608203"/>
              <a:gd name="connsiteY464" fmla="*/ 171897 h 527124"/>
              <a:gd name="connsiteX465" fmla="*/ 76410 w 608203"/>
              <a:gd name="connsiteY465" fmla="*/ 173700 h 527124"/>
              <a:gd name="connsiteX466" fmla="*/ 77953 w 608203"/>
              <a:gd name="connsiteY466" fmla="*/ 171897 h 527124"/>
              <a:gd name="connsiteX467" fmla="*/ 77953 w 608203"/>
              <a:gd name="connsiteY467" fmla="*/ 156443 h 527124"/>
              <a:gd name="connsiteX468" fmla="*/ 76410 w 608203"/>
              <a:gd name="connsiteY468" fmla="*/ 154641 h 527124"/>
              <a:gd name="connsiteX469" fmla="*/ 38211 w 608203"/>
              <a:gd name="connsiteY469" fmla="*/ 154641 h 527124"/>
              <a:gd name="connsiteX470" fmla="*/ 36396 w 608203"/>
              <a:gd name="connsiteY470" fmla="*/ 156443 h 527124"/>
              <a:gd name="connsiteX471" fmla="*/ 36396 w 608203"/>
              <a:gd name="connsiteY471" fmla="*/ 171897 h 527124"/>
              <a:gd name="connsiteX472" fmla="*/ 38211 w 608203"/>
              <a:gd name="connsiteY472" fmla="*/ 173700 h 527124"/>
              <a:gd name="connsiteX473" fmla="*/ 40026 w 608203"/>
              <a:gd name="connsiteY473" fmla="*/ 171897 h 527124"/>
              <a:gd name="connsiteX474" fmla="*/ 40026 w 608203"/>
              <a:gd name="connsiteY474" fmla="*/ 156443 h 527124"/>
              <a:gd name="connsiteX475" fmla="*/ 38211 w 608203"/>
              <a:gd name="connsiteY475" fmla="*/ 154641 h 527124"/>
              <a:gd name="connsiteX476" fmla="*/ 569992 w 608203"/>
              <a:gd name="connsiteY476" fmla="*/ 151292 h 527124"/>
              <a:gd name="connsiteX477" fmla="*/ 574140 w 608203"/>
              <a:gd name="connsiteY477" fmla="*/ 152838 h 527124"/>
              <a:gd name="connsiteX478" fmla="*/ 575955 w 608203"/>
              <a:gd name="connsiteY478" fmla="*/ 157216 h 527124"/>
              <a:gd name="connsiteX479" fmla="*/ 575955 w 608203"/>
              <a:gd name="connsiteY479" fmla="*/ 171124 h 527124"/>
              <a:gd name="connsiteX480" fmla="*/ 574140 w 608203"/>
              <a:gd name="connsiteY480" fmla="*/ 175503 h 527124"/>
              <a:gd name="connsiteX481" fmla="*/ 569992 w 608203"/>
              <a:gd name="connsiteY481" fmla="*/ 177048 h 527124"/>
              <a:gd name="connsiteX482" fmla="*/ 565844 w 608203"/>
              <a:gd name="connsiteY482" fmla="*/ 175503 h 527124"/>
              <a:gd name="connsiteX483" fmla="*/ 564029 w 608203"/>
              <a:gd name="connsiteY483" fmla="*/ 171124 h 527124"/>
              <a:gd name="connsiteX484" fmla="*/ 564029 w 608203"/>
              <a:gd name="connsiteY484" fmla="*/ 157216 h 527124"/>
              <a:gd name="connsiteX485" fmla="*/ 565844 w 608203"/>
              <a:gd name="connsiteY485" fmla="*/ 152838 h 527124"/>
              <a:gd name="connsiteX486" fmla="*/ 569992 w 608203"/>
              <a:gd name="connsiteY486" fmla="*/ 151292 h 527124"/>
              <a:gd name="connsiteX487" fmla="*/ 532028 w 608203"/>
              <a:gd name="connsiteY487" fmla="*/ 151292 h 527124"/>
              <a:gd name="connsiteX488" fmla="*/ 536176 w 608203"/>
              <a:gd name="connsiteY488" fmla="*/ 152838 h 527124"/>
              <a:gd name="connsiteX489" fmla="*/ 537991 w 608203"/>
              <a:gd name="connsiteY489" fmla="*/ 157216 h 527124"/>
              <a:gd name="connsiteX490" fmla="*/ 537991 w 608203"/>
              <a:gd name="connsiteY490" fmla="*/ 171124 h 527124"/>
              <a:gd name="connsiteX491" fmla="*/ 536176 w 608203"/>
              <a:gd name="connsiteY491" fmla="*/ 175503 h 527124"/>
              <a:gd name="connsiteX492" fmla="*/ 532028 w 608203"/>
              <a:gd name="connsiteY492" fmla="*/ 177048 h 527124"/>
              <a:gd name="connsiteX493" fmla="*/ 527880 w 608203"/>
              <a:gd name="connsiteY493" fmla="*/ 175503 h 527124"/>
              <a:gd name="connsiteX494" fmla="*/ 526065 w 608203"/>
              <a:gd name="connsiteY494" fmla="*/ 171124 h 527124"/>
              <a:gd name="connsiteX495" fmla="*/ 526065 w 608203"/>
              <a:gd name="connsiteY495" fmla="*/ 157216 h 527124"/>
              <a:gd name="connsiteX496" fmla="*/ 527880 w 608203"/>
              <a:gd name="connsiteY496" fmla="*/ 152838 h 527124"/>
              <a:gd name="connsiteX497" fmla="*/ 532028 w 608203"/>
              <a:gd name="connsiteY497" fmla="*/ 151292 h 527124"/>
              <a:gd name="connsiteX498" fmla="*/ 493817 w 608203"/>
              <a:gd name="connsiteY498" fmla="*/ 151292 h 527124"/>
              <a:gd name="connsiteX499" fmla="*/ 497940 w 608203"/>
              <a:gd name="connsiteY499" fmla="*/ 152838 h 527124"/>
              <a:gd name="connsiteX500" fmla="*/ 499744 w 608203"/>
              <a:gd name="connsiteY500" fmla="*/ 157216 h 527124"/>
              <a:gd name="connsiteX501" fmla="*/ 499744 w 608203"/>
              <a:gd name="connsiteY501" fmla="*/ 171124 h 527124"/>
              <a:gd name="connsiteX502" fmla="*/ 497940 w 608203"/>
              <a:gd name="connsiteY502" fmla="*/ 175503 h 527124"/>
              <a:gd name="connsiteX503" fmla="*/ 493817 w 608203"/>
              <a:gd name="connsiteY503" fmla="*/ 177048 h 527124"/>
              <a:gd name="connsiteX504" fmla="*/ 489693 w 608203"/>
              <a:gd name="connsiteY504" fmla="*/ 175503 h 527124"/>
              <a:gd name="connsiteX505" fmla="*/ 487889 w 608203"/>
              <a:gd name="connsiteY505" fmla="*/ 171124 h 527124"/>
              <a:gd name="connsiteX506" fmla="*/ 487889 w 608203"/>
              <a:gd name="connsiteY506" fmla="*/ 157216 h 527124"/>
              <a:gd name="connsiteX507" fmla="*/ 489693 w 608203"/>
              <a:gd name="connsiteY507" fmla="*/ 152838 h 527124"/>
              <a:gd name="connsiteX508" fmla="*/ 493817 w 608203"/>
              <a:gd name="connsiteY508" fmla="*/ 151292 h 527124"/>
              <a:gd name="connsiteX509" fmla="*/ 455888 w 608203"/>
              <a:gd name="connsiteY509" fmla="*/ 151292 h 527124"/>
              <a:gd name="connsiteX510" fmla="*/ 460036 w 608203"/>
              <a:gd name="connsiteY510" fmla="*/ 152838 h 527124"/>
              <a:gd name="connsiteX511" fmla="*/ 461851 w 608203"/>
              <a:gd name="connsiteY511" fmla="*/ 157216 h 527124"/>
              <a:gd name="connsiteX512" fmla="*/ 461851 w 608203"/>
              <a:gd name="connsiteY512" fmla="*/ 171124 h 527124"/>
              <a:gd name="connsiteX513" fmla="*/ 460036 w 608203"/>
              <a:gd name="connsiteY513" fmla="*/ 175503 h 527124"/>
              <a:gd name="connsiteX514" fmla="*/ 455888 w 608203"/>
              <a:gd name="connsiteY514" fmla="*/ 177048 h 527124"/>
              <a:gd name="connsiteX515" fmla="*/ 451740 w 608203"/>
              <a:gd name="connsiteY515" fmla="*/ 175503 h 527124"/>
              <a:gd name="connsiteX516" fmla="*/ 449925 w 608203"/>
              <a:gd name="connsiteY516" fmla="*/ 171124 h 527124"/>
              <a:gd name="connsiteX517" fmla="*/ 449925 w 608203"/>
              <a:gd name="connsiteY517" fmla="*/ 157216 h 527124"/>
              <a:gd name="connsiteX518" fmla="*/ 451740 w 608203"/>
              <a:gd name="connsiteY518" fmla="*/ 152838 h 527124"/>
              <a:gd name="connsiteX519" fmla="*/ 455888 w 608203"/>
              <a:gd name="connsiteY519" fmla="*/ 151292 h 527124"/>
              <a:gd name="connsiteX520" fmla="*/ 152323 w 608203"/>
              <a:gd name="connsiteY520" fmla="*/ 151292 h 527124"/>
              <a:gd name="connsiteX521" fmla="*/ 153621 w 608203"/>
              <a:gd name="connsiteY521" fmla="*/ 151550 h 527124"/>
              <a:gd name="connsiteX522" fmla="*/ 153102 w 608203"/>
              <a:gd name="connsiteY522" fmla="*/ 155421 h 527124"/>
              <a:gd name="connsiteX523" fmla="*/ 152323 w 608203"/>
              <a:gd name="connsiteY523" fmla="*/ 154647 h 527124"/>
              <a:gd name="connsiteX524" fmla="*/ 150506 w 608203"/>
              <a:gd name="connsiteY524" fmla="*/ 156453 h 527124"/>
              <a:gd name="connsiteX525" fmla="*/ 150506 w 608203"/>
              <a:gd name="connsiteY525" fmla="*/ 171935 h 527124"/>
              <a:gd name="connsiteX526" fmla="*/ 151804 w 608203"/>
              <a:gd name="connsiteY526" fmla="*/ 172967 h 527124"/>
              <a:gd name="connsiteX527" fmla="*/ 151804 w 608203"/>
              <a:gd name="connsiteY527" fmla="*/ 176837 h 527124"/>
              <a:gd name="connsiteX528" fmla="*/ 148170 w 608203"/>
              <a:gd name="connsiteY528" fmla="*/ 175547 h 527124"/>
              <a:gd name="connsiteX529" fmla="*/ 146353 w 608203"/>
              <a:gd name="connsiteY529" fmla="*/ 171161 h 527124"/>
              <a:gd name="connsiteX530" fmla="*/ 146353 w 608203"/>
              <a:gd name="connsiteY530" fmla="*/ 157227 h 527124"/>
              <a:gd name="connsiteX531" fmla="*/ 148170 w 608203"/>
              <a:gd name="connsiteY531" fmla="*/ 152840 h 527124"/>
              <a:gd name="connsiteX532" fmla="*/ 152323 w 608203"/>
              <a:gd name="connsiteY532" fmla="*/ 151292 h 527124"/>
              <a:gd name="connsiteX533" fmla="*/ 114351 w 608203"/>
              <a:gd name="connsiteY533" fmla="*/ 151292 h 527124"/>
              <a:gd name="connsiteX534" fmla="*/ 118499 w 608203"/>
              <a:gd name="connsiteY534" fmla="*/ 152838 h 527124"/>
              <a:gd name="connsiteX535" fmla="*/ 120314 w 608203"/>
              <a:gd name="connsiteY535" fmla="*/ 157216 h 527124"/>
              <a:gd name="connsiteX536" fmla="*/ 120314 w 608203"/>
              <a:gd name="connsiteY536" fmla="*/ 171124 h 527124"/>
              <a:gd name="connsiteX537" fmla="*/ 118499 w 608203"/>
              <a:gd name="connsiteY537" fmla="*/ 175503 h 527124"/>
              <a:gd name="connsiteX538" fmla="*/ 114351 w 608203"/>
              <a:gd name="connsiteY538" fmla="*/ 177048 h 527124"/>
              <a:gd name="connsiteX539" fmla="*/ 110203 w 608203"/>
              <a:gd name="connsiteY539" fmla="*/ 175503 h 527124"/>
              <a:gd name="connsiteX540" fmla="*/ 108388 w 608203"/>
              <a:gd name="connsiteY540" fmla="*/ 171124 h 527124"/>
              <a:gd name="connsiteX541" fmla="*/ 108388 w 608203"/>
              <a:gd name="connsiteY541" fmla="*/ 157216 h 527124"/>
              <a:gd name="connsiteX542" fmla="*/ 110203 w 608203"/>
              <a:gd name="connsiteY542" fmla="*/ 152838 h 527124"/>
              <a:gd name="connsiteX543" fmla="*/ 114351 w 608203"/>
              <a:gd name="connsiteY543" fmla="*/ 151292 h 527124"/>
              <a:gd name="connsiteX544" fmla="*/ 76410 w 608203"/>
              <a:gd name="connsiteY544" fmla="*/ 151292 h 527124"/>
              <a:gd name="connsiteX545" fmla="*/ 80268 w 608203"/>
              <a:gd name="connsiteY545" fmla="*/ 152838 h 527124"/>
              <a:gd name="connsiteX546" fmla="*/ 82068 w 608203"/>
              <a:gd name="connsiteY546" fmla="*/ 157216 h 527124"/>
              <a:gd name="connsiteX547" fmla="*/ 82068 w 608203"/>
              <a:gd name="connsiteY547" fmla="*/ 171124 h 527124"/>
              <a:gd name="connsiteX548" fmla="*/ 80268 w 608203"/>
              <a:gd name="connsiteY548" fmla="*/ 175503 h 527124"/>
              <a:gd name="connsiteX549" fmla="*/ 76410 w 608203"/>
              <a:gd name="connsiteY549" fmla="*/ 177048 h 527124"/>
              <a:gd name="connsiteX550" fmla="*/ 72038 w 608203"/>
              <a:gd name="connsiteY550" fmla="*/ 175503 h 527124"/>
              <a:gd name="connsiteX551" fmla="*/ 70495 w 608203"/>
              <a:gd name="connsiteY551" fmla="*/ 171124 h 527124"/>
              <a:gd name="connsiteX552" fmla="*/ 70495 w 608203"/>
              <a:gd name="connsiteY552" fmla="*/ 157216 h 527124"/>
              <a:gd name="connsiteX553" fmla="*/ 72038 w 608203"/>
              <a:gd name="connsiteY553" fmla="*/ 152838 h 527124"/>
              <a:gd name="connsiteX554" fmla="*/ 76410 w 608203"/>
              <a:gd name="connsiteY554" fmla="*/ 151292 h 527124"/>
              <a:gd name="connsiteX555" fmla="*/ 38211 w 608203"/>
              <a:gd name="connsiteY555" fmla="*/ 151292 h 527124"/>
              <a:gd name="connsiteX556" fmla="*/ 42359 w 608203"/>
              <a:gd name="connsiteY556" fmla="*/ 152838 h 527124"/>
              <a:gd name="connsiteX557" fmla="*/ 44174 w 608203"/>
              <a:gd name="connsiteY557" fmla="*/ 157216 h 527124"/>
              <a:gd name="connsiteX558" fmla="*/ 44174 w 608203"/>
              <a:gd name="connsiteY558" fmla="*/ 171124 h 527124"/>
              <a:gd name="connsiteX559" fmla="*/ 42359 w 608203"/>
              <a:gd name="connsiteY559" fmla="*/ 175503 h 527124"/>
              <a:gd name="connsiteX560" fmla="*/ 38211 w 608203"/>
              <a:gd name="connsiteY560" fmla="*/ 177048 h 527124"/>
              <a:gd name="connsiteX561" fmla="*/ 34063 w 608203"/>
              <a:gd name="connsiteY561" fmla="*/ 175503 h 527124"/>
              <a:gd name="connsiteX562" fmla="*/ 32248 w 608203"/>
              <a:gd name="connsiteY562" fmla="*/ 171124 h 527124"/>
              <a:gd name="connsiteX563" fmla="*/ 32248 w 608203"/>
              <a:gd name="connsiteY563" fmla="*/ 157216 h 527124"/>
              <a:gd name="connsiteX564" fmla="*/ 34063 w 608203"/>
              <a:gd name="connsiteY564" fmla="*/ 152838 h 527124"/>
              <a:gd name="connsiteX565" fmla="*/ 38211 w 608203"/>
              <a:gd name="connsiteY565" fmla="*/ 151292 h 527124"/>
              <a:gd name="connsiteX566" fmla="*/ 569992 w 608203"/>
              <a:gd name="connsiteY566" fmla="*/ 109313 h 527124"/>
              <a:gd name="connsiteX567" fmla="*/ 568177 w 608203"/>
              <a:gd name="connsiteY567" fmla="*/ 110858 h 527124"/>
              <a:gd name="connsiteX568" fmla="*/ 568177 w 608203"/>
              <a:gd name="connsiteY568" fmla="*/ 126312 h 527124"/>
              <a:gd name="connsiteX569" fmla="*/ 569992 w 608203"/>
              <a:gd name="connsiteY569" fmla="*/ 128115 h 527124"/>
              <a:gd name="connsiteX570" fmla="*/ 571807 w 608203"/>
              <a:gd name="connsiteY570" fmla="*/ 126312 h 527124"/>
              <a:gd name="connsiteX571" fmla="*/ 571807 w 608203"/>
              <a:gd name="connsiteY571" fmla="*/ 110858 h 527124"/>
              <a:gd name="connsiteX572" fmla="*/ 569992 w 608203"/>
              <a:gd name="connsiteY572" fmla="*/ 109313 h 527124"/>
              <a:gd name="connsiteX573" fmla="*/ 493817 w 608203"/>
              <a:gd name="connsiteY573" fmla="*/ 109313 h 527124"/>
              <a:gd name="connsiteX574" fmla="*/ 492013 w 608203"/>
              <a:gd name="connsiteY574" fmla="*/ 110858 h 527124"/>
              <a:gd name="connsiteX575" fmla="*/ 492013 w 608203"/>
              <a:gd name="connsiteY575" fmla="*/ 126312 h 527124"/>
              <a:gd name="connsiteX576" fmla="*/ 493817 w 608203"/>
              <a:gd name="connsiteY576" fmla="*/ 128115 h 527124"/>
              <a:gd name="connsiteX577" fmla="*/ 495621 w 608203"/>
              <a:gd name="connsiteY577" fmla="*/ 126312 h 527124"/>
              <a:gd name="connsiteX578" fmla="*/ 495621 w 608203"/>
              <a:gd name="connsiteY578" fmla="*/ 110858 h 527124"/>
              <a:gd name="connsiteX579" fmla="*/ 493817 w 608203"/>
              <a:gd name="connsiteY579" fmla="*/ 109313 h 527124"/>
              <a:gd name="connsiteX580" fmla="*/ 455888 w 608203"/>
              <a:gd name="connsiteY580" fmla="*/ 109313 h 527124"/>
              <a:gd name="connsiteX581" fmla="*/ 454073 w 608203"/>
              <a:gd name="connsiteY581" fmla="*/ 110858 h 527124"/>
              <a:gd name="connsiteX582" fmla="*/ 454073 w 608203"/>
              <a:gd name="connsiteY582" fmla="*/ 126312 h 527124"/>
              <a:gd name="connsiteX583" fmla="*/ 455888 w 608203"/>
              <a:gd name="connsiteY583" fmla="*/ 128115 h 527124"/>
              <a:gd name="connsiteX584" fmla="*/ 457703 w 608203"/>
              <a:gd name="connsiteY584" fmla="*/ 126312 h 527124"/>
              <a:gd name="connsiteX585" fmla="*/ 457703 w 608203"/>
              <a:gd name="connsiteY585" fmla="*/ 110858 h 527124"/>
              <a:gd name="connsiteX586" fmla="*/ 455888 w 608203"/>
              <a:gd name="connsiteY586" fmla="*/ 109313 h 527124"/>
              <a:gd name="connsiteX587" fmla="*/ 152280 w 608203"/>
              <a:gd name="connsiteY587" fmla="*/ 109313 h 527124"/>
              <a:gd name="connsiteX588" fmla="*/ 150476 w 608203"/>
              <a:gd name="connsiteY588" fmla="*/ 110858 h 527124"/>
              <a:gd name="connsiteX589" fmla="*/ 150476 w 608203"/>
              <a:gd name="connsiteY589" fmla="*/ 126312 h 527124"/>
              <a:gd name="connsiteX590" fmla="*/ 152280 w 608203"/>
              <a:gd name="connsiteY590" fmla="*/ 128115 h 527124"/>
              <a:gd name="connsiteX591" fmla="*/ 154084 w 608203"/>
              <a:gd name="connsiteY591" fmla="*/ 126312 h 527124"/>
              <a:gd name="connsiteX592" fmla="*/ 154084 w 608203"/>
              <a:gd name="connsiteY592" fmla="*/ 110858 h 527124"/>
              <a:gd name="connsiteX593" fmla="*/ 152280 w 608203"/>
              <a:gd name="connsiteY593" fmla="*/ 109313 h 527124"/>
              <a:gd name="connsiteX594" fmla="*/ 114351 w 608203"/>
              <a:gd name="connsiteY594" fmla="*/ 109313 h 527124"/>
              <a:gd name="connsiteX595" fmla="*/ 112536 w 608203"/>
              <a:gd name="connsiteY595" fmla="*/ 110858 h 527124"/>
              <a:gd name="connsiteX596" fmla="*/ 112536 w 608203"/>
              <a:gd name="connsiteY596" fmla="*/ 126312 h 527124"/>
              <a:gd name="connsiteX597" fmla="*/ 114351 w 608203"/>
              <a:gd name="connsiteY597" fmla="*/ 128115 h 527124"/>
              <a:gd name="connsiteX598" fmla="*/ 116166 w 608203"/>
              <a:gd name="connsiteY598" fmla="*/ 126312 h 527124"/>
              <a:gd name="connsiteX599" fmla="*/ 116166 w 608203"/>
              <a:gd name="connsiteY599" fmla="*/ 110858 h 527124"/>
              <a:gd name="connsiteX600" fmla="*/ 114351 w 608203"/>
              <a:gd name="connsiteY600" fmla="*/ 109313 h 527124"/>
              <a:gd name="connsiteX601" fmla="*/ 38211 w 608203"/>
              <a:gd name="connsiteY601" fmla="*/ 109313 h 527124"/>
              <a:gd name="connsiteX602" fmla="*/ 36396 w 608203"/>
              <a:gd name="connsiteY602" fmla="*/ 110858 h 527124"/>
              <a:gd name="connsiteX603" fmla="*/ 36396 w 608203"/>
              <a:gd name="connsiteY603" fmla="*/ 126312 h 527124"/>
              <a:gd name="connsiteX604" fmla="*/ 38211 w 608203"/>
              <a:gd name="connsiteY604" fmla="*/ 128115 h 527124"/>
              <a:gd name="connsiteX605" fmla="*/ 40026 w 608203"/>
              <a:gd name="connsiteY605" fmla="*/ 126312 h 527124"/>
              <a:gd name="connsiteX606" fmla="*/ 40026 w 608203"/>
              <a:gd name="connsiteY606" fmla="*/ 110858 h 527124"/>
              <a:gd name="connsiteX607" fmla="*/ 38211 w 608203"/>
              <a:gd name="connsiteY607" fmla="*/ 109313 h 527124"/>
              <a:gd name="connsiteX608" fmla="*/ 417689 w 608203"/>
              <a:gd name="connsiteY608" fmla="*/ 109310 h 527124"/>
              <a:gd name="connsiteX609" fmla="*/ 415889 w 608203"/>
              <a:gd name="connsiteY609" fmla="*/ 110854 h 527124"/>
              <a:gd name="connsiteX610" fmla="*/ 415889 w 608203"/>
              <a:gd name="connsiteY610" fmla="*/ 126292 h 527124"/>
              <a:gd name="connsiteX611" fmla="*/ 417689 w 608203"/>
              <a:gd name="connsiteY611" fmla="*/ 128093 h 527124"/>
              <a:gd name="connsiteX612" fmla="*/ 419489 w 608203"/>
              <a:gd name="connsiteY612" fmla="*/ 126292 h 527124"/>
              <a:gd name="connsiteX613" fmla="*/ 419489 w 608203"/>
              <a:gd name="connsiteY613" fmla="*/ 110854 h 527124"/>
              <a:gd name="connsiteX614" fmla="*/ 417689 w 608203"/>
              <a:gd name="connsiteY614" fmla="*/ 109310 h 527124"/>
              <a:gd name="connsiteX615" fmla="*/ 569992 w 608203"/>
              <a:gd name="connsiteY615" fmla="*/ 105707 h 527124"/>
              <a:gd name="connsiteX616" fmla="*/ 574140 w 608203"/>
              <a:gd name="connsiteY616" fmla="*/ 107253 h 527124"/>
              <a:gd name="connsiteX617" fmla="*/ 575955 w 608203"/>
              <a:gd name="connsiteY617" fmla="*/ 111631 h 527124"/>
              <a:gd name="connsiteX618" fmla="*/ 575955 w 608203"/>
              <a:gd name="connsiteY618" fmla="*/ 125797 h 527124"/>
              <a:gd name="connsiteX619" fmla="*/ 574140 w 608203"/>
              <a:gd name="connsiteY619" fmla="*/ 129918 h 527124"/>
              <a:gd name="connsiteX620" fmla="*/ 569992 w 608203"/>
              <a:gd name="connsiteY620" fmla="*/ 131463 h 527124"/>
              <a:gd name="connsiteX621" fmla="*/ 565844 w 608203"/>
              <a:gd name="connsiteY621" fmla="*/ 129918 h 527124"/>
              <a:gd name="connsiteX622" fmla="*/ 564029 w 608203"/>
              <a:gd name="connsiteY622" fmla="*/ 125797 h 527124"/>
              <a:gd name="connsiteX623" fmla="*/ 564029 w 608203"/>
              <a:gd name="connsiteY623" fmla="*/ 111631 h 527124"/>
              <a:gd name="connsiteX624" fmla="*/ 565844 w 608203"/>
              <a:gd name="connsiteY624" fmla="*/ 107253 h 527124"/>
              <a:gd name="connsiteX625" fmla="*/ 569992 w 608203"/>
              <a:gd name="connsiteY625" fmla="*/ 105707 h 527124"/>
              <a:gd name="connsiteX626" fmla="*/ 529946 w 608203"/>
              <a:gd name="connsiteY626" fmla="*/ 105707 h 527124"/>
              <a:gd name="connsiteX627" fmla="*/ 534109 w 608203"/>
              <a:gd name="connsiteY627" fmla="*/ 105707 h 527124"/>
              <a:gd name="connsiteX628" fmla="*/ 534109 w 608203"/>
              <a:gd name="connsiteY628" fmla="*/ 131463 h 527124"/>
              <a:gd name="connsiteX629" fmla="*/ 529946 w 608203"/>
              <a:gd name="connsiteY629" fmla="*/ 131463 h 527124"/>
              <a:gd name="connsiteX630" fmla="*/ 493817 w 608203"/>
              <a:gd name="connsiteY630" fmla="*/ 105707 h 527124"/>
              <a:gd name="connsiteX631" fmla="*/ 497940 w 608203"/>
              <a:gd name="connsiteY631" fmla="*/ 107253 h 527124"/>
              <a:gd name="connsiteX632" fmla="*/ 499744 w 608203"/>
              <a:gd name="connsiteY632" fmla="*/ 111631 h 527124"/>
              <a:gd name="connsiteX633" fmla="*/ 499744 w 608203"/>
              <a:gd name="connsiteY633" fmla="*/ 125797 h 527124"/>
              <a:gd name="connsiteX634" fmla="*/ 497940 w 608203"/>
              <a:gd name="connsiteY634" fmla="*/ 129918 h 527124"/>
              <a:gd name="connsiteX635" fmla="*/ 493817 w 608203"/>
              <a:gd name="connsiteY635" fmla="*/ 131463 h 527124"/>
              <a:gd name="connsiteX636" fmla="*/ 489693 w 608203"/>
              <a:gd name="connsiteY636" fmla="*/ 129918 h 527124"/>
              <a:gd name="connsiteX637" fmla="*/ 487889 w 608203"/>
              <a:gd name="connsiteY637" fmla="*/ 125797 h 527124"/>
              <a:gd name="connsiteX638" fmla="*/ 487889 w 608203"/>
              <a:gd name="connsiteY638" fmla="*/ 111631 h 527124"/>
              <a:gd name="connsiteX639" fmla="*/ 489693 w 608203"/>
              <a:gd name="connsiteY639" fmla="*/ 107253 h 527124"/>
              <a:gd name="connsiteX640" fmla="*/ 493817 w 608203"/>
              <a:gd name="connsiteY640" fmla="*/ 105707 h 527124"/>
              <a:gd name="connsiteX641" fmla="*/ 455888 w 608203"/>
              <a:gd name="connsiteY641" fmla="*/ 105707 h 527124"/>
              <a:gd name="connsiteX642" fmla="*/ 460036 w 608203"/>
              <a:gd name="connsiteY642" fmla="*/ 107253 h 527124"/>
              <a:gd name="connsiteX643" fmla="*/ 461851 w 608203"/>
              <a:gd name="connsiteY643" fmla="*/ 111631 h 527124"/>
              <a:gd name="connsiteX644" fmla="*/ 461851 w 608203"/>
              <a:gd name="connsiteY644" fmla="*/ 125797 h 527124"/>
              <a:gd name="connsiteX645" fmla="*/ 460036 w 608203"/>
              <a:gd name="connsiteY645" fmla="*/ 129918 h 527124"/>
              <a:gd name="connsiteX646" fmla="*/ 455888 w 608203"/>
              <a:gd name="connsiteY646" fmla="*/ 131463 h 527124"/>
              <a:gd name="connsiteX647" fmla="*/ 451740 w 608203"/>
              <a:gd name="connsiteY647" fmla="*/ 129918 h 527124"/>
              <a:gd name="connsiteX648" fmla="*/ 449925 w 608203"/>
              <a:gd name="connsiteY648" fmla="*/ 125797 h 527124"/>
              <a:gd name="connsiteX649" fmla="*/ 449925 w 608203"/>
              <a:gd name="connsiteY649" fmla="*/ 111631 h 527124"/>
              <a:gd name="connsiteX650" fmla="*/ 451740 w 608203"/>
              <a:gd name="connsiteY650" fmla="*/ 107253 h 527124"/>
              <a:gd name="connsiteX651" fmla="*/ 455888 w 608203"/>
              <a:gd name="connsiteY651" fmla="*/ 105707 h 527124"/>
              <a:gd name="connsiteX652" fmla="*/ 417689 w 608203"/>
              <a:gd name="connsiteY652" fmla="*/ 105707 h 527124"/>
              <a:gd name="connsiteX653" fmla="*/ 421804 w 608203"/>
              <a:gd name="connsiteY653" fmla="*/ 107251 h 527124"/>
              <a:gd name="connsiteX654" fmla="*/ 423604 w 608203"/>
              <a:gd name="connsiteY654" fmla="*/ 111625 h 527124"/>
              <a:gd name="connsiteX655" fmla="*/ 423604 w 608203"/>
              <a:gd name="connsiteY655" fmla="*/ 125778 h 527124"/>
              <a:gd name="connsiteX656" fmla="*/ 421804 w 608203"/>
              <a:gd name="connsiteY656" fmla="*/ 129895 h 527124"/>
              <a:gd name="connsiteX657" fmla="*/ 418718 w 608203"/>
              <a:gd name="connsiteY657" fmla="*/ 131181 h 527124"/>
              <a:gd name="connsiteX658" fmla="*/ 412031 w 608203"/>
              <a:gd name="connsiteY658" fmla="*/ 120117 h 527124"/>
              <a:gd name="connsiteX659" fmla="*/ 412031 w 608203"/>
              <a:gd name="connsiteY659" fmla="*/ 111625 h 527124"/>
              <a:gd name="connsiteX660" fmla="*/ 413574 w 608203"/>
              <a:gd name="connsiteY660" fmla="*/ 107251 h 527124"/>
              <a:gd name="connsiteX661" fmla="*/ 417689 w 608203"/>
              <a:gd name="connsiteY661" fmla="*/ 105707 h 527124"/>
              <a:gd name="connsiteX662" fmla="*/ 152280 w 608203"/>
              <a:gd name="connsiteY662" fmla="*/ 105707 h 527124"/>
              <a:gd name="connsiteX663" fmla="*/ 156404 w 608203"/>
              <a:gd name="connsiteY663" fmla="*/ 107253 h 527124"/>
              <a:gd name="connsiteX664" fmla="*/ 158208 w 608203"/>
              <a:gd name="connsiteY664" fmla="*/ 111631 h 527124"/>
              <a:gd name="connsiteX665" fmla="*/ 158208 w 608203"/>
              <a:gd name="connsiteY665" fmla="*/ 125797 h 527124"/>
              <a:gd name="connsiteX666" fmla="*/ 156404 w 608203"/>
              <a:gd name="connsiteY666" fmla="*/ 129918 h 527124"/>
              <a:gd name="connsiteX667" fmla="*/ 152280 w 608203"/>
              <a:gd name="connsiteY667" fmla="*/ 131463 h 527124"/>
              <a:gd name="connsiteX668" fmla="*/ 148157 w 608203"/>
              <a:gd name="connsiteY668" fmla="*/ 129918 h 527124"/>
              <a:gd name="connsiteX669" fmla="*/ 146353 w 608203"/>
              <a:gd name="connsiteY669" fmla="*/ 125797 h 527124"/>
              <a:gd name="connsiteX670" fmla="*/ 146353 w 608203"/>
              <a:gd name="connsiteY670" fmla="*/ 111631 h 527124"/>
              <a:gd name="connsiteX671" fmla="*/ 148157 w 608203"/>
              <a:gd name="connsiteY671" fmla="*/ 107253 h 527124"/>
              <a:gd name="connsiteX672" fmla="*/ 152280 w 608203"/>
              <a:gd name="connsiteY672" fmla="*/ 105707 h 527124"/>
              <a:gd name="connsiteX673" fmla="*/ 114351 w 608203"/>
              <a:gd name="connsiteY673" fmla="*/ 105707 h 527124"/>
              <a:gd name="connsiteX674" fmla="*/ 118499 w 608203"/>
              <a:gd name="connsiteY674" fmla="*/ 107253 h 527124"/>
              <a:gd name="connsiteX675" fmla="*/ 120314 w 608203"/>
              <a:gd name="connsiteY675" fmla="*/ 111631 h 527124"/>
              <a:gd name="connsiteX676" fmla="*/ 120314 w 608203"/>
              <a:gd name="connsiteY676" fmla="*/ 125797 h 527124"/>
              <a:gd name="connsiteX677" fmla="*/ 118499 w 608203"/>
              <a:gd name="connsiteY677" fmla="*/ 129918 h 527124"/>
              <a:gd name="connsiteX678" fmla="*/ 114351 w 608203"/>
              <a:gd name="connsiteY678" fmla="*/ 131463 h 527124"/>
              <a:gd name="connsiteX679" fmla="*/ 110203 w 608203"/>
              <a:gd name="connsiteY679" fmla="*/ 129918 h 527124"/>
              <a:gd name="connsiteX680" fmla="*/ 108388 w 608203"/>
              <a:gd name="connsiteY680" fmla="*/ 125797 h 527124"/>
              <a:gd name="connsiteX681" fmla="*/ 108388 w 608203"/>
              <a:gd name="connsiteY681" fmla="*/ 111631 h 527124"/>
              <a:gd name="connsiteX682" fmla="*/ 110203 w 608203"/>
              <a:gd name="connsiteY682" fmla="*/ 107253 h 527124"/>
              <a:gd name="connsiteX683" fmla="*/ 114351 w 608203"/>
              <a:gd name="connsiteY683" fmla="*/ 105707 h 527124"/>
              <a:gd name="connsiteX684" fmla="*/ 74094 w 608203"/>
              <a:gd name="connsiteY684" fmla="*/ 105707 h 527124"/>
              <a:gd name="connsiteX685" fmla="*/ 78187 w 608203"/>
              <a:gd name="connsiteY685" fmla="*/ 105707 h 527124"/>
              <a:gd name="connsiteX686" fmla="*/ 78187 w 608203"/>
              <a:gd name="connsiteY686" fmla="*/ 131463 h 527124"/>
              <a:gd name="connsiteX687" fmla="*/ 74094 w 608203"/>
              <a:gd name="connsiteY687" fmla="*/ 131463 h 527124"/>
              <a:gd name="connsiteX688" fmla="*/ 38211 w 608203"/>
              <a:gd name="connsiteY688" fmla="*/ 105707 h 527124"/>
              <a:gd name="connsiteX689" fmla="*/ 42359 w 608203"/>
              <a:gd name="connsiteY689" fmla="*/ 107253 h 527124"/>
              <a:gd name="connsiteX690" fmla="*/ 44174 w 608203"/>
              <a:gd name="connsiteY690" fmla="*/ 111631 h 527124"/>
              <a:gd name="connsiteX691" fmla="*/ 44174 w 608203"/>
              <a:gd name="connsiteY691" fmla="*/ 125797 h 527124"/>
              <a:gd name="connsiteX692" fmla="*/ 42359 w 608203"/>
              <a:gd name="connsiteY692" fmla="*/ 129918 h 527124"/>
              <a:gd name="connsiteX693" fmla="*/ 38211 w 608203"/>
              <a:gd name="connsiteY693" fmla="*/ 131463 h 527124"/>
              <a:gd name="connsiteX694" fmla="*/ 34063 w 608203"/>
              <a:gd name="connsiteY694" fmla="*/ 129918 h 527124"/>
              <a:gd name="connsiteX695" fmla="*/ 32248 w 608203"/>
              <a:gd name="connsiteY695" fmla="*/ 125797 h 527124"/>
              <a:gd name="connsiteX696" fmla="*/ 32248 w 608203"/>
              <a:gd name="connsiteY696" fmla="*/ 111631 h 527124"/>
              <a:gd name="connsiteX697" fmla="*/ 34063 w 608203"/>
              <a:gd name="connsiteY697" fmla="*/ 107253 h 527124"/>
              <a:gd name="connsiteX698" fmla="*/ 38211 w 608203"/>
              <a:gd name="connsiteY698" fmla="*/ 105707 h 527124"/>
              <a:gd name="connsiteX699" fmla="*/ 304101 w 608203"/>
              <a:gd name="connsiteY699" fmla="*/ 76775 h 527124"/>
              <a:gd name="connsiteX700" fmla="*/ 421557 w 608203"/>
              <a:gd name="connsiteY700" fmla="*/ 194067 h 527124"/>
              <a:gd name="connsiteX701" fmla="*/ 304101 w 608203"/>
              <a:gd name="connsiteY701" fmla="*/ 311617 h 527124"/>
              <a:gd name="connsiteX702" fmla="*/ 186645 w 608203"/>
              <a:gd name="connsiteY702" fmla="*/ 194067 h 527124"/>
              <a:gd name="connsiteX703" fmla="*/ 304101 w 608203"/>
              <a:gd name="connsiteY703" fmla="*/ 194067 h 527124"/>
              <a:gd name="connsiteX704" fmla="*/ 532028 w 608203"/>
              <a:gd name="connsiteY704" fmla="*/ 62130 h 527124"/>
              <a:gd name="connsiteX705" fmla="*/ 530213 w 608203"/>
              <a:gd name="connsiteY705" fmla="*/ 63932 h 527124"/>
              <a:gd name="connsiteX706" fmla="*/ 530213 w 608203"/>
              <a:gd name="connsiteY706" fmla="*/ 79386 h 527124"/>
              <a:gd name="connsiteX707" fmla="*/ 532028 w 608203"/>
              <a:gd name="connsiteY707" fmla="*/ 80931 h 527124"/>
              <a:gd name="connsiteX708" fmla="*/ 533843 w 608203"/>
              <a:gd name="connsiteY708" fmla="*/ 79386 h 527124"/>
              <a:gd name="connsiteX709" fmla="*/ 533843 w 608203"/>
              <a:gd name="connsiteY709" fmla="*/ 63932 h 527124"/>
              <a:gd name="connsiteX710" fmla="*/ 532028 w 608203"/>
              <a:gd name="connsiteY710" fmla="*/ 62130 h 527124"/>
              <a:gd name="connsiteX711" fmla="*/ 379713 w 608203"/>
              <a:gd name="connsiteY711" fmla="*/ 62130 h 527124"/>
              <a:gd name="connsiteX712" fmla="*/ 377909 w 608203"/>
              <a:gd name="connsiteY712" fmla="*/ 63932 h 527124"/>
              <a:gd name="connsiteX713" fmla="*/ 377909 w 608203"/>
              <a:gd name="connsiteY713" fmla="*/ 79386 h 527124"/>
              <a:gd name="connsiteX714" fmla="*/ 379713 w 608203"/>
              <a:gd name="connsiteY714" fmla="*/ 80931 h 527124"/>
              <a:gd name="connsiteX715" fmla="*/ 381517 w 608203"/>
              <a:gd name="connsiteY715" fmla="*/ 79386 h 527124"/>
              <a:gd name="connsiteX716" fmla="*/ 381517 w 608203"/>
              <a:gd name="connsiteY716" fmla="*/ 63932 h 527124"/>
              <a:gd name="connsiteX717" fmla="*/ 379713 w 608203"/>
              <a:gd name="connsiteY717" fmla="*/ 62130 h 527124"/>
              <a:gd name="connsiteX718" fmla="*/ 76410 w 608203"/>
              <a:gd name="connsiteY718" fmla="*/ 62130 h 527124"/>
              <a:gd name="connsiteX719" fmla="*/ 74610 w 608203"/>
              <a:gd name="connsiteY719" fmla="*/ 63932 h 527124"/>
              <a:gd name="connsiteX720" fmla="*/ 74610 w 608203"/>
              <a:gd name="connsiteY720" fmla="*/ 79386 h 527124"/>
              <a:gd name="connsiteX721" fmla="*/ 76410 w 608203"/>
              <a:gd name="connsiteY721" fmla="*/ 80931 h 527124"/>
              <a:gd name="connsiteX722" fmla="*/ 77953 w 608203"/>
              <a:gd name="connsiteY722" fmla="*/ 79386 h 527124"/>
              <a:gd name="connsiteX723" fmla="*/ 77953 w 608203"/>
              <a:gd name="connsiteY723" fmla="*/ 63932 h 527124"/>
              <a:gd name="connsiteX724" fmla="*/ 76410 w 608203"/>
              <a:gd name="connsiteY724" fmla="*/ 62130 h 527124"/>
              <a:gd name="connsiteX725" fmla="*/ 567910 w 608203"/>
              <a:gd name="connsiteY725" fmla="*/ 58781 h 527124"/>
              <a:gd name="connsiteX726" fmla="*/ 572073 w 608203"/>
              <a:gd name="connsiteY726" fmla="*/ 58781 h 527124"/>
              <a:gd name="connsiteX727" fmla="*/ 572073 w 608203"/>
              <a:gd name="connsiteY727" fmla="*/ 84537 h 527124"/>
              <a:gd name="connsiteX728" fmla="*/ 567910 w 608203"/>
              <a:gd name="connsiteY728" fmla="*/ 84537 h 527124"/>
              <a:gd name="connsiteX729" fmla="*/ 532028 w 608203"/>
              <a:gd name="connsiteY729" fmla="*/ 58781 h 527124"/>
              <a:gd name="connsiteX730" fmla="*/ 536176 w 608203"/>
              <a:gd name="connsiteY730" fmla="*/ 60327 h 527124"/>
              <a:gd name="connsiteX731" fmla="*/ 537991 w 608203"/>
              <a:gd name="connsiteY731" fmla="*/ 64705 h 527124"/>
              <a:gd name="connsiteX732" fmla="*/ 537991 w 608203"/>
              <a:gd name="connsiteY732" fmla="*/ 78613 h 527124"/>
              <a:gd name="connsiteX733" fmla="*/ 536176 w 608203"/>
              <a:gd name="connsiteY733" fmla="*/ 82992 h 527124"/>
              <a:gd name="connsiteX734" fmla="*/ 532028 w 608203"/>
              <a:gd name="connsiteY734" fmla="*/ 84537 h 527124"/>
              <a:gd name="connsiteX735" fmla="*/ 527880 w 608203"/>
              <a:gd name="connsiteY735" fmla="*/ 82992 h 527124"/>
              <a:gd name="connsiteX736" fmla="*/ 526065 w 608203"/>
              <a:gd name="connsiteY736" fmla="*/ 78613 h 527124"/>
              <a:gd name="connsiteX737" fmla="*/ 526065 w 608203"/>
              <a:gd name="connsiteY737" fmla="*/ 64705 h 527124"/>
              <a:gd name="connsiteX738" fmla="*/ 527880 w 608203"/>
              <a:gd name="connsiteY738" fmla="*/ 60327 h 527124"/>
              <a:gd name="connsiteX739" fmla="*/ 532028 w 608203"/>
              <a:gd name="connsiteY739" fmla="*/ 58781 h 527124"/>
              <a:gd name="connsiteX740" fmla="*/ 491770 w 608203"/>
              <a:gd name="connsiteY740" fmla="*/ 58781 h 527124"/>
              <a:gd name="connsiteX741" fmla="*/ 495863 w 608203"/>
              <a:gd name="connsiteY741" fmla="*/ 58781 h 527124"/>
              <a:gd name="connsiteX742" fmla="*/ 495863 w 608203"/>
              <a:gd name="connsiteY742" fmla="*/ 84537 h 527124"/>
              <a:gd name="connsiteX743" fmla="*/ 491770 w 608203"/>
              <a:gd name="connsiteY743" fmla="*/ 84537 h 527124"/>
              <a:gd name="connsiteX744" fmla="*/ 453806 w 608203"/>
              <a:gd name="connsiteY744" fmla="*/ 58781 h 527124"/>
              <a:gd name="connsiteX745" fmla="*/ 457969 w 608203"/>
              <a:gd name="connsiteY745" fmla="*/ 58781 h 527124"/>
              <a:gd name="connsiteX746" fmla="*/ 457969 w 608203"/>
              <a:gd name="connsiteY746" fmla="*/ 84537 h 527124"/>
              <a:gd name="connsiteX747" fmla="*/ 453806 w 608203"/>
              <a:gd name="connsiteY747" fmla="*/ 84537 h 527124"/>
              <a:gd name="connsiteX748" fmla="*/ 415630 w 608203"/>
              <a:gd name="connsiteY748" fmla="*/ 58781 h 527124"/>
              <a:gd name="connsiteX749" fmla="*/ 419723 w 608203"/>
              <a:gd name="connsiteY749" fmla="*/ 58781 h 527124"/>
              <a:gd name="connsiteX750" fmla="*/ 419723 w 608203"/>
              <a:gd name="connsiteY750" fmla="*/ 84537 h 527124"/>
              <a:gd name="connsiteX751" fmla="*/ 415630 w 608203"/>
              <a:gd name="connsiteY751" fmla="*/ 84537 h 527124"/>
              <a:gd name="connsiteX752" fmla="*/ 379713 w 608203"/>
              <a:gd name="connsiteY752" fmla="*/ 58781 h 527124"/>
              <a:gd name="connsiteX753" fmla="*/ 383836 w 608203"/>
              <a:gd name="connsiteY753" fmla="*/ 60327 h 527124"/>
              <a:gd name="connsiteX754" fmla="*/ 385640 w 608203"/>
              <a:gd name="connsiteY754" fmla="*/ 64705 h 527124"/>
              <a:gd name="connsiteX755" fmla="*/ 385640 w 608203"/>
              <a:gd name="connsiteY755" fmla="*/ 78613 h 527124"/>
              <a:gd name="connsiteX756" fmla="*/ 383836 w 608203"/>
              <a:gd name="connsiteY756" fmla="*/ 82992 h 527124"/>
              <a:gd name="connsiteX757" fmla="*/ 379713 w 608203"/>
              <a:gd name="connsiteY757" fmla="*/ 84537 h 527124"/>
              <a:gd name="connsiteX758" fmla="*/ 375589 w 608203"/>
              <a:gd name="connsiteY758" fmla="*/ 82992 h 527124"/>
              <a:gd name="connsiteX759" fmla="*/ 373785 w 608203"/>
              <a:gd name="connsiteY759" fmla="*/ 78613 h 527124"/>
              <a:gd name="connsiteX760" fmla="*/ 373785 w 608203"/>
              <a:gd name="connsiteY760" fmla="*/ 64705 h 527124"/>
              <a:gd name="connsiteX761" fmla="*/ 375589 w 608203"/>
              <a:gd name="connsiteY761" fmla="*/ 60327 h 527124"/>
              <a:gd name="connsiteX762" fmla="*/ 379713 w 608203"/>
              <a:gd name="connsiteY762" fmla="*/ 58781 h 527124"/>
              <a:gd name="connsiteX763" fmla="*/ 188480 w 608203"/>
              <a:gd name="connsiteY763" fmla="*/ 58781 h 527124"/>
              <a:gd name="connsiteX764" fmla="*/ 192573 w 608203"/>
              <a:gd name="connsiteY764" fmla="*/ 58781 h 527124"/>
              <a:gd name="connsiteX765" fmla="*/ 192573 w 608203"/>
              <a:gd name="connsiteY765" fmla="*/ 84537 h 527124"/>
              <a:gd name="connsiteX766" fmla="*/ 188480 w 608203"/>
              <a:gd name="connsiteY766" fmla="*/ 84537 h 527124"/>
              <a:gd name="connsiteX767" fmla="*/ 150234 w 608203"/>
              <a:gd name="connsiteY767" fmla="*/ 58781 h 527124"/>
              <a:gd name="connsiteX768" fmla="*/ 154397 w 608203"/>
              <a:gd name="connsiteY768" fmla="*/ 58781 h 527124"/>
              <a:gd name="connsiteX769" fmla="*/ 154397 w 608203"/>
              <a:gd name="connsiteY769" fmla="*/ 84537 h 527124"/>
              <a:gd name="connsiteX770" fmla="*/ 150234 w 608203"/>
              <a:gd name="connsiteY770" fmla="*/ 84537 h 527124"/>
              <a:gd name="connsiteX771" fmla="*/ 112270 w 608203"/>
              <a:gd name="connsiteY771" fmla="*/ 58781 h 527124"/>
              <a:gd name="connsiteX772" fmla="*/ 116433 w 608203"/>
              <a:gd name="connsiteY772" fmla="*/ 58781 h 527124"/>
              <a:gd name="connsiteX773" fmla="*/ 116433 w 608203"/>
              <a:gd name="connsiteY773" fmla="*/ 84537 h 527124"/>
              <a:gd name="connsiteX774" fmla="*/ 112270 w 608203"/>
              <a:gd name="connsiteY774" fmla="*/ 84537 h 527124"/>
              <a:gd name="connsiteX775" fmla="*/ 76410 w 608203"/>
              <a:gd name="connsiteY775" fmla="*/ 58781 h 527124"/>
              <a:gd name="connsiteX776" fmla="*/ 80268 w 608203"/>
              <a:gd name="connsiteY776" fmla="*/ 60327 h 527124"/>
              <a:gd name="connsiteX777" fmla="*/ 82068 w 608203"/>
              <a:gd name="connsiteY777" fmla="*/ 64705 h 527124"/>
              <a:gd name="connsiteX778" fmla="*/ 82068 w 608203"/>
              <a:gd name="connsiteY778" fmla="*/ 78613 h 527124"/>
              <a:gd name="connsiteX779" fmla="*/ 80268 w 608203"/>
              <a:gd name="connsiteY779" fmla="*/ 82992 h 527124"/>
              <a:gd name="connsiteX780" fmla="*/ 76410 w 608203"/>
              <a:gd name="connsiteY780" fmla="*/ 84537 h 527124"/>
              <a:gd name="connsiteX781" fmla="*/ 72038 w 608203"/>
              <a:gd name="connsiteY781" fmla="*/ 82992 h 527124"/>
              <a:gd name="connsiteX782" fmla="*/ 70495 w 608203"/>
              <a:gd name="connsiteY782" fmla="*/ 78613 h 527124"/>
              <a:gd name="connsiteX783" fmla="*/ 70495 w 608203"/>
              <a:gd name="connsiteY783" fmla="*/ 64705 h 527124"/>
              <a:gd name="connsiteX784" fmla="*/ 72038 w 608203"/>
              <a:gd name="connsiteY784" fmla="*/ 60327 h 527124"/>
              <a:gd name="connsiteX785" fmla="*/ 76410 w 608203"/>
              <a:gd name="connsiteY785" fmla="*/ 58781 h 527124"/>
              <a:gd name="connsiteX786" fmla="*/ 36129 w 608203"/>
              <a:gd name="connsiteY786" fmla="*/ 58781 h 527124"/>
              <a:gd name="connsiteX787" fmla="*/ 40292 w 608203"/>
              <a:gd name="connsiteY787" fmla="*/ 58781 h 527124"/>
              <a:gd name="connsiteX788" fmla="*/ 40292 w 608203"/>
              <a:gd name="connsiteY788" fmla="*/ 84537 h 527124"/>
              <a:gd name="connsiteX789" fmla="*/ 36129 w 608203"/>
              <a:gd name="connsiteY789" fmla="*/ 84537 h 527124"/>
              <a:gd name="connsiteX790" fmla="*/ 282685 w 608203"/>
              <a:gd name="connsiteY790" fmla="*/ 55394 h 527124"/>
              <a:gd name="connsiteX791" fmla="*/ 282685 w 608203"/>
              <a:gd name="connsiteY791" fmla="*/ 172674 h 527124"/>
              <a:gd name="connsiteX792" fmla="*/ 165194 w 608203"/>
              <a:gd name="connsiteY792" fmla="*/ 172674 h 527124"/>
              <a:gd name="connsiteX793" fmla="*/ 282685 w 608203"/>
              <a:gd name="connsiteY793" fmla="*/ 55394 h 527124"/>
              <a:gd name="connsiteX794" fmla="*/ 568190 w 608203"/>
              <a:gd name="connsiteY794" fmla="*/ 23972 h 527124"/>
              <a:gd name="connsiteX795" fmla="*/ 568190 w 608203"/>
              <a:gd name="connsiteY795" fmla="*/ 33767 h 527124"/>
              <a:gd name="connsiteX796" fmla="*/ 569997 w 608203"/>
              <a:gd name="connsiteY796" fmla="*/ 35571 h 527124"/>
              <a:gd name="connsiteX797" fmla="*/ 571804 w 608203"/>
              <a:gd name="connsiteY797" fmla="*/ 33767 h 527124"/>
              <a:gd name="connsiteX798" fmla="*/ 571804 w 608203"/>
              <a:gd name="connsiteY798" fmla="*/ 26034 h 527124"/>
              <a:gd name="connsiteX799" fmla="*/ 568190 w 608203"/>
              <a:gd name="connsiteY799" fmla="*/ 23972 h 527124"/>
              <a:gd name="connsiteX800" fmla="*/ 40013 w 608203"/>
              <a:gd name="connsiteY800" fmla="*/ 23972 h 527124"/>
              <a:gd name="connsiteX801" fmla="*/ 36399 w 608203"/>
              <a:gd name="connsiteY801" fmla="*/ 26034 h 527124"/>
              <a:gd name="connsiteX802" fmla="*/ 36399 w 608203"/>
              <a:gd name="connsiteY802" fmla="*/ 33767 h 527124"/>
              <a:gd name="connsiteX803" fmla="*/ 38206 w 608203"/>
              <a:gd name="connsiteY803" fmla="*/ 35313 h 527124"/>
              <a:gd name="connsiteX804" fmla="*/ 40013 w 608203"/>
              <a:gd name="connsiteY804" fmla="*/ 33767 h 527124"/>
              <a:gd name="connsiteX805" fmla="*/ 530242 w 608203"/>
              <a:gd name="connsiteY805" fmla="*/ 21394 h 527124"/>
              <a:gd name="connsiteX806" fmla="*/ 530242 w 608203"/>
              <a:gd name="connsiteY806" fmla="*/ 33767 h 527124"/>
              <a:gd name="connsiteX807" fmla="*/ 532049 w 608203"/>
              <a:gd name="connsiteY807" fmla="*/ 35571 h 527124"/>
              <a:gd name="connsiteX808" fmla="*/ 533856 w 608203"/>
              <a:gd name="connsiteY808" fmla="*/ 33767 h 527124"/>
              <a:gd name="connsiteX809" fmla="*/ 533856 w 608203"/>
              <a:gd name="connsiteY809" fmla="*/ 21394 h 527124"/>
              <a:gd name="connsiteX810" fmla="*/ 492035 w 608203"/>
              <a:gd name="connsiteY810" fmla="*/ 21394 h 527124"/>
              <a:gd name="connsiteX811" fmla="*/ 492035 w 608203"/>
              <a:gd name="connsiteY811" fmla="*/ 33767 h 527124"/>
              <a:gd name="connsiteX812" fmla="*/ 493842 w 608203"/>
              <a:gd name="connsiteY812" fmla="*/ 35571 h 527124"/>
              <a:gd name="connsiteX813" fmla="*/ 495650 w 608203"/>
              <a:gd name="connsiteY813" fmla="*/ 33767 h 527124"/>
              <a:gd name="connsiteX814" fmla="*/ 495650 w 608203"/>
              <a:gd name="connsiteY814" fmla="*/ 21394 h 527124"/>
              <a:gd name="connsiteX815" fmla="*/ 454087 w 608203"/>
              <a:gd name="connsiteY815" fmla="*/ 21394 h 527124"/>
              <a:gd name="connsiteX816" fmla="*/ 454087 w 608203"/>
              <a:gd name="connsiteY816" fmla="*/ 33767 h 527124"/>
              <a:gd name="connsiteX817" fmla="*/ 455894 w 608203"/>
              <a:gd name="connsiteY817" fmla="*/ 35571 h 527124"/>
              <a:gd name="connsiteX818" fmla="*/ 457701 w 608203"/>
              <a:gd name="connsiteY818" fmla="*/ 33767 h 527124"/>
              <a:gd name="connsiteX819" fmla="*/ 457701 w 608203"/>
              <a:gd name="connsiteY819" fmla="*/ 21394 h 527124"/>
              <a:gd name="connsiteX820" fmla="*/ 415881 w 608203"/>
              <a:gd name="connsiteY820" fmla="*/ 21394 h 527124"/>
              <a:gd name="connsiteX821" fmla="*/ 415881 w 608203"/>
              <a:gd name="connsiteY821" fmla="*/ 33767 h 527124"/>
              <a:gd name="connsiteX822" fmla="*/ 417688 w 608203"/>
              <a:gd name="connsiteY822" fmla="*/ 35571 h 527124"/>
              <a:gd name="connsiteX823" fmla="*/ 419495 w 608203"/>
              <a:gd name="connsiteY823" fmla="*/ 33767 h 527124"/>
              <a:gd name="connsiteX824" fmla="*/ 419495 w 608203"/>
              <a:gd name="connsiteY824" fmla="*/ 21394 h 527124"/>
              <a:gd name="connsiteX825" fmla="*/ 377933 w 608203"/>
              <a:gd name="connsiteY825" fmla="*/ 21394 h 527124"/>
              <a:gd name="connsiteX826" fmla="*/ 377933 w 608203"/>
              <a:gd name="connsiteY826" fmla="*/ 33767 h 527124"/>
              <a:gd name="connsiteX827" fmla="*/ 379740 w 608203"/>
              <a:gd name="connsiteY827" fmla="*/ 35571 h 527124"/>
              <a:gd name="connsiteX828" fmla="*/ 381547 w 608203"/>
              <a:gd name="connsiteY828" fmla="*/ 33767 h 527124"/>
              <a:gd name="connsiteX829" fmla="*/ 381547 w 608203"/>
              <a:gd name="connsiteY829" fmla="*/ 21394 h 527124"/>
              <a:gd name="connsiteX830" fmla="*/ 339985 w 608203"/>
              <a:gd name="connsiteY830" fmla="*/ 21394 h 527124"/>
              <a:gd name="connsiteX831" fmla="*/ 339985 w 608203"/>
              <a:gd name="connsiteY831" fmla="*/ 33767 h 527124"/>
              <a:gd name="connsiteX832" fmla="*/ 341792 w 608203"/>
              <a:gd name="connsiteY832" fmla="*/ 35571 h 527124"/>
              <a:gd name="connsiteX833" fmla="*/ 343341 w 608203"/>
              <a:gd name="connsiteY833" fmla="*/ 33767 h 527124"/>
              <a:gd name="connsiteX834" fmla="*/ 343341 w 608203"/>
              <a:gd name="connsiteY834" fmla="*/ 21394 h 527124"/>
              <a:gd name="connsiteX835" fmla="*/ 302811 w 608203"/>
              <a:gd name="connsiteY835" fmla="*/ 21394 h 527124"/>
              <a:gd name="connsiteX836" fmla="*/ 302811 w 608203"/>
              <a:gd name="connsiteY836" fmla="*/ 33767 h 527124"/>
              <a:gd name="connsiteX837" fmla="*/ 304618 w 608203"/>
              <a:gd name="connsiteY837" fmla="*/ 35571 h 527124"/>
              <a:gd name="connsiteX838" fmla="*/ 306425 w 608203"/>
              <a:gd name="connsiteY838" fmla="*/ 33767 h 527124"/>
              <a:gd name="connsiteX839" fmla="*/ 306425 w 608203"/>
              <a:gd name="connsiteY839" fmla="*/ 21394 h 527124"/>
              <a:gd name="connsiteX840" fmla="*/ 264863 w 608203"/>
              <a:gd name="connsiteY840" fmla="*/ 21394 h 527124"/>
              <a:gd name="connsiteX841" fmla="*/ 264863 w 608203"/>
              <a:gd name="connsiteY841" fmla="*/ 33767 h 527124"/>
              <a:gd name="connsiteX842" fmla="*/ 266670 w 608203"/>
              <a:gd name="connsiteY842" fmla="*/ 35571 h 527124"/>
              <a:gd name="connsiteX843" fmla="*/ 268477 w 608203"/>
              <a:gd name="connsiteY843" fmla="*/ 33767 h 527124"/>
              <a:gd name="connsiteX844" fmla="*/ 268477 w 608203"/>
              <a:gd name="connsiteY844" fmla="*/ 21394 h 527124"/>
              <a:gd name="connsiteX845" fmla="*/ 226657 w 608203"/>
              <a:gd name="connsiteY845" fmla="*/ 21394 h 527124"/>
              <a:gd name="connsiteX846" fmla="*/ 226657 w 608203"/>
              <a:gd name="connsiteY846" fmla="*/ 33767 h 527124"/>
              <a:gd name="connsiteX847" fmla="*/ 228464 w 608203"/>
              <a:gd name="connsiteY847" fmla="*/ 35571 h 527124"/>
              <a:gd name="connsiteX848" fmla="*/ 230271 w 608203"/>
              <a:gd name="connsiteY848" fmla="*/ 33767 h 527124"/>
              <a:gd name="connsiteX849" fmla="*/ 230271 w 608203"/>
              <a:gd name="connsiteY849" fmla="*/ 21394 h 527124"/>
              <a:gd name="connsiteX850" fmla="*/ 188708 w 608203"/>
              <a:gd name="connsiteY850" fmla="*/ 21394 h 527124"/>
              <a:gd name="connsiteX851" fmla="*/ 188708 w 608203"/>
              <a:gd name="connsiteY851" fmla="*/ 33767 h 527124"/>
              <a:gd name="connsiteX852" fmla="*/ 190515 w 608203"/>
              <a:gd name="connsiteY852" fmla="*/ 35571 h 527124"/>
              <a:gd name="connsiteX853" fmla="*/ 192322 w 608203"/>
              <a:gd name="connsiteY853" fmla="*/ 33767 h 527124"/>
              <a:gd name="connsiteX854" fmla="*/ 192322 w 608203"/>
              <a:gd name="connsiteY854" fmla="*/ 21394 h 527124"/>
              <a:gd name="connsiteX855" fmla="*/ 150502 w 608203"/>
              <a:gd name="connsiteY855" fmla="*/ 21394 h 527124"/>
              <a:gd name="connsiteX856" fmla="*/ 150502 w 608203"/>
              <a:gd name="connsiteY856" fmla="*/ 33767 h 527124"/>
              <a:gd name="connsiteX857" fmla="*/ 152309 w 608203"/>
              <a:gd name="connsiteY857" fmla="*/ 35571 h 527124"/>
              <a:gd name="connsiteX858" fmla="*/ 154116 w 608203"/>
              <a:gd name="connsiteY858" fmla="*/ 33767 h 527124"/>
              <a:gd name="connsiteX859" fmla="*/ 154116 w 608203"/>
              <a:gd name="connsiteY859" fmla="*/ 21394 h 527124"/>
              <a:gd name="connsiteX860" fmla="*/ 112553 w 608203"/>
              <a:gd name="connsiteY860" fmla="*/ 21394 h 527124"/>
              <a:gd name="connsiteX861" fmla="*/ 112553 w 608203"/>
              <a:gd name="connsiteY861" fmla="*/ 33767 h 527124"/>
              <a:gd name="connsiteX862" fmla="*/ 114361 w 608203"/>
              <a:gd name="connsiteY862" fmla="*/ 35571 h 527124"/>
              <a:gd name="connsiteX863" fmla="*/ 116168 w 608203"/>
              <a:gd name="connsiteY863" fmla="*/ 33767 h 527124"/>
              <a:gd name="connsiteX864" fmla="*/ 116168 w 608203"/>
              <a:gd name="connsiteY864" fmla="*/ 21394 h 527124"/>
              <a:gd name="connsiteX865" fmla="*/ 74605 w 608203"/>
              <a:gd name="connsiteY865" fmla="*/ 21394 h 527124"/>
              <a:gd name="connsiteX866" fmla="*/ 74605 w 608203"/>
              <a:gd name="connsiteY866" fmla="*/ 33767 h 527124"/>
              <a:gd name="connsiteX867" fmla="*/ 76412 w 608203"/>
              <a:gd name="connsiteY867" fmla="*/ 35571 h 527124"/>
              <a:gd name="connsiteX868" fmla="*/ 77961 w 608203"/>
              <a:gd name="connsiteY868" fmla="*/ 33767 h 527124"/>
              <a:gd name="connsiteX869" fmla="*/ 77961 w 608203"/>
              <a:gd name="connsiteY869" fmla="*/ 21394 h 527124"/>
              <a:gd name="connsiteX870" fmla="*/ 52662 w 608203"/>
              <a:gd name="connsiteY870" fmla="*/ 21394 h 527124"/>
              <a:gd name="connsiteX871" fmla="*/ 44144 w 608203"/>
              <a:gd name="connsiteY871" fmla="*/ 22683 h 527124"/>
              <a:gd name="connsiteX872" fmla="*/ 44144 w 608203"/>
              <a:gd name="connsiteY872" fmla="*/ 32993 h 527124"/>
              <a:gd name="connsiteX873" fmla="*/ 42336 w 608203"/>
              <a:gd name="connsiteY873" fmla="*/ 37375 h 527124"/>
              <a:gd name="connsiteX874" fmla="*/ 38206 w 608203"/>
              <a:gd name="connsiteY874" fmla="*/ 38922 h 527124"/>
              <a:gd name="connsiteX875" fmla="*/ 34076 w 608203"/>
              <a:gd name="connsiteY875" fmla="*/ 37375 h 527124"/>
              <a:gd name="connsiteX876" fmla="*/ 32269 w 608203"/>
              <a:gd name="connsiteY876" fmla="*/ 32993 h 527124"/>
              <a:gd name="connsiteX877" fmla="*/ 32269 w 608203"/>
              <a:gd name="connsiteY877" fmla="*/ 29127 h 527124"/>
              <a:gd name="connsiteX878" fmla="*/ 21426 w 608203"/>
              <a:gd name="connsiteY878" fmla="*/ 52326 h 527124"/>
              <a:gd name="connsiteX879" fmla="*/ 21426 w 608203"/>
              <a:gd name="connsiteY879" fmla="*/ 322719 h 527124"/>
              <a:gd name="connsiteX880" fmla="*/ 36141 w 608203"/>
              <a:gd name="connsiteY880" fmla="*/ 349010 h 527124"/>
              <a:gd name="connsiteX881" fmla="*/ 36141 w 608203"/>
              <a:gd name="connsiteY881" fmla="*/ 332771 h 527124"/>
              <a:gd name="connsiteX882" fmla="*/ 40271 w 608203"/>
              <a:gd name="connsiteY882" fmla="*/ 332771 h 527124"/>
              <a:gd name="connsiteX883" fmla="*/ 40271 w 608203"/>
              <a:gd name="connsiteY883" fmla="*/ 351073 h 527124"/>
              <a:gd name="connsiteX884" fmla="*/ 52662 w 608203"/>
              <a:gd name="connsiteY884" fmla="*/ 353650 h 527124"/>
              <a:gd name="connsiteX885" fmla="*/ 70733 w 608203"/>
              <a:gd name="connsiteY885" fmla="*/ 353650 h 527124"/>
              <a:gd name="connsiteX886" fmla="*/ 70475 w 608203"/>
              <a:gd name="connsiteY886" fmla="*/ 352877 h 527124"/>
              <a:gd name="connsiteX887" fmla="*/ 70475 w 608203"/>
              <a:gd name="connsiteY887" fmla="*/ 338958 h 527124"/>
              <a:gd name="connsiteX888" fmla="*/ 72282 w 608203"/>
              <a:gd name="connsiteY888" fmla="*/ 334318 h 527124"/>
              <a:gd name="connsiteX889" fmla="*/ 76412 w 608203"/>
              <a:gd name="connsiteY889" fmla="*/ 332771 h 527124"/>
              <a:gd name="connsiteX890" fmla="*/ 80543 w 608203"/>
              <a:gd name="connsiteY890" fmla="*/ 334318 h 527124"/>
              <a:gd name="connsiteX891" fmla="*/ 82350 w 608203"/>
              <a:gd name="connsiteY891" fmla="*/ 338958 h 527124"/>
              <a:gd name="connsiteX892" fmla="*/ 82350 w 608203"/>
              <a:gd name="connsiteY892" fmla="*/ 352877 h 527124"/>
              <a:gd name="connsiteX893" fmla="*/ 81834 w 608203"/>
              <a:gd name="connsiteY893" fmla="*/ 353650 h 527124"/>
              <a:gd name="connsiteX894" fmla="*/ 112295 w 608203"/>
              <a:gd name="connsiteY894" fmla="*/ 353650 h 527124"/>
              <a:gd name="connsiteX895" fmla="*/ 112295 w 608203"/>
              <a:gd name="connsiteY895" fmla="*/ 332771 h 527124"/>
              <a:gd name="connsiteX896" fmla="*/ 116426 w 608203"/>
              <a:gd name="connsiteY896" fmla="*/ 332771 h 527124"/>
              <a:gd name="connsiteX897" fmla="*/ 116426 w 608203"/>
              <a:gd name="connsiteY897" fmla="*/ 353650 h 527124"/>
              <a:gd name="connsiteX898" fmla="*/ 150243 w 608203"/>
              <a:gd name="connsiteY898" fmla="*/ 353650 h 527124"/>
              <a:gd name="connsiteX899" fmla="*/ 150243 w 608203"/>
              <a:gd name="connsiteY899" fmla="*/ 332771 h 527124"/>
              <a:gd name="connsiteX900" fmla="*/ 154374 w 608203"/>
              <a:gd name="connsiteY900" fmla="*/ 332771 h 527124"/>
              <a:gd name="connsiteX901" fmla="*/ 154374 w 608203"/>
              <a:gd name="connsiteY901" fmla="*/ 353650 h 527124"/>
              <a:gd name="connsiteX902" fmla="*/ 188708 w 608203"/>
              <a:gd name="connsiteY902" fmla="*/ 353650 h 527124"/>
              <a:gd name="connsiteX903" fmla="*/ 188708 w 608203"/>
              <a:gd name="connsiteY903" fmla="*/ 332771 h 527124"/>
              <a:gd name="connsiteX904" fmla="*/ 192839 w 608203"/>
              <a:gd name="connsiteY904" fmla="*/ 332771 h 527124"/>
              <a:gd name="connsiteX905" fmla="*/ 192839 w 608203"/>
              <a:gd name="connsiteY905" fmla="*/ 353650 h 527124"/>
              <a:gd name="connsiteX906" fmla="*/ 223042 w 608203"/>
              <a:gd name="connsiteY906" fmla="*/ 353650 h 527124"/>
              <a:gd name="connsiteX907" fmla="*/ 222784 w 608203"/>
              <a:gd name="connsiteY907" fmla="*/ 352877 h 527124"/>
              <a:gd name="connsiteX908" fmla="*/ 222784 w 608203"/>
              <a:gd name="connsiteY908" fmla="*/ 338958 h 527124"/>
              <a:gd name="connsiteX909" fmla="*/ 224591 w 608203"/>
              <a:gd name="connsiteY909" fmla="*/ 334318 h 527124"/>
              <a:gd name="connsiteX910" fmla="*/ 228722 w 608203"/>
              <a:gd name="connsiteY910" fmla="*/ 332771 h 527124"/>
              <a:gd name="connsiteX911" fmla="*/ 232852 w 608203"/>
              <a:gd name="connsiteY911" fmla="*/ 334318 h 527124"/>
              <a:gd name="connsiteX912" fmla="*/ 234659 w 608203"/>
              <a:gd name="connsiteY912" fmla="*/ 338958 h 527124"/>
              <a:gd name="connsiteX913" fmla="*/ 234659 w 608203"/>
              <a:gd name="connsiteY913" fmla="*/ 352877 h 527124"/>
              <a:gd name="connsiteX914" fmla="*/ 234143 w 608203"/>
              <a:gd name="connsiteY914" fmla="*/ 353650 h 527124"/>
              <a:gd name="connsiteX915" fmla="*/ 264605 w 608203"/>
              <a:gd name="connsiteY915" fmla="*/ 353650 h 527124"/>
              <a:gd name="connsiteX916" fmla="*/ 264605 w 608203"/>
              <a:gd name="connsiteY916" fmla="*/ 332771 h 527124"/>
              <a:gd name="connsiteX917" fmla="*/ 268735 w 608203"/>
              <a:gd name="connsiteY917" fmla="*/ 332771 h 527124"/>
              <a:gd name="connsiteX918" fmla="*/ 268735 w 608203"/>
              <a:gd name="connsiteY918" fmla="*/ 353650 h 527124"/>
              <a:gd name="connsiteX919" fmla="*/ 302811 w 608203"/>
              <a:gd name="connsiteY919" fmla="*/ 353650 h 527124"/>
              <a:gd name="connsiteX920" fmla="*/ 302811 w 608203"/>
              <a:gd name="connsiteY920" fmla="*/ 332771 h 527124"/>
              <a:gd name="connsiteX921" fmla="*/ 306683 w 608203"/>
              <a:gd name="connsiteY921" fmla="*/ 332771 h 527124"/>
              <a:gd name="connsiteX922" fmla="*/ 306683 w 608203"/>
              <a:gd name="connsiteY922" fmla="*/ 353650 h 527124"/>
              <a:gd name="connsiteX923" fmla="*/ 339727 w 608203"/>
              <a:gd name="connsiteY923" fmla="*/ 353650 h 527124"/>
              <a:gd name="connsiteX924" fmla="*/ 339727 w 608203"/>
              <a:gd name="connsiteY924" fmla="*/ 332771 h 527124"/>
              <a:gd name="connsiteX925" fmla="*/ 343857 w 608203"/>
              <a:gd name="connsiteY925" fmla="*/ 332771 h 527124"/>
              <a:gd name="connsiteX926" fmla="*/ 343857 w 608203"/>
              <a:gd name="connsiteY926" fmla="*/ 353650 h 527124"/>
              <a:gd name="connsiteX927" fmla="*/ 374319 w 608203"/>
              <a:gd name="connsiteY927" fmla="*/ 353650 h 527124"/>
              <a:gd name="connsiteX928" fmla="*/ 373802 w 608203"/>
              <a:gd name="connsiteY928" fmla="*/ 352877 h 527124"/>
              <a:gd name="connsiteX929" fmla="*/ 373802 w 608203"/>
              <a:gd name="connsiteY929" fmla="*/ 338958 h 527124"/>
              <a:gd name="connsiteX930" fmla="*/ 375609 w 608203"/>
              <a:gd name="connsiteY930" fmla="*/ 334318 h 527124"/>
              <a:gd name="connsiteX931" fmla="*/ 379740 w 608203"/>
              <a:gd name="connsiteY931" fmla="*/ 332771 h 527124"/>
              <a:gd name="connsiteX932" fmla="*/ 383870 w 608203"/>
              <a:gd name="connsiteY932" fmla="*/ 334318 h 527124"/>
              <a:gd name="connsiteX933" fmla="*/ 385677 w 608203"/>
              <a:gd name="connsiteY933" fmla="*/ 338958 h 527124"/>
              <a:gd name="connsiteX934" fmla="*/ 385677 w 608203"/>
              <a:gd name="connsiteY934" fmla="*/ 352877 h 527124"/>
              <a:gd name="connsiteX935" fmla="*/ 385419 w 608203"/>
              <a:gd name="connsiteY935" fmla="*/ 353650 h 527124"/>
              <a:gd name="connsiteX936" fmla="*/ 415881 w 608203"/>
              <a:gd name="connsiteY936" fmla="*/ 353650 h 527124"/>
              <a:gd name="connsiteX937" fmla="*/ 415881 w 608203"/>
              <a:gd name="connsiteY937" fmla="*/ 332771 h 527124"/>
              <a:gd name="connsiteX938" fmla="*/ 420011 w 608203"/>
              <a:gd name="connsiteY938" fmla="*/ 332771 h 527124"/>
              <a:gd name="connsiteX939" fmla="*/ 420011 w 608203"/>
              <a:gd name="connsiteY939" fmla="*/ 353650 h 527124"/>
              <a:gd name="connsiteX940" fmla="*/ 453829 w 608203"/>
              <a:gd name="connsiteY940" fmla="*/ 353650 h 527124"/>
              <a:gd name="connsiteX941" fmla="*/ 453829 w 608203"/>
              <a:gd name="connsiteY941" fmla="*/ 332771 h 527124"/>
              <a:gd name="connsiteX942" fmla="*/ 457960 w 608203"/>
              <a:gd name="connsiteY942" fmla="*/ 332771 h 527124"/>
              <a:gd name="connsiteX943" fmla="*/ 457960 w 608203"/>
              <a:gd name="connsiteY943" fmla="*/ 353650 h 527124"/>
              <a:gd name="connsiteX944" fmla="*/ 492035 w 608203"/>
              <a:gd name="connsiteY944" fmla="*/ 353650 h 527124"/>
              <a:gd name="connsiteX945" fmla="*/ 492035 w 608203"/>
              <a:gd name="connsiteY945" fmla="*/ 332771 h 527124"/>
              <a:gd name="connsiteX946" fmla="*/ 495908 w 608203"/>
              <a:gd name="connsiteY946" fmla="*/ 332771 h 527124"/>
              <a:gd name="connsiteX947" fmla="*/ 495908 w 608203"/>
              <a:gd name="connsiteY947" fmla="*/ 353650 h 527124"/>
              <a:gd name="connsiteX948" fmla="*/ 526369 w 608203"/>
              <a:gd name="connsiteY948" fmla="*/ 353650 h 527124"/>
              <a:gd name="connsiteX949" fmla="*/ 526111 w 608203"/>
              <a:gd name="connsiteY949" fmla="*/ 352877 h 527124"/>
              <a:gd name="connsiteX950" fmla="*/ 526111 w 608203"/>
              <a:gd name="connsiteY950" fmla="*/ 338958 h 527124"/>
              <a:gd name="connsiteX951" fmla="*/ 527918 w 608203"/>
              <a:gd name="connsiteY951" fmla="*/ 334318 h 527124"/>
              <a:gd name="connsiteX952" fmla="*/ 532049 w 608203"/>
              <a:gd name="connsiteY952" fmla="*/ 332771 h 527124"/>
              <a:gd name="connsiteX953" fmla="*/ 536179 w 608203"/>
              <a:gd name="connsiteY953" fmla="*/ 334318 h 527124"/>
              <a:gd name="connsiteX954" fmla="*/ 537986 w 608203"/>
              <a:gd name="connsiteY954" fmla="*/ 338958 h 527124"/>
              <a:gd name="connsiteX955" fmla="*/ 537986 w 608203"/>
              <a:gd name="connsiteY955" fmla="*/ 352877 h 527124"/>
              <a:gd name="connsiteX956" fmla="*/ 537470 w 608203"/>
              <a:gd name="connsiteY956" fmla="*/ 353650 h 527124"/>
              <a:gd name="connsiteX957" fmla="*/ 555540 w 608203"/>
              <a:gd name="connsiteY957" fmla="*/ 353650 h 527124"/>
              <a:gd name="connsiteX958" fmla="*/ 567932 w 608203"/>
              <a:gd name="connsiteY958" fmla="*/ 351073 h 527124"/>
              <a:gd name="connsiteX959" fmla="*/ 567932 w 608203"/>
              <a:gd name="connsiteY959" fmla="*/ 332771 h 527124"/>
              <a:gd name="connsiteX960" fmla="*/ 572062 w 608203"/>
              <a:gd name="connsiteY960" fmla="*/ 332771 h 527124"/>
              <a:gd name="connsiteX961" fmla="*/ 572062 w 608203"/>
              <a:gd name="connsiteY961" fmla="*/ 349010 h 527124"/>
              <a:gd name="connsiteX962" fmla="*/ 586777 w 608203"/>
              <a:gd name="connsiteY962" fmla="*/ 322719 h 527124"/>
              <a:gd name="connsiteX963" fmla="*/ 586777 w 608203"/>
              <a:gd name="connsiteY963" fmla="*/ 52326 h 527124"/>
              <a:gd name="connsiteX964" fmla="*/ 575934 w 608203"/>
              <a:gd name="connsiteY964" fmla="*/ 29127 h 527124"/>
              <a:gd name="connsiteX965" fmla="*/ 575934 w 608203"/>
              <a:gd name="connsiteY965" fmla="*/ 32993 h 527124"/>
              <a:gd name="connsiteX966" fmla="*/ 574127 w 608203"/>
              <a:gd name="connsiteY966" fmla="*/ 37375 h 527124"/>
              <a:gd name="connsiteX967" fmla="*/ 569997 w 608203"/>
              <a:gd name="connsiteY967" fmla="*/ 38922 h 527124"/>
              <a:gd name="connsiteX968" fmla="*/ 565867 w 608203"/>
              <a:gd name="connsiteY968" fmla="*/ 37375 h 527124"/>
              <a:gd name="connsiteX969" fmla="*/ 564059 w 608203"/>
              <a:gd name="connsiteY969" fmla="*/ 32993 h 527124"/>
              <a:gd name="connsiteX970" fmla="*/ 564059 w 608203"/>
              <a:gd name="connsiteY970" fmla="*/ 22683 h 527124"/>
              <a:gd name="connsiteX971" fmla="*/ 555540 w 608203"/>
              <a:gd name="connsiteY971" fmla="*/ 21394 h 527124"/>
              <a:gd name="connsiteX972" fmla="*/ 537728 w 608203"/>
              <a:gd name="connsiteY972" fmla="*/ 21394 h 527124"/>
              <a:gd name="connsiteX973" fmla="*/ 537728 w 608203"/>
              <a:gd name="connsiteY973" fmla="*/ 32993 h 527124"/>
              <a:gd name="connsiteX974" fmla="*/ 535921 w 608203"/>
              <a:gd name="connsiteY974" fmla="*/ 37375 h 527124"/>
              <a:gd name="connsiteX975" fmla="*/ 531791 w 608203"/>
              <a:gd name="connsiteY975" fmla="*/ 38922 h 527124"/>
              <a:gd name="connsiteX976" fmla="*/ 527660 w 608203"/>
              <a:gd name="connsiteY976" fmla="*/ 37375 h 527124"/>
              <a:gd name="connsiteX977" fmla="*/ 526111 w 608203"/>
              <a:gd name="connsiteY977" fmla="*/ 32993 h 527124"/>
              <a:gd name="connsiteX978" fmla="*/ 526111 w 608203"/>
              <a:gd name="connsiteY978" fmla="*/ 21394 h 527124"/>
              <a:gd name="connsiteX979" fmla="*/ 499780 w 608203"/>
              <a:gd name="connsiteY979" fmla="*/ 21394 h 527124"/>
              <a:gd name="connsiteX980" fmla="*/ 499780 w 608203"/>
              <a:gd name="connsiteY980" fmla="*/ 32993 h 527124"/>
              <a:gd name="connsiteX981" fmla="*/ 497973 w 608203"/>
              <a:gd name="connsiteY981" fmla="*/ 37375 h 527124"/>
              <a:gd name="connsiteX982" fmla="*/ 493842 w 608203"/>
              <a:gd name="connsiteY982" fmla="*/ 38922 h 527124"/>
              <a:gd name="connsiteX983" fmla="*/ 489712 w 608203"/>
              <a:gd name="connsiteY983" fmla="*/ 37375 h 527124"/>
              <a:gd name="connsiteX984" fmla="*/ 487905 w 608203"/>
              <a:gd name="connsiteY984" fmla="*/ 32993 h 527124"/>
              <a:gd name="connsiteX985" fmla="*/ 487905 w 608203"/>
              <a:gd name="connsiteY985" fmla="*/ 21394 h 527124"/>
              <a:gd name="connsiteX986" fmla="*/ 461574 w 608203"/>
              <a:gd name="connsiteY986" fmla="*/ 21394 h 527124"/>
              <a:gd name="connsiteX987" fmla="*/ 461574 w 608203"/>
              <a:gd name="connsiteY987" fmla="*/ 32993 h 527124"/>
              <a:gd name="connsiteX988" fmla="*/ 459767 w 608203"/>
              <a:gd name="connsiteY988" fmla="*/ 37375 h 527124"/>
              <a:gd name="connsiteX989" fmla="*/ 455636 w 608203"/>
              <a:gd name="connsiteY989" fmla="*/ 38922 h 527124"/>
              <a:gd name="connsiteX990" fmla="*/ 451506 w 608203"/>
              <a:gd name="connsiteY990" fmla="*/ 37375 h 527124"/>
              <a:gd name="connsiteX991" fmla="*/ 449957 w 608203"/>
              <a:gd name="connsiteY991" fmla="*/ 32993 h 527124"/>
              <a:gd name="connsiteX992" fmla="*/ 449957 w 608203"/>
              <a:gd name="connsiteY992" fmla="*/ 21394 h 527124"/>
              <a:gd name="connsiteX993" fmla="*/ 423625 w 608203"/>
              <a:gd name="connsiteY993" fmla="*/ 21394 h 527124"/>
              <a:gd name="connsiteX994" fmla="*/ 423625 w 608203"/>
              <a:gd name="connsiteY994" fmla="*/ 32993 h 527124"/>
              <a:gd name="connsiteX995" fmla="*/ 421818 w 608203"/>
              <a:gd name="connsiteY995" fmla="*/ 37375 h 527124"/>
              <a:gd name="connsiteX996" fmla="*/ 417688 w 608203"/>
              <a:gd name="connsiteY996" fmla="*/ 38922 h 527124"/>
              <a:gd name="connsiteX997" fmla="*/ 413558 w 608203"/>
              <a:gd name="connsiteY997" fmla="*/ 37375 h 527124"/>
              <a:gd name="connsiteX998" fmla="*/ 411751 w 608203"/>
              <a:gd name="connsiteY998" fmla="*/ 32993 h 527124"/>
              <a:gd name="connsiteX999" fmla="*/ 411751 w 608203"/>
              <a:gd name="connsiteY999" fmla="*/ 21394 h 527124"/>
              <a:gd name="connsiteX1000" fmla="*/ 385677 w 608203"/>
              <a:gd name="connsiteY1000" fmla="*/ 21394 h 527124"/>
              <a:gd name="connsiteX1001" fmla="*/ 385677 w 608203"/>
              <a:gd name="connsiteY1001" fmla="*/ 32993 h 527124"/>
              <a:gd name="connsiteX1002" fmla="*/ 383870 w 608203"/>
              <a:gd name="connsiteY1002" fmla="*/ 37375 h 527124"/>
              <a:gd name="connsiteX1003" fmla="*/ 379740 w 608203"/>
              <a:gd name="connsiteY1003" fmla="*/ 38922 h 527124"/>
              <a:gd name="connsiteX1004" fmla="*/ 375609 w 608203"/>
              <a:gd name="connsiteY1004" fmla="*/ 37375 h 527124"/>
              <a:gd name="connsiteX1005" fmla="*/ 373802 w 608203"/>
              <a:gd name="connsiteY1005" fmla="*/ 32993 h 527124"/>
              <a:gd name="connsiteX1006" fmla="*/ 373802 w 608203"/>
              <a:gd name="connsiteY1006" fmla="*/ 21394 h 527124"/>
              <a:gd name="connsiteX1007" fmla="*/ 347471 w 608203"/>
              <a:gd name="connsiteY1007" fmla="*/ 21394 h 527124"/>
              <a:gd name="connsiteX1008" fmla="*/ 347471 w 608203"/>
              <a:gd name="connsiteY1008" fmla="*/ 32993 h 527124"/>
              <a:gd name="connsiteX1009" fmla="*/ 345664 w 608203"/>
              <a:gd name="connsiteY1009" fmla="*/ 37375 h 527124"/>
              <a:gd name="connsiteX1010" fmla="*/ 341534 w 608203"/>
              <a:gd name="connsiteY1010" fmla="*/ 38922 h 527124"/>
              <a:gd name="connsiteX1011" fmla="*/ 337403 w 608203"/>
              <a:gd name="connsiteY1011" fmla="*/ 37375 h 527124"/>
              <a:gd name="connsiteX1012" fmla="*/ 335854 w 608203"/>
              <a:gd name="connsiteY1012" fmla="*/ 32993 h 527124"/>
              <a:gd name="connsiteX1013" fmla="*/ 335854 w 608203"/>
              <a:gd name="connsiteY1013" fmla="*/ 21394 h 527124"/>
              <a:gd name="connsiteX1014" fmla="*/ 310556 w 608203"/>
              <a:gd name="connsiteY1014" fmla="*/ 21394 h 527124"/>
              <a:gd name="connsiteX1015" fmla="*/ 310556 w 608203"/>
              <a:gd name="connsiteY1015" fmla="*/ 32993 h 527124"/>
              <a:gd name="connsiteX1016" fmla="*/ 308748 w 608203"/>
              <a:gd name="connsiteY1016" fmla="*/ 37375 h 527124"/>
              <a:gd name="connsiteX1017" fmla="*/ 304618 w 608203"/>
              <a:gd name="connsiteY1017" fmla="*/ 38922 h 527124"/>
              <a:gd name="connsiteX1018" fmla="*/ 300488 w 608203"/>
              <a:gd name="connsiteY1018" fmla="*/ 37375 h 527124"/>
              <a:gd name="connsiteX1019" fmla="*/ 298681 w 608203"/>
              <a:gd name="connsiteY1019" fmla="*/ 32993 h 527124"/>
              <a:gd name="connsiteX1020" fmla="*/ 298681 w 608203"/>
              <a:gd name="connsiteY1020" fmla="*/ 21394 h 527124"/>
              <a:gd name="connsiteX1021" fmla="*/ 272349 w 608203"/>
              <a:gd name="connsiteY1021" fmla="*/ 21394 h 527124"/>
              <a:gd name="connsiteX1022" fmla="*/ 272349 w 608203"/>
              <a:gd name="connsiteY1022" fmla="*/ 32993 h 527124"/>
              <a:gd name="connsiteX1023" fmla="*/ 270542 w 608203"/>
              <a:gd name="connsiteY1023" fmla="*/ 37375 h 527124"/>
              <a:gd name="connsiteX1024" fmla="*/ 266670 w 608203"/>
              <a:gd name="connsiteY1024" fmla="*/ 38922 h 527124"/>
              <a:gd name="connsiteX1025" fmla="*/ 262539 w 608203"/>
              <a:gd name="connsiteY1025" fmla="*/ 37375 h 527124"/>
              <a:gd name="connsiteX1026" fmla="*/ 260732 w 608203"/>
              <a:gd name="connsiteY1026" fmla="*/ 32993 h 527124"/>
              <a:gd name="connsiteX1027" fmla="*/ 260732 w 608203"/>
              <a:gd name="connsiteY1027" fmla="*/ 21394 h 527124"/>
              <a:gd name="connsiteX1028" fmla="*/ 234401 w 608203"/>
              <a:gd name="connsiteY1028" fmla="*/ 21394 h 527124"/>
              <a:gd name="connsiteX1029" fmla="*/ 234401 w 608203"/>
              <a:gd name="connsiteY1029" fmla="*/ 32993 h 527124"/>
              <a:gd name="connsiteX1030" fmla="*/ 232594 w 608203"/>
              <a:gd name="connsiteY1030" fmla="*/ 37375 h 527124"/>
              <a:gd name="connsiteX1031" fmla="*/ 228464 w 608203"/>
              <a:gd name="connsiteY1031" fmla="*/ 38922 h 527124"/>
              <a:gd name="connsiteX1032" fmla="*/ 224333 w 608203"/>
              <a:gd name="connsiteY1032" fmla="*/ 37375 h 527124"/>
              <a:gd name="connsiteX1033" fmla="*/ 222526 w 608203"/>
              <a:gd name="connsiteY1033" fmla="*/ 32993 h 527124"/>
              <a:gd name="connsiteX1034" fmla="*/ 222526 w 608203"/>
              <a:gd name="connsiteY1034" fmla="*/ 21394 h 527124"/>
              <a:gd name="connsiteX1035" fmla="*/ 196453 w 608203"/>
              <a:gd name="connsiteY1035" fmla="*/ 21394 h 527124"/>
              <a:gd name="connsiteX1036" fmla="*/ 196453 w 608203"/>
              <a:gd name="connsiteY1036" fmla="*/ 32993 h 527124"/>
              <a:gd name="connsiteX1037" fmla="*/ 194646 w 608203"/>
              <a:gd name="connsiteY1037" fmla="*/ 37375 h 527124"/>
              <a:gd name="connsiteX1038" fmla="*/ 190515 w 608203"/>
              <a:gd name="connsiteY1038" fmla="*/ 38922 h 527124"/>
              <a:gd name="connsiteX1039" fmla="*/ 186385 w 608203"/>
              <a:gd name="connsiteY1039" fmla="*/ 37375 h 527124"/>
              <a:gd name="connsiteX1040" fmla="*/ 184578 w 608203"/>
              <a:gd name="connsiteY1040" fmla="*/ 32993 h 527124"/>
              <a:gd name="connsiteX1041" fmla="*/ 184578 w 608203"/>
              <a:gd name="connsiteY1041" fmla="*/ 21394 h 527124"/>
              <a:gd name="connsiteX1042" fmla="*/ 158246 w 608203"/>
              <a:gd name="connsiteY1042" fmla="*/ 21394 h 527124"/>
              <a:gd name="connsiteX1043" fmla="*/ 158246 w 608203"/>
              <a:gd name="connsiteY1043" fmla="*/ 32993 h 527124"/>
              <a:gd name="connsiteX1044" fmla="*/ 156439 w 608203"/>
              <a:gd name="connsiteY1044" fmla="*/ 37375 h 527124"/>
              <a:gd name="connsiteX1045" fmla="*/ 152309 w 608203"/>
              <a:gd name="connsiteY1045" fmla="*/ 38922 h 527124"/>
              <a:gd name="connsiteX1046" fmla="*/ 148178 w 608203"/>
              <a:gd name="connsiteY1046" fmla="*/ 37375 h 527124"/>
              <a:gd name="connsiteX1047" fmla="*/ 146371 w 608203"/>
              <a:gd name="connsiteY1047" fmla="*/ 32993 h 527124"/>
              <a:gd name="connsiteX1048" fmla="*/ 146371 w 608203"/>
              <a:gd name="connsiteY1048" fmla="*/ 21394 h 527124"/>
              <a:gd name="connsiteX1049" fmla="*/ 120298 w 608203"/>
              <a:gd name="connsiteY1049" fmla="*/ 21394 h 527124"/>
              <a:gd name="connsiteX1050" fmla="*/ 120298 w 608203"/>
              <a:gd name="connsiteY1050" fmla="*/ 32993 h 527124"/>
              <a:gd name="connsiteX1051" fmla="*/ 118491 w 608203"/>
              <a:gd name="connsiteY1051" fmla="*/ 37375 h 527124"/>
              <a:gd name="connsiteX1052" fmla="*/ 114361 w 608203"/>
              <a:gd name="connsiteY1052" fmla="*/ 38922 h 527124"/>
              <a:gd name="connsiteX1053" fmla="*/ 110230 w 608203"/>
              <a:gd name="connsiteY1053" fmla="*/ 37375 h 527124"/>
              <a:gd name="connsiteX1054" fmla="*/ 108423 w 608203"/>
              <a:gd name="connsiteY1054" fmla="*/ 32993 h 527124"/>
              <a:gd name="connsiteX1055" fmla="*/ 108423 w 608203"/>
              <a:gd name="connsiteY1055" fmla="*/ 21394 h 527124"/>
              <a:gd name="connsiteX1056" fmla="*/ 82350 w 608203"/>
              <a:gd name="connsiteY1056" fmla="*/ 21394 h 527124"/>
              <a:gd name="connsiteX1057" fmla="*/ 82350 w 608203"/>
              <a:gd name="connsiteY1057" fmla="*/ 32993 h 527124"/>
              <a:gd name="connsiteX1058" fmla="*/ 80543 w 608203"/>
              <a:gd name="connsiteY1058" fmla="*/ 37375 h 527124"/>
              <a:gd name="connsiteX1059" fmla="*/ 76412 w 608203"/>
              <a:gd name="connsiteY1059" fmla="*/ 38922 h 527124"/>
              <a:gd name="connsiteX1060" fmla="*/ 72282 w 608203"/>
              <a:gd name="connsiteY1060" fmla="*/ 37375 h 527124"/>
              <a:gd name="connsiteX1061" fmla="*/ 70475 w 608203"/>
              <a:gd name="connsiteY1061" fmla="*/ 32993 h 527124"/>
              <a:gd name="connsiteX1062" fmla="*/ 70475 w 608203"/>
              <a:gd name="connsiteY1062" fmla="*/ 21394 h 527124"/>
              <a:gd name="connsiteX1063" fmla="*/ 52662 w 608203"/>
              <a:gd name="connsiteY1063" fmla="*/ 0 h 527124"/>
              <a:gd name="connsiteX1064" fmla="*/ 555540 w 608203"/>
              <a:gd name="connsiteY1064" fmla="*/ 0 h 527124"/>
              <a:gd name="connsiteX1065" fmla="*/ 608203 w 608203"/>
              <a:gd name="connsiteY1065" fmla="*/ 52326 h 527124"/>
              <a:gd name="connsiteX1066" fmla="*/ 608203 w 608203"/>
              <a:gd name="connsiteY1066" fmla="*/ 386902 h 527124"/>
              <a:gd name="connsiteX1067" fmla="*/ 555540 w 608203"/>
              <a:gd name="connsiteY1067" fmla="*/ 439485 h 527124"/>
              <a:gd name="connsiteX1068" fmla="*/ 325528 w 608203"/>
              <a:gd name="connsiteY1068" fmla="*/ 439485 h 527124"/>
              <a:gd name="connsiteX1069" fmla="*/ 325528 w 608203"/>
              <a:gd name="connsiteY1069" fmla="*/ 484078 h 527124"/>
              <a:gd name="connsiteX1070" fmla="*/ 486614 w 608203"/>
              <a:gd name="connsiteY1070" fmla="*/ 484078 h 527124"/>
              <a:gd name="connsiteX1071" fmla="*/ 508041 w 608203"/>
              <a:gd name="connsiteY1071" fmla="*/ 505472 h 527124"/>
              <a:gd name="connsiteX1072" fmla="*/ 508041 w 608203"/>
              <a:gd name="connsiteY1072" fmla="*/ 527124 h 527124"/>
              <a:gd name="connsiteX1073" fmla="*/ 100162 w 608203"/>
              <a:gd name="connsiteY1073" fmla="*/ 527124 h 527124"/>
              <a:gd name="connsiteX1074" fmla="*/ 100162 w 608203"/>
              <a:gd name="connsiteY1074" fmla="*/ 505472 h 527124"/>
              <a:gd name="connsiteX1075" fmla="*/ 121589 w 608203"/>
              <a:gd name="connsiteY1075" fmla="*/ 484078 h 527124"/>
              <a:gd name="connsiteX1076" fmla="*/ 282675 w 608203"/>
              <a:gd name="connsiteY1076" fmla="*/ 484078 h 527124"/>
              <a:gd name="connsiteX1077" fmla="*/ 282675 w 608203"/>
              <a:gd name="connsiteY1077" fmla="*/ 439485 h 527124"/>
              <a:gd name="connsiteX1078" fmla="*/ 52662 w 608203"/>
              <a:gd name="connsiteY1078" fmla="*/ 439485 h 527124"/>
              <a:gd name="connsiteX1079" fmla="*/ 0 w 608203"/>
              <a:gd name="connsiteY1079" fmla="*/ 386902 h 527124"/>
              <a:gd name="connsiteX1080" fmla="*/ 0 w 608203"/>
              <a:gd name="connsiteY1080" fmla="*/ 52326 h 527124"/>
              <a:gd name="connsiteX1081" fmla="*/ 52662 w 608203"/>
              <a:gd name="connsiteY1081" fmla="*/ 0 h 52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</a:cxnLst>
            <a:rect l="l" t="t" r="r" b="b"/>
            <a:pathLst>
              <a:path w="608203" h="527124">
                <a:moveTo>
                  <a:pt x="532049" y="336380"/>
                </a:moveTo>
                <a:cubicBezTo>
                  <a:pt x="530758" y="336380"/>
                  <a:pt x="530242" y="336896"/>
                  <a:pt x="530242" y="338184"/>
                </a:cubicBezTo>
                <a:lnTo>
                  <a:pt x="530242" y="353392"/>
                </a:lnTo>
                <a:cubicBezTo>
                  <a:pt x="530242" y="353650"/>
                  <a:pt x="530500" y="353650"/>
                  <a:pt x="530500" y="353650"/>
                </a:cubicBezTo>
                <a:lnTo>
                  <a:pt x="533598" y="353650"/>
                </a:lnTo>
                <a:cubicBezTo>
                  <a:pt x="533598" y="353650"/>
                  <a:pt x="533856" y="353650"/>
                  <a:pt x="533856" y="353392"/>
                </a:cubicBezTo>
                <a:lnTo>
                  <a:pt x="533598" y="353392"/>
                </a:lnTo>
                <a:lnTo>
                  <a:pt x="533598" y="338184"/>
                </a:lnTo>
                <a:cubicBezTo>
                  <a:pt x="533598" y="336896"/>
                  <a:pt x="533081" y="336380"/>
                  <a:pt x="532049" y="336380"/>
                </a:cubicBezTo>
                <a:close/>
                <a:moveTo>
                  <a:pt x="379740" y="336380"/>
                </a:moveTo>
                <a:cubicBezTo>
                  <a:pt x="378449" y="336380"/>
                  <a:pt x="377933" y="336896"/>
                  <a:pt x="377933" y="338184"/>
                </a:cubicBezTo>
                <a:lnTo>
                  <a:pt x="377933" y="353392"/>
                </a:lnTo>
                <a:cubicBezTo>
                  <a:pt x="377933" y="353650"/>
                  <a:pt x="378191" y="353650"/>
                  <a:pt x="378191" y="353650"/>
                </a:cubicBezTo>
                <a:lnTo>
                  <a:pt x="381289" y="353650"/>
                </a:lnTo>
                <a:cubicBezTo>
                  <a:pt x="381289" y="353650"/>
                  <a:pt x="381547" y="353650"/>
                  <a:pt x="381547" y="353392"/>
                </a:cubicBezTo>
                <a:lnTo>
                  <a:pt x="381547" y="338184"/>
                </a:lnTo>
                <a:cubicBezTo>
                  <a:pt x="381547" y="336896"/>
                  <a:pt x="381031" y="336380"/>
                  <a:pt x="379740" y="336380"/>
                </a:cubicBezTo>
                <a:close/>
                <a:moveTo>
                  <a:pt x="228464" y="336380"/>
                </a:moveTo>
                <a:cubicBezTo>
                  <a:pt x="227173" y="336380"/>
                  <a:pt x="226657" y="336896"/>
                  <a:pt x="226657" y="338184"/>
                </a:cubicBezTo>
                <a:lnTo>
                  <a:pt x="226657" y="353392"/>
                </a:lnTo>
                <a:cubicBezTo>
                  <a:pt x="226657" y="353650"/>
                  <a:pt x="226915" y="353650"/>
                  <a:pt x="226915" y="353650"/>
                </a:cubicBezTo>
                <a:lnTo>
                  <a:pt x="230012" y="353650"/>
                </a:lnTo>
                <a:cubicBezTo>
                  <a:pt x="230012" y="353650"/>
                  <a:pt x="230271" y="353650"/>
                  <a:pt x="230271" y="353392"/>
                </a:cubicBezTo>
                <a:lnTo>
                  <a:pt x="230271" y="338184"/>
                </a:lnTo>
                <a:cubicBezTo>
                  <a:pt x="230271" y="336896"/>
                  <a:pt x="229754" y="336380"/>
                  <a:pt x="228464" y="336380"/>
                </a:cubicBezTo>
                <a:close/>
                <a:moveTo>
                  <a:pt x="76154" y="336380"/>
                </a:moveTo>
                <a:cubicBezTo>
                  <a:pt x="75122" y="336380"/>
                  <a:pt x="74605" y="336896"/>
                  <a:pt x="74605" y="338184"/>
                </a:cubicBezTo>
                <a:lnTo>
                  <a:pt x="74605" y="353392"/>
                </a:lnTo>
                <a:cubicBezTo>
                  <a:pt x="74605" y="353650"/>
                  <a:pt x="74605" y="353650"/>
                  <a:pt x="74863" y="353650"/>
                </a:cubicBezTo>
                <a:lnTo>
                  <a:pt x="77703" y="353650"/>
                </a:lnTo>
                <a:cubicBezTo>
                  <a:pt x="77703" y="353650"/>
                  <a:pt x="77961" y="353650"/>
                  <a:pt x="77961" y="353392"/>
                </a:cubicBezTo>
                <a:lnTo>
                  <a:pt x="77961" y="338184"/>
                </a:lnTo>
                <a:cubicBezTo>
                  <a:pt x="77961" y="336896"/>
                  <a:pt x="77445" y="336380"/>
                  <a:pt x="76154" y="336380"/>
                </a:cubicBezTo>
                <a:close/>
                <a:moveTo>
                  <a:pt x="385640" y="296446"/>
                </a:moveTo>
                <a:lnTo>
                  <a:pt x="385640" y="307253"/>
                </a:lnTo>
                <a:cubicBezTo>
                  <a:pt x="385640" y="309054"/>
                  <a:pt x="384867" y="310597"/>
                  <a:pt x="383836" y="311626"/>
                </a:cubicBezTo>
                <a:cubicBezTo>
                  <a:pt x="382548" y="312656"/>
                  <a:pt x="381259" y="313170"/>
                  <a:pt x="379713" y="313170"/>
                </a:cubicBezTo>
                <a:cubicBezTo>
                  <a:pt x="378166" y="313170"/>
                  <a:pt x="376620" y="312656"/>
                  <a:pt x="375589" y="311626"/>
                </a:cubicBezTo>
                <a:cubicBezTo>
                  <a:pt x="374301" y="310597"/>
                  <a:pt x="373785" y="309054"/>
                  <a:pt x="373785" y="307253"/>
                </a:cubicBezTo>
                <a:lnTo>
                  <a:pt x="373785" y="304680"/>
                </a:lnTo>
                <a:cubicBezTo>
                  <a:pt x="375074" y="303908"/>
                  <a:pt x="376620" y="302879"/>
                  <a:pt x="377909" y="302107"/>
                </a:cubicBezTo>
                <a:lnTo>
                  <a:pt x="377909" y="307767"/>
                </a:lnTo>
                <a:cubicBezTo>
                  <a:pt x="377909" y="309054"/>
                  <a:pt x="378424" y="309568"/>
                  <a:pt x="379713" y="309568"/>
                </a:cubicBezTo>
                <a:cubicBezTo>
                  <a:pt x="381001" y="309568"/>
                  <a:pt x="381517" y="309054"/>
                  <a:pt x="381517" y="307767"/>
                </a:cubicBezTo>
                <a:lnTo>
                  <a:pt x="381517" y="299534"/>
                </a:lnTo>
                <a:cubicBezTo>
                  <a:pt x="382805" y="298505"/>
                  <a:pt x="384352" y="297475"/>
                  <a:pt x="385640" y="296446"/>
                </a:cubicBezTo>
                <a:close/>
                <a:moveTo>
                  <a:pt x="222493" y="296446"/>
                </a:moveTo>
                <a:cubicBezTo>
                  <a:pt x="224049" y="297475"/>
                  <a:pt x="225345" y="298505"/>
                  <a:pt x="226641" y="299534"/>
                </a:cubicBezTo>
                <a:lnTo>
                  <a:pt x="226641" y="307767"/>
                </a:lnTo>
                <a:cubicBezTo>
                  <a:pt x="226641" y="309054"/>
                  <a:pt x="227419" y="309568"/>
                  <a:pt x="228456" y="309568"/>
                </a:cubicBezTo>
                <a:cubicBezTo>
                  <a:pt x="229753" y="309568"/>
                  <a:pt x="230271" y="309054"/>
                  <a:pt x="230271" y="307767"/>
                </a:cubicBezTo>
                <a:lnTo>
                  <a:pt x="230271" y="302107"/>
                </a:lnTo>
                <a:cubicBezTo>
                  <a:pt x="231567" y="302879"/>
                  <a:pt x="233123" y="303650"/>
                  <a:pt x="234419" y="304680"/>
                </a:cubicBezTo>
                <a:lnTo>
                  <a:pt x="234419" y="307253"/>
                </a:lnTo>
                <a:cubicBezTo>
                  <a:pt x="234419" y="309054"/>
                  <a:pt x="233901" y="310597"/>
                  <a:pt x="232604" y="311626"/>
                </a:cubicBezTo>
                <a:cubicBezTo>
                  <a:pt x="231567" y="312656"/>
                  <a:pt x="230012" y="313170"/>
                  <a:pt x="228456" y="313170"/>
                </a:cubicBezTo>
                <a:cubicBezTo>
                  <a:pt x="226901" y="313170"/>
                  <a:pt x="225604" y="312656"/>
                  <a:pt x="224308" y="311626"/>
                </a:cubicBezTo>
                <a:cubicBezTo>
                  <a:pt x="223271" y="310597"/>
                  <a:pt x="222493" y="309054"/>
                  <a:pt x="222493" y="307253"/>
                </a:cubicBezTo>
                <a:close/>
                <a:moveTo>
                  <a:pt x="569992" y="290741"/>
                </a:moveTo>
                <a:cubicBezTo>
                  <a:pt x="568955" y="290741"/>
                  <a:pt x="568177" y="291256"/>
                  <a:pt x="568177" y="292545"/>
                </a:cubicBezTo>
                <a:lnTo>
                  <a:pt x="568177" y="307756"/>
                </a:lnTo>
                <a:cubicBezTo>
                  <a:pt x="568177" y="309045"/>
                  <a:pt x="568955" y="309561"/>
                  <a:pt x="569992" y="309561"/>
                </a:cubicBezTo>
                <a:cubicBezTo>
                  <a:pt x="571289" y="309561"/>
                  <a:pt x="571807" y="309045"/>
                  <a:pt x="571807" y="307756"/>
                </a:cubicBezTo>
                <a:lnTo>
                  <a:pt x="571807" y="292545"/>
                </a:lnTo>
                <a:cubicBezTo>
                  <a:pt x="571807" y="291256"/>
                  <a:pt x="571289" y="290741"/>
                  <a:pt x="569992" y="290741"/>
                </a:cubicBezTo>
                <a:close/>
                <a:moveTo>
                  <a:pt x="532028" y="290741"/>
                </a:moveTo>
                <a:cubicBezTo>
                  <a:pt x="530732" y="290741"/>
                  <a:pt x="530213" y="291256"/>
                  <a:pt x="530213" y="292545"/>
                </a:cubicBezTo>
                <a:lnTo>
                  <a:pt x="530213" y="307756"/>
                </a:lnTo>
                <a:cubicBezTo>
                  <a:pt x="530213" y="309045"/>
                  <a:pt x="530732" y="309561"/>
                  <a:pt x="532028" y="309561"/>
                </a:cubicBezTo>
                <a:cubicBezTo>
                  <a:pt x="533065" y="309561"/>
                  <a:pt x="533843" y="309045"/>
                  <a:pt x="533843" y="307756"/>
                </a:cubicBezTo>
                <a:lnTo>
                  <a:pt x="533843" y="292545"/>
                </a:lnTo>
                <a:cubicBezTo>
                  <a:pt x="533843" y="291256"/>
                  <a:pt x="533065" y="290741"/>
                  <a:pt x="532028" y="290741"/>
                </a:cubicBezTo>
                <a:close/>
                <a:moveTo>
                  <a:pt x="493817" y="290741"/>
                </a:moveTo>
                <a:cubicBezTo>
                  <a:pt x="492786" y="290741"/>
                  <a:pt x="492013" y="291256"/>
                  <a:pt x="492013" y="292545"/>
                </a:cubicBezTo>
                <a:lnTo>
                  <a:pt x="492013" y="307756"/>
                </a:lnTo>
                <a:cubicBezTo>
                  <a:pt x="492013" y="309045"/>
                  <a:pt x="492786" y="309561"/>
                  <a:pt x="493817" y="309561"/>
                </a:cubicBezTo>
                <a:cubicBezTo>
                  <a:pt x="495105" y="309561"/>
                  <a:pt x="495621" y="309045"/>
                  <a:pt x="495621" y="307756"/>
                </a:cubicBezTo>
                <a:lnTo>
                  <a:pt x="495621" y="292545"/>
                </a:lnTo>
                <a:cubicBezTo>
                  <a:pt x="495621" y="291256"/>
                  <a:pt x="495105" y="290741"/>
                  <a:pt x="493817" y="290741"/>
                </a:cubicBezTo>
                <a:close/>
                <a:moveTo>
                  <a:pt x="455888" y="290741"/>
                </a:moveTo>
                <a:cubicBezTo>
                  <a:pt x="454592" y="290741"/>
                  <a:pt x="454073" y="291256"/>
                  <a:pt x="454073" y="292545"/>
                </a:cubicBezTo>
                <a:lnTo>
                  <a:pt x="454073" y="307756"/>
                </a:lnTo>
                <a:cubicBezTo>
                  <a:pt x="454073" y="309045"/>
                  <a:pt x="454592" y="309561"/>
                  <a:pt x="455888" y="309561"/>
                </a:cubicBezTo>
                <a:cubicBezTo>
                  <a:pt x="456925" y="309561"/>
                  <a:pt x="457703" y="309045"/>
                  <a:pt x="457703" y="307756"/>
                </a:cubicBezTo>
                <a:lnTo>
                  <a:pt x="457703" y="292545"/>
                </a:lnTo>
                <a:cubicBezTo>
                  <a:pt x="457703" y="291256"/>
                  <a:pt x="456925" y="290741"/>
                  <a:pt x="455888" y="290741"/>
                </a:cubicBezTo>
                <a:close/>
                <a:moveTo>
                  <a:pt x="417689" y="290741"/>
                </a:moveTo>
                <a:cubicBezTo>
                  <a:pt x="416660" y="290741"/>
                  <a:pt x="415889" y="291256"/>
                  <a:pt x="415889" y="292545"/>
                </a:cubicBezTo>
                <a:lnTo>
                  <a:pt x="415889" y="307756"/>
                </a:lnTo>
                <a:cubicBezTo>
                  <a:pt x="415889" y="309045"/>
                  <a:pt x="416660" y="309561"/>
                  <a:pt x="417689" y="309561"/>
                </a:cubicBezTo>
                <a:cubicBezTo>
                  <a:pt x="418975" y="309561"/>
                  <a:pt x="419489" y="309045"/>
                  <a:pt x="419489" y="307756"/>
                </a:cubicBezTo>
                <a:lnTo>
                  <a:pt x="419489" y="292545"/>
                </a:lnTo>
                <a:cubicBezTo>
                  <a:pt x="419489" y="291256"/>
                  <a:pt x="418975" y="290741"/>
                  <a:pt x="417689" y="290741"/>
                </a:cubicBezTo>
                <a:close/>
                <a:moveTo>
                  <a:pt x="190527" y="290741"/>
                </a:moveTo>
                <a:cubicBezTo>
                  <a:pt x="189238" y="290741"/>
                  <a:pt x="188723" y="291256"/>
                  <a:pt x="188723" y="292545"/>
                </a:cubicBezTo>
                <a:lnTo>
                  <a:pt x="188723" y="307756"/>
                </a:lnTo>
                <a:cubicBezTo>
                  <a:pt x="188723" y="309045"/>
                  <a:pt x="189238" y="309561"/>
                  <a:pt x="190527" y="309561"/>
                </a:cubicBezTo>
                <a:cubicBezTo>
                  <a:pt x="191815" y="309561"/>
                  <a:pt x="192331" y="309045"/>
                  <a:pt x="192331" y="307756"/>
                </a:cubicBezTo>
                <a:lnTo>
                  <a:pt x="192331" y="292545"/>
                </a:lnTo>
                <a:cubicBezTo>
                  <a:pt x="192331" y="291256"/>
                  <a:pt x="191815" y="290741"/>
                  <a:pt x="190527" y="290741"/>
                </a:cubicBezTo>
                <a:close/>
                <a:moveTo>
                  <a:pt x="152280" y="290741"/>
                </a:moveTo>
                <a:cubicBezTo>
                  <a:pt x="151249" y="290741"/>
                  <a:pt x="150476" y="291256"/>
                  <a:pt x="150476" y="292545"/>
                </a:cubicBezTo>
                <a:lnTo>
                  <a:pt x="150476" y="307756"/>
                </a:lnTo>
                <a:cubicBezTo>
                  <a:pt x="150476" y="309045"/>
                  <a:pt x="151249" y="309561"/>
                  <a:pt x="152280" y="309561"/>
                </a:cubicBezTo>
                <a:cubicBezTo>
                  <a:pt x="153569" y="309561"/>
                  <a:pt x="154084" y="309045"/>
                  <a:pt x="154084" y="307756"/>
                </a:cubicBezTo>
                <a:lnTo>
                  <a:pt x="154084" y="292545"/>
                </a:lnTo>
                <a:cubicBezTo>
                  <a:pt x="154084" y="291256"/>
                  <a:pt x="153569" y="290741"/>
                  <a:pt x="152280" y="290741"/>
                </a:cubicBezTo>
                <a:close/>
                <a:moveTo>
                  <a:pt x="114351" y="290741"/>
                </a:moveTo>
                <a:cubicBezTo>
                  <a:pt x="113054" y="290741"/>
                  <a:pt x="112536" y="291256"/>
                  <a:pt x="112536" y="292545"/>
                </a:cubicBezTo>
                <a:lnTo>
                  <a:pt x="112536" y="307756"/>
                </a:lnTo>
                <a:cubicBezTo>
                  <a:pt x="112536" y="309045"/>
                  <a:pt x="113054" y="309561"/>
                  <a:pt x="114351" y="309561"/>
                </a:cubicBezTo>
                <a:cubicBezTo>
                  <a:pt x="115388" y="309561"/>
                  <a:pt x="116166" y="309045"/>
                  <a:pt x="116166" y="307756"/>
                </a:cubicBezTo>
                <a:lnTo>
                  <a:pt x="116166" y="292545"/>
                </a:lnTo>
                <a:cubicBezTo>
                  <a:pt x="116166" y="291256"/>
                  <a:pt x="115388" y="290741"/>
                  <a:pt x="114351" y="290741"/>
                </a:cubicBezTo>
                <a:close/>
                <a:moveTo>
                  <a:pt x="76410" y="290741"/>
                </a:moveTo>
                <a:cubicBezTo>
                  <a:pt x="75124" y="290741"/>
                  <a:pt x="74610" y="291256"/>
                  <a:pt x="74610" y="292545"/>
                </a:cubicBezTo>
                <a:lnTo>
                  <a:pt x="74610" y="307756"/>
                </a:lnTo>
                <a:cubicBezTo>
                  <a:pt x="74610" y="309045"/>
                  <a:pt x="75124" y="309561"/>
                  <a:pt x="76410" y="309561"/>
                </a:cubicBezTo>
                <a:cubicBezTo>
                  <a:pt x="77439" y="309561"/>
                  <a:pt x="77953" y="309045"/>
                  <a:pt x="77953" y="307756"/>
                </a:cubicBezTo>
                <a:lnTo>
                  <a:pt x="77953" y="292545"/>
                </a:lnTo>
                <a:cubicBezTo>
                  <a:pt x="77953" y="291256"/>
                  <a:pt x="77439" y="290741"/>
                  <a:pt x="76410" y="290741"/>
                </a:cubicBezTo>
                <a:close/>
                <a:moveTo>
                  <a:pt x="38211" y="290741"/>
                </a:moveTo>
                <a:cubicBezTo>
                  <a:pt x="36914" y="290741"/>
                  <a:pt x="36396" y="291256"/>
                  <a:pt x="36396" y="292545"/>
                </a:cubicBezTo>
                <a:lnTo>
                  <a:pt x="36396" y="307756"/>
                </a:lnTo>
                <a:cubicBezTo>
                  <a:pt x="36396" y="309045"/>
                  <a:pt x="37174" y="309561"/>
                  <a:pt x="38211" y="309561"/>
                </a:cubicBezTo>
                <a:cubicBezTo>
                  <a:pt x="39507" y="309561"/>
                  <a:pt x="40026" y="309045"/>
                  <a:pt x="40026" y="307756"/>
                </a:cubicBezTo>
                <a:lnTo>
                  <a:pt x="40026" y="292545"/>
                </a:lnTo>
                <a:cubicBezTo>
                  <a:pt x="40026" y="291256"/>
                  <a:pt x="39507" y="290741"/>
                  <a:pt x="38211" y="290741"/>
                </a:cubicBezTo>
                <a:close/>
                <a:moveTo>
                  <a:pt x="569992" y="287131"/>
                </a:moveTo>
                <a:cubicBezTo>
                  <a:pt x="571548" y="287131"/>
                  <a:pt x="572844" y="287647"/>
                  <a:pt x="574140" y="288678"/>
                </a:cubicBezTo>
                <a:cubicBezTo>
                  <a:pt x="575437" y="289967"/>
                  <a:pt x="575955" y="291256"/>
                  <a:pt x="575955" y="293319"/>
                </a:cubicBezTo>
                <a:lnTo>
                  <a:pt x="575955" y="307241"/>
                </a:lnTo>
                <a:cubicBezTo>
                  <a:pt x="575955" y="309045"/>
                  <a:pt x="575437" y="310592"/>
                  <a:pt x="574140" y="311623"/>
                </a:cubicBezTo>
                <a:cubicBezTo>
                  <a:pt x="573103" y="312655"/>
                  <a:pt x="571548" y="313170"/>
                  <a:pt x="569992" y="313170"/>
                </a:cubicBezTo>
                <a:cubicBezTo>
                  <a:pt x="568437" y="313170"/>
                  <a:pt x="567140" y="312655"/>
                  <a:pt x="565844" y="311623"/>
                </a:cubicBezTo>
                <a:cubicBezTo>
                  <a:pt x="564807" y="310592"/>
                  <a:pt x="564029" y="309045"/>
                  <a:pt x="564029" y="307241"/>
                </a:cubicBezTo>
                <a:lnTo>
                  <a:pt x="564029" y="293319"/>
                </a:lnTo>
                <a:cubicBezTo>
                  <a:pt x="564029" y="291256"/>
                  <a:pt x="564807" y="289967"/>
                  <a:pt x="565844" y="288678"/>
                </a:cubicBezTo>
                <a:cubicBezTo>
                  <a:pt x="567140" y="287647"/>
                  <a:pt x="568437" y="287131"/>
                  <a:pt x="569992" y="287131"/>
                </a:cubicBezTo>
                <a:close/>
                <a:moveTo>
                  <a:pt x="532028" y="287131"/>
                </a:moveTo>
                <a:cubicBezTo>
                  <a:pt x="533584" y="287131"/>
                  <a:pt x="534880" y="287647"/>
                  <a:pt x="536176" y="288678"/>
                </a:cubicBezTo>
                <a:cubicBezTo>
                  <a:pt x="537213" y="289967"/>
                  <a:pt x="537991" y="291256"/>
                  <a:pt x="537991" y="293319"/>
                </a:cubicBezTo>
                <a:lnTo>
                  <a:pt x="537991" y="307241"/>
                </a:lnTo>
                <a:cubicBezTo>
                  <a:pt x="537991" y="309045"/>
                  <a:pt x="537213" y="310592"/>
                  <a:pt x="536176" y="311623"/>
                </a:cubicBezTo>
                <a:cubicBezTo>
                  <a:pt x="534880" y="312655"/>
                  <a:pt x="533584" y="313170"/>
                  <a:pt x="532028" y="313170"/>
                </a:cubicBezTo>
                <a:cubicBezTo>
                  <a:pt x="530473" y="313170"/>
                  <a:pt x="528917" y="312655"/>
                  <a:pt x="527880" y="311623"/>
                </a:cubicBezTo>
                <a:cubicBezTo>
                  <a:pt x="526584" y="310592"/>
                  <a:pt x="526065" y="309045"/>
                  <a:pt x="526065" y="307241"/>
                </a:cubicBezTo>
                <a:lnTo>
                  <a:pt x="526065" y="293319"/>
                </a:lnTo>
                <a:cubicBezTo>
                  <a:pt x="526065" y="291256"/>
                  <a:pt x="526584" y="289967"/>
                  <a:pt x="527880" y="288678"/>
                </a:cubicBezTo>
                <a:cubicBezTo>
                  <a:pt x="528917" y="287647"/>
                  <a:pt x="530473" y="287131"/>
                  <a:pt x="532028" y="287131"/>
                </a:cubicBezTo>
                <a:close/>
                <a:moveTo>
                  <a:pt x="493817" y="287131"/>
                </a:moveTo>
                <a:cubicBezTo>
                  <a:pt x="495363" y="287131"/>
                  <a:pt x="496909" y="287647"/>
                  <a:pt x="497940" y="288678"/>
                </a:cubicBezTo>
                <a:cubicBezTo>
                  <a:pt x="499229" y="289967"/>
                  <a:pt x="499744" y="291256"/>
                  <a:pt x="499744" y="293319"/>
                </a:cubicBezTo>
                <a:lnTo>
                  <a:pt x="499744" y="307241"/>
                </a:lnTo>
                <a:cubicBezTo>
                  <a:pt x="499744" y="309045"/>
                  <a:pt x="499229" y="310592"/>
                  <a:pt x="497940" y="311623"/>
                </a:cubicBezTo>
                <a:cubicBezTo>
                  <a:pt x="496909" y="312655"/>
                  <a:pt x="495363" y="313170"/>
                  <a:pt x="493817" y="313170"/>
                </a:cubicBezTo>
                <a:cubicBezTo>
                  <a:pt x="492270" y="313170"/>
                  <a:pt x="490982" y="312655"/>
                  <a:pt x="489693" y="311623"/>
                </a:cubicBezTo>
                <a:cubicBezTo>
                  <a:pt x="488662" y="310592"/>
                  <a:pt x="487889" y="309045"/>
                  <a:pt x="487889" y="307241"/>
                </a:cubicBezTo>
                <a:lnTo>
                  <a:pt x="487889" y="293319"/>
                </a:lnTo>
                <a:cubicBezTo>
                  <a:pt x="487889" y="291256"/>
                  <a:pt x="488662" y="289967"/>
                  <a:pt x="489693" y="288678"/>
                </a:cubicBezTo>
                <a:cubicBezTo>
                  <a:pt x="490982" y="287647"/>
                  <a:pt x="492270" y="287131"/>
                  <a:pt x="493817" y="287131"/>
                </a:cubicBezTo>
                <a:close/>
                <a:moveTo>
                  <a:pt x="455888" y="287131"/>
                </a:moveTo>
                <a:cubicBezTo>
                  <a:pt x="457444" y="287131"/>
                  <a:pt x="458740" y="287647"/>
                  <a:pt x="460036" y="288678"/>
                </a:cubicBezTo>
                <a:cubicBezTo>
                  <a:pt x="461073" y="289967"/>
                  <a:pt x="461851" y="291256"/>
                  <a:pt x="461851" y="293319"/>
                </a:cubicBezTo>
                <a:lnTo>
                  <a:pt x="461851" y="307241"/>
                </a:lnTo>
                <a:cubicBezTo>
                  <a:pt x="461851" y="309045"/>
                  <a:pt x="461073" y="310592"/>
                  <a:pt x="460036" y="311623"/>
                </a:cubicBezTo>
                <a:cubicBezTo>
                  <a:pt x="458740" y="312655"/>
                  <a:pt x="457444" y="313170"/>
                  <a:pt x="455888" y="313170"/>
                </a:cubicBezTo>
                <a:cubicBezTo>
                  <a:pt x="454333" y="313170"/>
                  <a:pt x="452777" y="312655"/>
                  <a:pt x="451740" y="311623"/>
                </a:cubicBezTo>
                <a:cubicBezTo>
                  <a:pt x="450444" y="310592"/>
                  <a:pt x="449925" y="309045"/>
                  <a:pt x="449925" y="307241"/>
                </a:cubicBezTo>
                <a:lnTo>
                  <a:pt x="449925" y="293319"/>
                </a:lnTo>
                <a:cubicBezTo>
                  <a:pt x="449925" y="291256"/>
                  <a:pt x="450444" y="289967"/>
                  <a:pt x="451740" y="288678"/>
                </a:cubicBezTo>
                <a:cubicBezTo>
                  <a:pt x="452777" y="287647"/>
                  <a:pt x="454333" y="287131"/>
                  <a:pt x="455888" y="287131"/>
                </a:cubicBezTo>
                <a:close/>
                <a:moveTo>
                  <a:pt x="417689" y="287131"/>
                </a:moveTo>
                <a:cubicBezTo>
                  <a:pt x="419232" y="287131"/>
                  <a:pt x="420775" y="287647"/>
                  <a:pt x="421804" y="288678"/>
                </a:cubicBezTo>
                <a:cubicBezTo>
                  <a:pt x="423090" y="289967"/>
                  <a:pt x="423604" y="291256"/>
                  <a:pt x="423604" y="293319"/>
                </a:cubicBezTo>
                <a:lnTo>
                  <a:pt x="423604" y="307241"/>
                </a:lnTo>
                <a:cubicBezTo>
                  <a:pt x="423604" y="309045"/>
                  <a:pt x="423090" y="310592"/>
                  <a:pt x="421804" y="311623"/>
                </a:cubicBezTo>
                <a:cubicBezTo>
                  <a:pt x="420775" y="312655"/>
                  <a:pt x="419232" y="313170"/>
                  <a:pt x="417689" y="313170"/>
                </a:cubicBezTo>
                <a:cubicBezTo>
                  <a:pt x="416146" y="313170"/>
                  <a:pt x="414860" y="312655"/>
                  <a:pt x="413574" y="311623"/>
                </a:cubicBezTo>
                <a:cubicBezTo>
                  <a:pt x="412546" y="310592"/>
                  <a:pt x="412031" y="309045"/>
                  <a:pt x="412031" y="307241"/>
                </a:cubicBezTo>
                <a:lnTo>
                  <a:pt x="412031" y="293319"/>
                </a:lnTo>
                <a:cubicBezTo>
                  <a:pt x="412031" y="291256"/>
                  <a:pt x="412546" y="289967"/>
                  <a:pt x="413574" y="288678"/>
                </a:cubicBezTo>
                <a:cubicBezTo>
                  <a:pt x="414860" y="287647"/>
                  <a:pt x="416146" y="287131"/>
                  <a:pt x="417689" y="287131"/>
                </a:cubicBezTo>
                <a:close/>
                <a:moveTo>
                  <a:pt x="190527" y="287131"/>
                </a:moveTo>
                <a:cubicBezTo>
                  <a:pt x="192073" y="287131"/>
                  <a:pt x="193362" y="287647"/>
                  <a:pt x="194650" y="288678"/>
                </a:cubicBezTo>
                <a:cubicBezTo>
                  <a:pt x="195681" y="289967"/>
                  <a:pt x="196454" y="291256"/>
                  <a:pt x="196454" y="293319"/>
                </a:cubicBezTo>
                <a:lnTo>
                  <a:pt x="196454" y="307241"/>
                </a:lnTo>
                <a:cubicBezTo>
                  <a:pt x="196454" y="309045"/>
                  <a:pt x="195681" y="310592"/>
                  <a:pt x="194650" y="311623"/>
                </a:cubicBezTo>
                <a:cubicBezTo>
                  <a:pt x="193362" y="312655"/>
                  <a:pt x="192073" y="313170"/>
                  <a:pt x="190527" y="313170"/>
                </a:cubicBezTo>
                <a:cubicBezTo>
                  <a:pt x="188980" y="313170"/>
                  <a:pt x="187434" y="312655"/>
                  <a:pt x="186403" y="311623"/>
                </a:cubicBezTo>
                <a:cubicBezTo>
                  <a:pt x="185115" y="310592"/>
                  <a:pt x="184599" y="309045"/>
                  <a:pt x="184599" y="307241"/>
                </a:cubicBezTo>
                <a:lnTo>
                  <a:pt x="184599" y="293319"/>
                </a:lnTo>
                <a:cubicBezTo>
                  <a:pt x="184599" y="291256"/>
                  <a:pt x="185115" y="289967"/>
                  <a:pt x="186403" y="288678"/>
                </a:cubicBezTo>
                <a:cubicBezTo>
                  <a:pt x="187434" y="287647"/>
                  <a:pt x="188980" y="287131"/>
                  <a:pt x="190527" y="287131"/>
                </a:cubicBezTo>
                <a:close/>
                <a:moveTo>
                  <a:pt x="152280" y="287131"/>
                </a:moveTo>
                <a:cubicBezTo>
                  <a:pt x="153827" y="287131"/>
                  <a:pt x="155373" y="287647"/>
                  <a:pt x="156404" y="288678"/>
                </a:cubicBezTo>
                <a:cubicBezTo>
                  <a:pt x="157692" y="289967"/>
                  <a:pt x="158208" y="291256"/>
                  <a:pt x="158208" y="293319"/>
                </a:cubicBezTo>
                <a:lnTo>
                  <a:pt x="158208" y="307241"/>
                </a:lnTo>
                <a:cubicBezTo>
                  <a:pt x="158208" y="309045"/>
                  <a:pt x="157692" y="310592"/>
                  <a:pt x="156404" y="311623"/>
                </a:cubicBezTo>
                <a:cubicBezTo>
                  <a:pt x="155373" y="312655"/>
                  <a:pt x="153827" y="313170"/>
                  <a:pt x="152280" y="313170"/>
                </a:cubicBezTo>
                <a:cubicBezTo>
                  <a:pt x="150734" y="313170"/>
                  <a:pt x="149445" y="312655"/>
                  <a:pt x="148157" y="311623"/>
                </a:cubicBezTo>
                <a:cubicBezTo>
                  <a:pt x="147126" y="310592"/>
                  <a:pt x="146353" y="309045"/>
                  <a:pt x="146353" y="307241"/>
                </a:cubicBezTo>
                <a:lnTo>
                  <a:pt x="146353" y="293319"/>
                </a:lnTo>
                <a:cubicBezTo>
                  <a:pt x="146353" y="291256"/>
                  <a:pt x="147126" y="289967"/>
                  <a:pt x="148157" y="288678"/>
                </a:cubicBezTo>
                <a:cubicBezTo>
                  <a:pt x="149445" y="287647"/>
                  <a:pt x="150734" y="287131"/>
                  <a:pt x="152280" y="287131"/>
                </a:cubicBezTo>
                <a:close/>
                <a:moveTo>
                  <a:pt x="114351" y="287131"/>
                </a:moveTo>
                <a:cubicBezTo>
                  <a:pt x="115906" y="287131"/>
                  <a:pt x="117203" y="287647"/>
                  <a:pt x="118499" y="288678"/>
                </a:cubicBezTo>
                <a:cubicBezTo>
                  <a:pt x="119795" y="289967"/>
                  <a:pt x="120314" y="291256"/>
                  <a:pt x="120314" y="293319"/>
                </a:cubicBezTo>
                <a:lnTo>
                  <a:pt x="120314" y="307241"/>
                </a:lnTo>
                <a:cubicBezTo>
                  <a:pt x="120314" y="309045"/>
                  <a:pt x="119536" y="310592"/>
                  <a:pt x="118499" y="311623"/>
                </a:cubicBezTo>
                <a:cubicBezTo>
                  <a:pt x="117203" y="312655"/>
                  <a:pt x="115906" y="313170"/>
                  <a:pt x="114351" y="313170"/>
                </a:cubicBezTo>
                <a:cubicBezTo>
                  <a:pt x="112795" y="313170"/>
                  <a:pt x="111240" y="312655"/>
                  <a:pt x="110203" y="311623"/>
                </a:cubicBezTo>
                <a:cubicBezTo>
                  <a:pt x="108906" y="310592"/>
                  <a:pt x="108388" y="309045"/>
                  <a:pt x="108388" y="307241"/>
                </a:cubicBezTo>
                <a:lnTo>
                  <a:pt x="108388" y="293319"/>
                </a:lnTo>
                <a:cubicBezTo>
                  <a:pt x="108388" y="291256"/>
                  <a:pt x="108906" y="289967"/>
                  <a:pt x="110203" y="288678"/>
                </a:cubicBezTo>
                <a:cubicBezTo>
                  <a:pt x="111240" y="287647"/>
                  <a:pt x="112795" y="287131"/>
                  <a:pt x="114351" y="287131"/>
                </a:cubicBezTo>
                <a:close/>
                <a:moveTo>
                  <a:pt x="76410" y="287131"/>
                </a:moveTo>
                <a:cubicBezTo>
                  <a:pt x="77953" y="287131"/>
                  <a:pt x="79239" y="287647"/>
                  <a:pt x="80268" y="288678"/>
                </a:cubicBezTo>
                <a:cubicBezTo>
                  <a:pt x="81553" y="289967"/>
                  <a:pt x="82068" y="291256"/>
                  <a:pt x="82068" y="293319"/>
                </a:cubicBezTo>
                <a:lnTo>
                  <a:pt x="82068" y="307241"/>
                </a:lnTo>
                <a:cubicBezTo>
                  <a:pt x="82068" y="309045"/>
                  <a:pt x="81553" y="310592"/>
                  <a:pt x="80268" y="311623"/>
                </a:cubicBezTo>
                <a:cubicBezTo>
                  <a:pt x="79239" y="312655"/>
                  <a:pt x="77953" y="313170"/>
                  <a:pt x="76410" y="313170"/>
                </a:cubicBezTo>
                <a:cubicBezTo>
                  <a:pt x="74610" y="313170"/>
                  <a:pt x="73324" y="312655"/>
                  <a:pt x="72038" y="311623"/>
                </a:cubicBezTo>
                <a:cubicBezTo>
                  <a:pt x="71009" y="310592"/>
                  <a:pt x="70495" y="309045"/>
                  <a:pt x="70495" y="307241"/>
                </a:cubicBezTo>
                <a:lnTo>
                  <a:pt x="70495" y="293319"/>
                </a:lnTo>
                <a:cubicBezTo>
                  <a:pt x="70495" y="291256"/>
                  <a:pt x="71009" y="289967"/>
                  <a:pt x="72038" y="288678"/>
                </a:cubicBezTo>
                <a:cubicBezTo>
                  <a:pt x="73324" y="287647"/>
                  <a:pt x="74610" y="287131"/>
                  <a:pt x="76410" y="287131"/>
                </a:cubicBezTo>
                <a:close/>
                <a:moveTo>
                  <a:pt x="38211" y="287131"/>
                </a:moveTo>
                <a:cubicBezTo>
                  <a:pt x="39766" y="287131"/>
                  <a:pt x="41063" y="287647"/>
                  <a:pt x="42359" y="288678"/>
                </a:cubicBezTo>
                <a:cubicBezTo>
                  <a:pt x="43655" y="289967"/>
                  <a:pt x="44174" y="291256"/>
                  <a:pt x="44174" y="293319"/>
                </a:cubicBezTo>
                <a:lnTo>
                  <a:pt x="44174" y="307241"/>
                </a:lnTo>
                <a:cubicBezTo>
                  <a:pt x="44174" y="309045"/>
                  <a:pt x="43655" y="310592"/>
                  <a:pt x="42359" y="311623"/>
                </a:cubicBezTo>
                <a:cubicBezTo>
                  <a:pt x="41063" y="312655"/>
                  <a:pt x="39766" y="313170"/>
                  <a:pt x="38211" y="313170"/>
                </a:cubicBezTo>
                <a:cubicBezTo>
                  <a:pt x="36655" y="313170"/>
                  <a:pt x="35359" y="312655"/>
                  <a:pt x="34063" y="311623"/>
                </a:cubicBezTo>
                <a:cubicBezTo>
                  <a:pt x="33026" y="310592"/>
                  <a:pt x="32248" y="309045"/>
                  <a:pt x="32248" y="307241"/>
                </a:cubicBezTo>
                <a:lnTo>
                  <a:pt x="32248" y="293319"/>
                </a:lnTo>
                <a:cubicBezTo>
                  <a:pt x="32248" y="291256"/>
                  <a:pt x="33026" y="289967"/>
                  <a:pt x="34063" y="288678"/>
                </a:cubicBezTo>
                <a:cubicBezTo>
                  <a:pt x="35359" y="287647"/>
                  <a:pt x="36655" y="287131"/>
                  <a:pt x="38211" y="287131"/>
                </a:cubicBezTo>
                <a:close/>
                <a:moveTo>
                  <a:pt x="184599" y="247473"/>
                </a:moveTo>
                <a:cubicBezTo>
                  <a:pt x="185884" y="250309"/>
                  <a:pt x="187168" y="253146"/>
                  <a:pt x="188710" y="255724"/>
                </a:cubicBezTo>
                <a:lnTo>
                  <a:pt x="188710" y="262170"/>
                </a:lnTo>
                <a:cubicBezTo>
                  <a:pt x="188710" y="263459"/>
                  <a:pt x="189224" y="263975"/>
                  <a:pt x="190508" y="263975"/>
                </a:cubicBezTo>
                <a:cubicBezTo>
                  <a:pt x="191536" y="263975"/>
                  <a:pt x="192307" y="263459"/>
                  <a:pt x="192307" y="262170"/>
                </a:cubicBezTo>
                <a:lnTo>
                  <a:pt x="192307" y="261912"/>
                </a:lnTo>
                <a:cubicBezTo>
                  <a:pt x="193078" y="263201"/>
                  <a:pt x="193848" y="264490"/>
                  <a:pt x="194619" y="265779"/>
                </a:cubicBezTo>
                <a:cubicBezTo>
                  <a:pt x="194619" y="265779"/>
                  <a:pt x="194619" y="266037"/>
                  <a:pt x="194619" y="266037"/>
                </a:cubicBezTo>
                <a:cubicBezTo>
                  <a:pt x="193335" y="267069"/>
                  <a:pt x="192050" y="267584"/>
                  <a:pt x="190508" y="267584"/>
                </a:cubicBezTo>
                <a:cubicBezTo>
                  <a:pt x="188967" y="267584"/>
                  <a:pt x="187425" y="267069"/>
                  <a:pt x="186398" y="266037"/>
                </a:cubicBezTo>
                <a:cubicBezTo>
                  <a:pt x="185113" y="265006"/>
                  <a:pt x="184599" y="263459"/>
                  <a:pt x="184599" y="261654"/>
                </a:cubicBezTo>
                <a:lnTo>
                  <a:pt x="184599" y="247731"/>
                </a:lnTo>
                <a:cubicBezTo>
                  <a:pt x="184599" y="247731"/>
                  <a:pt x="184599" y="247473"/>
                  <a:pt x="184599" y="247473"/>
                </a:cubicBezTo>
                <a:close/>
                <a:moveTo>
                  <a:pt x="569992" y="245156"/>
                </a:moveTo>
                <a:cubicBezTo>
                  <a:pt x="568955" y="245156"/>
                  <a:pt x="568177" y="245671"/>
                  <a:pt x="568177" y="246960"/>
                </a:cubicBezTo>
                <a:lnTo>
                  <a:pt x="568177" y="262429"/>
                </a:lnTo>
                <a:cubicBezTo>
                  <a:pt x="568177" y="263460"/>
                  <a:pt x="568955" y="263976"/>
                  <a:pt x="569992" y="263976"/>
                </a:cubicBezTo>
                <a:cubicBezTo>
                  <a:pt x="571289" y="263976"/>
                  <a:pt x="571807" y="263460"/>
                  <a:pt x="571807" y="262429"/>
                </a:cubicBezTo>
                <a:lnTo>
                  <a:pt x="571807" y="246960"/>
                </a:lnTo>
                <a:cubicBezTo>
                  <a:pt x="571807" y="245671"/>
                  <a:pt x="571289" y="245156"/>
                  <a:pt x="569992" y="245156"/>
                </a:cubicBezTo>
                <a:close/>
                <a:moveTo>
                  <a:pt x="493817" y="245156"/>
                </a:moveTo>
                <a:cubicBezTo>
                  <a:pt x="492786" y="245156"/>
                  <a:pt x="492013" y="245671"/>
                  <a:pt x="492013" y="246960"/>
                </a:cubicBezTo>
                <a:lnTo>
                  <a:pt x="492013" y="262429"/>
                </a:lnTo>
                <a:cubicBezTo>
                  <a:pt x="492013" y="263460"/>
                  <a:pt x="492786" y="263976"/>
                  <a:pt x="493817" y="263976"/>
                </a:cubicBezTo>
                <a:cubicBezTo>
                  <a:pt x="495105" y="263976"/>
                  <a:pt x="495621" y="263460"/>
                  <a:pt x="495621" y="262429"/>
                </a:cubicBezTo>
                <a:lnTo>
                  <a:pt x="495621" y="246960"/>
                </a:lnTo>
                <a:cubicBezTo>
                  <a:pt x="495621" y="245671"/>
                  <a:pt x="495105" y="245156"/>
                  <a:pt x="493817" y="245156"/>
                </a:cubicBezTo>
                <a:close/>
                <a:moveTo>
                  <a:pt x="455888" y="245156"/>
                </a:moveTo>
                <a:cubicBezTo>
                  <a:pt x="454592" y="245156"/>
                  <a:pt x="454073" y="245671"/>
                  <a:pt x="454073" y="246960"/>
                </a:cubicBezTo>
                <a:lnTo>
                  <a:pt x="454073" y="262429"/>
                </a:lnTo>
                <a:cubicBezTo>
                  <a:pt x="454073" y="263460"/>
                  <a:pt x="454592" y="263976"/>
                  <a:pt x="455888" y="263976"/>
                </a:cubicBezTo>
                <a:cubicBezTo>
                  <a:pt x="456925" y="263976"/>
                  <a:pt x="457703" y="263460"/>
                  <a:pt x="457703" y="262429"/>
                </a:cubicBezTo>
                <a:lnTo>
                  <a:pt x="457703" y="246960"/>
                </a:lnTo>
                <a:cubicBezTo>
                  <a:pt x="457703" y="245671"/>
                  <a:pt x="456925" y="245156"/>
                  <a:pt x="455888" y="245156"/>
                </a:cubicBezTo>
                <a:close/>
                <a:moveTo>
                  <a:pt x="152280" y="245156"/>
                </a:moveTo>
                <a:cubicBezTo>
                  <a:pt x="151249" y="245156"/>
                  <a:pt x="150476" y="245671"/>
                  <a:pt x="150476" y="246960"/>
                </a:cubicBezTo>
                <a:lnTo>
                  <a:pt x="150476" y="262429"/>
                </a:lnTo>
                <a:cubicBezTo>
                  <a:pt x="150476" y="263460"/>
                  <a:pt x="151249" y="263976"/>
                  <a:pt x="152280" y="263976"/>
                </a:cubicBezTo>
                <a:cubicBezTo>
                  <a:pt x="153569" y="263976"/>
                  <a:pt x="154084" y="263460"/>
                  <a:pt x="154084" y="262429"/>
                </a:cubicBezTo>
                <a:lnTo>
                  <a:pt x="154084" y="246960"/>
                </a:lnTo>
                <a:cubicBezTo>
                  <a:pt x="154084" y="245671"/>
                  <a:pt x="153569" y="245156"/>
                  <a:pt x="152280" y="245156"/>
                </a:cubicBezTo>
                <a:close/>
                <a:moveTo>
                  <a:pt x="114351" y="245156"/>
                </a:moveTo>
                <a:cubicBezTo>
                  <a:pt x="113054" y="245156"/>
                  <a:pt x="112536" y="245671"/>
                  <a:pt x="112536" y="246960"/>
                </a:cubicBezTo>
                <a:lnTo>
                  <a:pt x="112536" y="262429"/>
                </a:lnTo>
                <a:cubicBezTo>
                  <a:pt x="112536" y="263460"/>
                  <a:pt x="113054" y="263976"/>
                  <a:pt x="114351" y="263976"/>
                </a:cubicBezTo>
                <a:cubicBezTo>
                  <a:pt x="115388" y="263976"/>
                  <a:pt x="116166" y="263460"/>
                  <a:pt x="116166" y="262429"/>
                </a:cubicBezTo>
                <a:lnTo>
                  <a:pt x="116166" y="246960"/>
                </a:lnTo>
                <a:cubicBezTo>
                  <a:pt x="116166" y="245671"/>
                  <a:pt x="115388" y="245156"/>
                  <a:pt x="114351" y="245156"/>
                </a:cubicBezTo>
                <a:close/>
                <a:moveTo>
                  <a:pt x="38211" y="245156"/>
                </a:moveTo>
                <a:cubicBezTo>
                  <a:pt x="36914" y="245156"/>
                  <a:pt x="36396" y="245671"/>
                  <a:pt x="36396" y="246960"/>
                </a:cubicBezTo>
                <a:lnTo>
                  <a:pt x="36396" y="262429"/>
                </a:lnTo>
                <a:cubicBezTo>
                  <a:pt x="36396" y="263460"/>
                  <a:pt x="37174" y="263976"/>
                  <a:pt x="38211" y="263976"/>
                </a:cubicBezTo>
                <a:cubicBezTo>
                  <a:pt x="39507" y="263976"/>
                  <a:pt x="40026" y="263460"/>
                  <a:pt x="40026" y="262429"/>
                </a:cubicBezTo>
                <a:lnTo>
                  <a:pt x="40026" y="246960"/>
                </a:lnTo>
                <a:cubicBezTo>
                  <a:pt x="40026" y="245671"/>
                  <a:pt x="39507" y="245156"/>
                  <a:pt x="38211" y="245156"/>
                </a:cubicBezTo>
                <a:close/>
                <a:moveTo>
                  <a:pt x="569992" y="241546"/>
                </a:moveTo>
                <a:cubicBezTo>
                  <a:pt x="571548" y="241546"/>
                  <a:pt x="572844" y="242320"/>
                  <a:pt x="574140" y="243351"/>
                </a:cubicBezTo>
                <a:cubicBezTo>
                  <a:pt x="575437" y="244382"/>
                  <a:pt x="575955" y="245671"/>
                  <a:pt x="575955" y="247734"/>
                </a:cubicBezTo>
                <a:lnTo>
                  <a:pt x="575955" y="261656"/>
                </a:lnTo>
                <a:cubicBezTo>
                  <a:pt x="575955" y="263460"/>
                  <a:pt x="575437" y="265007"/>
                  <a:pt x="574140" y="266038"/>
                </a:cubicBezTo>
                <a:cubicBezTo>
                  <a:pt x="573103" y="267070"/>
                  <a:pt x="571548" y="267585"/>
                  <a:pt x="569992" y="267585"/>
                </a:cubicBezTo>
                <a:cubicBezTo>
                  <a:pt x="568437" y="267585"/>
                  <a:pt x="567140" y="267070"/>
                  <a:pt x="565844" y="266038"/>
                </a:cubicBezTo>
                <a:cubicBezTo>
                  <a:pt x="564807" y="265007"/>
                  <a:pt x="564029" y="263460"/>
                  <a:pt x="564029" y="261656"/>
                </a:cubicBezTo>
                <a:lnTo>
                  <a:pt x="564029" y="247734"/>
                </a:lnTo>
                <a:cubicBezTo>
                  <a:pt x="564029" y="245671"/>
                  <a:pt x="564807" y="244382"/>
                  <a:pt x="565844" y="243351"/>
                </a:cubicBezTo>
                <a:cubicBezTo>
                  <a:pt x="567140" y="242320"/>
                  <a:pt x="568437" y="241546"/>
                  <a:pt x="569992" y="241546"/>
                </a:cubicBezTo>
                <a:close/>
                <a:moveTo>
                  <a:pt x="529946" y="241546"/>
                </a:moveTo>
                <a:lnTo>
                  <a:pt x="534109" y="241546"/>
                </a:lnTo>
                <a:lnTo>
                  <a:pt x="534109" y="267585"/>
                </a:lnTo>
                <a:lnTo>
                  <a:pt x="529946" y="267585"/>
                </a:lnTo>
                <a:close/>
                <a:moveTo>
                  <a:pt x="493817" y="241546"/>
                </a:moveTo>
                <a:cubicBezTo>
                  <a:pt x="495363" y="241546"/>
                  <a:pt x="496909" y="242320"/>
                  <a:pt x="497940" y="243351"/>
                </a:cubicBezTo>
                <a:cubicBezTo>
                  <a:pt x="499229" y="244382"/>
                  <a:pt x="499744" y="245671"/>
                  <a:pt x="499744" y="247734"/>
                </a:cubicBezTo>
                <a:lnTo>
                  <a:pt x="499744" y="261656"/>
                </a:lnTo>
                <a:cubicBezTo>
                  <a:pt x="499744" y="263460"/>
                  <a:pt x="499229" y="265007"/>
                  <a:pt x="497940" y="266038"/>
                </a:cubicBezTo>
                <a:cubicBezTo>
                  <a:pt x="496909" y="267070"/>
                  <a:pt x="495363" y="267585"/>
                  <a:pt x="493817" y="267585"/>
                </a:cubicBezTo>
                <a:cubicBezTo>
                  <a:pt x="492270" y="267585"/>
                  <a:pt x="490982" y="267070"/>
                  <a:pt x="489693" y="266038"/>
                </a:cubicBezTo>
                <a:cubicBezTo>
                  <a:pt x="488662" y="265007"/>
                  <a:pt x="487889" y="263460"/>
                  <a:pt x="487889" y="261656"/>
                </a:cubicBezTo>
                <a:lnTo>
                  <a:pt x="487889" y="247734"/>
                </a:lnTo>
                <a:cubicBezTo>
                  <a:pt x="487889" y="245671"/>
                  <a:pt x="488662" y="244382"/>
                  <a:pt x="489693" y="243351"/>
                </a:cubicBezTo>
                <a:cubicBezTo>
                  <a:pt x="490982" y="242320"/>
                  <a:pt x="492270" y="241546"/>
                  <a:pt x="493817" y="241546"/>
                </a:cubicBezTo>
                <a:close/>
                <a:moveTo>
                  <a:pt x="455888" y="241546"/>
                </a:moveTo>
                <a:cubicBezTo>
                  <a:pt x="457444" y="241546"/>
                  <a:pt x="458740" y="242320"/>
                  <a:pt x="460036" y="243351"/>
                </a:cubicBezTo>
                <a:cubicBezTo>
                  <a:pt x="461073" y="244382"/>
                  <a:pt x="461851" y="245671"/>
                  <a:pt x="461851" y="247734"/>
                </a:cubicBezTo>
                <a:lnTo>
                  <a:pt x="461851" y="261656"/>
                </a:lnTo>
                <a:cubicBezTo>
                  <a:pt x="461851" y="263460"/>
                  <a:pt x="461073" y="265007"/>
                  <a:pt x="460036" y="266038"/>
                </a:cubicBezTo>
                <a:cubicBezTo>
                  <a:pt x="458740" y="267070"/>
                  <a:pt x="457444" y="267585"/>
                  <a:pt x="455888" y="267585"/>
                </a:cubicBezTo>
                <a:cubicBezTo>
                  <a:pt x="454333" y="267585"/>
                  <a:pt x="452777" y="267070"/>
                  <a:pt x="451740" y="266038"/>
                </a:cubicBezTo>
                <a:cubicBezTo>
                  <a:pt x="450444" y="265007"/>
                  <a:pt x="449925" y="263460"/>
                  <a:pt x="449925" y="261656"/>
                </a:cubicBezTo>
                <a:lnTo>
                  <a:pt x="449925" y="247734"/>
                </a:lnTo>
                <a:cubicBezTo>
                  <a:pt x="449925" y="245671"/>
                  <a:pt x="450444" y="244382"/>
                  <a:pt x="451740" y="243351"/>
                </a:cubicBezTo>
                <a:cubicBezTo>
                  <a:pt x="452777" y="242320"/>
                  <a:pt x="454333" y="241546"/>
                  <a:pt x="455888" y="241546"/>
                </a:cubicBezTo>
                <a:close/>
                <a:moveTo>
                  <a:pt x="152280" y="241546"/>
                </a:moveTo>
                <a:cubicBezTo>
                  <a:pt x="153827" y="241546"/>
                  <a:pt x="155373" y="242320"/>
                  <a:pt x="156404" y="243351"/>
                </a:cubicBezTo>
                <a:cubicBezTo>
                  <a:pt x="157692" y="244382"/>
                  <a:pt x="158208" y="245671"/>
                  <a:pt x="158208" y="247734"/>
                </a:cubicBezTo>
                <a:lnTo>
                  <a:pt x="158208" y="261656"/>
                </a:lnTo>
                <a:cubicBezTo>
                  <a:pt x="158208" y="263460"/>
                  <a:pt x="157692" y="265007"/>
                  <a:pt x="156404" y="266038"/>
                </a:cubicBezTo>
                <a:cubicBezTo>
                  <a:pt x="155373" y="267070"/>
                  <a:pt x="153827" y="267585"/>
                  <a:pt x="152280" y="267585"/>
                </a:cubicBezTo>
                <a:cubicBezTo>
                  <a:pt x="150734" y="267585"/>
                  <a:pt x="149445" y="267070"/>
                  <a:pt x="148157" y="266038"/>
                </a:cubicBezTo>
                <a:cubicBezTo>
                  <a:pt x="147126" y="265007"/>
                  <a:pt x="146353" y="263460"/>
                  <a:pt x="146353" y="261656"/>
                </a:cubicBezTo>
                <a:lnTo>
                  <a:pt x="146353" y="247734"/>
                </a:lnTo>
                <a:cubicBezTo>
                  <a:pt x="146353" y="245671"/>
                  <a:pt x="147126" y="244382"/>
                  <a:pt x="148157" y="243351"/>
                </a:cubicBezTo>
                <a:cubicBezTo>
                  <a:pt x="149445" y="242320"/>
                  <a:pt x="150734" y="241546"/>
                  <a:pt x="152280" y="241546"/>
                </a:cubicBezTo>
                <a:close/>
                <a:moveTo>
                  <a:pt x="114351" y="241546"/>
                </a:moveTo>
                <a:cubicBezTo>
                  <a:pt x="115906" y="241546"/>
                  <a:pt x="117203" y="242320"/>
                  <a:pt x="118499" y="243351"/>
                </a:cubicBezTo>
                <a:cubicBezTo>
                  <a:pt x="119795" y="244382"/>
                  <a:pt x="120314" y="245671"/>
                  <a:pt x="120314" y="247734"/>
                </a:cubicBezTo>
                <a:lnTo>
                  <a:pt x="120314" y="261656"/>
                </a:lnTo>
                <a:cubicBezTo>
                  <a:pt x="120314" y="263460"/>
                  <a:pt x="119536" y="265007"/>
                  <a:pt x="118499" y="266038"/>
                </a:cubicBezTo>
                <a:cubicBezTo>
                  <a:pt x="117203" y="267070"/>
                  <a:pt x="115906" y="267585"/>
                  <a:pt x="114351" y="267585"/>
                </a:cubicBezTo>
                <a:cubicBezTo>
                  <a:pt x="112795" y="267585"/>
                  <a:pt x="111240" y="267070"/>
                  <a:pt x="110203" y="266038"/>
                </a:cubicBezTo>
                <a:cubicBezTo>
                  <a:pt x="108906" y="265007"/>
                  <a:pt x="108388" y="263460"/>
                  <a:pt x="108388" y="261656"/>
                </a:cubicBezTo>
                <a:lnTo>
                  <a:pt x="108388" y="247734"/>
                </a:lnTo>
                <a:cubicBezTo>
                  <a:pt x="108388" y="245671"/>
                  <a:pt x="108906" y="244382"/>
                  <a:pt x="110203" y="243351"/>
                </a:cubicBezTo>
                <a:cubicBezTo>
                  <a:pt x="111240" y="242320"/>
                  <a:pt x="112795" y="241546"/>
                  <a:pt x="114351" y="241546"/>
                </a:cubicBezTo>
                <a:close/>
                <a:moveTo>
                  <a:pt x="74094" y="241546"/>
                </a:moveTo>
                <a:lnTo>
                  <a:pt x="78187" y="241546"/>
                </a:lnTo>
                <a:lnTo>
                  <a:pt x="78187" y="267585"/>
                </a:lnTo>
                <a:lnTo>
                  <a:pt x="74094" y="267585"/>
                </a:lnTo>
                <a:close/>
                <a:moveTo>
                  <a:pt x="38211" y="241546"/>
                </a:moveTo>
                <a:cubicBezTo>
                  <a:pt x="39766" y="241546"/>
                  <a:pt x="41063" y="242320"/>
                  <a:pt x="42359" y="243351"/>
                </a:cubicBezTo>
                <a:cubicBezTo>
                  <a:pt x="43655" y="244382"/>
                  <a:pt x="44174" y="245671"/>
                  <a:pt x="44174" y="247734"/>
                </a:cubicBezTo>
                <a:lnTo>
                  <a:pt x="44174" y="261656"/>
                </a:lnTo>
                <a:cubicBezTo>
                  <a:pt x="44174" y="263460"/>
                  <a:pt x="43655" y="265007"/>
                  <a:pt x="42359" y="266038"/>
                </a:cubicBezTo>
                <a:cubicBezTo>
                  <a:pt x="41063" y="267070"/>
                  <a:pt x="39766" y="267585"/>
                  <a:pt x="38211" y="267585"/>
                </a:cubicBezTo>
                <a:cubicBezTo>
                  <a:pt x="36655" y="267585"/>
                  <a:pt x="35359" y="267070"/>
                  <a:pt x="34063" y="266038"/>
                </a:cubicBezTo>
                <a:cubicBezTo>
                  <a:pt x="33026" y="265007"/>
                  <a:pt x="32248" y="263460"/>
                  <a:pt x="32248" y="261656"/>
                </a:cubicBezTo>
                <a:lnTo>
                  <a:pt x="32248" y="247734"/>
                </a:lnTo>
                <a:cubicBezTo>
                  <a:pt x="32248" y="245671"/>
                  <a:pt x="33026" y="244382"/>
                  <a:pt x="34063" y="243351"/>
                </a:cubicBezTo>
                <a:cubicBezTo>
                  <a:pt x="35359" y="242320"/>
                  <a:pt x="36655" y="241546"/>
                  <a:pt x="38211" y="241546"/>
                </a:cubicBezTo>
                <a:close/>
                <a:moveTo>
                  <a:pt x="532028" y="200297"/>
                </a:moveTo>
                <a:cubicBezTo>
                  <a:pt x="530732" y="200297"/>
                  <a:pt x="530213" y="201069"/>
                  <a:pt x="530213" y="202099"/>
                </a:cubicBezTo>
                <a:lnTo>
                  <a:pt x="530213" y="217553"/>
                </a:lnTo>
                <a:cubicBezTo>
                  <a:pt x="530213" y="218583"/>
                  <a:pt x="530732" y="219356"/>
                  <a:pt x="532028" y="219356"/>
                </a:cubicBezTo>
                <a:cubicBezTo>
                  <a:pt x="533065" y="219356"/>
                  <a:pt x="533843" y="218583"/>
                  <a:pt x="533843" y="217553"/>
                </a:cubicBezTo>
                <a:lnTo>
                  <a:pt x="533843" y="202099"/>
                </a:lnTo>
                <a:cubicBezTo>
                  <a:pt x="533843" y="201069"/>
                  <a:pt x="533065" y="200297"/>
                  <a:pt x="532028" y="200297"/>
                </a:cubicBezTo>
                <a:close/>
                <a:moveTo>
                  <a:pt x="76410" y="200297"/>
                </a:moveTo>
                <a:cubicBezTo>
                  <a:pt x="75124" y="200297"/>
                  <a:pt x="74610" y="201069"/>
                  <a:pt x="74610" y="202099"/>
                </a:cubicBezTo>
                <a:lnTo>
                  <a:pt x="74610" y="217553"/>
                </a:lnTo>
                <a:cubicBezTo>
                  <a:pt x="74610" y="218583"/>
                  <a:pt x="75124" y="219356"/>
                  <a:pt x="76410" y="219356"/>
                </a:cubicBezTo>
                <a:cubicBezTo>
                  <a:pt x="77439" y="219356"/>
                  <a:pt x="77953" y="218583"/>
                  <a:pt x="77953" y="217553"/>
                </a:cubicBezTo>
                <a:lnTo>
                  <a:pt x="77953" y="202099"/>
                </a:lnTo>
                <a:cubicBezTo>
                  <a:pt x="77953" y="201069"/>
                  <a:pt x="77439" y="200297"/>
                  <a:pt x="76410" y="200297"/>
                </a:cubicBezTo>
                <a:close/>
                <a:moveTo>
                  <a:pt x="567910" y="196948"/>
                </a:moveTo>
                <a:lnTo>
                  <a:pt x="572073" y="196948"/>
                </a:lnTo>
                <a:lnTo>
                  <a:pt x="572073" y="222704"/>
                </a:lnTo>
                <a:lnTo>
                  <a:pt x="567910" y="222704"/>
                </a:lnTo>
                <a:close/>
                <a:moveTo>
                  <a:pt x="532028" y="196948"/>
                </a:moveTo>
                <a:cubicBezTo>
                  <a:pt x="533584" y="196948"/>
                  <a:pt x="534880" y="197463"/>
                  <a:pt x="536176" y="198494"/>
                </a:cubicBezTo>
                <a:cubicBezTo>
                  <a:pt x="537213" y="199524"/>
                  <a:pt x="537991" y="201069"/>
                  <a:pt x="537991" y="202872"/>
                </a:cubicBezTo>
                <a:lnTo>
                  <a:pt x="537991" y="216780"/>
                </a:lnTo>
                <a:cubicBezTo>
                  <a:pt x="537991" y="218583"/>
                  <a:pt x="537213" y="220129"/>
                  <a:pt x="536176" y="221159"/>
                </a:cubicBezTo>
                <a:cubicBezTo>
                  <a:pt x="534880" y="222189"/>
                  <a:pt x="533584" y="222704"/>
                  <a:pt x="532028" y="222704"/>
                </a:cubicBezTo>
                <a:cubicBezTo>
                  <a:pt x="530473" y="222704"/>
                  <a:pt x="528917" y="222189"/>
                  <a:pt x="527880" y="221159"/>
                </a:cubicBezTo>
                <a:cubicBezTo>
                  <a:pt x="526584" y="220129"/>
                  <a:pt x="526065" y="218583"/>
                  <a:pt x="526065" y="216780"/>
                </a:cubicBezTo>
                <a:lnTo>
                  <a:pt x="526065" y="202872"/>
                </a:lnTo>
                <a:cubicBezTo>
                  <a:pt x="526065" y="201069"/>
                  <a:pt x="526584" y="199524"/>
                  <a:pt x="527880" y="198494"/>
                </a:cubicBezTo>
                <a:cubicBezTo>
                  <a:pt x="528917" y="197463"/>
                  <a:pt x="530473" y="196948"/>
                  <a:pt x="532028" y="196948"/>
                </a:cubicBezTo>
                <a:close/>
                <a:moveTo>
                  <a:pt x="491770" y="196948"/>
                </a:moveTo>
                <a:lnTo>
                  <a:pt x="495863" y="196948"/>
                </a:lnTo>
                <a:lnTo>
                  <a:pt x="495863" y="222704"/>
                </a:lnTo>
                <a:lnTo>
                  <a:pt x="491770" y="222704"/>
                </a:lnTo>
                <a:close/>
                <a:moveTo>
                  <a:pt x="453806" y="196948"/>
                </a:moveTo>
                <a:lnTo>
                  <a:pt x="457969" y="196948"/>
                </a:lnTo>
                <a:lnTo>
                  <a:pt x="457969" y="222704"/>
                </a:lnTo>
                <a:lnTo>
                  <a:pt x="453806" y="222704"/>
                </a:lnTo>
                <a:close/>
                <a:moveTo>
                  <a:pt x="150234" y="196948"/>
                </a:moveTo>
                <a:lnTo>
                  <a:pt x="154397" y="196948"/>
                </a:lnTo>
                <a:lnTo>
                  <a:pt x="154397" y="222704"/>
                </a:lnTo>
                <a:lnTo>
                  <a:pt x="150234" y="222704"/>
                </a:lnTo>
                <a:close/>
                <a:moveTo>
                  <a:pt x="112270" y="196948"/>
                </a:moveTo>
                <a:lnTo>
                  <a:pt x="116433" y="196948"/>
                </a:lnTo>
                <a:lnTo>
                  <a:pt x="116433" y="222704"/>
                </a:lnTo>
                <a:lnTo>
                  <a:pt x="112270" y="222704"/>
                </a:lnTo>
                <a:close/>
                <a:moveTo>
                  <a:pt x="76410" y="196948"/>
                </a:moveTo>
                <a:cubicBezTo>
                  <a:pt x="77953" y="196948"/>
                  <a:pt x="79239" y="197463"/>
                  <a:pt x="80268" y="198494"/>
                </a:cubicBezTo>
                <a:cubicBezTo>
                  <a:pt x="81553" y="199524"/>
                  <a:pt x="82068" y="201069"/>
                  <a:pt x="82068" y="202872"/>
                </a:cubicBezTo>
                <a:lnTo>
                  <a:pt x="82068" y="216780"/>
                </a:lnTo>
                <a:cubicBezTo>
                  <a:pt x="82068" y="218583"/>
                  <a:pt x="81553" y="220129"/>
                  <a:pt x="80268" y="221159"/>
                </a:cubicBezTo>
                <a:cubicBezTo>
                  <a:pt x="79239" y="222189"/>
                  <a:pt x="77953" y="222704"/>
                  <a:pt x="76410" y="222704"/>
                </a:cubicBezTo>
                <a:cubicBezTo>
                  <a:pt x="74610" y="222704"/>
                  <a:pt x="73324" y="222189"/>
                  <a:pt x="72038" y="221159"/>
                </a:cubicBezTo>
                <a:cubicBezTo>
                  <a:pt x="71009" y="220129"/>
                  <a:pt x="70495" y="218583"/>
                  <a:pt x="70495" y="216780"/>
                </a:cubicBezTo>
                <a:lnTo>
                  <a:pt x="70495" y="202872"/>
                </a:lnTo>
                <a:cubicBezTo>
                  <a:pt x="70495" y="201069"/>
                  <a:pt x="71009" y="199524"/>
                  <a:pt x="72038" y="198494"/>
                </a:cubicBezTo>
                <a:cubicBezTo>
                  <a:pt x="73324" y="197463"/>
                  <a:pt x="74610" y="196948"/>
                  <a:pt x="76410" y="196948"/>
                </a:cubicBezTo>
                <a:close/>
                <a:moveTo>
                  <a:pt x="36129" y="196948"/>
                </a:moveTo>
                <a:lnTo>
                  <a:pt x="40292" y="196948"/>
                </a:lnTo>
                <a:lnTo>
                  <a:pt x="40292" y="222704"/>
                </a:lnTo>
                <a:lnTo>
                  <a:pt x="36129" y="222704"/>
                </a:lnTo>
                <a:close/>
                <a:moveTo>
                  <a:pt x="569992" y="154641"/>
                </a:moveTo>
                <a:cubicBezTo>
                  <a:pt x="568955" y="154641"/>
                  <a:pt x="568177" y="155413"/>
                  <a:pt x="568177" y="156443"/>
                </a:cubicBezTo>
                <a:lnTo>
                  <a:pt x="568177" y="171897"/>
                </a:lnTo>
                <a:cubicBezTo>
                  <a:pt x="568177" y="172927"/>
                  <a:pt x="568955" y="173700"/>
                  <a:pt x="569992" y="173700"/>
                </a:cubicBezTo>
                <a:cubicBezTo>
                  <a:pt x="571289" y="173700"/>
                  <a:pt x="571807" y="172927"/>
                  <a:pt x="571807" y="171897"/>
                </a:cubicBezTo>
                <a:lnTo>
                  <a:pt x="571807" y="156443"/>
                </a:lnTo>
                <a:cubicBezTo>
                  <a:pt x="571807" y="155413"/>
                  <a:pt x="571289" y="154641"/>
                  <a:pt x="569992" y="154641"/>
                </a:cubicBezTo>
                <a:close/>
                <a:moveTo>
                  <a:pt x="532028" y="154641"/>
                </a:moveTo>
                <a:cubicBezTo>
                  <a:pt x="530732" y="154641"/>
                  <a:pt x="530213" y="155413"/>
                  <a:pt x="530213" y="156443"/>
                </a:cubicBezTo>
                <a:lnTo>
                  <a:pt x="530213" y="171897"/>
                </a:lnTo>
                <a:cubicBezTo>
                  <a:pt x="530213" y="172927"/>
                  <a:pt x="530732" y="173700"/>
                  <a:pt x="532028" y="173700"/>
                </a:cubicBezTo>
                <a:cubicBezTo>
                  <a:pt x="533065" y="173700"/>
                  <a:pt x="533843" y="172927"/>
                  <a:pt x="533843" y="171897"/>
                </a:cubicBezTo>
                <a:lnTo>
                  <a:pt x="533843" y="156443"/>
                </a:lnTo>
                <a:cubicBezTo>
                  <a:pt x="533843" y="155413"/>
                  <a:pt x="533065" y="154641"/>
                  <a:pt x="532028" y="154641"/>
                </a:cubicBezTo>
                <a:close/>
                <a:moveTo>
                  <a:pt x="493817" y="154641"/>
                </a:moveTo>
                <a:cubicBezTo>
                  <a:pt x="492786" y="154641"/>
                  <a:pt x="492013" y="155413"/>
                  <a:pt x="492013" y="156443"/>
                </a:cubicBezTo>
                <a:lnTo>
                  <a:pt x="492013" y="171897"/>
                </a:lnTo>
                <a:cubicBezTo>
                  <a:pt x="492013" y="172927"/>
                  <a:pt x="492786" y="173700"/>
                  <a:pt x="493817" y="173700"/>
                </a:cubicBezTo>
                <a:cubicBezTo>
                  <a:pt x="495105" y="173700"/>
                  <a:pt x="495621" y="172927"/>
                  <a:pt x="495621" y="171897"/>
                </a:cubicBezTo>
                <a:lnTo>
                  <a:pt x="495621" y="156443"/>
                </a:lnTo>
                <a:cubicBezTo>
                  <a:pt x="495621" y="155413"/>
                  <a:pt x="495105" y="154641"/>
                  <a:pt x="493817" y="154641"/>
                </a:cubicBezTo>
                <a:close/>
                <a:moveTo>
                  <a:pt x="455888" y="154641"/>
                </a:moveTo>
                <a:cubicBezTo>
                  <a:pt x="454592" y="154641"/>
                  <a:pt x="454073" y="155413"/>
                  <a:pt x="454073" y="156443"/>
                </a:cubicBezTo>
                <a:lnTo>
                  <a:pt x="454073" y="171897"/>
                </a:lnTo>
                <a:cubicBezTo>
                  <a:pt x="454073" y="172927"/>
                  <a:pt x="454592" y="173700"/>
                  <a:pt x="455888" y="173700"/>
                </a:cubicBezTo>
                <a:cubicBezTo>
                  <a:pt x="456925" y="173700"/>
                  <a:pt x="457703" y="172927"/>
                  <a:pt x="457703" y="171897"/>
                </a:cubicBezTo>
                <a:lnTo>
                  <a:pt x="457703" y="156443"/>
                </a:lnTo>
                <a:cubicBezTo>
                  <a:pt x="457703" y="155413"/>
                  <a:pt x="456925" y="154641"/>
                  <a:pt x="455888" y="154641"/>
                </a:cubicBezTo>
                <a:close/>
                <a:moveTo>
                  <a:pt x="114351" y="154641"/>
                </a:moveTo>
                <a:cubicBezTo>
                  <a:pt x="113054" y="154641"/>
                  <a:pt x="112536" y="155413"/>
                  <a:pt x="112536" y="156443"/>
                </a:cubicBezTo>
                <a:lnTo>
                  <a:pt x="112536" y="171897"/>
                </a:lnTo>
                <a:cubicBezTo>
                  <a:pt x="112536" y="172927"/>
                  <a:pt x="113054" y="173700"/>
                  <a:pt x="114351" y="173700"/>
                </a:cubicBezTo>
                <a:cubicBezTo>
                  <a:pt x="115388" y="173700"/>
                  <a:pt x="116166" y="172927"/>
                  <a:pt x="116166" y="171897"/>
                </a:cubicBezTo>
                <a:lnTo>
                  <a:pt x="116166" y="156443"/>
                </a:lnTo>
                <a:cubicBezTo>
                  <a:pt x="116166" y="155413"/>
                  <a:pt x="115388" y="154641"/>
                  <a:pt x="114351" y="154641"/>
                </a:cubicBezTo>
                <a:close/>
                <a:moveTo>
                  <a:pt x="76410" y="154641"/>
                </a:moveTo>
                <a:cubicBezTo>
                  <a:pt x="75124" y="154641"/>
                  <a:pt x="74610" y="155413"/>
                  <a:pt x="74610" y="156443"/>
                </a:cubicBezTo>
                <a:lnTo>
                  <a:pt x="74610" y="171897"/>
                </a:lnTo>
                <a:cubicBezTo>
                  <a:pt x="74610" y="172927"/>
                  <a:pt x="75124" y="173700"/>
                  <a:pt x="76410" y="173700"/>
                </a:cubicBezTo>
                <a:cubicBezTo>
                  <a:pt x="77439" y="173700"/>
                  <a:pt x="77953" y="172927"/>
                  <a:pt x="77953" y="171897"/>
                </a:cubicBezTo>
                <a:lnTo>
                  <a:pt x="77953" y="156443"/>
                </a:lnTo>
                <a:cubicBezTo>
                  <a:pt x="77953" y="155413"/>
                  <a:pt x="77439" y="154641"/>
                  <a:pt x="76410" y="154641"/>
                </a:cubicBezTo>
                <a:close/>
                <a:moveTo>
                  <a:pt x="38211" y="154641"/>
                </a:moveTo>
                <a:cubicBezTo>
                  <a:pt x="36914" y="154641"/>
                  <a:pt x="36396" y="155413"/>
                  <a:pt x="36396" y="156443"/>
                </a:cubicBezTo>
                <a:lnTo>
                  <a:pt x="36396" y="171897"/>
                </a:lnTo>
                <a:cubicBezTo>
                  <a:pt x="36396" y="172927"/>
                  <a:pt x="37174" y="173700"/>
                  <a:pt x="38211" y="173700"/>
                </a:cubicBezTo>
                <a:cubicBezTo>
                  <a:pt x="39507" y="173700"/>
                  <a:pt x="40026" y="172927"/>
                  <a:pt x="40026" y="171897"/>
                </a:cubicBezTo>
                <a:lnTo>
                  <a:pt x="40026" y="156443"/>
                </a:lnTo>
                <a:cubicBezTo>
                  <a:pt x="40026" y="155413"/>
                  <a:pt x="39507" y="154641"/>
                  <a:pt x="38211" y="154641"/>
                </a:cubicBezTo>
                <a:close/>
                <a:moveTo>
                  <a:pt x="569992" y="151292"/>
                </a:moveTo>
                <a:cubicBezTo>
                  <a:pt x="571548" y="151292"/>
                  <a:pt x="572844" y="151807"/>
                  <a:pt x="574140" y="152838"/>
                </a:cubicBezTo>
                <a:cubicBezTo>
                  <a:pt x="575437" y="153868"/>
                  <a:pt x="575955" y="155413"/>
                  <a:pt x="575955" y="157216"/>
                </a:cubicBezTo>
                <a:lnTo>
                  <a:pt x="575955" y="171124"/>
                </a:lnTo>
                <a:cubicBezTo>
                  <a:pt x="575955" y="173185"/>
                  <a:pt x="575437" y="174473"/>
                  <a:pt x="574140" y="175503"/>
                </a:cubicBezTo>
                <a:cubicBezTo>
                  <a:pt x="573103" y="176533"/>
                  <a:pt x="571548" y="177048"/>
                  <a:pt x="569992" y="177048"/>
                </a:cubicBezTo>
                <a:cubicBezTo>
                  <a:pt x="568437" y="177048"/>
                  <a:pt x="567140" y="176533"/>
                  <a:pt x="565844" y="175503"/>
                </a:cubicBezTo>
                <a:cubicBezTo>
                  <a:pt x="564807" y="174473"/>
                  <a:pt x="564029" y="173185"/>
                  <a:pt x="564029" y="171124"/>
                </a:cubicBezTo>
                <a:lnTo>
                  <a:pt x="564029" y="157216"/>
                </a:lnTo>
                <a:cubicBezTo>
                  <a:pt x="564029" y="155413"/>
                  <a:pt x="564807" y="153868"/>
                  <a:pt x="565844" y="152838"/>
                </a:cubicBezTo>
                <a:cubicBezTo>
                  <a:pt x="567140" y="151807"/>
                  <a:pt x="568437" y="151292"/>
                  <a:pt x="569992" y="151292"/>
                </a:cubicBezTo>
                <a:close/>
                <a:moveTo>
                  <a:pt x="532028" y="151292"/>
                </a:moveTo>
                <a:cubicBezTo>
                  <a:pt x="533584" y="151292"/>
                  <a:pt x="534880" y="151807"/>
                  <a:pt x="536176" y="152838"/>
                </a:cubicBezTo>
                <a:cubicBezTo>
                  <a:pt x="537213" y="153868"/>
                  <a:pt x="537991" y="155413"/>
                  <a:pt x="537991" y="157216"/>
                </a:cubicBezTo>
                <a:lnTo>
                  <a:pt x="537991" y="171124"/>
                </a:lnTo>
                <a:cubicBezTo>
                  <a:pt x="537991" y="173185"/>
                  <a:pt x="537213" y="174473"/>
                  <a:pt x="536176" y="175503"/>
                </a:cubicBezTo>
                <a:cubicBezTo>
                  <a:pt x="534880" y="176533"/>
                  <a:pt x="533584" y="177048"/>
                  <a:pt x="532028" y="177048"/>
                </a:cubicBezTo>
                <a:cubicBezTo>
                  <a:pt x="530473" y="177048"/>
                  <a:pt x="528917" y="176533"/>
                  <a:pt x="527880" y="175503"/>
                </a:cubicBezTo>
                <a:cubicBezTo>
                  <a:pt x="526584" y="174473"/>
                  <a:pt x="526065" y="173185"/>
                  <a:pt x="526065" y="171124"/>
                </a:cubicBezTo>
                <a:lnTo>
                  <a:pt x="526065" y="157216"/>
                </a:lnTo>
                <a:cubicBezTo>
                  <a:pt x="526065" y="155413"/>
                  <a:pt x="526584" y="153868"/>
                  <a:pt x="527880" y="152838"/>
                </a:cubicBezTo>
                <a:cubicBezTo>
                  <a:pt x="528917" y="151807"/>
                  <a:pt x="530473" y="151292"/>
                  <a:pt x="532028" y="151292"/>
                </a:cubicBezTo>
                <a:close/>
                <a:moveTo>
                  <a:pt x="493817" y="151292"/>
                </a:moveTo>
                <a:cubicBezTo>
                  <a:pt x="495363" y="151292"/>
                  <a:pt x="496909" y="151807"/>
                  <a:pt x="497940" y="152838"/>
                </a:cubicBezTo>
                <a:cubicBezTo>
                  <a:pt x="499229" y="153868"/>
                  <a:pt x="499744" y="155413"/>
                  <a:pt x="499744" y="157216"/>
                </a:cubicBezTo>
                <a:lnTo>
                  <a:pt x="499744" y="171124"/>
                </a:lnTo>
                <a:cubicBezTo>
                  <a:pt x="499744" y="173185"/>
                  <a:pt x="499229" y="174473"/>
                  <a:pt x="497940" y="175503"/>
                </a:cubicBezTo>
                <a:cubicBezTo>
                  <a:pt x="496909" y="176533"/>
                  <a:pt x="495363" y="177048"/>
                  <a:pt x="493817" y="177048"/>
                </a:cubicBezTo>
                <a:cubicBezTo>
                  <a:pt x="492270" y="177048"/>
                  <a:pt x="490982" y="176533"/>
                  <a:pt x="489693" y="175503"/>
                </a:cubicBezTo>
                <a:cubicBezTo>
                  <a:pt x="488662" y="174473"/>
                  <a:pt x="487889" y="173185"/>
                  <a:pt x="487889" y="171124"/>
                </a:cubicBezTo>
                <a:lnTo>
                  <a:pt x="487889" y="157216"/>
                </a:lnTo>
                <a:cubicBezTo>
                  <a:pt x="487889" y="155413"/>
                  <a:pt x="488662" y="153868"/>
                  <a:pt x="489693" y="152838"/>
                </a:cubicBezTo>
                <a:cubicBezTo>
                  <a:pt x="490982" y="151807"/>
                  <a:pt x="492270" y="151292"/>
                  <a:pt x="493817" y="151292"/>
                </a:cubicBezTo>
                <a:close/>
                <a:moveTo>
                  <a:pt x="455888" y="151292"/>
                </a:moveTo>
                <a:cubicBezTo>
                  <a:pt x="457444" y="151292"/>
                  <a:pt x="458740" y="151807"/>
                  <a:pt x="460036" y="152838"/>
                </a:cubicBezTo>
                <a:cubicBezTo>
                  <a:pt x="461073" y="153868"/>
                  <a:pt x="461851" y="155413"/>
                  <a:pt x="461851" y="157216"/>
                </a:cubicBezTo>
                <a:lnTo>
                  <a:pt x="461851" y="171124"/>
                </a:lnTo>
                <a:cubicBezTo>
                  <a:pt x="461851" y="173185"/>
                  <a:pt x="461073" y="174473"/>
                  <a:pt x="460036" y="175503"/>
                </a:cubicBezTo>
                <a:cubicBezTo>
                  <a:pt x="458740" y="176533"/>
                  <a:pt x="457444" y="177048"/>
                  <a:pt x="455888" y="177048"/>
                </a:cubicBezTo>
                <a:cubicBezTo>
                  <a:pt x="454333" y="177048"/>
                  <a:pt x="452777" y="176533"/>
                  <a:pt x="451740" y="175503"/>
                </a:cubicBezTo>
                <a:cubicBezTo>
                  <a:pt x="450444" y="174473"/>
                  <a:pt x="449925" y="173185"/>
                  <a:pt x="449925" y="171124"/>
                </a:cubicBezTo>
                <a:lnTo>
                  <a:pt x="449925" y="157216"/>
                </a:lnTo>
                <a:cubicBezTo>
                  <a:pt x="449925" y="155413"/>
                  <a:pt x="450444" y="153868"/>
                  <a:pt x="451740" y="152838"/>
                </a:cubicBezTo>
                <a:cubicBezTo>
                  <a:pt x="452777" y="151807"/>
                  <a:pt x="454333" y="151292"/>
                  <a:pt x="455888" y="151292"/>
                </a:cubicBezTo>
                <a:close/>
                <a:moveTo>
                  <a:pt x="152323" y="151292"/>
                </a:moveTo>
                <a:cubicBezTo>
                  <a:pt x="152842" y="151292"/>
                  <a:pt x="153102" y="151550"/>
                  <a:pt x="153621" y="151550"/>
                </a:cubicBezTo>
                <a:cubicBezTo>
                  <a:pt x="153361" y="152840"/>
                  <a:pt x="153102" y="154131"/>
                  <a:pt x="153102" y="155421"/>
                </a:cubicBezTo>
                <a:cubicBezTo>
                  <a:pt x="152842" y="155163"/>
                  <a:pt x="152842" y="154647"/>
                  <a:pt x="152323" y="154647"/>
                </a:cubicBezTo>
                <a:cubicBezTo>
                  <a:pt x="151285" y="154647"/>
                  <a:pt x="150506" y="155421"/>
                  <a:pt x="150506" y="156453"/>
                </a:cubicBezTo>
                <a:lnTo>
                  <a:pt x="150506" y="171935"/>
                </a:lnTo>
                <a:cubicBezTo>
                  <a:pt x="150506" y="172709"/>
                  <a:pt x="151285" y="172709"/>
                  <a:pt x="151804" y="172967"/>
                </a:cubicBezTo>
                <a:lnTo>
                  <a:pt x="151804" y="176837"/>
                </a:lnTo>
                <a:cubicBezTo>
                  <a:pt x="150506" y="176837"/>
                  <a:pt x="149208" y="176579"/>
                  <a:pt x="148170" y="175547"/>
                </a:cubicBezTo>
                <a:cubicBezTo>
                  <a:pt x="147131" y="174515"/>
                  <a:pt x="146353" y="172967"/>
                  <a:pt x="146353" y="171161"/>
                </a:cubicBezTo>
                <a:lnTo>
                  <a:pt x="146353" y="157227"/>
                </a:lnTo>
                <a:cubicBezTo>
                  <a:pt x="146353" y="155421"/>
                  <a:pt x="147131" y="153873"/>
                  <a:pt x="148170" y="152840"/>
                </a:cubicBezTo>
                <a:cubicBezTo>
                  <a:pt x="149468" y="151808"/>
                  <a:pt x="150765" y="151292"/>
                  <a:pt x="152323" y="151292"/>
                </a:cubicBezTo>
                <a:close/>
                <a:moveTo>
                  <a:pt x="114351" y="151292"/>
                </a:moveTo>
                <a:cubicBezTo>
                  <a:pt x="115906" y="151292"/>
                  <a:pt x="117203" y="151807"/>
                  <a:pt x="118499" y="152838"/>
                </a:cubicBezTo>
                <a:cubicBezTo>
                  <a:pt x="119795" y="153868"/>
                  <a:pt x="120314" y="155413"/>
                  <a:pt x="120314" y="157216"/>
                </a:cubicBezTo>
                <a:lnTo>
                  <a:pt x="120314" y="171124"/>
                </a:lnTo>
                <a:cubicBezTo>
                  <a:pt x="120314" y="173185"/>
                  <a:pt x="119536" y="174473"/>
                  <a:pt x="118499" y="175503"/>
                </a:cubicBezTo>
                <a:cubicBezTo>
                  <a:pt x="117203" y="176533"/>
                  <a:pt x="115906" y="177048"/>
                  <a:pt x="114351" y="177048"/>
                </a:cubicBezTo>
                <a:cubicBezTo>
                  <a:pt x="112795" y="177048"/>
                  <a:pt x="111240" y="176533"/>
                  <a:pt x="110203" y="175503"/>
                </a:cubicBezTo>
                <a:cubicBezTo>
                  <a:pt x="108906" y="174473"/>
                  <a:pt x="108388" y="173185"/>
                  <a:pt x="108388" y="171124"/>
                </a:cubicBezTo>
                <a:lnTo>
                  <a:pt x="108388" y="157216"/>
                </a:lnTo>
                <a:cubicBezTo>
                  <a:pt x="108388" y="155413"/>
                  <a:pt x="108906" y="153868"/>
                  <a:pt x="110203" y="152838"/>
                </a:cubicBezTo>
                <a:cubicBezTo>
                  <a:pt x="111240" y="151807"/>
                  <a:pt x="112795" y="151292"/>
                  <a:pt x="114351" y="151292"/>
                </a:cubicBezTo>
                <a:close/>
                <a:moveTo>
                  <a:pt x="76410" y="151292"/>
                </a:moveTo>
                <a:cubicBezTo>
                  <a:pt x="77953" y="151292"/>
                  <a:pt x="79239" y="151807"/>
                  <a:pt x="80268" y="152838"/>
                </a:cubicBezTo>
                <a:cubicBezTo>
                  <a:pt x="81553" y="153868"/>
                  <a:pt x="82068" y="155413"/>
                  <a:pt x="82068" y="157216"/>
                </a:cubicBezTo>
                <a:lnTo>
                  <a:pt x="82068" y="171124"/>
                </a:lnTo>
                <a:cubicBezTo>
                  <a:pt x="82068" y="173185"/>
                  <a:pt x="81553" y="174473"/>
                  <a:pt x="80268" y="175503"/>
                </a:cubicBezTo>
                <a:cubicBezTo>
                  <a:pt x="79239" y="176533"/>
                  <a:pt x="77953" y="177048"/>
                  <a:pt x="76410" y="177048"/>
                </a:cubicBezTo>
                <a:cubicBezTo>
                  <a:pt x="74610" y="177048"/>
                  <a:pt x="73324" y="176533"/>
                  <a:pt x="72038" y="175503"/>
                </a:cubicBezTo>
                <a:cubicBezTo>
                  <a:pt x="71009" y="174473"/>
                  <a:pt x="70495" y="173185"/>
                  <a:pt x="70495" y="171124"/>
                </a:cubicBezTo>
                <a:lnTo>
                  <a:pt x="70495" y="157216"/>
                </a:lnTo>
                <a:cubicBezTo>
                  <a:pt x="70495" y="155413"/>
                  <a:pt x="71009" y="153868"/>
                  <a:pt x="72038" y="152838"/>
                </a:cubicBezTo>
                <a:cubicBezTo>
                  <a:pt x="73324" y="151807"/>
                  <a:pt x="74610" y="151292"/>
                  <a:pt x="76410" y="151292"/>
                </a:cubicBezTo>
                <a:close/>
                <a:moveTo>
                  <a:pt x="38211" y="151292"/>
                </a:moveTo>
                <a:cubicBezTo>
                  <a:pt x="39766" y="151292"/>
                  <a:pt x="41063" y="151807"/>
                  <a:pt x="42359" y="152838"/>
                </a:cubicBezTo>
                <a:cubicBezTo>
                  <a:pt x="43655" y="153868"/>
                  <a:pt x="44174" y="155413"/>
                  <a:pt x="44174" y="157216"/>
                </a:cubicBezTo>
                <a:lnTo>
                  <a:pt x="44174" y="171124"/>
                </a:lnTo>
                <a:cubicBezTo>
                  <a:pt x="44174" y="173185"/>
                  <a:pt x="43655" y="174473"/>
                  <a:pt x="42359" y="175503"/>
                </a:cubicBezTo>
                <a:cubicBezTo>
                  <a:pt x="41063" y="176533"/>
                  <a:pt x="39766" y="177048"/>
                  <a:pt x="38211" y="177048"/>
                </a:cubicBezTo>
                <a:cubicBezTo>
                  <a:pt x="36655" y="177048"/>
                  <a:pt x="35359" y="176533"/>
                  <a:pt x="34063" y="175503"/>
                </a:cubicBezTo>
                <a:cubicBezTo>
                  <a:pt x="33026" y="174473"/>
                  <a:pt x="32248" y="173185"/>
                  <a:pt x="32248" y="171124"/>
                </a:cubicBezTo>
                <a:lnTo>
                  <a:pt x="32248" y="157216"/>
                </a:lnTo>
                <a:cubicBezTo>
                  <a:pt x="32248" y="155413"/>
                  <a:pt x="33026" y="153868"/>
                  <a:pt x="34063" y="152838"/>
                </a:cubicBezTo>
                <a:cubicBezTo>
                  <a:pt x="35359" y="151807"/>
                  <a:pt x="36655" y="151292"/>
                  <a:pt x="38211" y="151292"/>
                </a:cubicBezTo>
                <a:close/>
                <a:moveTo>
                  <a:pt x="569992" y="109313"/>
                </a:moveTo>
                <a:cubicBezTo>
                  <a:pt x="568955" y="109313"/>
                  <a:pt x="568177" y="109828"/>
                  <a:pt x="568177" y="110858"/>
                </a:cubicBezTo>
                <a:lnTo>
                  <a:pt x="568177" y="126312"/>
                </a:lnTo>
                <a:cubicBezTo>
                  <a:pt x="568177" y="127600"/>
                  <a:pt x="568955" y="128115"/>
                  <a:pt x="569992" y="128115"/>
                </a:cubicBezTo>
                <a:cubicBezTo>
                  <a:pt x="571289" y="128115"/>
                  <a:pt x="571807" y="127600"/>
                  <a:pt x="571807" y="126312"/>
                </a:cubicBezTo>
                <a:lnTo>
                  <a:pt x="571807" y="110858"/>
                </a:lnTo>
                <a:cubicBezTo>
                  <a:pt x="571807" y="109828"/>
                  <a:pt x="571289" y="109313"/>
                  <a:pt x="569992" y="109313"/>
                </a:cubicBezTo>
                <a:close/>
                <a:moveTo>
                  <a:pt x="493817" y="109313"/>
                </a:moveTo>
                <a:cubicBezTo>
                  <a:pt x="492786" y="109313"/>
                  <a:pt x="492013" y="109828"/>
                  <a:pt x="492013" y="110858"/>
                </a:cubicBezTo>
                <a:lnTo>
                  <a:pt x="492013" y="126312"/>
                </a:lnTo>
                <a:cubicBezTo>
                  <a:pt x="492013" y="127600"/>
                  <a:pt x="492786" y="128115"/>
                  <a:pt x="493817" y="128115"/>
                </a:cubicBezTo>
                <a:cubicBezTo>
                  <a:pt x="495105" y="128115"/>
                  <a:pt x="495621" y="127600"/>
                  <a:pt x="495621" y="126312"/>
                </a:cubicBezTo>
                <a:lnTo>
                  <a:pt x="495621" y="110858"/>
                </a:lnTo>
                <a:cubicBezTo>
                  <a:pt x="495621" y="109828"/>
                  <a:pt x="495105" y="109313"/>
                  <a:pt x="493817" y="109313"/>
                </a:cubicBezTo>
                <a:close/>
                <a:moveTo>
                  <a:pt x="455888" y="109313"/>
                </a:moveTo>
                <a:cubicBezTo>
                  <a:pt x="454592" y="109313"/>
                  <a:pt x="454073" y="109828"/>
                  <a:pt x="454073" y="110858"/>
                </a:cubicBezTo>
                <a:lnTo>
                  <a:pt x="454073" y="126312"/>
                </a:lnTo>
                <a:cubicBezTo>
                  <a:pt x="454073" y="127600"/>
                  <a:pt x="454592" y="128115"/>
                  <a:pt x="455888" y="128115"/>
                </a:cubicBezTo>
                <a:cubicBezTo>
                  <a:pt x="456925" y="128115"/>
                  <a:pt x="457703" y="127600"/>
                  <a:pt x="457703" y="126312"/>
                </a:cubicBezTo>
                <a:lnTo>
                  <a:pt x="457703" y="110858"/>
                </a:lnTo>
                <a:cubicBezTo>
                  <a:pt x="457703" y="109828"/>
                  <a:pt x="456925" y="109313"/>
                  <a:pt x="455888" y="109313"/>
                </a:cubicBezTo>
                <a:close/>
                <a:moveTo>
                  <a:pt x="152280" y="109313"/>
                </a:moveTo>
                <a:cubicBezTo>
                  <a:pt x="151249" y="109313"/>
                  <a:pt x="150476" y="109828"/>
                  <a:pt x="150476" y="110858"/>
                </a:cubicBezTo>
                <a:lnTo>
                  <a:pt x="150476" y="126312"/>
                </a:lnTo>
                <a:cubicBezTo>
                  <a:pt x="150476" y="127600"/>
                  <a:pt x="151249" y="128115"/>
                  <a:pt x="152280" y="128115"/>
                </a:cubicBezTo>
                <a:cubicBezTo>
                  <a:pt x="153569" y="128115"/>
                  <a:pt x="154084" y="127600"/>
                  <a:pt x="154084" y="126312"/>
                </a:cubicBezTo>
                <a:lnTo>
                  <a:pt x="154084" y="110858"/>
                </a:lnTo>
                <a:cubicBezTo>
                  <a:pt x="154084" y="109828"/>
                  <a:pt x="153569" y="109313"/>
                  <a:pt x="152280" y="109313"/>
                </a:cubicBezTo>
                <a:close/>
                <a:moveTo>
                  <a:pt x="114351" y="109313"/>
                </a:moveTo>
                <a:cubicBezTo>
                  <a:pt x="113054" y="109313"/>
                  <a:pt x="112536" y="109828"/>
                  <a:pt x="112536" y="110858"/>
                </a:cubicBezTo>
                <a:lnTo>
                  <a:pt x="112536" y="126312"/>
                </a:lnTo>
                <a:cubicBezTo>
                  <a:pt x="112536" y="127600"/>
                  <a:pt x="113054" y="128115"/>
                  <a:pt x="114351" y="128115"/>
                </a:cubicBezTo>
                <a:cubicBezTo>
                  <a:pt x="115388" y="128115"/>
                  <a:pt x="116166" y="127600"/>
                  <a:pt x="116166" y="126312"/>
                </a:cubicBezTo>
                <a:lnTo>
                  <a:pt x="116166" y="110858"/>
                </a:lnTo>
                <a:cubicBezTo>
                  <a:pt x="116166" y="109828"/>
                  <a:pt x="115388" y="109313"/>
                  <a:pt x="114351" y="109313"/>
                </a:cubicBezTo>
                <a:close/>
                <a:moveTo>
                  <a:pt x="38211" y="109313"/>
                </a:moveTo>
                <a:cubicBezTo>
                  <a:pt x="36914" y="109313"/>
                  <a:pt x="36396" y="109828"/>
                  <a:pt x="36396" y="110858"/>
                </a:cubicBezTo>
                <a:lnTo>
                  <a:pt x="36396" y="126312"/>
                </a:lnTo>
                <a:cubicBezTo>
                  <a:pt x="36396" y="127600"/>
                  <a:pt x="37174" y="128115"/>
                  <a:pt x="38211" y="128115"/>
                </a:cubicBezTo>
                <a:cubicBezTo>
                  <a:pt x="39507" y="128115"/>
                  <a:pt x="40026" y="127600"/>
                  <a:pt x="40026" y="126312"/>
                </a:cubicBezTo>
                <a:lnTo>
                  <a:pt x="40026" y="110858"/>
                </a:lnTo>
                <a:cubicBezTo>
                  <a:pt x="40026" y="109828"/>
                  <a:pt x="39507" y="109313"/>
                  <a:pt x="38211" y="109313"/>
                </a:cubicBezTo>
                <a:close/>
                <a:moveTo>
                  <a:pt x="417689" y="109310"/>
                </a:moveTo>
                <a:cubicBezTo>
                  <a:pt x="416660" y="109310"/>
                  <a:pt x="415889" y="109824"/>
                  <a:pt x="415889" y="110854"/>
                </a:cubicBezTo>
                <a:lnTo>
                  <a:pt x="415889" y="126292"/>
                </a:lnTo>
                <a:cubicBezTo>
                  <a:pt x="415889" y="127579"/>
                  <a:pt x="416660" y="128093"/>
                  <a:pt x="417689" y="128093"/>
                </a:cubicBezTo>
                <a:cubicBezTo>
                  <a:pt x="418975" y="128093"/>
                  <a:pt x="419489" y="127579"/>
                  <a:pt x="419489" y="126292"/>
                </a:cubicBezTo>
                <a:lnTo>
                  <a:pt x="419489" y="110854"/>
                </a:lnTo>
                <a:cubicBezTo>
                  <a:pt x="419489" y="109824"/>
                  <a:pt x="418975" y="109310"/>
                  <a:pt x="417689" y="109310"/>
                </a:cubicBezTo>
                <a:close/>
                <a:moveTo>
                  <a:pt x="569992" y="105707"/>
                </a:moveTo>
                <a:cubicBezTo>
                  <a:pt x="571548" y="105707"/>
                  <a:pt x="572844" y="106222"/>
                  <a:pt x="574140" y="107253"/>
                </a:cubicBezTo>
                <a:cubicBezTo>
                  <a:pt x="575437" y="108283"/>
                  <a:pt x="575955" y="109828"/>
                  <a:pt x="575955" y="111631"/>
                </a:cubicBezTo>
                <a:lnTo>
                  <a:pt x="575955" y="125797"/>
                </a:lnTo>
                <a:cubicBezTo>
                  <a:pt x="575955" y="127600"/>
                  <a:pt x="575437" y="128888"/>
                  <a:pt x="574140" y="129918"/>
                </a:cubicBezTo>
                <a:cubicBezTo>
                  <a:pt x="573103" y="130948"/>
                  <a:pt x="571548" y="131463"/>
                  <a:pt x="569992" y="131463"/>
                </a:cubicBezTo>
                <a:cubicBezTo>
                  <a:pt x="568437" y="131463"/>
                  <a:pt x="567140" y="130948"/>
                  <a:pt x="565844" y="129918"/>
                </a:cubicBezTo>
                <a:cubicBezTo>
                  <a:pt x="564807" y="128888"/>
                  <a:pt x="564029" y="127600"/>
                  <a:pt x="564029" y="125797"/>
                </a:cubicBezTo>
                <a:lnTo>
                  <a:pt x="564029" y="111631"/>
                </a:lnTo>
                <a:cubicBezTo>
                  <a:pt x="564029" y="109828"/>
                  <a:pt x="564807" y="108283"/>
                  <a:pt x="565844" y="107253"/>
                </a:cubicBezTo>
                <a:cubicBezTo>
                  <a:pt x="567140" y="106222"/>
                  <a:pt x="568437" y="105707"/>
                  <a:pt x="569992" y="105707"/>
                </a:cubicBezTo>
                <a:close/>
                <a:moveTo>
                  <a:pt x="529946" y="105707"/>
                </a:moveTo>
                <a:lnTo>
                  <a:pt x="534109" y="105707"/>
                </a:lnTo>
                <a:lnTo>
                  <a:pt x="534109" y="131463"/>
                </a:lnTo>
                <a:lnTo>
                  <a:pt x="529946" y="131463"/>
                </a:lnTo>
                <a:close/>
                <a:moveTo>
                  <a:pt x="493817" y="105707"/>
                </a:moveTo>
                <a:cubicBezTo>
                  <a:pt x="495363" y="105707"/>
                  <a:pt x="496909" y="106222"/>
                  <a:pt x="497940" y="107253"/>
                </a:cubicBezTo>
                <a:cubicBezTo>
                  <a:pt x="499229" y="108283"/>
                  <a:pt x="499744" y="109828"/>
                  <a:pt x="499744" y="111631"/>
                </a:cubicBezTo>
                <a:lnTo>
                  <a:pt x="499744" y="125797"/>
                </a:lnTo>
                <a:cubicBezTo>
                  <a:pt x="499744" y="127600"/>
                  <a:pt x="499229" y="128888"/>
                  <a:pt x="497940" y="129918"/>
                </a:cubicBezTo>
                <a:cubicBezTo>
                  <a:pt x="496909" y="130948"/>
                  <a:pt x="495363" y="131463"/>
                  <a:pt x="493817" y="131463"/>
                </a:cubicBezTo>
                <a:cubicBezTo>
                  <a:pt x="492270" y="131463"/>
                  <a:pt x="490982" y="130948"/>
                  <a:pt x="489693" y="129918"/>
                </a:cubicBezTo>
                <a:cubicBezTo>
                  <a:pt x="488662" y="128888"/>
                  <a:pt x="487889" y="127600"/>
                  <a:pt x="487889" y="125797"/>
                </a:cubicBezTo>
                <a:lnTo>
                  <a:pt x="487889" y="111631"/>
                </a:lnTo>
                <a:cubicBezTo>
                  <a:pt x="487889" y="109828"/>
                  <a:pt x="488662" y="108283"/>
                  <a:pt x="489693" y="107253"/>
                </a:cubicBezTo>
                <a:cubicBezTo>
                  <a:pt x="490982" y="106222"/>
                  <a:pt x="492270" y="105707"/>
                  <a:pt x="493817" y="105707"/>
                </a:cubicBezTo>
                <a:close/>
                <a:moveTo>
                  <a:pt x="455888" y="105707"/>
                </a:moveTo>
                <a:cubicBezTo>
                  <a:pt x="457444" y="105707"/>
                  <a:pt x="458740" y="106222"/>
                  <a:pt x="460036" y="107253"/>
                </a:cubicBezTo>
                <a:cubicBezTo>
                  <a:pt x="461073" y="108283"/>
                  <a:pt x="461851" y="109828"/>
                  <a:pt x="461851" y="111631"/>
                </a:cubicBezTo>
                <a:lnTo>
                  <a:pt x="461851" y="125797"/>
                </a:lnTo>
                <a:cubicBezTo>
                  <a:pt x="461851" y="127600"/>
                  <a:pt x="461073" y="128888"/>
                  <a:pt x="460036" y="129918"/>
                </a:cubicBezTo>
                <a:cubicBezTo>
                  <a:pt x="458740" y="130948"/>
                  <a:pt x="457444" y="131463"/>
                  <a:pt x="455888" y="131463"/>
                </a:cubicBezTo>
                <a:cubicBezTo>
                  <a:pt x="454333" y="131463"/>
                  <a:pt x="452777" y="130948"/>
                  <a:pt x="451740" y="129918"/>
                </a:cubicBezTo>
                <a:cubicBezTo>
                  <a:pt x="450444" y="128888"/>
                  <a:pt x="449925" y="127600"/>
                  <a:pt x="449925" y="125797"/>
                </a:cubicBezTo>
                <a:lnTo>
                  <a:pt x="449925" y="111631"/>
                </a:lnTo>
                <a:cubicBezTo>
                  <a:pt x="449925" y="109828"/>
                  <a:pt x="450444" y="108283"/>
                  <a:pt x="451740" y="107253"/>
                </a:cubicBezTo>
                <a:cubicBezTo>
                  <a:pt x="452777" y="106222"/>
                  <a:pt x="454333" y="105707"/>
                  <a:pt x="455888" y="105707"/>
                </a:cubicBezTo>
                <a:close/>
                <a:moveTo>
                  <a:pt x="417689" y="105707"/>
                </a:moveTo>
                <a:cubicBezTo>
                  <a:pt x="419232" y="105707"/>
                  <a:pt x="420775" y="106222"/>
                  <a:pt x="421804" y="107251"/>
                </a:cubicBezTo>
                <a:cubicBezTo>
                  <a:pt x="423090" y="108280"/>
                  <a:pt x="423604" y="109824"/>
                  <a:pt x="423604" y="111625"/>
                </a:cubicBezTo>
                <a:lnTo>
                  <a:pt x="423604" y="125778"/>
                </a:lnTo>
                <a:cubicBezTo>
                  <a:pt x="423604" y="127579"/>
                  <a:pt x="423090" y="128865"/>
                  <a:pt x="421804" y="129895"/>
                </a:cubicBezTo>
                <a:cubicBezTo>
                  <a:pt x="421032" y="130667"/>
                  <a:pt x="420004" y="130924"/>
                  <a:pt x="418718" y="131181"/>
                </a:cubicBezTo>
                <a:cubicBezTo>
                  <a:pt x="416660" y="127322"/>
                  <a:pt x="414346" y="123719"/>
                  <a:pt x="412031" y="120117"/>
                </a:cubicBezTo>
                <a:lnTo>
                  <a:pt x="412031" y="111625"/>
                </a:lnTo>
                <a:cubicBezTo>
                  <a:pt x="412031" y="109824"/>
                  <a:pt x="412546" y="108280"/>
                  <a:pt x="413574" y="107251"/>
                </a:cubicBezTo>
                <a:cubicBezTo>
                  <a:pt x="414860" y="106222"/>
                  <a:pt x="416146" y="105707"/>
                  <a:pt x="417689" y="105707"/>
                </a:cubicBezTo>
                <a:close/>
                <a:moveTo>
                  <a:pt x="152280" y="105707"/>
                </a:moveTo>
                <a:cubicBezTo>
                  <a:pt x="153827" y="105707"/>
                  <a:pt x="155373" y="106222"/>
                  <a:pt x="156404" y="107253"/>
                </a:cubicBezTo>
                <a:cubicBezTo>
                  <a:pt x="157692" y="108283"/>
                  <a:pt x="158208" y="109828"/>
                  <a:pt x="158208" y="111631"/>
                </a:cubicBezTo>
                <a:lnTo>
                  <a:pt x="158208" y="125797"/>
                </a:lnTo>
                <a:cubicBezTo>
                  <a:pt x="158208" y="127600"/>
                  <a:pt x="157692" y="128888"/>
                  <a:pt x="156404" y="129918"/>
                </a:cubicBezTo>
                <a:cubicBezTo>
                  <a:pt x="155373" y="130948"/>
                  <a:pt x="153827" y="131463"/>
                  <a:pt x="152280" y="131463"/>
                </a:cubicBezTo>
                <a:cubicBezTo>
                  <a:pt x="150734" y="131463"/>
                  <a:pt x="149445" y="130948"/>
                  <a:pt x="148157" y="129918"/>
                </a:cubicBezTo>
                <a:cubicBezTo>
                  <a:pt x="147126" y="128888"/>
                  <a:pt x="146353" y="127600"/>
                  <a:pt x="146353" y="125797"/>
                </a:cubicBezTo>
                <a:lnTo>
                  <a:pt x="146353" y="111631"/>
                </a:lnTo>
                <a:cubicBezTo>
                  <a:pt x="146353" y="109828"/>
                  <a:pt x="147126" y="108283"/>
                  <a:pt x="148157" y="107253"/>
                </a:cubicBezTo>
                <a:cubicBezTo>
                  <a:pt x="149445" y="106222"/>
                  <a:pt x="150734" y="105707"/>
                  <a:pt x="152280" y="105707"/>
                </a:cubicBezTo>
                <a:close/>
                <a:moveTo>
                  <a:pt x="114351" y="105707"/>
                </a:moveTo>
                <a:cubicBezTo>
                  <a:pt x="115906" y="105707"/>
                  <a:pt x="117203" y="106222"/>
                  <a:pt x="118499" y="107253"/>
                </a:cubicBezTo>
                <a:cubicBezTo>
                  <a:pt x="119795" y="108283"/>
                  <a:pt x="120314" y="109828"/>
                  <a:pt x="120314" y="111631"/>
                </a:cubicBezTo>
                <a:lnTo>
                  <a:pt x="120314" y="125797"/>
                </a:lnTo>
                <a:cubicBezTo>
                  <a:pt x="120314" y="127600"/>
                  <a:pt x="119536" y="128888"/>
                  <a:pt x="118499" y="129918"/>
                </a:cubicBezTo>
                <a:cubicBezTo>
                  <a:pt x="117203" y="130948"/>
                  <a:pt x="115906" y="131463"/>
                  <a:pt x="114351" y="131463"/>
                </a:cubicBezTo>
                <a:cubicBezTo>
                  <a:pt x="112795" y="131463"/>
                  <a:pt x="111240" y="130948"/>
                  <a:pt x="110203" y="129918"/>
                </a:cubicBezTo>
                <a:cubicBezTo>
                  <a:pt x="108906" y="128888"/>
                  <a:pt x="108388" y="127600"/>
                  <a:pt x="108388" y="125797"/>
                </a:cubicBezTo>
                <a:lnTo>
                  <a:pt x="108388" y="111631"/>
                </a:lnTo>
                <a:cubicBezTo>
                  <a:pt x="108388" y="109828"/>
                  <a:pt x="108906" y="108283"/>
                  <a:pt x="110203" y="107253"/>
                </a:cubicBezTo>
                <a:cubicBezTo>
                  <a:pt x="111240" y="106222"/>
                  <a:pt x="112795" y="105707"/>
                  <a:pt x="114351" y="105707"/>
                </a:cubicBezTo>
                <a:close/>
                <a:moveTo>
                  <a:pt x="74094" y="105707"/>
                </a:moveTo>
                <a:lnTo>
                  <a:pt x="78187" y="105707"/>
                </a:lnTo>
                <a:lnTo>
                  <a:pt x="78187" y="131463"/>
                </a:lnTo>
                <a:lnTo>
                  <a:pt x="74094" y="131463"/>
                </a:lnTo>
                <a:close/>
                <a:moveTo>
                  <a:pt x="38211" y="105707"/>
                </a:moveTo>
                <a:cubicBezTo>
                  <a:pt x="39766" y="105707"/>
                  <a:pt x="41063" y="106222"/>
                  <a:pt x="42359" y="107253"/>
                </a:cubicBezTo>
                <a:cubicBezTo>
                  <a:pt x="43655" y="108283"/>
                  <a:pt x="44174" y="109828"/>
                  <a:pt x="44174" y="111631"/>
                </a:cubicBezTo>
                <a:lnTo>
                  <a:pt x="44174" y="125797"/>
                </a:lnTo>
                <a:cubicBezTo>
                  <a:pt x="44174" y="127600"/>
                  <a:pt x="43655" y="128888"/>
                  <a:pt x="42359" y="129918"/>
                </a:cubicBezTo>
                <a:cubicBezTo>
                  <a:pt x="41063" y="130948"/>
                  <a:pt x="39766" y="131463"/>
                  <a:pt x="38211" y="131463"/>
                </a:cubicBezTo>
                <a:cubicBezTo>
                  <a:pt x="36655" y="131463"/>
                  <a:pt x="35359" y="130948"/>
                  <a:pt x="34063" y="129918"/>
                </a:cubicBezTo>
                <a:cubicBezTo>
                  <a:pt x="33026" y="128888"/>
                  <a:pt x="32248" y="127600"/>
                  <a:pt x="32248" y="125797"/>
                </a:cubicBezTo>
                <a:lnTo>
                  <a:pt x="32248" y="111631"/>
                </a:lnTo>
                <a:cubicBezTo>
                  <a:pt x="32248" y="109828"/>
                  <a:pt x="33026" y="108283"/>
                  <a:pt x="34063" y="107253"/>
                </a:cubicBezTo>
                <a:cubicBezTo>
                  <a:pt x="35359" y="106222"/>
                  <a:pt x="36655" y="105707"/>
                  <a:pt x="38211" y="105707"/>
                </a:cubicBezTo>
                <a:close/>
                <a:moveTo>
                  <a:pt x="304101" y="76775"/>
                </a:moveTo>
                <a:cubicBezTo>
                  <a:pt x="369154" y="76775"/>
                  <a:pt x="421557" y="129363"/>
                  <a:pt x="421557" y="194067"/>
                </a:cubicBezTo>
                <a:cubicBezTo>
                  <a:pt x="421557" y="259029"/>
                  <a:pt x="369154" y="311617"/>
                  <a:pt x="304101" y="311617"/>
                </a:cubicBezTo>
                <a:cubicBezTo>
                  <a:pt x="239307" y="311617"/>
                  <a:pt x="186645" y="259029"/>
                  <a:pt x="186645" y="194067"/>
                </a:cubicBezTo>
                <a:lnTo>
                  <a:pt x="304101" y="194067"/>
                </a:lnTo>
                <a:close/>
                <a:moveTo>
                  <a:pt x="532028" y="62130"/>
                </a:moveTo>
                <a:cubicBezTo>
                  <a:pt x="530732" y="62130"/>
                  <a:pt x="530213" y="62902"/>
                  <a:pt x="530213" y="63932"/>
                </a:cubicBezTo>
                <a:lnTo>
                  <a:pt x="530213" y="79386"/>
                </a:lnTo>
                <a:cubicBezTo>
                  <a:pt x="530213" y="80416"/>
                  <a:pt x="530732" y="80931"/>
                  <a:pt x="532028" y="80931"/>
                </a:cubicBezTo>
                <a:cubicBezTo>
                  <a:pt x="533065" y="80931"/>
                  <a:pt x="533843" y="80416"/>
                  <a:pt x="533843" y="79386"/>
                </a:cubicBezTo>
                <a:lnTo>
                  <a:pt x="533843" y="63932"/>
                </a:lnTo>
                <a:cubicBezTo>
                  <a:pt x="533843" y="62902"/>
                  <a:pt x="533065" y="62130"/>
                  <a:pt x="532028" y="62130"/>
                </a:cubicBezTo>
                <a:close/>
                <a:moveTo>
                  <a:pt x="379713" y="62130"/>
                </a:moveTo>
                <a:cubicBezTo>
                  <a:pt x="378424" y="62130"/>
                  <a:pt x="377909" y="62902"/>
                  <a:pt x="377909" y="63932"/>
                </a:cubicBezTo>
                <a:lnTo>
                  <a:pt x="377909" y="79386"/>
                </a:lnTo>
                <a:cubicBezTo>
                  <a:pt x="377909" y="80416"/>
                  <a:pt x="378424" y="80931"/>
                  <a:pt x="379713" y="80931"/>
                </a:cubicBezTo>
                <a:cubicBezTo>
                  <a:pt x="381001" y="80931"/>
                  <a:pt x="381517" y="80416"/>
                  <a:pt x="381517" y="79386"/>
                </a:cubicBezTo>
                <a:lnTo>
                  <a:pt x="381517" y="63932"/>
                </a:lnTo>
                <a:cubicBezTo>
                  <a:pt x="381517" y="62902"/>
                  <a:pt x="381001" y="62130"/>
                  <a:pt x="379713" y="62130"/>
                </a:cubicBezTo>
                <a:close/>
                <a:moveTo>
                  <a:pt x="76410" y="62130"/>
                </a:moveTo>
                <a:cubicBezTo>
                  <a:pt x="75124" y="62130"/>
                  <a:pt x="74610" y="62902"/>
                  <a:pt x="74610" y="63932"/>
                </a:cubicBezTo>
                <a:lnTo>
                  <a:pt x="74610" y="79386"/>
                </a:lnTo>
                <a:cubicBezTo>
                  <a:pt x="74610" y="80416"/>
                  <a:pt x="75124" y="80931"/>
                  <a:pt x="76410" y="80931"/>
                </a:cubicBezTo>
                <a:cubicBezTo>
                  <a:pt x="77439" y="80931"/>
                  <a:pt x="77953" y="80416"/>
                  <a:pt x="77953" y="79386"/>
                </a:cubicBezTo>
                <a:lnTo>
                  <a:pt x="77953" y="63932"/>
                </a:lnTo>
                <a:cubicBezTo>
                  <a:pt x="77953" y="62902"/>
                  <a:pt x="77439" y="62130"/>
                  <a:pt x="76410" y="62130"/>
                </a:cubicBezTo>
                <a:close/>
                <a:moveTo>
                  <a:pt x="567910" y="58781"/>
                </a:moveTo>
                <a:lnTo>
                  <a:pt x="572073" y="58781"/>
                </a:lnTo>
                <a:lnTo>
                  <a:pt x="572073" y="84537"/>
                </a:lnTo>
                <a:lnTo>
                  <a:pt x="567910" y="84537"/>
                </a:lnTo>
                <a:close/>
                <a:moveTo>
                  <a:pt x="532028" y="58781"/>
                </a:moveTo>
                <a:cubicBezTo>
                  <a:pt x="533584" y="58781"/>
                  <a:pt x="534880" y="59296"/>
                  <a:pt x="536176" y="60327"/>
                </a:cubicBezTo>
                <a:cubicBezTo>
                  <a:pt x="537213" y="61357"/>
                  <a:pt x="537991" y="62902"/>
                  <a:pt x="537991" y="64705"/>
                </a:cubicBezTo>
                <a:lnTo>
                  <a:pt x="537991" y="78613"/>
                </a:lnTo>
                <a:cubicBezTo>
                  <a:pt x="537991" y="80416"/>
                  <a:pt x="537213" y="81962"/>
                  <a:pt x="536176" y="82992"/>
                </a:cubicBezTo>
                <a:cubicBezTo>
                  <a:pt x="534880" y="84022"/>
                  <a:pt x="533584" y="84537"/>
                  <a:pt x="532028" y="84537"/>
                </a:cubicBezTo>
                <a:cubicBezTo>
                  <a:pt x="530473" y="84537"/>
                  <a:pt x="528917" y="84022"/>
                  <a:pt x="527880" y="82992"/>
                </a:cubicBezTo>
                <a:cubicBezTo>
                  <a:pt x="526584" y="81962"/>
                  <a:pt x="526065" y="80416"/>
                  <a:pt x="526065" y="78613"/>
                </a:cubicBezTo>
                <a:lnTo>
                  <a:pt x="526065" y="64705"/>
                </a:lnTo>
                <a:cubicBezTo>
                  <a:pt x="526065" y="62902"/>
                  <a:pt x="526584" y="61357"/>
                  <a:pt x="527880" y="60327"/>
                </a:cubicBezTo>
                <a:cubicBezTo>
                  <a:pt x="528917" y="59296"/>
                  <a:pt x="530473" y="58781"/>
                  <a:pt x="532028" y="58781"/>
                </a:cubicBezTo>
                <a:close/>
                <a:moveTo>
                  <a:pt x="491770" y="58781"/>
                </a:moveTo>
                <a:lnTo>
                  <a:pt x="495863" y="58781"/>
                </a:lnTo>
                <a:lnTo>
                  <a:pt x="495863" y="84537"/>
                </a:lnTo>
                <a:lnTo>
                  <a:pt x="491770" y="84537"/>
                </a:lnTo>
                <a:close/>
                <a:moveTo>
                  <a:pt x="453806" y="58781"/>
                </a:moveTo>
                <a:lnTo>
                  <a:pt x="457969" y="58781"/>
                </a:lnTo>
                <a:lnTo>
                  <a:pt x="457969" y="84537"/>
                </a:lnTo>
                <a:lnTo>
                  <a:pt x="453806" y="84537"/>
                </a:lnTo>
                <a:close/>
                <a:moveTo>
                  <a:pt x="415630" y="58781"/>
                </a:moveTo>
                <a:lnTo>
                  <a:pt x="419723" y="58781"/>
                </a:lnTo>
                <a:lnTo>
                  <a:pt x="419723" y="84537"/>
                </a:lnTo>
                <a:lnTo>
                  <a:pt x="415630" y="84537"/>
                </a:lnTo>
                <a:close/>
                <a:moveTo>
                  <a:pt x="379713" y="58781"/>
                </a:moveTo>
                <a:cubicBezTo>
                  <a:pt x="381259" y="58781"/>
                  <a:pt x="382548" y="59296"/>
                  <a:pt x="383836" y="60327"/>
                </a:cubicBezTo>
                <a:cubicBezTo>
                  <a:pt x="384867" y="61357"/>
                  <a:pt x="385640" y="62902"/>
                  <a:pt x="385640" y="64705"/>
                </a:cubicBezTo>
                <a:lnTo>
                  <a:pt x="385640" y="78613"/>
                </a:lnTo>
                <a:cubicBezTo>
                  <a:pt x="385640" y="80416"/>
                  <a:pt x="384867" y="81962"/>
                  <a:pt x="383836" y="82992"/>
                </a:cubicBezTo>
                <a:cubicBezTo>
                  <a:pt x="382548" y="84022"/>
                  <a:pt x="381259" y="84537"/>
                  <a:pt x="379713" y="84537"/>
                </a:cubicBezTo>
                <a:cubicBezTo>
                  <a:pt x="378166" y="84537"/>
                  <a:pt x="376620" y="84022"/>
                  <a:pt x="375589" y="82992"/>
                </a:cubicBezTo>
                <a:cubicBezTo>
                  <a:pt x="374301" y="81962"/>
                  <a:pt x="373785" y="80416"/>
                  <a:pt x="373785" y="78613"/>
                </a:cubicBezTo>
                <a:lnTo>
                  <a:pt x="373785" y="64705"/>
                </a:lnTo>
                <a:cubicBezTo>
                  <a:pt x="373785" y="62902"/>
                  <a:pt x="374301" y="61357"/>
                  <a:pt x="375589" y="60327"/>
                </a:cubicBezTo>
                <a:cubicBezTo>
                  <a:pt x="376620" y="59296"/>
                  <a:pt x="378166" y="58781"/>
                  <a:pt x="379713" y="58781"/>
                </a:cubicBezTo>
                <a:close/>
                <a:moveTo>
                  <a:pt x="188480" y="58781"/>
                </a:moveTo>
                <a:lnTo>
                  <a:pt x="192573" y="58781"/>
                </a:lnTo>
                <a:lnTo>
                  <a:pt x="192573" y="84537"/>
                </a:lnTo>
                <a:lnTo>
                  <a:pt x="188480" y="84537"/>
                </a:lnTo>
                <a:close/>
                <a:moveTo>
                  <a:pt x="150234" y="58781"/>
                </a:moveTo>
                <a:lnTo>
                  <a:pt x="154397" y="58781"/>
                </a:lnTo>
                <a:lnTo>
                  <a:pt x="154397" y="84537"/>
                </a:lnTo>
                <a:lnTo>
                  <a:pt x="150234" y="84537"/>
                </a:lnTo>
                <a:close/>
                <a:moveTo>
                  <a:pt x="112270" y="58781"/>
                </a:moveTo>
                <a:lnTo>
                  <a:pt x="116433" y="58781"/>
                </a:lnTo>
                <a:lnTo>
                  <a:pt x="116433" y="84537"/>
                </a:lnTo>
                <a:lnTo>
                  <a:pt x="112270" y="84537"/>
                </a:lnTo>
                <a:close/>
                <a:moveTo>
                  <a:pt x="76410" y="58781"/>
                </a:moveTo>
                <a:cubicBezTo>
                  <a:pt x="77953" y="58781"/>
                  <a:pt x="79239" y="59296"/>
                  <a:pt x="80268" y="60327"/>
                </a:cubicBezTo>
                <a:cubicBezTo>
                  <a:pt x="81553" y="61357"/>
                  <a:pt x="82068" y="62902"/>
                  <a:pt x="82068" y="64705"/>
                </a:cubicBezTo>
                <a:lnTo>
                  <a:pt x="82068" y="78613"/>
                </a:lnTo>
                <a:cubicBezTo>
                  <a:pt x="82068" y="80416"/>
                  <a:pt x="81553" y="81962"/>
                  <a:pt x="80268" y="82992"/>
                </a:cubicBezTo>
                <a:cubicBezTo>
                  <a:pt x="79239" y="84022"/>
                  <a:pt x="77953" y="84537"/>
                  <a:pt x="76410" y="84537"/>
                </a:cubicBezTo>
                <a:cubicBezTo>
                  <a:pt x="74610" y="84537"/>
                  <a:pt x="73324" y="84022"/>
                  <a:pt x="72038" y="82992"/>
                </a:cubicBezTo>
                <a:cubicBezTo>
                  <a:pt x="71009" y="81962"/>
                  <a:pt x="70495" y="80416"/>
                  <a:pt x="70495" y="78613"/>
                </a:cubicBezTo>
                <a:lnTo>
                  <a:pt x="70495" y="64705"/>
                </a:lnTo>
                <a:cubicBezTo>
                  <a:pt x="70495" y="62902"/>
                  <a:pt x="71009" y="61357"/>
                  <a:pt x="72038" y="60327"/>
                </a:cubicBezTo>
                <a:cubicBezTo>
                  <a:pt x="73324" y="59296"/>
                  <a:pt x="74610" y="58781"/>
                  <a:pt x="76410" y="58781"/>
                </a:cubicBezTo>
                <a:close/>
                <a:moveTo>
                  <a:pt x="36129" y="58781"/>
                </a:moveTo>
                <a:lnTo>
                  <a:pt x="40292" y="58781"/>
                </a:lnTo>
                <a:lnTo>
                  <a:pt x="40292" y="84537"/>
                </a:lnTo>
                <a:lnTo>
                  <a:pt x="36129" y="84537"/>
                </a:lnTo>
                <a:close/>
                <a:moveTo>
                  <a:pt x="282685" y="55394"/>
                </a:moveTo>
                <a:lnTo>
                  <a:pt x="282685" y="172674"/>
                </a:lnTo>
                <a:lnTo>
                  <a:pt x="165194" y="172674"/>
                </a:lnTo>
                <a:cubicBezTo>
                  <a:pt x="165194" y="107977"/>
                  <a:pt x="217872" y="55394"/>
                  <a:pt x="282685" y="55394"/>
                </a:cubicBezTo>
                <a:close/>
                <a:moveTo>
                  <a:pt x="568190" y="23972"/>
                </a:moveTo>
                <a:lnTo>
                  <a:pt x="568190" y="33767"/>
                </a:lnTo>
                <a:cubicBezTo>
                  <a:pt x="568190" y="34798"/>
                  <a:pt x="568964" y="35571"/>
                  <a:pt x="569997" y="35571"/>
                </a:cubicBezTo>
                <a:cubicBezTo>
                  <a:pt x="571288" y="35571"/>
                  <a:pt x="571804" y="34798"/>
                  <a:pt x="571804" y="33767"/>
                </a:cubicBezTo>
                <a:lnTo>
                  <a:pt x="571804" y="26034"/>
                </a:lnTo>
                <a:cubicBezTo>
                  <a:pt x="570771" y="25260"/>
                  <a:pt x="569481" y="24487"/>
                  <a:pt x="568190" y="23972"/>
                </a:cubicBezTo>
                <a:close/>
                <a:moveTo>
                  <a:pt x="40013" y="23972"/>
                </a:moveTo>
                <a:cubicBezTo>
                  <a:pt x="38722" y="24487"/>
                  <a:pt x="37690" y="25260"/>
                  <a:pt x="36399" y="26034"/>
                </a:cubicBezTo>
                <a:lnTo>
                  <a:pt x="36399" y="33767"/>
                </a:lnTo>
                <a:cubicBezTo>
                  <a:pt x="36399" y="34798"/>
                  <a:pt x="37173" y="35313"/>
                  <a:pt x="38206" y="35313"/>
                </a:cubicBezTo>
                <a:cubicBezTo>
                  <a:pt x="39497" y="35313"/>
                  <a:pt x="40013" y="34798"/>
                  <a:pt x="40013" y="33767"/>
                </a:cubicBezTo>
                <a:close/>
                <a:moveTo>
                  <a:pt x="530242" y="21394"/>
                </a:moveTo>
                <a:lnTo>
                  <a:pt x="530242" y="33767"/>
                </a:lnTo>
                <a:cubicBezTo>
                  <a:pt x="530242" y="34798"/>
                  <a:pt x="530758" y="35571"/>
                  <a:pt x="532049" y="35571"/>
                </a:cubicBezTo>
                <a:cubicBezTo>
                  <a:pt x="533081" y="35571"/>
                  <a:pt x="533856" y="34798"/>
                  <a:pt x="533856" y="33767"/>
                </a:cubicBezTo>
                <a:lnTo>
                  <a:pt x="533856" y="21394"/>
                </a:lnTo>
                <a:close/>
                <a:moveTo>
                  <a:pt x="492035" y="21394"/>
                </a:moveTo>
                <a:lnTo>
                  <a:pt x="492035" y="33767"/>
                </a:lnTo>
                <a:cubicBezTo>
                  <a:pt x="492035" y="34798"/>
                  <a:pt x="492810" y="35571"/>
                  <a:pt x="493842" y="35571"/>
                </a:cubicBezTo>
                <a:cubicBezTo>
                  <a:pt x="495133" y="35571"/>
                  <a:pt x="495650" y="34798"/>
                  <a:pt x="495650" y="33767"/>
                </a:cubicBezTo>
                <a:lnTo>
                  <a:pt x="495650" y="21394"/>
                </a:lnTo>
                <a:close/>
                <a:moveTo>
                  <a:pt x="454087" y="21394"/>
                </a:moveTo>
                <a:lnTo>
                  <a:pt x="454087" y="33767"/>
                </a:lnTo>
                <a:cubicBezTo>
                  <a:pt x="454087" y="34798"/>
                  <a:pt x="454604" y="35571"/>
                  <a:pt x="455894" y="35571"/>
                </a:cubicBezTo>
                <a:cubicBezTo>
                  <a:pt x="456927" y="35571"/>
                  <a:pt x="457701" y="34798"/>
                  <a:pt x="457701" y="33767"/>
                </a:cubicBezTo>
                <a:lnTo>
                  <a:pt x="457701" y="21394"/>
                </a:lnTo>
                <a:close/>
                <a:moveTo>
                  <a:pt x="415881" y="21394"/>
                </a:moveTo>
                <a:lnTo>
                  <a:pt x="415881" y="33767"/>
                </a:lnTo>
                <a:cubicBezTo>
                  <a:pt x="415881" y="34798"/>
                  <a:pt x="416655" y="35571"/>
                  <a:pt x="417688" y="35571"/>
                </a:cubicBezTo>
                <a:cubicBezTo>
                  <a:pt x="418979" y="35571"/>
                  <a:pt x="419495" y="34798"/>
                  <a:pt x="419495" y="33767"/>
                </a:cubicBezTo>
                <a:lnTo>
                  <a:pt x="419495" y="21394"/>
                </a:lnTo>
                <a:close/>
                <a:moveTo>
                  <a:pt x="377933" y="21394"/>
                </a:moveTo>
                <a:lnTo>
                  <a:pt x="377933" y="33767"/>
                </a:lnTo>
                <a:cubicBezTo>
                  <a:pt x="377933" y="34798"/>
                  <a:pt x="378449" y="35571"/>
                  <a:pt x="379740" y="35571"/>
                </a:cubicBezTo>
                <a:cubicBezTo>
                  <a:pt x="381031" y="35571"/>
                  <a:pt x="381547" y="34798"/>
                  <a:pt x="381547" y="33767"/>
                </a:cubicBezTo>
                <a:lnTo>
                  <a:pt x="381547" y="21394"/>
                </a:lnTo>
                <a:close/>
                <a:moveTo>
                  <a:pt x="339985" y="21394"/>
                </a:moveTo>
                <a:lnTo>
                  <a:pt x="339985" y="33767"/>
                </a:lnTo>
                <a:cubicBezTo>
                  <a:pt x="339985" y="34798"/>
                  <a:pt x="340501" y="35571"/>
                  <a:pt x="341792" y="35571"/>
                </a:cubicBezTo>
                <a:cubicBezTo>
                  <a:pt x="342824" y="35571"/>
                  <a:pt x="343341" y="34798"/>
                  <a:pt x="343341" y="33767"/>
                </a:cubicBezTo>
                <a:lnTo>
                  <a:pt x="343341" y="21394"/>
                </a:lnTo>
                <a:close/>
                <a:moveTo>
                  <a:pt x="302811" y="21394"/>
                </a:moveTo>
                <a:lnTo>
                  <a:pt x="302811" y="33767"/>
                </a:lnTo>
                <a:cubicBezTo>
                  <a:pt x="302811" y="34798"/>
                  <a:pt x="303327" y="35571"/>
                  <a:pt x="304618" y="35571"/>
                </a:cubicBezTo>
                <a:cubicBezTo>
                  <a:pt x="305909" y="35571"/>
                  <a:pt x="306425" y="34798"/>
                  <a:pt x="306425" y="33767"/>
                </a:cubicBezTo>
                <a:lnTo>
                  <a:pt x="306425" y="21394"/>
                </a:lnTo>
                <a:close/>
                <a:moveTo>
                  <a:pt x="264863" y="21394"/>
                </a:moveTo>
                <a:lnTo>
                  <a:pt x="264863" y="33767"/>
                </a:lnTo>
                <a:cubicBezTo>
                  <a:pt x="264863" y="34798"/>
                  <a:pt x="265379" y="35571"/>
                  <a:pt x="266670" y="35571"/>
                </a:cubicBezTo>
                <a:cubicBezTo>
                  <a:pt x="267702" y="35571"/>
                  <a:pt x="268477" y="34798"/>
                  <a:pt x="268477" y="33767"/>
                </a:cubicBezTo>
                <a:lnTo>
                  <a:pt x="268477" y="21394"/>
                </a:lnTo>
                <a:close/>
                <a:moveTo>
                  <a:pt x="226657" y="21394"/>
                </a:moveTo>
                <a:lnTo>
                  <a:pt x="226657" y="33767"/>
                </a:lnTo>
                <a:cubicBezTo>
                  <a:pt x="226657" y="34798"/>
                  <a:pt x="227173" y="35571"/>
                  <a:pt x="228464" y="35571"/>
                </a:cubicBezTo>
                <a:cubicBezTo>
                  <a:pt x="229754" y="35571"/>
                  <a:pt x="230271" y="34798"/>
                  <a:pt x="230271" y="33767"/>
                </a:cubicBezTo>
                <a:lnTo>
                  <a:pt x="230271" y="21394"/>
                </a:lnTo>
                <a:close/>
                <a:moveTo>
                  <a:pt x="188708" y="21394"/>
                </a:moveTo>
                <a:lnTo>
                  <a:pt x="188708" y="33767"/>
                </a:lnTo>
                <a:cubicBezTo>
                  <a:pt x="188708" y="34798"/>
                  <a:pt x="189225" y="35571"/>
                  <a:pt x="190515" y="35571"/>
                </a:cubicBezTo>
                <a:cubicBezTo>
                  <a:pt x="191806" y="35571"/>
                  <a:pt x="192322" y="34798"/>
                  <a:pt x="192322" y="33767"/>
                </a:cubicBezTo>
                <a:lnTo>
                  <a:pt x="192322" y="21394"/>
                </a:lnTo>
                <a:close/>
                <a:moveTo>
                  <a:pt x="150502" y="21394"/>
                </a:moveTo>
                <a:lnTo>
                  <a:pt x="150502" y="33767"/>
                </a:lnTo>
                <a:cubicBezTo>
                  <a:pt x="150502" y="34798"/>
                  <a:pt x="151276" y="35571"/>
                  <a:pt x="152309" y="35571"/>
                </a:cubicBezTo>
                <a:cubicBezTo>
                  <a:pt x="153599" y="35571"/>
                  <a:pt x="154116" y="34798"/>
                  <a:pt x="154116" y="33767"/>
                </a:cubicBezTo>
                <a:lnTo>
                  <a:pt x="154116" y="21394"/>
                </a:lnTo>
                <a:close/>
                <a:moveTo>
                  <a:pt x="112553" y="21394"/>
                </a:moveTo>
                <a:lnTo>
                  <a:pt x="112553" y="33767"/>
                </a:lnTo>
                <a:cubicBezTo>
                  <a:pt x="112553" y="34798"/>
                  <a:pt x="113070" y="35571"/>
                  <a:pt x="114361" y="35571"/>
                </a:cubicBezTo>
                <a:cubicBezTo>
                  <a:pt x="115393" y="35571"/>
                  <a:pt x="116168" y="34798"/>
                  <a:pt x="116168" y="33767"/>
                </a:cubicBezTo>
                <a:lnTo>
                  <a:pt x="116168" y="21394"/>
                </a:lnTo>
                <a:close/>
                <a:moveTo>
                  <a:pt x="74605" y="21394"/>
                </a:moveTo>
                <a:lnTo>
                  <a:pt x="74605" y="33767"/>
                </a:lnTo>
                <a:cubicBezTo>
                  <a:pt x="74605" y="34798"/>
                  <a:pt x="75122" y="35571"/>
                  <a:pt x="76412" y="35571"/>
                </a:cubicBezTo>
                <a:cubicBezTo>
                  <a:pt x="77445" y="35571"/>
                  <a:pt x="77961" y="34798"/>
                  <a:pt x="77961" y="33767"/>
                </a:cubicBezTo>
                <a:lnTo>
                  <a:pt x="77961" y="21394"/>
                </a:lnTo>
                <a:close/>
                <a:moveTo>
                  <a:pt x="52662" y="21394"/>
                </a:moveTo>
                <a:cubicBezTo>
                  <a:pt x="49565" y="21394"/>
                  <a:pt x="46983" y="21910"/>
                  <a:pt x="44144" y="22683"/>
                </a:cubicBezTo>
                <a:lnTo>
                  <a:pt x="44144" y="32993"/>
                </a:lnTo>
                <a:cubicBezTo>
                  <a:pt x="44144" y="34798"/>
                  <a:pt x="43627" y="36344"/>
                  <a:pt x="42336" y="37375"/>
                </a:cubicBezTo>
                <a:cubicBezTo>
                  <a:pt x="41304" y="38406"/>
                  <a:pt x="39755" y="38922"/>
                  <a:pt x="38206" y="38922"/>
                </a:cubicBezTo>
                <a:cubicBezTo>
                  <a:pt x="36657" y="38922"/>
                  <a:pt x="35366" y="38406"/>
                  <a:pt x="34076" y="37375"/>
                </a:cubicBezTo>
                <a:cubicBezTo>
                  <a:pt x="33043" y="36344"/>
                  <a:pt x="32269" y="34798"/>
                  <a:pt x="32269" y="32993"/>
                </a:cubicBezTo>
                <a:lnTo>
                  <a:pt x="32269" y="29127"/>
                </a:lnTo>
                <a:cubicBezTo>
                  <a:pt x="25815" y="34798"/>
                  <a:pt x="21426" y="43046"/>
                  <a:pt x="21426" y="52326"/>
                </a:cubicBezTo>
                <a:lnTo>
                  <a:pt x="21426" y="322719"/>
                </a:lnTo>
                <a:cubicBezTo>
                  <a:pt x="21426" y="333802"/>
                  <a:pt x="27364" y="343340"/>
                  <a:pt x="36141" y="349010"/>
                </a:cubicBezTo>
                <a:lnTo>
                  <a:pt x="36141" y="332771"/>
                </a:lnTo>
                <a:lnTo>
                  <a:pt x="40271" y="332771"/>
                </a:lnTo>
                <a:lnTo>
                  <a:pt x="40271" y="351073"/>
                </a:lnTo>
                <a:cubicBezTo>
                  <a:pt x="44144" y="352877"/>
                  <a:pt x="48274" y="353650"/>
                  <a:pt x="52662" y="353650"/>
                </a:cubicBezTo>
                <a:lnTo>
                  <a:pt x="70733" y="353650"/>
                </a:lnTo>
                <a:cubicBezTo>
                  <a:pt x="70733" y="353392"/>
                  <a:pt x="70475" y="353135"/>
                  <a:pt x="70475" y="352877"/>
                </a:cubicBezTo>
                <a:lnTo>
                  <a:pt x="70475" y="338958"/>
                </a:lnTo>
                <a:cubicBezTo>
                  <a:pt x="70475" y="336896"/>
                  <a:pt x="70991" y="335349"/>
                  <a:pt x="72282" y="334318"/>
                </a:cubicBezTo>
                <a:cubicBezTo>
                  <a:pt x="73315" y="333287"/>
                  <a:pt x="74863" y="332771"/>
                  <a:pt x="76412" y="332771"/>
                </a:cubicBezTo>
                <a:cubicBezTo>
                  <a:pt x="77961" y="332771"/>
                  <a:pt x="79252" y="333287"/>
                  <a:pt x="80543" y="334318"/>
                </a:cubicBezTo>
                <a:cubicBezTo>
                  <a:pt x="81575" y="335349"/>
                  <a:pt x="82350" y="336896"/>
                  <a:pt x="82350" y="338958"/>
                </a:cubicBezTo>
                <a:lnTo>
                  <a:pt x="82350" y="352877"/>
                </a:lnTo>
                <a:cubicBezTo>
                  <a:pt x="82350" y="353135"/>
                  <a:pt x="81834" y="353392"/>
                  <a:pt x="81834" y="353650"/>
                </a:cubicBezTo>
                <a:lnTo>
                  <a:pt x="112295" y="353650"/>
                </a:lnTo>
                <a:lnTo>
                  <a:pt x="112295" y="332771"/>
                </a:lnTo>
                <a:lnTo>
                  <a:pt x="116426" y="332771"/>
                </a:lnTo>
                <a:lnTo>
                  <a:pt x="116426" y="353650"/>
                </a:lnTo>
                <a:lnTo>
                  <a:pt x="150243" y="353650"/>
                </a:lnTo>
                <a:lnTo>
                  <a:pt x="150243" y="332771"/>
                </a:lnTo>
                <a:lnTo>
                  <a:pt x="154374" y="332771"/>
                </a:lnTo>
                <a:lnTo>
                  <a:pt x="154374" y="353650"/>
                </a:lnTo>
                <a:lnTo>
                  <a:pt x="188708" y="353650"/>
                </a:lnTo>
                <a:lnTo>
                  <a:pt x="188708" y="332771"/>
                </a:lnTo>
                <a:lnTo>
                  <a:pt x="192839" y="332771"/>
                </a:lnTo>
                <a:lnTo>
                  <a:pt x="192839" y="353650"/>
                </a:lnTo>
                <a:lnTo>
                  <a:pt x="223042" y="353650"/>
                </a:lnTo>
                <a:cubicBezTo>
                  <a:pt x="223042" y="353392"/>
                  <a:pt x="222784" y="353135"/>
                  <a:pt x="222784" y="352877"/>
                </a:cubicBezTo>
                <a:lnTo>
                  <a:pt x="222784" y="338958"/>
                </a:lnTo>
                <a:cubicBezTo>
                  <a:pt x="222784" y="336896"/>
                  <a:pt x="223301" y="335349"/>
                  <a:pt x="224591" y="334318"/>
                </a:cubicBezTo>
                <a:cubicBezTo>
                  <a:pt x="225624" y="333287"/>
                  <a:pt x="227173" y="332771"/>
                  <a:pt x="228722" y="332771"/>
                </a:cubicBezTo>
                <a:cubicBezTo>
                  <a:pt x="230271" y="332771"/>
                  <a:pt x="231561" y="333287"/>
                  <a:pt x="232852" y="334318"/>
                </a:cubicBezTo>
                <a:cubicBezTo>
                  <a:pt x="233885" y="335349"/>
                  <a:pt x="234659" y="336896"/>
                  <a:pt x="234659" y="338958"/>
                </a:cubicBezTo>
                <a:lnTo>
                  <a:pt x="234659" y="352877"/>
                </a:lnTo>
                <a:cubicBezTo>
                  <a:pt x="234659" y="353135"/>
                  <a:pt x="234143" y="353392"/>
                  <a:pt x="234143" y="353650"/>
                </a:cubicBezTo>
                <a:lnTo>
                  <a:pt x="264605" y="353650"/>
                </a:lnTo>
                <a:lnTo>
                  <a:pt x="264605" y="332771"/>
                </a:lnTo>
                <a:lnTo>
                  <a:pt x="268735" y="332771"/>
                </a:lnTo>
                <a:lnTo>
                  <a:pt x="268735" y="353650"/>
                </a:lnTo>
                <a:lnTo>
                  <a:pt x="302811" y="353650"/>
                </a:lnTo>
                <a:lnTo>
                  <a:pt x="302811" y="332771"/>
                </a:lnTo>
                <a:lnTo>
                  <a:pt x="306683" y="332771"/>
                </a:lnTo>
                <a:lnTo>
                  <a:pt x="306683" y="353650"/>
                </a:lnTo>
                <a:lnTo>
                  <a:pt x="339727" y="353650"/>
                </a:lnTo>
                <a:lnTo>
                  <a:pt x="339727" y="332771"/>
                </a:lnTo>
                <a:lnTo>
                  <a:pt x="343857" y="332771"/>
                </a:lnTo>
                <a:lnTo>
                  <a:pt x="343857" y="353650"/>
                </a:lnTo>
                <a:lnTo>
                  <a:pt x="374319" y="353650"/>
                </a:lnTo>
                <a:cubicBezTo>
                  <a:pt x="374319" y="353392"/>
                  <a:pt x="373802" y="353135"/>
                  <a:pt x="373802" y="352877"/>
                </a:cubicBezTo>
                <a:lnTo>
                  <a:pt x="373802" y="338958"/>
                </a:lnTo>
                <a:cubicBezTo>
                  <a:pt x="373802" y="336896"/>
                  <a:pt x="374577" y="335349"/>
                  <a:pt x="375609" y="334318"/>
                </a:cubicBezTo>
                <a:cubicBezTo>
                  <a:pt x="376900" y="333287"/>
                  <a:pt x="378191" y="332771"/>
                  <a:pt x="379740" y="332771"/>
                </a:cubicBezTo>
                <a:cubicBezTo>
                  <a:pt x="381289" y="332771"/>
                  <a:pt x="382838" y="333287"/>
                  <a:pt x="383870" y="334318"/>
                </a:cubicBezTo>
                <a:cubicBezTo>
                  <a:pt x="385161" y="335349"/>
                  <a:pt x="385677" y="336896"/>
                  <a:pt x="385677" y="338958"/>
                </a:cubicBezTo>
                <a:lnTo>
                  <a:pt x="385677" y="352877"/>
                </a:lnTo>
                <a:cubicBezTo>
                  <a:pt x="385677" y="353135"/>
                  <a:pt x="385419" y="353392"/>
                  <a:pt x="385419" y="353650"/>
                </a:cubicBezTo>
                <a:lnTo>
                  <a:pt x="415881" y="353650"/>
                </a:lnTo>
                <a:lnTo>
                  <a:pt x="415881" y="332771"/>
                </a:lnTo>
                <a:lnTo>
                  <a:pt x="420011" y="332771"/>
                </a:lnTo>
                <a:lnTo>
                  <a:pt x="420011" y="353650"/>
                </a:lnTo>
                <a:lnTo>
                  <a:pt x="453829" y="353650"/>
                </a:lnTo>
                <a:lnTo>
                  <a:pt x="453829" y="332771"/>
                </a:lnTo>
                <a:lnTo>
                  <a:pt x="457960" y="332771"/>
                </a:lnTo>
                <a:lnTo>
                  <a:pt x="457960" y="353650"/>
                </a:lnTo>
                <a:lnTo>
                  <a:pt x="492035" y="353650"/>
                </a:lnTo>
                <a:lnTo>
                  <a:pt x="492035" y="332771"/>
                </a:lnTo>
                <a:lnTo>
                  <a:pt x="495908" y="332771"/>
                </a:lnTo>
                <a:lnTo>
                  <a:pt x="495908" y="353650"/>
                </a:lnTo>
                <a:lnTo>
                  <a:pt x="526369" y="353650"/>
                </a:lnTo>
                <a:cubicBezTo>
                  <a:pt x="526369" y="353392"/>
                  <a:pt x="526111" y="353135"/>
                  <a:pt x="526111" y="352877"/>
                </a:cubicBezTo>
                <a:lnTo>
                  <a:pt x="526111" y="338958"/>
                </a:lnTo>
                <a:cubicBezTo>
                  <a:pt x="526111" y="336896"/>
                  <a:pt x="526628" y="335349"/>
                  <a:pt x="527918" y="334318"/>
                </a:cubicBezTo>
                <a:cubicBezTo>
                  <a:pt x="528951" y="333287"/>
                  <a:pt x="530500" y="332771"/>
                  <a:pt x="532049" y="332771"/>
                </a:cubicBezTo>
                <a:cubicBezTo>
                  <a:pt x="533598" y="332771"/>
                  <a:pt x="534888" y="333287"/>
                  <a:pt x="536179" y="334318"/>
                </a:cubicBezTo>
                <a:cubicBezTo>
                  <a:pt x="537212" y="335349"/>
                  <a:pt x="537986" y="336896"/>
                  <a:pt x="537986" y="338958"/>
                </a:cubicBezTo>
                <a:lnTo>
                  <a:pt x="537986" y="352877"/>
                </a:lnTo>
                <a:cubicBezTo>
                  <a:pt x="537986" y="353135"/>
                  <a:pt x="537728" y="353392"/>
                  <a:pt x="537470" y="353650"/>
                </a:cubicBezTo>
                <a:lnTo>
                  <a:pt x="555540" y="353650"/>
                </a:lnTo>
                <a:cubicBezTo>
                  <a:pt x="559929" y="353650"/>
                  <a:pt x="564059" y="352877"/>
                  <a:pt x="567932" y="351073"/>
                </a:cubicBezTo>
                <a:lnTo>
                  <a:pt x="567932" y="332771"/>
                </a:lnTo>
                <a:lnTo>
                  <a:pt x="572062" y="332771"/>
                </a:lnTo>
                <a:lnTo>
                  <a:pt x="572062" y="349010"/>
                </a:lnTo>
                <a:cubicBezTo>
                  <a:pt x="580839" y="343340"/>
                  <a:pt x="586777" y="333802"/>
                  <a:pt x="586777" y="322719"/>
                </a:cubicBezTo>
                <a:lnTo>
                  <a:pt x="586777" y="52326"/>
                </a:lnTo>
                <a:cubicBezTo>
                  <a:pt x="586777" y="43046"/>
                  <a:pt x="582388" y="34798"/>
                  <a:pt x="575934" y="29127"/>
                </a:cubicBezTo>
                <a:lnTo>
                  <a:pt x="575934" y="32993"/>
                </a:lnTo>
                <a:cubicBezTo>
                  <a:pt x="575934" y="34798"/>
                  <a:pt x="575160" y="36344"/>
                  <a:pt x="574127" y="37375"/>
                </a:cubicBezTo>
                <a:cubicBezTo>
                  <a:pt x="572837" y="38406"/>
                  <a:pt x="571546" y="38922"/>
                  <a:pt x="569997" y="38922"/>
                </a:cubicBezTo>
                <a:cubicBezTo>
                  <a:pt x="568448" y="38922"/>
                  <a:pt x="566899" y="38406"/>
                  <a:pt x="565867" y="37375"/>
                </a:cubicBezTo>
                <a:cubicBezTo>
                  <a:pt x="564576" y="36344"/>
                  <a:pt x="564059" y="34798"/>
                  <a:pt x="564059" y="32993"/>
                </a:cubicBezTo>
                <a:lnTo>
                  <a:pt x="564059" y="22683"/>
                </a:lnTo>
                <a:cubicBezTo>
                  <a:pt x="561220" y="21910"/>
                  <a:pt x="558638" y="21394"/>
                  <a:pt x="555540" y="21394"/>
                </a:cubicBezTo>
                <a:lnTo>
                  <a:pt x="537728" y="21394"/>
                </a:lnTo>
                <a:lnTo>
                  <a:pt x="537728" y="32993"/>
                </a:lnTo>
                <a:cubicBezTo>
                  <a:pt x="537728" y="34798"/>
                  <a:pt x="537212" y="36344"/>
                  <a:pt x="535921" y="37375"/>
                </a:cubicBezTo>
                <a:cubicBezTo>
                  <a:pt x="534888" y="38406"/>
                  <a:pt x="533340" y="38922"/>
                  <a:pt x="531791" y="38922"/>
                </a:cubicBezTo>
                <a:cubicBezTo>
                  <a:pt x="530242" y="38922"/>
                  <a:pt x="528951" y="38406"/>
                  <a:pt x="527660" y="37375"/>
                </a:cubicBezTo>
                <a:cubicBezTo>
                  <a:pt x="526628" y="36344"/>
                  <a:pt x="526111" y="34798"/>
                  <a:pt x="526111" y="32993"/>
                </a:cubicBezTo>
                <a:lnTo>
                  <a:pt x="526111" y="21394"/>
                </a:lnTo>
                <a:lnTo>
                  <a:pt x="499780" y="21394"/>
                </a:lnTo>
                <a:lnTo>
                  <a:pt x="499780" y="32993"/>
                </a:lnTo>
                <a:cubicBezTo>
                  <a:pt x="499780" y="34798"/>
                  <a:pt x="499264" y="36344"/>
                  <a:pt x="497973" y="37375"/>
                </a:cubicBezTo>
                <a:cubicBezTo>
                  <a:pt x="496682" y="38406"/>
                  <a:pt x="495391" y="38922"/>
                  <a:pt x="493842" y="38922"/>
                </a:cubicBezTo>
                <a:cubicBezTo>
                  <a:pt x="492294" y="38922"/>
                  <a:pt x="491003" y="38406"/>
                  <a:pt x="489712" y="37375"/>
                </a:cubicBezTo>
                <a:cubicBezTo>
                  <a:pt x="488679" y="36344"/>
                  <a:pt x="487905" y="34798"/>
                  <a:pt x="487905" y="32993"/>
                </a:cubicBezTo>
                <a:lnTo>
                  <a:pt x="487905" y="21394"/>
                </a:lnTo>
                <a:lnTo>
                  <a:pt x="461574" y="21394"/>
                </a:lnTo>
                <a:lnTo>
                  <a:pt x="461574" y="32993"/>
                </a:lnTo>
                <a:cubicBezTo>
                  <a:pt x="461574" y="34798"/>
                  <a:pt x="461057" y="36344"/>
                  <a:pt x="459767" y="37375"/>
                </a:cubicBezTo>
                <a:cubicBezTo>
                  <a:pt x="458734" y="38406"/>
                  <a:pt x="457185" y="38922"/>
                  <a:pt x="455636" y="38922"/>
                </a:cubicBezTo>
                <a:cubicBezTo>
                  <a:pt x="454087" y="38922"/>
                  <a:pt x="452797" y="38406"/>
                  <a:pt x="451506" y="37375"/>
                </a:cubicBezTo>
                <a:cubicBezTo>
                  <a:pt x="450473" y="36344"/>
                  <a:pt x="449957" y="34798"/>
                  <a:pt x="449957" y="32993"/>
                </a:cubicBezTo>
                <a:lnTo>
                  <a:pt x="449957" y="21394"/>
                </a:lnTo>
                <a:lnTo>
                  <a:pt x="423625" y="21394"/>
                </a:lnTo>
                <a:lnTo>
                  <a:pt x="423625" y="32993"/>
                </a:lnTo>
                <a:cubicBezTo>
                  <a:pt x="423625" y="34798"/>
                  <a:pt x="423109" y="36344"/>
                  <a:pt x="421818" y="37375"/>
                </a:cubicBezTo>
                <a:cubicBezTo>
                  <a:pt x="420786" y="38406"/>
                  <a:pt x="419237" y="38922"/>
                  <a:pt x="417688" y="38922"/>
                </a:cubicBezTo>
                <a:cubicBezTo>
                  <a:pt x="416139" y="38922"/>
                  <a:pt x="414848" y="38406"/>
                  <a:pt x="413558" y="37375"/>
                </a:cubicBezTo>
                <a:cubicBezTo>
                  <a:pt x="412525" y="36344"/>
                  <a:pt x="411751" y="34798"/>
                  <a:pt x="411751" y="32993"/>
                </a:cubicBezTo>
                <a:lnTo>
                  <a:pt x="411751" y="21394"/>
                </a:lnTo>
                <a:lnTo>
                  <a:pt x="385677" y="21394"/>
                </a:lnTo>
                <a:lnTo>
                  <a:pt x="385677" y="32993"/>
                </a:lnTo>
                <a:cubicBezTo>
                  <a:pt x="385677" y="34798"/>
                  <a:pt x="384903" y="36344"/>
                  <a:pt x="383870" y="37375"/>
                </a:cubicBezTo>
                <a:cubicBezTo>
                  <a:pt x="382580" y="38406"/>
                  <a:pt x="381289" y="38922"/>
                  <a:pt x="379740" y="38922"/>
                </a:cubicBezTo>
                <a:cubicBezTo>
                  <a:pt x="378191" y="38922"/>
                  <a:pt x="376642" y="38406"/>
                  <a:pt x="375609" y="37375"/>
                </a:cubicBezTo>
                <a:cubicBezTo>
                  <a:pt x="374319" y="36344"/>
                  <a:pt x="373802" y="34798"/>
                  <a:pt x="373802" y="32993"/>
                </a:cubicBezTo>
                <a:lnTo>
                  <a:pt x="373802" y="21394"/>
                </a:lnTo>
                <a:lnTo>
                  <a:pt x="347471" y="21394"/>
                </a:lnTo>
                <a:lnTo>
                  <a:pt x="347471" y="32993"/>
                </a:lnTo>
                <a:cubicBezTo>
                  <a:pt x="347471" y="34798"/>
                  <a:pt x="346955" y="36344"/>
                  <a:pt x="345664" y="37375"/>
                </a:cubicBezTo>
                <a:cubicBezTo>
                  <a:pt x="344631" y="38406"/>
                  <a:pt x="343082" y="38922"/>
                  <a:pt x="341534" y="38922"/>
                </a:cubicBezTo>
                <a:cubicBezTo>
                  <a:pt x="339985" y="38922"/>
                  <a:pt x="338694" y="38406"/>
                  <a:pt x="337403" y="37375"/>
                </a:cubicBezTo>
                <a:cubicBezTo>
                  <a:pt x="336371" y="36344"/>
                  <a:pt x="335854" y="34798"/>
                  <a:pt x="335854" y="32993"/>
                </a:cubicBezTo>
                <a:lnTo>
                  <a:pt x="335854" y="21394"/>
                </a:lnTo>
                <a:lnTo>
                  <a:pt x="310556" y="21394"/>
                </a:lnTo>
                <a:lnTo>
                  <a:pt x="310556" y="32993"/>
                </a:lnTo>
                <a:cubicBezTo>
                  <a:pt x="310556" y="34798"/>
                  <a:pt x="309781" y="36344"/>
                  <a:pt x="308748" y="37375"/>
                </a:cubicBezTo>
                <a:cubicBezTo>
                  <a:pt x="307458" y="38406"/>
                  <a:pt x="306167" y="38922"/>
                  <a:pt x="304618" y="38922"/>
                </a:cubicBezTo>
                <a:cubicBezTo>
                  <a:pt x="303069" y="38922"/>
                  <a:pt x="301520" y="38406"/>
                  <a:pt x="300488" y="37375"/>
                </a:cubicBezTo>
                <a:cubicBezTo>
                  <a:pt x="299197" y="36344"/>
                  <a:pt x="298681" y="34798"/>
                  <a:pt x="298681" y="32993"/>
                </a:cubicBezTo>
                <a:lnTo>
                  <a:pt x="298681" y="21394"/>
                </a:lnTo>
                <a:lnTo>
                  <a:pt x="272349" y="21394"/>
                </a:lnTo>
                <a:lnTo>
                  <a:pt x="272349" y="32993"/>
                </a:lnTo>
                <a:cubicBezTo>
                  <a:pt x="272349" y="34798"/>
                  <a:pt x="271833" y="36344"/>
                  <a:pt x="270542" y="37375"/>
                </a:cubicBezTo>
                <a:cubicBezTo>
                  <a:pt x="269510" y="38406"/>
                  <a:pt x="268219" y="38922"/>
                  <a:pt x="266670" y="38922"/>
                </a:cubicBezTo>
                <a:cubicBezTo>
                  <a:pt x="265121" y="38922"/>
                  <a:pt x="263572" y="38406"/>
                  <a:pt x="262539" y="37375"/>
                </a:cubicBezTo>
                <a:cubicBezTo>
                  <a:pt x="261249" y="36344"/>
                  <a:pt x="260732" y="34798"/>
                  <a:pt x="260732" y="32993"/>
                </a:cubicBezTo>
                <a:lnTo>
                  <a:pt x="260732" y="21394"/>
                </a:lnTo>
                <a:lnTo>
                  <a:pt x="234401" y="21394"/>
                </a:lnTo>
                <a:lnTo>
                  <a:pt x="234401" y="32993"/>
                </a:lnTo>
                <a:cubicBezTo>
                  <a:pt x="234401" y="34798"/>
                  <a:pt x="233885" y="36344"/>
                  <a:pt x="232594" y="37375"/>
                </a:cubicBezTo>
                <a:cubicBezTo>
                  <a:pt x="231561" y="38406"/>
                  <a:pt x="230012" y="38922"/>
                  <a:pt x="228464" y="38922"/>
                </a:cubicBezTo>
                <a:cubicBezTo>
                  <a:pt x="226915" y="38922"/>
                  <a:pt x="225624" y="38406"/>
                  <a:pt x="224333" y="37375"/>
                </a:cubicBezTo>
                <a:cubicBezTo>
                  <a:pt x="223301" y="36344"/>
                  <a:pt x="222526" y="34798"/>
                  <a:pt x="222526" y="32993"/>
                </a:cubicBezTo>
                <a:lnTo>
                  <a:pt x="222526" y="21394"/>
                </a:lnTo>
                <a:lnTo>
                  <a:pt x="196453" y="21394"/>
                </a:lnTo>
                <a:lnTo>
                  <a:pt x="196453" y="32993"/>
                </a:lnTo>
                <a:cubicBezTo>
                  <a:pt x="196453" y="34798"/>
                  <a:pt x="195678" y="36344"/>
                  <a:pt x="194646" y="37375"/>
                </a:cubicBezTo>
                <a:cubicBezTo>
                  <a:pt x="193355" y="38406"/>
                  <a:pt x="192064" y="38922"/>
                  <a:pt x="190515" y="38922"/>
                </a:cubicBezTo>
                <a:cubicBezTo>
                  <a:pt x="188967" y="38922"/>
                  <a:pt x="187418" y="38406"/>
                  <a:pt x="186385" y="37375"/>
                </a:cubicBezTo>
                <a:cubicBezTo>
                  <a:pt x="185094" y="36344"/>
                  <a:pt x="184578" y="34798"/>
                  <a:pt x="184578" y="32993"/>
                </a:cubicBezTo>
                <a:lnTo>
                  <a:pt x="184578" y="21394"/>
                </a:lnTo>
                <a:lnTo>
                  <a:pt x="158246" y="21394"/>
                </a:lnTo>
                <a:lnTo>
                  <a:pt x="158246" y="32993"/>
                </a:lnTo>
                <a:cubicBezTo>
                  <a:pt x="158246" y="34798"/>
                  <a:pt x="157730" y="36344"/>
                  <a:pt x="156439" y="37375"/>
                </a:cubicBezTo>
                <a:cubicBezTo>
                  <a:pt x="155406" y="38406"/>
                  <a:pt x="153858" y="38922"/>
                  <a:pt x="152309" y="38922"/>
                </a:cubicBezTo>
                <a:cubicBezTo>
                  <a:pt x="150760" y="38922"/>
                  <a:pt x="149469" y="38406"/>
                  <a:pt x="148178" y="37375"/>
                </a:cubicBezTo>
                <a:cubicBezTo>
                  <a:pt x="147146" y="36344"/>
                  <a:pt x="146371" y="34798"/>
                  <a:pt x="146371" y="32993"/>
                </a:cubicBezTo>
                <a:lnTo>
                  <a:pt x="146371" y="21394"/>
                </a:lnTo>
                <a:lnTo>
                  <a:pt x="120298" y="21394"/>
                </a:lnTo>
                <a:lnTo>
                  <a:pt x="120298" y="32993"/>
                </a:lnTo>
                <a:cubicBezTo>
                  <a:pt x="120298" y="34798"/>
                  <a:pt x="119782" y="36344"/>
                  <a:pt x="118491" y="37375"/>
                </a:cubicBezTo>
                <a:cubicBezTo>
                  <a:pt x="117200" y="38406"/>
                  <a:pt x="115909" y="38922"/>
                  <a:pt x="114361" y="38922"/>
                </a:cubicBezTo>
                <a:cubicBezTo>
                  <a:pt x="112812" y="38922"/>
                  <a:pt x="111521" y="38406"/>
                  <a:pt x="110230" y="37375"/>
                </a:cubicBezTo>
                <a:cubicBezTo>
                  <a:pt x="108939" y="36344"/>
                  <a:pt x="108423" y="34798"/>
                  <a:pt x="108423" y="32993"/>
                </a:cubicBezTo>
                <a:lnTo>
                  <a:pt x="108423" y="21394"/>
                </a:lnTo>
                <a:lnTo>
                  <a:pt x="82350" y="21394"/>
                </a:lnTo>
                <a:lnTo>
                  <a:pt x="82350" y="32993"/>
                </a:lnTo>
                <a:cubicBezTo>
                  <a:pt x="82350" y="34798"/>
                  <a:pt x="81575" y="36344"/>
                  <a:pt x="80543" y="37375"/>
                </a:cubicBezTo>
                <a:cubicBezTo>
                  <a:pt x="79252" y="38406"/>
                  <a:pt x="77961" y="38922"/>
                  <a:pt x="76412" y="38922"/>
                </a:cubicBezTo>
                <a:cubicBezTo>
                  <a:pt x="74863" y="38922"/>
                  <a:pt x="73315" y="38406"/>
                  <a:pt x="72282" y="37375"/>
                </a:cubicBezTo>
                <a:cubicBezTo>
                  <a:pt x="70991" y="36344"/>
                  <a:pt x="70475" y="34798"/>
                  <a:pt x="70475" y="32993"/>
                </a:cubicBezTo>
                <a:lnTo>
                  <a:pt x="70475" y="21394"/>
                </a:lnTo>
                <a:close/>
                <a:moveTo>
                  <a:pt x="52662" y="0"/>
                </a:moveTo>
                <a:lnTo>
                  <a:pt x="555540" y="0"/>
                </a:lnTo>
                <a:cubicBezTo>
                  <a:pt x="584712" y="0"/>
                  <a:pt x="608203" y="23456"/>
                  <a:pt x="608203" y="52326"/>
                </a:cubicBezTo>
                <a:lnTo>
                  <a:pt x="608203" y="386902"/>
                </a:lnTo>
                <a:cubicBezTo>
                  <a:pt x="608203" y="415771"/>
                  <a:pt x="584712" y="439485"/>
                  <a:pt x="555540" y="439485"/>
                </a:cubicBezTo>
                <a:lnTo>
                  <a:pt x="325528" y="439485"/>
                </a:lnTo>
                <a:lnTo>
                  <a:pt x="325528" y="484078"/>
                </a:lnTo>
                <a:lnTo>
                  <a:pt x="486614" y="484078"/>
                </a:lnTo>
                <a:lnTo>
                  <a:pt x="508041" y="505472"/>
                </a:lnTo>
                <a:lnTo>
                  <a:pt x="508041" y="527124"/>
                </a:lnTo>
                <a:lnTo>
                  <a:pt x="100162" y="527124"/>
                </a:lnTo>
                <a:lnTo>
                  <a:pt x="100162" y="505472"/>
                </a:lnTo>
                <a:lnTo>
                  <a:pt x="121589" y="484078"/>
                </a:lnTo>
                <a:lnTo>
                  <a:pt x="282675" y="484078"/>
                </a:lnTo>
                <a:lnTo>
                  <a:pt x="282675" y="439485"/>
                </a:lnTo>
                <a:lnTo>
                  <a:pt x="52662" y="439485"/>
                </a:lnTo>
                <a:cubicBezTo>
                  <a:pt x="23750" y="439485"/>
                  <a:pt x="0" y="415771"/>
                  <a:pt x="0" y="386902"/>
                </a:cubicBezTo>
                <a:lnTo>
                  <a:pt x="0" y="52326"/>
                </a:lnTo>
                <a:cubicBezTo>
                  <a:pt x="0" y="23456"/>
                  <a:pt x="23750" y="0"/>
                  <a:pt x="5266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7047" y="4094741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87625" y="409474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98202" y="409474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08779" y="409474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/>
      <p:bldP spid="25" grpId="0" animBg="1"/>
      <p:bldP spid="19" grpId="0" animBg="1"/>
      <p:bldP spid="22" grpId="0" animBg="1"/>
      <p:bldP spid="26" grpId="0" animBg="1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489342" y="2266952"/>
            <a:ext cx="2234643" cy="3476319"/>
          </a:xfrm>
          <a:prstGeom prst="rect">
            <a:avLst/>
          </a:prstGeom>
          <a:blipFill>
            <a:blip r:embed="rId1" cstate="screen"/>
            <a:stretch>
              <a:fillRect l="-88831" r="-185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78682" y="2266952"/>
            <a:ext cx="2234643" cy="3476319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68021" y="2266952"/>
            <a:ext cx="2234643" cy="3476319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2266950"/>
            <a:ext cx="2234643" cy="3476319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57359" y="2266952"/>
            <a:ext cx="2234643" cy="3476319"/>
          </a:xfrm>
          <a:prstGeom prst="rect">
            <a:avLst/>
          </a:prstGeom>
          <a:blipFill>
            <a:blip r:embed="rId5" cstate="screen"/>
            <a:stretch>
              <a:fillRect l="-67051" r="-662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89342" y="2266952"/>
            <a:ext cx="2234643" cy="3476319"/>
          </a:xfrm>
          <a:prstGeom prst="rect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78682" y="2266952"/>
            <a:ext cx="2234643" cy="3476319"/>
          </a:xfrm>
          <a:prstGeom prst="rect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68021" y="2266952"/>
            <a:ext cx="2234643" cy="3476319"/>
          </a:xfrm>
          <a:prstGeom prst="rect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931109" y="5103700"/>
            <a:ext cx="1376737" cy="388419"/>
            <a:chOff x="3369142" y="4808422"/>
            <a:chExt cx="1376737" cy="388418"/>
          </a:xfrm>
        </p:grpSpPr>
        <p:sp>
          <p:nvSpPr>
            <p:cNvPr id="9" name="矩形 8"/>
            <p:cNvSpPr/>
            <p:nvPr/>
          </p:nvSpPr>
          <p:spPr>
            <a:xfrm>
              <a:off x="3369142" y="4808422"/>
              <a:ext cx="1351102" cy="3884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395829" y="4838177"/>
              <a:ext cx="1350050" cy="33855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r>
                <a:rPr lang="en-US" altLang="zh-CN" sz="1600" spc="300" dirty="0">
                  <a:solidFill>
                    <a:schemeClr val="bg1"/>
                  </a:solidFill>
                  <a:cs typeface="+mn-ea"/>
                  <a:sym typeface="+mn-lt"/>
                </a:rPr>
                <a:t>&gt;</a:t>
              </a:r>
              <a:endParaRPr lang="zh-CN" altLang="en-US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17997" y="5103700"/>
            <a:ext cx="1376737" cy="388419"/>
            <a:chOff x="3369142" y="4808422"/>
            <a:chExt cx="1376737" cy="388418"/>
          </a:xfrm>
        </p:grpSpPr>
        <p:sp>
          <p:nvSpPr>
            <p:cNvPr id="12" name="矩形 11"/>
            <p:cNvSpPr/>
            <p:nvPr/>
          </p:nvSpPr>
          <p:spPr>
            <a:xfrm>
              <a:off x="3369142" y="4808422"/>
              <a:ext cx="1351102" cy="3884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395829" y="4838177"/>
              <a:ext cx="1350050" cy="33855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r>
                <a:rPr lang="en-US" altLang="zh-CN" sz="1600" spc="300" dirty="0">
                  <a:solidFill>
                    <a:schemeClr val="bg1"/>
                  </a:solidFill>
                  <a:cs typeface="+mn-ea"/>
                  <a:sym typeface="+mn-lt"/>
                </a:rPr>
                <a:t>&gt;</a:t>
              </a:r>
              <a:endParaRPr lang="zh-CN" altLang="en-US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04886" y="5103700"/>
            <a:ext cx="1376737" cy="388419"/>
            <a:chOff x="3369142" y="4808422"/>
            <a:chExt cx="1376737" cy="388418"/>
          </a:xfrm>
        </p:grpSpPr>
        <p:sp>
          <p:nvSpPr>
            <p:cNvPr id="15" name="矩形 14"/>
            <p:cNvSpPr/>
            <p:nvPr/>
          </p:nvSpPr>
          <p:spPr>
            <a:xfrm>
              <a:off x="3369142" y="4808422"/>
              <a:ext cx="1351102" cy="3884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395829" y="4838177"/>
              <a:ext cx="1350050" cy="33855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r>
                <a:rPr lang="en-US" altLang="zh-CN" sz="1600" spc="300" dirty="0">
                  <a:solidFill>
                    <a:schemeClr val="bg1"/>
                  </a:solidFill>
                  <a:cs typeface="+mn-ea"/>
                  <a:sym typeface="+mn-lt"/>
                </a:rPr>
                <a:t>&gt;</a:t>
              </a:r>
              <a:endParaRPr lang="zh-CN" altLang="en-US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224861" y="681092"/>
            <a:ext cx="57422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641569" y="1477105"/>
            <a:ext cx="90886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511277" y="2466845"/>
            <a:ext cx="2190771" cy="935369"/>
            <a:chOff x="944521" y="2723985"/>
            <a:chExt cx="2190770" cy="935369"/>
          </a:xfrm>
        </p:grpSpPr>
        <p:sp>
          <p:nvSpPr>
            <p:cNvPr id="21" name="文本框 20"/>
            <p:cNvSpPr txBox="1"/>
            <p:nvPr/>
          </p:nvSpPr>
          <p:spPr>
            <a:xfrm>
              <a:off x="1255076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4521" y="3111832"/>
              <a:ext cx="2190770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bg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98166" y="2466845"/>
            <a:ext cx="2190771" cy="935369"/>
            <a:chOff x="944521" y="2723985"/>
            <a:chExt cx="2190770" cy="935369"/>
          </a:xfrm>
        </p:grpSpPr>
        <p:sp>
          <p:nvSpPr>
            <p:cNvPr id="24" name="文本框 23"/>
            <p:cNvSpPr txBox="1"/>
            <p:nvPr/>
          </p:nvSpPr>
          <p:spPr>
            <a:xfrm>
              <a:off x="1255076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44521" y="3111832"/>
              <a:ext cx="2190770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bg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489955" y="2466845"/>
            <a:ext cx="2190771" cy="935369"/>
            <a:chOff x="944521" y="2723985"/>
            <a:chExt cx="2190770" cy="935369"/>
          </a:xfrm>
        </p:grpSpPr>
        <p:sp>
          <p:nvSpPr>
            <p:cNvPr id="27" name="文本框 26"/>
            <p:cNvSpPr txBox="1"/>
            <p:nvPr/>
          </p:nvSpPr>
          <p:spPr>
            <a:xfrm>
              <a:off x="1255076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44521" y="3111832"/>
              <a:ext cx="2190770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bg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2" grpId="0" animBg="1"/>
      <p:bldP spid="6" grpId="0" animBg="1"/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/>
          <p:cNvSpPr/>
          <p:nvPr/>
        </p:nvSpPr>
        <p:spPr>
          <a:xfrm>
            <a:off x="1047750" y="2266646"/>
            <a:ext cx="11144251" cy="3027169"/>
          </a:xfrm>
          <a:custGeom>
            <a:avLst/>
            <a:gdLst>
              <a:gd name="connsiteX0" fmla="*/ 0 w 13030200"/>
              <a:gd name="connsiteY0" fmla="*/ 3562350 h 4851019"/>
              <a:gd name="connsiteX1" fmla="*/ 2533650 w 13030200"/>
              <a:gd name="connsiteY1" fmla="*/ 2228850 h 4851019"/>
              <a:gd name="connsiteX2" fmla="*/ 5067300 w 13030200"/>
              <a:gd name="connsiteY2" fmla="*/ 4838700 h 4851019"/>
              <a:gd name="connsiteX3" fmla="*/ 7543800 w 13030200"/>
              <a:gd name="connsiteY3" fmla="*/ 952500 h 4851019"/>
              <a:gd name="connsiteX4" fmla="*/ 10039350 w 13030200"/>
              <a:gd name="connsiteY4" fmla="*/ 3448050 h 4851019"/>
              <a:gd name="connsiteX5" fmla="*/ 13030200 w 13030200"/>
              <a:gd name="connsiteY5" fmla="*/ 0 h 4851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30200" h="4851019">
                <a:moveTo>
                  <a:pt x="0" y="3562350"/>
                </a:moveTo>
                <a:cubicBezTo>
                  <a:pt x="844550" y="2789237"/>
                  <a:pt x="1689100" y="2016125"/>
                  <a:pt x="2533650" y="2228850"/>
                </a:cubicBezTo>
                <a:cubicBezTo>
                  <a:pt x="3378200" y="2441575"/>
                  <a:pt x="4232275" y="5051425"/>
                  <a:pt x="5067300" y="4838700"/>
                </a:cubicBezTo>
                <a:cubicBezTo>
                  <a:pt x="5902325" y="4625975"/>
                  <a:pt x="6715125" y="1184275"/>
                  <a:pt x="7543800" y="952500"/>
                </a:cubicBezTo>
                <a:cubicBezTo>
                  <a:pt x="8372475" y="720725"/>
                  <a:pt x="9124950" y="3606800"/>
                  <a:pt x="10039350" y="3448050"/>
                </a:cubicBezTo>
                <a:cubicBezTo>
                  <a:pt x="10953750" y="3289300"/>
                  <a:pt x="11991975" y="1644650"/>
                  <a:pt x="13030200" y="0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Group 56"/>
          <p:cNvGrpSpPr/>
          <p:nvPr/>
        </p:nvGrpSpPr>
        <p:grpSpPr>
          <a:xfrm>
            <a:off x="2411123" y="3101599"/>
            <a:ext cx="1055979" cy="1055312"/>
            <a:chOff x="2519072" y="3296632"/>
            <a:chExt cx="1055978" cy="1055312"/>
          </a:xfrm>
        </p:grpSpPr>
        <p:sp>
          <p:nvSpPr>
            <p:cNvPr id="29" name="菱形 28"/>
            <p:cNvSpPr/>
            <p:nvPr/>
          </p:nvSpPr>
          <p:spPr>
            <a:xfrm>
              <a:off x="2519072" y="3296632"/>
              <a:ext cx="1055978" cy="10553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55"/>
            <p:cNvSpPr/>
            <p:nvPr/>
          </p:nvSpPr>
          <p:spPr>
            <a:xfrm>
              <a:off x="2869261" y="3671539"/>
              <a:ext cx="355599" cy="305496"/>
            </a:xfrm>
            <a:custGeom>
              <a:avLst/>
              <a:gdLst>
                <a:gd name="connsiteX0" fmla="*/ 231569 w 609272"/>
                <a:gd name="connsiteY0" fmla="*/ 280751 h 523426"/>
                <a:gd name="connsiteX1" fmla="*/ 251519 w 609272"/>
                <a:gd name="connsiteY1" fmla="*/ 311575 h 523426"/>
                <a:gd name="connsiteX2" fmla="*/ 278714 w 609272"/>
                <a:gd name="connsiteY2" fmla="*/ 349634 h 523426"/>
                <a:gd name="connsiteX3" fmla="*/ 37927 w 609272"/>
                <a:gd name="connsiteY3" fmla="*/ 467972 h 523426"/>
                <a:gd name="connsiteX4" fmla="*/ 37927 w 609272"/>
                <a:gd name="connsiteY4" fmla="*/ 389476 h 523426"/>
                <a:gd name="connsiteX5" fmla="*/ 186806 w 609272"/>
                <a:gd name="connsiteY5" fmla="*/ 339029 h 523426"/>
                <a:gd name="connsiteX6" fmla="*/ 231569 w 609272"/>
                <a:gd name="connsiteY6" fmla="*/ 280751 h 523426"/>
                <a:gd name="connsiteX7" fmla="*/ 54586 w 609272"/>
                <a:gd name="connsiteY7" fmla="*/ 54942 h 523426"/>
                <a:gd name="connsiteX8" fmla="*/ 291446 w 609272"/>
                <a:gd name="connsiteY8" fmla="*/ 191046 h 523426"/>
                <a:gd name="connsiteX9" fmla="*/ 299090 w 609272"/>
                <a:gd name="connsiteY9" fmla="*/ 202050 h 523426"/>
                <a:gd name="connsiteX10" fmla="*/ 337607 w 609272"/>
                <a:gd name="connsiteY10" fmla="*/ 261725 h 523426"/>
                <a:gd name="connsiteX11" fmla="*/ 382874 w 609272"/>
                <a:gd name="connsiteY11" fmla="*/ 319121 h 523426"/>
                <a:gd name="connsiteX12" fmla="*/ 485123 w 609272"/>
                <a:gd name="connsiteY12" fmla="*/ 366604 h 523426"/>
                <a:gd name="connsiteX13" fmla="*/ 477975 w 609272"/>
                <a:gd name="connsiteY13" fmla="*/ 357980 h 523426"/>
                <a:gd name="connsiteX14" fmla="*/ 477975 w 609272"/>
                <a:gd name="connsiteY14" fmla="*/ 302468 h 523426"/>
                <a:gd name="connsiteX15" fmla="*/ 507062 w 609272"/>
                <a:gd name="connsiteY15" fmla="*/ 290969 h 523426"/>
                <a:gd name="connsiteX16" fmla="*/ 533567 w 609272"/>
                <a:gd name="connsiteY16" fmla="*/ 302468 h 523426"/>
                <a:gd name="connsiteX17" fmla="*/ 596505 w 609272"/>
                <a:gd name="connsiteY17" fmla="*/ 378995 h 523426"/>
                <a:gd name="connsiteX18" fmla="*/ 598490 w 609272"/>
                <a:gd name="connsiteY18" fmla="*/ 434507 h 523426"/>
                <a:gd name="connsiteX19" fmla="*/ 527710 w 609272"/>
                <a:gd name="connsiteY19" fmla="*/ 511035 h 523426"/>
                <a:gd name="connsiteX20" fmla="*/ 501602 w 609272"/>
                <a:gd name="connsiteY20" fmla="*/ 523426 h 523426"/>
                <a:gd name="connsiteX21" fmla="*/ 472118 w 609272"/>
                <a:gd name="connsiteY21" fmla="*/ 455523 h 523426"/>
                <a:gd name="connsiteX22" fmla="*/ 481251 w 609272"/>
                <a:gd name="connsiteY22" fmla="*/ 445610 h 523426"/>
                <a:gd name="connsiteX23" fmla="*/ 371160 w 609272"/>
                <a:gd name="connsiteY23" fmla="*/ 410816 h 523426"/>
                <a:gd name="connsiteX24" fmla="*/ 291446 w 609272"/>
                <a:gd name="connsiteY24" fmla="*/ 332405 h 523426"/>
                <a:gd name="connsiteX25" fmla="*/ 268713 w 609272"/>
                <a:gd name="connsiteY25" fmla="*/ 300088 h 523426"/>
                <a:gd name="connsiteX26" fmla="*/ 243895 w 609272"/>
                <a:gd name="connsiteY26" fmla="*/ 261725 h 523426"/>
                <a:gd name="connsiteX27" fmla="*/ 186814 w 609272"/>
                <a:gd name="connsiteY27" fmla="*/ 184405 h 523426"/>
                <a:gd name="connsiteX28" fmla="*/ 54188 w 609272"/>
                <a:gd name="connsiteY28" fmla="*/ 133452 h 523426"/>
                <a:gd name="connsiteX29" fmla="*/ 37908 w 609272"/>
                <a:gd name="connsiteY29" fmla="*/ 133849 h 523426"/>
                <a:gd name="connsiteX30" fmla="*/ 35526 w 609272"/>
                <a:gd name="connsiteY30" fmla="*/ 133948 h 523426"/>
                <a:gd name="connsiteX31" fmla="*/ 37908 w 609272"/>
                <a:gd name="connsiteY31" fmla="*/ 55339 h 523426"/>
                <a:gd name="connsiteX32" fmla="*/ 54586 w 609272"/>
                <a:gd name="connsiteY32" fmla="*/ 54942 h 523426"/>
                <a:gd name="connsiteX33" fmla="*/ 499664 w 609272"/>
                <a:gd name="connsiteY33" fmla="*/ 55 h 523426"/>
                <a:gd name="connsiteX34" fmla="*/ 527712 w 609272"/>
                <a:gd name="connsiteY34" fmla="*/ 12333 h 523426"/>
                <a:gd name="connsiteX35" fmla="*/ 598490 w 609272"/>
                <a:gd name="connsiteY35" fmla="*/ 88858 h 523426"/>
                <a:gd name="connsiteX36" fmla="*/ 596505 w 609272"/>
                <a:gd name="connsiteY36" fmla="*/ 144467 h 523426"/>
                <a:gd name="connsiteX37" fmla="*/ 533568 w 609272"/>
                <a:gd name="connsiteY37" fmla="*/ 220992 h 523426"/>
                <a:gd name="connsiteX38" fmla="*/ 477978 w 609272"/>
                <a:gd name="connsiteY38" fmla="*/ 220992 h 523426"/>
                <a:gd name="connsiteX39" fmla="*/ 477978 w 609272"/>
                <a:gd name="connsiteY39" fmla="*/ 165383 h 523426"/>
                <a:gd name="connsiteX40" fmla="*/ 485125 w 609272"/>
                <a:gd name="connsiteY40" fmla="*/ 156759 h 523426"/>
                <a:gd name="connsiteX41" fmla="*/ 382878 w 609272"/>
                <a:gd name="connsiteY41" fmla="*/ 204240 h 523426"/>
                <a:gd name="connsiteX42" fmla="*/ 350318 w 609272"/>
                <a:gd name="connsiteY42" fmla="*/ 243493 h 523426"/>
                <a:gd name="connsiteX43" fmla="*/ 334037 w 609272"/>
                <a:gd name="connsiteY43" fmla="*/ 218315 h 523426"/>
                <a:gd name="connsiteX44" fmla="*/ 316268 w 609272"/>
                <a:gd name="connsiteY44" fmla="*/ 190759 h 523426"/>
                <a:gd name="connsiteX45" fmla="*/ 304753 w 609272"/>
                <a:gd name="connsiteY45" fmla="*/ 174106 h 523426"/>
                <a:gd name="connsiteX46" fmla="*/ 371164 w 609272"/>
                <a:gd name="connsiteY46" fmla="*/ 112648 h 523426"/>
                <a:gd name="connsiteX47" fmla="*/ 481254 w 609272"/>
                <a:gd name="connsiteY47" fmla="*/ 77756 h 523426"/>
                <a:gd name="connsiteX48" fmla="*/ 472121 w 609272"/>
                <a:gd name="connsiteY48" fmla="*/ 67843 h 523426"/>
                <a:gd name="connsiteX49" fmla="*/ 499664 w 609272"/>
                <a:gd name="connsiteY49" fmla="*/ 55 h 52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9272" h="523426">
                  <a:moveTo>
                    <a:pt x="231569" y="280751"/>
                  </a:moveTo>
                  <a:cubicBezTo>
                    <a:pt x="238020" y="290960"/>
                    <a:pt x="244670" y="301366"/>
                    <a:pt x="251519" y="311575"/>
                  </a:cubicBezTo>
                  <a:cubicBezTo>
                    <a:pt x="259757" y="323964"/>
                    <a:pt x="268888" y="336848"/>
                    <a:pt x="278714" y="349634"/>
                  </a:cubicBezTo>
                  <a:cubicBezTo>
                    <a:pt x="219063" y="427535"/>
                    <a:pt x="144028" y="473324"/>
                    <a:pt x="37927" y="467972"/>
                  </a:cubicBezTo>
                  <a:cubicBezTo>
                    <a:pt x="-12493" y="465395"/>
                    <a:pt x="-12791" y="386899"/>
                    <a:pt x="37927" y="389476"/>
                  </a:cubicBezTo>
                  <a:cubicBezTo>
                    <a:pt x="94402" y="392350"/>
                    <a:pt x="146708" y="381151"/>
                    <a:pt x="186806" y="339029"/>
                  </a:cubicBezTo>
                  <a:cubicBezTo>
                    <a:pt x="203878" y="321089"/>
                    <a:pt x="218170" y="301267"/>
                    <a:pt x="231569" y="280751"/>
                  </a:cubicBezTo>
                  <a:close/>
                  <a:moveTo>
                    <a:pt x="54586" y="54942"/>
                  </a:moveTo>
                  <a:cubicBezTo>
                    <a:pt x="159416" y="54942"/>
                    <a:pt x="232777" y="106985"/>
                    <a:pt x="291446" y="191046"/>
                  </a:cubicBezTo>
                  <a:cubicBezTo>
                    <a:pt x="294027" y="194714"/>
                    <a:pt x="296508" y="198283"/>
                    <a:pt x="299090" y="202050"/>
                  </a:cubicBezTo>
                  <a:cubicBezTo>
                    <a:pt x="312094" y="221876"/>
                    <a:pt x="324503" y="242098"/>
                    <a:pt x="337607" y="261725"/>
                  </a:cubicBezTo>
                  <a:cubicBezTo>
                    <a:pt x="351207" y="281948"/>
                    <a:pt x="365700" y="301476"/>
                    <a:pt x="382874" y="319121"/>
                  </a:cubicBezTo>
                  <a:cubicBezTo>
                    <a:pt x="413052" y="350248"/>
                    <a:pt x="447400" y="363035"/>
                    <a:pt x="485123" y="366604"/>
                  </a:cubicBezTo>
                  <a:cubicBezTo>
                    <a:pt x="482740" y="363729"/>
                    <a:pt x="480457" y="360855"/>
                    <a:pt x="477975" y="357980"/>
                  </a:cubicBezTo>
                  <a:cubicBezTo>
                    <a:pt x="464177" y="341624"/>
                    <a:pt x="461894" y="318526"/>
                    <a:pt x="477975" y="302468"/>
                  </a:cubicBezTo>
                  <a:cubicBezTo>
                    <a:pt x="485321" y="295132"/>
                    <a:pt x="496341" y="290969"/>
                    <a:pt x="507062" y="290969"/>
                  </a:cubicBezTo>
                  <a:cubicBezTo>
                    <a:pt x="517088" y="290969"/>
                    <a:pt x="526916" y="294537"/>
                    <a:pt x="533567" y="302468"/>
                  </a:cubicBezTo>
                  <a:cubicBezTo>
                    <a:pt x="554910" y="327646"/>
                    <a:pt x="575162" y="353717"/>
                    <a:pt x="596505" y="378995"/>
                  </a:cubicBezTo>
                  <a:cubicBezTo>
                    <a:pt x="610303" y="392873"/>
                    <a:pt x="615664" y="415970"/>
                    <a:pt x="598490" y="434507"/>
                  </a:cubicBezTo>
                  <a:lnTo>
                    <a:pt x="527710" y="511035"/>
                  </a:lnTo>
                  <a:cubicBezTo>
                    <a:pt x="519669" y="519758"/>
                    <a:pt x="510437" y="523426"/>
                    <a:pt x="501602" y="523426"/>
                  </a:cubicBezTo>
                  <a:cubicBezTo>
                    <a:pt x="472218" y="523426"/>
                    <a:pt x="445812" y="484072"/>
                    <a:pt x="472118" y="455523"/>
                  </a:cubicBezTo>
                  <a:lnTo>
                    <a:pt x="481251" y="445610"/>
                  </a:lnTo>
                  <a:cubicBezTo>
                    <a:pt x="442635" y="442834"/>
                    <a:pt x="405508" y="433021"/>
                    <a:pt x="371160" y="410816"/>
                  </a:cubicBezTo>
                  <a:cubicBezTo>
                    <a:pt x="339493" y="390197"/>
                    <a:pt x="313980" y="362441"/>
                    <a:pt x="291446" y="332405"/>
                  </a:cubicBezTo>
                  <a:cubicBezTo>
                    <a:pt x="283504" y="321798"/>
                    <a:pt x="275959" y="310993"/>
                    <a:pt x="268713" y="300088"/>
                  </a:cubicBezTo>
                  <a:cubicBezTo>
                    <a:pt x="260175" y="287499"/>
                    <a:pt x="252134" y="274513"/>
                    <a:pt x="243895" y="261725"/>
                  </a:cubicBezTo>
                  <a:cubicBezTo>
                    <a:pt x="226721" y="234564"/>
                    <a:pt x="209150" y="207799"/>
                    <a:pt x="186814" y="184405"/>
                  </a:cubicBezTo>
                  <a:cubicBezTo>
                    <a:pt x="150580" y="146240"/>
                    <a:pt x="104420" y="133452"/>
                    <a:pt x="54188" y="133452"/>
                  </a:cubicBezTo>
                  <a:cubicBezTo>
                    <a:pt x="48729" y="133452"/>
                    <a:pt x="43368" y="133651"/>
                    <a:pt x="37908" y="133849"/>
                  </a:cubicBezTo>
                  <a:cubicBezTo>
                    <a:pt x="37114" y="133948"/>
                    <a:pt x="36320" y="133948"/>
                    <a:pt x="35526" y="133948"/>
                  </a:cubicBezTo>
                  <a:cubicBezTo>
                    <a:pt x="-12720" y="133948"/>
                    <a:pt x="-11727" y="57916"/>
                    <a:pt x="37908" y="55339"/>
                  </a:cubicBezTo>
                  <a:cubicBezTo>
                    <a:pt x="43567" y="55041"/>
                    <a:pt x="49126" y="54942"/>
                    <a:pt x="54586" y="54942"/>
                  </a:cubicBezTo>
                  <a:close/>
                  <a:moveTo>
                    <a:pt x="499664" y="55"/>
                  </a:moveTo>
                  <a:cubicBezTo>
                    <a:pt x="509173" y="-498"/>
                    <a:pt x="519100" y="3015"/>
                    <a:pt x="527712" y="12333"/>
                  </a:cubicBezTo>
                  <a:lnTo>
                    <a:pt x="598490" y="88858"/>
                  </a:lnTo>
                  <a:cubicBezTo>
                    <a:pt x="615664" y="107394"/>
                    <a:pt x="610303" y="130590"/>
                    <a:pt x="596505" y="144467"/>
                  </a:cubicBezTo>
                  <a:cubicBezTo>
                    <a:pt x="575162" y="169645"/>
                    <a:pt x="554911" y="195715"/>
                    <a:pt x="533568" y="220992"/>
                  </a:cubicBezTo>
                  <a:cubicBezTo>
                    <a:pt x="519770" y="237347"/>
                    <a:pt x="492173" y="235068"/>
                    <a:pt x="477978" y="220992"/>
                  </a:cubicBezTo>
                  <a:cubicBezTo>
                    <a:pt x="461896" y="204834"/>
                    <a:pt x="464179" y="181837"/>
                    <a:pt x="477978" y="165383"/>
                  </a:cubicBezTo>
                  <a:cubicBezTo>
                    <a:pt x="480360" y="162607"/>
                    <a:pt x="482743" y="159633"/>
                    <a:pt x="485125" y="156759"/>
                  </a:cubicBezTo>
                  <a:cubicBezTo>
                    <a:pt x="447403" y="160327"/>
                    <a:pt x="413056" y="173114"/>
                    <a:pt x="382878" y="204240"/>
                  </a:cubicBezTo>
                  <a:cubicBezTo>
                    <a:pt x="370866" y="216531"/>
                    <a:pt x="360244" y="229814"/>
                    <a:pt x="350318" y="243493"/>
                  </a:cubicBezTo>
                  <a:cubicBezTo>
                    <a:pt x="344858" y="235266"/>
                    <a:pt x="339497" y="226840"/>
                    <a:pt x="334037" y="218315"/>
                  </a:cubicBezTo>
                  <a:cubicBezTo>
                    <a:pt x="328280" y="209295"/>
                    <a:pt x="322324" y="199878"/>
                    <a:pt x="316268" y="190759"/>
                  </a:cubicBezTo>
                  <a:cubicBezTo>
                    <a:pt x="312496" y="185009"/>
                    <a:pt x="308624" y="179458"/>
                    <a:pt x="304753" y="174106"/>
                  </a:cubicBezTo>
                  <a:cubicBezTo>
                    <a:pt x="324011" y="150613"/>
                    <a:pt x="345553" y="129301"/>
                    <a:pt x="371164" y="112648"/>
                  </a:cubicBezTo>
                  <a:cubicBezTo>
                    <a:pt x="405511" y="90345"/>
                    <a:pt x="442638" y="80531"/>
                    <a:pt x="481254" y="77756"/>
                  </a:cubicBezTo>
                  <a:lnTo>
                    <a:pt x="472121" y="67843"/>
                  </a:lnTo>
                  <a:cubicBezTo>
                    <a:pt x="446361" y="39964"/>
                    <a:pt x="471134" y="1714"/>
                    <a:pt x="499664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Group 57"/>
          <p:cNvGrpSpPr/>
          <p:nvPr/>
        </p:nvGrpSpPr>
        <p:grpSpPr>
          <a:xfrm>
            <a:off x="4736035" y="4766155"/>
            <a:ext cx="1055979" cy="1055312"/>
            <a:chOff x="2519072" y="3296632"/>
            <a:chExt cx="1055978" cy="1055312"/>
          </a:xfrm>
        </p:grpSpPr>
        <p:sp>
          <p:nvSpPr>
            <p:cNvPr id="32" name="菱形 31"/>
            <p:cNvSpPr/>
            <p:nvPr/>
          </p:nvSpPr>
          <p:spPr>
            <a:xfrm>
              <a:off x="2519072" y="3296632"/>
              <a:ext cx="1055978" cy="10553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59"/>
            <p:cNvSpPr/>
            <p:nvPr/>
          </p:nvSpPr>
          <p:spPr>
            <a:xfrm>
              <a:off x="2913418" y="3646488"/>
              <a:ext cx="267285" cy="355600"/>
            </a:xfrm>
            <a:custGeom>
              <a:avLst/>
              <a:gdLst>
                <a:gd name="T0" fmla="*/ 594 w 1188"/>
                <a:gd name="T1" fmla="*/ 0 h 1583"/>
                <a:gd name="T2" fmla="*/ 0 w 1188"/>
                <a:gd name="T3" fmla="*/ 593 h 1583"/>
                <a:gd name="T4" fmla="*/ 170 w 1188"/>
                <a:gd name="T5" fmla="*/ 1061 h 1583"/>
                <a:gd name="T6" fmla="*/ 538 w 1188"/>
                <a:gd name="T7" fmla="*/ 1551 h 1583"/>
                <a:gd name="T8" fmla="*/ 651 w 1188"/>
                <a:gd name="T9" fmla="*/ 1551 h 1583"/>
                <a:gd name="T10" fmla="*/ 980 w 1188"/>
                <a:gd name="T11" fmla="*/ 1137 h 1583"/>
                <a:gd name="T12" fmla="*/ 1188 w 1188"/>
                <a:gd name="T13" fmla="*/ 593 h 1583"/>
                <a:gd name="T14" fmla="*/ 594 w 1188"/>
                <a:gd name="T15" fmla="*/ 0 h 1583"/>
                <a:gd name="T16" fmla="*/ 594 w 1188"/>
                <a:gd name="T17" fmla="*/ 937 h 1583"/>
                <a:gd name="T18" fmla="*/ 234 w 1188"/>
                <a:gd name="T19" fmla="*/ 577 h 1583"/>
                <a:gd name="T20" fmla="*/ 594 w 1188"/>
                <a:gd name="T21" fmla="*/ 217 h 1583"/>
                <a:gd name="T22" fmla="*/ 954 w 1188"/>
                <a:gd name="T23" fmla="*/ 577 h 1583"/>
                <a:gd name="T24" fmla="*/ 594 w 1188"/>
                <a:gd name="T25" fmla="*/ 937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8" h="1583">
                  <a:moveTo>
                    <a:pt x="594" y="0"/>
                  </a:moveTo>
                  <a:cubicBezTo>
                    <a:pt x="266" y="0"/>
                    <a:pt x="0" y="265"/>
                    <a:pt x="0" y="593"/>
                  </a:cubicBezTo>
                  <a:cubicBezTo>
                    <a:pt x="0" y="764"/>
                    <a:pt x="86" y="919"/>
                    <a:pt x="170" y="1061"/>
                  </a:cubicBezTo>
                  <a:cubicBezTo>
                    <a:pt x="272" y="1239"/>
                    <a:pt x="395" y="1404"/>
                    <a:pt x="538" y="1551"/>
                  </a:cubicBezTo>
                  <a:cubicBezTo>
                    <a:pt x="568" y="1583"/>
                    <a:pt x="619" y="1583"/>
                    <a:pt x="651" y="1551"/>
                  </a:cubicBezTo>
                  <a:cubicBezTo>
                    <a:pt x="776" y="1427"/>
                    <a:pt x="887" y="1287"/>
                    <a:pt x="980" y="1137"/>
                  </a:cubicBezTo>
                  <a:cubicBezTo>
                    <a:pt x="1080" y="976"/>
                    <a:pt x="1188" y="789"/>
                    <a:pt x="1188" y="593"/>
                  </a:cubicBezTo>
                  <a:cubicBezTo>
                    <a:pt x="1187" y="267"/>
                    <a:pt x="922" y="0"/>
                    <a:pt x="594" y="0"/>
                  </a:cubicBezTo>
                  <a:close/>
                  <a:moveTo>
                    <a:pt x="594" y="937"/>
                  </a:moveTo>
                  <a:cubicBezTo>
                    <a:pt x="395" y="937"/>
                    <a:pt x="234" y="776"/>
                    <a:pt x="234" y="577"/>
                  </a:cubicBezTo>
                  <a:cubicBezTo>
                    <a:pt x="234" y="379"/>
                    <a:pt x="395" y="217"/>
                    <a:pt x="594" y="217"/>
                  </a:cubicBezTo>
                  <a:cubicBezTo>
                    <a:pt x="792" y="217"/>
                    <a:pt x="954" y="377"/>
                    <a:pt x="954" y="577"/>
                  </a:cubicBezTo>
                  <a:cubicBezTo>
                    <a:pt x="954" y="777"/>
                    <a:pt x="792" y="937"/>
                    <a:pt x="594" y="9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Group 60"/>
          <p:cNvGrpSpPr/>
          <p:nvPr/>
        </p:nvGrpSpPr>
        <p:grpSpPr>
          <a:xfrm>
            <a:off x="6957992" y="2204679"/>
            <a:ext cx="1281336" cy="1280528"/>
            <a:chOff x="2519072" y="3296632"/>
            <a:chExt cx="1055978" cy="1055312"/>
          </a:xfrm>
        </p:grpSpPr>
        <p:sp>
          <p:nvSpPr>
            <p:cNvPr id="41" name="菱形 40"/>
            <p:cNvSpPr/>
            <p:nvPr/>
          </p:nvSpPr>
          <p:spPr>
            <a:xfrm>
              <a:off x="2519072" y="3296632"/>
              <a:ext cx="1055978" cy="1055312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62"/>
            <p:cNvSpPr/>
            <p:nvPr/>
          </p:nvSpPr>
          <p:spPr>
            <a:xfrm>
              <a:off x="2921903" y="3646488"/>
              <a:ext cx="250314" cy="355600"/>
            </a:xfrm>
            <a:custGeom>
              <a:avLst/>
              <a:gdLst>
                <a:gd name="connsiteX0" fmla="*/ 421769 w 421769"/>
                <a:gd name="connsiteY0" fmla="*/ 306677 h 599171"/>
                <a:gd name="connsiteX1" fmla="*/ 400768 w 421769"/>
                <a:gd name="connsiteY1" fmla="*/ 373520 h 599171"/>
                <a:gd name="connsiteX2" fmla="*/ 383049 w 421769"/>
                <a:gd name="connsiteY2" fmla="*/ 355826 h 599171"/>
                <a:gd name="connsiteX3" fmla="*/ 311733 w 421769"/>
                <a:gd name="connsiteY3" fmla="*/ 412840 h 599171"/>
                <a:gd name="connsiteX4" fmla="*/ 311733 w 421769"/>
                <a:gd name="connsiteY4" fmla="*/ 499343 h 599171"/>
                <a:gd name="connsiteX5" fmla="*/ 302545 w 421769"/>
                <a:gd name="connsiteY5" fmla="*/ 508518 h 599171"/>
                <a:gd name="connsiteX6" fmla="*/ 164945 w 421769"/>
                <a:gd name="connsiteY6" fmla="*/ 508518 h 599171"/>
                <a:gd name="connsiteX7" fmla="*/ 164945 w 421769"/>
                <a:gd name="connsiteY7" fmla="*/ 590215 h 599171"/>
                <a:gd name="connsiteX8" fmla="*/ 155757 w 421769"/>
                <a:gd name="connsiteY8" fmla="*/ 599171 h 599171"/>
                <a:gd name="connsiteX9" fmla="*/ 8969 w 421769"/>
                <a:gd name="connsiteY9" fmla="*/ 599171 h 599171"/>
                <a:gd name="connsiteX10" fmla="*/ 0 w 421769"/>
                <a:gd name="connsiteY10" fmla="*/ 590215 h 599171"/>
                <a:gd name="connsiteX11" fmla="*/ 8969 w 421769"/>
                <a:gd name="connsiteY11" fmla="*/ 581040 h 599171"/>
                <a:gd name="connsiteX12" fmla="*/ 146788 w 421769"/>
                <a:gd name="connsiteY12" fmla="*/ 581040 h 599171"/>
                <a:gd name="connsiteX13" fmla="*/ 146788 w 421769"/>
                <a:gd name="connsiteY13" fmla="*/ 499343 h 599171"/>
                <a:gd name="connsiteX14" fmla="*/ 155757 w 421769"/>
                <a:gd name="connsiteY14" fmla="*/ 490387 h 599171"/>
                <a:gd name="connsiteX15" fmla="*/ 293576 w 421769"/>
                <a:gd name="connsiteY15" fmla="*/ 490387 h 599171"/>
                <a:gd name="connsiteX16" fmla="*/ 293576 w 421769"/>
                <a:gd name="connsiteY16" fmla="*/ 408689 h 599171"/>
                <a:gd name="connsiteX17" fmla="*/ 296857 w 421769"/>
                <a:gd name="connsiteY17" fmla="*/ 401481 h 599171"/>
                <a:gd name="connsiteX18" fmla="*/ 370142 w 421769"/>
                <a:gd name="connsiteY18" fmla="*/ 342938 h 599171"/>
                <a:gd name="connsiteX19" fmla="*/ 354829 w 421769"/>
                <a:gd name="connsiteY19" fmla="*/ 327429 h 599171"/>
                <a:gd name="connsiteX20" fmla="*/ 132148 w 421769"/>
                <a:gd name="connsiteY20" fmla="*/ 117068 h 599171"/>
                <a:gd name="connsiteX21" fmla="*/ 158398 w 421769"/>
                <a:gd name="connsiteY21" fmla="*/ 137603 h 599171"/>
                <a:gd name="connsiteX22" fmla="*/ 165836 w 421769"/>
                <a:gd name="connsiteY22" fmla="*/ 149181 h 599171"/>
                <a:gd name="connsiteX23" fmla="*/ 223805 w 421769"/>
                <a:gd name="connsiteY23" fmla="*/ 218431 h 599171"/>
                <a:gd name="connsiteX24" fmla="*/ 295118 w 421769"/>
                <a:gd name="connsiteY24" fmla="*/ 226296 h 599171"/>
                <a:gd name="connsiteX25" fmla="*/ 315025 w 421769"/>
                <a:gd name="connsiteY25" fmla="*/ 251418 h 599171"/>
                <a:gd name="connsiteX26" fmla="*/ 292493 w 421769"/>
                <a:gd name="connsiteY26" fmla="*/ 271735 h 599171"/>
                <a:gd name="connsiteX27" fmla="*/ 289868 w 421769"/>
                <a:gd name="connsiteY27" fmla="*/ 271516 h 599171"/>
                <a:gd name="connsiteX28" fmla="*/ 209805 w 421769"/>
                <a:gd name="connsiteY28" fmla="*/ 262341 h 599171"/>
                <a:gd name="connsiteX29" fmla="*/ 194930 w 421769"/>
                <a:gd name="connsiteY29" fmla="*/ 254477 h 599171"/>
                <a:gd name="connsiteX30" fmla="*/ 168461 w 421769"/>
                <a:gd name="connsiteY30" fmla="*/ 223019 h 599171"/>
                <a:gd name="connsiteX31" fmla="*/ 168461 w 421769"/>
                <a:gd name="connsiteY31" fmla="*/ 302755 h 599171"/>
                <a:gd name="connsiteX32" fmla="*/ 243930 w 421769"/>
                <a:gd name="connsiteY32" fmla="*/ 338582 h 599171"/>
                <a:gd name="connsiteX33" fmla="*/ 259462 w 421769"/>
                <a:gd name="connsiteY33" fmla="*/ 364797 h 599171"/>
                <a:gd name="connsiteX34" fmla="*/ 253774 w 421769"/>
                <a:gd name="connsiteY34" fmla="*/ 455019 h 599171"/>
                <a:gd name="connsiteX35" fmla="*/ 226649 w 421769"/>
                <a:gd name="connsiteY35" fmla="*/ 480578 h 599171"/>
                <a:gd name="connsiteX36" fmla="*/ 224899 w 421769"/>
                <a:gd name="connsiteY36" fmla="*/ 480360 h 599171"/>
                <a:gd name="connsiteX37" fmla="*/ 199305 w 421769"/>
                <a:gd name="connsiteY37" fmla="*/ 451524 h 599171"/>
                <a:gd name="connsiteX38" fmla="*/ 203680 w 421769"/>
                <a:gd name="connsiteY38" fmla="*/ 379870 h 599171"/>
                <a:gd name="connsiteX39" fmla="*/ 150742 w 421769"/>
                <a:gd name="connsiteY39" fmla="*/ 354529 h 599171"/>
                <a:gd name="connsiteX40" fmla="*/ 104147 w 421769"/>
                <a:gd name="connsiteY40" fmla="*/ 547863 h 599171"/>
                <a:gd name="connsiteX41" fmla="*/ 77678 w 421769"/>
                <a:gd name="connsiteY41" fmla="*/ 568616 h 599171"/>
                <a:gd name="connsiteX42" fmla="*/ 71116 w 421769"/>
                <a:gd name="connsiteY42" fmla="*/ 567742 h 599171"/>
                <a:gd name="connsiteX43" fmla="*/ 50991 w 421769"/>
                <a:gd name="connsiteY43" fmla="*/ 534974 h 599171"/>
                <a:gd name="connsiteX44" fmla="*/ 99991 w 421769"/>
                <a:gd name="connsiteY44" fmla="*/ 332247 h 599171"/>
                <a:gd name="connsiteX45" fmla="*/ 95835 w 421769"/>
                <a:gd name="connsiteY45" fmla="*/ 315644 h 599171"/>
                <a:gd name="connsiteX46" fmla="*/ 95835 w 421769"/>
                <a:gd name="connsiteY46" fmla="*/ 195057 h 599171"/>
                <a:gd name="connsiteX47" fmla="*/ 52084 w 421769"/>
                <a:gd name="connsiteY47" fmla="*/ 226296 h 599171"/>
                <a:gd name="connsiteX48" fmla="*/ 45741 w 421769"/>
                <a:gd name="connsiteY48" fmla="*/ 309528 h 599171"/>
                <a:gd name="connsiteX49" fmla="*/ 22990 w 421769"/>
                <a:gd name="connsiteY49" fmla="*/ 330499 h 599171"/>
                <a:gd name="connsiteX50" fmla="*/ 21240 w 421769"/>
                <a:gd name="connsiteY50" fmla="*/ 330499 h 599171"/>
                <a:gd name="connsiteX51" fmla="*/ 240 w 421769"/>
                <a:gd name="connsiteY51" fmla="*/ 306032 h 599171"/>
                <a:gd name="connsiteX52" fmla="*/ 7678 w 421769"/>
                <a:gd name="connsiteY52" fmla="*/ 212315 h 599171"/>
                <a:gd name="connsiteX53" fmla="*/ 17084 w 421769"/>
                <a:gd name="connsiteY53" fmla="*/ 195712 h 599171"/>
                <a:gd name="connsiteX54" fmla="*/ 109397 w 421769"/>
                <a:gd name="connsiteY54" fmla="*/ 129083 h 599171"/>
                <a:gd name="connsiteX55" fmla="*/ 132148 w 421769"/>
                <a:gd name="connsiteY55" fmla="*/ 117068 h 599171"/>
                <a:gd name="connsiteX56" fmla="*/ 155738 w 421769"/>
                <a:gd name="connsiteY56" fmla="*/ 0 h 599171"/>
                <a:gd name="connsiteX57" fmla="*/ 212191 w 421769"/>
                <a:gd name="connsiteY57" fmla="*/ 56347 h 599171"/>
                <a:gd name="connsiteX58" fmla="*/ 155738 w 421769"/>
                <a:gd name="connsiteY58" fmla="*/ 112694 h 599171"/>
                <a:gd name="connsiteX59" fmla="*/ 99285 w 421769"/>
                <a:gd name="connsiteY59" fmla="*/ 56347 h 599171"/>
                <a:gd name="connsiteX60" fmla="*/ 155738 w 421769"/>
                <a:gd name="connsiteY60" fmla="*/ 0 h 59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1769" h="599171">
                  <a:moveTo>
                    <a:pt x="421769" y="306677"/>
                  </a:moveTo>
                  <a:lnTo>
                    <a:pt x="400768" y="373520"/>
                  </a:lnTo>
                  <a:lnTo>
                    <a:pt x="383049" y="355826"/>
                  </a:lnTo>
                  <a:lnTo>
                    <a:pt x="311733" y="412840"/>
                  </a:lnTo>
                  <a:lnTo>
                    <a:pt x="311733" y="499343"/>
                  </a:lnTo>
                  <a:cubicBezTo>
                    <a:pt x="311733" y="504367"/>
                    <a:pt x="307576" y="508518"/>
                    <a:pt x="302545" y="508518"/>
                  </a:cubicBezTo>
                  <a:lnTo>
                    <a:pt x="164945" y="508518"/>
                  </a:lnTo>
                  <a:lnTo>
                    <a:pt x="164945" y="590215"/>
                  </a:lnTo>
                  <a:cubicBezTo>
                    <a:pt x="164945" y="595239"/>
                    <a:pt x="160789" y="599171"/>
                    <a:pt x="155757" y="599171"/>
                  </a:cubicBezTo>
                  <a:lnTo>
                    <a:pt x="8969" y="599171"/>
                  </a:lnTo>
                  <a:cubicBezTo>
                    <a:pt x="3938" y="599171"/>
                    <a:pt x="0" y="595239"/>
                    <a:pt x="0" y="590215"/>
                  </a:cubicBezTo>
                  <a:cubicBezTo>
                    <a:pt x="0" y="585191"/>
                    <a:pt x="3938" y="581040"/>
                    <a:pt x="8969" y="581040"/>
                  </a:cubicBezTo>
                  <a:lnTo>
                    <a:pt x="146788" y="581040"/>
                  </a:lnTo>
                  <a:lnTo>
                    <a:pt x="146788" y="499343"/>
                  </a:lnTo>
                  <a:cubicBezTo>
                    <a:pt x="146788" y="494319"/>
                    <a:pt x="150726" y="490387"/>
                    <a:pt x="155757" y="490387"/>
                  </a:cubicBezTo>
                  <a:lnTo>
                    <a:pt x="293576" y="490387"/>
                  </a:lnTo>
                  <a:lnTo>
                    <a:pt x="293576" y="408689"/>
                  </a:lnTo>
                  <a:cubicBezTo>
                    <a:pt x="293576" y="405850"/>
                    <a:pt x="294670" y="403228"/>
                    <a:pt x="296857" y="401481"/>
                  </a:cubicBezTo>
                  <a:lnTo>
                    <a:pt x="370142" y="342938"/>
                  </a:lnTo>
                  <a:lnTo>
                    <a:pt x="354829" y="327429"/>
                  </a:lnTo>
                  <a:close/>
                  <a:moveTo>
                    <a:pt x="132148" y="117068"/>
                  </a:moveTo>
                  <a:cubicBezTo>
                    <a:pt x="144835" y="117068"/>
                    <a:pt x="155335" y="125806"/>
                    <a:pt x="158398" y="137603"/>
                  </a:cubicBezTo>
                  <a:cubicBezTo>
                    <a:pt x="161679" y="140880"/>
                    <a:pt x="164086" y="144812"/>
                    <a:pt x="165836" y="149181"/>
                  </a:cubicBezTo>
                  <a:lnTo>
                    <a:pt x="223805" y="218431"/>
                  </a:lnTo>
                  <a:lnTo>
                    <a:pt x="295118" y="226296"/>
                  </a:lnTo>
                  <a:cubicBezTo>
                    <a:pt x="307587" y="227825"/>
                    <a:pt x="316556" y="238966"/>
                    <a:pt x="315025" y="251418"/>
                  </a:cubicBezTo>
                  <a:cubicBezTo>
                    <a:pt x="313712" y="262996"/>
                    <a:pt x="303868" y="271735"/>
                    <a:pt x="292493" y="271735"/>
                  </a:cubicBezTo>
                  <a:cubicBezTo>
                    <a:pt x="291618" y="271735"/>
                    <a:pt x="290743" y="271516"/>
                    <a:pt x="289868" y="271516"/>
                  </a:cubicBezTo>
                  <a:lnTo>
                    <a:pt x="209805" y="262341"/>
                  </a:lnTo>
                  <a:cubicBezTo>
                    <a:pt x="203899" y="261686"/>
                    <a:pt x="198648" y="258846"/>
                    <a:pt x="194930" y="254477"/>
                  </a:cubicBezTo>
                  <a:lnTo>
                    <a:pt x="168461" y="223019"/>
                  </a:lnTo>
                  <a:lnTo>
                    <a:pt x="168461" y="302755"/>
                  </a:lnTo>
                  <a:lnTo>
                    <a:pt x="243930" y="338582"/>
                  </a:lnTo>
                  <a:cubicBezTo>
                    <a:pt x="253993" y="343388"/>
                    <a:pt x="260118" y="353874"/>
                    <a:pt x="259462" y="364797"/>
                  </a:cubicBezTo>
                  <a:lnTo>
                    <a:pt x="253774" y="455019"/>
                  </a:lnTo>
                  <a:cubicBezTo>
                    <a:pt x="252899" y="469437"/>
                    <a:pt x="240868" y="480578"/>
                    <a:pt x="226649" y="480578"/>
                  </a:cubicBezTo>
                  <a:cubicBezTo>
                    <a:pt x="225993" y="480578"/>
                    <a:pt x="225555" y="480578"/>
                    <a:pt x="224899" y="480360"/>
                  </a:cubicBezTo>
                  <a:cubicBezTo>
                    <a:pt x="209805" y="479486"/>
                    <a:pt x="198430" y="466597"/>
                    <a:pt x="199305" y="451524"/>
                  </a:cubicBezTo>
                  <a:lnTo>
                    <a:pt x="203680" y="379870"/>
                  </a:lnTo>
                  <a:lnTo>
                    <a:pt x="150742" y="354529"/>
                  </a:lnTo>
                  <a:lnTo>
                    <a:pt x="104147" y="547863"/>
                  </a:lnTo>
                  <a:cubicBezTo>
                    <a:pt x="101085" y="560315"/>
                    <a:pt x="89929" y="568616"/>
                    <a:pt x="77678" y="568616"/>
                  </a:cubicBezTo>
                  <a:cubicBezTo>
                    <a:pt x="75491" y="568616"/>
                    <a:pt x="73303" y="568398"/>
                    <a:pt x="71116" y="567742"/>
                  </a:cubicBezTo>
                  <a:cubicBezTo>
                    <a:pt x="56459" y="564247"/>
                    <a:pt x="47491" y="549610"/>
                    <a:pt x="50991" y="534974"/>
                  </a:cubicBezTo>
                  <a:lnTo>
                    <a:pt x="99991" y="332247"/>
                  </a:lnTo>
                  <a:cubicBezTo>
                    <a:pt x="97366" y="327222"/>
                    <a:pt x="95835" y="321761"/>
                    <a:pt x="95835" y="315644"/>
                  </a:cubicBezTo>
                  <a:lnTo>
                    <a:pt x="95835" y="195057"/>
                  </a:lnTo>
                  <a:lnTo>
                    <a:pt x="52084" y="226296"/>
                  </a:lnTo>
                  <a:lnTo>
                    <a:pt x="45741" y="309528"/>
                  </a:lnTo>
                  <a:cubicBezTo>
                    <a:pt x="44647" y="321324"/>
                    <a:pt x="34803" y="330499"/>
                    <a:pt x="22990" y="330499"/>
                  </a:cubicBezTo>
                  <a:cubicBezTo>
                    <a:pt x="22334" y="330499"/>
                    <a:pt x="21896" y="330499"/>
                    <a:pt x="21240" y="330499"/>
                  </a:cubicBezTo>
                  <a:cubicBezTo>
                    <a:pt x="8771" y="329407"/>
                    <a:pt x="-635" y="318484"/>
                    <a:pt x="240" y="306032"/>
                  </a:cubicBezTo>
                  <a:lnTo>
                    <a:pt x="7678" y="212315"/>
                  </a:lnTo>
                  <a:cubicBezTo>
                    <a:pt x="8115" y="205761"/>
                    <a:pt x="11615" y="199644"/>
                    <a:pt x="17084" y="195712"/>
                  </a:cubicBezTo>
                  <a:lnTo>
                    <a:pt x="109397" y="129083"/>
                  </a:lnTo>
                  <a:cubicBezTo>
                    <a:pt x="114429" y="121874"/>
                    <a:pt x="122741" y="117068"/>
                    <a:pt x="132148" y="117068"/>
                  </a:cubicBezTo>
                  <a:close/>
                  <a:moveTo>
                    <a:pt x="155738" y="0"/>
                  </a:moveTo>
                  <a:cubicBezTo>
                    <a:pt x="186916" y="0"/>
                    <a:pt x="212191" y="25227"/>
                    <a:pt x="212191" y="56347"/>
                  </a:cubicBezTo>
                  <a:cubicBezTo>
                    <a:pt x="212191" y="87467"/>
                    <a:pt x="186916" y="112694"/>
                    <a:pt x="155738" y="112694"/>
                  </a:cubicBezTo>
                  <a:cubicBezTo>
                    <a:pt x="124560" y="112694"/>
                    <a:pt x="99285" y="87467"/>
                    <a:pt x="99285" y="56347"/>
                  </a:cubicBezTo>
                  <a:cubicBezTo>
                    <a:pt x="99285" y="25227"/>
                    <a:pt x="124560" y="0"/>
                    <a:pt x="1557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Group 63"/>
          <p:cNvGrpSpPr/>
          <p:nvPr/>
        </p:nvGrpSpPr>
        <p:grpSpPr>
          <a:xfrm>
            <a:off x="9064843" y="3890667"/>
            <a:ext cx="1055979" cy="1055312"/>
            <a:chOff x="2519072" y="3296632"/>
            <a:chExt cx="1055978" cy="1055312"/>
          </a:xfrm>
        </p:grpSpPr>
        <p:sp>
          <p:nvSpPr>
            <p:cNvPr id="50" name="菱形 49"/>
            <p:cNvSpPr/>
            <p:nvPr/>
          </p:nvSpPr>
          <p:spPr>
            <a:xfrm>
              <a:off x="2519072" y="3296632"/>
              <a:ext cx="1055978" cy="10553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65"/>
            <p:cNvSpPr/>
            <p:nvPr/>
          </p:nvSpPr>
          <p:spPr>
            <a:xfrm>
              <a:off x="2869260" y="3646741"/>
              <a:ext cx="355600" cy="355089"/>
            </a:xfrm>
            <a:custGeom>
              <a:avLst/>
              <a:gdLst>
                <a:gd name="connsiteX0" fmla="*/ 254070 w 607524"/>
                <a:gd name="connsiteY0" fmla="*/ 48695 h 606651"/>
                <a:gd name="connsiteX1" fmla="*/ 272191 w 607524"/>
                <a:gd name="connsiteY1" fmla="*/ 54818 h 606651"/>
                <a:gd name="connsiteX2" fmla="*/ 279971 w 607524"/>
                <a:gd name="connsiteY2" fmla="*/ 72274 h 606651"/>
                <a:gd name="connsiteX3" fmla="*/ 279971 w 607524"/>
                <a:gd name="connsiteY3" fmla="*/ 303408 h 606651"/>
                <a:gd name="connsiteX4" fmla="*/ 303675 w 607524"/>
                <a:gd name="connsiteY4" fmla="*/ 327079 h 606651"/>
                <a:gd name="connsiteX5" fmla="*/ 535139 w 607524"/>
                <a:gd name="connsiteY5" fmla="*/ 327079 h 606651"/>
                <a:gd name="connsiteX6" fmla="*/ 552620 w 607524"/>
                <a:gd name="connsiteY6" fmla="*/ 334847 h 606651"/>
                <a:gd name="connsiteX7" fmla="*/ 558752 w 607524"/>
                <a:gd name="connsiteY7" fmla="*/ 352943 h 606651"/>
                <a:gd name="connsiteX8" fmla="*/ 279971 w 607524"/>
                <a:gd name="connsiteY8" fmla="*/ 606651 h 606651"/>
                <a:gd name="connsiteX9" fmla="*/ 0 w 607524"/>
                <a:gd name="connsiteY9" fmla="*/ 327079 h 606651"/>
                <a:gd name="connsiteX10" fmla="*/ 254070 w 607524"/>
                <a:gd name="connsiteY10" fmla="*/ 48695 h 606651"/>
                <a:gd name="connsiteX11" fmla="*/ 369782 w 607524"/>
                <a:gd name="connsiteY11" fmla="*/ 43408 h 606651"/>
                <a:gd name="connsiteX12" fmla="*/ 369782 w 607524"/>
                <a:gd name="connsiteY12" fmla="*/ 237419 h 606651"/>
                <a:gd name="connsiteX13" fmla="*/ 564065 w 607524"/>
                <a:gd name="connsiteY13" fmla="*/ 237419 h 606651"/>
                <a:gd name="connsiteX14" fmla="*/ 369782 w 607524"/>
                <a:gd name="connsiteY14" fmla="*/ 43408 h 606651"/>
                <a:gd name="connsiteX15" fmla="*/ 352395 w 607524"/>
                <a:gd name="connsiteY15" fmla="*/ 0 h 606651"/>
                <a:gd name="connsiteX16" fmla="*/ 354591 w 607524"/>
                <a:gd name="connsiteY16" fmla="*/ 91 h 606651"/>
                <a:gd name="connsiteX17" fmla="*/ 607442 w 607524"/>
                <a:gd name="connsiteY17" fmla="*/ 252589 h 606651"/>
                <a:gd name="connsiteX18" fmla="*/ 601311 w 607524"/>
                <a:gd name="connsiteY18" fmla="*/ 270683 h 606651"/>
                <a:gd name="connsiteX19" fmla="*/ 583832 w 607524"/>
                <a:gd name="connsiteY19" fmla="*/ 278451 h 606651"/>
                <a:gd name="connsiteX20" fmla="*/ 352395 w 607524"/>
                <a:gd name="connsiteY20" fmla="*/ 278451 h 606651"/>
                <a:gd name="connsiteX21" fmla="*/ 328693 w 607524"/>
                <a:gd name="connsiteY21" fmla="*/ 254782 h 606651"/>
                <a:gd name="connsiteX22" fmla="*/ 328693 w 607524"/>
                <a:gd name="connsiteY22" fmla="*/ 23669 h 606651"/>
                <a:gd name="connsiteX23" fmla="*/ 336380 w 607524"/>
                <a:gd name="connsiteY23" fmla="*/ 6214 h 606651"/>
                <a:gd name="connsiteX24" fmla="*/ 352395 w 607524"/>
                <a:gd name="connsiteY24" fmla="*/ 0 h 60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7524" h="606651">
                  <a:moveTo>
                    <a:pt x="254070" y="48695"/>
                  </a:moveTo>
                  <a:cubicBezTo>
                    <a:pt x="260659" y="48055"/>
                    <a:pt x="267249" y="50248"/>
                    <a:pt x="272191" y="54818"/>
                  </a:cubicBezTo>
                  <a:cubicBezTo>
                    <a:pt x="277134" y="59296"/>
                    <a:pt x="279971" y="65603"/>
                    <a:pt x="279971" y="72274"/>
                  </a:cubicBezTo>
                  <a:lnTo>
                    <a:pt x="279971" y="303408"/>
                  </a:lnTo>
                  <a:cubicBezTo>
                    <a:pt x="279971" y="316477"/>
                    <a:pt x="290588" y="327079"/>
                    <a:pt x="303675" y="327079"/>
                  </a:cubicBezTo>
                  <a:lnTo>
                    <a:pt x="535139" y="327079"/>
                  </a:lnTo>
                  <a:cubicBezTo>
                    <a:pt x="541820" y="327079"/>
                    <a:pt x="548135" y="329912"/>
                    <a:pt x="552620" y="334847"/>
                  </a:cubicBezTo>
                  <a:cubicBezTo>
                    <a:pt x="557104" y="339783"/>
                    <a:pt x="559301" y="346363"/>
                    <a:pt x="558752" y="352943"/>
                  </a:cubicBezTo>
                  <a:cubicBezTo>
                    <a:pt x="545664" y="495243"/>
                    <a:pt x="425860" y="606651"/>
                    <a:pt x="279971" y="606651"/>
                  </a:cubicBezTo>
                  <a:cubicBezTo>
                    <a:pt x="125387" y="606651"/>
                    <a:pt x="0" y="481442"/>
                    <a:pt x="0" y="327079"/>
                  </a:cubicBezTo>
                  <a:cubicBezTo>
                    <a:pt x="0" y="181398"/>
                    <a:pt x="111567" y="61764"/>
                    <a:pt x="254070" y="48695"/>
                  </a:cubicBezTo>
                  <a:close/>
                  <a:moveTo>
                    <a:pt x="369782" y="43408"/>
                  </a:moveTo>
                  <a:lnTo>
                    <a:pt x="369782" y="237419"/>
                  </a:lnTo>
                  <a:lnTo>
                    <a:pt x="564065" y="237419"/>
                  </a:lnTo>
                  <a:cubicBezTo>
                    <a:pt x="546860" y="138357"/>
                    <a:pt x="468891" y="60497"/>
                    <a:pt x="369782" y="43408"/>
                  </a:cubicBezTo>
                  <a:close/>
                  <a:moveTo>
                    <a:pt x="352395" y="0"/>
                  </a:moveTo>
                  <a:cubicBezTo>
                    <a:pt x="353127" y="0"/>
                    <a:pt x="353859" y="0"/>
                    <a:pt x="354591" y="91"/>
                  </a:cubicBezTo>
                  <a:cubicBezTo>
                    <a:pt x="488475" y="12337"/>
                    <a:pt x="595088" y="118892"/>
                    <a:pt x="607442" y="252589"/>
                  </a:cubicBezTo>
                  <a:cubicBezTo>
                    <a:pt x="607991" y="259169"/>
                    <a:pt x="605795" y="265840"/>
                    <a:pt x="601311" y="270683"/>
                  </a:cubicBezTo>
                  <a:cubicBezTo>
                    <a:pt x="596826" y="275618"/>
                    <a:pt x="590512" y="278451"/>
                    <a:pt x="583832" y="278451"/>
                  </a:cubicBezTo>
                  <a:lnTo>
                    <a:pt x="352395" y="278451"/>
                  </a:lnTo>
                  <a:cubicBezTo>
                    <a:pt x="339309" y="278451"/>
                    <a:pt x="328693" y="267850"/>
                    <a:pt x="328693" y="254782"/>
                  </a:cubicBezTo>
                  <a:lnTo>
                    <a:pt x="328693" y="23669"/>
                  </a:lnTo>
                  <a:cubicBezTo>
                    <a:pt x="328693" y="16998"/>
                    <a:pt x="331530" y="10692"/>
                    <a:pt x="336380" y="6214"/>
                  </a:cubicBezTo>
                  <a:cubicBezTo>
                    <a:pt x="340864" y="2193"/>
                    <a:pt x="346538" y="0"/>
                    <a:pt x="35239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372899" y="4596123"/>
            <a:ext cx="2589503" cy="935369"/>
            <a:chOff x="928274" y="2723985"/>
            <a:chExt cx="2589502" cy="935369"/>
          </a:xfrm>
          <a:solidFill>
            <a:schemeClr val="bg1"/>
          </a:solidFill>
        </p:grpSpPr>
        <p:sp>
          <p:nvSpPr>
            <p:cNvPr id="70" name="文本框 69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60769" y="3111832"/>
              <a:ext cx="2557007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200258" y="5034193"/>
            <a:ext cx="2609915" cy="935369"/>
            <a:chOff x="928274" y="2723985"/>
            <a:chExt cx="2609914" cy="935369"/>
          </a:xfrm>
          <a:solidFill>
            <a:schemeClr val="bg1"/>
          </a:solidFill>
        </p:grpSpPr>
        <p:sp>
          <p:nvSpPr>
            <p:cNvPr id="73" name="文本框 72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60767" y="3111832"/>
              <a:ext cx="2577421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136575" y="2358947"/>
            <a:ext cx="2583911" cy="935369"/>
            <a:chOff x="1365235" y="2723985"/>
            <a:chExt cx="2583911" cy="935369"/>
          </a:xfrm>
          <a:solidFill>
            <a:schemeClr val="bg1"/>
          </a:solidFill>
        </p:grpSpPr>
        <p:sp>
          <p:nvSpPr>
            <p:cNvPr id="76" name="文本框 75"/>
            <p:cNvSpPr txBox="1"/>
            <p:nvPr/>
          </p:nvSpPr>
          <p:spPr>
            <a:xfrm>
              <a:off x="2379486" y="2723985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365235" y="3111832"/>
              <a:ext cx="2569398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476841" y="2445605"/>
            <a:ext cx="2583911" cy="935369"/>
            <a:chOff x="1365235" y="2723985"/>
            <a:chExt cx="2583911" cy="935369"/>
          </a:xfrm>
          <a:solidFill>
            <a:schemeClr val="bg1"/>
          </a:solidFill>
        </p:grpSpPr>
        <p:sp>
          <p:nvSpPr>
            <p:cNvPr id="82" name="文本框 81"/>
            <p:cNvSpPr txBox="1"/>
            <p:nvPr/>
          </p:nvSpPr>
          <p:spPr>
            <a:xfrm>
              <a:off x="2379486" y="2723985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365235" y="3111832"/>
              <a:ext cx="2569398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948059" y="703171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/>
          <p:cNvSpPr/>
          <p:nvPr/>
        </p:nvSpPr>
        <p:spPr>
          <a:xfrm>
            <a:off x="-2561783" y="-796282"/>
            <a:ext cx="8405520" cy="6304140"/>
          </a:xfrm>
          <a:custGeom>
            <a:avLst/>
            <a:gdLst>
              <a:gd name="connsiteX0" fmla="*/ 2101380 w 8405520"/>
              <a:gd name="connsiteY0" fmla="*/ 0 h 6304140"/>
              <a:gd name="connsiteX1" fmla="*/ 4202760 w 8405520"/>
              <a:gd name="connsiteY1" fmla="*/ 2101380 h 6304140"/>
              <a:gd name="connsiteX2" fmla="*/ 6304140 w 8405520"/>
              <a:gd name="connsiteY2" fmla="*/ 0 h 6304140"/>
              <a:gd name="connsiteX3" fmla="*/ 8405520 w 8405520"/>
              <a:gd name="connsiteY3" fmla="*/ 2101380 h 6304140"/>
              <a:gd name="connsiteX4" fmla="*/ 6304140 w 8405520"/>
              <a:gd name="connsiteY4" fmla="*/ 4202760 h 6304140"/>
              <a:gd name="connsiteX5" fmla="*/ 4202760 w 8405520"/>
              <a:gd name="connsiteY5" fmla="*/ 6304140 h 6304140"/>
              <a:gd name="connsiteX6" fmla="*/ 2101380 w 8405520"/>
              <a:gd name="connsiteY6" fmla="*/ 4202760 h 6304140"/>
              <a:gd name="connsiteX7" fmla="*/ 0 w 8405520"/>
              <a:gd name="connsiteY7" fmla="*/ 2101380 h 63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05520" h="6304140">
                <a:moveTo>
                  <a:pt x="2101380" y="0"/>
                </a:moveTo>
                <a:lnTo>
                  <a:pt x="4202760" y="2101380"/>
                </a:lnTo>
                <a:lnTo>
                  <a:pt x="6304140" y="0"/>
                </a:lnTo>
                <a:lnTo>
                  <a:pt x="8405520" y="2101380"/>
                </a:lnTo>
                <a:lnTo>
                  <a:pt x="6304140" y="4202760"/>
                </a:lnTo>
                <a:lnTo>
                  <a:pt x="4202760" y="6304140"/>
                </a:lnTo>
                <a:lnTo>
                  <a:pt x="2101380" y="4202760"/>
                </a:lnTo>
                <a:lnTo>
                  <a:pt x="0" y="2101380"/>
                </a:lnTo>
                <a:close/>
              </a:path>
            </a:pathLst>
          </a:cu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700000">
            <a:off x="4357837" y="-2282182"/>
            <a:ext cx="2971800" cy="29718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rot="2700000">
            <a:off x="155077" y="-2282182"/>
            <a:ext cx="2971800" cy="297180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2256457" y="-180802"/>
            <a:ext cx="2971800" cy="2971800"/>
          </a:xfrm>
          <a:prstGeom prst="rect">
            <a:avLst/>
          </a:prstGeom>
          <a:solidFill>
            <a:srgbClr val="C4B08E">
              <a:alpha val="40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-1946303" y="-180802"/>
            <a:ext cx="2971800" cy="2971800"/>
          </a:xfrm>
          <a:prstGeom prst="rect">
            <a:avLst/>
          </a:prstGeom>
          <a:solidFill>
            <a:srgbClr val="C4B08E">
              <a:alpha val="60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900474" y="2804599"/>
            <a:ext cx="6417141" cy="124649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75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感谢您的观看</a:t>
            </a:r>
            <a:endParaRPr lang="zh-CN" altLang="en-US" sz="75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75077" y="1989725"/>
            <a:ext cx="5698996" cy="8809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en-US" altLang="zh-CN" sz="4400" b="1" spc="300" dirty="0">
                <a:solidFill>
                  <a:srgbClr val="C4B08E"/>
                </a:solidFill>
                <a:cs typeface="+mn-ea"/>
                <a:sym typeface="+mn-lt"/>
              </a:rPr>
              <a:t>BUSINESS PLAN</a:t>
            </a:r>
            <a:endParaRPr lang="en-US" altLang="zh-CN" sz="4400" b="1" spc="300" dirty="0">
              <a:solidFill>
                <a:srgbClr val="C4B08E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69215" y="4061013"/>
            <a:ext cx="5532288" cy="5529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rot="2700000">
            <a:off x="2045056" y="5038698"/>
            <a:ext cx="4658048" cy="4658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08981" y="5278653"/>
            <a:ext cx="922167" cy="875404"/>
          </a:xfrm>
          <a:custGeom>
            <a:avLst/>
            <a:gdLst/>
            <a:ahLst/>
            <a:cxnLst/>
            <a:rect l="l" t="t" r="r" b="b"/>
            <a:pathLst>
              <a:path w="368429" h="349746">
                <a:moveTo>
                  <a:pt x="215801" y="0"/>
                </a:moveTo>
                <a:lnTo>
                  <a:pt x="368349" y="0"/>
                </a:lnTo>
                <a:lnTo>
                  <a:pt x="368349" y="133945"/>
                </a:lnTo>
                <a:cubicBezTo>
                  <a:pt x="370830" y="238125"/>
                  <a:pt x="316260" y="310059"/>
                  <a:pt x="204639" y="349746"/>
                </a:cubicBezTo>
                <a:lnTo>
                  <a:pt x="204639" y="293936"/>
                </a:lnTo>
                <a:cubicBezTo>
                  <a:pt x="266650" y="261689"/>
                  <a:pt x="297656" y="213320"/>
                  <a:pt x="297656" y="148828"/>
                </a:cubicBezTo>
                <a:lnTo>
                  <a:pt x="215801" y="148828"/>
                </a:lnTo>
                <a:close/>
                <a:moveTo>
                  <a:pt x="11162" y="0"/>
                </a:moveTo>
                <a:lnTo>
                  <a:pt x="159990" y="0"/>
                </a:lnTo>
                <a:lnTo>
                  <a:pt x="159990" y="133945"/>
                </a:lnTo>
                <a:cubicBezTo>
                  <a:pt x="162471" y="238125"/>
                  <a:pt x="109140" y="310059"/>
                  <a:pt x="0" y="349746"/>
                </a:cubicBezTo>
                <a:lnTo>
                  <a:pt x="0" y="293936"/>
                </a:lnTo>
                <a:cubicBezTo>
                  <a:pt x="62012" y="256728"/>
                  <a:pt x="91777" y="208359"/>
                  <a:pt x="89297" y="148828"/>
                </a:cubicBezTo>
                <a:lnTo>
                  <a:pt x="11162" y="1488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580438" y="4993907"/>
            <a:ext cx="2519465" cy="432000"/>
            <a:chOff x="8580438" y="4993907"/>
            <a:chExt cx="2519465" cy="432000"/>
          </a:xfrm>
        </p:grpSpPr>
        <p:grpSp>
          <p:nvGrpSpPr>
            <p:cNvPr id="10" name="组合 9"/>
            <p:cNvGrpSpPr/>
            <p:nvPr/>
          </p:nvGrpSpPr>
          <p:grpSpPr>
            <a:xfrm>
              <a:off x="8580438" y="4993907"/>
              <a:ext cx="2519465" cy="432000"/>
              <a:chOff x="4671291" y="4060898"/>
              <a:chExt cx="2519465" cy="432000"/>
            </a:xfrm>
            <a:solidFill>
              <a:schemeClr val="bg1"/>
            </a:solidFill>
          </p:grpSpPr>
          <p:sp>
            <p:nvSpPr>
              <p:cNvPr id="11" name="矩形 10"/>
              <p:cNvSpPr/>
              <p:nvPr/>
            </p:nvSpPr>
            <p:spPr>
              <a:xfrm>
                <a:off x="4671291" y="4060898"/>
                <a:ext cx="2519465" cy="432000"/>
              </a:xfrm>
              <a:prstGeom prst="rect">
                <a:avLst/>
              </a:prstGeom>
              <a:solidFill>
                <a:srgbClr val="C4B08E"/>
              </a:solidFill>
              <a:ln>
                <a:noFill/>
              </a:ln>
              <a:effectLst>
                <a:outerShdw blurRad="457200" sx="102000" sy="102000" algn="ctr" rotWithShape="0">
                  <a:schemeClr val="tx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569131" y="4087618"/>
                <a:ext cx="1541780" cy="3683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汇报：</a:t>
                </a:r>
                <a:r>
                  <a:rPr lang="en-US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PC6</a:t>
                </a:r>
                <a:endParaRPr lang="en-US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Oval 17"/>
            <p:cNvSpPr/>
            <p:nvPr/>
          </p:nvSpPr>
          <p:spPr>
            <a:xfrm>
              <a:off x="8758803" y="5055533"/>
              <a:ext cx="250857" cy="317597"/>
            </a:xfrm>
            <a:custGeom>
              <a:avLst/>
              <a:gdLst>
                <a:gd name="T0" fmla="*/ 2911 w 3099"/>
                <a:gd name="T1" fmla="*/ 1857 h 3929"/>
                <a:gd name="T2" fmla="*/ 2751 w 3099"/>
                <a:gd name="T3" fmla="*/ 1866 h 3929"/>
                <a:gd name="T4" fmla="*/ 2021 w 3099"/>
                <a:gd name="T5" fmla="*/ 1654 h 3929"/>
                <a:gd name="T6" fmla="*/ 1854 w 3099"/>
                <a:gd name="T7" fmla="*/ 2321 h 3929"/>
                <a:gd name="T8" fmla="*/ 1834 w 3099"/>
                <a:gd name="T9" fmla="*/ 2377 h 3929"/>
                <a:gd name="T10" fmla="*/ 2646 w 3099"/>
                <a:gd name="T11" fmla="*/ 3691 h 3929"/>
                <a:gd name="T12" fmla="*/ 2487 w 3099"/>
                <a:gd name="T13" fmla="*/ 3925 h 3929"/>
                <a:gd name="T14" fmla="*/ 2450 w 3099"/>
                <a:gd name="T15" fmla="*/ 3929 h 3929"/>
                <a:gd name="T16" fmla="*/ 2253 w 3099"/>
                <a:gd name="T17" fmla="*/ 3766 h 3929"/>
                <a:gd name="T18" fmla="*/ 1579 w 3099"/>
                <a:gd name="T19" fmla="*/ 2685 h 3929"/>
                <a:gd name="T20" fmla="*/ 1578 w 3099"/>
                <a:gd name="T21" fmla="*/ 2687 h 3929"/>
                <a:gd name="T22" fmla="*/ 214 w 3099"/>
                <a:gd name="T23" fmla="*/ 3363 h 3929"/>
                <a:gd name="T24" fmla="*/ 199 w 3099"/>
                <a:gd name="T25" fmla="*/ 3363 h 3929"/>
                <a:gd name="T26" fmla="*/ 1 w 3099"/>
                <a:gd name="T27" fmla="*/ 3158 h 3929"/>
                <a:gd name="T28" fmla="*/ 201 w 3099"/>
                <a:gd name="T29" fmla="*/ 2956 h 3929"/>
                <a:gd name="T30" fmla="*/ 203 w 3099"/>
                <a:gd name="T31" fmla="*/ 2956 h 3929"/>
                <a:gd name="T32" fmla="*/ 214 w 3099"/>
                <a:gd name="T33" fmla="*/ 2959 h 3929"/>
                <a:gd name="T34" fmla="*/ 1259 w 3099"/>
                <a:gd name="T35" fmla="*/ 2443 h 3929"/>
                <a:gd name="T36" fmla="*/ 1300 w 3099"/>
                <a:gd name="T37" fmla="*/ 2391 h 3929"/>
                <a:gd name="T38" fmla="*/ 1272 w 3099"/>
                <a:gd name="T39" fmla="*/ 2175 h 3929"/>
                <a:gd name="T40" fmla="*/ 1444 w 3099"/>
                <a:gd name="T41" fmla="*/ 1490 h 3929"/>
                <a:gd name="T42" fmla="*/ 798 w 3099"/>
                <a:gd name="T43" fmla="*/ 1955 h 3929"/>
                <a:gd name="T44" fmla="*/ 643 w 3099"/>
                <a:gd name="T45" fmla="*/ 2029 h 3929"/>
                <a:gd name="T46" fmla="*/ 517 w 3099"/>
                <a:gd name="T47" fmla="*/ 1985 h 3929"/>
                <a:gd name="T48" fmla="*/ 488 w 3099"/>
                <a:gd name="T49" fmla="*/ 1703 h 3929"/>
                <a:gd name="T50" fmla="*/ 1528 w 3099"/>
                <a:gd name="T51" fmla="*/ 1046 h 3929"/>
                <a:gd name="T52" fmla="*/ 1740 w 3099"/>
                <a:gd name="T53" fmla="*/ 994 h 3929"/>
                <a:gd name="T54" fmla="*/ 1742 w 3099"/>
                <a:gd name="T55" fmla="*/ 994 h 3929"/>
                <a:gd name="T56" fmla="*/ 1754 w 3099"/>
                <a:gd name="T57" fmla="*/ 991 h 3929"/>
                <a:gd name="T58" fmla="*/ 1763 w 3099"/>
                <a:gd name="T59" fmla="*/ 990 h 3929"/>
                <a:gd name="T60" fmla="*/ 1772 w 3099"/>
                <a:gd name="T61" fmla="*/ 989 h 3929"/>
                <a:gd name="T62" fmla="*/ 1783 w 3099"/>
                <a:gd name="T63" fmla="*/ 988 h 3929"/>
                <a:gd name="T64" fmla="*/ 1790 w 3099"/>
                <a:gd name="T65" fmla="*/ 989 h 3929"/>
                <a:gd name="T66" fmla="*/ 1802 w 3099"/>
                <a:gd name="T67" fmla="*/ 989 h 3929"/>
                <a:gd name="T68" fmla="*/ 1808 w 3099"/>
                <a:gd name="T69" fmla="*/ 990 h 3929"/>
                <a:gd name="T70" fmla="*/ 1821 w 3099"/>
                <a:gd name="T71" fmla="*/ 991 h 3929"/>
                <a:gd name="T72" fmla="*/ 1828 w 3099"/>
                <a:gd name="T73" fmla="*/ 993 h 3929"/>
                <a:gd name="T74" fmla="*/ 1840 w 3099"/>
                <a:gd name="T75" fmla="*/ 995 h 3929"/>
                <a:gd name="T76" fmla="*/ 1848 w 3099"/>
                <a:gd name="T77" fmla="*/ 998 h 3929"/>
                <a:gd name="T78" fmla="*/ 1858 w 3099"/>
                <a:gd name="T79" fmla="*/ 1001 h 3929"/>
                <a:gd name="T80" fmla="*/ 1868 w 3099"/>
                <a:gd name="T81" fmla="*/ 1006 h 3929"/>
                <a:gd name="T82" fmla="*/ 1875 w 3099"/>
                <a:gd name="T83" fmla="*/ 1009 h 3929"/>
                <a:gd name="T84" fmla="*/ 1885 w 3099"/>
                <a:gd name="T85" fmla="*/ 1014 h 3929"/>
                <a:gd name="T86" fmla="*/ 1893 w 3099"/>
                <a:gd name="T87" fmla="*/ 1018 h 3929"/>
                <a:gd name="T88" fmla="*/ 1901 w 3099"/>
                <a:gd name="T89" fmla="*/ 1024 h 3929"/>
                <a:gd name="T90" fmla="*/ 1909 w 3099"/>
                <a:gd name="T91" fmla="*/ 1030 h 3929"/>
                <a:gd name="T92" fmla="*/ 1915 w 3099"/>
                <a:gd name="T93" fmla="*/ 1035 h 3929"/>
                <a:gd name="T94" fmla="*/ 1925 w 3099"/>
                <a:gd name="T95" fmla="*/ 1043 h 3929"/>
                <a:gd name="T96" fmla="*/ 1926 w 3099"/>
                <a:gd name="T97" fmla="*/ 1045 h 3929"/>
                <a:gd name="T98" fmla="*/ 2080 w 3099"/>
                <a:gd name="T99" fmla="*/ 1193 h 3929"/>
                <a:gd name="T100" fmla="*/ 2865 w 3099"/>
                <a:gd name="T101" fmla="*/ 1460 h 3929"/>
                <a:gd name="T102" fmla="*/ 3086 w 3099"/>
                <a:gd name="T103" fmla="*/ 1635 h 3929"/>
                <a:gd name="T104" fmla="*/ 2911 w 3099"/>
                <a:gd name="T105" fmla="*/ 1857 h 3929"/>
                <a:gd name="T106" fmla="*/ 1903 w 3099"/>
                <a:gd name="T107" fmla="*/ 873 h 3929"/>
                <a:gd name="T108" fmla="*/ 2340 w 3099"/>
                <a:gd name="T109" fmla="*/ 436 h 3929"/>
                <a:gd name="T110" fmla="*/ 1903 w 3099"/>
                <a:gd name="T111" fmla="*/ 0 h 3929"/>
                <a:gd name="T112" fmla="*/ 1467 w 3099"/>
                <a:gd name="T113" fmla="*/ 436 h 3929"/>
                <a:gd name="T114" fmla="*/ 1903 w 3099"/>
                <a:gd name="T115" fmla="*/ 873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99" h="3929">
                  <a:moveTo>
                    <a:pt x="2911" y="1857"/>
                  </a:moveTo>
                  <a:cubicBezTo>
                    <a:pt x="2857" y="1863"/>
                    <a:pt x="2804" y="1866"/>
                    <a:pt x="2751" y="1866"/>
                  </a:cubicBezTo>
                  <a:cubicBezTo>
                    <a:pt x="2491" y="1866"/>
                    <a:pt x="2239" y="1792"/>
                    <a:pt x="2021" y="1654"/>
                  </a:cubicBezTo>
                  <a:lnTo>
                    <a:pt x="1854" y="2321"/>
                  </a:lnTo>
                  <a:cubicBezTo>
                    <a:pt x="1849" y="2341"/>
                    <a:pt x="1842" y="2359"/>
                    <a:pt x="1834" y="2377"/>
                  </a:cubicBezTo>
                  <a:cubicBezTo>
                    <a:pt x="2259" y="2700"/>
                    <a:pt x="2547" y="3166"/>
                    <a:pt x="2646" y="3691"/>
                  </a:cubicBezTo>
                  <a:cubicBezTo>
                    <a:pt x="2667" y="3800"/>
                    <a:pt x="2596" y="3905"/>
                    <a:pt x="2487" y="3925"/>
                  </a:cubicBezTo>
                  <a:cubicBezTo>
                    <a:pt x="2475" y="3928"/>
                    <a:pt x="2462" y="3929"/>
                    <a:pt x="2450" y="3929"/>
                  </a:cubicBezTo>
                  <a:cubicBezTo>
                    <a:pt x="2356" y="3929"/>
                    <a:pt x="2272" y="3862"/>
                    <a:pt x="2253" y="3766"/>
                  </a:cubicBezTo>
                  <a:cubicBezTo>
                    <a:pt x="2171" y="3333"/>
                    <a:pt x="1932" y="2949"/>
                    <a:pt x="1579" y="2685"/>
                  </a:cubicBezTo>
                  <a:lnTo>
                    <a:pt x="1578" y="2687"/>
                  </a:lnTo>
                  <a:cubicBezTo>
                    <a:pt x="1255" y="3111"/>
                    <a:pt x="746" y="3363"/>
                    <a:pt x="214" y="3363"/>
                  </a:cubicBezTo>
                  <a:cubicBezTo>
                    <a:pt x="209" y="3363"/>
                    <a:pt x="204" y="3363"/>
                    <a:pt x="199" y="3363"/>
                  </a:cubicBezTo>
                  <a:cubicBezTo>
                    <a:pt x="89" y="3362"/>
                    <a:pt x="0" y="3268"/>
                    <a:pt x="1" y="3158"/>
                  </a:cubicBezTo>
                  <a:cubicBezTo>
                    <a:pt x="2" y="3048"/>
                    <a:pt x="91" y="2956"/>
                    <a:pt x="201" y="2956"/>
                  </a:cubicBezTo>
                  <a:lnTo>
                    <a:pt x="203" y="2956"/>
                  </a:lnTo>
                  <a:cubicBezTo>
                    <a:pt x="206" y="2956"/>
                    <a:pt x="210" y="2959"/>
                    <a:pt x="214" y="2959"/>
                  </a:cubicBezTo>
                  <a:cubicBezTo>
                    <a:pt x="622" y="2959"/>
                    <a:pt x="1012" y="2768"/>
                    <a:pt x="1259" y="2443"/>
                  </a:cubicBezTo>
                  <a:lnTo>
                    <a:pt x="1300" y="2391"/>
                  </a:lnTo>
                  <a:cubicBezTo>
                    <a:pt x="1265" y="2327"/>
                    <a:pt x="1253" y="2251"/>
                    <a:pt x="1272" y="2175"/>
                  </a:cubicBezTo>
                  <a:lnTo>
                    <a:pt x="1444" y="1490"/>
                  </a:lnTo>
                  <a:cubicBezTo>
                    <a:pt x="1193" y="1585"/>
                    <a:pt x="968" y="1746"/>
                    <a:pt x="798" y="1955"/>
                  </a:cubicBezTo>
                  <a:cubicBezTo>
                    <a:pt x="759" y="2004"/>
                    <a:pt x="701" y="2029"/>
                    <a:pt x="643" y="2029"/>
                  </a:cubicBezTo>
                  <a:cubicBezTo>
                    <a:pt x="599" y="2029"/>
                    <a:pt x="554" y="2015"/>
                    <a:pt x="517" y="1985"/>
                  </a:cubicBezTo>
                  <a:cubicBezTo>
                    <a:pt x="431" y="1915"/>
                    <a:pt x="418" y="1789"/>
                    <a:pt x="488" y="1703"/>
                  </a:cubicBezTo>
                  <a:cubicBezTo>
                    <a:pt x="752" y="1378"/>
                    <a:pt x="1121" y="1145"/>
                    <a:pt x="1528" y="1046"/>
                  </a:cubicBezTo>
                  <a:lnTo>
                    <a:pt x="1740" y="994"/>
                  </a:lnTo>
                  <a:cubicBezTo>
                    <a:pt x="1741" y="994"/>
                    <a:pt x="1742" y="994"/>
                    <a:pt x="1742" y="994"/>
                  </a:cubicBezTo>
                  <a:cubicBezTo>
                    <a:pt x="1746" y="993"/>
                    <a:pt x="1750" y="992"/>
                    <a:pt x="1754" y="991"/>
                  </a:cubicBezTo>
                  <a:cubicBezTo>
                    <a:pt x="1757" y="991"/>
                    <a:pt x="1760" y="990"/>
                    <a:pt x="1763" y="990"/>
                  </a:cubicBezTo>
                  <a:cubicBezTo>
                    <a:pt x="1766" y="990"/>
                    <a:pt x="1769" y="989"/>
                    <a:pt x="1772" y="989"/>
                  </a:cubicBezTo>
                  <a:cubicBezTo>
                    <a:pt x="1775" y="989"/>
                    <a:pt x="1779" y="989"/>
                    <a:pt x="1783" y="988"/>
                  </a:cubicBezTo>
                  <a:cubicBezTo>
                    <a:pt x="1785" y="988"/>
                    <a:pt x="1787" y="989"/>
                    <a:pt x="1790" y="989"/>
                  </a:cubicBezTo>
                  <a:cubicBezTo>
                    <a:pt x="1794" y="989"/>
                    <a:pt x="1798" y="989"/>
                    <a:pt x="1802" y="989"/>
                  </a:cubicBezTo>
                  <a:cubicBezTo>
                    <a:pt x="1804" y="989"/>
                    <a:pt x="1806" y="989"/>
                    <a:pt x="1808" y="990"/>
                  </a:cubicBezTo>
                  <a:cubicBezTo>
                    <a:pt x="1813" y="990"/>
                    <a:pt x="1817" y="991"/>
                    <a:pt x="1821" y="991"/>
                  </a:cubicBezTo>
                  <a:cubicBezTo>
                    <a:pt x="1824" y="992"/>
                    <a:pt x="1826" y="992"/>
                    <a:pt x="1828" y="993"/>
                  </a:cubicBezTo>
                  <a:cubicBezTo>
                    <a:pt x="1832" y="994"/>
                    <a:pt x="1836" y="994"/>
                    <a:pt x="1840" y="995"/>
                  </a:cubicBezTo>
                  <a:cubicBezTo>
                    <a:pt x="1843" y="996"/>
                    <a:pt x="1846" y="997"/>
                    <a:pt x="1848" y="998"/>
                  </a:cubicBezTo>
                  <a:cubicBezTo>
                    <a:pt x="1852" y="999"/>
                    <a:pt x="1855" y="1000"/>
                    <a:pt x="1858" y="1001"/>
                  </a:cubicBezTo>
                  <a:cubicBezTo>
                    <a:pt x="1861" y="1003"/>
                    <a:pt x="1864" y="1004"/>
                    <a:pt x="1868" y="1006"/>
                  </a:cubicBezTo>
                  <a:cubicBezTo>
                    <a:pt x="1870" y="1007"/>
                    <a:pt x="1873" y="1008"/>
                    <a:pt x="1875" y="1009"/>
                  </a:cubicBezTo>
                  <a:cubicBezTo>
                    <a:pt x="1879" y="1011"/>
                    <a:pt x="1882" y="1012"/>
                    <a:pt x="1885" y="1014"/>
                  </a:cubicBezTo>
                  <a:cubicBezTo>
                    <a:pt x="1888" y="1016"/>
                    <a:pt x="1890" y="1017"/>
                    <a:pt x="1893" y="1018"/>
                  </a:cubicBezTo>
                  <a:cubicBezTo>
                    <a:pt x="1895" y="1020"/>
                    <a:pt x="1898" y="1022"/>
                    <a:pt x="1901" y="1024"/>
                  </a:cubicBezTo>
                  <a:cubicBezTo>
                    <a:pt x="1903" y="1026"/>
                    <a:pt x="1906" y="1028"/>
                    <a:pt x="1909" y="1030"/>
                  </a:cubicBezTo>
                  <a:cubicBezTo>
                    <a:pt x="1911" y="1032"/>
                    <a:pt x="1913" y="1033"/>
                    <a:pt x="1915" y="1035"/>
                  </a:cubicBezTo>
                  <a:cubicBezTo>
                    <a:pt x="1918" y="1038"/>
                    <a:pt x="1922" y="1040"/>
                    <a:pt x="1925" y="1043"/>
                  </a:cubicBezTo>
                  <a:cubicBezTo>
                    <a:pt x="1925" y="1044"/>
                    <a:pt x="1926" y="1044"/>
                    <a:pt x="1926" y="1045"/>
                  </a:cubicBezTo>
                  <a:lnTo>
                    <a:pt x="2080" y="1193"/>
                  </a:lnTo>
                  <a:cubicBezTo>
                    <a:pt x="2289" y="1396"/>
                    <a:pt x="2575" y="1493"/>
                    <a:pt x="2865" y="1460"/>
                  </a:cubicBezTo>
                  <a:cubicBezTo>
                    <a:pt x="2974" y="1447"/>
                    <a:pt x="3074" y="1525"/>
                    <a:pt x="3086" y="1635"/>
                  </a:cubicBezTo>
                  <a:cubicBezTo>
                    <a:pt x="3099" y="1745"/>
                    <a:pt x="3020" y="1844"/>
                    <a:pt x="2911" y="1857"/>
                  </a:cubicBezTo>
                  <a:close/>
                  <a:moveTo>
                    <a:pt x="1903" y="873"/>
                  </a:moveTo>
                  <a:cubicBezTo>
                    <a:pt x="2144" y="873"/>
                    <a:pt x="2340" y="677"/>
                    <a:pt x="2340" y="436"/>
                  </a:cubicBezTo>
                  <a:cubicBezTo>
                    <a:pt x="2340" y="195"/>
                    <a:pt x="2144" y="0"/>
                    <a:pt x="1903" y="0"/>
                  </a:cubicBezTo>
                  <a:cubicBezTo>
                    <a:pt x="1662" y="0"/>
                    <a:pt x="1467" y="195"/>
                    <a:pt x="1467" y="436"/>
                  </a:cubicBezTo>
                  <a:cubicBezTo>
                    <a:pt x="1467" y="678"/>
                    <a:pt x="1662" y="873"/>
                    <a:pt x="1903" y="8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" grpId="0" animBg="1"/>
      <p:bldP spid="4" grpId="0" animBg="1"/>
      <p:bldP spid="5" grpId="0" animBg="1"/>
      <p:bldP spid="6" grpId="0" animBg="1"/>
      <p:bldP spid="9" grpId="0"/>
      <p:bldP spid="20" grpId="0"/>
      <p:bldP spid="21" grpId="0"/>
      <p:bldP spid="2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 flipH="1">
            <a:off x="1577783" y="1680766"/>
            <a:ext cx="233698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b="1" dirty="0">
                <a:gradFill>
                  <a:gsLst>
                    <a:gs pos="2200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Part 01</a:t>
            </a:r>
            <a:endParaRPr lang="en-US" altLang="zh-CN" sz="4800" b="1" dirty="0">
              <a:gradFill>
                <a:gsLst>
                  <a:gs pos="22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5426047" y="1012178"/>
            <a:ext cx="8405520" cy="6304140"/>
          </a:xfrm>
          <a:custGeom>
            <a:avLst/>
            <a:gdLst>
              <a:gd name="connsiteX0" fmla="*/ 4202760 w 8405520"/>
              <a:gd name="connsiteY0" fmla="*/ 0 h 6304140"/>
              <a:gd name="connsiteX1" fmla="*/ 6304140 w 8405520"/>
              <a:gd name="connsiteY1" fmla="*/ 2101380 h 6304140"/>
              <a:gd name="connsiteX2" fmla="*/ 8405520 w 8405520"/>
              <a:gd name="connsiteY2" fmla="*/ 4202760 h 6304140"/>
              <a:gd name="connsiteX3" fmla="*/ 6304140 w 8405520"/>
              <a:gd name="connsiteY3" fmla="*/ 6304140 h 6304140"/>
              <a:gd name="connsiteX4" fmla="*/ 4202760 w 8405520"/>
              <a:gd name="connsiteY4" fmla="*/ 4202760 h 6304140"/>
              <a:gd name="connsiteX5" fmla="*/ 2101381 w 8405520"/>
              <a:gd name="connsiteY5" fmla="*/ 6304140 h 6304140"/>
              <a:gd name="connsiteX6" fmla="*/ 0 w 8405520"/>
              <a:gd name="connsiteY6" fmla="*/ 4202760 h 6304140"/>
              <a:gd name="connsiteX7" fmla="*/ 2101381 w 8405520"/>
              <a:gd name="connsiteY7" fmla="*/ 2101380 h 63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05520" h="6304140">
                <a:moveTo>
                  <a:pt x="4202760" y="0"/>
                </a:moveTo>
                <a:lnTo>
                  <a:pt x="6304140" y="2101380"/>
                </a:lnTo>
                <a:lnTo>
                  <a:pt x="8405520" y="4202760"/>
                </a:lnTo>
                <a:lnTo>
                  <a:pt x="6304140" y="6304140"/>
                </a:lnTo>
                <a:lnTo>
                  <a:pt x="4202760" y="4202760"/>
                </a:lnTo>
                <a:lnTo>
                  <a:pt x="2101381" y="6304140"/>
                </a:lnTo>
                <a:lnTo>
                  <a:pt x="0" y="4202760"/>
                </a:lnTo>
                <a:lnTo>
                  <a:pt x="2101381" y="210138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700000" flipH="1" flipV="1">
            <a:off x="3940147" y="5830418"/>
            <a:ext cx="2971800" cy="2971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rot="2700000" flipH="1" flipV="1">
            <a:off x="8142907" y="5830418"/>
            <a:ext cx="2971800" cy="2971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 flipH="1" flipV="1">
            <a:off x="6041527" y="3729038"/>
            <a:ext cx="2971800" cy="2971800"/>
          </a:xfrm>
          <a:prstGeom prst="rect">
            <a:avLst/>
          </a:prstGeom>
          <a:solidFill>
            <a:srgbClr val="C4B08E">
              <a:alpha val="80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00000" flipH="1" flipV="1">
            <a:off x="10244287" y="3729038"/>
            <a:ext cx="2971800" cy="2971800"/>
          </a:xfrm>
          <a:prstGeom prst="rect">
            <a:avLst/>
          </a:prstGeom>
          <a:solidFill>
            <a:srgbClr val="C4B08E">
              <a:alpha val="80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8104" y="2353258"/>
            <a:ext cx="3725249" cy="90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1609772" y="3421680"/>
            <a:ext cx="4495752" cy="4947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1585736" y="2410576"/>
            <a:ext cx="295465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活动简介</a:t>
            </a:r>
            <a:endParaRPr lang="zh-CN" altLang="en-US" sz="48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16"/>
          <p:cNvGrpSpPr/>
          <p:nvPr/>
        </p:nvGrpSpPr>
        <p:grpSpPr>
          <a:xfrm>
            <a:off x="4693128" y="2353258"/>
            <a:ext cx="420225" cy="420225"/>
            <a:chOff x="4430846" y="3824288"/>
            <a:chExt cx="987240" cy="987240"/>
          </a:xfrm>
        </p:grpSpPr>
        <p:sp>
          <p:nvSpPr>
            <p:cNvPr id="19" name="矩形 18"/>
            <p:cNvSpPr/>
            <p:nvPr/>
          </p:nvSpPr>
          <p:spPr>
            <a:xfrm>
              <a:off x="4430846" y="3824288"/>
              <a:ext cx="987240" cy="9872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15"/>
            <p:cNvSpPr/>
            <p:nvPr/>
          </p:nvSpPr>
          <p:spPr>
            <a:xfrm>
              <a:off x="4713008" y="4089308"/>
              <a:ext cx="422913" cy="457200"/>
            </a:xfrm>
            <a:custGeom>
              <a:avLst/>
              <a:gdLst>
                <a:gd name="T0" fmla="*/ 1264 w 4936"/>
                <a:gd name="T1" fmla="*/ 2317 h 5345"/>
                <a:gd name="T2" fmla="*/ 1468 w 4936"/>
                <a:gd name="T3" fmla="*/ 1975 h 5345"/>
                <a:gd name="T4" fmla="*/ 1452 w 4936"/>
                <a:gd name="T5" fmla="*/ 2252 h 5345"/>
                <a:gd name="T6" fmla="*/ 929 w 4936"/>
                <a:gd name="T7" fmla="*/ 1167 h 5345"/>
                <a:gd name="T8" fmla="*/ 913 w 4936"/>
                <a:gd name="T9" fmla="*/ 1436 h 5345"/>
                <a:gd name="T10" fmla="*/ 1101 w 4936"/>
                <a:gd name="T11" fmla="*/ 1101 h 5345"/>
                <a:gd name="T12" fmla="*/ 4936 w 4936"/>
                <a:gd name="T13" fmla="*/ 2032 h 5345"/>
                <a:gd name="T14" fmla="*/ 4332 w 4936"/>
                <a:gd name="T15" fmla="*/ 5345 h 5345"/>
                <a:gd name="T16" fmla="*/ 0 w 4936"/>
                <a:gd name="T17" fmla="*/ 4741 h 5345"/>
                <a:gd name="T18" fmla="*/ 604 w 4936"/>
                <a:gd name="T19" fmla="*/ 0 h 5345"/>
                <a:gd name="T20" fmla="*/ 3434 w 4936"/>
                <a:gd name="T21" fmla="*/ 220 h 5345"/>
                <a:gd name="T22" fmla="*/ 4936 w 4936"/>
                <a:gd name="T23" fmla="*/ 2032 h 5345"/>
                <a:gd name="T24" fmla="*/ 3149 w 4936"/>
                <a:gd name="T25" fmla="*/ 1428 h 5345"/>
                <a:gd name="T26" fmla="*/ 3337 w 4936"/>
                <a:gd name="T27" fmla="*/ 1109 h 5345"/>
                <a:gd name="T28" fmla="*/ 2252 w 4936"/>
                <a:gd name="T29" fmla="*/ 929 h 5345"/>
                <a:gd name="T30" fmla="*/ 1101 w 4936"/>
                <a:gd name="T31" fmla="*/ 1836 h 5345"/>
                <a:gd name="T32" fmla="*/ 677 w 4936"/>
                <a:gd name="T33" fmla="*/ 2105 h 5345"/>
                <a:gd name="T34" fmla="*/ 1101 w 4936"/>
                <a:gd name="T35" fmla="*/ 2587 h 5345"/>
                <a:gd name="T36" fmla="*/ 1256 w 4936"/>
                <a:gd name="T37" fmla="*/ 2765 h 5345"/>
                <a:gd name="T38" fmla="*/ 1664 w 4936"/>
                <a:gd name="T39" fmla="*/ 2439 h 5345"/>
                <a:gd name="T40" fmla="*/ 1688 w 4936"/>
                <a:gd name="T41" fmla="*/ 1761 h 5345"/>
                <a:gd name="T42" fmla="*/ 1264 w 4936"/>
                <a:gd name="T43" fmla="*/ 1581 h 5345"/>
                <a:gd name="T44" fmla="*/ 1614 w 4936"/>
                <a:gd name="T45" fmla="*/ 1263 h 5345"/>
                <a:gd name="T46" fmla="*/ 1262 w 4936"/>
                <a:gd name="T47" fmla="*/ 855 h 5345"/>
                <a:gd name="T48" fmla="*/ 1108 w 4936"/>
                <a:gd name="T49" fmla="*/ 716 h 5345"/>
                <a:gd name="T50" fmla="*/ 724 w 4936"/>
                <a:gd name="T51" fmla="*/ 985 h 5345"/>
                <a:gd name="T52" fmla="*/ 700 w 4936"/>
                <a:gd name="T53" fmla="*/ 1663 h 5345"/>
                <a:gd name="T54" fmla="*/ 4454 w 4936"/>
                <a:gd name="T55" fmla="*/ 4480 h 5345"/>
                <a:gd name="T56" fmla="*/ 652 w 4936"/>
                <a:gd name="T57" fmla="*/ 4300 h 5345"/>
                <a:gd name="T58" fmla="*/ 472 w 4936"/>
                <a:gd name="T59" fmla="*/ 4619 h 5345"/>
                <a:gd name="T60" fmla="*/ 4266 w 4936"/>
                <a:gd name="T61" fmla="*/ 4799 h 5345"/>
                <a:gd name="T62" fmla="*/ 4454 w 4936"/>
                <a:gd name="T63" fmla="*/ 4480 h 5345"/>
                <a:gd name="T64" fmla="*/ 4454 w 4936"/>
                <a:gd name="T65" fmla="*/ 3353 h 5345"/>
                <a:gd name="T66" fmla="*/ 652 w 4936"/>
                <a:gd name="T67" fmla="*/ 3173 h 5345"/>
                <a:gd name="T68" fmla="*/ 472 w 4936"/>
                <a:gd name="T69" fmla="*/ 3492 h 5345"/>
                <a:gd name="T70" fmla="*/ 4266 w 4936"/>
                <a:gd name="T71" fmla="*/ 3672 h 5345"/>
                <a:gd name="T72" fmla="*/ 4454 w 4936"/>
                <a:gd name="T73" fmla="*/ 3353 h 5345"/>
                <a:gd name="T74" fmla="*/ 4454 w 4936"/>
                <a:gd name="T75" fmla="*/ 2227 h 5345"/>
                <a:gd name="T76" fmla="*/ 2252 w 4936"/>
                <a:gd name="T77" fmla="*/ 2047 h 5345"/>
                <a:gd name="T78" fmla="*/ 4268 w 4936"/>
                <a:gd name="T79" fmla="*/ 2544 h 5345"/>
                <a:gd name="T80" fmla="*/ 4456 w 4936"/>
                <a:gd name="T81" fmla="*/ 2227 h 5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36" h="5345">
                  <a:moveTo>
                    <a:pt x="1452" y="2252"/>
                  </a:moveTo>
                  <a:cubicBezTo>
                    <a:pt x="1402" y="2293"/>
                    <a:pt x="1345" y="2309"/>
                    <a:pt x="1264" y="2317"/>
                  </a:cubicBezTo>
                  <a:lnTo>
                    <a:pt x="1264" y="1877"/>
                  </a:lnTo>
                  <a:cubicBezTo>
                    <a:pt x="1361" y="1909"/>
                    <a:pt x="1426" y="1943"/>
                    <a:pt x="1468" y="1975"/>
                  </a:cubicBezTo>
                  <a:cubicBezTo>
                    <a:pt x="1500" y="2007"/>
                    <a:pt x="1525" y="2056"/>
                    <a:pt x="1525" y="2113"/>
                  </a:cubicBezTo>
                  <a:cubicBezTo>
                    <a:pt x="1517" y="2171"/>
                    <a:pt x="1493" y="2219"/>
                    <a:pt x="1452" y="2252"/>
                  </a:cubicBezTo>
                  <a:close/>
                  <a:moveTo>
                    <a:pt x="1101" y="1101"/>
                  </a:moveTo>
                  <a:cubicBezTo>
                    <a:pt x="1028" y="1109"/>
                    <a:pt x="970" y="1133"/>
                    <a:pt x="929" y="1167"/>
                  </a:cubicBezTo>
                  <a:cubicBezTo>
                    <a:pt x="888" y="1208"/>
                    <a:pt x="864" y="1256"/>
                    <a:pt x="864" y="1305"/>
                  </a:cubicBezTo>
                  <a:cubicBezTo>
                    <a:pt x="864" y="1363"/>
                    <a:pt x="880" y="1403"/>
                    <a:pt x="913" y="1436"/>
                  </a:cubicBezTo>
                  <a:cubicBezTo>
                    <a:pt x="945" y="1468"/>
                    <a:pt x="1010" y="1501"/>
                    <a:pt x="1101" y="1533"/>
                  </a:cubicBezTo>
                  <a:lnTo>
                    <a:pt x="1101" y="1101"/>
                  </a:lnTo>
                  <a:lnTo>
                    <a:pt x="1101" y="1101"/>
                  </a:lnTo>
                  <a:close/>
                  <a:moveTo>
                    <a:pt x="4936" y="2032"/>
                  </a:moveTo>
                  <a:lnTo>
                    <a:pt x="4936" y="4741"/>
                  </a:lnTo>
                  <a:cubicBezTo>
                    <a:pt x="4936" y="5076"/>
                    <a:pt x="4666" y="5345"/>
                    <a:pt x="4332" y="5345"/>
                  </a:cubicBezTo>
                  <a:lnTo>
                    <a:pt x="604" y="5345"/>
                  </a:lnTo>
                  <a:cubicBezTo>
                    <a:pt x="269" y="5345"/>
                    <a:pt x="0" y="5076"/>
                    <a:pt x="0" y="4741"/>
                  </a:cubicBezTo>
                  <a:lnTo>
                    <a:pt x="0" y="604"/>
                  </a:lnTo>
                  <a:cubicBezTo>
                    <a:pt x="0" y="269"/>
                    <a:pt x="269" y="0"/>
                    <a:pt x="604" y="0"/>
                  </a:cubicBezTo>
                  <a:lnTo>
                    <a:pt x="2937" y="0"/>
                  </a:lnTo>
                  <a:cubicBezTo>
                    <a:pt x="3173" y="0"/>
                    <a:pt x="3288" y="65"/>
                    <a:pt x="3434" y="220"/>
                  </a:cubicBezTo>
                  <a:lnTo>
                    <a:pt x="4708" y="1509"/>
                  </a:lnTo>
                  <a:cubicBezTo>
                    <a:pt x="4878" y="1672"/>
                    <a:pt x="4936" y="1779"/>
                    <a:pt x="4936" y="2032"/>
                  </a:cubicBezTo>
                  <a:close/>
                  <a:moveTo>
                    <a:pt x="2252" y="1428"/>
                  </a:moveTo>
                  <a:lnTo>
                    <a:pt x="3149" y="1428"/>
                  </a:lnTo>
                  <a:cubicBezTo>
                    <a:pt x="3256" y="1428"/>
                    <a:pt x="3337" y="1347"/>
                    <a:pt x="3337" y="1248"/>
                  </a:cubicBezTo>
                  <a:lnTo>
                    <a:pt x="3337" y="1109"/>
                  </a:lnTo>
                  <a:cubicBezTo>
                    <a:pt x="3337" y="1012"/>
                    <a:pt x="3256" y="929"/>
                    <a:pt x="3149" y="929"/>
                  </a:cubicBezTo>
                  <a:lnTo>
                    <a:pt x="2252" y="929"/>
                  </a:lnTo>
                  <a:lnTo>
                    <a:pt x="2252" y="1428"/>
                  </a:lnTo>
                  <a:close/>
                  <a:moveTo>
                    <a:pt x="1101" y="1836"/>
                  </a:moveTo>
                  <a:lnTo>
                    <a:pt x="1101" y="2317"/>
                  </a:lnTo>
                  <a:cubicBezTo>
                    <a:pt x="954" y="2293"/>
                    <a:pt x="816" y="2228"/>
                    <a:pt x="677" y="2105"/>
                  </a:cubicBezTo>
                  <a:lnTo>
                    <a:pt x="497" y="2317"/>
                  </a:lnTo>
                  <a:cubicBezTo>
                    <a:pt x="677" y="2472"/>
                    <a:pt x="881" y="2563"/>
                    <a:pt x="1101" y="2587"/>
                  </a:cubicBezTo>
                  <a:lnTo>
                    <a:pt x="1101" y="2765"/>
                  </a:lnTo>
                  <a:lnTo>
                    <a:pt x="1256" y="2765"/>
                  </a:lnTo>
                  <a:lnTo>
                    <a:pt x="1256" y="2585"/>
                  </a:lnTo>
                  <a:cubicBezTo>
                    <a:pt x="1428" y="2577"/>
                    <a:pt x="1557" y="2528"/>
                    <a:pt x="1664" y="2439"/>
                  </a:cubicBezTo>
                  <a:cubicBezTo>
                    <a:pt x="1761" y="2349"/>
                    <a:pt x="1818" y="2227"/>
                    <a:pt x="1818" y="2088"/>
                  </a:cubicBezTo>
                  <a:cubicBezTo>
                    <a:pt x="1818" y="1941"/>
                    <a:pt x="1777" y="1835"/>
                    <a:pt x="1688" y="1761"/>
                  </a:cubicBezTo>
                  <a:cubicBezTo>
                    <a:pt x="1598" y="1688"/>
                    <a:pt x="1460" y="1623"/>
                    <a:pt x="1272" y="1581"/>
                  </a:cubicBezTo>
                  <a:lnTo>
                    <a:pt x="1264" y="1581"/>
                  </a:lnTo>
                  <a:lnTo>
                    <a:pt x="1264" y="1116"/>
                  </a:lnTo>
                  <a:cubicBezTo>
                    <a:pt x="1394" y="1132"/>
                    <a:pt x="1509" y="1189"/>
                    <a:pt x="1614" y="1263"/>
                  </a:cubicBezTo>
                  <a:lnTo>
                    <a:pt x="1777" y="1035"/>
                  </a:lnTo>
                  <a:cubicBezTo>
                    <a:pt x="1614" y="928"/>
                    <a:pt x="1442" y="863"/>
                    <a:pt x="1262" y="855"/>
                  </a:cubicBezTo>
                  <a:lnTo>
                    <a:pt x="1262" y="716"/>
                  </a:lnTo>
                  <a:lnTo>
                    <a:pt x="1108" y="716"/>
                  </a:lnTo>
                  <a:lnTo>
                    <a:pt x="1108" y="839"/>
                  </a:lnTo>
                  <a:cubicBezTo>
                    <a:pt x="953" y="847"/>
                    <a:pt x="822" y="896"/>
                    <a:pt x="724" y="985"/>
                  </a:cubicBezTo>
                  <a:cubicBezTo>
                    <a:pt x="626" y="1075"/>
                    <a:pt x="569" y="1197"/>
                    <a:pt x="569" y="1336"/>
                  </a:cubicBezTo>
                  <a:cubicBezTo>
                    <a:pt x="569" y="1475"/>
                    <a:pt x="618" y="1581"/>
                    <a:pt x="700" y="1663"/>
                  </a:cubicBezTo>
                  <a:cubicBezTo>
                    <a:pt x="782" y="1729"/>
                    <a:pt x="913" y="1795"/>
                    <a:pt x="1101" y="1836"/>
                  </a:cubicBezTo>
                  <a:close/>
                  <a:moveTo>
                    <a:pt x="4454" y="4480"/>
                  </a:moveTo>
                  <a:cubicBezTo>
                    <a:pt x="4454" y="4383"/>
                    <a:pt x="4373" y="4300"/>
                    <a:pt x="4266" y="4300"/>
                  </a:cubicBezTo>
                  <a:lnTo>
                    <a:pt x="652" y="4300"/>
                  </a:lnTo>
                  <a:cubicBezTo>
                    <a:pt x="545" y="4300"/>
                    <a:pt x="472" y="4381"/>
                    <a:pt x="472" y="4480"/>
                  </a:cubicBezTo>
                  <a:lnTo>
                    <a:pt x="472" y="4619"/>
                  </a:lnTo>
                  <a:cubicBezTo>
                    <a:pt x="472" y="4716"/>
                    <a:pt x="553" y="4799"/>
                    <a:pt x="652" y="4799"/>
                  </a:cubicBezTo>
                  <a:lnTo>
                    <a:pt x="4266" y="4799"/>
                  </a:lnTo>
                  <a:cubicBezTo>
                    <a:pt x="4364" y="4799"/>
                    <a:pt x="4454" y="4717"/>
                    <a:pt x="4454" y="4619"/>
                  </a:cubicBezTo>
                  <a:lnTo>
                    <a:pt x="4454" y="4480"/>
                  </a:lnTo>
                  <a:lnTo>
                    <a:pt x="4454" y="4480"/>
                  </a:lnTo>
                  <a:close/>
                  <a:moveTo>
                    <a:pt x="4454" y="3353"/>
                  </a:moveTo>
                  <a:cubicBezTo>
                    <a:pt x="4454" y="3256"/>
                    <a:pt x="4373" y="3173"/>
                    <a:pt x="4266" y="3173"/>
                  </a:cubicBezTo>
                  <a:lnTo>
                    <a:pt x="652" y="3173"/>
                  </a:lnTo>
                  <a:cubicBezTo>
                    <a:pt x="545" y="3173"/>
                    <a:pt x="472" y="3255"/>
                    <a:pt x="472" y="3353"/>
                  </a:cubicBezTo>
                  <a:lnTo>
                    <a:pt x="472" y="3492"/>
                  </a:lnTo>
                  <a:cubicBezTo>
                    <a:pt x="472" y="3589"/>
                    <a:pt x="553" y="3672"/>
                    <a:pt x="652" y="3672"/>
                  </a:cubicBezTo>
                  <a:lnTo>
                    <a:pt x="4266" y="3672"/>
                  </a:lnTo>
                  <a:cubicBezTo>
                    <a:pt x="4364" y="3672"/>
                    <a:pt x="4454" y="3591"/>
                    <a:pt x="4454" y="3492"/>
                  </a:cubicBezTo>
                  <a:lnTo>
                    <a:pt x="4454" y="3353"/>
                  </a:lnTo>
                  <a:lnTo>
                    <a:pt x="4454" y="3353"/>
                  </a:lnTo>
                  <a:close/>
                  <a:moveTo>
                    <a:pt x="4454" y="2227"/>
                  </a:moveTo>
                  <a:cubicBezTo>
                    <a:pt x="4454" y="2129"/>
                    <a:pt x="4373" y="2047"/>
                    <a:pt x="4266" y="2047"/>
                  </a:cubicBezTo>
                  <a:lnTo>
                    <a:pt x="2252" y="2047"/>
                  </a:lnTo>
                  <a:lnTo>
                    <a:pt x="2252" y="2544"/>
                  </a:lnTo>
                  <a:lnTo>
                    <a:pt x="4268" y="2544"/>
                  </a:lnTo>
                  <a:cubicBezTo>
                    <a:pt x="4365" y="2544"/>
                    <a:pt x="4456" y="2463"/>
                    <a:pt x="4456" y="2364"/>
                  </a:cubicBezTo>
                  <a:lnTo>
                    <a:pt x="4456" y="2227"/>
                  </a:lnTo>
                  <a:lnTo>
                    <a:pt x="4454" y="22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  <p:bldP spid="3" grpId="0" animBg="1"/>
      <p:bldP spid="4" grpId="0" animBg="1"/>
      <p:bldP spid="5" grpId="0" animBg="1"/>
      <p:bldP spid="6" grpId="0" animBg="1"/>
      <p:bldP spid="11" grpId="0" animBg="1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19951" y="0"/>
            <a:ext cx="4972051" cy="685800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7219950" cy="4114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685" y="5028845"/>
            <a:ext cx="4972051" cy="9033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flipH="1" flipV="1">
            <a:off x="1065282" y="4604384"/>
            <a:ext cx="282415" cy="261193"/>
          </a:xfrm>
          <a:custGeom>
            <a:avLst/>
            <a:gdLst/>
            <a:ahLst/>
            <a:cxnLst/>
            <a:rect l="l" t="t" r="r" b="b"/>
            <a:pathLst>
              <a:path w="282415" h="261193">
                <a:moveTo>
                  <a:pt x="177394" y="0"/>
                </a:moveTo>
                <a:lnTo>
                  <a:pt x="282415" y="0"/>
                </a:lnTo>
                <a:lnTo>
                  <a:pt x="282415" y="89785"/>
                </a:lnTo>
                <a:cubicBezTo>
                  <a:pt x="282415" y="138396"/>
                  <a:pt x="276792" y="173403"/>
                  <a:pt x="265546" y="194807"/>
                </a:cubicBezTo>
                <a:cubicBezTo>
                  <a:pt x="249947" y="224191"/>
                  <a:pt x="225642" y="246320"/>
                  <a:pt x="192630" y="261193"/>
                </a:cubicBezTo>
                <a:lnTo>
                  <a:pt x="168687" y="222558"/>
                </a:lnTo>
                <a:cubicBezTo>
                  <a:pt x="188277" y="214578"/>
                  <a:pt x="202878" y="201971"/>
                  <a:pt x="212492" y="184740"/>
                </a:cubicBezTo>
                <a:cubicBezTo>
                  <a:pt x="222105" y="167508"/>
                  <a:pt x="227456" y="143838"/>
                  <a:pt x="228544" y="113728"/>
                </a:cubicBezTo>
                <a:lnTo>
                  <a:pt x="177394" y="113728"/>
                </a:lnTo>
                <a:close/>
                <a:moveTo>
                  <a:pt x="8706" y="0"/>
                </a:moveTo>
                <a:lnTo>
                  <a:pt x="113728" y="0"/>
                </a:lnTo>
                <a:lnTo>
                  <a:pt x="113728" y="89785"/>
                </a:lnTo>
                <a:cubicBezTo>
                  <a:pt x="113728" y="138396"/>
                  <a:pt x="108105" y="173403"/>
                  <a:pt x="96859" y="194807"/>
                </a:cubicBezTo>
                <a:cubicBezTo>
                  <a:pt x="81260" y="224191"/>
                  <a:pt x="56955" y="246320"/>
                  <a:pt x="23943" y="261193"/>
                </a:cubicBezTo>
                <a:lnTo>
                  <a:pt x="0" y="222558"/>
                </a:lnTo>
                <a:cubicBezTo>
                  <a:pt x="19589" y="214578"/>
                  <a:pt x="34191" y="201971"/>
                  <a:pt x="43804" y="184740"/>
                </a:cubicBezTo>
                <a:cubicBezTo>
                  <a:pt x="53418" y="167508"/>
                  <a:pt x="58768" y="143838"/>
                  <a:pt x="59857" y="113728"/>
                </a:cubicBezTo>
                <a:lnTo>
                  <a:pt x="8706" y="1137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endParaRPr lang="en-US" altLang="zh-CN" sz="8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8059" y="703171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5685" y="1984131"/>
            <a:ext cx="4972051" cy="9033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the benefit of you, 1PPT Network and the original creator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65285" y="3143331"/>
            <a:ext cx="1080015" cy="388419"/>
            <a:chOff x="3504686" y="4808422"/>
            <a:chExt cx="1080014" cy="388418"/>
          </a:xfrm>
        </p:grpSpPr>
        <p:sp>
          <p:nvSpPr>
            <p:cNvPr id="12" name="矩形 11"/>
            <p:cNvSpPr/>
            <p:nvPr/>
          </p:nvSpPr>
          <p:spPr>
            <a:xfrm>
              <a:off x="3504686" y="4808422"/>
              <a:ext cx="1080014" cy="3884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48229" y="4838177"/>
              <a:ext cx="989372" cy="33855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600" spc="300" dirty="0">
                  <a:solidFill>
                    <a:schemeClr val="bg1"/>
                  </a:solidFill>
                  <a:cs typeface="+mn-ea"/>
                  <a:sym typeface="+mn-lt"/>
                </a:rPr>
                <a:t>&gt;&gt;</a:t>
              </a:r>
              <a:endParaRPr lang="zh-CN" altLang="en-US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71701" y="3143333"/>
            <a:ext cx="1080015" cy="388419"/>
            <a:chOff x="3504686" y="4808422"/>
            <a:chExt cx="1080014" cy="388418"/>
          </a:xfrm>
        </p:grpSpPr>
        <p:sp>
          <p:nvSpPr>
            <p:cNvPr id="16" name="矩形 15"/>
            <p:cNvSpPr/>
            <p:nvPr/>
          </p:nvSpPr>
          <p:spPr>
            <a:xfrm>
              <a:off x="3504686" y="4808422"/>
              <a:ext cx="1080014" cy="3884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548229" y="4838177"/>
              <a:ext cx="989372" cy="33855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600" spc="300" dirty="0">
                  <a:solidFill>
                    <a:schemeClr val="bg1"/>
                  </a:solidFill>
                  <a:cs typeface="+mn-ea"/>
                  <a:sym typeface="+mn-lt"/>
                </a:rPr>
                <a:t>&gt;&gt;</a:t>
              </a:r>
              <a:endParaRPr lang="zh-CN" altLang="en-US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7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01769" y="2479037"/>
            <a:ext cx="3314595" cy="3062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1175" y="4372922"/>
            <a:ext cx="2795331" cy="968675"/>
            <a:chOff x="951175" y="4372922"/>
            <a:chExt cx="2795331" cy="968675"/>
          </a:xfrm>
        </p:grpSpPr>
        <p:sp>
          <p:nvSpPr>
            <p:cNvPr id="3" name="文本框 2"/>
            <p:cNvSpPr txBox="1"/>
            <p:nvPr/>
          </p:nvSpPr>
          <p:spPr>
            <a:xfrm>
              <a:off x="951175" y="4372922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47593" y="4794075"/>
              <a:ext cx="2298913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4"/>
            <p:cNvSpPr/>
            <p:nvPr/>
          </p:nvSpPr>
          <p:spPr>
            <a:xfrm>
              <a:off x="1066445" y="4882251"/>
              <a:ext cx="315342" cy="345772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58831" y="4372924"/>
            <a:ext cx="2545206" cy="968674"/>
            <a:chOff x="4158831" y="4372924"/>
            <a:chExt cx="2545206" cy="968674"/>
          </a:xfrm>
        </p:grpSpPr>
        <p:sp>
          <p:nvSpPr>
            <p:cNvPr id="6" name="文本框 5"/>
            <p:cNvSpPr txBox="1"/>
            <p:nvPr/>
          </p:nvSpPr>
          <p:spPr>
            <a:xfrm>
              <a:off x="4158831" y="4372924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158834" y="4794076"/>
              <a:ext cx="2545203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980301" y="2624180"/>
            <a:ext cx="2957531" cy="1571545"/>
          </a:xfrm>
          <a:prstGeom prst="rect">
            <a:avLst/>
          </a:prstGeom>
          <a:blipFill>
            <a:blip r:embed="rId1" cstate="screen"/>
            <a:stretch>
              <a:fillRect t="-12785" b="-125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16363" y="2624180"/>
            <a:ext cx="2957531" cy="157154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52427" y="2624180"/>
            <a:ext cx="1939577" cy="1571545"/>
          </a:xfrm>
          <a:prstGeom prst="rect">
            <a:avLst/>
          </a:prstGeom>
          <a:blipFill>
            <a:blip r:embed="rId3" cstate="screen"/>
            <a:stretch>
              <a:fillRect l="-10888" r="-107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16364" y="1292867"/>
            <a:ext cx="4204783" cy="935369"/>
            <a:chOff x="928274" y="2723985"/>
            <a:chExt cx="4204782" cy="935369"/>
          </a:xfrm>
        </p:grpSpPr>
        <p:sp>
          <p:nvSpPr>
            <p:cNvPr id="16" name="文本框 15"/>
            <p:cNvSpPr txBox="1"/>
            <p:nvPr/>
          </p:nvSpPr>
          <p:spPr>
            <a:xfrm>
              <a:off x="928274" y="2723985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60767" y="3111832"/>
              <a:ext cx="4172289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copy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48059" y="703171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055688" y="2373881"/>
            <a:ext cx="3399120" cy="1296988"/>
            <a:chOff x="4924284" y="3847148"/>
            <a:chExt cx="3399120" cy="1296988"/>
          </a:xfrm>
          <a:solidFill>
            <a:schemeClr val="bg1"/>
          </a:solidFill>
        </p:grpSpPr>
        <p:sp>
          <p:nvSpPr>
            <p:cNvPr id="3" name="矩形 2"/>
            <p:cNvSpPr/>
            <p:nvPr/>
          </p:nvSpPr>
          <p:spPr>
            <a:xfrm>
              <a:off x="4924284" y="3847148"/>
              <a:ext cx="3399120" cy="12969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100151" y="4029148"/>
              <a:ext cx="3006358" cy="935369"/>
              <a:chOff x="928274" y="2723985"/>
              <a:chExt cx="3006358" cy="935369"/>
            </a:xfrm>
            <a:grpFill/>
          </p:grpSpPr>
          <p:sp>
            <p:nvSpPr>
              <p:cNvPr id="5" name="文本框 4"/>
              <p:cNvSpPr txBox="1"/>
              <p:nvPr/>
            </p:nvSpPr>
            <p:spPr>
              <a:xfrm>
                <a:off x="928274" y="2723985"/>
                <a:ext cx="15696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24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960767" y="3111832"/>
                <a:ext cx="2973865" cy="5475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please do not </a:t>
                </a:r>
                <a:r>
                  <a:rPr lang="en-US" altLang="zh-CN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copyFor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the benefit of you, 1PPT Network and the original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 flipH="1">
            <a:off x="1055688" y="4347823"/>
            <a:ext cx="3399120" cy="1296988"/>
            <a:chOff x="4924284" y="3847148"/>
            <a:chExt cx="3399120" cy="1296988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>
              <a:off x="4924284" y="3847148"/>
              <a:ext cx="3399120" cy="1296988"/>
            </a:xfrm>
            <a:prstGeom prst="rect">
              <a:avLst/>
            </a:prstGeom>
            <a:grpFill/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100151" y="4029148"/>
              <a:ext cx="3006358" cy="935369"/>
              <a:chOff x="928274" y="2723985"/>
              <a:chExt cx="3006358" cy="935369"/>
            </a:xfrm>
            <a:grpFill/>
          </p:grpSpPr>
          <p:sp>
            <p:nvSpPr>
              <p:cNvPr id="10" name="文本框 9"/>
              <p:cNvSpPr txBox="1"/>
              <p:nvPr/>
            </p:nvSpPr>
            <p:spPr>
              <a:xfrm>
                <a:off x="928274" y="2723985"/>
                <a:ext cx="15696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2400" spc="3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960767" y="3111832"/>
                <a:ext cx="2973865" cy="5475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please do not </a:t>
                </a:r>
                <a:r>
                  <a:rPr lang="en-US" altLang="zh-CN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copyFor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 the benefit of you, 1PPT Network and the original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700680" y="2373881"/>
            <a:ext cx="3399120" cy="1296988"/>
            <a:chOff x="4924284" y="3847148"/>
            <a:chExt cx="3399120" cy="1296988"/>
          </a:xfrm>
          <a:solidFill>
            <a:schemeClr val="bg1"/>
          </a:solidFill>
        </p:grpSpPr>
        <p:sp>
          <p:nvSpPr>
            <p:cNvPr id="13" name="矩形 12"/>
            <p:cNvSpPr/>
            <p:nvPr/>
          </p:nvSpPr>
          <p:spPr>
            <a:xfrm>
              <a:off x="4924284" y="3847148"/>
              <a:ext cx="3399120" cy="1296988"/>
            </a:xfrm>
            <a:prstGeom prst="rect">
              <a:avLst/>
            </a:prstGeom>
            <a:grpFill/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100151" y="4029148"/>
              <a:ext cx="3006358" cy="935369"/>
              <a:chOff x="928274" y="2723985"/>
              <a:chExt cx="3006358" cy="935369"/>
            </a:xfrm>
            <a:grpFill/>
          </p:grpSpPr>
          <p:sp>
            <p:nvSpPr>
              <p:cNvPr id="15" name="文本框 14"/>
              <p:cNvSpPr txBox="1"/>
              <p:nvPr/>
            </p:nvSpPr>
            <p:spPr>
              <a:xfrm>
                <a:off x="928274" y="2723985"/>
                <a:ext cx="15696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3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0767" y="3111832"/>
                <a:ext cx="2973865" cy="5475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please do not </a:t>
                </a:r>
                <a:r>
                  <a:rPr lang="en-US" altLang="zh-CN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copyFor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 the benefit of you, 1PPT Network and the original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700680" y="4347823"/>
            <a:ext cx="3399120" cy="1296988"/>
            <a:chOff x="4924284" y="3847148"/>
            <a:chExt cx="3399120" cy="1296988"/>
          </a:xfrm>
          <a:solidFill>
            <a:schemeClr val="bg1"/>
          </a:solidFill>
        </p:grpSpPr>
        <p:sp>
          <p:nvSpPr>
            <p:cNvPr id="18" name="矩形 17"/>
            <p:cNvSpPr/>
            <p:nvPr/>
          </p:nvSpPr>
          <p:spPr>
            <a:xfrm>
              <a:off x="4924284" y="3847148"/>
              <a:ext cx="3399120" cy="1296988"/>
            </a:xfrm>
            <a:prstGeom prst="rect">
              <a:avLst/>
            </a:prstGeom>
            <a:grpFill/>
            <a:ln>
              <a:noFill/>
            </a:ln>
            <a:effectLst>
              <a:outerShdw blurRad="457200" sx="102000" sy="102000" algn="ctr" rotWithShape="0">
                <a:schemeClr val="tx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100151" y="4029148"/>
              <a:ext cx="3006358" cy="935369"/>
              <a:chOff x="928274" y="2723985"/>
              <a:chExt cx="3006358" cy="935369"/>
            </a:xfrm>
            <a:grpFill/>
          </p:grpSpPr>
          <p:sp>
            <p:nvSpPr>
              <p:cNvPr id="20" name="文本框 19"/>
              <p:cNvSpPr txBox="1"/>
              <p:nvPr/>
            </p:nvSpPr>
            <p:spPr>
              <a:xfrm>
                <a:off x="928274" y="2723985"/>
                <a:ext cx="15696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3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960767" y="3111832"/>
                <a:ext cx="2973865" cy="5475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please do not </a:t>
                </a:r>
                <a:r>
                  <a:rPr lang="en-US" altLang="zh-CN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copyFor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 the benefit of you, 1PPT Network and the original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î$ļíḋé"/>
          <p:cNvGrpSpPr/>
          <p:nvPr/>
        </p:nvGrpSpPr>
        <p:grpSpPr>
          <a:xfrm>
            <a:off x="4945606" y="2114293"/>
            <a:ext cx="2299205" cy="3612725"/>
            <a:chOff x="4916847" y="2141044"/>
            <a:chExt cx="2299205" cy="3612725"/>
          </a:xfrm>
        </p:grpSpPr>
        <p:grpSp>
          <p:nvGrpSpPr>
            <p:cNvPr id="73" name="íṡḻíde"/>
            <p:cNvGrpSpPr/>
            <p:nvPr/>
          </p:nvGrpSpPr>
          <p:grpSpPr>
            <a:xfrm>
              <a:off x="4916847" y="3238832"/>
              <a:ext cx="2299205" cy="2514937"/>
              <a:chOff x="4916847" y="3238832"/>
              <a:chExt cx="2299205" cy="2514937"/>
            </a:xfrm>
          </p:grpSpPr>
          <p:sp>
            <p:nvSpPr>
              <p:cNvPr id="85" name="íṣlïḍê"/>
              <p:cNvSpPr/>
              <p:nvPr/>
            </p:nvSpPr>
            <p:spPr bwMode="auto">
              <a:xfrm>
                <a:off x="5174117" y="5248500"/>
                <a:ext cx="1656030" cy="505269"/>
              </a:xfrm>
              <a:custGeom>
                <a:avLst/>
                <a:gdLst>
                  <a:gd name="T0" fmla="*/ 32 w 581"/>
                  <a:gd name="T1" fmla="*/ 13 h 178"/>
                  <a:gd name="T2" fmla="*/ 80 w 581"/>
                  <a:gd name="T3" fmla="*/ 61 h 178"/>
                  <a:gd name="T4" fmla="*/ 98 w 581"/>
                  <a:gd name="T5" fmla="*/ 55 h 178"/>
                  <a:gd name="T6" fmla="*/ 128 w 581"/>
                  <a:gd name="T7" fmla="*/ 80 h 178"/>
                  <a:gd name="T8" fmla="*/ 184 w 581"/>
                  <a:gd name="T9" fmla="*/ 45 h 178"/>
                  <a:gd name="T10" fmla="*/ 212 w 581"/>
                  <a:gd name="T11" fmla="*/ 51 h 178"/>
                  <a:gd name="T12" fmla="*/ 246 w 581"/>
                  <a:gd name="T13" fmla="*/ 31 h 178"/>
                  <a:gd name="T14" fmla="*/ 284 w 581"/>
                  <a:gd name="T15" fmla="*/ 69 h 178"/>
                  <a:gd name="T16" fmla="*/ 284 w 581"/>
                  <a:gd name="T17" fmla="*/ 74 h 178"/>
                  <a:gd name="T18" fmla="*/ 300 w 581"/>
                  <a:gd name="T19" fmla="*/ 69 h 178"/>
                  <a:gd name="T20" fmla="*/ 323 w 581"/>
                  <a:gd name="T21" fmla="*/ 80 h 178"/>
                  <a:gd name="T22" fmla="*/ 395 w 581"/>
                  <a:gd name="T23" fmla="*/ 36 h 178"/>
                  <a:gd name="T24" fmla="*/ 395 w 581"/>
                  <a:gd name="T25" fmla="*/ 37 h 178"/>
                  <a:gd name="T26" fmla="*/ 395 w 581"/>
                  <a:gd name="T27" fmla="*/ 34 h 178"/>
                  <a:gd name="T28" fmla="*/ 434 w 581"/>
                  <a:gd name="T29" fmla="*/ 0 h 178"/>
                  <a:gd name="T30" fmla="*/ 473 w 581"/>
                  <a:gd name="T31" fmla="*/ 31 h 178"/>
                  <a:gd name="T32" fmla="*/ 494 w 581"/>
                  <a:gd name="T33" fmla="*/ 25 h 178"/>
                  <a:gd name="T34" fmla="*/ 531 w 581"/>
                  <a:gd name="T35" fmla="*/ 63 h 178"/>
                  <a:gd name="T36" fmla="*/ 531 w 581"/>
                  <a:gd name="T37" fmla="*/ 64 h 178"/>
                  <a:gd name="T38" fmla="*/ 539 w 581"/>
                  <a:gd name="T39" fmla="*/ 63 h 178"/>
                  <a:gd name="T40" fmla="*/ 569 w 581"/>
                  <a:gd name="T41" fmla="*/ 90 h 178"/>
                  <a:gd name="T42" fmla="*/ 581 w 581"/>
                  <a:gd name="T43" fmla="*/ 90 h 178"/>
                  <a:gd name="T44" fmla="*/ 490 w 581"/>
                  <a:gd name="T45" fmla="*/ 144 h 178"/>
                  <a:gd name="T46" fmla="*/ 323 w 581"/>
                  <a:gd name="T47" fmla="*/ 178 h 178"/>
                  <a:gd name="T48" fmla="*/ 0 w 581"/>
                  <a:gd name="T49" fmla="*/ 26 h 178"/>
                  <a:gd name="T50" fmla="*/ 32 w 581"/>
                  <a:gd name="T51" fmla="*/ 1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81" h="178">
                    <a:moveTo>
                      <a:pt x="32" y="13"/>
                    </a:moveTo>
                    <a:cubicBezTo>
                      <a:pt x="56" y="13"/>
                      <a:pt x="77" y="34"/>
                      <a:pt x="80" y="61"/>
                    </a:cubicBezTo>
                    <a:cubicBezTo>
                      <a:pt x="85" y="57"/>
                      <a:pt x="91" y="55"/>
                      <a:pt x="98" y="55"/>
                    </a:cubicBezTo>
                    <a:cubicBezTo>
                      <a:pt x="113" y="55"/>
                      <a:pt x="125" y="66"/>
                      <a:pt x="128" y="80"/>
                    </a:cubicBezTo>
                    <a:cubicBezTo>
                      <a:pt x="138" y="59"/>
                      <a:pt x="159" y="45"/>
                      <a:pt x="184" y="45"/>
                    </a:cubicBezTo>
                    <a:cubicBezTo>
                      <a:pt x="194" y="45"/>
                      <a:pt x="204" y="47"/>
                      <a:pt x="212" y="51"/>
                    </a:cubicBezTo>
                    <a:cubicBezTo>
                      <a:pt x="218" y="39"/>
                      <a:pt x="231" y="31"/>
                      <a:pt x="246" y="31"/>
                    </a:cubicBezTo>
                    <a:cubicBezTo>
                      <a:pt x="267" y="31"/>
                      <a:pt x="284" y="48"/>
                      <a:pt x="284" y="69"/>
                    </a:cubicBezTo>
                    <a:cubicBezTo>
                      <a:pt x="284" y="70"/>
                      <a:pt x="284" y="72"/>
                      <a:pt x="284" y="74"/>
                    </a:cubicBezTo>
                    <a:cubicBezTo>
                      <a:pt x="288" y="71"/>
                      <a:pt x="294" y="69"/>
                      <a:pt x="300" y="69"/>
                    </a:cubicBezTo>
                    <a:cubicBezTo>
                      <a:pt x="310" y="69"/>
                      <a:pt x="318" y="73"/>
                      <a:pt x="323" y="80"/>
                    </a:cubicBezTo>
                    <a:cubicBezTo>
                      <a:pt x="335" y="55"/>
                      <a:pt x="363" y="36"/>
                      <a:pt x="395" y="36"/>
                    </a:cubicBezTo>
                    <a:cubicBezTo>
                      <a:pt x="395" y="36"/>
                      <a:pt x="395" y="37"/>
                      <a:pt x="395" y="37"/>
                    </a:cubicBezTo>
                    <a:cubicBezTo>
                      <a:pt x="395" y="36"/>
                      <a:pt x="395" y="35"/>
                      <a:pt x="395" y="34"/>
                    </a:cubicBezTo>
                    <a:cubicBezTo>
                      <a:pt x="395" y="15"/>
                      <a:pt x="413" y="0"/>
                      <a:pt x="434" y="0"/>
                    </a:cubicBezTo>
                    <a:cubicBezTo>
                      <a:pt x="455" y="0"/>
                      <a:pt x="471" y="14"/>
                      <a:pt x="473" y="31"/>
                    </a:cubicBezTo>
                    <a:cubicBezTo>
                      <a:pt x="479" y="27"/>
                      <a:pt x="486" y="25"/>
                      <a:pt x="494" y="25"/>
                    </a:cubicBezTo>
                    <a:cubicBezTo>
                      <a:pt x="514" y="25"/>
                      <a:pt x="531" y="42"/>
                      <a:pt x="531" y="63"/>
                    </a:cubicBezTo>
                    <a:cubicBezTo>
                      <a:pt x="531" y="63"/>
                      <a:pt x="531" y="63"/>
                      <a:pt x="531" y="64"/>
                    </a:cubicBezTo>
                    <a:cubicBezTo>
                      <a:pt x="533" y="63"/>
                      <a:pt x="536" y="63"/>
                      <a:pt x="539" y="63"/>
                    </a:cubicBezTo>
                    <a:cubicBezTo>
                      <a:pt x="556" y="63"/>
                      <a:pt x="569" y="75"/>
                      <a:pt x="569" y="90"/>
                    </a:cubicBezTo>
                    <a:cubicBezTo>
                      <a:pt x="569" y="91"/>
                      <a:pt x="581" y="89"/>
                      <a:pt x="581" y="90"/>
                    </a:cubicBezTo>
                    <a:cubicBezTo>
                      <a:pt x="570" y="103"/>
                      <a:pt x="539" y="123"/>
                      <a:pt x="490" y="144"/>
                    </a:cubicBezTo>
                    <a:cubicBezTo>
                      <a:pt x="439" y="166"/>
                      <a:pt x="383" y="178"/>
                      <a:pt x="323" y="178"/>
                    </a:cubicBezTo>
                    <a:cubicBezTo>
                      <a:pt x="193" y="178"/>
                      <a:pt x="77" y="119"/>
                      <a:pt x="0" y="26"/>
                    </a:cubicBezTo>
                    <a:cubicBezTo>
                      <a:pt x="9" y="18"/>
                      <a:pt x="20" y="13"/>
                      <a:pt x="32" y="1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86" name="îSḷîḑè"/>
              <p:cNvSpPr/>
              <p:nvPr/>
            </p:nvSpPr>
            <p:spPr bwMode="auto">
              <a:xfrm>
                <a:off x="4916847" y="3238832"/>
                <a:ext cx="2299205" cy="2289933"/>
              </a:xfrm>
              <a:custGeom>
                <a:avLst/>
                <a:gdLst>
                  <a:gd name="T0" fmla="*/ 795 w 806"/>
                  <a:gd name="T1" fmla="*/ 613 h 805"/>
                  <a:gd name="T2" fmla="*/ 782 w 806"/>
                  <a:gd name="T3" fmla="*/ 629 h 805"/>
                  <a:gd name="T4" fmla="*/ 782 w 806"/>
                  <a:gd name="T5" fmla="*/ 633 h 805"/>
                  <a:gd name="T6" fmla="*/ 782 w 806"/>
                  <a:gd name="T7" fmla="*/ 633 h 805"/>
                  <a:gd name="T8" fmla="*/ 781 w 806"/>
                  <a:gd name="T9" fmla="*/ 637 h 805"/>
                  <a:gd name="T10" fmla="*/ 770 w 806"/>
                  <a:gd name="T11" fmla="*/ 635 h 805"/>
                  <a:gd name="T12" fmla="*/ 731 w 806"/>
                  <a:gd name="T13" fmla="*/ 681 h 805"/>
                  <a:gd name="T14" fmla="*/ 734 w 806"/>
                  <a:gd name="T15" fmla="*/ 699 h 805"/>
                  <a:gd name="T16" fmla="*/ 727 w 806"/>
                  <a:gd name="T17" fmla="*/ 699 h 805"/>
                  <a:gd name="T18" fmla="*/ 720 w 806"/>
                  <a:gd name="T19" fmla="*/ 699 h 805"/>
                  <a:gd name="T20" fmla="*/ 673 w 806"/>
                  <a:gd name="T21" fmla="*/ 655 h 805"/>
                  <a:gd name="T22" fmla="*/ 652 w 806"/>
                  <a:gd name="T23" fmla="*/ 659 h 805"/>
                  <a:gd name="T24" fmla="*/ 613 w 806"/>
                  <a:gd name="T25" fmla="*/ 629 h 805"/>
                  <a:gd name="T26" fmla="*/ 586 w 806"/>
                  <a:gd name="T27" fmla="*/ 638 h 805"/>
                  <a:gd name="T28" fmla="*/ 442 w 806"/>
                  <a:gd name="T29" fmla="*/ 0 h 805"/>
                  <a:gd name="T30" fmla="*/ 413 w 806"/>
                  <a:gd name="T31" fmla="*/ 0 h 805"/>
                  <a:gd name="T32" fmla="*/ 409 w 806"/>
                  <a:gd name="T33" fmla="*/ 0 h 805"/>
                  <a:gd name="T34" fmla="*/ 380 w 806"/>
                  <a:gd name="T35" fmla="*/ 0 h 805"/>
                  <a:gd name="T36" fmla="*/ 253 w 806"/>
                  <a:gd name="T37" fmla="*/ 617 h 805"/>
                  <a:gd name="T38" fmla="*/ 207 w 806"/>
                  <a:gd name="T39" fmla="*/ 665 h 805"/>
                  <a:gd name="T40" fmla="*/ 208 w 806"/>
                  <a:gd name="T41" fmla="*/ 672 h 805"/>
                  <a:gd name="T42" fmla="*/ 165 w 806"/>
                  <a:gd name="T43" fmla="*/ 656 h 805"/>
                  <a:gd name="T44" fmla="*/ 117 w 806"/>
                  <a:gd name="T45" fmla="*/ 676 h 805"/>
                  <a:gd name="T46" fmla="*/ 83 w 806"/>
                  <a:gd name="T47" fmla="*/ 650 h 805"/>
                  <a:gd name="T48" fmla="*/ 93 w 806"/>
                  <a:gd name="T49" fmla="*/ 617 h 805"/>
                  <a:gd name="T50" fmla="*/ 47 w 806"/>
                  <a:gd name="T51" fmla="*/ 564 h 805"/>
                  <a:gd name="T52" fmla="*/ 35 w 806"/>
                  <a:gd name="T53" fmla="*/ 566 h 805"/>
                  <a:gd name="T54" fmla="*/ 8 w 806"/>
                  <a:gd name="T55" fmla="*/ 544 h 805"/>
                  <a:gd name="T56" fmla="*/ 0 w 806"/>
                  <a:gd name="T57" fmla="*/ 545 h 805"/>
                  <a:gd name="T58" fmla="*/ 90 w 806"/>
                  <a:gd name="T59" fmla="*/ 738 h 805"/>
                  <a:gd name="T60" fmla="*/ 122 w 806"/>
                  <a:gd name="T61" fmla="*/ 725 h 805"/>
                  <a:gd name="T62" fmla="*/ 170 w 806"/>
                  <a:gd name="T63" fmla="*/ 773 h 805"/>
                  <a:gd name="T64" fmla="*/ 188 w 806"/>
                  <a:gd name="T65" fmla="*/ 767 h 805"/>
                  <a:gd name="T66" fmla="*/ 218 w 806"/>
                  <a:gd name="T67" fmla="*/ 792 h 805"/>
                  <a:gd name="T68" fmla="*/ 274 w 806"/>
                  <a:gd name="T69" fmla="*/ 757 h 805"/>
                  <a:gd name="T70" fmla="*/ 302 w 806"/>
                  <a:gd name="T71" fmla="*/ 763 h 805"/>
                  <a:gd name="T72" fmla="*/ 336 w 806"/>
                  <a:gd name="T73" fmla="*/ 743 h 805"/>
                  <a:gd name="T74" fmla="*/ 374 w 806"/>
                  <a:gd name="T75" fmla="*/ 781 h 805"/>
                  <a:gd name="T76" fmla="*/ 374 w 806"/>
                  <a:gd name="T77" fmla="*/ 786 h 805"/>
                  <a:gd name="T78" fmla="*/ 390 w 806"/>
                  <a:gd name="T79" fmla="*/ 781 h 805"/>
                  <a:gd name="T80" fmla="*/ 413 w 806"/>
                  <a:gd name="T81" fmla="*/ 792 h 805"/>
                  <a:gd name="T82" fmla="*/ 485 w 806"/>
                  <a:gd name="T83" fmla="*/ 748 h 805"/>
                  <a:gd name="T84" fmla="*/ 485 w 806"/>
                  <a:gd name="T85" fmla="*/ 749 h 805"/>
                  <a:gd name="T86" fmla="*/ 485 w 806"/>
                  <a:gd name="T87" fmla="*/ 746 h 805"/>
                  <a:gd name="T88" fmla="*/ 524 w 806"/>
                  <a:gd name="T89" fmla="*/ 712 h 805"/>
                  <a:gd name="T90" fmla="*/ 563 w 806"/>
                  <a:gd name="T91" fmla="*/ 743 h 805"/>
                  <a:gd name="T92" fmla="*/ 584 w 806"/>
                  <a:gd name="T93" fmla="*/ 737 h 805"/>
                  <a:gd name="T94" fmla="*/ 621 w 806"/>
                  <a:gd name="T95" fmla="*/ 775 h 805"/>
                  <a:gd name="T96" fmla="*/ 621 w 806"/>
                  <a:gd name="T97" fmla="*/ 776 h 805"/>
                  <a:gd name="T98" fmla="*/ 629 w 806"/>
                  <a:gd name="T99" fmla="*/ 775 h 805"/>
                  <a:gd name="T100" fmla="*/ 659 w 806"/>
                  <a:gd name="T101" fmla="*/ 802 h 805"/>
                  <a:gd name="T102" fmla="*/ 659 w 806"/>
                  <a:gd name="T103" fmla="*/ 805 h 805"/>
                  <a:gd name="T104" fmla="*/ 671 w 806"/>
                  <a:gd name="T105" fmla="*/ 802 h 805"/>
                  <a:gd name="T106" fmla="*/ 806 w 806"/>
                  <a:gd name="T107" fmla="*/ 619 h 805"/>
                  <a:gd name="T108" fmla="*/ 795 w 806"/>
                  <a:gd name="T109" fmla="*/ 613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6" h="805">
                    <a:moveTo>
                      <a:pt x="795" y="613"/>
                    </a:moveTo>
                    <a:cubicBezTo>
                      <a:pt x="788" y="613"/>
                      <a:pt x="782" y="620"/>
                      <a:pt x="782" y="629"/>
                    </a:cubicBezTo>
                    <a:cubicBezTo>
                      <a:pt x="782" y="630"/>
                      <a:pt x="782" y="631"/>
                      <a:pt x="782" y="633"/>
                    </a:cubicBezTo>
                    <a:cubicBezTo>
                      <a:pt x="782" y="633"/>
                      <a:pt x="782" y="633"/>
                      <a:pt x="782" y="633"/>
                    </a:cubicBezTo>
                    <a:cubicBezTo>
                      <a:pt x="781" y="637"/>
                      <a:pt x="781" y="637"/>
                      <a:pt x="781" y="637"/>
                    </a:cubicBezTo>
                    <a:cubicBezTo>
                      <a:pt x="777" y="635"/>
                      <a:pt x="774" y="635"/>
                      <a:pt x="770" y="635"/>
                    </a:cubicBezTo>
                    <a:cubicBezTo>
                      <a:pt x="749" y="635"/>
                      <a:pt x="731" y="656"/>
                      <a:pt x="731" y="681"/>
                    </a:cubicBezTo>
                    <a:cubicBezTo>
                      <a:pt x="731" y="688"/>
                      <a:pt x="732" y="694"/>
                      <a:pt x="734" y="699"/>
                    </a:cubicBezTo>
                    <a:cubicBezTo>
                      <a:pt x="732" y="699"/>
                      <a:pt x="730" y="699"/>
                      <a:pt x="727" y="699"/>
                    </a:cubicBezTo>
                    <a:cubicBezTo>
                      <a:pt x="725" y="699"/>
                      <a:pt x="723" y="699"/>
                      <a:pt x="720" y="699"/>
                    </a:cubicBezTo>
                    <a:cubicBezTo>
                      <a:pt x="718" y="674"/>
                      <a:pt x="698" y="655"/>
                      <a:pt x="673" y="655"/>
                    </a:cubicBezTo>
                    <a:cubicBezTo>
                      <a:pt x="665" y="655"/>
                      <a:pt x="658" y="656"/>
                      <a:pt x="652" y="659"/>
                    </a:cubicBezTo>
                    <a:cubicBezTo>
                      <a:pt x="650" y="642"/>
                      <a:pt x="633" y="629"/>
                      <a:pt x="613" y="629"/>
                    </a:cubicBezTo>
                    <a:cubicBezTo>
                      <a:pt x="603" y="629"/>
                      <a:pt x="593" y="632"/>
                      <a:pt x="586" y="638"/>
                    </a:cubicBezTo>
                    <a:cubicBezTo>
                      <a:pt x="454" y="487"/>
                      <a:pt x="442" y="0"/>
                      <a:pt x="442" y="0"/>
                    </a:cubicBezTo>
                    <a:cubicBezTo>
                      <a:pt x="413" y="0"/>
                      <a:pt x="413" y="0"/>
                      <a:pt x="413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380" y="0"/>
                      <a:pt x="380" y="0"/>
                      <a:pt x="380" y="0"/>
                    </a:cubicBezTo>
                    <a:cubicBezTo>
                      <a:pt x="380" y="0"/>
                      <a:pt x="369" y="447"/>
                      <a:pt x="253" y="617"/>
                    </a:cubicBezTo>
                    <a:cubicBezTo>
                      <a:pt x="228" y="617"/>
                      <a:pt x="207" y="639"/>
                      <a:pt x="207" y="665"/>
                    </a:cubicBezTo>
                    <a:cubicBezTo>
                      <a:pt x="207" y="667"/>
                      <a:pt x="208" y="669"/>
                      <a:pt x="208" y="672"/>
                    </a:cubicBezTo>
                    <a:cubicBezTo>
                      <a:pt x="196" y="662"/>
                      <a:pt x="181" y="656"/>
                      <a:pt x="165" y="656"/>
                    </a:cubicBezTo>
                    <a:cubicBezTo>
                      <a:pt x="146" y="656"/>
                      <a:pt x="130" y="663"/>
                      <a:pt x="117" y="676"/>
                    </a:cubicBezTo>
                    <a:cubicBezTo>
                      <a:pt x="112" y="663"/>
                      <a:pt x="99" y="653"/>
                      <a:pt x="83" y="650"/>
                    </a:cubicBezTo>
                    <a:cubicBezTo>
                      <a:pt x="89" y="641"/>
                      <a:pt x="93" y="630"/>
                      <a:pt x="93" y="617"/>
                    </a:cubicBezTo>
                    <a:cubicBezTo>
                      <a:pt x="93" y="588"/>
                      <a:pt x="72" y="564"/>
                      <a:pt x="47" y="564"/>
                    </a:cubicBezTo>
                    <a:cubicBezTo>
                      <a:pt x="43" y="564"/>
                      <a:pt x="39" y="565"/>
                      <a:pt x="35" y="566"/>
                    </a:cubicBezTo>
                    <a:cubicBezTo>
                      <a:pt x="32" y="553"/>
                      <a:pt x="21" y="544"/>
                      <a:pt x="8" y="544"/>
                    </a:cubicBezTo>
                    <a:cubicBezTo>
                      <a:pt x="5" y="544"/>
                      <a:pt x="3" y="544"/>
                      <a:pt x="0" y="545"/>
                    </a:cubicBezTo>
                    <a:cubicBezTo>
                      <a:pt x="13" y="618"/>
                      <a:pt x="45" y="684"/>
                      <a:pt x="90" y="738"/>
                    </a:cubicBezTo>
                    <a:cubicBezTo>
                      <a:pt x="99" y="730"/>
                      <a:pt x="110" y="725"/>
                      <a:pt x="122" y="725"/>
                    </a:cubicBezTo>
                    <a:cubicBezTo>
                      <a:pt x="146" y="725"/>
                      <a:pt x="167" y="746"/>
                      <a:pt x="170" y="773"/>
                    </a:cubicBezTo>
                    <a:cubicBezTo>
                      <a:pt x="175" y="769"/>
                      <a:pt x="181" y="767"/>
                      <a:pt x="188" y="767"/>
                    </a:cubicBezTo>
                    <a:cubicBezTo>
                      <a:pt x="203" y="767"/>
                      <a:pt x="215" y="778"/>
                      <a:pt x="218" y="792"/>
                    </a:cubicBezTo>
                    <a:cubicBezTo>
                      <a:pt x="228" y="771"/>
                      <a:pt x="249" y="757"/>
                      <a:pt x="274" y="757"/>
                    </a:cubicBezTo>
                    <a:cubicBezTo>
                      <a:pt x="284" y="757"/>
                      <a:pt x="294" y="759"/>
                      <a:pt x="302" y="763"/>
                    </a:cubicBezTo>
                    <a:cubicBezTo>
                      <a:pt x="308" y="751"/>
                      <a:pt x="321" y="743"/>
                      <a:pt x="336" y="743"/>
                    </a:cubicBezTo>
                    <a:cubicBezTo>
                      <a:pt x="357" y="743"/>
                      <a:pt x="374" y="760"/>
                      <a:pt x="374" y="781"/>
                    </a:cubicBezTo>
                    <a:cubicBezTo>
                      <a:pt x="374" y="782"/>
                      <a:pt x="374" y="784"/>
                      <a:pt x="374" y="786"/>
                    </a:cubicBezTo>
                    <a:cubicBezTo>
                      <a:pt x="378" y="783"/>
                      <a:pt x="384" y="781"/>
                      <a:pt x="390" y="781"/>
                    </a:cubicBezTo>
                    <a:cubicBezTo>
                      <a:pt x="400" y="781"/>
                      <a:pt x="408" y="785"/>
                      <a:pt x="413" y="792"/>
                    </a:cubicBezTo>
                    <a:cubicBezTo>
                      <a:pt x="425" y="767"/>
                      <a:pt x="453" y="748"/>
                      <a:pt x="485" y="748"/>
                    </a:cubicBezTo>
                    <a:cubicBezTo>
                      <a:pt x="485" y="748"/>
                      <a:pt x="485" y="749"/>
                      <a:pt x="485" y="749"/>
                    </a:cubicBezTo>
                    <a:cubicBezTo>
                      <a:pt x="485" y="748"/>
                      <a:pt x="485" y="747"/>
                      <a:pt x="485" y="746"/>
                    </a:cubicBezTo>
                    <a:cubicBezTo>
                      <a:pt x="485" y="727"/>
                      <a:pt x="503" y="712"/>
                      <a:pt x="524" y="712"/>
                    </a:cubicBezTo>
                    <a:cubicBezTo>
                      <a:pt x="545" y="712"/>
                      <a:pt x="561" y="726"/>
                      <a:pt x="563" y="743"/>
                    </a:cubicBezTo>
                    <a:cubicBezTo>
                      <a:pt x="569" y="739"/>
                      <a:pt x="576" y="737"/>
                      <a:pt x="584" y="737"/>
                    </a:cubicBezTo>
                    <a:cubicBezTo>
                      <a:pt x="604" y="737"/>
                      <a:pt x="621" y="754"/>
                      <a:pt x="621" y="775"/>
                    </a:cubicBezTo>
                    <a:cubicBezTo>
                      <a:pt x="621" y="775"/>
                      <a:pt x="621" y="775"/>
                      <a:pt x="621" y="776"/>
                    </a:cubicBezTo>
                    <a:cubicBezTo>
                      <a:pt x="623" y="775"/>
                      <a:pt x="626" y="775"/>
                      <a:pt x="629" y="775"/>
                    </a:cubicBezTo>
                    <a:cubicBezTo>
                      <a:pt x="646" y="775"/>
                      <a:pt x="659" y="787"/>
                      <a:pt x="659" y="802"/>
                    </a:cubicBezTo>
                    <a:cubicBezTo>
                      <a:pt x="659" y="803"/>
                      <a:pt x="659" y="804"/>
                      <a:pt x="659" y="805"/>
                    </a:cubicBezTo>
                    <a:cubicBezTo>
                      <a:pt x="663" y="804"/>
                      <a:pt x="667" y="803"/>
                      <a:pt x="671" y="802"/>
                    </a:cubicBezTo>
                    <a:cubicBezTo>
                      <a:pt x="731" y="755"/>
                      <a:pt x="778" y="692"/>
                      <a:pt x="806" y="619"/>
                    </a:cubicBezTo>
                    <a:cubicBezTo>
                      <a:pt x="803" y="616"/>
                      <a:pt x="800" y="613"/>
                      <a:pt x="795" y="61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îşḻïḓê"/>
            <p:cNvGrpSpPr/>
            <p:nvPr/>
          </p:nvGrpSpPr>
          <p:grpSpPr>
            <a:xfrm>
              <a:off x="5660573" y="2141044"/>
              <a:ext cx="870858" cy="2195576"/>
              <a:chOff x="4178985" y="2597150"/>
              <a:chExt cx="801573" cy="2020900"/>
            </a:xfrm>
            <a:effectLst/>
          </p:grpSpPr>
          <p:sp>
            <p:nvSpPr>
              <p:cNvPr id="75" name="î$lidé"/>
              <p:cNvSpPr/>
              <p:nvPr/>
            </p:nvSpPr>
            <p:spPr bwMode="auto">
              <a:xfrm flipH="1">
                <a:off x="4380108" y="3983646"/>
                <a:ext cx="383148" cy="634404"/>
              </a:xfrm>
              <a:custGeom>
                <a:avLst/>
                <a:gdLst>
                  <a:gd name="T0" fmla="*/ 7566 w 397"/>
                  <a:gd name="T1" fmla="*/ 1009717 h 659"/>
                  <a:gd name="T2" fmla="*/ 0 w 397"/>
                  <a:gd name="T3" fmla="*/ 1009717 h 659"/>
                  <a:gd name="T4" fmla="*/ 0 w 397"/>
                  <a:gd name="T5" fmla="*/ 1009717 h 659"/>
                  <a:gd name="T6" fmla="*/ 11348 w 397"/>
                  <a:gd name="T7" fmla="*/ 1021020 h 659"/>
                  <a:gd name="T8" fmla="*/ 15131 w 397"/>
                  <a:gd name="T9" fmla="*/ 1062464 h 659"/>
                  <a:gd name="T10" fmla="*/ 18914 w 397"/>
                  <a:gd name="T11" fmla="*/ 1069999 h 659"/>
                  <a:gd name="T12" fmla="*/ 181575 w 397"/>
                  <a:gd name="T13" fmla="*/ 1574858 h 659"/>
                  <a:gd name="T14" fmla="*/ 348019 w 397"/>
                  <a:gd name="T15" fmla="*/ 1092605 h 659"/>
                  <a:gd name="T16" fmla="*/ 650644 w 397"/>
                  <a:gd name="T17" fmla="*/ 1661513 h 659"/>
                  <a:gd name="T18" fmla="*/ 548508 w 397"/>
                  <a:gd name="T19" fmla="*/ 2124928 h 659"/>
                  <a:gd name="T20" fmla="*/ 760345 w 397"/>
                  <a:gd name="T21" fmla="*/ 2482850 h 659"/>
                  <a:gd name="T22" fmla="*/ 650644 w 397"/>
                  <a:gd name="T23" fmla="*/ 2275632 h 659"/>
                  <a:gd name="T24" fmla="*/ 688472 w 397"/>
                  <a:gd name="T25" fmla="*/ 1989294 h 659"/>
                  <a:gd name="T26" fmla="*/ 866264 w 397"/>
                  <a:gd name="T27" fmla="*/ 1740632 h 659"/>
                  <a:gd name="T28" fmla="*/ 1028925 w 397"/>
                  <a:gd name="T29" fmla="*/ 1454295 h 659"/>
                  <a:gd name="T30" fmla="*/ 1059187 w 397"/>
                  <a:gd name="T31" fmla="*/ 1363872 h 659"/>
                  <a:gd name="T32" fmla="*/ 1161323 w 397"/>
                  <a:gd name="T33" fmla="*/ 1823520 h 659"/>
                  <a:gd name="T34" fmla="*/ 1229414 w 397"/>
                  <a:gd name="T35" fmla="*/ 1529647 h 659"/>
                  <a:gd name="T36" fmla="*/ 1399640 w 397"/>
                  <a:gd name="T37" fmla="*/ 745985 h 659"/>
                  <a:gd name="T38" fmla="*/ 714951 w 397"/>
                  <a:gd name="T39" fmla="*/ 0 h 659"/>
                  <a:gd name="T40" fmla="*/ 11348 w 397"/>
                  <a:gd name="T41" fmla="*/ 956971 h 659"/>
                  <a:gd name="T42" fmla="*/ 7566 w 397"/>
                  <a:gd name="T43" fmla="*/ 1009717 h 65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îsḷîḓe"/>
              <p:cNvSpPr/>
              <p:nvPr/>
            </p:nvSpPr>
            <p:spPr bwMode="auto">
              <a:xfrm flipH="1">
                <a:off x="4413792" y="3978274"/>
                <a:ext cx="312270" cy="399544"/>
              </a:xfrm>
              <a:custGeom>
                <a:avLst/>
                <a:gdLst>
                  <a:gd name="T0" fmla="*/ 581760 w 324"/>
                  <a:gd name="T1" fmla="*/ 0 h 415"/>
                  <a:gd name="T2" fmla="*/ 1148410 w 324"/>
                  <a:gd name="T3" fmla="*/ 648083 h 415"/>
                  <a:gd name="T4" fmla="*/ 1152187 w 324"/>
                  <a:gd name="T5" fmla="*/ 655619 h 415"/>
                  <a:gd name="T6" fmla="*/ 1152187 w 324"/>
                  <a:gd name="T7" fmla="*/ 663154 h 415"/>
                  <a:gd name="T8" fmla="*/ 1042635 w 324"/>
                  <a:gd name="T9" fmla="*/ 1273558 h 415"/>
                  <a:gd name="T10" fmla="*/ 963304 w 324"/>
                  <a:gd name="T11" fmla="*/ 983428 h 415"/>
                  <a:gd name="T12" fmla="*/ 868863 w 324"/>
                  <a:gd name="T13" fmla="*/ 1137913 h 415"/>
                  <a:gd name="T14" fmla="*/ 642203 w 324"/>
                  <a:gd name="T15" fmla="*/ 1552384 h 415"/>
                  <a:gd name="T16" fmla="*/ 630870 w 324"/>
                  <a:gd name="T17" fmla="*/ 1563688 h 415"/>
                  <a:gd name="T18" fmla="*/ 630870 w 324"/>
                  <a:gd name="T19" fmla="*/ 1541080 h 415"/>
                  <a:gd name="T20" fmla="*/ 245548 w 324"/>
                  <a:gd name="T21" fmla="*/ 859086 h 415"/>
                  <a:gd name="T22" fmla="*/ 196439 w 324"/>
                  <a:gd name="T23" fmla="*/ 862854 h 415"/>
                  <a:gd name="T24" fmla="*/ 7555 w 324"/>
                  <a:gd name="T25" fmla="*/ 964588 h 415"/>
                  <a:gd name="T26" fmla="*/ 3778 w 324"/>
                  <a:gd name="T27" fmla="*/ 945749 h 415"/>
                  <a:gd name="T28" fmla="*/ 3778 w 324"/>
                  <a:gd name="T29" fmla="*/ 938213 h 415"/>
                  <a:gd name="T30" fmla="*/ 0 w 324"/>
                  <a:gd name="T31" fmla="*/ 900534 h 415"/>
                  <a:gd name="T32" fmla="*/ 0 w 324"/>
                  <a:gd name="T33" fmla="*/ 889230 h 415"/>
                  <a:gd name="T34" fmla="*/ 0 w 324"/>
                  <a:gd name="T35" fmla="*/ 840247 h 415"/>
                  <a:gd name="T36" fmla="*/ 581760 w 324"/>
                  <a:gd name="T37" fmla="*/ 0 h 4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chemeClr val="accent1">
                  <a:alpha val="44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íṥliḍé"/>
              <p:cNvSpPr/>
              <p:nvPr/>
            </p:nvSpPr>
            <p:spPr bwMode="auto">
              <a:xfrm flipH="1">
                <a:off x="4464149" y="3992708"/>
                <a:ext cx="204536" cy="288808"/>
              </a:xfrm>
              <a:custGeom>
                <a:avLst/>
                <a:gdLst>
                  <a:gd name="T0" fmla="*/ 162607 w 212"/>
                  <a:gd name="T1" fmla="*/ 535009 h 300"/>
                  <a:gd name="T2" fmla="*/ 128573 w 212"/>
                  <a:gd name="T3" fmla="*/ 535009 h 300"/>
                  <a:gd name="T4" fmla="*/ 3782 w 212"/>
                  <a:gd name="T5" fmla="*/ 599059 h 300"/>
                  <a:gd name="T6" fmla="*/ 3782 w 212"/>
                  <a:gd name="T7" fmla="*/ 587756 h 300"/>
                  <a:gd name="T8" fmla="*/ 3782 w 212"/>
                  <a:gd name="T9" fmla="*/ 583988 h 300"/>
                  <a:gd name="T10" fmla="*/ 0 w 212"/>
                  <a:gd name="T11" fmla="*/ 557615 h 300"/>
                  <a:gd name="T12" fmla="*/ 0 w 212"/>
                  <a:gd name="T13" fmla="*/ 550079 h 300"/>
                  <a:gd name="T14" fmla="*/ 0 w 212"/>
                  <a:gd name="T15" fmla="*/ 523706 h 300"/>
                  <a:gd name="T16" fmla="*/ 381936 w 212"/>
                  <a:gd name="T17" fmla="*/ 0 h 300"/>
                  <a:gd name="T18" fmla="*/ 752528 w 212"/>
                  <a:gd name="T19" fmla="*/ 403140 h 300"/>
                  <a:gd name="T20" fmla="*/ 756309 w 212"/>
                  <a:gd name="T21" fmla="*/ 406908 h 300"/>
                  <a:gd name="T22" fmla="*/ 756309 w 212"/>
                  <a:gd name="T23" fmla="*/ 410676 h 300"/>
                  <a:gd name="T24" fmla="*/ 684460 w 212"/>
                  <a:gd name="T25" fmla="*/ 791210 h 300"/>
                  <a:gd name="T26" fmla="*/ 631518 w 212"/>
                  <a:gd name="T27" fmla="*/ 610362 h 300"/>
                  <a:gd name="T28" fmla="*/ 567232 w 212"/>
                  <a:gd name="T29" fmla="*/ 704554 h 300"/>
                  <a:gd name="T30" fmla="*/ 457567 w 212"/>
                  <a:gd name="T31" fmla="*/ 1130300 h 300"/>
                  <a:gd name="T32" fmla="*/ 162607 w 212"/>
                  <a:gd name="T33" fmla="*/ 535009 h 3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i$ļiďé"/>
              <p:cNvSpPr/>
              <p:nvPr/>
            </p:nvSpPr>
            <p:spPr bwMode="auto">
              <a:xfrm flipH="1">
                <a:off x="4178985" y="3511722"/>
                <a:ext cx="371113" cy="593708"/>
              </a:xfrm>
              <a:custGeom>
                <a:avLst/>
                <a:gdLst>
                  <a:gd name="T0" fmla="*/ 587375 w 312"/>
                  <a:gd name="T1" fmla="*/ 0 h 495"/>
                  <a:gd name="T2" fmla="*/ 1174750 w 312"/>
                  <a:gd name="T3" fmla="*/ 597631 h 495"/>
                  <a:gd name="T4" fmla="*/ 1174750 w 312"/>
                  <a:gd name="T5" fmla="*/ 612666 h 495"/>
                  <a:gd name="T6" fmla="*/ 1174750 w 312"/>
                  <a:gd name="T7" fmla="*/ 612666 h 495"/>
                  <a:gd name="T8" fmla="*/ 798228 w 312"/>
                  <a:gd name="T9" fmla="*/ 1804170 h 495"/>
                  <a:gd name="T10" fmla="*/ 779401 w 312"/>
                  <a:gd name="T11" fmla="*/ 1826722 h 495"/>
                  <a:gd name="T12" fmla="*/ 779401 w 312"/>
                  <a:gd name="T13" fmla="*/ 1826722 h 495"/>
                  <a:gd name="T14" fmla="*/ 779401 w 312"/>
                  <a:gd name="T15" fmla="*/ 1826722 h 495"/>
                  <a:gd name="T16" fmla="*/ 692801 w 312"/>
                  <a:gd name="T17" fmla="*/ 1860550 h 495"/>
                  <a:gd name="T18" fmla="*/ 579845 w 312"/>
                  <a:gd name="T19" fmla="*/ 1762824 h 495"/>
                  <a:gd name="T20" fmla="*/ 587375 w 312"/>
                  <a:gd name="T21" fmla="*/ 1740272 h 495"/>
                  <a:gd name="T22" fmla="*/ 587375 w 312"/>
                  <a:gd name="T23" fmla="*/ 1740272 h 495"/>
                  <a:gd name="T24" fmla="*/ 621262 w 312"/>
                  <a:gd name="T25" fmla="*/ 1559855 h 495"/>
                  <a:gd name="T26" fmla="*/ 459357 w 312"/>
                  <a:gd name="T27" fmla="*/ 1168952 h 495"/>
                  <a:gd name="T28" fmla="*/ 459357 w 312"/>
                  <a:gd name="T29" fmla="*/ 1165193 h 495"/>
                  <a:gd name="T30" fmla="*/ 158139 w 312"/>
                  <a:gd name="T31" fmla="*/ 992293 h 495"/>
                  <a:gd name="T32" fmla="*/ 0 w 312"/>
                  <a:gd name="T33" fmla="*/ 590114 h 495"/>
                  <a:gd name="T34" fmla="*/ 587375 w 312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000 w 10000"/>
                  <a:gd name="connsiteY10" fmla="*/ 9354 h 10000"/>
                  <a:gd name="connsiteX11" fmla="*/ 5288 w 10000"/>
                  <a:gd name="connsiteY11" fmla="*/ 8384 h 10000"/>
                  <a:gd name="connsiteX12" fmla="*/ 3910 w 10000"/>
                  <a:gd name="connsiteY12" fmla="*/ 6283 h 10000"/>
                  <a:gd name="connsiteX13" fmla="*/ 3910 w 10000"/>
                  <a:gd name="connsiteY13" fmla="*/ 6263 h 10000"/>
                  <a:gd name="connsiteX14" fmla="*/ 1346 w 10000"/>
                  <a:gd name="connsiteY14" fmla="*/ 5333 h 10000"/>
                  <a:gd name="connsiteX15" fmla="*/ 0 w 10000"/>
                  <a:gd name="connsiteY15" fmla="*/ 3172 h 10000"/>
                  <a:gd name="connsiteX16" fmla="*/ 5000 w 10000"/>
                  <a:gd name="connsiteY16" fmla="*/ 0 h 10000"/>
                  <a:gd name="connsiteX0-1" fmla="*/ 5000 w 10000"/>
                  <a:gd name="connsiteY0-2" fmla="*/ 0 h 10000"/>
                  <a:gd name="connsiteX1-3" fmla="*/ 10000 w 10000"/>
                  <a:gd name="connsiteY1-4" fmla="*/ 3212 h 10000"/>
                  <a:gd name="connsiteX2-5" fmla="*/ 10000 w 10000"/>
                  <a:gd name="connsiteY2-6" fmla="*/ 3293 h 10000"/>
                  <a:gd name="connsiteX3-7" fmla="*/ 10000 w 10000"/>
                  <a:gd name="connsiteY3-8" fmla="*/ 3293 h 10000"/>
                  <a:gd name="connsiteX4-9" fmla="*/ 6795 w 10000"/>
                  <a:gd name="connsiteY4-10" fmla="*/ 9697 h 10000"/>
                  <a:gd name="connsiteX5-11" fmla="*/ 6635 w 10000"/>
                  <a:gd name="connsiteY5-12" fmla="*/ 9818 h 10000"/>
                  <a:gd name="connsiteX6-13" fmla="*/ 6635 w 10000"/>
                  <a:gd name="connsiteY6-14" fmla="*/ 9818 h 10000"/>
                  <a:gd name="connsiteX7-15" fmla="*/ 6635 w 10000"/>
                  <a:gd name="connsiteY7-16" fmla="*/ 9818 h 10000"/>
                  <a:gd name="connsiteX8-17" fmla="*/ 5897 w 10000"/>
                  <a:gd name="connsiteY8-18" fmla="*/ 10000 h 10000"/>
                  <a:gd name="connsiteX9-19" fmla="*/ 4936 w 10000"/>
                  <a:gd name="connsiteY9-20" fmla="*/ 9475 h 10000"/>
                  <a:gd name="connsiteX10-21" fmla="*/ 5288 w 10000"/>
                  <a:gd name="connsiteY10-22" fmla="*/ 8384 h 10000"/>
                  <a:gd name="connsiteX11-23" fmla="*/ 3910 w 10000"/>
                  <a:gd name="connsiteY11-24" fmla="*/ 6283 h 10000"/>
                  <a:gd name="connsiteX12-25" fmla="*/ 3910 w 10000"/>
                  <a:gd name="connsiteY12-26" fmla="*/ 6263 h 10000"/>
                  <a:gd name="connsiteX13-27" fmla="*/ 1346 w 10000"/>
                  <a:gd name="connsiteY13-28" fmla="*/ 5333 h 10000"/>
                  <a:gd name="connsiteX14-29" fmla="*/ 0 w 10000"/>
                  <a:gd name="connsiteY14-30" fmla="*/ 3172 h 10000"/>
                  <a:gd name="connsiteX15-31" fmla="*/ 5000 w 10000"/>
                  <a:gd name="connsiteY15-32" fmla="*/ 0 h 10000"/>
                  <a:gd name="connsiteX0-33" fmla="*/ 5000 w 10000"/>
                  <a:gd name="connsiteY0-34" fmla="*/ 0 h 10086"/>
                  <a:gd name="connsiteX1-35" fmla="*/ 10000 w 10000"/>
                  <a:gd name="connsiteY1-36" fmla="*/ 3212 h 10086"/>
                  <a:gd name="connsiteX2-37" fmla="*/ 10000 w 10000"/>
                  <a:gd name="connsiteY2-38" fmla="*/ 3293 h 10086"/>
                  <a:gd name="connsiteX3-39" fmla="*/ 10000 w 10000"/>
                  <a:gd name="connsiteY3-40" fmla="*/ 3293 h 10086"/>
                  <a:gd name="connsiteX4-41" fmla="*/ 6795 w 10000"/>
                  <a:gd name="connsiteY4-42" fmla="*/ 9697 h 10086"/>
                  <a:gd name="connsiteX5-43" fmla="*/ 6635 w 10000"/>
                  <a:gd name="connsiteY5-44" fmla="*/ 9818 h 10086"/>
                  <a:gd name="connsiteX6-45" fmla="*/ 6635 w 10000"/>
                  <a:gd name="connsiteY6-46" fmla="*/ 9818 h 10086"/>
                  <a:gd name="connsiteX7-47" fmla="*/ 6635 w 10000"/>
                  <a:gd name="connsiteY7-48" fmla="*/ 9818 h 10086"/>
                  <a:gd name="connsiteX8-49" fmla="*/ 5897 w 10000"/>
                  <a:gd name="connsiteY8-50" fmla="*/ 10000 h 10086"/>
                  <a:gd name="connsiteX9-51" fmla="*/ 5288 w 10000"/>
                  <a:gd name="connsiteY9-52" fmla="*/ 8384 h 10086"/>
                  <a:gd name="connsiteX10-53" fmla="*/ 3910 w 10000"/>
                  <a:gd name="connsiteY10-54" fmla="*/ 6283 h 10086"/>
                  <a:gd name="connsiteX11-55" fmla="*/ 3910 w 10000"/>
                  <a:gd name="connsiteY11-56" fmla="*/ 6263 h 10086"/>
                  <a:gd name="connsiteX12-57" fmla="*/ 1346 w 10000"/>
                  <a:gd name="connsiteY12-58" fmla="*/ 5333 h 10086"/>
                  <a:gd name="connsiteX13-59" fmla="*/ 0 w 10000"/>
                  <a:gd name="connsiteY13-60" fmla="*/ 3172 h 10086"/>
                  <a:gd name="connsiteX14-61" fmla="*/ 5000 w 10000"/>
                  <a:gd name="connsiteY14-62" fmla="*/ 0 h 100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0000" h="10086">
                    <a:moveTo>
                      <a:pt x="5000" y="0"/>
                    </a:moveTo>
                    <a:cubicBezTo>
                      <a:pt x="7756" y="0"/>
                      <a:pt x="10000" y="1455"/>
                      <a:pt x="10000" y="3212"/>
                    </a:cubicBezTo>
                    <a:lnTo>
                      <a:pt x="10000" y="3293"/>
                    </a:lnTo>
                    <a:lnTo>
                      <a:pt x="10000" y="3293"/>
                    </a:lnTo>
                    <a:cubicBezTo>
                      <a:pt x="10000" y="5717"/>
                      <a:pt x="8814" y="7859"/>
                      <a:pt x="6795" y="9697"/>
                    </a:cubicBezTo>
                    <a:cubicBezTo>
                      <a:pt x="6731" y="9737"/>
                      <a:pt x="6699" y="9778"/>
                      <a:pt x="6635" y="9818"/>
                    </a:cubicBezTo>
                    <a:lnTo>
                      <a:pt x="6635" y="9818"/>
                    </a:lnTo>
                    <a:lnTo>
                      <a:pt x="6635" y="9818"/>
                    </a:lnTo>
                    <a:cubicBezTo>
                      <a:pt x="6442" y="9919"/>
                      <a:pt x="6121" y="10239"/>
                      <a:pt x="5897" y="10000"/>
                    </a:cubicBezTo>
                    <a:cubicBezTo>
                      <a:pt x="5673" y="9761"/>
                      <a:pt x="5619" y="9003"/>
                      <a:pt x="5288" y="8384"/>
                    </a:cubicBezTo>
                    <a:cubicBezTo>
                      <a:pt x="5064" y="7556"/>
                      <a:pt x="4744" y="6848"/>
                      <a:pt x="3910" y="6283"/>
                    </a:cubicBezTo>
                    <a:lnTo>
                      <a:pt x="3910" y="6263"/>
                    </a:lnTo>
                    <a:cubicBezTo>
                      <a:pt x="3237" y="5818"/>
                      <a:pt x="2340" y="5475"/>
                      <a:pt x="1346" y="5333"/>
                    </a:cubicBezTo>
                    <a:cubicBezTo>
                      <a:pt x="513" y="4768"/>
                      <a:pt x="0" y="4000"/>
                      <a:pt x="0" y="3172"/>
                    </a:cubicBezTo>
                    <a:cubicBezTo>
                      <a:pt x="0" y="1414"/>
                      <a:pt x="2244" y="0"/>
                      <a:pt x="50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73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iṣľíḑé"/>
              <p:cNvSpPr/>
              <p:nvPr/>
            </p:nvSpPr>
            <p:spPr bwMode="auto">
              <a:xfrm>
                <a:off x="4609445" y="3511722"/>
                <a:ext cx="371113" cy="593708"/>
              </a:xfrm>
              <a:custGeom>
                <a:avLst/>
                <a:gdLst>
                  <a:gd name="T0" fmla="*/ 587375 w 312"/>
                  <a:gd name="T1" fmla="*/ 0 h 495"/>
                  <a:gd name="T2" fmla="*/ 1174750 w 312"/>
                  <a:gd name="T3" fmla="*/ 597631 h 495"/>
                  <a:gd name="T4" fmla="*/ 1174750 w 312"/>
                  <a:gd name="T5" fmla="*/ 612666 h 495"/>
                  <a:gd name="T6" fmla="*/ 1174750 w 312"/>
                  <a:gd name="T7" fmla="*/ 612666 h 495"/>
                  <a:gd name="T8" fmla="*/ 798228 w 312"/>
                  <a:gd name="T9" fmla="*/ 1804170 h 495"/>
                  <a:gd name="T10" fmla="*/ 779401 w 312"/>
                  <a:gd name="T11" fmla="*/ 1826722 h 495"/>
                  <a:gd name="T12" fmla="*/ 779401 w 312"/>
                  <a:gd name="T13" fmla="*/ 1826722 h 495"/>
                  <a:gd name="T14" fmla="*/ 779401 w 312"/>
                  <a:gd name="T15" fmla="*/ 1826722 h 495"/>
                  <a:gd name="T16" fmla="*/ 692801 w 312"/>
                  <a:gd name="T17" fmla="*/ 1860550 h 495"/>
                  <a:gd name="T18" fmla="*/ 579845 w 312"/>
                  <a:gd name="T19" fmla="*/ 1762824 h 495"/>
                  <a:gd name="T20" fmla="*/ 587375 w 312"/>
                  <a:gd name="T21" fmla="*/ 1740272 h 495"/>
                  <a:gd name="T22" fmla="*/ 587375 w 312"/>
                  <a:gd name="T23" fmla="*/ 1740272 h 495"/>
                  <a:gd name="T24" fmla="*/ 621262 w 312"/>
                  <a:gd name="T25" fmla="*/ 1559855 h 495"/>
                  <a:gd name="T26" fmla="*/ 459357 w 312"/>
                  <a:gd name="T27" fmla="*/ 1168952 h 495"/>
                  <a:gd name="T28" fmla="*/ 459357 w 312"/>
                  <a:gd name="T29" fmla="*/ 1165193 h 495"/>
                  <a:gd name="T30" fmla="*/ 158139 w 312"/>
                  <a:gd name="T31" fmla="*/ 992293 h 495"/>
                  <a:gd name="T32" fmla="*/ 0 w 312"/>
                  <a:gd name="T33" fmla="*/ 590114 h 495"/>
                  <a:gd name="T34" fmla="*/ 587375 w 312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000 w 10000"/>
                  <a:gd name="connsiteY10" fmla="*/ 9354 h 10000"/>
                  <a:gd name="connsiteX11" fmla="*/ 5288 w 10000"/>
                  <a:gd name="connsiteY11" fmla="*/ 8384 h 10000"/>
                  <a:gd name="connsiteX12" fmla="*/ 3910 w 10000"/>
                  <a:gd name="connsiteY12" fmla="*/ 6283 h 10000"/>
                  <a:gd name="connsiteX13" fmla="*/ 3910 w 10000"/>
                  <a:gd name="connsiteY13" fmla="*/ 6263 h 10000"/>
                  <a:gd name="connsiteX14" fmla="*/ 1346 w 10000"/>
                  <a:gd name="connsiteY14" fmla="*/ 5333 h 10000"/>
                  <a:gd name="connsiteX15" fmla="*/ 0 w 10000"/>
                  <a:gd name="connsiteY15" fmla="*/ 3172 h 10000"/>
                  <a:gd name="connsiteX16" fmla="*/ 5000 w 10000"/>
                  <a:gd name="connsiteY16" fmla="*/ 0 h 10000"/>
                  <a:gd name="connsiteX0-1" fmla="*/ 5000 w 10000"/>
                  <a:gd name="connsiteY0-2" fmla="*/ 0 h 10000"/>
                  <a:gd name="connsiteX1-3" fmla="*/ 10000 w 10000"/>
                  <a:gd name="connsiteY1-4" fmla="*/ 3212 h 10000"/>
                  <a:gd name="connsiteX2-5" fmla="*/ 10000 w 10000"/>
                  <a:gd name="connsiteY2-6" fmla="*/ 3293 h 10000"/>
                  <a:gd name="connsiteX3-7" fmla="*/ 10000 w 10000"/>
                  <a:gd name="connsiteY3-8" fmla="*/ 3293 h 10000"/>
                  <a:gd name="connsiteX4-9" fmla="*/ 6795 w 10000"/>
                  <a:gd name="connsiteY4-10" fmla="*/ 9697 h 10000"/>
                  <a:gd name="connsiteX5-11" fmla="*/ 6635 w 10000"/>
                  <a:gd name="connsiteY5-12" fmla="*/ 9818 h 10000"/>
                  <a:gd name="connsiteX6-13" fmla="*/ 6635 w 10000"/>
                  <a:gd name="connsiteY6-14" fmla="*/ 9818 h 10000"/>
                  <a:gd name="connsiteX7-15" fmla="*/ 6635 w 10000"/>
                  <a:gd name="connsiteY7-16" fmla="*/ 9818 h 10000"/>
                  <a:gd name="connsiteX8-17" fmla="*/ 5897 w 10000"/>
                  <a:gd name="connsiteY8-18" fmla="*/ 10000 h 10000"/>
                  <a:gd name="connsiteX9-19" fmla="*/ 4936 w 10000"/>
                  <a:gd name="connsiteY9-20" fmla="*/ 9475 h 10000"/>
                  <a:gd name="connsiteX10-21" fmla="*/ 5288 w 10000"/>
                  <a:gd name="connsiteY10-22" fmla="*/ 8384 h 10000"/>
                  <a:gd name="connsiteX11-23" fmla="*/ 3910 w 10000"/>
                  <a:gd name="connsiteY11-24" fmla="*/ 6283 h 10000"/>
                  <a:gd name="connsiteX12-25" fmla="*/ 3910 w 10000"/>
                  <a:gd name="connsiteY12-26" fmla="*/ 6263 h 10000"/>
                  <a:gd name="connsiteX13-27" fmla="*/ 1346 w 10000"/>
                  <a:gd name="connsiteY13-28" fmla="*/ 5333 h 10000"/>
                  <a:gd name="connsiteX14-29" fmla="*/ 0 w 10000"/>
                  <a:gd name="connsiteY14-30" fmla="*/ 3172 h 10000"/>
                  <a:gd name="connsiteX15-31" fmla="*/ 5000 w 10000"/>
                  <a:gd name="connsiteY15-32" fmla="*/ 0 h 10000"/>
                  <a:gd name="connsiteX0-33" fmla="*/ 5000 w 10000"/>
                  <a:gd name="connsiteY0-34" fmla="*/ 0 h 10086"/>
                  <a:gd name="connsiteX1-35" fmla="*/ 10000 w 10000"/>
                  <a:gd name="connsiteY1-36" fmla="*/ 3212 h 10086"/>
                  <a:gd name="connsiteX2-37" fmla="*/ 10000 w 10000"/>
                  <a:gd name="connsiteY2-38" fmla="*/ 3293 h 10086"/>
                  <a:gd name="connsiteX3-39" fmla="*/ 10000 w 10000"/>
                  <a:gd name="connsiteY3-40" fmla="*/ 3293 h 10086"/>
                  <a:gd name="connsiteX4-41" fmla="*/ 6795 w 10000"/>
                  <a:gd name="connsiteY4-42" fmla="*/ 9697 h 10086"/>
                  <a:gd name="connsiteX5-43" fmla="*/ 6635 w 10000"/>
                  <a:gd name="connsiteY5-44" fmla="*/ 9818 h 10086"/>
                  <a:gd name="connsiteX6-45" fmla="*/ 6635 w 10000"/>
                  <a:gd name="connsiteY6-46" fmla="*/ 9818 h 10086"/>
                  <a:gd name="connsiteX7-47" fmla="*/ 6635 w 10000"/>
                  <a:gd name="connsiteY7-48" fmla="*/ 9818 h 10086"/>
                  <a:gd name="connsiteX8-49" fmla="*/ 5897 w 10000"/>
                  <a:gd name="connsiteY8-50" fmla="*/ 10000 h 10086"/>
                  <a:gd name="connsiteX9-51" fmla="*/ 5288 w 10000"/>
                  <a:gd name="connsiteY9-52" fmla="*/ 8384 h 10086"/>
                  <a:gd name="connsiteX10-53" fmla="*/ 3910 w 10000"/>
                  <a:gd name="connsiteY10-54" fmla="*/ 6283 h 10086"/>
                  <a:gd name="connsiteX11-55" fmla="*/ 3910 w 10000"/>
                  <a:gd name="connsiteY11-56" fmla="*/ 6263 h 10086"/>
                  <a:gd name="connsiteX12-57" fmla="*/ 1346 w 10000"/>
                  <a:gd name="connsiteY12-58" fmla="*/ 5333 h 10086"/>
                  <a:gd name="connsiteX13-59" fmla="*/ 0 w 10000"/>
                  <a:gd name="connsiteY13-60" fmla="*/ 3172 h 10086"/>
                  <a:gd name="connsiteX14-61" fmla="*/ 5000 w 10000"/>
                  <a:gd name="connsiteY14-62" fmla="*/ 0 h 100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0000" h="10086">
                    <a:moveTo>
                      <a:pt x="5000" y="0"/>
                    </a:moveTo>
                    <a:cubicBezTo>
                      <a:pt x="7756" y="0"/>
                      <a:pt x="10000" y="1455"/>
                      <a:pt x="10000" y="3212"/>
                    </a:cubicBezTo>
                    <a:lnTo>
                      <a:pt x="10000" y="3293"/>
                    </a:lnTo>
                    <a:lnTo>
                      <a:pt x="10000" y="3293"/>
                    </a:lnTo>
                    <a:cubicBezTo>
                      <a:pt x="10000" y="5717"/>
                      <a:pt x="8814" y="7859"/>
                      <a:pt x="6795" y="9697"/>
                    </a:cubicBezTo>
                    <a:cubicBezTo>
                      <a:pt x="6731" y="9737"/>
                      <a:pt x="6699" y="9778"/>
                      <a:pt x="6635" y="9818"/>
                    </a:cubicBezTo>
                    <a:lnTo>
                      <a:pt x="6635" y="9818"/>
                    </a:lnTo>
                    <a:lnTo>
                      <a:pt x="6635" y="9818"/>
                    </a:lnTo>
                    <a:cubicBezTo>
                      <a:pt x="6442" y="9919"/>
                      <a:pt x="6121" y="10239"/>
                      <a:pt x="5897" y="10000"/>
                    </a:cubicBezTo>
                    <a:cubicBezTo>
                      <a:pt x="5673" y="9761"/>
                      <a:pt x="5619" y="9003"/>
                      <a:pt x="5288" y="8384"/>
                    </a:cubicBezTo>
                    <a:cubicBezTo>
                      <a:pt x="5064" y="7556"/>
                      <a:pt x="4744" y="6848"/>
                      <a:pt x="3910" y="6283"/>
                    </a:cubicBezTo>
                    <a:lnTo>
                      <a:pt x="3910" y="6263"/>
                    </a:lnTo>
                    <a:cubicBezTo>
                      <a:pt x="3237" y="5818"/>
                      <a:pt x="2340" y="5475"/>
                      <a:pt x="1346" y="5333"/>
                    </a:cubicBezTo>
                    <a:cubicBezTo>
                      <a:pt x="513" y="4768"/>
                      <a:pt x="0" y="4000"/>
                      <a:pt x="0" y="3172"/>
                    </a:cubicBezTo>
                    <a:cubicBezTo>
                      <a:pt x="0" y="1414"/>
                      <a:pt x="2244" y="0"/>
                      <a:pt x="50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73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ïŝlíḍé"/>
              <p:cNvSpPr/>
              <p:nvPr/>
            </p:nvSpPr>
            <p:spPr bwMode="auto">
              <a:xfrm>
                <a:off x="4226296" y="2597150"/>
                <a:ext cx="709127" cy="1298838"/>
              </a:xfrm>
              <a:custGeom>
                <a:avLst/>
                <a:gdLst>
                  <a:gd name="T0" fmla="*/ 1122363 w 596"/>
                  <a:gd name="T1" fmla="*/ 4105275 h 1092"/>
                  <a:gd name="T2" fmla="*/ 598844 w 596"/>
                  <a:gd name="T3" fmla="*/ 4105275 h 1092"/>
                  <a:gd name="T4" fmla="*/ 79093 w 596"/>
                  <a:gd name="T5" fmla="*/ 1928577 h 1092"/>
                  <a:gd name="T6" fmla="*/ 1122363 w 596"/>
                  <a:gd name="T7" fmla="*/ 0 h 1092"/>
                  <a:gd name="T8" fmla="*/ 1126129 w 596"/>
                  <a:gd name="T9" fmla="*/ 0 h 1092"/>
                  <a:gd name="T10" fmla="*/ 2165632 w 596"/>
                  <a:gd name="T11" fmla="*/ 1928577 h 1092"/>
                  <a:gd name="T12" fmla="*/ 1645881 w 596"/>
                  <a:gd name="T13" fmla="*/ 4105275 h 1092"/>
                  <a:gd name="T14" fmla="*/ 1122363 w 596"/>
                  <a:gd name="T15" fmla="*/ 4105275 h 10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ïsḷiḍé"/>
              <p:cNvSpPr/>
              <p:nvPr/>
            </p:nvSpPr>
            <p:spPr bwMode="auto">
              <a:xfrm>
                <a:off x="4464149" y="3008591"/>
                <a:ext cx="236859" cy="2307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îṣḻiḍê"/>
              <p:cNvSpPr/>
              <p:nvPr/>
            </p:nvSpPr>
            <p:spPr bwMode="auto">
              <a:xfrm>
                <a:off x="4511491" y="3311397"/>
                <a:ext cx="142175" cy="1469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îṥļiḑè"/>
              <p:cNvSpPr/>
              <p:nvPr/>
            </p:nvSpPr>
            <p:spPr bwMode="auto">
              <a:xfrm>
                <a:off x="4538857" y="3530389"/>
                <a:ext cx="87443" cy="8556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ïṥlïdè"/>
              <p:cNvSpPr/>
              <p:nvPr/>
            </p:nvSpPr>
            <p:spPr>
              <a:xfrm>
                <a:off x="4499622" y="3895987"/>
                <a:ext cx="144641" cy="8863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73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87" name="文本框 86"/>
          <p:cNvSpPr txBox="1"/>
          <p:nvPr/>
        </p:nvSpPr>
        <p:spPr>
          <a:xfrm>
            <a:off x="3224861" y="681092"/>
            <a:ext cx="57422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641569" y="1477105"/>
            <a:ext cx="90886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"/>
          <p:cNvSpPr txBox="1"/>
          <p:nvPr/>
        </p:nvSpPr>
        <p:spPr>
          <a:xfrm>
            <a:off x="155588" y="66282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04055" y="1097291"/>
            <a:ext cx="2387547" cy="2205971"/>
          </a:xfrm>
          <a:prstGeom prst="rect">
            <a:avLst/>
          </a:prstGeom>
          <a:blipFill>
            <a:blip r:embed="rId1" cstate="screen"/>
            <a:stretch>
              <a:fillRect l="-19399" r="-19193"/>
            </a:stretch>
          </a:blipFill>
          <a:ln w="127000">
            <a:solidFill>
              <a:schemeClr val="bg1"/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85355" y="1097291"/>
            <a:ext cx="2387547" cy="2205971"/>
          </a:xfrm>
          <a:prstGeom prst="rect">
            <a:avLst/>
          </a:prstGeom>
          <a:blipFill>
            <a:blip r:embed="rId2" cstate="screen"/>
            <a:stretch>
              <a:fillRect l="-19454" r="-19248"/>
            </a:stretch>
          </a:blipFill>
          <a:ln w="127000">
            <a:solidFill>
              <a:schemeClr val="bg1"/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22755" y="3554742"/>
            <a:ext cx="2387547" cy="2205971"/>
          </a:xfrm>
          <a:prstGeom prst="rect">
            <a:avLst/>
          </a:prstGeom>
          <a:blipFill>
            <a:blip r:embed="rId3" cstate="screen"/>
            <a:stretch>
              <a:fillRect l="-19344" r="-19140"/>
            </a:stretch>
          </a:blipFill>
          <a:ln w="127000">
            <a:solidFill>
              <a:schemeClr val="bg1"/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04055" y="3554742"/>
            <a:ext cx="2387547" cy="2205971"/>
          </a:xfrm>
          <a:prstGeom prst="rect">
            <a:avLst/>
          </a:prstGeom>
          <a:blipFill>
            <a:blip r:embed="rId4" cstate="screen"/>
            <a:stretch>
              <a:fillRect l="-19454" r="-19248"/>
            </a:stretch>
          </a:blipFill>
          <a:ln w="127000">
            <a:solidFill>
              <a:schemeClr val="bg1"/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1453" y="3554740"/>
            <a:ext cx="2387547" cy="2205971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8059" y="703171"/>
            <a:ext cx="332655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endParaRPr lang="en-US" altLang="zh-CN" sz="3200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4493" y="1948824"/>
            <a:ext cx="4864809" cy="9033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 benefit of you, 1PPT Network and the original creator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41607" y="4164105"/>
            <a:ext cx="987240" cy="9872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22907" y="4164105"/>
            <a:ext cx="987240" cy="9872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304207" y="4164105"/>
            <a:ext cx="987240" cy="9872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304207" y="1706655"/>
            <a:ext cx="987240" cy="9872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085507" y="1706655"/>
            <a:ext cx="987240" cy="9872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val 16"/>
          <p:cNvSpPr/>
          <p:nvPr/>
        </p:nvSpPr>
        <p:spPr>
          <a:xfrm>
            <a:off x="2050874" y="4429125"/>
            <a:ext cx="368706" cy="457199"/>
          </a:xfrm>
          <a:custGeom>
            <a:avLst/>
            <a:gdLst>
              <a:gd name="connsiteX0" fmla="*/ 235184 w 470318"/>
              <a:gd name="connsiteY0" fmla="*/ 278008 h 583199"/>
              <a:gd name="connsiteX1" fmla="*/ 189784 w 470318"/>
              <a:gd name="connsiteY1" fmla="*/ 429004 h 583199"/>
              <a:gd name="connsiteX2" fmla="*/ 280585 w 470318"/>
              <a:gd name="connsiteY2" fmla="*/ 429004 h 583199"/>
              <a:gd name="connsiteX3" fmla="*/ 235184 w 470318"/>
              <a:gd name="connsiteY3" fmla="*/ 106571 h 583199"/>
              <a:gd name="connsiteX4" fmla="*/ 300436 w 470318"/>
              <a:gd name="connsiteY4" fmla="*/ 171626 h 583199"/>
              <a:gd name="connsiteX5" fmla="*/ 278270 w 470318"/>
              <a:gd name="connsiteY5" fmla="*/ 220151 h 583199"/>
              <a:gd name="connsiteX6" fmla="*/ 376282 w 470318"/>
              <a:gd name="connsiteY6" fmla="*/ 545961 h 583199"/>
              <a:gd name="connsiteX7" fmla="*/ 356875 w 470318"/>
              <a:gd name="connsiteY7" fmla="*/ 581955 h 583199"/>
              <a:gd name="connsiteX8" fmla="*/ 348507 w 470318"/>
              <a:gd name="connsiteY8" fmla="*/ 583199 h 583199"/>
              <a:gd name="connsiteX9" fmla="*/ 320822 w 470318"/>
              <a:gd name="connsiteY9" fmla="*/ 562580 h 583199"/>
              <a:gd name="connsiteX10" fmla="*/ 292157 w 470318"/>
              <a:gd name="connsiteY10" fmla="*/ 467575 h 583199"/>
              <a:gd name="connsiteX11" fmla="*/ 178211 w 470318"/>
              <a:gd name="connsiteY11" fmla="*/ 467575 h 583199"/>
              <a:gd name="connsiteX12" fmla="*/ 149636 w 470318"/>
              <a:gd name="connsiteY12" fmla="*/ 562580 h 583199"/>
              <a:gd name="connsiteX13" fmla="*/ 113582 w 470318"/>
              <a:gd name="connsiteY13" fmla="*/ 581955 h 583199"/>
              <a:gd name="connsiteX14" fmla="*/ 94176 w 470318"/>
              <a:gd name="connsiteY14" fmla="*/ 545961 h 583199"/>
              <a:gd name="connsiteX15" fmla="*/ 192098 w 470318"/>
              <a:gd name="connsiteY15" fmla="*/ 220151 h 583199"/>
              <a:gd name="connsiteX16" fmla="*/ 170021 w 470318"/>
              <a:gd name="connsiteY16" fmla="*/ 171626 h 583199"/>
              <a:gd name="connsiteX17" fmla="*/ 235184 w 470318"/>
              <a:gd name="connsiteY17" fmla="*/ 106571 h 583199"/>
              <a:gd name="connsiteX18" fmla="*/ 321832 w 470318"/>
              <a:gd name="connsiteY18" fmla="*/ 65909 h 583199"/>
              <a:gd name="connsiteX19" fmla="*/ 335491 w 470318"/>
              <a:gd name="connsiteY19" fmla="*/ 71575 h 583199"/>
              <a:gd name="connsiteX20" fmla="*/ 376960 w 470318"/>
              <a:gd name="connsiteY20" fmla="*/ 171648 h 583199"/>
              <a:gd name="connsiteX21" fmla="*/ 335491 w 470318"/>
              <a:gd name="connsiteY21" fmla="*/ 271722 h 583199"/>
              <a:gd name="connsiteX22" fmla="*/ 321787 w 470318"/>
              <a:gd name="connsiteY22" fmla="*/ 277410 h 583199"/>
              <a:gd name="connsiteX23" fmla="*/ 308172 w 470318"/>
              <a:gd name="connsiteY23" fmla="*/ 271722 h 583199"/>
              <a:gd name="connsiteX24" fmla="*/ 308172 w 470318"/>
              <a:gd name="connsiteY24" fmla="*/ 244526 h 583199"/>
              <a:gd name="connsiteX25" fmla="*/ 338339 w 470318"/>
              <a:gd name="connsiteY25" fmla="*/ 171648 h 583199"/>
              <a:gd name="connsiteX26" fmla="*/ 308172 w 470318"/>
              <a:gd name="connsiteY26" fmla="*/ 98859 h 583199"/>
              <a:gd name="connsiteX27" fmla="*/ 308172 w 470318"/>
              <a:gd name="connsiteY27" fmla="*/ 71575 h 583199"/>
              <a:gd name="connsiteX28" fmla="*/ 321832 w 470318"/>
              <a:gd name="connsiteY28" fmla="*/ 65909 h 583199"/>
              <a:gd name="connsiteX29" fmla="*/ 148627 w 470318"/>
              <a:gd name="connsiteY29" fmla="*/ 65909 h 583199"/>
              <a:gd name="connsiteX30" fmla="*/ 162287 w 470318"/>
              <a:gd name="connsiteY30" fmla="*/ 71575 h 583199"/>
              <a:gd name="connsiteX31" fmla="*/ 162287 w 470318"/>
              <a:gd name="connsiteY31" fmla="*/ 98859 h 583199"/>
              <a:gd name="connsiteX32" fmla="*/ 132120 w 470318"/>
              <a:gd name="connsiteY32" fmla="*/ 171648 h 583199"/>
              <a:gd name="connsiteX33" fmla="*/ 162287 w 470318"/>
              <a:gd name="connsiteY33" fmla="*/ 244526 h 583199"/>
              <a:gd name="connsiteX34" fmla="*/ 162287 w 470318"/>
              <a:gd name="connsiteY34" fmla="*/ 271722 h 583199"/>
              <a:gd name="connsiteX35" fmla="*/ 148672 w 470318"/>
              <a:gd name="connsiteY35" fmla="*/ 277410 h 583199"/>
              <a:gd name="connsiteX36" fmla="*/ 134967 w 470318"/>
              <a:gd name="connsiteY36" fmla="*/ 271722 h 583199"/>
              <a:gd name="connsiteX37" fmla="*/ 93499 w 470318"/>
              <a:gd name="connsiteY37" fmla="*/ 171648 h 583199"/>
              <a:gd name="connsiteX38" fmla="*/ 134967 w 470318"/>
              <a:gd name="connsiteY38" fmla="*/ 71575 h 583199"/>
              <a:gd name="connsiteX39" fmla="*/ 148627 w 470318"/>
              <a:gd name="connsiteY39" fmla="*/ 65909 h 583199"/>
              <a:gd name="connsiteX40" fmla="*/ 387869 w 470318"/>
              <a:gd name="connsiteY40" fmla="*/ 0 h 583199"/>
              <a:gd name="connsiteX41" fmla="*/ 401449 w 470318"/>
              <a:gd name="connsiteY41" fmla="*/ 5665 h 583199"/>
              <a:gd name="connsiteX42" fmla="*/ 470318 w 470318"/>
              <a:gd name="connsiteY42" fmla="*/ 171648 h 583199"/>
              <a:gd name="connsiteX43" fmla="*/ 401449 w 470318"/>
              <a:gd name="connsiteY43" fmla="*/ 337631 h 583199"/>
              <a:gd name="connsiteX44" fmla="*/ 387835 w 470318"/>
              <a:gd name="connsiteY44" fmla="*/ 343318 h 583199"/>
              <a:gd name="connsiteX45" fmla="*/ 374221 w 470318"/>
              <a:gd name="connsiteY45" fmla="*/ 337631 h 583199"/>
              <a:gd name="connsiteX46" fmla="*/ 374221 w 470318"/>
              <a:gd name="connsiteY46" fmla="*/ 310353 h 583199"/>
              <a:gd name="connsiteX47" fmla="*/ 431702 w 470318"/>
              <a:gd name="connsiteY47" fmla="*/ 171648 h 583199"/>
              <a:gd name="connsiteX48" fmla="*/ 374221 w 470318"/>
              <a:gd name="connsiteY48" fmla="*/ 32944 h 583199"/>
              <a:gd name="connsiteX49" fmla="*/ 374221 w 470318"/>
              <a:gd name="connsiteY49" fmla="*/ 5665 h 583199"/>
              <a:gd name="connsiteX50" fmla="*/ 387869 w 470318"/>
              <a:gd name="connsiteY50" fmla="*/ 0 h 583199"/>
              <a:gd name="connsiteX51" fmla="*/ 82570 w 470318"/>
              <a:gd name="connsiteY51" fmla="*/ 0 h 583199"/>
              <a:gd name="connsiteX52" fmla="*/ 96235 w 470318"/>
              <a:gd name="connsiteY52" fmla="*/ 5665 h 583199"/>
              <a:gd name="connsiteX53" fmla="*/ 96235 w 470318"/>
              <a:gd name="connsiteY53" fmla="*/ 32944 h 583199"/>
              <a:gd name="connsiteX54" fmla="*/ 38636 w 470318"/>
              <a:gd name="connsiteY54" fmla="*/ 171648 h 583199"/>
              <a:gd name="connsiteX55" fmla="*/ 96235 w 470318"/>
              <a:gd name="connsiteY55" fmla="*/ 310353 h 583199"/>
              <a:gd name="connsiteX56" fmla="*/ 96235 w 470318"/>
              <a:gd name="connsiteY56" fmla="*/ 337631 h 583199"/>
              <a:gd name="connsiteX57" fmla="*/ 82525 w 470318"/>
              <a:gd name="connsiteY57" fmla="*/ 343318 h 583199"/>
              <a:gd name="connsiteX58" fmla="*/ 68904 w 470318"/>
              <a:gd name="connsiteY58" fmla="*/ 337631 h 583199"/>
              <a:gd name="connsiteX59" fmla="*/ 0 w 470318"/>
              <a:gd name="connsiteY59" fmla="*/ 171648 h 583199"/>
              <a:gd name="connsiteX60" fmla="*/ 68904 w 470318"/>
              <a:gd name="connsiteY60" fmla="*/ 5665 h 583199"/>
              <a:gd name="connsiteX61" fmla="*/ 82570 w 470318"/>
              <a:gd name="connsiteY61" fmla="*/ 0 h 58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70318" h="583199">
                <a:moveTo>
                  <a:pt x="235184" y="278008"/>
                </a:moveTo>
                <a:lnTo>
                  <a:pt x="189784" y="429004"/>
                </a:lnTo>
                <a:lnTo>
                  <a:pt x="280585" y="429004"/>
                </a:lnTo>
                <a:close/>
                <a:moveTo>
                  <a:pt x="235184" y="106571"/>
                </a:moveTo>
                <a:cubicBezTo>
                  <a:pt x="271238" y="106571"/>
                  <a:pt x="300436" y="135633"/>
                  <a:pt x="300436" y="171626"/>
                </a:cubicBezTo>
                <a:cubicBezTo>
                  <a:pt x="300436" y="191001"/>
                  <a:pt x="291712" y="208242"/>
                  <a:pt x="278270" y="220151"/>
                </a:cubicBezTo>
                <a:lnTo>
                  <a:pt x="376282" y="545961"/>
                </a:lnTo>
                <a:cubicBezTo>
                  <a:pt x="380911" y="561247"/>
                  <a:pt x="372187" y="577422"/>
                  <a:pt x="356875" y="581955"/>
                </a:cubicBezTo>
                <a:cubicBezTo>
                  <a:pt x="354116" y="582843"/>
                  <a:pt x="351267" y="583199"/>
                  <a:pt x="348507" y="583199"/>
                </a:cubicBezTo>
                <a:cubicBezTo>
                  <a:pt x="336044" y="583199"/>
                  <a:pt x="324561" y="575111"/>
                  <a:pt x="320822" y="562580"/>
                </a:cubicBezTo>
                <a:lnTo>
                  <a:pt x="292157" y="467575"/>
                </a:lnTo>
                <a:lnTo>
                  <a:pt x="178211" y="467575"/>
                </a:lnTo>
                <a:lnTo>
                  <a:pt x="149636" y="562580"/>
                </a:lnTo>
                <a:cubicBezTo>
                  <a:pt x="145007" y="577866"/>
                  <a:pt x="128894" y="586487"/>
                  <a:pt x="113582" y="581955"/>
                </a:cubicBezTo>
                <a:cubicBezTo>
                  <a:pt x="98182" y="577422"/>
                  <a:pt x="89547" y="561247"/>
                  <a:pt x="94176" y="545961"/>
                </a:cubicBezTo>
                <a:lnTo>
                  <a:pt x="192098" y="220151"/>
                </a:lnTo>
                <a:cubicBezTo>
                  <a:pt x="178656" y="208242"/>
                  <a:pt x="170021" y="191001"/>
                  <a:pt x="170021" y="171626"/>
                </a:cubicBezTo>
                <a:cubicBezTo>
                  <a:pt x="170021" y="135633"/>
                  <a:pt x="199220" y="106571"/>
                  <a:pt x="235184" y="106571"/>
                </a:cubicBezTo>
                <a:close/>
                <a:moveTo>
                  <a:pt x="321832" y="65909"/>
                </a:moveTo>
                <a:cubicBezTo>
                  <a:pt x="326770" y="65909"/>
                  <a:pt x="331709" y="67797"/>
                  <a:pt x="335491" y="71575"/>
                </a:cubicBezTo>
                <a:cubicBezTo>
                  <a:pt x="362277" y="98237"/>
                  <a:pt x="376960" y="133787"/>
                  <a:pt x="376960" y="171648"/>
                </a:cubicBezTo>
                <a:cubicBezTo>
                  <a:pt x="376960" y="209509"/>
                  <a:pt x="362277" y="245059"/>
                  <a:pt x="335491" y="271722"/>
                </a:cubicBezTo>
                <a:cubicBezTo>
                  <a:pt x="331665" y="275544"/>
                  <a:pt x="326770" y="277410"/>
                  <a:pt x="321787" y="277410"/>
                </a:cubicBezTo>
                <a:cubicBezTo>
                  <a:pt x="316893" y="277410"/>
                  <a:pt x="311909" y="275544"/>
                  <a:pt x="308172" y="271722"/>
                </a:cubicBezTo>
                <a:cubicBezTo>
                  <a:pt x="300608" y="264168"/>
                  <a:pt x="300608" y="251992"/>
                  <a:pt x="308172" y="244526"/>
                </a:cubicBezTo>
                <a:cubicBezTo>
                  <a:pt x="327660" y="225062"/>
                  <a:pt x="338339" y="199200"/>
                  <a:pt x="338339" y="171648"/>
                </a:cubicBezTo>
                <a:cubicBezTo>
                  <a:pt x="338339" y="144186"/>
                  <a:pt x="327660" y="118323"/>
                  <a:pt x="308172" y="98859"/>
                </a:cubicBezTo>
                <a:cubicBezTo>
                  <a:pt x="300608" y="91305"/>
                  <a:pt x="300608" y="79040"/>
                  <a:pt x="308172" y="71575"/>
                </a:cubicBezTo>
                <a:cubicBezTo>
                  <a:pt x="311954" y="67797"/>
                  <a:pt x="316893" y="65909"/>
                  <a:pt x="321832" y="65909"/>
                </a:cubicBezTo>
                <a:close/>
                <a:moveTo>
                  <a:pt x="148627" y="65909"/>
                </a:moveTo>
                <a:cubicBezTo>
                  <a:pt x="153566" y="65909"/>
                  <a:pt x="158505" y="67797"/>
                  <a:pt x="162287" y="71575"/>
                </a:cubicBezTo>
                <a:cubicBezTo>
                  <a:pt x="169851" y="79040"/>
                  <a:pt x="169851" y="91305"/>
                  <a:pt x="162287" y="98859"/>
                </a:cubicBezTo>
                <a:cubicBezTo>
                  <a:pt x="142798" y="118323"/>
                  <a:pt x="132120" y="144186"/>
                  <a:pt x="132120" y="171648"/>
                </a:cubicBezTo>
                <a:cubicBezTo>
                  <a:pt x="132120" y="199200"/>
                  <a:pt x="142798" y="225062"/>
                  <a:pt x="162287" y="244526"/>
                </a:cubicBezTo>
                <a:cubicBezTo>
                  <a:pt x="169851" y="251992"/>
                  <a:pt x="169851" y="264257"/>
                  <a:pt x="162287" y="271722"/>
                </a:cubicBezTo>
                <a:cubicBezTo>
                  <a:pt x="158549" y="275544"/>
                  <a:pt x="153566" y="277410"/>
                  <a:pt x="148672" y="277410"/>
                </a:cubicBezTo>
                <a:cubicBezTo>
                  <a:pt x="143688" y="277410"/>
                  <a:pt x="138705" y="275544"/>
                  <a:pt x="134967" y="271722"/>
                </a:cubicBezTo>
                <a:cubicBezTo>
                  <a:pt x="108182" y="245059"/>
                  <a:pt x="93499" y="209509"/>
                  <a:pt x="93499" y="171648"/>
                </a:cubicBezTo>
                <a:cubicBezTo>
                  <a:pt x="93499" y="133787"/>
                  <a:pt x="108182" y="98237"/>
                  <a:pt x="134967" y="71575"/>
                </a:cubicBezTo>
                <a:cubicBezTo>
                  <a:pt x="138749" y="67797"/>
                  <a:pt x="143688" y="65909"/>
                  <a:pt x="148627" y="65909"/>
                </a:cubicBezTo>
                <a:close/>
                <a:moveTo>
                  <a:pt x="387869" y="0"/>
                </a:moveTo>
                <a:cubicBezTo>
                  <a:pt x="392796" y="0"/>
                  <a:pt x="397712" y="1889"/>
                  <a:pt x="401449" y="5665"/>
                </a:cubicBezTo>
                <a:cubicBezTo>
                  <a:pt x="445849" y="50004"/>
                  <a:pt x="470318" y="108916"/>
                  <a:pt x="470318" y="171648"/>
                </a:cubicBezTo>
                <a:cubicBezTo>
                  <a:pt x="470318" y="234381"/>
                  <a:pt x="445938" y="293292"/>
                  <a:pt x="401449" y="337631"/>
                </a:cubicBezTo>
                <a:cubicBezTo>
                  <a:pt x="397712" y="341452"/>
                  <a:pt x="392818" y="343318"/>
                  <a:pt x="387835" y="343318"/>
                </a:cubicBezTo>
                <a:cubicBezTo>
                  <a:pt x="382941" y="343318"/>
                  <a:pt x="377959" y="341452"/>
                  <a:pt x="374221" y="337631"/>
                </a:cubicBezTo>
                <a:cubicBezTo>
                  <a:pt x="366658" y="330079"/>
                  <a:pt x="366658" y="317905"/>
                  <a:pt x="374221" y="310353"/>
                </a:cubicBezTo>
                <a:cubicBezTo>
                  <a:pt x="411325" y="273300"/>
                  <a:pt x="431702" y="224073"/>
                  <a:pt x="431702" y="171648"/>
                </a:cubicBezTo>
                <a:cubicBezTo>
                  <a:pt x="431702" y="119223"/>
                  <a:pt x="411325" y="69908"/>
                  <a:pt x="374221" y="32944"/>
                </a:cubicBezTo>
                <a:cubicBezTo>
                  <a:pt x="366658" y="25391"/>
                  <a:pt x="366658" y="13129"/>
                  <a:pt x="374221" y="5665"/>
                </a:cubicBezTo>
                <a:cubicBezTo>
                  <a:pt x="378003" y="1889"/>
                  <a:pt x="382941" y="0"/>
                  <a:pt x="387869" y="0"/>
                </a:cubicBezTo>
                <a:close/>
                <a:moveTo>
                  <a:pt x="82570" y="0"/>
                </a:moveTo>
                <a:cubicBezTo>
                  <a:pt x="87510" y="0"/>
                  <a:pt x="92451" y="1889"/>
                  <a:pt x="96235" y="5665"/>
                </a:cubicBezTo>
                <a:cubicBezTo>
                  <a:pt x="103802" y="13129"/>
                  <a:pt x="103802" y="25391"/>
                  <a:pt x="96235" y="32944"/>
                </a:cubicBezTo>
                <a:cubicBezTo>
                  <a:pt x="59112" y="69908"/>
                  <a:pt x="38636" y="119223"/>
                  <a:pt x="38636" y="171648"/>
                </a:cubicBezTo>
                <a:cubicBezTo>
                  <a:pt x="38636" y="224073"/>
                  <a:pt x="59112" y="273300"/>
                  <a:pt x="96235" y="310353"/>
                </a:cubicBezTo>
                <a:cubicBezTo>
                  <a:pt x="103802" y="317905"/>
                  <a:pt x="103802" y="330079"/>
                  <a:pt x="96235" y="337631"/>
                </a:cubicBezTo>
                <a:cubicBezTo>
                  <a:pt x="92407" y="341452"/>
                  <a:pt x="87510" y="343318"/>
                  <a:pt x="82525" y="343318"/>
                </a:cubicBezTo>
                <a:cubicBezTo>
                  <a:pt x="77629" y="343318"/>
                  <a:pt x="72732" y="341452"/>
                  <a:pt x="68904" y="337631"/>
                </a:cubicBezTo>
                <a:cubicBezTo>
                  <a:pt x="24481" y="293292"/>
                  <a:pt x="0" y="234381"/>
                  <a:pt x="0" y="171648"/>
                </a:cubicBezTo>
                <a:cubicBezTo>
                  <a:pt x="0" y="108916"/>
                  <a:pt x="24481" y="50004"/>
                  <a:pt x="68904" y="5665"/>
                </a:cubicBezTo>
                <a:cubicBezTo>
                  <a:pt x="72688" y="1889"/>
                  <a:pt x="77629" y="0"/>
                  <a:pt x="825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val 17"/>
          <p:cNvSpPr/>
          <p:nvPr/>
        </p:nvSpPr>
        <p:spPr>
          <a:xfrm>
            <a:off x="4835965" y="4429125"/>
            <a:ext cx="361124" cy="457200"/>
          </a:xfrm>
          <a:custGeom>
            <a:avLst/>
            <a:gdLst>
              <a:gd name="T0" fmla="*/ 2911 w 3099"/>
              <a:gd name="T1" fmla="*/ 1857 h 3929"/>
              <a:gd name="T2" fmla="*/ 2751 w 3099"/>
              <a:gd name="T3" fmla="*/ 1866 h 3929"/>
              <a:gd name="T4" fmla="*/ 2021 w 3099"/>
              <a:gd name="T5" fmla="*/ 1654 h 3929"/>
              <a:gd name="T6" fmla="*/ 1854 w 3099"/>
              <a:gd name="T7" fmla="*/ 2321 h 3929"/>
              <a:gd name="T8" fmla="*/ 1834 w 3099"/>
              <a:gd name="T9" fmla="*/ 2377 h 3929"/>
              <a:gd name="T10" fmla="*/ 2646 w 3099"/>
              <a:gd name="T11" fmla="*/ 3691 h 3929"/>
              <a:gd name="T12" fmla="*/ 2487 w 3099"/>
              <a:gd name="T13" fmla="*/ 3925 h 3929"/>
              <a:gd name="T14" fmla="*/ 2450 w 3099"/>
              <a:gd name="T15" fmla="*/ 3929 h 3929"/>
              <a:gd name="T16" fmla="*/ 2253 w 3099"/>
              <a:gd name="T17" fmla="*/ 3766 h 3929"/>
              <a:gd name="T18" fmla="*/ 1579 w 3099"/>
              <a:gd name="T19" fmla="*/ 2685 h 3929"/>
              <a:gd name="T20" fmla="*/ 1578 w 3099"/>
              <a:gd name="T21" fmla="*/ 2687 h 3929"/>
              <a:gd name="T22" fmla="*/ 214 w 3099"/>
              <a:gd name="T23" fmla="*/ 3363 h 3929"/>
              <a:gd name="T24" fmla="*/ 199 w 3099"/>
              <a:gd name="T25" fmla="*/ 3363 h 3929"/>
              <a:gd name="T26" fmla="*/ 1 w 3099"/>
              <a:gd name="T27" fmla="*/ 3158 h 3929"/>
              <a:gd name="T28" fmla="*/ 201 w 3099"/>
              <a:gd name="T29" fmla="*/ 2956 h 3929"/>
              <a:gd name="T30" fmla="*/ 203 w 3099"/>
              <a:gd name="T31" fmla="*/ 2956 h 3929"/>
              <a:gd name="T32" fmla="*/ 214 w 3099"/>
              <a:gd name="T33" fmla="*/ 2959 h 3929"/>
              <a:gd name="T34" fmla="*/ 1259 w 3099"/>
              <a:gd name="T35" fmla="*/ 2443 h 3929"/>
              <a:gd name="T36" fmla="*/ 1300 w 3099"/>
              <a:gd name="T37" fmla="*/ 2391 h 3929"/>
              <a:gd name="T38" fmla="*/ 1272 w 3099"/>
              <a:gd name="T39" fmla="*/ 2175 h 3929"/>
              <a:gd name="T40" fmla="*/ 1444 w 3099"/>
              <a:gd name="T41" fmla="*/ 1490 h 3929"/>
              <a:gd name="T42" fmla="*/ 798 w 3099"/>
              <a:gd name="T43" fmla="*/ 1955 h 3929"/>
              <a:gd name="T44" fmla="*/ 643 w 3099"/>
              <a:gd name="T45" fmla="*/ 2029 h 3929"/>
              <a:gd name="T46" fmla="*/ 517 w 3099"/>
              <a:gd name="T47" fmla="*/ 1985 h 3929"/>
              <a:gd name="T48" fmla="*/ 488 w 3099"/>
              <a:gd name="T49" fmla="*/ 1703 h 3929"/>
              <a:gd name="T50" fmla="*/ 1528 w 3099"/>
              <a:gd name="T51" fmla="*/ 1046 h 3929"/>
              <a:gd name="T52" fmla="*/ 1740 w 3099"/>
              <a:gd name="T53" fmla="*/ 994 h 3929"/>
              <a:gd name="T54" fmla="*/ 1742 w 3099"/>
              <a:gd name="T55" fmla="*/ 994 h 3929"/>
              <a:gd name="T56" fmla="*/ 1754 w 3099"/>
              <a:gd name="T57" fmla="*/ 991 h 3929"/>
              <a:gd name="T58" fmla="*/ 1763 w 3099"/>
              <a:gd name="T59" fmla="*/ 990 h 3929"/>
              <a:gd name="T60" fmla="*/ 1772 w 3099"/>
              <a:gd name="T61" fmla="*/ 989 h 3929"/>
              <a:gd name="T62" fmla="*/ 1783 w 3099"/>
              <a:gd name="T63" fmla="*/ 988 h 3929"/>
              <a:gd name="T64" fmla="*/ 1790 w 3099"/>
              <a:gd name="T65" fmla="*/ 989 h 3929"/>
              <a:gd name="T66" fmla="*/ 1802 w 3099"/>
              <a:gd name="T67" fmla="*/ 989 h 3929"/>
              <a:gd name="T68" fmla="*/ 1808 w 3099"/>
              <a:gd name="T69" fmla="*/ 990 h 3929"/>
              <a:gd name="T70" fmla="*/ 1821 w 3099"/>
              <a:gd name="T71" fmla="*/ 991 h 3929"/>
              <a:gd name="T72" fmla="*/ 1828 w 3099"/>
              <a:gd name="T73" fmla="*/ 993 h 3929"/>
              <a:gd name="T74" fmla="*/ 1840 w 3099"/>
              <a:gd name="T75" fmla="*/ 995 h 3929"/>
              <a:gd name="T76" fmla="*/ 1848 w 3099"/>
              <a:gd name="T77" fmla="*/ 998 h 3929"/>
              <a:gd name="T78" fmla="*/ 1858 w 3099"/>
              <a:gd name="T79" fmla="*/ 1001 h 3929"/>
              <a:gd name="T80" fmla="*/ 1868 w 3099"/>
              <a:gd name="T81" fmla="*/ 1006 h 3929"/>
              <a:gd name="T82" fmla="*/ 1875 w 3099"/>
              <a:gd name="T83" fmla="*/ 1009 h 3929"/>
              <a:gd name="T84" fmla="*/ 1885 w 3099"/>
              <a:gd name="T85" fmla="*/ 1014 h 3929"/>
              <a:gd name="T86" fmla="*/ 1893 w 3099"/>
              <a:gd name="T87" fmla="*/ 1018 h 3929"/>
              <a:gd name="T88" fmla="*/ 1901 w 3099"/>
              <a:gd name="T89" fmla="*/ 1024 h 3929"/>
              <a:gd name="T90" fmla="*/ 1909 w 3099"/>
              <a:gd name="T91" fmla="*/ 1030 h 3929"/>
              <a:gd name="T92" fmla="*/ 1915 w 3099"/>
              <a:gd name="T93" fmla="*/ 1035 h 3929"/>
              <a:gd name="T94" fmla="*/ 1925 w 3099"/>
              <a:gd name="T95" fmla="*/ 1043 h 3929"/>
              <a:gd name="T96" fmla="*/ 1926 w 3099"/>
              <a:gd name="T97" fmla="*/ 1045 h 3929"/>
              <a:gd name="T98" fmla="*/ 2080 w 3099"/>
              <a:gd name="T99" fmla="*/ 1193 h 3929"/>
              <a:gd name="T100" fmla="*/ 2865 w 3099"/>
              <a:gd name="T101" fmla="*/ 1460 h 3929"/>
              <a:gd name="T102" fmla="*/ 3086 w 3099"/>
              <a:gd name="T103" fmla="*/ 1635 h 3929"/>
              <a:gd name="T104" fmla="*/ 2911 w 3099"/>
              <a:gd name="T105" fmla="*/ 1857 h 3929"/>
              <a:gd name="T106" fmla="*/ 1903 w 3099"/>
              <a:gd name="T107" fmla="*/ 873 h 3929"/>
              <a:gd name="T108" fmla="*/ 2340 w 3099"/>
              <a:gd name="T109" fmla="*/ 436 h 3929"/>
              <a:gd name="T110" fmla="*/ 1903 w 3099"/>
              <a:gd name="T111" fmla="*/ 0 h 3929"/>
              <a:gd name="T112" fmla="*/ 1467 w 3099"/>
              <a:gd name="T113" fmla="*/ 436 h 3929"/>
              <a:gd name="T114" fmla="*/ 1903 w 3099"/>
              <a:gd name="T115" fmla="*/ 873 h 3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99" h="3929">
                <a:moveTo>
                  <a:pt x="2911" y="1857"/>
                </a:moveTo>
                <a:cubicBezTo>
                  <a:pt x="2857" y="1863"/>
                  <a:pt x="2804" y="1866"/>
                  <a:pt x="2751" y="1866"/>
                </a:cubicBezTo>
                <a:cubicBezTo>
                  <a:pt x="2491" y="1866"/>
                  <a:pt x="2239" y="1792"/>
                  <a:pt x="2021" y="1654"/>
                </a:cubicBezTo>
                <a:lnTo>
                  <a:pt x="1854" y="2321"/>
                </a:lnTo>
                <a:cubicBezTo>
                  <a:pt x="1849" y="2341"/>
                  <a:pt x="1842" y="2359"/>
                  <a:pt x="1834" y="2377"/>
                </a:cubicBezTo>
                <a:cubicBezTo>
                  <a:pt x="2259" y="2700"/>
                  <a:pt x="2547" y="3166"/>
                  <a:pt x="2646" y="3691"/>
                </a:cubicBezTo>
                <a:cubicBezTo>
                  <a:pt x="2667" y="3800"/>
                  <a:pt x="2596" y="3905"/>
                  <a:pt x="2487" y="3925"/>
                </a:cubicBezTo>
                <a:cubicBezTo>
                  <a:pt x="2475" y="3928"/>
                  <a:pt x="2462" y="3929"/>
                  <a:pt x="2450" y="3929"/>
                </a:cubicBezTo>
                <a:cubicBezTo>
                  <a:pt x="2356" y="3929"/>
                  <a:pt x="2272" y="3862"/>
                  <a:pt x="2253" y="3766"/>
                </a:cubicBezTo>
                <a:cubicBezTo>
                  <a:pt x="2171" y="3333"/>
                  <a:pt x="1932" y="2949"/>
                  <a:pt x="1579" y="2685"/>
                </a:cubicBezTo>
                <a:lnTo>
                  <a:pt x="1578" y="2687"/>
                </a:lnTo>
                <a:cubicBezTo>
                  <a:pt x="1255" y="3111"/>
                  <a:pt x="746" y="3363"/>
                  <a:pt x="214" y="3363"/>
                </a:cubicBezTo>
                <a:cubicBezTo>
                  <a:pt x="209" y="3363"/>
                  <a:pt x="204" y="3363"/>
                  <a:pt x="199" y="3363"/>
                </a:cubicBezTo>
                <a:cubicBezTo>
                  <a:pt x="89" y="3362"/>
                  <a:pt x="0" y="3268"/>
                  <a:pt x="1" y="3158"/>
                </a:cubicBezTo>
                <a:cubicBezTo>
                  <a:pt x="2" y="3048"/>
                  <a:pt x="91" y="2956"/>
                  <a:pt x="201" y="2956"/>
                </a:cubicBezTo>
                <a:lnTo>
                  <a:pt x="203" y="2956"/>
                </a:lnTo>
                <a:cubicBezTo>
                  <a:pt x="206" y="2956"/>
                  <a:pt x="210" y="2959"/>
                  <a:pt x="214" y="2959"/>
                </a:cubicBezTo>
                <a:cubicBezTo>
                  <a:pt x="622" y="2959"/>
                  <a:pt x="1012" y="2768"/>
                  <a:pt x="1259" y="2443"/>
                </a:cubicBezTo>
                <a:lnTo>
                  <a:pt x="1300" y="2391"/>
                </a:lnTo>
                <a:cubicBezTo>
                  <a:pt x="1265" y="2327"/>
                  <a:pt x="1253" y="2251"/>
                  <a:pt x="1272" y="2175"/>
                </a:cubicBezTo>
                <a:lnTo>
                  <a:pt x="1444" y="1490"/>
                </a:lnTo>
                <a:cubicBezTo>
                  <a:pt x="1193" y="1585"/>
                  <a:pt x="968" y="1746"/>
                  <a:pt x="798" y="1955"/>
                </a:cubicBezTo>
                <a:cubicBezTo>
                  <a:pt x="759" y="2004"/>
                  <a:pt x="701" y="2029"/>
                  <a:pt x="643" y="2029"/>
                </a:cubicBezTo>
                <a:cubicBezTo>
                  <a:pt x="599" y="2029"/>
                  <a:pt x="554" y="2015"/>
                  <a:pt x="517" y="1985"/>
                </a:cubicBezTo>
                <a:cubicBezTo>
                  <a:pt x="431" y="1915"/>
                  <a:pt x="418" y="1789"/>
                  <a:pt x="488" y="1703"/>
                </a:cubicBezTo>
                <a:cubicBezTo>
                  <a:pt x="752" y="1378"/>
                  <a:pt x="1121" y="1145"/>
                  <a:pt x="1528" y="1046"/>
                </a:cubicBezTo>
                <a:lnTo>
                  <a:pt x="1740" y="994"/>
                </a:lnTo>
                <a:cubicBezTo>
                  <a:pt x="1741" y="994"/>
                  <a:pt x="1742" y="994"/>
                  <a:pt x="1742" y="994"/>
                </a:cubicBezTo>
                <a:cubicBezTo>
                  <a:pt x="1746" y="993"/>
                  <a:pt x="1750" y="992"/>
                  <a:pt x="1754" y="991"/>
                </a:cubicBezTo>
                <a:cubicBezTo>
                  <a:pt x="1757" y="991"/>
                  <a:pt x="1760" y="990"/>
                  <a:pt x="1763" y="990"/>
                </a:cubicBezTo>
                <a:cubicBezTo>
                  <a:pt x="1766" y="990"/>
                  <a:pt x="1769" y="989"/>
                  <a:pt x="1772" y="989"/>
                </a:cubicBezTo>
                <a:cubicBezTo>
                  <a:pt x="1775" y="989"/>
                  <a:pt x="1779" y="989"/>
                  <a:pt x="1783" y="988"/>
                </a:cubicBezTo>
                <a:cubicBezTo>
                  <a:pt x="1785" y="988"/>
                  <a:pt x="1787" y="989"/>
                  <a:pt x="1790" y="989"/>
                </a:cubicBezTo>
                <a:cubicBezTo>
                  <a:pt x="1794" y="989"/>
                  <a:pt x="1798" y="989"/>
                  <a:pt x="1802" y="989"/>
                </a:cubicBezTo>
                <a:cubicBezTo>
                  <a:pt x="1804" y="989"/>
                  <a:pt x="1806" y="989"/>
                  <a:pt x="1808" y="990"/>
                </a:cubicBezTo>
                <a:cubicBezTo>
                  <a:pt x="1813" y="990"/>
                  <a:pt x="1817" y="991"/>
                  <a:pt x="1821" y="991"/>
                </a:cubicBezTo>
                <a:cubicBezTo>
                  <a:pt x="1824" y="992"/>
                  <a:pt x="1826" y="992"/>
                  <a:pt x="1828" y="993"/>
                </a:cubicBezTo>
                <a:cubicBezTo>
                  <a:pt x="1832" y="994"/>
                  <a:pt x="1836" y="994"/>
                  <a:pt x="1840" y="995"/>
                </a:cubicBezTo>
                <a:cubicBezTo>
                  <a:pt x="1843" y="996"/>
                  <a:pt x="1846" y="997"/>
                  <a:pt x="1848" y="998"/>
                </a:cubicBezTo>
                <a:cubicBezTo>
                  <a:pt x="1852" y="999"/>
                  <a:pt x="1855" y="1000"/>
                  <a:pt x="1858" y="1001"/>
                </a:cubicBezTo>
                <a:cubicBezTo>
                  <a:pt x="1861" y="1003"/>
                  <a:pt x="1864" y="1004"/>
                  <a:pt x="1868" y="1006"/>
                </a:cubicBezTo>
                <a:cubicBezTo>
                  <a:pt x="1870" y="1007"/>
                  <a:pt x="1873" y="1008"/>
                  <a:pt x="1875" y="1009"/>
                </a:cubicBezTo>
                <a:cubicBezTo>
                  <a:pt x="1879" y="1011"/>
                  <a:pt x="1882" y="1012"/>
                  <a:pt x="1885" y="1014"/>
                </a:cubicBezTo>
                <a:cubicBezTo>
                  <a:pt x="1888" y="1016"/>
                  <a:pt x="1890" y="1017"/>
                  <a:pt x="1893" y="1018"/>
                </a:cubicBezTo>
                <a:cubicBezTo>
                  <a:pt x="1895" y="1020"/>
                  <a:pt x="1898" y="1022"/>
                  <a:pt x="1901" y="1024"/>
                </a:cubicBezTo>
                <a:cubicBezTo>
                  <a:pt x="1903" y="1026"/>
                  <a:pt x="1906" y="1028"/>
                  <a:pt x="1909" y="1030"/>
                </a:cubicBezTo>
                <a:cubicBezTo>
                  <a:pt x="1911" y="1032"/>
                  <a:pt x="1913" y="1033"/>
                  <a:pt x="1915" y="1035"/>
                </a:cubicBezTo>
                <a:cubicBezTo>
                  <a:pt x="1918" y="1038"/>
                  <a:pt x="1922" y="1040"/>
                  <a:pt x="1925" y="1043"/>
                </a:cubicBezTo>
                <a:cubicBezTo>
                  <a:pt x="1925" y="1044"/>
                  <a:pt x="1926" y="1044"/>
                  <a:pt x="1926" y="1045"/>
                </a:cubicBezTo>
                <a:lnTo>
                  <a:pt x="2080" y="1193"/>
                </a:lnTo>
                <a:cubicBezTo>
                  <a:pt x="2289" y="1396"/>
                  <a:pt x="2575" y="1493"/>
                  <a:pt x="2865" y="1460"/>
                </a:cubicBezTo>
                <a:cubicBezTo>
                  <a:pt x="2974" y="1447"/>
                  <a:pt x="3074" y="1525"/>
                  <a:pt x="3086" y="1635"/>
                </a:cubicBezTo>
                <a:cubicBezTo>
                  <a:pt x="3099" y="1745"/>
                  <a:pt x="3020" y="1844"/>
                  <a:pt x="2911" y="1857"/>
                </a:cubicBezTo>
                <a:close/>
                <a:moveTo>
                  <a:pt x="1903" y="873"/>
                </a:moveTo>
                <a:cubicBezTo>
                  <a:pt x="2144" y="873"/>
                  <a:pt x="2340" y="677"/>
                  <a:pt x="2340" y="436"/>
                </a:cubicBezTo>
                <a:cubicBezTo>
                  <a:pt x="2340" y="195"/>
                  <a:pt x="2144" y="0"/>
                  <a:pt x="1903" y="0"/>
                </a:cubicBezTo>
                <a:cubicBezTo>
                  <a:pt x="1662" y="0"/>
                  <a:pt x="1467" y="195"/>
                  <a:pt x="1467" y="436"/>
                </a:cubicBezTo>
                <a:cubicBezTo>
                  <a:pt x="1467" y="678"/>
                  <a:pt x="1662" y="873"/>
                  <a:pt x="1903" y="8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Oval 18"/>
          <p:cNvSpPr/>
          <p:nvPr/>
        </p:nvSpPr>
        <p:spPr>
          <a:xfrm>
            <a:off x="7576762" y="4429125"/>
            <a:ext cx="442131" cy="457200"/>
          </a:xfrm>
          <a:custGeom>
            <a:avLst/>
            <a:gdLst>
              <a:gd name="connsiteX0" fmla="*/ 554327 w 582017"/>
              <a:gd name="connsiteY0" fmla="*/ 398973 h 601853"/>
              <a:gd name="connsiteX1" fmla="*/ 563560 w 582017"/>
              <a:gd name="connsiteY1" fmla="*/ 402454 h 601853"/>
              <a:gd name="connsiteX2" fmla="*/ 577799 w 582017"/>
              <a:gd name="connsiteY2" fmla="*/ 415635 h 601853"/>
              <a:gd name="connsiteX3" fmla="*/ 578540 w 582017"/>
              <a:gd name="connsiteY3" fmla="*/ 434001 h 601853"/>
              <a:gd name="connsiteX4" fmla="*/ 468040 w 582017"/>
              <a:gd name="connsiteY4" fmla="*/ 550266 h 601853"/>
              <a:gd name="connsiteX5" fmla="*/ 448758 w 582017"/>
              <a:gd name="connsiteY5" fmla="*/ 552043 h 601853"/>
              <a:gd name="connsiteX6" fmla="*/ 357392 w 582017"/>
              <a:gd name="connsiteY6" fmla="*/ 484654 h 601853"/>
              <a:gd name="connsiteX7" fmla="*/ 354870 w 582017"/>
              <a:gd name="connsiteY7" fmla="*/ 466584 h 601853"/>
              <a:gd name="connsiteX8" fmla="*/ 366588 w 582017"/>
              <a:gd name="connsiteY8" fmla="*/ 451033 h 601853"/>
              <a:gd name="connsiteX9" fmla="*/ 384831 w 582017"/>
              <a:gd name="connsiteY9" fmla="*/ 448367 h 601853"/>
              <a:gd name="connsiteX10" fmla="*/ 443419 w 582017"/>
              <a:gd name="connsiteY10" fmla="*/ 491319 h 601853"/>
              <a:gd name="connsiteX11" fmla="*/ 462701 w 582017"/>
              <a:gd name="connsiteY11" fmla="*/ 489393 h 601853"/>
              <a:gd name="connsiteX12" fmla="*/ 545316 w 582017"/>
              <a:gd name="connsiteY12" fmla="*/ 403046 h 601853"/>
              <a:gd name="connsiteX13" fmla="*/ 554327 w 582017"/>
              <a:gd name="connsiteY13" fmla="*/ 398973 h 601853"/>
              <a:gd name="connsiteX14" fmla="*/ 262860 w 582017"/>
              <a:gd name="connsiteY14" fmla="*/ 0 h 601853"/>
              <a:gd name="connsiteX15" fmla="*/ 415651 w 582017"/>
              <a:gd name="connsiteY15" fmla="*/ 73473 h 601853"/>
              <a:gd name="connsiteX16" fmla="*/ 510885 w 582017"/>
              <a:gd name="connsiteY16" fmla="*/ 82805 h 601853"/>
              <a:gd name="connsiteX17" fmla="*/ 524829 w 582017"/>
              <a:gd name="connsiteY17" fmla="*/ 99543 h 601853"/>
              <a:gd name="connsiteX18" fmla="*/ 525571 w 582017"/>
              <a:gd name="connsiteY18" fmla="*/ 272856 h 601853"/>
              <a:gd name="connsiteX19" fmla="*/ 517412 w 582017"/>
              <a:gd name="connsiteY19" fmla="*/ 332108 h 601853"/>
              <a:gd name="connsiteX20" fmla="*/ 506138 w 582017"/>
              <a:gd name="connsiteY20" fmla="*/ 338181 h 601853"/>
              <a:gd name="connsiteX21" fmla="*/ 467125 w 582017"/>
              <a:gd name="connsiteY21" fmla="*/ 332849 h 601853"/>
              <a:gd name="connsiteX22" fmla="*/ 322938 w 582017"/>
              <a:gd name="connsiteY22" fmla="*/ 476831 h 601853"/>
              <a:gd name="connsiteX23" fmla="*/ 344002 w 582017"/>
              <a:gd name="connsiteY23" fmla="*/ 551933 h 601853"/>
              <a:gd name="connsiteX24" fmla="*/ 343260 w 582017"/>
              <a:gd name="connsiteY24" fmla="*/ 561265 h 601853"/>
              <a:gd name="connsiteX25" fmla="*/ 262860 w 582017"/>
              <a:gd name="connsiteY25" fmla="*/ 601853 h 601853"/>
              <a:gd name="connsiteX26" fmla="*/ 0 w 582017"/>
              <a:gd name="connsiteY26" fmla="*/ 272856 h 601853"/>
              <a:gd name="connsiteX27" fmla="*/ 3263 w 582017"/>
              <a:gd name="connsiteY27" fmla="*/ 93766 h 601853"/>
              <a:gd name="connsiteX28" fmla="*/ 15872 w 582017"/>
              <a:gd name="connsiteY28" fmla="*/ 80879 h 601853"/>
              <a:gd name="connsiteX29" fmla="*/ 126386 w 582017"/>
              <a:gd name="connsiteY29" fmla="*/ 73473 h 601853"/>
              <a:gd name="connsiteX30" fmla="*/ 262860 w 582017"/>
              <a:gd name="connsiteY30" fmla="*/ 0 h 601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2017" h="601853">
                <a:moveTo>
                  <a:pt x="554327" y="398973"/>
                </a:moveTo>
                <a:cubicBezTo>
                  <a:pt x="557627" y="398862"/>
                  <a:pt x="560965" y="400010"/>
                  <a:pt x="563560" y="402454"/>
                </a:cubicBezTo>
                <a:lnTo>
                  <a:pt x="577799" y="415635"/>
                </a:lnTo>
                <a:cubicBezTo>
                  <a:pt x="583138" y="420523"/>
                  <a:pt x="583435" y="428817"/>
                  <a:pt x="578540" y="434001"/>
                </a:cubicBezTo>
                <a:lnTo>
                  <a:pt x="468040" y="550266"/>
                </a:lnTo>
                <a:cubicBezTo>
                  <a:pt x="463146" y="555449"/>
                  <a:pt x="454543" y="556338"/>
                  <a:pt x="448758" y="552043"/>
                </a:cubicBezTo>
                <a:lnTo>
                  <a:pt x="357392" y="484654"/>
                </a:lnTo>
                <a:cubicBezTo>
                  <a:pt x="351756" y="480358"/>
                  <a:pt x="350569" y="472361"/>
                  <a:pt x="354870" y="466584"/>
                </a:cubicBezTo>
                <a:lnTo>
                  <a:pt x="366588" y="451033"/>
                </a:lnTo>
                <a:cubicBezTo>
                  <a:pt x="370741" y="445405"/>
                  <a:pt x="379047" y="444220"/>
                  <a:pt x="384831" y="448367"/>
                </a:cubicBezTo>
                <a:lnTo>
                  <a:pt x="443419" y="491319"/>
                </a:lnTo>
                <a:cubicBezTo>
                  <a:pt x="449055" y="495466"/>
                  <a:pt x="457806" y="494725"/>
                  <a:pt x="462701" y="489393"/>
                </a:cubicBezTo>
                <a:lnTo>
                  <a:pt x="545316" y="403046"/>
                </a:lnTo>
                <a:cubicBezTo>
                  <a:pt x="547764" y="400454"/>
                  <a:pt x="551027" y="399084"/>
                  <a:pt x="554327" y="398973"/>
                </a:cubicBezTo>
                <a:close/>
                <a:moveTo>
                  <a:pt x="262860" y="0"/>
                </a:moveTo>
                <a:cubicBezTo>
                  <a:pt x="286001" y="0"/>
                  <a:pt x="346969" y="53623"/>
                  <a:pt x="415651" y="73473"/>
                </a:cubicBezTo>
                <a:cubicBezTo>
                  <a:pt x="448731" y="82953"/>
                  <a:pt x="480179" y="82953"/>
                  <a:pt x="510885" y="82805"/>
                </a:cubicBezTo>
                <a:cubicBezTo>
                  <a:pt x="515187" y="82805"/>
                  <a:pt x="524829" y="82805"/>
                  <a:pt x="524829" y="99543"/>
                </a:cubicBezTo>
                <a:cubicBezTo>
                  <a:pt x="524829" y="101617"/>
                  <a:pt x="525571" y="271523"/>
                  <a:pt x="525571" y="272856"/>
                </a:cubicBezTo>
                <a:cubicBezTo>
                  <a:pt x="525571" y="292853"/>
                  <a:pt x="522604" y="312703"/>
                  <a:pt x="517412" y="332108"/>
                </a:cubicBezTo>
                <a:cubicBezTo>
                  <a:pt x="516671" y="335071"/>
                  <a:pt x="513704" y="341440"/>
                  <a:pt x="506138" y="338181"/>
                </a:cubicBezTo>
                <a:cubicBezTo>
                  <a:pt x="494716" y="334922"/>
                  <a:pt x="483887" y="332849"/>
                  <a:pt x="467125" y="332849"/>
                </a:cubicBezTo>
                <a:cubicBezTo>
                  <a:pt x="387466" y="332849"/>
                  <a:pt x="322938" y="397433"/>
                  <a:pt x="322938" y="476831"/>
                </a:cubicBezTo>
                <a:cubicBezTo>
                  <a:pt x="322938" y="504383"/>
                  <a:pt x="330651" y="530158"/>
                  <a:pt x="344002" y="551933"/>
                </a:cubicBezTo>
                <a:cubicBezTo>
                  <a:pt x="345485" y="554303"/>
                  <a:pt x="348156" y="557118"/>
                  <a:pt x="343260" y="561265"/>
                </a:cubicBezTo>
                <a:cubicBezTo>
                  <a:pt x="306768" y="588373"/>
                  <a:pt x="279622" y="601853"/>
                  <a:pt x="262860" y="601853"/>
                </a:cubicBezTo>
                <a:cubicBezTo>
                  <a:pt x="210199" y="601853"/>
                  <a:pt x="0" y="442613"/>
                  <a:pt x="0" y="272856"/>
                </a:cubicBezTo>
                <a:cubicBezTo>
                  <a:pt x="0" y="270930"/>
                  <a:pt x="2670" y="97322"/>
                  <a:pt x="3263" y="93766"/>
                </a:cubicBezTo>
                <a:cubicBezTo>
                  <a:pt x="5192" y="79694"/>
                  <a:pt x="11719" y="80731"/>
                  <a:pt x="15872" y="80879"/>
                </a:cubicBezTo>
                <a:cubicBezTo>
                  <a:pt x="50584" y="82509"/>
                  <a:pt x="87669" y="84582"/>
                  <a:pt x="126386" y="73473"/>
                </a:cubicBezTo>
                <a:cubicBezTo>
                  <a:pt x="195068" y="53623"/>
                  <a:pt x="240312" y="0"/>
                  <a:pt x="2628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Oval 19"/>
          <p:cNvSpPr/>
          <p:nvPr/>
        </p:nvSpPr>
        <p:spPr>
          <a:xfrm>
            <a:off x="7569227" y="2020763"/>
            <a:ext cx="457200" cy="359023"/>
          </a:xfrm>
          <a:custGeom>
            <a:avLst/>
            <a:gdLst>
              <a:gd name="connsiteX0" fmla="*/ 187043 w 606298"/>
              <a:gd name="connsiteY0" fmla="*/ 364682 h 476105"/>
              <a:gd name="connsiteX1" fmla="*/ 307528 w 606298"/>
              <a:gd name="connsiteY1" fmla="*/ 364682 h 476105"/>
              <a:gd name="connsiteX2" fmla="*/ 325320 w 606298"/>
              <a:gd name="connsiteY2" fmla="*/ 382440 h 476105"/>
              <a:gd name="connsiteX3" fmla="*/ 325320 w 606298"/>
              <a:gd name="connsiteY3" fmla="*/ 389984 h 476105"/>
              <a:gd name="connsiteX4" fmla="*/ 575785 w 606298"/>
              <a:gd name="connsiteY4" fmla="*/ 389984 h 476105"/>
              <a:gd name="connsiteX5" fmla="*/ 606298 w 606298"/>
              <a:gd name="connsiteY5" fmla="*/ 420440 h 476105"/>
              <a:gd name="connsiteX6" fmla="*/ 575785 w 606298"/>
              <a:gd name="connsiteY6" fmla="*/ 450803 h 476105"/>
              <a:gd name="connsiteX7" fmla="*/ 325320 w 606298"/>
              <a:gd name="connsiteY7" fmla="*/ 450803 h 476105"/>
              <a:gd name="connsiteX8" fmla="*/ 325320 w 606298"/>
              <a:gd name="connsiteY8" fmla="*/ 458347 h 476105"/>
              <a:gd name="connsiteX9" fmla="*/ 307528 w 606298"/>
              <a:gd name="connsiteY9" fmla="*/ 476105 h 476105"/>
              <a:gd name="connsiteX10" fmla="*/ 187043 w 606298"/>
              <a:gd name="connsiteY10" fmla="*/ 476105 h 476105"/>
              <a:gd name="connsiteX11" fmla="*/ 169343 w 606298"/>
              <a:gd name="connsiteY11" fmla="*/ 458347 h 476105"/>
              <a:gd name="connsiteX12" fmla="*/ 169343 w 606298"/>
              <a:gd name="connsiteY12" fmla="*/ 450803 h 476105"/>
              <a:gd name="connsiteX13" fmla="*/ 30421 w 606298"/>
              <a:gd name="connsiteY13" fmla="*/ 450803 h 476105"/>
              <a:gd name="connsiteX14" fmla="*/ 0 w 606298"/>
              <a:gd name="connsiteY14" fmla="*/ 420440 h 476105"/>
              <a:gd name="connsiteX15" fmla="*/ 30421 w 606298"/>
              <a:gd name="connsiteY15" fmla="*/ 389984 h 476105"/>
              <a:gd name="connsiteX16" fmla="*/ 169343 w 606298"/>
              <a:gd name="connsiteY16" fmla="*/ 389984 h 476105"/>
              <a:gd name="connsiteX17" fmla="*/ 169343 w 606298"/>
              <a:gd name="connsiteY17" fmla="*/ 382440 h 476105"/>
              <a:gd name="connsiteX18" fmla="*/ 187043 w 606298"/>
              <a:gd name="connsiteY18" fmla="*/ 364682 h 476105"/>
              <a:gd name="connsiteX19" fmla="*/ 322185 w 606298"/>
              <a:gd name="connsiteY19" fmla="*/ 182341 h 476105"/>
              <a:gd name="connsiteX20" fmla="*/ 442671 w 606298"/>
              <a:gd name="connsiteY20" fmla="*/ 182341 h 476105"/>
              <a:gd name="connsiteX21" fmla="*/ 460370 w 606298"/>
              <a:gd name="connsiteY21" fmla="*/ 200099 h 476105"/>
              <a:gd name="connsiteX22" fmla="*/ 460370 w 606298"/>
              <a:gd name="connsiteY22" fmla="*/ 207643 h 476105"/>
              <a:gd name="connsiteX23" fmla="*/ 575785 w 606298"/>
              <a:gd name="connsiteY23" fmla="*/ 207643 h 476105"/>
              <a:gd name="connsiteX24" fmla="*/ 606298 w 606298"/>
              <a:gd name="connsiteY24" fmla="*/ 238006 h 476105"/>
              <a:gd name="connsiteX25" fmla="*/ 575785 w 606298"/>
              <a:gd name="connsiteY25" fmla="*/ 268369 h 476105"/>
              <a:gd name="connsiteX26" fmla="*/ 460370 w 606298"/>
              <a:gd name="connsiteY26" fmla="*/ 268369 h 476105"/>
              <a:gd name="connsiteX27" fmla="*/ 460370 w 606298"/>
              <a:gd name="connsiteY27" fmla="*/ 276006 h 476105"/>
              <a:gd name="connsiteX28" fmla="*/ 442671 w 606298"/>
              <a:gd name="connsiteY28" fmla="*/ 293764 h 476105"/>
              <a:gd name="connsiteX29" fmla="*/ 322185 w 606298"/>
              <a:gd name="connsiteY29" fmla="*/ 293764 h 476105"/>
              <a:gd name="connsiteX30" fmla="*/ 304394 w 606298"/>
              <a:gd name="connsiteY30" fmla="*/ 276006 h 476105"/>
              <a:gd name="connsiteX31" fmla="*/ 304394 w 606298"/>
              <a:gd name="connsiteY31" fmla="*/ 268369 h 476105"/>
              <a:gd name="connsiteX32" fmla="*/ 30421 w 606298"/>
              <a:gd name="connsiteY32" fmla="*/ 268369 h 476105"/>
              <a:gd name="connsiteX33" fmla="*/ 0 w 606298"/>
              <a:gd name="connsiteY33" fmla="*/ 238006 h 476105"/>
              <a:gd name="connsiteX34" fmla="*/ 30421 w 606298"/>
              <a:gd name="connsiteY34" fmla="*/ 207643 h 476105"/>
              <a:gd name="connsiteX35" fmla="*/ 304394 w 606298"/>
              <a:gd name="connsiteY35" fmla="*/ 207643 h 476105"/>
              <a:gd name="connsiteX36" fmla="*/ 304394 w 606298"/>
              <a:gd name="connsiteY36" fmla="*/ 200099 h 476105"/>
              <a:gd name="connsiteX37" fmla="*/ 322185 w 606298"/>
              <a:gd name="connsiteY37" fmla="*/ 182341 h 476105"/>
              <a:gd name="connsiteX38" fmla="*/ 109055 w 606298"/>
              <a:gd name="connsiteY38" fmla="*/ 0 h 476105"/>
              <a:gd name="connsiteX39" fmla="*/ 229540 w 606298"/>
              <a:gd name="connsiteY39" fmla="*/ 0 h 476105"/>
              <a:gd name="connsiteX40" fmla="*/ 247331 w 606298"/>
              <a:gd name="connsiteY40" fmla="*/ 17669 h 476105"/>
              <a:gd name="connsiteX41" fmla="*/ 247331 w 606298"/>
              <a:gd name="connsiteY41" fmla="*/ 25307 h 476105"/>
              <a:gd name="connsiteX42" fmla="*/ 575785 w 606298"/>
              <a:gd name="connsiteY42" fmla="*/ 25307 h 476105"/>
              <a:gd name="connsiteX43" fmla="*/ 606298 w 606298"/>
              <a:gd name="connsiteY43" fmla="*/ 55676 h 476105"/>
              <a:gd name="connsiteX44" fmla="*/ 575785 w 606298"/>
              <a:gd name="connsiteY44" fmla="*/ 86045 h 476105"/>
              <a:gd name="connsiteX45" fmla="*/ 247331 w 606298"/>
              <a:gd name="connsiteY45" fmla="*/ 86045 h 476105"/>
              <a:gd name="connsiteX46" fmla="*/ 247331 w 606298"/>
              <a:gd name="connsiteY46" fmla="*/ 93683 h 476105"/>
              <a:gd name="connsiteX47" fmla="*/ 229540 w 606298"/>
              <a:gd name="connsiteY47" fmla="*/ 111352 h 476105"/>
              <a:gd name="connsiteX48" fmla="*/ 109055 w 606298"/>
              <a:gd name="connsiteY48" fmla="*/ 111352 h 476105"/>
              <a:gd name="connsiteX49" fmla="*/ 91355 w 606298"/>
              <a:gd name="connsiteY49" fmla="*/ 93683 h 476105"/>
              <a:gd name="connsiteX50" fmla="*/ 91355 w 606298"/>
              <a:gd name="connsiteY50" fmla="*/ 86045 h 476105"/>
              <a:gd name="connsiteX51" fmla="*/ 30421 w 606298"/>
              <a:gd name="connsiteY51" fmla="*/ 86045 h 476105"/>
              <a:gd name="connsiteX52" fmla="*/ 0 w 606298"/>
              <a:gd name="connsiteY52" fmla="*/ 55676 h 476105"/>
              <a:gd name="connsiteX53" fmla="*/ 30421 w 606298"/>
              <a:gd name="connsiteY53" fmla="*/ 25307 h 476105"/>
              <a:gd name="connsiteX54" fmla="*/ 91355 w 606298"/>
              <a:gd name="connsiteY54" fmla="*/ 25307 h 476105"/>
              <a:gd name="connsiteX55" fmla="*/ 91355 w 606298"/>
              <a:gd name="connsiteY55" fmla="*/ 17669 h 476105"/>
              <a:gd name="connsiteX56" fmla="*/ 109055 w 606298"/>
              <a:gd name="connsiteY56" fmla="*/ 0 h 47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6298" h="476105">
                <a:moveTo>
                  <a:pt x="187043" y="364682"/>
                </a:moveTo>
                <a:lnTo>
                  <a:pt x="307528" y="364682"/>
                </a:lnTo>
                <a:cubicBezTo>
                  <a:pt x="317392" y="364682"/>
                  <a:pt x="325320" y="372595"/>
                  <a:pt x="325320" y="382440"/>
                </a:cubicBezTo>
                <a:lnTo>
                  <a:pt x="325320" y="389984"/>
                </a:lnTo>
                <a:lnTo>
                  <a:pt x="575785" y="389984"/>
                </a:lnTo>
                <a:cubicBezTo>
                  <a:pt x="592655" y="389984"/>
                  <a:pt x="606298" y="403602"/>
                  <a:pt x="606298" y="420440"/>
                </a:cubicBezTo>
                <a:cubicBezTo>
                  <a:pt x="606298" y="437185"/>
                  <a:pt x="592655" y="450803"/>
                  <a:pt x="575785" y="450803"/>
                </a:cubicBezTo>
                <a:lnTo>
                  <a:pt x="325320" y="450803"/>
                </a:lnTo>
                <a:lnTo>
                  <a:pt x="325320" y="458347"/>
                </a:lnTo>
                <a:cubicBezTo>
                  <a:pt x="325320" y="468192"/>
                  <a:pt x="317392" y="476105"/>
                  <a:pt x="307528" y="476105"/>
                </a:cubicBezTo>
                <a:lnTo>
                  <a:pt x="187043" y="476105"/>
                </a:lnTo>
                <a:cubicBezTo>
                  <a:pt x="177271" y="476105"/>
                  <a:pt x="169343" y="468192"/>
                  <a:pt x="169343" y="458347"/>
                </a:cubicBezTo>
                <a:lnTo>
                  <a:pt x="169343" y="450803"/>
                </a:lnTo>
                <a:lnTo>
                  <a:pt x="30421" y="450803"/>
                </a:lnTo>
                <a:cubicBezTo>
                  <a:pt x="13644" y="450803"/>
                  <a:pt x="0" y="437185"/>
                  <a:pt x="0" y="420440"/>
                </a:cubicBezTo>
                <a:cubicBezTo>
                  <a:pt x="0" y="403602"/>
                  <a:pt x="13644" y="389984"/>
                  <a:pt x="30421" y="389984"/>
                </a:cubicBezTo>
                <a:lnTo>
                  <a:pt x="169343" y="389984"/>
                </a:lnTo>
                <a:lnTo>
                  <a:pt x="169343" y="382440"/>
                </a:lnTo>
                <a:cubicBezTo>
                  <a:pt x="169343" y="372595"/>
                  <a:pt x="177271" y="364682"/>
                  <a:pt x="187043" y="364682"/>
                </a:cubicBezTo>
                <a:close/>
                <a:moveTo>
                  <a:pt x="322185" y="182341"/>
                </a:moveTo>
                <a:lnTo>
                  <a:pt x="442671" y="182341"/>
                </a:lnTo>
                <a:cubicBezTo>
                  <a:pt x="452442" y="182341"/>
                  <a:pt x="460370" y="190254"/>
                  <a:pt x="460370" y="200099"/>
                </a:cubicBezTo>
                <a:lnTo>
                  <a:pt x="460370" y="207643"/>
                </a:lnTo>
                <a:lnTo>
                  <a:pt x="575785" y="207643"/>
                </a:lnTo>
                <a:cubicBezTo>
                  <a:pt x="592655" y="207643"/>
                  <a:pt x="606298" y="221261"/>
                  <a:pt x="606298" y="238006"/>
                </a:cubicBezTo>
                <a:cubicBezTo>
                  <a:pt x="606298" y="254844"/>
                  <a:pt x="592655" y="268369"/>
                  <a:pt x="575785" y="268369"/>
                </a:cubicBezTo>
                <a:lnTo>
                  <a:pt x="460370" y="268369"/>
                </a:lnTo>
                <a:lnTo>
                  <a:pt x="460370" y="276006"/>
                </a:lnTo>
                <a:cubicBezTo>
                  <a:pt x="460370" y="285759"/>
                  <a:pt x="452442" y="293764"/>
                  <a:pt x="442671" y="293764"/>
                </a:cubicBezTo>
                <a:lnTo>
                  <a:pt x="322185" y="293764"/>
                </a:lnTo>
                <a:cubicBezTo>
                  <a:pt x="312322" y="293764"/>
                  <a:pt x="304394" y="285759"/>
                  <a:pt x="304394" y="276006"/>
                </a:cubicBezTo>
                <a:lnTo>
                  <a:pt x="304394" y="268369"/>
                </a:lnTo>
                <a:lnTo>
                  <a:pt x="30421" y="268369"/>
                </a:lnTo>
                <a:cubicBezTo>
                  <a:pt x="13644" y="268369"/>
                  <a:pt x="0" y="254844"/>
                  <a:pt x="0" y="238006"/>
                </a:cubicBezTo>
                <a:cubicBezTo>
                  <a:pt x="0" y="221261"/>
                  <a:pt x="13644" y="207643"/>
                  <a:pt x="30421" y="207643"/>
                </a:cubicBezTo>
                <a:lnTo>
                  <a:pt x="304394" y="207643"/>
                </a:lnTo>
                <a:lnTo>
                  <a:pt x="304394" y="200099"/>
                </a:lnTo>
                <a:cubicBezTo>
                  <a:pt x="304394" y="190254"/>
                  <a:pt x="312322" y="182341"/>
                  <a:pt x="322185" y="182341"/>
                </a:cubicBezTo>
                <a:close/>
                <a:moveTo>
                  <a:pt x="109055" y="0"/>
                </a:moveTo>
                <a:lnTo>
                  <a:pt x="229540" y="0"/>
                </a:lnTo>
                <a:cubicBezTo>
                  <a:pt x="239404" y="0"/>
                  <a:pt x="247331" y="7914"/>
                  <a:pt x="247331" y="17669"/>
                </a:cubicBezTo>
                <a:lnTo>
                  <a:pt x="247331" y="25307"/>
                </a:lnTo>
                <a:lnTo>
                  <a:pt x="575785" y="25307"/>
                </a:lnTo>
                <a:cubicBezTo>
                  <a:pt x="592655" y="25307"/>
                  <a:pt x="606298" y="38927"/>
                  <a:pt x="606298" y="55676"/>
                </a:cubicBezTo>
                <a:cubicBezTo>
                  <a:pt x="606298" y="72425"/>
                  <a:pt x="592655" y="86045"/>
                  <a:pt x="575785" y="86045"/>
                </a:cubicBezTo>
                <a:lnTo>
                  <a:pt x="247331" y="86045"/>
                </a:lnTo>
                <a:lnTo>
                  <a:pt x="247331" y="93683"/>
                </a:lnTo>
                <a:cubicBezTo>
                  <a:pt x="247331" y="103438"/>
                  <a:pt x="239404" y="111352"/>
                  <a:pt x="229540" y="111352"/>
                </a:cubicBezTo>
                <a:lnTo>
                  <a:pt x="109055" y="111352"/>
                </a:lnTo>
                <a:cubicBezTo>
                  <a:pt x="99283" y="111352"/>
                  <a:pt x="91355" y="103438"/>
                  <a:pt x="91355" y="93683"/>
                </a:cubicBezTo>
                <a:lnTo>
                  <a:pt x="91355" y="86045"/>
                </a:lnTo>
                <a:lnTo>
                  <a:pt x="30421" y="86045"/>
                </a:lnTo>
                <a:cubicBezTo>
                  <a:pt x="13644" y="86045"/>
                  <a:pt x="0" y="72425"/>
                  <a:pt x="0" y="55676"/>
                </a:cubicBezTo>
                <a:cubicBezTo>
                  <a:pt x="0" y="38927"/>
                  <a:pt x="13644" y="25307"/>
                  <a:pt x="30421" y="25307"/>
                </a:cubicBezTo>
                <a:lnTo>
                  <a:pt x="91355" y="25307"/>
                </a:lnTo>
                <a:lnTo>
                  <a:pt x="91355" y="17669"/>
                </a:lnTo>
                <a:cubicBezTo>
                  <a:pt x="91355" y="7914"/>
                  <a:pt x="99283" y="0"/>
                  <a:pt x="109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Oval 20"/>
          <p:cNvSpPr/>
          <p:nvPr/>
        </p:nvSpPr>
        <p:spPr>
          <a:xfrm>
            <a:off x="10360952" y="1971676"/>
            <a:ext cx="436350" cy="457199"/>
          </a:xfrm>
          <a:custGeom>
            <a:avLst/>
            <a:gdLst>
              <a:gd name="connsiteX0" fmla="*/ 345269 w 578992"/>
              <a:gd name="connsiteY0" fmla="*/ 346719 h 606657"/>
              <a:gd name="connsiteX1" fmla="*/ 527264 w 578992"/>
              <a:gd name="connsiteY1" fmla="*/ 395415 h 606657"/>
              <a:gd name="connsiteX2" fmla="*/ 536965 w 578992"/>
              <a:gd name="connsiteY2" fmla="*/ 431758 h 606657"/>
              <a:gd name="connsiteX3" fmla="*/ 512135 w 578992"/>
              <a:gd name="connsiteY3" fmla="*/ 456550 h 606657"/>
              <a:gd name="connsiteX4" fmla="*/ 572652 w 578992"/>
              <a:gd name="connsiteY4" fmla="*/ 516975 h 606657"/>
              <a:gd name="connsiteX5" fmla="*/ 572652 w 578992"/>
              <a:gd name="connsiteY5" fmla="*/ 547632 h 606657"/>
              <a:gd name="connsiteX6" fmla="*/ 519877 w 578992"/>
              <a:gd name="connsiteY6" fmla="*/ 600326 h 606657"/>
              <a:gd name="connsiteX7" fmla="*/ 489174 w 578992"/>
              <a:gd name="connsiteY7" fmla="*/ 600326 h 606657"/>
              <a:gd name="connsiteX8" fmla="*/ 428657 w 578992"/>
              <a:gd name="connsiteY8" fmla="*/ 539901 h 606657"/>
              <a:gd name="connsiteX9" fmla="*/ 403739 w 578992"/>
              <a:gd name="connsiteY9" fmla="*/ 564782 h 606657"/>
              <a:gd name="connsiteX10" fmla="*/ 366628 w 578992"/>
              <a:gd name="connsiteY10" fmla="*/ 552075 h 606657"/>
              <a:gd name="connsiteX11" fmla="*/ 318659 w 578992"/>
              <a:gd name="connsiteY11" fmla="*/ 373288 h 606657"/>
              <a:gd name="connsiteX12" fmla="*/ 345269 w 578992"/>
              <a:gd name="connsiteY12" fmla="*/ 346719 h 606657"/>
              <a:gd name="connsiteX13" fmla="*/ 233275 w 578992"/>
              <a:gd name="connsiteY13" fmla="*/ 312148 h 606657"/>
              <a:gd name="connsiteX14" fmla="*/ 255262 w 578992"/>
              <a:gd name="connsiteY14" fmla="*/ 334095 h 606657"/>
              <a:gd name="connsiteX15" fmla="*/ 281255 w 578992"/>
              <a:gd name="connsiteY15" fmla="*/ 357464 h 606657"/>
              <a:gd name="connsiteX16" fmla="*/ 289000 w 578992"/>
              <a:gd name="connsiteY16" fmla="*/ 365016 h 606657"/>
              <a:gd name="connsiteX17" fmla="*/ 300127 w 578992"/>
              <a:gd name="connsiteY17" fmla="*/ 416019 h 606657"/>
              <a:gd name="connsiteX18" fmla="*/ 298791 w 578992"/>
              <a:gd name="connsiteY18" fmla="*/ 422416 h 606657"/>
              <a:gd name="connsiteX19" fmla="*/ 260514 w 578992"/>
              <a:gd name="connsiteY19" fmla="*/ 407844 h 606657"/>
              <a:gd name="connsiteX20" fmla="*/ 260514 w 578992"/>
              <a:gd name="connsiteY20" fmla="*/ 398159 h 606657"/>
              <a:gd name="connsiteX21" fmla="*/ 211822 w 578992"/>
              <a:gd name="connsiteY21" fmla="*/ 335339 h 606657"/>
              <a:gd name="connsiteX22" fmla="*/ 233275 w 578992"/>
              <a:gd name="connsiteY22" fmla="*/ 312148 h 606657"/>
              <a:gd name="connsiteX23" fmla="*/ 283295 w 578992"/>
              <a:gd name="connsiteY23" fmla="*/ 133638 h 606657"/>
              <a:gd name="connsiteX24" fmla="*/ 303944 w 578992"/>
              <a:gd name="connsiteY24" fmla="*/ 155858 h 606657"/>
              <a:gd name="connsiteX25" fmla="*/ 303944 w 578992"/>
              <a:gd name="connsiteY25" fmla="*/ 165457 h 606657"/>
              <a:gd name="connsiteX26" fmla="*/ 352630 w 578992"/>
              <a:gd name="connsiteY26" fmla="*/ 228294 h 606657"/>
              <a:gd name="connsiteX27" fmla="*/ 331180 w 578992"/>
              <a:gd name="connsiteY27" fmla="*/ 251580 h 606657"/>
              <a:gd name="connsiteX28" fmla="*/ 309196 w 578992"/>
              <a:gd name="connsiteY28" fmla="*/ 229538 h 606657"/>
              <a:gd name="connsiteX29" fmla="*/ 283206 w 578992"/>
              <a:gd name="connsiteY29" fmla="*/ 206252 h 606657"/>
              <a:gd name="connsiteX30" fmla="*/ 256327 w 578992"/>
              <a:gd name="connsiteY30" fmla="*/ 240648 h 606657"/>
              <a:gd name="connsiteX31" fmla="*/ 282583 w 578992"/>
              <a:gd name="connsiteY31" fmla="*/ 260112 h 606657"/>
              <a:gd name="connsiteX32" fmla="*/ 348625 w 578992"/>
              <a:gd name="connsiteY32" fmla="*/ 307306 h 606657"/>
              <a:gd name="connsiteX33" fmla="*/ 341594 w 578992"/>
              <a:gd name="connsiteY33" fmla="*/ 317083 h 606657"/>
              <a:gd name="connsiteX34" fmla="*/ 316494 w 578992"/>
              <a:gd name="connsiteY34" fmla="*/ 322594 h 606657"/>
              <a:gd name="connsiteX35" fmla="*/ 306792 w 578992"/>
              <a:gd name="connsiteY35" fmla="*/ 319305 h 606657"/>
              <a:gd name="connsiteX36" fmla="*/ 282227 w 578992"/>
              <a:gd name="connsiteY36" fmla="*/ 303485 h 606657"/>
              <a:gd name="connsiteX37" fmla="*/ 211825 w 578992"/>
              <a:gd name="connsiteY37" fmla="*/ 234604 h 606657"/>
              <a:gd name="connsiteX38" fmla="*/ 260510 w 578992"/>
              <a:gd name="connsiteY38" fmla="*/ 166612 h 606657"/>
              <a:gd name="connsiteX39" fmla="*/ 260510 w 578992"/>
              <a:gd name="connsiteY39" fmla="*/ 155236 h 606657"/>
              <a:gd name="connsiteX40" fmla="*/ 283295 w 578992"/>
              <a:gd name="connsiteY40" fmla="*/ 133638 h 606657"/>
              <a:gd name="connsiteX41" fmla="*/ 282248 w 578992"/>
              <a:gd name="connsiteY41" fmla="*/ 0 h 606657"/>
              <a:gd name="connsiteX42" fmla="*/ 551768 w 578992"/>
              <a:gd name="connsiteY42" fmla="*/ 365640 h 606657"/>
              <a:gd name="connsiteX43" fmla="*/ 541888 w 578992"/>
              <a:gd name="connsiteY43" fmla="*/ 369995 h 606657"/>
              <a:gd name="connsiteX44" fmla="*/ 534768 w 578992"/>
              <a:gd name="connsiteY44" fmla="*/ 367507 h 606657"/>
              <a:gd name="connsiteX45" fmla="*/ 487148 w 578992"/>
              <a:gd name="connsiteY45" fmla="*/ 354797 h 606657"/>
              <a:gd name="connsiteX46" fmla="*/ 482163 w 578992"/>
              <a:gd name="connsiteY46" fmla="*/ 345554 h 606657"/>
              <a:gd name="connsiteX47" fmla="*/ 282248 w 578992"/>
              <a:gd name="connsiteY47" fmla="*/ 72257 h 606657"/>
              <a:gd name="connsiteX48" fmla="*/ 72364 w 578992"/>
              <a:gd name="connsiteY48" fmla="*/ 281829 h 606657"/>
              <a:gd name="connsiteX49" fmla="*/ 313134 w 578992"/>
              <a:gd name="connsiteY49" fmla="*/ 489180 h 606657"/>
              <a:gd name="connsiteX50" fmla="*/ 321145 w 578992"/>
              <a:gd name="connsiteY50" fmla="*/ 494423 h 606657"/>
              <a:gd name="connsiteX51" fmla="*/ 336277 w 578992"/>
              <a:gd name="connsiteY51" fmla="*/ 550771 h 606657"/>
              <a:gd name="connsiteX52" fmla="*/ 330580 w 578992"/>
              <a:gd name="connsiteY52" fmla="*/ 559748 h 606657"/>
              <a:gd name="connsiteX53" fmla="*/ 0 w 578992"/>
              <a:gd name="connsiteY53" fmla="*/ 281829 h 606657"/>
              <a:gd name="connsiteX54" fmla="*/ 282248 w 578992"/>
              <a:gd name="connsiteY54" fmla="*/ 0 h 60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78992" h="606657">
                <a:moveTo>
                  <a:pt x="345269" y="346719"/>
                </a:moveTo>
                <a:lnTo>
                  <a:pt x="527264" y="395415"/>
                </a:lnTo>
                <a:cubicBezTo>
                  <a:pt x="543372" y="399769"/>
                  <a:pt x="548801" y="419940"/>
                  <a:pt x="536965" y="431758"/>
                </a:cubicBezTo>
                <a:lnTo>
                  <a:pt x="512135" y="456550"/>
                </a:lnTo>
                <a:lnTo>
                  <a:pt x="572652" y="516975"/>
                </a:lnTo>
                <a:cubicBezTo>
                  <a:pt x="581106" y="525506"/>
                  <a:pt x="581106" y="539190"/>
                  <a:pt x="572652" y="547632"/>
                </a:cubicBezTo>
                <a:lnTo>
                  <a:pt x="519877" y="600326"/>
                </a:lnTo>
                <a:cubicBezTo>
                  <a:pt x="511334" y="608768"/>
                  <a:pt x="497629" y="608768"/>
                  <a:pt x="489174" y="600326"/>
                </a:cubicBezTo>
                <a:lnTo>
                  <a:pt x="428657" y="539901"/>
                </a:lnTo>
                <a:lnTo>
                  <a:pt x="403739" y="564782"/>
                </a:lnTo>
                <a:cubicBezTo>
                  <a:pt x="393148" y="575357"/>
                  <a:pt x="372501" y="574024"/>
                  <a:pt x="366628" y="552075"/>
                </a:cubicBezTo>
                <a:cubicBezTo>
                  <a:pt x="366005" y="549854"/>
                  <a:pt x="319015" y="374799"/>
                  <a:pt x="318659" y="373288"/>
                </a:cubicBezTo>
                <a:cubicBezTo>
                  <a:pt x="314298" y="357205"/>
                  <a:pt x="329071" y="342454"/>
                  <a:pt x="345269" y="346719"/>
                </a:cubicBezTo>
                <a:close/>
                <a:moveTo>
                  <a:pt x="233275" y="312148"/>
                </a:moveTo>
                <a:cubicBezTo>
                  <a:pt x="245470" y="311970"/>
                  <a:pt x="255440" y="321922"/>
                  <a:pt x="255262" y="334095"/>
                </a:cubicBezTo>
                <a:cubicBezTo>
                  <a:pt x="255084" y="345646"/>
                  <a:pt x="263986" y="357464"/>
                  <a:pt x="281255" y="357464"/>
                </a:cubicBezTo>
                <a:cubicBezTo>
                  <a:pt x="286329" y="357464"/>
                  <a:pt x="289267" y="361195"/>
                  <a:pt x="289000" y="365016"/>
                </a:cubicBezTo>
                <a:cubicBezTo>
                  <a:pt x="288465" y="375412"/>
                  <a:pt x="290068" y="378611"/>
                  <a:pt x="300127" y="416019"/>
                </a:cubicBezTo>
                <a:cubicBezTo>
                  <a:pt x="300750" y="418240"/>
                  <a:pt x="300305" y="420639"/>
                  <a:pt x="298791" y="422416"/>
                </a:cubicBezTo>
                <a:cubicBezTo>
                  <a:pt x="285706" y="437788"/>
                  <a:pt x="260514" y="428458"/>
                  <a:pt x="260514" y="407844"/>
                </a:cubicBezTo>
                <a:lnTo>
                  <a:pt x="260514" y="398159"/>
                </a:lnTo>
                <a:cubicBezTo>
                  <a:pt x="232919" y="390340"/>
                  <a:pt x="212534" y="365283"/>
                  <a:pt x="211822" y="335339"/>
                </a:cubicBezTo>
                <a:cubicBezTo>
                  <a:pt x="211555" y="323077"/>
                  <a:pt x="220902" y="312237"/>
                  <a:pt x="233275" y="312148"/>
                </a:cubicBezTo>
                <a:close/>
                <a:moveTo>
                  <a:pt x="283295" y="133638"/>
                </a:moveTo>
                <a:cubicBezTo>
                  <a:pt x="294955" y="134171"/>
                  <a:pt x="303944" y="144215"/>
                  <a:pt x="303944" y="155858"/>
                </a:cubicBezTo>
                <a:lnTo>
                  <a:pt x="303944" y="165457"/>
                </a:lnTo>
                <a:cubicBezTo>
                  <a:pt x="331536" y="173367"/>
                  <a:pt x="351918" y="198430"/>
                  <a:pt x="352630" y="228294"/>
                </a:cubicBezTo>
                <a:cubicBezTo>
                  <a:pt x="352897" y="240648"/>
                  <a:pt x="343552" y="251402"/>
                  <a:pt x="331180" y="251580"/>
                </a:cubicBezTo>
                <a:cubicBezTo>
                  <a:pt x="318987" y="251757"/>
                  <a:pt x="309018" y="241803"/>
                  <a:pt x="309196" y="229538"/>
                </a:cubicBezTo>
                <a:cubicBezTo>
                  <a:pt x="309374" y="218073"/>
                  <a:pt x="300473" y="206252"/>
                  <a:pt x="283206" y="206252"/>
                </a:cubicBezTo>
                <a:cubicBezTo>
                  <a:pt x="265583" y="206252"/>
                  <a:pt x="251076" y="222783"/>
                  <a:pt x="256327" y="240648"/>
                </a:cubicBezTo>
                <a:cubicBezTo>
                  <a:pt x="259709" y="252202"/>
                  <a:pt x="270568" y="260112"/>
                  <a:pt x="282583" y="260112"/>
                </a:cubicBezTo>
                <a:cubicBezTo>
                  <a:pt x="312845" y="260290"/>
                  <a:pt x="339013" y="280021"/>
                  <a:pt x="348625" y="307306"/>
                </a:cubicBezTo>
                <a:cubicBezTo>
                  <a:pt x="350405" y="312106"/>
                  <a:pt x="346756" y="317350"/>
                  <a:pt x="341594" y="317083"/>
                </a:cubicBezTo>
                <a:cubicBezTo>
                  <a:pt x="332960" y="316728"/>
                  <a:pt x="324327" y="318594"/>
                  <a:pt x="316494" y="322594"/>
                </a:cubicBezTo>
                <a:cubicBezTo>
                  <a:pt x="312934" y="324460"/>
                  <a:pt x="308484" y="322949"/>
                  <a:pt x="306792" y="319305"/>
                </a:cubicBezTo>
                <a:cubicBezTo>
                  <a:pt x="302520" y="310062"/>
                  <a:pt x="293086" y="303485"/>
                  <a:pt x="282227" y="303485"/>
                </a:cubicBezTo>
                <a:cubicBezTo>
                  <a:pt x="244133" y="303485"/>
                  <a:pt x="212537" y="272555"/>
                  <a:pt x="211825" y="234604"/>
                </a:cubicBezTo>
                <a:cubicBezTo>
                  <a:pt x="211202" y="203141"/>
                  <a:pt x="231673" y="176300"/>
                  <a:pt x="260510" y="166612"/>
                </a:cubicBezTo>
                <a:lnTo>
                  <a:pt x="260510" y="155236"/>
                </a:lnTo>
                <a:cubicBezTo>
                  <a:pt x="260510" y="142970"/>
                  <a:pt x="270835" y="133016"/>
                  <a:pt x="283295" y="133638"/>
                </a:cubicBezTo>
                <a:close/>
                <a:moveTo>
                  <a:pt x="282248" y="0"/>
                </a:moveTo>
                <a:cubicBezTo>
                  <a:pt x="471126" y="0"/>
                  <a:pt x="608556" y="183353"/>
                  <a:pt x="551768" y="365640"/>
                </a:cubicBezTo>
                <a:cubicBezTo>
                  <a:pt x="550522" y="369729"/>
                  <a:pt x="545894" y="371773"/>
                  <a:pt x="541888" y="369995"/>
                </a:cubicBezTo>
                <a:cubicBezTo>
                  <a:pt x="539574" y="369018"/>
                  <a:pt x="537260" y="368218"/>
                  <a:pt x="534768" y="367507"/>
                </a:cubicBezTo>
                <a:lnTo>
                  <a:pt x="487148" y="354797"/>
                </a:lnTo>
                <a:cubicBezTo>
                  <a:pt x="483142" y="353731"/>
                  <a:pt x="480917" y="349554"/>
                  <a:pt x="482163" y="345554"/>
                </a:cubicBezTo>
                <a:cubicBezTo>
                  <a:pt x="525600" y="210372"/>
                  <a:pt x="423773" y="72257"/>
                  <a:pt x="282248" y="72257"/>
                </a:cubicBezTo>
                <a:cubicBezTo>
                  <a:pt x="166536" y="72257"/>
                  <a:pt x="72364" y="166289"/>
                  <a:pt x="72364" y="281829"/>
                </a:cubicBezTo>
                <a:cubicBezTo>
                  <a:pt x="72364" y="410257"/>
                  <a:pt x="187453" y="507933"/>
                  <a:pt x="313134" y="489180"/>
                </a:cubicBezTo>
                <a:cubicBezTo>
                  <a:pt x="316784" y="488646"/>
                  <a:pt x="320255" y="490957"/>
                  <a:pt x="321145" y="494423"/>
                </a:cubicBezTo>
                <a:lnTo>
                  <a:pt x="336277" y="550771"/>
                </a:lnTo>
                <a:cubicBezTo>
                  <a:pt x="337345" y="554860"/>
                  <a:pt x="334764" y="559037"/>
                  <a:pt x="330580" y="559748"/>
                </a:cubicBezTo>
                <a:cubicBezTo>
                  <a:pt x="163332" y="589433"/>
                  <a:pt x="0" y="461006"/>
                  <a:pt x="0" y="281829"/>
                </a:cubicBezTo>
                <a:cubicBezTo>
                  <a:pt x="0" y="126472"/>
                  <a:pt x="126571" y="0"/>
                  <a:pt x="2822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549638" y="3988076"/>
            <a:ext cx="2223267" cy="1415500"/>
            <a:chOff x="928274" y="2723985"/>
            <a:chExt cx="2223266" cy="1415499"/>
          </a:xfrm>
        </p:grpSpPr>
        <p:sp>
          <p:nvSpPr>
            <p:cNvPr id="23" name="文本框 22"/>
            <p:cNvSpPr txBox="1"/>
            <p:nvPr/>
          </p:nvSpPr>
          <p:spPr>
            <a:xfrm>
              <a:off x="928274" y="2723985"/>
              <a:ext cx="1569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60769" y="3111831"/>
              <a:ext cx="2190771" cy="10276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copy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 flipH="1">
            <a:off x="1577783" y="1680766"/>
            <a:ext cx="233698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b="1" dirty="0">
                <a:gradFill>
                  <a:gsLst>
                    <a:gs pos="2200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Part 02</a:t>
            </a:r>
            <a:endParaRPr lang="en-US" altLang="zh-CN" sz="4800" b="1" dirty="0">
              <a:gradFill>
                <a:gsLst>
                  <a:gs pos="22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5426047" y="1012178"/>
            <a:ext cx="8405520" cy="6304140"/>
          </a:xfrm>
          <a:custGeom>
            <a:avLst/>
            <a:gdLst>
              <a:gd name="connsiteX0" fmla="*/ 4202760 w 8405520"/>
              <a:gd name="connsiteY0" fmla="*/ 0 h 6304140"/>
              <a:gd name="connsiteX1" fmla="*/ 6304140 w 8405520"/>
              <a:gd name="connsiteY1" fmla="*/ 2101380 h 6304140"/>
              <a:gd name="connsiteX2" fmla="*/ 8405520 w 8405520"/>
              <a:gd name="connsiteY2" fmla="*/ 4202760 h 6304140"/>
              <a:gd name="connsiteX3" fmla="*/ 6304140 w 8405520"/>
              <a:gd name="connsiteY3" fmla="*/ 6304140 h 6304140"/>
              <a:gd name="connsiteX4" fmla="*/ 4202760 w 8405520"/>
              <a:gd name="connsiteY4" fmla="*/ 4202760 h 6304140"/>
              <a:gd name="connsiteX5" fmla="*/ 2101381 w 8405520"/>
              <a:gd name="connsiteY5" fmla="*/ 6304140 h 6304140"/>
              <a:gd name="connsiteX6" fmla="*/ 0 w 8405520"/>
              <a:gd name="connsiteY6" fmla="*/ 4202760 h 6304140"/>
              <a:gd name="connsiteX7" fmla="*/ 2101381 w 8405520"/>
              <a:gd name="connsiteY7" fmla="*/ 2101380 h 63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05520" h="6304140">
                <a:moveTo>
                  <a:pt x="4202760" y="0"/>
                </a:moveTo>
                <a:lnTo>
                  <a:pt x="6304140" y="2101380"/>
                </a:lnTo>
                <a:lnTo>
                  <a:pt x="8405520" y="4202760"/>
                </a:lnTo>
                <a:lnTo>
                  <a:pt x="6304140" y="6304140"/>
                </a:lnTo>
                <a:lnTo>
                  <a:pt x="4202760" y="4202760"/>
                </a:lnTo>
                <a:lnTo>
                  <a:pt x="2101381" y="6304140"/>
                </a:lnTo>
                <a:lnTo>
                  <a:pt x="0" y="4202760"/>
                </a:lnTo>
                <a:lnTo>
                  <a:pt x="2101381" y="210138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700000" flipH="1" flipV="1">
            <a:off x="3940147" y="5830418"/>
            <a:ext cx="2971800" cy="2971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rot="2700000" flipH="1" flipV="1">
            <a:off x="8142907" y="5830418"/>
            <a:ext cx="2971800" cy="2971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 flipH="1" flipV="1">
            <a:off x="6041527" y="3729038"/>
            <a:ext cx="2971800" cy="2971800"/>
          </a:xfrm>
          <a:prstGeom prst="rect">
            <a:avLst/>
          </a:prstGeom>
          <a:solidFill>
            <a:srgbClr val="C4B08E">
              <a:alpha val="80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00000" flipH="1" flipV="1">
            <a:off x="10244287" y="3729038"/>
            <a:ext cx="2971800" cy="2971800"/>
          </a:xfrm>
          <a:prstGeom prst="rect">
            <a:avLst/>
          </a:prstGeom>
          <a:solidFill>
            <a:srgbClr val="C4B08E">
              <a:alpha val="80000"/>
            </a:srgb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8104" y="2353258"/>
            <a:ext cx="3725249" cy="90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sx="102000" sy="102000" algn="ctr" rotWithShape="0">
              <a:schemeClr val="tx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1609772" y="3421680"/>
            <a:ext cx="4495752" cy="4947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copyFor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1585736" y="2410576"/>
            <a:ext cx="295465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活动目的</a:t>
            </a:r>
            <a:endParaRPr lang="zh-CN" altLang="en-US" sz="48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16"/>
          <p:cNvGrpSpPr/>
          <p:nvPr/>
        </p:nvGrpSpPr>
        <p:grpSpPr>
          <a:xfrm>
            <a:off x="4693128" y="2353258"/>
            <a:ext cx="420225" cy="420225"/>
            <a:chOff x="4430846" y="3824288"/>
            <a:chExt cx="987240" cy="987240"/>
          </a:xfrm>
        </p:grpSpPr>
        <p:sp>
          <p:nvSpPr>
            <p:cNvPr id="19" name="矩形 18"/>
            <p:cNvSpPr/>
            <p:nvPr/>
          </p:nvSpPr>
          <p:spPr>
            <a:xfrm>
              <a:off x="4430846" y="3824288"/>
              <a:ext cx="987240" cy="9872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15"/>
            <p:cNvSpPr/>
            <p:nvPr/>
          </p:nvSpPr>
          <p:spPr>
            <a:xfrm>
              <a:off x="4713008" y="4089308"/>
              <a:ext cx="422913" cy="457200"/>
            </a:xfrm>
            <a:custGeom>
              <a:avLst/>
              <a:gdLst>
                <a:gd name="T0" fmla="*/ 1264 w 4936"/>
                <a:gd name="T1" fmla="*/ 2317 h 5345"/>
                <a:gd name="T2" fmla="*/ 1468 w 4936"/>
                <a:gd name="T3" fmla="*/ 1975 h 5345"/>
                <a:gd name="T4" fmla="*/ 1452 w 4936"/>
                <a:gd name="T5" fmla="*/ 2252 h 5345"/>
                <a:gd name="T6" fmla="*/ 929 w 4936"/>
                <a:gd name="T7" fmla="*/ 1167 h 5345"/>
                <a:gd name="T8" fmla="*/ 913 w 4936"/>
                <a:gd name="T9" fmla="*/ 1436 h 5345"/>
                <a:gd name="T10" fmla="*/ 1101 w 4936"/>
                <a:gd name="T11" fmla="*/ 1101 h 5345"/>
                <a:gd name="T12" fmla="*/ 4936 w 4936"/>
                <a:gd name="T13" fmla="*/ 2032 h 5345"/>
                <a:gd name="T14" fmla="*/ 4332 w 4936"/>
                <a:gd name="T15" fmla="*/ 5345 h 5345"/>
                <a:gd name="T16" fmla="*/ 0 w 4936"/>
                <a:gd name="T17" fmla="*/ 4741 h 5345"/>
                <a:gd name="T18" fmla="*/ 604 w 4936"/>
                <a:gd name="T19" fmla="*/ 0 h 5345"/>
                <a:gd name="T20" fmla="*/ 3434 w 4936"/>
                <a:gd name="T21" fmla="*/ 220 h 5345"/>
                <a:gd name="T22" fmla="*/ 4936 w 4936"/>
                <a:gd name="T23" fmla="*/ 2032 h 5345"/>
                <a:gd name="T24" fmla="*/ 3149 w 4936"/>
                <a:gd name="T25" fmla="*/ 1428 h 5345"/>
                <a:gd name="T26" fmla="*/ 3337 w 4936"/>
                <a:gd name="T27" fmla="*/ 1109 h 5345"/>
                <a:gd name="T28" fmla="*/ 2252 w 4936"/>
                <a:gd name="T29" fmla="*/ 929 h 5345"/>
                <a:gd name="T30" fmla="*/ 1101 w 4936"/>
                <a:gd name="T31" fmla="*/ 1836 h 5345"/>
                <a:gd name="T32" fmla="*/ 677 w 4936"/>
                <a:gd name="T33" fmla="*/ 2105 h 5345"/>
                <a:gd name="T34" fmla="*/ 1101 w 4936"/>
                <a:gd name="T35" fmla="*/ 2587 h 5345"/>
                <a:gd name="T36" fmla="*/ 1256 w 4936"/>
                <a:gd name="T37" fmla="*/ 2765 h 5345"/>
                <a:gd name="T38" fmla="*/ 1664 w 4936"/>
                <a:gd name="T39" fmla="*/ 2439 h 5345"/>
                <a:gd name="T40" fmla="*/ 1688 w 4936"/>
                <a:gd name="T41" fmla="*/ 1761 h 5345"/>
                <a:gd name="T42" fmla="*/ 1264 w 4936"/>
                <a:gd name="T43" fmla="*/ 1581 h 5345"/>
                <a:gd name="T44" fmla="*/ 1614 w 4936"/>
                <a:gd name="T45" fmla="*/ 1263 h 5345"/>
                <a:gd name="T46" fmla="*/ 1262 w 4936"/>
                <a:gd name="T47" fmla="*/ 855 h 5345"/>
                <a:gd name="T48" fmla="*/ 1108 w 4936"/>
                <a:gd name="T49" fmla="*/ 716 h 5345"/>
                <a:gd name="T50" fmla="*/ 724 w 4936"/>
                <a:gd name="T51" fmla="*/ 985 h 5345"/>
                <a:gd name="T52" fmla="*/ 700 w 4936"/>
                <a:gd name="T53" fmla="*/ 1663 h 5345"/>
                <a:gd name="T54" fmla="*/ 4454 w 4936"/>
                <a:gd name="T55" fmla="*/ 4480 h 5345"/>
                <a:gd name="T56" fmla="*/ 652 w 4936"/>
                <a:gd name="T57" fmla="*/ 4300 h 5345"/>
                <a:gd name="T58" fmla="*/ 472 w 4936"/>
                <a:gd name="T59" fmla="*/ 4619 h 5345"/>
                <a:gd name="T60" fmla="*/ 4266 w 4936"/>
                <a:gd name="T61" fmla="*/ 4799 h 5345"/>
                <a:gd name="T62" fmla="*/ 4454 w 4936"/>
                <a:gd name="T63" fmla="*/ 4480 h 5345"/>
                <a:gd name="T64" fmla="*/ 4454 w 4936"/>
                <a:gd name="T65" fmla="*/ 3353 h 5345"/>
                <a:gd name="T66" fmla="*/ 652 w 4936"/>
                <a:gd name="T67" fmla="*/ 3173 h 5345"/>
                <a:gd name="T68" fmla="*/ 472 w 4936"/>
                <a:gd name="T69" fmla="*/ 3492 h 5345"/>
                <a:gd name="T70" fmla="*/ 4266 w 4936"/>
                <a:gd name="T71" fmla="*/ 3672 h 5345"/>
                <a:gd name="T72" fmla="*/ 4454 w 4936"/>
                <a:gd name="T73" fmla="*/ 3353 h 5345"/>
                <a:gd name="T74" fmla="*/ 4454 w 4936"/>
                <a:gd name="T75" fmla="*/ 2227 h 5345"/>
                <a:gd name="T76" fmla="*/ 2252 w 4936"/>
                <a:gd name="T77" fmla="*/ 2047 h 5345"/>
                <a:gd name="T78" fmla="*/ 4268 w 4936"/>
                <a:gd name="T79" fmla="*/ 2544 h 5345"/>
                <a:gd name="T80" fmla="*/ 4456 w 4936"/>
                <a:gd name="T81" fmla="*/ 2227 h 5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36" h="5345">
                  <a:moveTo>
                    <a:pt x="1452" y="2252"/>
                  </a:moveTo>
                  <a:cubicBezTo>
                    <a:pt x="1402" y="2293"/>
                    <a:pt x="1345" y="2309"/>
                    <a:pt x="1264" y="2317"/>
                  </a:cubicBezTo>
                  <a:lnTo>
                    <a:pt x="1264" y="1877"/>
                  </a:lnTo>
                  <a:cubicBezTo>
                    <a:pt x="1361" y="1909"/>
                    <a:pt x="1426" y="1943"/>
                    <a:pt x="1468" y="1975"/>
                  </a:cubicBezTo>
                  <a:cubicBezTo>
                    <a:pt x="1500" y="2007"/>
                    <a:pt x="1525" y="2056"/>
                    <a:pt x="1525" y="2113"/>
                  </a:cubicBezTo>
                  <a:cubicBezTo>
                    <a:pt x="1517" y="2171"/>
                    <a:pt x="1493" y="2219"/>
                    <a:pt x="1452" y="2252"/>
                  </a:cubicBezTo>
                  <a:close/>
                  <a:moveTo>
                    <a:pt x="1101" y="1101"/>
                  </a:moveTo>
                  <a:cubicBezTo>
                    <a:pt x="1028" y="1109"/>
                    <a:pt x="970" y="1133"/>
                    <a:pt x="929" y="1167"/>
                  </a:cubicBezTo>
                  <a:cubicBezTo>
                    <a:pt x="888" y="1208"/>
                    <a:pt x="864" y="1256"/>
                    <a:pt x="864" y="1305"/>
                  </a:cubicBezTo>
                  <a:cubicBezTo>
                    <a:pt x="864" y="1363"/>
                    <a:pt x="880" y="1403"/>
                    <a:pt x="913" y="1436"/>
                  </a:cubicBezTo>
                  <a:cubicBezTo>
                    <a:pt x="945" y="1468"/>
                    <a:pt x="1010" y="1501"/>
                    <a:pt x="1101" y="1533"/>
                  </a:cubicBezTo>
                  <a:lnTo>
                    <a:pt x="1101" y="1101"/>
                  </a:lnTo>
                  <a:lnTo>
                    <a:pt x="1101" y="1101"/>
                  </a:lnTo>
                  <a:close/>
                  <a:moveTo>
                    <a:pt x="4936" y="2032"/>
                  </a:moveTo>
                  <a:lnTo>
                    <a:pt x="4936" y="4741"/>
                  </a:lnTo>
                  <a:cubicBezTo>
                    <a:pt x="4936" y="5076"/>
                    <a:pt x="4666" y="5345"/>
                    <a:pt x="4332" y="5345"/>
                  </a:cubicBezTo>
                  <a:lnTo>
                    <a:pt x="604" y="5345"/>
                  </a:lnTo>
                  <a:cubicBezTo>
                    <a:pt x="269" y="5345"/>
                    <a:pt x="0" y="5076"/>
                    <a:pt x="0" y="4741"/>
                  </a:cubicBezTo>
                  <a:lnTo>
                    <a:pt x="0" y="604"/>
                  </a:lnTo>
                  <a:cubicBezTo>
                    <a:pt x="0" y="269"/>
                    <a:pt x="269" y="0"/>
                    <a:pt x="604" y="0"/>
                  </a:cubicBezTo>
                  <a:lnTo>
                    <a:pt x="2937" y="0"/>
                  </a:lnTo>
                  <a:cubicBezTo>
                    <a:pt x="3173" y="0"/>
                    <a:pt x="3288" y="65"/>
                    <a:pt x="3434" y="220"/>
                  </a:cubicBezTo>
                  <a:lnTo>
                    <a:pt x="4708" y="1509"/>
                  </a:lnTo>
                  <a:cubicBezTo>
                    <a:pt x="4878" y="1672"/>
                    <a:pt x="4936" y="1779"/>
                    <a:pt x="4936" y="2032"/>
                  </a:cubicBezTo>
                  <a:close/>
                  <a:moveTo>
                    <a:pt x="2252" y="1428"/>
                  </a:moveTo>
                  <a:lnTo>
                    <a:pt x="3149" y="1428"/>
                  </a:lnTo>
                  <a:cubicBezTo>
                    <a:pt x="3256" y="1428"/>
                    <a:pt x="3337" y="1347"/>
                    <a:pt x="3337" y="1248"/>
                  </a:cubicBezTo>
                  <a:lnTo>
                    <a:pt x="3337" y="1109"/>
                  </a:lnTo>
                  <a:cubicBezTo>
                    <a:pt x="3337" y="1012"/>
                    <a:pt x="3256" y="929"/>
                    <a:pt x="3149" y="929"/>
                  </a:cubicBezTo>
                  <a:lnTo>
                    <a:pt x="2252" y="929"/>
                  </a:lnTo>
                  <a:lnTo>
                    <a:pt x="2252" y="1428"/>
                  </a:lnTo>
                  <a:close/>
                  <a:moveTo>
                    <a:pt x="1101" y="1836"/>
                  </a:moveTo>
                  <a:lnTo>
                    <a:pt x="1101" y="2317"/>
                  </a:lnTo>
                  <a:cubicBezTo>
                    <a:pt x="954" y="2293"/>
                    <a:pt x="816" y="2228"/>
                    <a:pt x="677" y="2105"/>
                  </a:cubicBezTo>
                  <a:lnTo>
                    <a:pt x="497" y="2317"/>
                  </a:lnTo>
                  <a:cubicBezTo>
                    <a:pt x="677" y="2472"/>
                    <a:pt x="881" y="2563"/>
                    <a:pt x="1101" y="2587"/>
                  </a:cubicBezTo>
                  <a:lnTo>
                    <a:pt x="1101" y="2765"/>
                  </a:lnTo>
                  <a:lnTo>
                    <a:pt x="1256" y="2765"/>
                  </a:lnTo>
                  <a:lnTo>
                    <a:pt x="1256" y="2585"/>
                  </a:lnTo>
                  <a:cubicBezTo>
                    <a:pt x="1428" y="2577"/>
                    <a:pt x="1557" y="2528"/>
                    <a:pt x="1664" y="2439"/>
                  </a:cubicBezTo>
                  <a:cubicBezTo>
                    <a:pt x="1761" y="2349"/>
                    <a:pt x="1818" y="2227"/>
                    <a:pt x="1818" y="2088"/>
                  </a:cubicBezTo>
                  <a:cubicBezTo>
                    <a:pt x="1818" y="1941"/>
                    <a:pt x="1777" y="1835"/>
                    <a:pt x="1688" y="1761"/>
                  </a:cubicBezTo>
                  <a:cubicBezTo>
                    <a:pt x="1598" y="1688"/>
                    <a:pt x="1460" y="1623"/>
                    <a:pt x="1272" y="1581"/>
                  </a:cubicBezTo>
                  <a:lnTo>
                    <a:pt x="1264" y="1581"/>
                  </a:lnTo>
                  <a:lnTo>
                    <a:pt x="1264" y="1116"/>
                  </a:lnTo>
                  <a:cubicBezTo>
                    <a:pt x="1394" y="1132"/>
                    <a:pt x="1509" y="1189"/>
                    <a:pt x="1614" y="1263"/>
                  </a:cubicBezTo>
                  <a:lnTo>
                    <a:pt x="1777" y="1035"/>
                  </a:lnTo>
                  <a:cubicBezTo>
                    <a:pt x="1614" y="928"/>
                    <a:pt x="1442" y="863"/>
                    <a:pt x="1262" y="855"/>
                  </a:cubicBezTo>
                  <a:lnTo>
                    <a:pt x="1262" y="716"/>
                  </a:lnTo>
                  <a:lnTo>
                    <a:pt x="1108" y="716"/>
                  </a:lnTo>
                  <a:lnTo>
                    <a:pt x="1108" y="839"/>
                  </a:lnTo>
                  <a:cubicBezTo>
                    <a:pt x="953" y="847"/>
                    <a:pt x="822" y="896"/>
                    <a:pt x="724" y="985"/>
                  </a:cubicBezTo>
                  <a:cubicBezTo>
                    <a:pt x="626" y="1075"/>
                    <a:pt x="569" y="1197"/>
                    <a:pt x="569" y="1336"/>
                  </a:cubicBezTo>
                  <a:cubicBezTo>
                    <a:pt x="569" y="1475"/>
                    <a:pt x="618" y="1581"/>
                    <a:pt x="700" y="1663"/>
                  </a:cubicBezTo>
                  <a:cubicBezTo>
                    <a:pt x="782" y="1729"/>
                    <a:pt x="913" y="1795"/>
                    <a:pt x="1101" y="1836"/>
                  </a:cubicBezTo>
                  <a:close/>
                  <a:moveTo>
                    <a:pt x="4454" y="4480"/>
                  </a:moveTo>
                  <a:cubicBezTo>
                    <a:pt x="4454" y="4383"/>
                    <a:pt x="4373" y="4300"/>
                    <a:pt x="4266" y="4300"/>
                  </a:cubicBezTo>
                  <a:lnTo>
                    <a:pt x="652" y="4300"/>
                  </a:lnTo>
                  <a:cubicBezTo>
                    <a:pt x="545" y="4300"/>
                    <a:pt x="472" y="4381"/>
                    <a:pt x="472" y="4480"/>
                  </a:cubicBezTo>
                  <a:lnTo>
                    <a:pt x="472" y="4619"/>
                  </a:lnTo>
                  <a:cubicBezTo>
                    <a:pt x="472" y="4716"/>
                    <a:pt x="553" y="4799"/>
                    <a:pt x="652" y="4799"/>
                  </a:cubicBezTo>
                  <a:lnTo>
                    <a:pt x="4266" y="4799"/>
                  </a:lnTo>
                  <a:cubicBezTo>
                    <a:pt x="4364" y="4799"/>
                    <a:pt x="4454" y="4717"/>
                    <a:pt x="4454" y="4619"/>
                  </a:cubicBezTo>
                  <a:lnTo>
                    <a:pt x="4454" y="4480"/>
                  </a:lnTo>
                  <a:lnTo>
                    <a:pt x="4454" y="4480"/>
                  </a:lnTo>
                  <a:close/>
                  <a:moveTo>
                    <a:pt x="4454" y="3353"/>
                  </a:moveTo>
                  <a:cubicBezTo>
                    <a:pt x="4454" y="3256"/>
                    <a:pt x="4373" y="3173"/>
                    <a:pt x="4266" y="3173"/>
                  </a:cubicBezTo>
                  <a:lnTo>
                    <a:pt x="652" y="3173"/>
                  </a:lnTo>
                  <a:cubicBezTo>
                    <a:pt x="545" y="3173"/>
                    <a:pt x="472" y="3255"/>
                    <a:pt x="472" y="3353"/>
                  </a:cubicBezTo>
                  <a:lnTo>
                    <a:pt x="472" y="3492"/>
                  </a:lnTo>
                  <a:cubicBezTo>
                    <a:pt x="472" y="3589"/>
                    <a:pt x="553" y="3672"/>
                    <a:pt x="652" y="3672"/>
                  </a:cubicBezTo>
                  <a:lnTo>
                    <a:pt x="4266" y="3672"/>
                  </a:lnTo>
                  <a:cubicBezTo>
                    <a:pt x="4364" y="3672"/>
                    <a:pt x="4454" y="3591"/>
                    <a:pt x="4454" y="3492"/>
                  </a:cubicBezTo>
                  <a:lnTo>
                    <a:pt x="4454" y="3353"/>
                  </a:lnTo>
                  <a:lnTo>
                    <a:pt x="4454" y="3353"/>
                  </a:lnTo>
                  <a:close/>
                  <a:moveTo>
                    <a:pt x="4454" y="2227"/>
                  </a:moveTo>
                  <a:cubicBezTo>
                    <a:pt x="4454" y="2129"/>
                    <a:pt x="4373" y="2047"/>
                    <a:pt x="4266" y="2047"/>
                  </a:cubicBezTo>
                  <a:lnTo>
                    <a:pt x="2252" y="2047"/>
                  </a:lnTo>
                  <a:lnTo>
                    <a:pt x="2252" y="2544"/>
                  </a:lnTo>
                  <a:lnTo>
                    <a:pt x="4268" y="2544"/>
                  </a:lnTo>
                  <a:cubicBezTo>
                    <a:pt x="4365" y="2544"/>
                    <a:pt x="4456" y="2463"/>
                    <a:pt x="4456" y="2364"/>
                  </a:cubicBezTo>
                  <a:lnTo>
                    <a:pt x="4456" y="2227"/>
                  </a:lnTo>
                  <a:lnTo>
                    <a:pt x="4454" y="22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  <p:bldP spid="3" grpId="0" animBg="1"/>
      <p:bldP spid="4" grpId="0" animBg="1"/>
      <p:bldP spid="5" grpId="0" animBg="1"/>
      <p:bldP spid="6" grpId="0" animBg="1"/>
      <p:bldP spid="11" grpId="0" animBg="1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423535" y="2348037"/>
            <a:ext cx="3392083" cy="3392083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Group 5"/>
          <p:cNvGrpSpPr/>
          <p:nvPr/>
        </p:nvGrpSpPr>
        <p:grpSpPr>
          <a:xfrm>
            <a:off x="4230019" y="2434899"/>
            <a:ext cx="618095" cy="618095"/>
            <a:chOff x="935038" y="968375"/>
            <a:chExt cx="4152900" cy="4152900"/>
          </a:xfrm>
        </p:grpSpPr>
        <p:sp>
          <p:nvSpPr>
            <p:cNvPr id="30" name="椭圆 29"/>
            <p:cNvSpPr/>
            <p:nvPr/>
          </p:nvSpPr>
          <p:spPr>
            <a:xfrm>
              <a:off x="935038" y="968375"/>
              <a:ext cx="4152900" cy="4152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7"/>
            <p:cNvSpPr/>
            <p:nvPr/>
          </p:nvSpPr>
          <p:spPr>
            <a:xfrm>
              <a:off x="2064106" y="2093335"/>
              <a:ext cx="1894768" cy="1902983"/>
            </a:xfrm>
            <a:custGeom>
              <a:avLst/>
              <a:gdLst>
                <a:gd name="connsiteX0" fmla="*/ 152145 w 603428"/>
                <a:gd name="connsiteY0" fmla="*/ 465773 h 606044"/>
                <a:gd name="connsiteX1" fmla="*/ 109085 w 603428"/>
                <a:gd name="connsiteY1" fmla="*/ 477238 h 606044"/>
                <a:gd name="connsiteX2" fmla="*/ 170804 w 603428"/>
                <a:gd name="connsiteY2" fmla="*/ 525965 h 606044"/>
                <a:gd name="connsiteX3" fmla="*/ 152145 w 603428"/>
                <a:gd name="connsiteY3" fmla="*/ 465773 h 606044"/>
                <a:gd name="connsiteX4" fmla="*/ 40189 w 603428"/>
                <a:gd name="connsiteY4" fmla="*/ 321025 h 606044"/>
                <a:gd name="connsiteX5" fmla="*/ 83249 w 603428"/>
                <a:gd name="connsiteY5" fmla="*/ 445709 h 606044"/>
                <a:gd name="connsiteX6" fmla="*/ 143533 w 603428"/>
                <a:gd name="connsiteY6" fmla="*/ 428511 h 606044"/>
                <a:gd name="connsiteX7" fmla="*/ 133486 w 603428"/>
                <a:gd name="connsiteY7" fmla="*/ 321025 h 606044"/>
                <a:gd name="connsiteX8" fmla="*/ 561886 w 603428"/>
                <a:gd name="connsiteY8" fmla="*/ 279085 h 606044"/>
                <a:gd name="connsiteX9" fmla="*/ 546995 w 603428"/>
                <a:gd name="connsiteY9" fmla="*/ 282312 h 606044"/>
                <a:gd name="connsiteX10" fmla="*/ 567088 w 603428"/>
                <a:gd name="connsiteY10" fmla="*/ 295218 h 606044"/>
                <a:gd name="connsiteX11" fmla="*/ 581441 w 603428"/>
                <a:gd name="connsiteY11" fmla="*/ 315295 h 606044"/>
                <a:gd name="connsiteX12" fmla="*/ 575700 w 603428"/>
                <a:gd name="connsiteY12" fmla="*/ 286614 h 606044"/>
                <a:gd name="connsiteX13" fmla="*/ 561886 w 603428"/>
                <a:gd name="connsiteY13" fmla="*/ 279085 h 606044"/>
                <a:gd name="connsiteX14" fmla="*/ 583616 w 603428"/>
                <a:gd name="connsiteY14" fmla="*/ 259837 h 606044"/>
                <a:gd name="connsiteX15" fmla="*/ 597228 w 603428"/>
                <a:gd name="connsiteY15" fmla="*/ 266537 h 606044"/>
                <a:gd name="connsiteX16" fmla="*/ 548430 w 603428"/>
                <a:gd name="connsiteY16" fmla="*/ 374092 h 606044"/>
                <a:gd name="connsiteX17" fmla="*/ 577135 w 603428"/>
                <a:gd name="connsiteY17" fmla="*/ 540444 h 606044"/>
                <a:gd name="connsiteX18" fmla="*/ 575700 w 603428"/>
                <a:gd name="connsiteY18" fmla="*/ 546180 h 606044"/>
                <a:gd name="connsiteX19" fmla="*/ 548430 w 603428"/>
                <a:gd name="connsiteY19" fmla="*/ 571994 h 606044"/>
                <a:gd name="connsiteX20" fmla="*/ 538384 w 603428"/>
                <a:gd name="connsiteY20" fmla="*/ 570559 h 606044"/>
                <a:gd name="connsiteX21" fmla="*/ 465188 w 603428"/>
                <a:gd name="connsiteY21" fmla="*/ 457268 h 606044"/>
                <a:gd name="connsiteX22" fmla="*/ 374768 w 603428"/>
                <a:gd name="connsiteY22" fmla="*/ 521801 h 606044"/>
                <a:gd name="connsiteX23" fmla="*/ 381945 w 603428"/>
                <a:gd name="connsiteY23" fmla="*/ 584900 h 606044"/>
                <a:gd name="connsiteX24" fmla="*/ 380509 w 603428"/>
                <a:gd name="connsiteY24" fmla="*/ 590636 h 606044"/>
                <a:gd name="connsiteX25" fmla="*/ 367592 w 603428"/>
                <a:gd name="connsiteY25" fmla="*/ 603543 h 606044"/>
                <a:gd name="connsiteX26" fmla="*/ 356111 w 603428"/>
                <a:gd name="connsiteY26" fmla="*/ 600675 h 606044"/>
                <a:gd name="connsiteX27" fmla="*/ 330277 w 603428"/>
                <a:gd name="connsiteY27" fmla="*/ 531840 h 606044"/>
                <a:gd name="connsiteX28" fmla="*/ 261386 w 603428"/>
                <a:gd name="connsiteY28" fmla="*/ 506026 h 606044"/>
                <a:gd name="connsiteX29" fmla="*/ 258515 w 603428"/>
                <a:gd name="connsiteY29" fmla="*/ 494554 h 606044"/>
                <a:gd name="connsiteX30" fmla="*/ 271432 w 603428"/>
                <a:gd name="connsiteY30" fmla="*/ 481647 h 606044"/>
                <a:gd name="connsiteX31" fmla="*/ 277173 w 603428"/>
                <a:gd name="connsiteY31" fmla="*/ 480213 h 606044"/>
                <a:gd name="connsiteX32" fmla="*/ 340323 w 603428"/>
                <a:gd name="connsiteY32" fmla="*/ 488818 h 606044"/>
                <a:gd name="connsiteX33" fmla="*/ 406343 w 603428"/>
                <a:gd name="connsiteY33" fmla="*/ 397037 h 606044"/>
                <a:gd name="connsiteX34" fmla="*/ 291526 w 603428"/>
                <a:gd name="connsiteY34" fmla="*/ 323900 h 606044"/>
                <a:gd name="connsiteX35" fmla="*/ 290090 w 603428"/>
                <a:gd name="connsiteY35" fmla="*/ 313861 h 606044"/>
                <a:gd name="connsiteX36" fmla="*/ 317360 w 603428"/>
                <a:gd name="connsiteY36" fmla="*/ 288048 h 606044"/>
                <a:gd name="connsiteX37" fmla="*/ 323100 w 603428"/>
                <a:gd name="connsiteY37" fmla="*/ 285180 h 606044"/>
                <a:gd name="connsiteX38" fmla="*/ 488151 w 603428"/>
                <a:gd name="connsiteY38" fmla="*/ 315295 h 606044"/>
                <a:gd name="connsiteX39" fmla="*/ 583616 w 603428"/>
                <a:gd name="connsiteY39" fmla="*/ 259837 h 606044"/>
                <a:gd name="connsiteX40" fmla="*/ 183722 w 603428"/>
                <a:gd name="connsiteY40" fmla="*/ 182010 h 606044"/>
                <a:gd name="connsiteX41" fmla="*/ 173675 w 603428"/>
                <a:gd name="connsiteY41" fmla="*/ 282330 h 606044"/>
                <a:gd name="connsiteX42" fmla="*/ 282760 w 603428"/>
                <a:gd name="connsiteY42" fmla="*/ 282330 h 606044"/>
                <a:gd name="connsiteX43" fmla="*/ 282760 w 603428"/>
                <a:gd name="connsiteY43" fmla="*/ 190609 h 606044"/>
                <a:gd name="connsiteX44" fmla="*/ 183722 w 603428"/>
                <a:gd name="connsiteY44" fmla="*/ 182010 h 606044"/>
                <a:gd name="connsiteX45" fmla="*/ 83249 w 603428"/>
                <a:gd name="connsiteY45" fmla="*/ 154780 h 606044"/>
                <a:gd name="connsiteX46" fmla="*/ 70331 w 603428"/>
                <a:gd name="connsiteY46" fmla="*/ 174844 h 606044"/>
                <a:gd name="connsiteX47" fmla="*/ 70331 w 603428"/>
                <a:gd name="connsiteY47" fmla="*/ 176277 h 606044"/>
                <a:gd name="connsiteX48" fmla="*/ 40189 w 603428"/>
                <a:gd name="connsiteY48" fmla="*/ 282330 h 606044"/>
                <a:gd name="connsiteX49" fmla="*/ 133486 w 603428"/>
                <a:gd name="connsiteY49" fmla="*/ 282330 h 606044"/>
                <a:gd name="connsiteX50" fmla="*/ 146404 w 603428"/>
                <a:gd name="connsiteY50" fmla="*/ 173411 h 606044"/>
                <a:gd name="connsiteX51" fmla="*/ 83249 w 603428"/>
                <a:gd name="connsiteY51" fmla="*/ 154780 h 606044"/>
                <a:gd name="connsiteX52" fmla="*/ 430599 w 603428"/>
                <a:gd name="connsiteY52" fmla="*/ 73091 h 606044"/>
                <a:gd name="connsiteX53" fmla="*/ 447823 w 603428"/>
                <a:gd name="connsiteY53" fmla="*/ 134716 h 606044"/>
                <a:gd name="connsiteX54" fmla="*/ 493754 w 603428"/>
                <a:gd name="connsiteY54" fmla="*/ 123251 h 606044"/>
                <a:gd name="connsiteX55" fmla="*/ 430599 w 603428"/>
                <a:gd name="connsiteY55" fmla="*/ 73091 h 606044"/>
                <a:gd name="connsiteX56" fmla="*/ 172240 w 603428"/>
                <a:gd name="connsiteY56" fmla="*/ 73091 h 606044"/>
                <a:gd name="connsiteX57" fmla="*/ 109085 w 603428"/>
                <a:gd name="connsiteY57" fmla="*/ 123251 h 606044"/>
                <a:gd name="connsiteX58" fmla="*/ 153580 w 603428"/>
                <a:gd name="connsiteY58" fmla="*/ 136149 h 606044"/>
                <a:gd name="connsiteX59" fmla="*/ 172240 w 603428"/>
                <a:gd name="connsiteY59" fmla="*/ 73091 h 606044"/>
                <a:gd name="connsiteX60" fmla="*/ 320079 w 603428"/>
                <a:gd name="connsiteY60" fmla="*/ 38695 h 606044"/>
                <a:gd name="connsiteX61" fmla="*/ 320079 w 603428"/>
                <a:gd name="connsiteY61" fmla="*/ 151914 h 606044"/>
                <a:gd name="connsiteX62" fmla="*/ 410504 w 603428"/>
                <a:gd name="connsiteY62" fmla="*/ 141882 h 606044"/>
                <a:gd name="connsiteX63" fmla="*/ 381798 w 603428"/>
                <a:gd name="connsiteY63" fmla="*/ 51593 h 606044"/>
                <a:gd name="connsiteX64" fmla="*/ 320079 w 603428"/>
                <a:gd name="connsiteY64" fmla="*/ 38695 h 606044"/>
                <a:gd name="connsiteX65" fmla="*/ 282760 w 603428"/>
                <a:gd name="connsiteY65" fmla="*/ 38695 h 606044"/>
                <a:gd name="connsiteX66" fmla="*/ 219606 w 603428"/>
                <a:gd name="connsiteY66" fmla="*/ 51593 h 606044"/>
                <a:gd name="connsiteX67" fmla="*/ 192334 w 603428"/>
                <a:gd name="connsiteY67" fmla="*/ 144748 h 606044"/>
                <a:gd name="connsiteX68" fmla="*/ 282760 w 603428"/>
                <a:gd name="connsiteY68" fmla="*/ 151914 h 606044"/>
                <a:gd name="connsiteX69" fmla="*/ 301419 w 603428"/>
                <a:gd name="connsiteY69" fmla="*/ 0 h 606044"/>
                <a:gd name="connsiteX70" fmla="*/ 595662 w 603428"/>
                <a:gd name="connsiteY70" fmla="*/ 243635 h 606044"/>
                <a:gd name="connsiteX71" fmla="*/ 578438 w 603428"/>
                <a:gd name="connsiteY71" fmla="*/ 240769 h 606044"/>
                <a:gd name="connsiteX72" fmla="*/ 556908 w 603428"/>
                <a:gd name="connsiteY72" fmla="*/ 243635 h 606044"/>
                <a:gd name="connsiteX73" fmla="*/ 519589 w 603428"/>
                <a:gd name="connsiteY73" fmla="*/ 154780 h 606044"/>
                <a:gd name="connsiteX74" fmla="*/ 456435 w 603428"/>
                <a:gd name="connsiteY74" fmla="*/ 171978 h 606044"/>
                <a:gd name="connsiteX75" fmla="*/ 467918 w 603428"/>
                <a:gd name="connsiteY75" fmla="*/ 282330 h 606044"/>
                <a:gd name="connsiteX76" fmla="*/ 495189 w 603428"/>
                <a:gd name="connsiteY76" fmla="*/ 282330 h 606044"/>
                <a:gd name="connsiteX77" fmla="*/ 482271 w 603428"/>
                <a:gd name="connsiteY77" fmla="*/ 293795 h 606044"/>
                <a:gd name="connsiteX78" fmla="*/ 417681 w 603428"/>
                <a:gd name="connsiteY78" fmla="*/ 282330 h 606044"/>
                <a:gd name="connsiteX79" fmla="*/ 429164 w 603428"/>
                <a:gd name="connsiteY79" fmla="*/ 282330 h 606044"/>
                <a:gd name="connsiteX80" fmla="*/ 417681 w 603428"/>
                <a:gd name="connsiteY80" fmla="*/ 180577 h 606044"/>
                <a:gd name="connsiteX81" fmla="*/ 320079 w 603428"/>
                <a:gd name="connsiteY81" fmla="*/ 190609 h 606044"/>
                <a:gd name="connsiteX82" fmla="*/ 320079 w 603428"/>
                <a:gd name="connsiteY82" fmla="*/ 266565 h 606044"/>
                <a:gd name="connsiteX83" fmla="*/ 302855 w 603428"/>
                <a:gd name="connsiteY83" fmla="*/ 273731 h 606044"/>
                <a:gd name="connsiteX84" fmla="*/ 277019 w 603428"/>
                <a:gd name="connsiteY84" fmla="*/ 300961 h 606044"/>
                <a:gd name="connsiteX85" fmla="*/ 268407 w 603428"/>
                <a:gd name="connsiteY85" fmla="*/ 321025 h 606044"/>
                <a:gd name="connsiteX86" fmla="*/ 172240 w 603428"/>
                <a:gd name="connsiteY86" fmla="*/ 321025 h 606044"/>
                <a:gd name="connsiteX87" fmla="*/ 182287 w 603428"/>
                <a:gd name="connsiteY87" fmla="*/ 419912 h 606044"/>
                <a:gd name="connsiteX88" fmla="*/ 282760 w 603428"/>
                <a:gd name="connsiteY88" fmla="*/ 409880 h 606044"/>
                <a:gd name="connsiteX89" fmla="*/ 282760 w 603428"/>
                <a:gd name="connsiteY89" fmla="*/ 341089 h 606044"/>
                <a:gd name="connsiteX90" fmla="*/ 320079 w 603428"/>
                <a:gd name="connsiteY90" fmla="*/ 365452 h 606044"/>
                <a:gd name="connsiteX91" fmla="*/ 320079 w 603428"/>
                <a:gd name="connsiteY91" fmla="*/ 409880 h 606044"/>
                <a:gd name="connsiteX92" fmla="*/ 370315 w 603428"/>
                <a:gd name="connsiteY92" fmla="*/ 412746 h 606044"/>
                <a:gd name="connsiteX93" fmla="*/ 351656 w 603428"/>
                <a:gd name="connsiteY93" fmla="*/ 438543 h 606044"/>
                <a:gd name="connsiteX94" fmla="*/ 344479 w 603428"/>
                <a:gd name="connsiteY94" fmla="*/ 448575 h 606044"/>
                <a:gd name="connsiteX95" fmla="*/ 320079 w 603428"/>
                <a:gd name="connsiteY95" fmla="*/ 447142 h 606044"/>
                <a:gd name="connsiteX96" fmla="*/ 320079 w 603428"/>
                <a:gd name="connsiteY96" fmla="*/ 465773 h 606044"/>
                <a:gd name="connsiteX97" fmla="*/ 282760 w 603428"/>
                <a:gd name="connsiteY97" fmla="*/ 461473 h 606044"/>
                <a:gd name="connsiteX98" fmla="*/ 282760 w 603428"/>
                <a:gd name="connsiteY98" fmla="*/ 448575 h 606044"/>
                <a:gd name="connsiteX99" fmla="*/ 189464 w 603428"/>
                <a:gd name="connsiteY99" fmla="*/ 458607 h 606044"/>
                <a:gd name="connsiteX100" fmla="*/ 219606 w 603428"/>
                <a:gd name="connsiteY100" fmla="*/ 548895 h 606044"/>
                <a:gd name="connsiteX101" fmla="*/ 282760 w 603428"/>
                <a:gd name="connsiteY101" fmla="*/ 560360 h 606044"/>
                <a:gd name="connsiteX102" fmla="*/ 282760 w 603428"/>
                <a:gd name="connsiteY102" fmla="*/ 534564 h 606044"/>
                <a:gd name="connsiteX103" fmla="*/ 315773 w 603428"/>
                <a:gd name="connsiteY103" fmla="*/ 547462 h 606044"/>
                <a:gd name="connsiteX104" fmla="*/ 320079 w 603428"/>
                <a:gd name="connsiteY104" fmla="*/ 560360 h 606044"/>
                <a:gd name="connsiteX105" fmla="*/ 334432 w 603428"/>
                <a:gd name="connsiteY105" fmla="*/ 597622 h 606044"/>
                <a:gd name="connsiteX106" fmla="*/ 301419 w 603428"/>
                <a:gd name="connsiteY106" fmla="*/ 600488 h 606044"/>
                <a:gd name="connsiteX107" fmla="*/ 0 w 603428"/>
                <a:gd name="connsiteY107" fmla="*/ 299528 h 606044"/>
                <a:gd name="connsiteX108" fmla="*/ 84684 w 603428"/>
                <a:gd name="connsiteY108" fmla="*/ 91722 h 606044"/>
                <a:gd name="connsiteX109" fmla="*/ 93296 w 603428"/>
                <a:gd name="connsiteY109" fmla="*/ 84556 h 606044"/>
                <a:gd name="connsiteX110" fmla="*/ 301419 w 603428"/>
                <a:gd name="connsiteY110" fmla="*/ 0 h 606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603428" h="606044">
                  <a:moveTo>
                    <a:pt x="152145" y="465773"/>
                  </a:moveTo>
                  <a:cubicBezTo>
                    <a:pt x="134921" y="470072"/>
                    <a:pt x="120568" y="474371"/>
                    <a:pt x="109085" y="477238"/>
                  </a:cubicBezTo>
                  <a:cubicBezTo>
                    <a:pt x="126309" y="497302"/>
                    <a:pt x="147839" y="513066"/>
                    <a:pt x="170804" y="525965"/>
                  </a:cubicBezTo>
                  <a:cubicBezTo>
                    <a:pt x="163628" y="505901"/>
                    <a:pt x="156451" y="485837"/>
                    <a:pt x="152145" y="465773"/>
                  </a:cubicBezTo>
                  <a:close/>
                  <a:moveTo>
                    <a:pt x="40189" y="321025"/>
                  </a:moveTo>
                  <a:cubicBezTo>
                    <a:pt x="43060" y="366886"/>
                    <a:pt x="58849" y="409880"/>
                    <a:pt x="83249" y="445709"/>
                  </a:cubicBezTo>
                  <a:cubicBezTo>
                    <a:pt x="96167" y="441409"/>
                    <a:pt x="117697" y="434243"/>
                    <a:pt x="143533" y="428511"/>
                  </a:cubicBezTo>
                  <a:cubicBezTo>
                    <a:pt x="137792" y="391249"/>
                    <a:pt x="134921" y="355420"/>
                    <a:pt x="133486" y="321025"/>
                  </a:cubicBezTo>
                  <a:close/>
                  <a:moveTo>
                    <a:pt x="561886" y="279085"/>
                  </a:moveTo>
                  <a:cubicBezTo>
                    <a:pt x="556683" y="278368"/>
                    <a:pt x="551301" y="279444"/>
                    <a:pt x="546995" y="282312"/>
                  </a:cubicBezTo>
                  <a:cubicBezTo>
                    <a:pt x="554171" y="285180"/>
                    <a:pt x="561347" y="289482"/>
                    <a:pt x="567088" y="295218"/>
                  </a:cubicBezTo>
                  <a:cubicBezTo>
                    <a:pt x="574264" y="300955"/>
                    <a:pt x="578570" y="308125"/>
                    <a:pt x="581441" y="315295"/>
                  </a:cubicBezTo>
                  <a:cubicBezTo>
                    <a:pt x="585746" y="306691"/>
                    <a:pt x="584311" y="295218"/>
                    <a:pt x="575700" y="286614"/>
                  </a:cubicBezTo>
                  <a:cubicBezTo>
                    <a:pt x="572112" y="282312"/>
                    <a:pt x="567089" y="279802"/>
                    <a:pt x="561886" y="279085"/>
                  </a:cubicBezTo>
                  <a:close/>
                  <a:moveTo>
                    <a:pt x="583616" y="259837"/>
                  </a:moveTo>
                  <a:cubicBezTo>
                    <a:pt x="589514" y="260801"/>
                    <a:pt x="593999" y="263310"/>
                    <a:pt x="597228" y="266537"/>
                  </a:cubicBezTo>
                  <a:cubicBezTo>
                    <a:pt x="608710" y="278009"/>
                    <a:pt x="610145" y="310993"/>
                    <a:pt x="548430" y="374092"/>
                  </a:cubicBezTo>
                  <a:lnTo>
                    <a:pt x="577135" y="540444"/>
                  </a:lnTo>
                  <a:cubicBezTo>
                    <a:pt x="577135" y="541878"/>
                    <a:pt x="577135" y="544746"/>
                    <a:pt x="575700" y="546180"/>
                  </a:cubicBezTo>
                  <a:lnTo>
                    <a:pt x="548430" y="571994"/>
                  </a:lnTo>
                  <a:cubicBezTo>
                    <a:pt x="545560" y="574862"/>
                    <a:pt x="541254" y="574862"/>
                    <a:pt x="538384" y="570559"/>
                  </a:cubicBezTo>
                  <a:lnTo>
                    <a:pt x="465188" y="457268"/>
                  </a:lnTo>
                  <a:cubicBezTo>
                    <a:pt x="435048" y="481647"/>
                    <a:pt x="403473" y="500290"/>
                    <a:pt x="374768" y="521801"/>
                  </a:cubicBezTo>
                  <a:lnTo>
                    <a:pt x="381945" y="584900"/>
                  </a:lnTo>
                  <a:cubicBezTo>
                    <a:pt x="383380" y="586334"/>
                    <a:pt x="381945" y="589202"/>
                    <a:pt x="380509" y="590636"/>
                  </a:cubicBezTo>
                  <a:lnTo>
                    <a:pt x="367592" y="603543"/>
                  </a:lnTo>
                  <a:cubicBezTo>
                    <a:pt x="363287" y="607845"/>
                    <a:pt x="358981" y="606411"/>
                    <a:pt x="356111" y="600675"/>
                  </a:cubicBezTo>
                  <a:lnTo>
                    <a:pt x="330277" y="531840"/>
                  </a:lnTo>
                  <a:lnTo>
                    <a:pt x="261386" y="506026"/>
                  </a:lnTo>
                  <a:cubicBezTo>
                    <a:pt x="255645" y="504592"/>
                    <a:pt x="255645" y="498856"/>
                    <a:pt x="258515" y="494554"/>
                  </a:cubicBezTo>
                  <a:lnTo>
                    <a:pt x="271432" y="481647"/>
                  </a:lnTo>
                  <a:cubicBezTo>
                    <a:pt x="272868" y="480213"/>
                    <a:pt x="275738" y="480213"/>
                    <a:pt x="277173" y="480213"/>
                  </a:cubicBezTo>
                  <a:lnTo>
                    <a:pt x="340323" y="488818"/>
                  </a:lnTo>
                  <a:cubicBezTo>
                    <a:pt x="363287" y="458702"/>
                    <a:pt x="381945" y="428587"/>
                    <a:pt x="406343" y="397037"/>
                  </a:cubicBezTo>
                  <a:lnTo>
                    <a:pt x="291526" y="323900"/>
                  </a:lnTo>
                  <a:cubicBezTo>
                    <a:pt x="287220" y="322466"/>
                    <a:pt x="287220" y="316729"/>
                    <a:pt x="290090" y="313861"/>
                  </a:cubicBezTo>
                  <a:lnTo>
                    <a:pt x="317360" y="288048"/>
                  </a:lnTo>
                  <a:cubicBezTo>
                    <a:pt x="317360" y="286614"/>
                    <a:pt x="320230" y="285180"/>
                    <a:pt x="323100" y="285180"/>
                  </a:cubicBezTo>
                  <a:lnTo>
                    <a:pt x="488151" y="315295"/>
                  </a:lnTo>
                  <a:cubicBezTo>
                    <a:pt x="535514" y="267971"/>
                    <a:pt x="565922" y="256947"/>
                    <a:pt x="583616" y="259837"/>
                  </a:cubicBezTo>
                  <a:close/>
                  <a:moveTo>
                    <a:pt x="183722" y="182010"/>
                  </a:moveTo>
                  <a:cubicBezTo>
                    <a:pt x="179416" y="212106"/>
                    <a:pt x="175110" y="246501"/>
                    <a:pt x="173675" y="282330"/>
                  </a:cubicBezTo>
                  <a:lnTo>
                    <a:pt x="282760" y="282330"/>
                  </a:lnTo>
                  <a:lnTo>
                    <a:pt x="282760" y="190609"/>
                  </a:lnTo>
                  <a:cubicBezTo>
                    <a:pt x="251183" y="190609"/>
                    <a:pt x="218170" y="187742"/>
                    <a:pt x="183722" y="182010"/>
                  </a:cubicBezTo>
                  <a:close/>
                  <a:moveTo>
                    <a:pt x="83249" y="154780"/>
                  </a:moveTo>
                  <a:cubicBezTo>
                    <a:pt x="78943" y="161946"/>
                    <a:pt x="74637" y="167678"/>
                    <a:pt x="70331" y="174844"/>
                  </a:cubicBezTo>
                  <a:cubicBezTo>
                    <a:pt x="70331" y="174844"/>
                    <a:pt x="70331" y="176277"/>
                    <a:pt x="70331" y="176277"/>
                  </a:cubicBezTo>
                  <a:cubicBezTo>
                    <a:pt x="53107" y="207806"/>
                    <a:pt x="43060" y="245068"/>
                    <a:pt x="40189" y="282330"/>
                  </a:cubicBezTo>
                  <a:lnTo>
                    <a:pt x="133486" y="282330"/>
                  </a:lnTo>
                  <a:cubicBezTo>
                    <a:pt x="134921" y="243635"/>
                    <a:pt x="140662" y="206373"/>
                    <a:pt x="146404" y="173411"/>
                  </a:cubicBezTo>
                  <a:cubicBezTo>
                    <a:pt x="124874" y="169111"/>
                    <a:pt x="104779" y="161946"/>
                    <a:pt x="83249" y="154780"/>
                  </a:cubicBezTo>
                  <a:close/>
                  <a:moveTo>
                    <a:pt x="430599" y="73091"/>
                  </a:moveTo>
                  <a:cubicBezTo>
                    <a:pt x="436340" y="88855"/>
                    <a:pt x="442082" y="110352"/>
                    <a:pt x="447823" y="134716"/>
                  </a:cubicBezTo>
                  <a:cubicBezTo>
                    <a:pt x="466482" y="130416"/>
                    <a:pt x="482271" y="126117"/>
                    <a:pt x="493754" y="123251"/>
                  </a:cubicBezTo>
                  <a:cubicBezTo>
                    <a:pt x="475094" y="103187"/>
                    <a:pt x="453564" y="85989"/>
                    <a:pt x="430599" y="73091"/>
                  </a:cubicBezTo>
                  <a:close/>
                  <a:moveTo>
                    <a:pt x="172240" y="73091"/>
                  </a:moveTo>
                  <a:cubicBezTo>
                    <a:pt x="133486" y="94588"/>
                    <a:pt x="110520" y="120384"/>
                    <a:pt x="109085" y="123251"/>
                  </a:cubicBezTo>
                  <a:cubicBezTo>
                    <a:pt x="123438" y="128983"/>
                    <a:pt x="139227" y="133283"/>
                    <a:pt x="153580" y="136149"/>
                  </a:cubicBezTo>
                  <a:cubicBezTo>
                    <a:pt x="159322" y="111786"/>
                    <a:pt x="166498" y="90288"/>
                    <a:pt x="172240" y="73091"/>
                  </a:cubicBezTo>
                  <a:close/>
                  <a:moveTo>
                    <a:pt x="320079" y="38695"/>
                  </a:moveTo>
                  <a:lnTo>
                    <a:pt x="320079" y="151914"/>
                  </a:lnTo>
                  <a:cubicBezTo>
                    <a:pt x="353091" y="150481"/>
                    <a:pt x="383233" y="146181"/>
                    <a:pt x="410504" y="141882"/>
                  </a:cubicBezTo>
                  <a:cubicBezTo>
                    <a:pt x="399022" y="97454"/>
                    <a:pt x="387539" y="64492"/>
                    <a:pt x="381798" y="51593"/>
                  </a:cubicBezTo>
                  <a:cubicBezTo>
                    <a:pt x="363139" y="44428"/>
                    <a:pt x="341609" y="40128"/>
                    <a:pt x="320079" y="38695"/>
                  </a:cubicBezTo>
                  <a:close/>
                  <a:moveTo>
                    <a:pt x="282760" y="38695"/>
                  </a:moveTo>
                  <a:cubicBezTo>
                    <a:pt x="261230" y="40128"/>
                    <a:pt x="239700" y="44428"/>
                    <a:pt x="219606" y="51593"/>
                  </a:cubicBezTo>
                  <a:cubicBezTo>
                    <a:pt x="213864" y="65925"/>
                    <a:pt x="202382" y="98887"/>
                    <a:pt x="192334" y="144748"/>
                  </a:cubicBezTo>
                  <a:cubicBezTo>
                    <a:pt x="222476" y="149047"/>
                    <a:pt x="252618" y="151914"/>
                    <a:pt x="282760" y="151914"/>
                  </a:cubicBezTo>
                  <a:close/>
                  <a:moveTo>
                    <a:pt x="301419" y="0"/>
                  </a:moveTo>
                  <a:cubicBezTo>
                    <a:pt x="447823" y="0"/>
                    <a:pt x="569826" y="104620"/>
                    <a:pt x="595662" y="243635"/>
                  </a:cubicBezTo>
                  <a:cubicBezTo>
                    <a:pt x="591356" y="242202"/>
                    <a:pt x="585615" y="240769"/>
                    <a:pt x="578438" y="240769"/>
                  </a:cubicBezTo>
                  <a:cubicBezTo>
                    <a:pt x="571261" y="240769"/>
                    <a:pt x="564085" y="242202"/>
                    <a:pt x="556908" y="243635"/>
                  </a:cubicBezTo>
                  <a:cubicBezTo>
                    <a:pt x="549731" y="212106"/>
                    <a:pt x="536813" y="182010"/>
                    <a:pt x="519589" y="154780"/>
                  </a:cubicBezTo>
                  <a:cubicBezTo>
                    <a:pt x="505236" y="159079"/>
                    <a:pt x="483706" y="166245"/>
                    <a:pt x="456435" y="171978"/>
                  </a:cubicBezTo>
                  <a:cubicBezTo>
                    <a:pt x="462176" y="204940"/>
                    <a:pt x="466482" y="242202"/>
                    <a:pt x="467918" y="282330"/>
                  </a:cubicBezTo>
                  <a:lnTo>
                    <a:pt x="495189" y="282330"/>
                  </a:lnTo>
                  <a:cubicBezTo>
                    <a:pt x="490883" y="286629"/>
                    <a:pt x="486577" y="290929"/>
                    <a:pt x="482271" y="293795"/>
                  </a:cubicBezTo>
                  <a:lnTo>
                    <a:pt x="417681" y="282330"/>
                  </a:lnTo>
                  <a:lnTo>
                    <a:pt x="429164" y="282330"/>
                  </a:lnTo>
                  <a:cubicBezTo>
                    <a:pt x="427728" y="245068"/>
                    <a:pt x="423422" y="210673"/>
                    <a:pt x="417681" y="180577"/>
                  </a:cubicBezTo>
                  <a:cubicBezTo>
                    <a:pt x="388974" y="184876"/>
                    <a:pt x="355962" y="189175"/>
                    <a:pt x="320079" y="190609"/>
                  </a:cubicBezTo>
                  <a:lnTo>
                    <a:pt x="320079" y="266565"/>
                  </a:lnTo>
                  <a:cubicBezTo>
                    <a:pt x="314337" y="266565"/>
                    <a:pt x="307161" y="269432"/>
                    <a:pt x="302855" y="273731"/>
                  </a:cubicBezTo>
                  <a:lnTo>
                    <a:pt x="277019" y="300961"/>
                  </a:lnTo>
                  <a:cubicBezTo>
                    <a:pt x="271277" y="305260"/>
                    <a:pt x="268407" y="313859"/>
                    <a:pt x="268407" y="321025"/>
                  </a:cubicBezTo>
                  <a:lnTo>
                    <a:pt x="172240" y="321025"/>
                  </a:lnTo>
                  <a:cubicBezTo>
                    <a:pt x="173675" y="352554"/>
                    <a:pt x="176546" y="386950"/>
                    <a:pt x="182287" y="419912"/>
                  </a:cubicBezTo>
                  <a:cubicBezTo>
                    <a:pt x="210994" y="415612"/>
                    <a:pt x="245441" y="411313"/>
                    <a:pt x="282760" y="409880"/>
                  </a:cubicBezTo>
                  <a:lnTo>
                    <a:pt x="282760" y="341089"/>
                  </a:lnTo>
                  <a:lnTo>
                    <a:pt x="320079" y="365452"/>
                  </a:lnTo>
                  <a:lnTo>
                    <a:pt x="320079" y="409880"/>
                  </a:lnTo>
                  <a:cubicBezTo>
                    <a:pt x="337303" y="409880"/>
                    <a:pt x="353091" y="409880"/>
                    <a:pt x="370315" y="412746"/>
                  </a:cubicBezTo>
                  <a:cubicBezTo>
                    <a:pt x="364574" y="421345"/>
                    <a:pt x="358833" y="429944"/>
                    <a:pt x="351656" y="438543"/>
                  </a:cubicBezTo>
                  <a:cubicBezTo>
                    <a:pt x="350221" y="441409"/>
                    <a:pt x="347350" y="445709"/>
                    <a:pt x="344479" y="448575"/>
                  </a:cubicBezTo>
                  <a:cubicBezTo>
                    <a:pt x="337303" y="448575"/>
                    <a:pt x="328691" y="448575"/>
                    <a:pt x="320079" y="447142"/>
                  </a:cubicBezTo>
                  <a:lnTo>
                    <a:pt x="320079" y="465773"/>
                  </a:lnTo>
                  <a:lnTo>
                    <a:pt x="282760" y="461473"/>
                  </a:lnTo>
                  <a:lnTo>
                    <a:pt x="282760" y="448575"/>
                  </a:lnTo>
                  <a:cubicBezTo>
                    <a:pt x="248312" y="450008"/>
                    <a:pt x="216735" y="454307"/>
                    <a:pt x="189464" y="458607"/>
                  </a:cubicBezTo>
                  <a:cubicBezTo>
                    <a:pt x="196640" y="488703"/>
                    <a:pt x="206688" y="518799"/>
                    <a:pt x="219606" y="548895"/>
                  </a:cubicBezTo>
                  <a:cubicBezTo>
                    <a:pt x="239700" y="554628"/>
                    <a:pt x="261230" y="558927"/>
                    <a:pt x="282760" y="560360"/>
                  </a:cubicBezTo>
                  <a:lnTo>
                    <a:pt x="282760" y="534564"/>
                  </a:lnTo>
                  <a:lnTo>
                    <a:pt x="315773" y="547462"/>
                  </a:lnTo>
                  <a:lnTo>
                    <a:pt x="320079" y="560360"/>
                  </a:lnTo>
                  <a:lnTo>
                    <a:pt x="334432" y="597622"/>
                  </a:lnTo>
                  <a:cubicBezTo>
                    <a:pt x="324385" y="599055"/>
                    <a:pt x="312902" y="600488"/>
                    <a:pt x="301419" y="600488"/>
                  </a:cubicBezTo>
                  <a:cubicBezTo>
                    <a:pt x="134921" y="600488"/>
                    <a:pt x="0" y="465773"/>
                    <a:pt x="0" y="299528"/>
                  </a:cubicBezTo>
                  <a:cubicBezTo>
                    <a:pt x="0" y="219272"/>
                    <a:pt x="33013" y="146181"/>
                    <a:pt x="84684" y="91722"/>
                  </a:cubicBezTo>
                  <a:cubicBezTo>
                    <a:pt x="86120" y="90288"/>
                    <a:pt x="91861" y="85989"/>
                    <a:pt x="93296" y="84556"/>
                  </a:cubicBezTo>
                  <a:cubicBezTo>
                    <a:pt x="146404" y="31529"/>
                    <a:pt x="221041" y="0"/>
                    <a:pt x="3014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46100" dist="190500" dir="66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</p:grpSp>
      <p:grpSp>
        <p:nvGrpSpPr>
          <p:cNvPr id="35" name="Group 9"/>
          <p:cNvGrpSpPr/>
          <p:nvPr/>
        </p:nvGrpSpPr>
        <p:grpSpPr>
          <a:xfrm>
            <a:off x="4230019" y="5035171"/>
            <a:ext cx="618095" cy="618095"/>
            <a:chOff x="935038" y="968375"/>
            <a:chExt cx="4152900" cy="4152900"/>
          </a:xfrm>
        </p:grpSpPr>
        <p:sp>
          <p:nvSpPr>
            <p:cNvPr id="36" name="椭圆 35"/>
            <p:cNvSpPr/>
            <p:nvPr/>
          </p:nvSpPr>
          <p:spPr>
            <a:xfrm>
              <a:off x="935038" y="968375"/>
              <a:ext cx="4152900" cy="4152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11"/>
            <p:cNvSpPr/>
            <p:nvPr/>
          </p:nvSpPr>
          <p:spPr>
            <a:xfrm>
              <a:off x="2059999" y="2175419"/>
              <a:ext cx="1902983" cy="1738815"/>
            </a:xfrm>
            <a:custGeom>
              <a:avLst/>
              <a:gdLst>
                <a:gd name="connsiteX0" fmla="*/ 391644 w 608415"/>
                <a:gd name="connsiteY0" fmla="*/ 355333 h 555928"/>
                <a:gd name="connsiteX1" fmla="*/ 374745 w 608415"/>
                <a:gd name="connsiteY1" fmla="*/ 372209 h 555928"/>
                <a:gd name="connsiteX2" fmla="*/ 391644 w 608415"/>
                <a:gd name="connsiteY2" fmla="*/ 388932 h 555928"/>
                <a:gd name="connsiteX3" fmla="*/ 547424 w 608415"/>
                <a:gd name="connsiteY3" fmla="*/ 388932 h 555928"/>
                <a:gd name="connsiteX4" fmla="*/ 564170 w 608415"/>
                <a:gd name="connsiteY4" fmla="*/ 372209 h 555928"/>
                <a:gd name="connsiteX5" fmla="*/ 547424 w 608415"/>
                <a:gd name="connsiteY5" fmla="*/ 355333 h 555928"/>
                <a:gd name="connsiteX6" fmla="*/ 294863 w 608415"/>
                <a:gd name="connsiteY6" fmla="*/ 199746 h 555928"/>
                <a:gd name="connsiteX7" fmla="*/ 277961 w 608415"/>
                <a:gd name="connsiteY7" fmla="*/ 216622 h 555928"/>
                <a:gd name="connsiteX8" fmla="*/ 294863 w 608415"/>
                <a:gd name="connsiteY8" fmla="*/ 233344 h 555928"/>
                <a:gd name="connsiteX9" fmla="*/ 372765 w 608415"/>
                <a:gd name="connsiteY9" fmla="*/ 233344 h 555928"/>
                <a:gd name="connsiteX10" fmla="*/ 389514 w 608415"/>
                <a:gd name="connsiteY10" fmla="*/ 216622 h 555928"/>
                <a:gd name="connsiteX11" fmla="*/ 372765 w 608415"/>
                <a:gd name="connsiteY11" fmla="*/ 199746 h 555928"/>
                <a:gd name="connsiteX12" fmla="*/ 61001 w 608415"/>
                <a:gd name="connsiteY12" fmla="*/ 199746 h 555928"/>
                <a:gd name="connsiteX13" fmla="*/ 44252 w 608415"/>
                <a:gd name="connsiteY13" fmla="*/ 216622 h 555928"/>
                <a:gd name="connsiteX14" fmla="*/ 61001 w 608415"/>
                <a:gd name="connsiteY14" fmla="*/ 233344 h 555928"/>
                <a:gd name="connsiteX15" fmla="*/ 216806 w 608415"/>
                <a:gd name="connsiteY15" fmla="*/ 233344 h 555928"/>
                <a:gd name="connsiteX16" fmla="*/ 233708 w 608415"/>
                <a:gd name="connsiteY16" fmla="*/ 216622 h 555928"/>
                <a:gd name="connsiteX17" fmla="*/ 216806 w 608415"/>
                <a:gd name="connsiteY17" fmla="*/ 199746 h 555928"/>
                <a:gd name="connsiteX18" fmla="*/ 467384 w 608415"/>
                <a:gd name="connsiteY18" fmla="*/ 194549 h 555928"/>
                <a:gd name="connsiteX19" fmla="*/ 575692 w 608415"/>
                <a:gd name="connsiteY19" fmla="*/ 194549 h 555928"/>
                <a:gd name="connsiteX20" fmla="*/ 608415 w 608415"/>
                <a:gd name="connsiteY20" fmla="*/ 227228 h 555928"/>
                <a:gd name="connsiteX21" fmla="*/ 608415 w 608415"/>
                <a:gd name="connsiteY21" fmla="*/ 439407 h 555928"/>
                <a:gd name="connsiteX22" fmla="*/ 575692 w 608415"/>
                <a:gd name="connsiteY22" fmla="*/ 472086 h 555928"/>
                <a:gd name="connsiteX23" fmla="*/ 391491 w 608415"/>
                <a:gd name="connsiteY23" fmla="*/ 472086 h 555928"/>
                <a:gd name="connsiteX24" fmla="*/ 374745 w 608415"/>
                <a:gd name="connsiteY24" fmla="*/ 488808 h 555928"/>
                <a:gd name="connsiteX25" fmla="*/ 374745 w 608415"/>
                <a:gd name="connsiteY25" fmla="*/ 549563 h 555928"/>
                <a:gd name="connsiteX26" fmla="*/ 370751 w 608415"/>
                <a:gd name="connsiteY26" fmla="*/ 555393 h 555928"/>
                <a:gd name="connsiteX27" fmla="*/ 363838 w 608415"/>
                <a:gd name="connsiteY27" fmla="*/ 554012 h 555928"/>
                <a:gd name="connsiteX28" fmla="*/ 286562 w 608415"/>
                <a:gd name="connsiteY28" fmla="*/ 476995 h 555928"/>
                <a:gd name="connsiteX29" fmla="*/ 274733 w 608415"/>
                <a:gd name="connsiteY29" fmla="*/ 472086 h 555928"/>
                <a:gd name="connsiteX30" fmla="*/ 207443 w 608415"/>
                <a:gd name="connsiteY30" fmla="*/ 472086 h 555928"/>
                <a:gd name="connsiteX31" fmla="*/ 174720 w 608415"/>
                <a:gd name="connsiteY31" fmla="*/ 439407 h 555928"/>
                <a:gd name="connsiteX32" fmla="*/ 174720 w 608415"/>
                <a:gd name="connsiteY32" fmla="*/ 311148 h 555928"/>
                <a:gd name="connsiteX33" fmla="*/ 218965 w 608415"/>
                <a:gd name="connsiteY33" fmla="*/ 311148 h 555928"/>
                <a:gd name="connsiteX34" fmla="*/ 218965 w 608415"/>
                <a:gd name="connsiteY34" fmla="*/ 355026 h 555928"/>
                <a:gd name="connsiteX35" fmla="*/ 243700 w 608415"/>
                <a:gd name="connsiteY35" fmla="*/ 392001 h 555928"/>
                <a:gd name="connsiteX36" fmla="*/ 259063 w 608415"/>
                <a:gd name="connsiteY36" fmla="*/ 395069 h 555928"/>
                <a:gd name="connsiteX37" fmla="*/ 287330 w 608415"/>
                <a:gd name="connsiteY37" fmla="*/ 383409 h 555928"/>
                <a:gd name="connsiteX38" fmla="*/ 359536 w 608415"/>
                <a:gd name="connsiteY38" fmla="*/ 311148 h 555928"/>
                <a:gd name="connsiteX39" fmla="*/ 401016 w 608415"/>
                <a:gd name="connsiteY39" fmla="*/ 311148 h 555928"/>
                <a:gd name="connsiteX40" fmla="*/ 467384 w 608415"/>
                <a:gd name="connsiteY40" fmla="*/ 244871 h 555928"/>
                <a:gd name="connsiteX41" fmla="*/ 61001 w 608415"/>
                <a:gd name="connsiteY41" fmla="*/ 121965 h 555928"/>
                <a:gd name="connsiteX42" fmla="*/ 44252 w 608415"/>
                <a:gd name="connsiteY42" fmla="*/ 138840 h 555928"/>
                <a:gd name="connsiteX43" fmla="*/ 61001 w 608415"/>
                <a:gd name="connsiteY43" fmla="*/ 155562 h 555928"/>
                <a:gd name="connsiteX44" fmla="*/ 372765 w 608415"/>
                <a:gd name="connsiteY44" fmla="*/ 155562 h 555928"/>
                <a:gd name="connsiteX45" fmla="*/ 389514 w 608415"/>
                <a:gd name="connsiteY45" fmla="*/ 138840 h 555928"/>
                <a:gd name="connsiteX46" fmla="*/ 372765 w 608415"/>
                <a:gd name="connsiteY46" fmla="*/ 121965 h 555928"/>
                <a:gd name="connsiteX47" fmla="*/ 61001 w 608415"/>
                <a:gd name="connsiteY47" fmla="*/ 44183 h 555928"/>
                <a:gd name="connsiteX48" fmla="*/ 44252 w 608415"/>
                <a:gd name="connsiteY48" fmla="*/ 61059 h 555928"/>
                <a:gd name="connsiteX49" fmla="*/ 61001 w 608415"/>
                <a:gd name="connsiteY49" fmla="*/ 77781 h 555928"/>
                <a:gd name="connsiteX50" fmla="*/ 372765 w 608415"/>
                <a:gd name="connsiteY50" fmla="*/ 77781 h 555928"/>
                <a:gd name="connsiteX51" fmla="*/ 389514 w 608415"/>
                <a:gd name="connsiteY51" fmla="*/ 61059 h 555928"/>
                <a:gd name="connsiteX52" fmla="*/ 372765 w 608415"/>
                <a:gd name="connsiteY52" fmla="*/ 44183 h 555928"/>
                <a:gd name="connsiteX53" fmla="*/ 32728 w 608415"/>
                <a:gd name="connsiteY53" fmla="*/ 0 h 555928"/>
                <a:gd name="connsiteX54" fmla="*/ 401038 w 608415"/>
                <a:gd name="connsiteY54" fmla="*/ 0 h 555928"/>
                <a:gd name="connsiteX55" fmla="*/ 433766 w 608415"/>
                <a:gd name="connsiteY55" fmla="*/ 32677 h 555928"/>
                <a:gd name="connsiteX56" fmla="*/ 433766 w 608415"/>
                <a:gd name="connsiteY56" fmla="*/ 244850 h 555928"/>
                <a:gd name="connsiteX57" fmla="*/ 401038 w 608415"/>
                <a:gd name="connsiteY57" fmla="*/ 277527 h 555928"/>
                <a:gd name="connsiteX58" fmla="*/ 352637 w 608415"/>
                <a:gd name="connsiteY58" fmla="*/ 277527 h 555928"/>
                <a:gd name="connsiteX59" fmla="*/ 340652 w 608415"/>
                <a:gd name="connsiteY59" fmla="*/ 282436 h 555928"/>
                <a:gd name="connsiteX60" fmla="*/ 263517 w 608415"/>
                <a:gd name="connsiteY60" fmla="*/ 359604 h 555928"/>
                <a:gd name="connsiteX61" fmla="*/ 256603 w 608415"/>
                <a:gd name="connsiteY61" fmla="*/ 360985 h 555928"/>
                <a:gd name="connsiteX62" fmla="*/ 252608 w 608415"/>
                <a:gd name="connsiteY62" fmla="*/ 355002 h 555928"/>
                <a:gd name="connsiteX63" fmla="*/ 252608 w 608415"/>
                <a:gd name="connsiteY63" fmla="*/ 294403 h 555928"/>
                <a:gd name="connsiteX64" fmla="*/ 235706 w 608415"/>
                <a:gd name="connsiteY64" fmla="*/ 277527 h 555928"/>
                <a:gd name="connsiteX65" fmla="*/ 32728 w 608415"/>
                <a:gd name="connsiteY65" fmla="*/ 277527 h 555928"/>
                <a:gd name="connsiteX66" fmla="*/ 0 w 608415"/>
                <a:gd name="connsiteY66" fmla="*/ 244850 h 555928"/>
                <a:gd name="connsiteX67" fmla="*/ 0 w 608415"/>
                <a:gd name="connsiteY67" fmla="*/ 32677 h 555928"/>
                <a:gd name="connsiteX68" fmla="*/ 32728 w 608415"/>
                <a:gd name="connsiteY68" fmla="*/ 0 h 55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8415" h="555928">
                  <a:moveTo>
                    <a:pt x="391644" y="355333"/>
                  </a:moveTo>
                  <a:cubicBezTo>
                    <a:pt x="382273" y="355333"/>
                    <a:pt x="374745" y="362851"/>
                    <a:pt x="374745" y="372209"/>
                  </a:cubicBezTo>
                  <a:cubicBezTo>
                    <a:pt x="374745" y="381415"/>
                    <a:pt x="382273" y="388932"/>
                    <a:pt x="391644" y="388932"/>
                  </a:cubicBezTo>
                  <a:lnTo>
                    <a:pt x="547424" y="388932"/>
                  </a:lnTo>
                  <a:cubicBezTo>
                    <a:pt x="556642" y="388932"/>
                    <a:pt x="564170" y="381415"/>
                    <a:pt x="564170" y="372209"/>
                  </a:cubicBezTo>
                  <a:cubicBezTo>
                    <a:pt x="564170" y="362851"/>
                    <a:pt x="556642" y="355333"/>
                    <a:pt x="547424" y="355333"/>
                  </a:cubicBezTo>
                  <a:close/>
                  <a:moveTo>
                    <a:pt x="294863" y="199746"/>
                  </a:moveTo>
                  <a:cubicBezTo>
                    <a:pt x="285490" y="199746"/>
                    <a:pt x="277961" y="207263"/>
                    <a:pt x="277961" y="216622"/>
                  </a:cubicBezTo>
                  <a:cubicBezTo>
                    <a:pt x="277961" y="225826"/>
                    <a:pt x="285490" y="233344"/>
                    <a:pt x="294863" y="233344"/>
                  </a:cubicBezTo>
                  <a:lnTo>
                    <a:pt x="372765" y="233344"/>
                  </a:lnTo>
                  <a:cubicBezTo>
                    <a:pt x="381985" y="233344"/>
                    <a:pt x="389514" y="225826"/>
                    <a:pt x="389514" y="216622"/>
                  </a:cubicBezTo>
                  <a:cubicBezTo>
                    <a:pt x="389514" y="207263"/>
                    <a:pt x="381985" y="199746"/>
                    <a:pt x="372765" y="199746"/>
                  </a:cubicBezTo>
                  <a:close/>
                  <a:moveTo>
                    <a:pt x="61001" y="199746"/>
                  </a:moveTo>
                  <a:cubicBezTo>
                    <a:pt x="51781" y="199746"/>
                    <a:pt x="44252" y="207263"/>
                    <a:pt x="44252" y="216622"/>
                  </a:cubicBezTo>
                  <a:cubicBezTo>
                    <a:pt x="44252" y="225826"/>
                    <a:pt x="51781" y="233344"/>
                    <a:pt x="61001" y="233344"/>
                  </a:cubicBezTo>
                  <a:lnTo>
                    <a:pt x="216806" y="233344"/>
                  </a:lnTo>
                  <a:cubicBezTo>
                    <a:pt x="226179" y="233344"/>
                    <a:pt x="233708" y="225826"/>
                    <a:pt x="233708" y="216622"/>
                  </a:cubicBezTo>
                  <a:cubicBezTo>
                    <a:pt x="233708" y="207263"/>
                    <a:pt x="226179" y="199746"/>
                    <a:pt x="216806" y="199746"/>
                  </a:cubicBezTo>
                  <a:close/>
                  <a:moveTo>
                    <a:pt x="467384" y="194549"/>
                  </a:moveTo>
                  <a:lnTo>
                    <a:pt x="575692" y="194549"/>
                  </a:lnTo>
                  <a:cubicBezTo>
                    <a:pt x="593667" y="194549"/>
                    <a:pt x="608415" y="209124"/>
                    <a:pt x="608415" y="227228"/>
                  </a:cubicBezTo>
                  <a:lnTo>
                    <a:pt x="608415" y="439407"/>
                  </a:lnTo>
                  <a:cubicBezTo>
                    <a:pt x="608415" y="457357"/>
                    <a:pt x="593667" y="472086"/>
                    <a:pt x="575692" y="472086"/>
                  </a:cubicBezTo>
                  <a:lnTo>
                    <a:pt x="391491" y="472086"/>
                  </a:lnTo>
                  <a:cubicBezTo>
                    <a:pt x="382273" y="472086"/>
                    <a:pt x="374745" y="479603"/>
                    <a:pt x="374745" y="488808"/>
                  </a:cubicBezTo>
                  <a:lnTo>
                    <a:pt x="374745" y="549563"/>
                  </a:lnTo>
                  <a:cubicBezTo>
                    <a:pt x="374745" y="553245"/>
                    <a:pt x="372287" y="554779"/>
                    <a:pt x="370751" y="555393"/>
                  </a:cubicBezTo>
                  <a:cubicBezTo>
                    <a:pt x="369368" y="556006"/>
                    <a:pt x="366449" y="556620"/>
                    <a:pt x="363838" y="554012"/>
                  </a:cubicBezTo>
                  <a:lnTo>
                    <a:pt x="286562" y="476995"/>
                  </a:lnTo>
                  <a:cubicBezTo>
                    <a:pt x="283490" y="473773"/>
                    <a:pt x="279188" y="472086"/>
                    <a:pt x="274733" y="472086"/>
                  </a:cubicBezTo>
                  <a:lnTo>
                    <a:pt x="207443" y="472086"/>
                  </a:lnTo>
                  <a:cubicBezTo>
                    <a:pt x="189469" y="472086"/>
                    <a:pt x="174720" y="457357"/>
                    <a:pt x="174720" y="439407"/>
                  </a:cubicBezTo>
                  <a:lnTo>
                    <a:pt x="174720" y="311148"/>
                  </a:lnTo>
                  <a:lnTo>
                    <a:pt x="218965" y="311148"/>
                  </a:lnTo>
                  <a:lnTo>
                    <a:pt x="218965" y="355026"/>
                  </a:lnTo>
                  <a:cubicBezTo>
                    <a:pt x="218965" y="371289"/>
                    <a:pt x="228644" y="385864"/>
                    <a:pt x="243700" y="392001"/>
                  </a:cubicBezTo>
                  <a:cubicBezTo>
                    <a:pt x="248616" y="394148"/>
                    <a:pt x="253839" y="395069"/>
                    <a:pt x="259063" y="395069"/>
                  </a:cubicBezTo>
                  <a:cubicBezTo>
                    <a:pt x="269356" y="395069"/>
                    <a:pt x="279649" y="391080"/>
                    <a:pt x="287330" y="383409"/>
                  </a:cubicBezTo>
                  <a:lnTo>
                    <a:pt x="359536" y="311148"/>
                  </a:lnTo>
                  <a:lnTo>
                    <a:pt x="401016" y="311148"/>
                  </a:lnTo>
                  <a:cubicBezTo>
                    <a:pt x="437580" y="311148"/>
                    <a:pt x="467384" y="281385"/>
                    <a:pt x="467384" y="244871"/>
                  </a:cubicBezTo>
                  <a:close/>
                  <a:moveTo>
                    <a:pt x="61001" y="121965"/>
                  </a:moveTo>
                  <a:cubicBezTo>
                    <a:pt x="51781" y="121965"/>
                    <a:pt x="44252" y="129482"/>
                    <a:pt x="44252" y="138840"/>
                  </a:cubicBezTo>
                  <a:cubicBezTo>
                    <a:pt x="44252" y="148045"/>
                    <a:pt x="51781" y="155562"/>
                    <a:pt x="61001" y="155562"/>
                  </a:cubicBezTo>
                  <a:lnTo>
                    <a:pt x="372765" y="155562"/>
                  </a:lnTo>
                  <a:cubicBezTo>
                    <a:pt x="381985" y="155562"/>
                    <a:pt x="389514" y="148045"/>
                    <a:pt x="389514" y="138840"/>
                  </a:cubicBezTo>
                  <a:cubicBezTo>
                    <a:pt x="389514" y="129482"/>
                    <a:pt x="381985" y="121965"/>
                    <a:pt x="372765" y="121965"/>
                  </a:cubicBezTo>
                  <a:close/>
                  <a:moveTo>
                    <a:pt x="61001" y="44183"/>
                  </a:moveTo>
                  <a:cubicBezTo>
                    <a:pt x="51781" y="44183"/>
                    <a:pt x="44252" y="51701"/>
                    <a:pt x="44252" y="61059"/>
                  </a:cubicBezTo>
                  <a:cubicBezTo>
                    <a:pt x="44252" y="70264"/>
                    <a:pt x="51781" y="77781"/>
                    <a:pt x="61001" y="77781"/>
                  </a:cubicBezTo>
                  <a:lnTo>
                    <a:pt x="372765" y="77781"/>
                  </a:lnTo>
                  <a:cubicBezTo>
                    <a:pt x="381985" y="77781"/>
                    <a:pt x="389514" y="70264"/>
                    <a:pt x="389514" y="61059"/>
                  </a:cubicBezTo>
                  <a:cubicBezTo>
                    <a:pt x="389514" y="51701"/>
                    <a:pt x="381985" y="44183"/>
                    <a:pt x="372765" y="44183"/>
                  </a:cubicBezTo>
                  <a:close/>
                  <a:moveTo>
                    <a:pt x="32728" y="0"/>
                  </a:moveTo>
                  <a:lnTo>
                    <a:pt x="401038" y="0"/>
                  </a:lnTo>
                  <a:cubicBezTo>
                    <a:pt x="419015" y="0"/>
                    <a:pt x="433766" y="14728"/>
                    <a:pt x="433766" y="32677"/>
                  </a:cubicBezTo>
                  <a:lnTo>
                    <a:pt x="433766" y="244850"/>
                  </a:lnTo>
                  <a:cubicBezTo>
                    <a:pt x="433766" y="262799"/>
                    <a:pt x="419015" y="277527"/>
                    <a:pt x="401038" y="277527"/>
                  </a:cubicBezTo>
                  <a:lnTo>
                    <a:pt x="352637" y="277527"/>
                  </a:lnTo>
                  <a:cubicBezTo>
                    <a:pt x="348181" y="277527"/>
                    <a:pt x="343878" y="279368"/>
                    <a:pt x="340652" y="282436"/>
                  </a:cubicBezTo>
                  <a:lnTo>
                    <a:pt x="263517" y="359604"/>
                  </a:lnTo>
                  <a:cubicBezTo>
                    <a:pt x="260905" y="362212"/>
                    <a:pt x="257986" y="361598"/>
                    <a:pt x="256603" y="360985"/>
                  </a:cubicBezTo>
                  <a:cubicBezTo>
                    <a:pt x="255066" y="360371"/>
                    <a:pt x="252608" y="358837"/>
                    <a:pt x="252608" y="355002"/>
                  </a:cubicBezTo>
                  <a:lnTo>
                    <a:pt x="252608" y="294403"/>
                  </a:lnTo>
                  <a:cubicBezTo>
                    <a:pt x="252608" y="285045"/>
                    <a:pt x="245079" y="277527"/>
                    <a:pt x="235706" y="277527"/>
                  </a:cubicBezTo>
                  <a:lnTo>
                    <a:pt x="32728" y="277527"/>
                  </a:lnTo>
                  <a:cubicBezTo>
                    <a:pt x="14751" y="277527"/>
                    <a:pt x="0" y="262799"/>
                    <a:pt x="0" y="244850"/>
                  </a:cubicBezTo>
                  <a:lnTo>
                    <a:pt x="0" y="32677"/>
                  </a:lnTo>
                  <a:cubicBezTo>
                    <a:pt x="0" y="14728"/>
                    <a:pt x="14751" y="0"/>
                    <a:pt x="327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46100" dist="190500" dir="66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</p:grpSp>
      <p:grpSp>
        <p:nvGrpSpPr>
          <p:cNvPr id="32" name="Group 12"/>
          <p:cNvGrpSpPr/>
          <p:nvPr/>
        </p:nvGrpSpPr>
        <p:grpSpPr>
          <a:xfrm>
            <a:off x="4719289" y="3735035"/>
            <a:ext cx="618095" cy="618095"/>
            <a:chOff x="2896560" y="968375"/>
            <a:chExt cx="4152900" cy="4152900"/>
          </a:xfrm>
        </p:grpSpPr>
        <p:sp>
          <p:nvSpPr>
            <p:cNvPr id="33" name="椭圆 32"/>
            <p:cNvSpPr/>
            <p:nvPr/>
          </p:nvSpPr>
          <p:spPr>
            <a:xfrm>
              <a:off x="2896560" y="968375"/>
              <a:ext cx="4152900" cy="4152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14"/>
            <p:cNvSpPr/>
            <p:nvPr/>
          </p:nvSpPr>
          <p:spPr>
            <a:xfrm>
              <a:off x="4178994" y="2093336"/>
              <a:ext cx="1588030" cy="1902982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46100" dist="190500" dir="66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1639645" y="2564147"/>
            <a:ext cx="2959869" cy="2959871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i="1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048097" y="2972601"/>
            <a:ext cx="2142963" cy="2142963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i="1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89497" y="2276261"/>
            <a:ext cx="5331599" cy="935369"/>
            <a:chOff x="928274" y="2723985"/>
            <a:chExt cx="5331599" cy="935369"/>
          </a:xfrm>
        </p:grpSpPr>
        <p:sp>
          <p:nvSpPr>
            <p:cNvPr id="19" name="文本框 18"/>
            <p:cNvSpPr txBox="1"/>
            <p:nvPr/>
          </p:nvSpPr>
          <p:spPr>
            <a:xfrm>
              <a:off x="928274" y="2723985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60767" y="3111832"/>
              <a:ext cx="5299106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89497" y="4876533"/>
            <a:ext cx="5331599" cy="935369"/>
            <a:chOff x="928274" y="2723985"/>
            <a:chExt cx="5331599" cy="935369"/>
          </a:xfrm>
        </p:grpSpPr>
        <p:sp>
          <p:nvSpPr>
            <p:cNvPr id="22" name="文本框 21"/>
            <p:cNvSpPr txBox="1"/>
            <p:nvPr/>
          </p:nvSpPr>
          <p:spPr>
            <a:xfrm>
              <a:off x="928274" y="2723985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60767" y="3111832"/>
              <a:ext cx="5299106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73300" y="3576397"/>
            <a:ext cx="5331599" cy="935369"/>
            <a:chOff x="928274" y="2723985"/>
            <a:chExt cx="5331599" cy="935369"/>
          </a:xfrm>
        </p:grpSpPr>
        <p:sp>
          <p:nvSpPr>
            <p:cNvPr id="25" name="文本框 24"/>
            <p:cNvSpPr txBox="1"/>
            <p:nvPr/>
          </p:nvSpPr>
          <p:spPr>
            <a:xfrm>
              <a:off x="928274" y="2723985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60767" y="3111832"/>
              <a:ext cx="5299106" cy="5475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you, 1PPT Network and the original creator, please do not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224861" y="681092"/>
            <a:ext cx="57422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适合中文演示的</a:t>
            </a:r>
            <a:r>
              <a:rPr lang="zh-CN" altLang="en-US" sz="3200" spc="300" dirty="0">
                <a:solidFill>
                  <a:schemeClr val="accent1"/>
                </a:solidFill>
                <a:cs typeface="+mn-ea"/>
                <a:sym typeface="+mn-lt"/>
              </a:rPr>
              <a:t>幻灯片模板</a:t>
            </a:r>
            <a:r>
              <a:rPr lang="en-US" altLang="zh-CN" sz="3200" spc="300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endParaRPr lang="zh-CN" altLang="en-US" sz="32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641569" y="1477105"/>
            <a:ext cx="90886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762C6B96-07AB-4C97-A7A8-81A7CBF1C9F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\9月作品\96"/>
  <p:tag name="ISPRING_PRESENTATION_TITLE" val="新建 Microsoft PowerPoint 演示文稿"/>
  <p:tag name="ISPRING_FIRST_PUBLISH" val="1"/>
  <p:tag name="KSO_WPP_MARK_KEY" val="a8d99ac6-6084-4535-86f0-64f32ab2b017"/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">
  <a:themeElements>
    <a:clrScheme name="自定义 47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4B08E"/>
      </a:accent1>
      <a:accent2>
        <a:srgbClr val="44546A"/>
      </a:accent2>
      <a:accent3>
        <a:srgbClr val="C4B08E"/>
      </a:accent3>
      <a:accent4>
        <a:srgbClr val="44546A"/>
      </a:accent4>
      <a:accent5>
        <a:srgbClr val="C4B08E"/>
      </a:accent5>
      <a:accent6>
        <a:srgbClr val="44546A"/>
      </a:accent6>
      <a:hlink>
        <a:srgbClr val="C4B08E"/>
      </a:hlink>
      <a:folHlink>
        <a:srgbClr val="0DC8DB"/>
      </a:folHlink>
    </a:clrScheme>
    <a:fontScheme name="2arudl4d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5731</Words>
  <Application>WPS 演示</Application>
  <PresentationFormat>宽屏</PresentationFormat>
  <Paragraphs>323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等线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活动策划</dc:title>
  <dc:creator>第一PPT</dc:creator>
  <cp:keywords>www.1ppt.com</cp:keywords>
  <dc:description>www.1ppt.com</dc:description>
  <cp:lastModifiedBy>铭</cp:lastModifiedBy>
  <cp:revision>73</cp:revision>
  <dcterms:created xsi:type="dcterms:W3CDTF">2019-06-26T07:14:00Z</dcterms:created>
  <dcterms:modified xsi:type="dcterms:W3CDTF">2022-12-12T08:32:23Z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E38ED27AE053461FB83467BF5FAD780C</vt:lpwstr>
  </property>
  <property fmtid="{D5CDD505-2E9C-101B-9397-08002B2CF9AE}" pid="3" name="KSOProductBuildVer">
    <vt:lpwstr>2052-11.1.0.12116</vt:lpwstr>
  </property>
</Properties>
</file>