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83" r:id="rId4"/>
    <p:sldId id="299" r:id="rId6"/>
    <p:sldId id="261" r:id="rId7"/>
    <p:sldId id="355" r:id="rId8"/>
    <p:sldId id="335" r:id="rId9"/>
    <p:sldId id="287" r:id="rId10"/>
    <p:sldId id="405" r:id="rId11"/>
    <p:sldId id="406" r:id="rId12"/>
    <p:sldId id="414" r:id="rId13"/>
    <p:sldId id="417" r:id="rId14"/>
    <p:sldId id="415" r:id="rId15"/>
    <p:sldId id="416" r:id="rId16"/>
    <p:sldId id="408" r:id="rId17"/>
    <p:sldId id="407" r:id="rId18"/>
    <p:sldId id="409" r:id="rId19"/>
    <p:sldId id="410" r:id="rId20"/>
    <p:sldId id="411" r:id="rId21"/>
    <p:sldId id="412" r:id="rId22"/>
    <p:sldId id="413" r:id="rId23"/>
    <p:sldId id="373" r:id="rId24"/>
    <p:sldId id="357" r:id="rId25"/>
    <p:sldId id="397" r:id="rId26"/>
    <p:sldId id="395" r:id="rId27"/>
    <p:sldId id="301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BB56"/>
    <a:srgbClr val="0A4B8E"/>
    <a:srgbClr val="E61755"/>
    <a:srgbClr val="FF919E"/>
    <a:srgbClr val="00B6EE"/>
    <a:srgbClr val="E68B89"/>
    <a:srgbClr val="82C276"/>
    <a:srgbClr val="4377AD"/>
    <a:srgbClr val="7AC179"/>
    <a:srgbClr val="FF4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66" autoAdjust="0"/>
    <p:restoredTop sz="96493" autoAdjust="0"/>
  </p:normalViewPr>
  <p:slideViewPr>
    <p:cSldViewPr snapToGrid="0">
      <p:cViewPr>
        <p:scale>
          <a:sx n="66" d="100"/>
          <a:sy n="66" d="100"/>
        </p:scale>
        <p:origin x="-2268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BBCF69E-A97F-4DE7-B2D8-6C03A983D301}" type="presOf" srcId="{ABB6AAD5-BB22-443A-B98E-11707CBE16C9}" destId="{8CF3E522-5D57-4AC6-A114-9011ECADB126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nodeVertAlign" val="t"/>
          <dgm:param type="vertAlign" val="mid"/>
          <dgm:param type="nodeHorzAlign" val="l"/>
          <dgm:param type="fallback" val="2D"/>
        </dgm:alg>
      </dgm:if>
      <dgm:else name="Name3">
        <dgm:alg type="lin">
          <dgm:param type="linDir" val="fromT"/>
          <dgm:param type="nodeVertAlign" val="t"/>
          <dgm:param type="vertAlign" val="mid"/>
          <dgm:param type="nodeHorzAlign" val="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VertAlign" val="mid"/>
              <dgm:param type="nodeHorzAlign" val="l"/>
              <dgm:param type="fallback" val="2D"/>
            </dgm:alg>
          </dgm:if>
          <dgm:else name="Name7">
            <dgm:alg type="lin">
              <dgm:param type="linDir" val="fromR"/>
              <dgm:param type="nodeVertAlign" val="mid"/>
              <dgm:param type="nodeHorzAlign" val="r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type="chevron" r:blip="" rot="180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type="chevron" r:blip="" rot="180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D67DF-CF82-44E4-9FB6-564B8C4C20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3751E1-17AB-487A-80A7-25A0F24E06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800504" y="673386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DF5E-578C-4F7F-BA8F-EE7896D35C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964AD-4DC7-4E6B-9B49-09BCF06D9FE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1.jpeg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6.jpe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9.jpeg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.svg"/><Relationship Id="rId7" Type="http://schemas.openxmlformats.org/officeDocument/2006/relationships/image" Target="../media/image40.png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0" Type="http://schemas.openxmlformats.org/officeDocument/2006/relationships/notesSlide" Target="../notesSlides/notesSlide21.xml"/><Relationship Id="rId1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406977" y="493937"/>
            <a:ext cx="6089301" cy="273041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649742" y="3069638"/>
            <a:ext cx="7830348" cy="2618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户外露营活动</a:t>
            </a:r>
            <a:endParaRPr lang="en-US" altLang="zh-CN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策划方案</a:t>
            </a:r>
            <a:r>
              <a:rPr lang="en-US" altLang="zh-CN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Great achievement of the construction bank, can not know</a:t>
            </a:r>
            <a:endParaRPr lang="zh-CN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活动概述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0" name="Rectangle 8"/>
          <p:cNvSpPr/>
          <p:nvPr/>
        </p:nvSpPr>
        <p:spPr>
          <a:xfrm>
            <a:off x="8478549" y="1247686"/>
            <a:ext cx="2840531" cy="4815521"/>
          </a:xfrm>
          <a:prstGeom prst="rect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cs typeface="+mn-ea"/>
              <a:sym typeface="+mn-lt"/>
            </a:endParaRPr>
          </a:p>
        </p:txBody>
      </p:sp>
      <p:sp>
        <p:nvSpPr>
          <p:cNvPr id="43" name="Rectangle 12"/>
          <p:cNvSpPr/>
          <p:nvPr/>
        </p:nvSpPr>
        <p:spPr>
          <a:xfrm>
            <a:off x="841509" y="3915767"/>
            <a:ext cx="2337415" cy="2147440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 b="30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cs typeface="+mn-ea"/>
              <a:sym typeface="+mn-lt"/>
            </a:endParaRPr>
          </a:p>
        </p:txBody>
      </p:sp>
      <p:sp>
        <p:nvSpPr>
          <p:cNvPr id="49" name="Rectangle 13"/>
          <p:cNvSpPr/>
          <p:nvPr/>
        </p:nvSpPr>
        <p:spPr>
          <a:xfrm>
            <a:off x="3338721" y="3915767"/>
            <a:ext cx="4950695" cy="2147440"/>
          </a:xfrm>
          <a:prstGeom prst="rect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cs typeface="+mn-ea"/>
              <a:sym typeface="+mn-lt"/>
            </a:endParaRPr>
          </a:p>
        </p:txBody>
      </p:sp>
      <p:grpSp>
        <p:nvGrpSpPr>
          <p:cNvPr id="50" name="Group 16"/>
          <p:cNvGrpSpPr/>
          <p:nvPr/>
        </p:nvGrpSpPr>
        <p:grpSpPr>
          <a:xfrm>
            <a:off x="3613167" y="4131877"/>
            <a:ext cx="4400618" cy="1421467"/>
            <a:chOff x="4750210" y="2980177"/>
            <a:chExt cx="2857520" cy="1276760"/>
          </a:xfrm>
        </p:grpSpPr>
        <p:sp>
          <p:nvSpPr>
            <p:cNvPr id="51" name="Rectangle 14"/>
            <p:cNvSpPr/>
            <p:nvPr/>
          </p:nvSpPr>
          <p:spPr>
            <a:xfrm>
              <a:off x="4750210" y="3261736"/>
              <a:ext cx="2857520" cy="99520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，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Rectangle 15"/>
            <p:cNvSpPr/>
            <p:nvPr/>
          </p:nvSpPr>
          <p:spPr>
            <a:xfrm>
              <a:off x="4750210" y="2980177"/>
              <a:ext cx="1199119" cy="22115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点击请替换文字内容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TextBox 39"/>
          <p:cNvSpPr txBox="1"/>
          <p:nvPr/>
        </p:nvSpPr>
        <p:spPr>
          <a:xfrm>
            <a:off x="8825751" y="2854783"/>
            <a:ext cx="21461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点击请替换文字内容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TextBox 39"/>
          <p:cNvSpPr txBox="1"/>
          <p:nvPr/>
        </p:nvSpPr>
        <p:spPr>
          <a:xfrm>
            <a:off x="8763290" y="3344615"/>
            <a:ext cx="233741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TextBox 39"/>
          <p:cNvSpPr txBox="1"/>
          <p:nvPr/>
        </p:nvSpPr>
        <p:spPr>
          <a:xfrm>
            <a:off x="841509" y="1815764"/>
            <a:ext cx="3776667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点击请替换文字内容</a:t>
            </a:r>
            <a:endParaRPr lang="en-US" altLang="zh-CN" sz="28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0" grpId="0" animBg="1"/>
      <p:bldP spid="43" grpId="0" animBg="1"/>
      <p:bldP spid="49" grpId="0" animBg="1"/>
      <p:bldP spid="53" grpId="0"/>
      <p:bldP spid="54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活动概述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272897" y="648711"/>
            <a:ext cx="6996898" cy="375400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22205" y="2322609"/>
            <a:ext cx="3117720" cy="208010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623536" y="4961605"/>
            <a:ext cx="891059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单击这里修改填写你的文字内容，或复制的文本信息。单击这里修改填写你的文字内容，或复制的文本信息。单击这里修改填写你的文字内容，或复制的文本信息。单击这里修改填写你的文字内容，或复制的文本信息。单击这里修改填写你的文字内容，或复制的文本信息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23537" y="4271512"/>
            <a:ext cx="1290399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旅行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活动概述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 rot="10836226" flipV="1">
            <a:off x="3173848" y="3991848"/>
            <a:ext cx="105978" cy="1059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 rot="10836226">
            <a:off x="8856139" y="3836117"/>
            <a:ext cx="271782" cy="271782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 rot="21388349">
            <a:off x="8605794" y="3612560"/>
            <a:ext cx="147986" cy="147986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 rot="21388349">
            <a:off x="850057" y="2003575"/>
            <a:ext cx="211958" cy="213390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 rot="21388349">
            <a:off x="3584620" y="3019830"/>
            <a:ext cx="330826" cy="332258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 rot="21388349">
            <a:off x="3605839" y="3646999"/>
            <a:ext cx="264948" cy="264948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 rot="21388349">
            <a:off x="4600995" y="3717982"/>
            <a:ext cx="332258" cy="332258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 rot="21388349">
            <a:off x="847938" y="3471306"/>
            <a:ext cx="246330" cy="246330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 rot="21388349">
            <a:off x="573408" y="2630886"/>
            <a:ext cx="405298" cy="405298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 rot="21388349">
            <a:off x="3324670" y="1470605"/>
            <a:ext cx="127462" cy="127464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 rot="10836226" flipV="1">
            <a:off x="4734226" y="3559898"/>
            <a:ext cx="105978" cy="105980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 rot="21388349">
            <a:off x="7480541" y="1447733"/>
            <a:ext cx="330826" cy="332258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 rot="21388349">
            <a:off x="7696092" y="3481371"/>
            <a:ext cx="266380" cy="266380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 rot="21388349">
            <a:off x="7804946" y="3265426"/>
            <a:ext cx="102246" cy="102246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 rot="10836226">
            <a:off x="11691135" y="2654115"/>
            <a:ext cx="270358" cy="271780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 rot="21388349">
            <a:off x="11532998" y="3210746"/>
            <a:ext cx="147986" cy="147986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 rot="10836226" flipH="1">
            <a:off x="9680339" y="1524538"/>
            <a:ext cx="61186" cy="611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 rot="21388349">
            <a:off x="11404207" y="1812768"/>
            <a:ext cx="149410" cy="147988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 rot="21388349">
            <a:off x="4509012" y="3366494"/>
            <a:ext cx="194774" cy="194774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 bwMode="auto">
          <a:xfrm>
            <a:off x="1380067" y="4494615"/>
            <a:ext cx="1615827" cy="215444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968042" y="4916520"/>
            <a:ext cx="2439880" cy="79836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 bwMode="auto">
          <a:xfrm>
            <a:off x="5503296" y="4514705"/>
            <a:ext cx="1615827" cy="215444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5028036" y="4936610"/>
            <a:ext cx="2439880" cy="79836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 bwMode="auto">
          <a:xfrm>
            <a:off x="9500056" y="4514705"/>
            <a:ext cx="1615827" cy="215444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9088031" y="4936610"/>
            <a:ext cx="2439880" cy="79836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 bwMode="auto">
          <a:xfrm>
            <a:off x="902629" y="1432540"/>
            <a:ext cx="2570706" cy="2569274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1014868" y="1510828"/>
            <a:ext cx="2385281" cy="2385281"/>
          </a:xfrm>
          <a:prstGeom prst="ellipse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 bwMode="auto">
          <a:xfrm>
            <a:off x="4962623" y="1432540"/>
            <a:ext cx="2570706" cy="2569274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079149" y="1510828"/>
            <a:ext cx="2385281" cy="2385281"/>
          </a:xfrm>
          <a:prstGeom prst="ellipse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 bwMode="auto">
          <a:xfrm>
            <a:off x="9030880" y="1440797"/>
            <a:ext cx="2554182" cy="2552760"/>
          </a:xfrm>
          <a:prstGeom prst="ellipse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9135527" y="1518582"/>
            <a:ext cx="2369949" cy="2369950"/>
          </a:xfrm>
          <a:prstGeom prst="ellipse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021689" y="3800209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活动计划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96000" y="2499097"/>
            <a:ext cx="2708467" cy="121446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69656" y="2310158"/>
            <a:ext cx="2646878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1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613147" y="2306230"/>
            <a:ext cx="0" cy="230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活动计划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20891" y="1399758"/>
            <a:ext cx="3888432" cy="432048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一、破冰之旅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文本框 17"/>
          <p:cNvSpPr>
            <a:spLocks noChangeArrowheads="1"/>
          </p:cNvSpPr>
          <p:nvPr/>
        </p:nvSpPr>
        <p:spPr bwMode="auto">
          <a:xfrm>
            <a:off x="1930137" y="2174176"/>
            <a:ext cx="5211683" cy="3611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项目描述：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热身：破冰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全部学员分若干组，每组成一队，自我介绍并展示才华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，相互重新认识。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选队长；队训；团队造型；队歌；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团队风采展示；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培训安全说明。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项目目标：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以特殊的形式在一个新的环境中再次相互认识与了解团队成员；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初步形成热烈的团队氛围；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了解培训活动的相关内容与要求；为后续培训做好心理准备。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524968" y="4173136"/>
            <a:ext cx="2530792" cy="16871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24968" y="2273216"/>
            <a:ext cx="2530792" cy="15862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活动计划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1815417" y="2028012"/>
            <a:ext cx="8715404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项目描述：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     在规定的区域内随意散放着一些扑克牌，所有数字向下，不得重叠覆盖，开始后，小组成员依次跑到指定区域，必须需翻出的牌的顺序是从A到K，如果所翻的牌的顺序不符，需把扑克牌继续扣过来，返回队伍继续让其他成员翻牌，活动过程中不许交流说话违规，最终哪队最先按顺序翻牌成功，哪队获胜，游戏分三轮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项目目标：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lvl="1">
              <a:lnSpc>
                <a:spcPct val="80000"/>
              </a:lnSpc>
              <a:spcBef>
                <a:spcPct val="2000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    团队成员间的协调； 配合的重要性； 制定完美的战略计划。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2123" y="1527946"/>
            <a:ext cx="3690946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二、超音速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32617" y="4258144"/>
            <a:ext cx="2183130" cy="14598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91753" y="4258779"/>
            <a:ext cx="2188088" cy="14598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704151" y="4258144"/>
            <a:ext cx="2111947" cy="14090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活动计划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2065636" y="1200248"/>
            <a:ext cx="3744416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三、挑战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No.1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（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150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）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2098696" y="1862570"/>
            <a:ext cx="859155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项目描述：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在规定的时间内完成看似不可能完成的若干（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－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个）项目。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要点：完善的计划，严密的流程，高效执行力，默契的团队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项目目标：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、通过团队归属感、荣誉感提升团队凝聚力；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、提升团队士气；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、提升团队执行力。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452939" y="4298326"/>
            <a:ext cx="2446020" cy="168147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rcRect l="-862"/>
          <a:stretch>
            <a:fillRect/>
          </a:stretch>
        </p:blipFill>
        <p:spPr>
          <a:xfrm>
            <a:off x="2098696" y="4298328"/>
            <a:ext cx="2520251" cy="16814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rcRect r="-4642" b="-31513"/>
          <a:stretch>
            <a:fillRect/>
          </a:stretch>
        </p:blipFill>
        <p:spPr>
          <a:xfrm>
            <a:off x="4833609" y="4298327"/>
            <a:ext cx="2552065" cy="22073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活动计划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1798119" y="2019466"/>
            <a:ext cx="8715404" cy="1337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项目描述：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  每组分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3-5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个队员在大脚板上配合移动，靠团队手脚协调能力完成任务目标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项目目标：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lvl="1">
              <a:lnSpc>
                <a:spcPct val="80000"/>
              </a:lnSpc>
              <a:spcBef>
                <a:spcPct val="2000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      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增强团队配合默契度，提高团队对于决策的执行力，趣味团队项目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98119" y="1519400"/>
            <a:ext cx="3690946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四、同舟共济（大脚板）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8119" y="3681440"/>
            <a:ext cx="3422015" cy="22831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09543" y="3681440"/>
            <a:ext cx="3782060" cy="2283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活动计划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1862818" y="1925463"/>
            <a:ext cx="8715404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项目描述：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       每个小组派出出战人员， 出战队员后背上都会贴上自己的名牌，游戏分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4vs4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3vs3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2vs2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1vs1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四轮，双方在不伤害对方的情况下可以采用运动战或者正面对战，想方设法把对方后背上的名牌撕下来即为胜利者，比如A队两个人把B队两人的名牌全部撕下，即A队获胜，如果途中一人名牌被撕，则被撕名牌者淘汰，小组抽签对战，胜场最多的队伍获胜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62818" y="1425397"/>
            <a:ext cx="3690946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五、撕名牌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57170" y="4217825"/>
            <a:ext cx="2303145" cy="153543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49484" y="4222905"/>
            <a:ext cx="2293032" cy="153035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731685" y="4217825"/>
            <a:ext cx="2301347" cy="1535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活动计划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16778" y="1468125"/>
            <a:ext cx="3888432" cy="432048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七、罗马炮架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6778" y="2003763"/>
            <a:ext cx="7546975" cy="2115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项目描述：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en-US" sz="1400" dirty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每个小组</a:t>
            </a:r>
            <a:r>
              <a:rPr lang="en-US" altLang="en-US" sz="1400" dirty="0">
                <a:solidFill>
                  <a:schemeClr val="bg1"/>
                </a:solidFill>
                <a:cs typeface="+mn-ea"/>
                <a:sym typeface="+mn-lt"/>
              </a:rPr>
              <a:t>在一个固定的战场里面，利用资源扎成一个罗马炮架，所有队员必须进入指定的活动区域，利用扎好的罗马炮架，发送水弹攻击对方队员。注：制作时原理是根据‘杠杆原理'来制作的。</a:t>
            </a:r>
            <a:endParaRPr lang="en-US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项目目标：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 明确战斗目标、制定和修正作战计划、提升领导力、强化执行力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26932" y="4464265"/>
            <a:ext cx="2194560" cy="142978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96338" y="4446370"/>
            <a:ext cx="2199322" cy="14662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799097" y="4493995"/>
            <a:ext cx="2127885" cy="1418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400220" y="1511753"/>
            <a:ext cx="3887215" cy="174300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25698" y="3387378"/>
            <a:ext cx="783034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户外露营活动</a:t>
            </a:r>
            <a:endParaRPr lang="en-US" altLang="zh-CN" sz="54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策划方案</a:t>
            </a:r>
            <a:r>
              <a:rPr lang="en-US" altLang="zh-CN" sz="4800" b="1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48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400" b="1" dirty="0">
                <a:solidFill>
                  <a:schemeClr val="bg1"/>
                </a:solidFill>
                <a:cs typeface="+mn-ea"/>
                <a:sym typeface="+mn-lt"/>
              </a:rPr>
              <a:t>Great achievement of the construction bank, can not know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021695" y="3800209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行程安排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96000" y="2499097"/>
            <a:ext cx="2708467" cy="121446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69655" y="2310158"/>
            <a:ext cx="2646879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1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613147" y="2306230"/>
            <a:ext cx="0" cy="230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5"/>
          <p:cNvGraphicFramePr>
            <a:graphicFrameLocks noGrp="1"/>
          </p:cNvGraphicFramePr>
          <p:nvPr/>
        </p:nvGraphicFramePr>
        <p:xfrm>
          <a:off x="2218409" y="2104923"/>
          <a:ext cx="7500990" cy="3000397"/>
        </p:xfrm>
        <a:graphic>
          <a:graphicData uri="http://schemas.openxmlformats.org/drawingml/2006/table">
            <a:tbl>
              <a:tblPr/>
              <a:tblGrid>
                <a:gridCol w="1961739"/>
                <a:gridCol w="1953787"/>
                <a:gridCol w="3585464"/>
              </a:tblGrid>
              <a:tr h="480488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时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间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BB56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活动内容</a:t>
                      </a:r>
                      <a:endParaRPr kumimoji="0" 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BB56"/>
                    </a:solidFill>
                  </a:tcPr>
                </a:tc>
              </a:tr>
              <a:tr h="390111">
                <a:tc row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天</a:t>
                      </a:r>
                      <a:endParaRPr kumimoji="0" 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9:00~9:40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破冰、团队组建</a:t>
                      </a:r>
                      <a:endParaRPr kumimoji="0" 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373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9:40~12:00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超音速、挑战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NO1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445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12:00~14:00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餐厅用餐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99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14:00~17:00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热身活动，同舟共济，撕名牌，雷区取水，罗马炮架</a:t>
                      </a:r>
                      <a:endParaRPr kumimoji="0" lang="zh-CN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990">
                <a:tc vMerge="1"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17</a:t>
                      </a:r>
                      <a:r>
                        <a:rPr kumimoji="0" lang="zh-CN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：</a:t>
                      </a: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30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总结返程</a:t>
                      </a:r>
                      <a:endParaRPr kumimoji="0" lang="zh-CN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51477" marR="51477" marT="26768" marB="26768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4"/>
          <p:cNvSpPr txBox="1"/>
          <p:nvPr/>
        </p:nvSpPr>
        <p:spPr>
          <a:xfrm>
            <a:off x="2146971" y="5319633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说明：在项目数量的选择上建议合理安排，充分考虑到人员结构、时间、团建意义等综合因素进行合理安排。（通常情况下，培训师会根据实际情况进行酌情调整，以达到最佳的培训效果 ）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行程安排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行程安排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Round Same Side Corner Rectangle 4"/>
          <p:cNvSpPr/>
          <p:nvPr/>
        </p:nvSpPr>
        <p:spPr>
          <a:xfrm rot="16200000">
            <a:off x="1148077" y="231939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-1" fmla="*/ 290314 w 2817606"/>
              <a:gd name="connsiteY0-2" fmla="*/ 436099 h 2177946"/>
              <a:gd name="connsiteX1-3" fmla="*/ 2344412 w 2817606"/>
              <a:gd name="connsiteY1-4" fmla="*/ 0 h 2177946"/>
              <a:gd name="connsiteX2-5" fmla="*/ 2817606 w 2817606"/>
              <a:gd name="connsiteY2-6" fmla="*/ 726413 h 2177946"/>
              <a:gd name="connsiteX3-7" fmla="*/ 2817606 w 2817606"/>
              <a:gd name="connsiteY3-8" fmla="*/ 2177946 h 2177946"/>
              <a:gd name="connsiteX4-9" fmla="*/ 2817606 w 2817606"/>
              <a:gd name="connsiteY4-10" fmla="*/ 2177946 h 2177946"/>
              <a:gd name="connsiteX5-11" fmla="*/ 0 w 2817606"/>
              <a:gd name="connsiteY5-12" fmla="*/ 2177946 h 2177946"/>
              <a:gd name="connsiteX6-13" fmla="*/ 0 w 2817606"/>
              <a:gd name="connsiteY6-14" fmla="*/ 2177946 h 2177946"/>
              <a:gd name="connsiteX7-15" fmla="*/ 0 w 2817606"/>
              <a:gd name="connsiteY7-16" fmla="*/ 726413 h 2177946"/>
              <a:gd name="connsiteX8-17" fmla="*/ 290314 w 2817606"/>
              <a:gd name="connsiteY8-18" fmla="*/ 436099 h 2177946"/>
              <a:gd name="connsiteX0-19" fmla="*/ 416923 w 2817606"/>
              <a:gd name="connsiteY0-20" fmla="*/ 84407 h 2177946"/>
              <a:gd name="connsiteX1-21" fmla="*/ 2344412 w 2817606"/>
              <a:gd name="connsiteY1-22" fmla="*/ 0 h 2177946"/>
              <a:gd name="connsiteX2-23" fmla="*/ 2817606 w 2817606"/>
              <a:gd name="connsiteY2-24" fmla="*/ 726413 h 2177946"/>
              <a:gd name="connsiteX3-25" fmla="*/ 2817606 w 2817606"/>
              <a:gd name="connsiteY3-26" fmla="*/ 2177946 h 2177946"/>
              <a:gd name="connsiteX4-27" fmla="*/ 2817606 w 2817606"/>
              <a:gd name="connsiteY4-28" fmla="*/ 2177946 h 2177946"/>
              <a:gd name="connsiteX5-29" fmla="*/ 0 w 2817606"/>
              <a:gd name="connsiteY5-30" fmla="*/ 2177946 h 2177946"/>
              <a:gd name="connsiteX6-31" fmla="*/ 0 w 2817606"/>
              <a:gd name="connsiteY6-32" fmla="*/ 2177946 h 2177946"/>
              <a:gd name="connsiteX7-33" fmla="*/ 0 w 2817606"/>
              <a:gd name="connsiteY7-34" fmla="*/ 726413 h 2177946"/>
              <a:gd name="connsiteX8-35" fmla="*/ 416923 w 2817606"/>
              <a:gd name="connsiteY8-36" fmla="*/ 84407 h 2177946"/>
              <a:gd name="connsiteX0-37" fmla="*/ 416923 w 2817606"/>
              <a:gd name="connsiteY0-38" fmla="*/ 84407 h 2177946"/>
              <a:gd name="connsiteX1-39" fmla="*/ 2344412 w 2817606"/>
              <a:gd name="connsiteY1-40" fmla="*/ 0 h 2177946"/>
              <a:gd name="connsiteX2-41" fmla="*/ 2817606 w 2817606"/>
              <a:gd name="connsiteY2-42" fmla="*/ 726413 h 2177946"/>
              <a:gd name="connsiteX3-43" fmla="*/ 2817606 w 2817606"/>
              <a:gd name="connsiteY3-44" fmla="*/ 2177946 h 2177946"/>
              <a:gd name="connsiteX4-45" fmla="*/ 2817606 w 2817606"/>
              <a:gd name="connsiteY4-46" fmla="*/ 2177946 h 2177946"/>
              <a:gd name="connsiteX5-47" fmla="*/ 0 w 2817606"/>
              <a:gd name="connsiteY5-48" fmla="*/ 2177946 h 2177946"/>
              <a:gd name="connsiteX6-49" fmla="*/ 0 w 2817606"/>
              <a:gd name="connsiteY6-50" fmla="*/ 2177946 h 2177946"/>
              <a:gd name="connsiteX7-51" fmla="*/ 0 w 2817606"/>
              <a:gd name="connsiteY7-52" fmla="*/ 726413 h 2177946"/>
              <a:gd name="connsiteX8-53" fmla="*/ 416923 w 2817606"/>
              <a:gd name="connsiteY8-54" fmla="*/ 84407 h 2177946"/>
              <a:gd name="connsiteX0-55" fmla="*/ 416923 w 2817606"/>
              <a:gd name="connsiteY0-56" fmla="*/ 196949 h 2290488"/>
              <a:gd name="connsiteX1-57" fmla="*/ 2147464 w 2817606"/>
              <a:gd name="connsiteY1-58" fmla="*/ 0 h 2290488"/>
              <a:gd name="connsiteX2-59" fmla="*/ 2817606 w 2817606"/>
              <a:gd name="connsiteY2-60" fmla="*/ 838955 h 2290488"/>
              <a:gd name="connsiteX3-61" fmla="*/ 2817606 w 2817606"/>
              <a:gd name="connsiteY3-62" fmla="*/ 2290488 h 2290488"/>
              <a:gd name="connsiteX4-63" fmla="*/ 2817606 w 2817606"/>
              <a:gd name="connsiteY4-64" fmla="*/ 2290488 h 2290488"/>
              <a:gd name="connsiteX5-65" fmla="*/ 0 w 2817606"/>
              <a:gd name="connsiteY5-66" fmla="*/ 2290488 h 2290488"/>
              <a:gd name="connsiteX6-67" fmla="*/ 0 w 2817606"/>
              <a:gd name="connsiteY6-68" fmla="*/ 2290488 h 2290488"/>
              <a:gd name="connsiteX7-69" fmla="*/ 0 w 2817606"/>
              <a:gd name="connsiteY7-70" fmla="*/ 838955 h 2290488"/>
              <a:gd name="connsiteX8-71" fmla="*/ 416923 w 2817606"/>
              <a:gd name="connsiteY8-72" fmla="*/ 196949 h 2290488"/>
              <a:gd name="connsiteX0-73" fmla="*/ 445058 w 2817606"/>
              <a:gd name="connsiteY0-74" fmla="*/ 267287 h 2290488"/>
              <a:gd name="connsiteX1-75" fmla="*/ 2147464 w 2817606"/>
              <a:gd name="connsiteY1-76" fmla="*/ 0 h 2290488"/>
              <a:gd name="connsiteX2-77" fmla="*/ 2817606 w 2817606"/>
              <a:gd name="connsiteY2-78" fmla="*/ 838955 h 2290488"/>
              <a:gd name="connsiteX3-79" fmla="*/ 2817606 w 2817606"/>
              <a:gd name="connsiteY3-80" fmla="*/ 2290488 h 2290488"/>
              <a:gd name="connsiteX4-81" fmla="*/ 2817606 w 2817606"/>
              <a:gd name="connsiteY4-82" fmla="*/ 2290488 h 2290488"/>
              <a:gd name="connsiteX5-83" fmla="*/ 0 w 2817606"/>
              <a:gd name="connsiteY5-84" fmla="*/ 2290488 h 2290488"/>
              <a:gd name="connsiteX6-85" fmla="*/ 0 w 2817606"/>
              <a:gd name="connsiteY6-86" fmla="*/ 2290488 h 2290488"/>
              <a:gd name="connsiteX7-87" fmla="*/ 0 w 2817606"/>
              <a:gd name="connsiteY7-88" fmla="*/ 838955 h 2290488"/>
              <a:gd name="connsiteX8-89" fmla="*/ 445058 w 2817606"/>
              <a:gd name="connsiteY8-90" fmla="*/ 267287 h 2290488"/>
              <a:gd name="connsiteX0-91" fmla="*/ 796750 w 2817606"/>
              <a:gd name="connsiteY0-92" fmla="*/ 337626 h 2290488"/>
              <a:gd name="connsiteX1-93" fmla="*/ 2147464 w 2817606"/>
              <a:gd name="connsiteY1-94" fmla="*/ 0 h 2290488"/>
              <a:gd name="connsiteX2-95" fmla="*/ 2817606 w 2817606"/>
              <a:gd name="connsiteY2-96" fmla="*/ 838955 h 2290488"/>
              <a:gd name="connsiteX3-97" fmla="*/ 2817606 w 2817606"/>
              <a:gd name="connsiteY3-98" fmla="*/ 2290488 h 2290488"/>
              <a:gd name="connsiteX4-99" fmla="*/ 2817606 w 2817606"/>
              <a:gd name="connsiteY4-100" fmla="*/ 2290488 h 2290488"/>
              <a:gd name="connsiteX5-101" fmla="*/ 0 w 2817606"/>
              <a:gd name="connsiteY5-102" fmla="*/ 2290488 h 2290488"/>
              <a:gd name="connsiteX6-103" fmla="*/ 0 w 2817606"/>
              <a:gd name="connsiteY6-104" fmla="*/ 2290488 h 2290488"/>
              <a:gd name="connsiteX7-105" fmla="*/ 0 w 2817606"/>
              <a:gd name="connsiteY7-106" fmla="*/ 838955 h 2290488"/>
              <a:gd name="connsiteX8-107" fmla="*/ 796750 w 2817606"/>
              <a:gd name="connsiteY8-108" fmla="*/ 337626 h 2290488"/>
              <a:gd name="connsiteX0-109" fmla="*/ 796750 w 2817606"/>
              <a:gd name="connsiteY0-110" fmla="*/ 338620 h 2291482"/>
              <a:gd name="connsiteX1-111" fmla="*/ 2147464 w 2817606"/>
              <a:gd name="connsiteY1-112" fmla="*/ 994 h 2291482"/>
              <a:gd name="connsiteX2-113" fmla="*/ 2817606 w 2817606"/>
              <a:gd name="connsiteY2-114" fmla="*/ 839949 h 2291482"/>
              <a:gd name="connsiteX3-115" fmla="*/ 2817606 w 2817606"/>
              <a:gd name="connsiteY3-116" fmla="*/ 2291482 h 2291482"/>
              <a:gd name="connsiteX4-117" fmla="*/ 2817606 w 2817606"/>
              <a:gd name="connsiteY4-118" fmla="*/ 2291482 h 2291482"/>
              <a:gd name="connsiteX5-119" fmla="*/ 0 w 2817606"/>
              <a:gd name="connsiteY5-120" fmla="*/ 2291482 h 2291482"/>
              <a:gd name="connsiteX6-121" fmla="*/ 0 w 2817606"/>
              <a:gd name="connsiteY6-122" fmla="*/ 2291482 h 2291482"/>
              <a:gd name="connsiteX7-123" fmla="*/ 0 w 2817606"/>
              <a:gd name="connsiteY7-124" fmla="*/ 839949 h 2291482"/>
              <a:gd name="connsiteX8-125" fmla="*/ 796750 w 2817606"/>
              <a:gd name="connsiteY8-126" fmla="*/ 338620 h 2291482"/>
              <a:gd name="connsiteX0-127" fmla="*/ 796750 w 2817606"/>
              <a:gd name="connsiteY0-128" fmla="*/ 338620 h 2291482"/>
              <a:gd name="connsiteX1-129" fmla="*/ 2100980 w 2817606"/>
              <a:gd name="connsiteY1-130" fmla="*/ 994 h 2291482"/>
              <a:gd name="connsiteX2-131" fmla="*/ 2817606 w 2817606"/>
              <a:gd name="connsiteY2-132" fmla="*/ 839949 h 2291482"/>
              <a:gd name="connsiteX3-133" fmla="*/ 2817606 w 2817606"/>
              <a:gd name="connsiteY3-134" fmla="*/ 2291482 h 2291482"/>
              <a:gd name="connsiteX4-135" fmla="*/ 2817606 w 2817606"/>
              <a:gd name="connsiteY4-136" fmla="*/ 2291482 h 2291482"/>
              <a:gd name="connsiteX5-137" fmla="*/ 0 w 2817606"/>
              <a:gd name="connsiteY5-138" fmla="*/ 2291482 h 2291482"/>
              <a:gd name="connsiteX6-139" fmla="*/ 0 w 2817606"/>
              <a:gd name="connsiteY6-140" fmla="*/ 2291482 h 2291482"/>
              <a:gd name="connsiteX7-141" fmla="*/ 0 w 2817606"/>
              <a:gd name="connsiteY7-142" fmla="*/ 839949 h 2291482"/>
              <a:gd name="connsiteX8-143" fmla="*/ 796750 w 2817606"/>
              <a:gd name="connsiteY8-144" fmla="*/ 338620 h 2291482"/>
              <a:gd name="connsiteX0-145" fmla="*/ 796750 w 2817606"/>
              <a:gd name="connsiteY0-146" fmla="*/ 339171 h 2292033"/>
              <a:gd name="connsiteX1-147" fmla="*/ 2100980 w 2817606"/>
              <a:gd name="connsiteY1-148" fmla="*/ 1545 h 2292033"/>
              <a:gd name="connsiteX2-149" fmla="*/ 2817606 w 2817606"/>
              <a:gd name="connsiteY2-150" fmla="*/ 840500 h 2292033"/>
              <a:gd name="connsiteX3-151" fmla="*/ 2817606 w 2817606"/>
              <a:gd name="connsiteY3-152" fmla="*/ 2292033 h 2292033"/>
              <a:gd name="connsiteX4-153" fmla="*/ 2817606 w 2817606"/>
              <a:gd name="connsiteY4-154" fmla="*/ 2292033 h 2292033"/>
              <a:gd name="connsiteX5-155" fmla="*/ 0 w 2817606"/>
              <a:gd name="connsiteY5-156" fmla="*/ 2292033 h 2292033"/>
              <a:gd name="connsiteX6-157" fmla="*/ 0 w 2817606"/>
              <a:gd name="connsiteY6-158" fmla="*/ 2292033 h 2292033"/>
              <a:gd name="connsiteX7-159" fmla="*/ 0 w 2817606"/>
              <a:gd name="connsiteY7-160" fmla="*/ 840500 h 2292033"/>
              <a:gd name="connsiteX8-161" fmla="*/ 796750 w 2817606"/>
              <a:gd name="connsiteY8-162" fmla="*/ 339171 h 2292033"/>
              <a:gd name="connsiteX0-163" fmla="*/ 796750 w 2817606"/>
              <a:gd name="connsiteY0-164" fmla="*/ 339171 h 2292033"/>
              <a:gd name="connsiteX1-165" fmla="*/ 2100980 w 2817606"/>
              <a:gd name="connsiteY1-166" fmla="*/ 1545 h 2292033"/>
              <a:gd name="connsiteX2-167" fmla="*/ 2817606 w 2817606"/>
              <a:gd name="connsiteY2-168" fmla="*/ 840500 h 2292033"/>
              <a:gd name="connsiteX3-169" fmla="*/ 2817606 w 2817606"/>
              <a:gd name="connsiteY3-170" fmla="*/ 2292033 h 2292033"/>
              <a:gd name="connsiteX4-171" fmla="*/ 2817606 w 2817606"/>
              <a:gd name="connsiteY4-172" fmla="*/ 2292033 h 2292033"/>
              <a:gd name="connsiteX5-173" fmla="*/ 0 w 2817606"/>
              <a:gd name="connsiteY5-174" fmla="*/ 2292033 h 2292033"/>
              <a:gd name="connsiteX6-175" fmla="*/ 0 w 2817606"/>
              <a:gd name="connsiteY6-176" fmla="*/ 2292033 h 2292033"/>
              <a:gd name="connsiteX7-177" fmla="*/ 0 w 2817606"/>
              <a:gd name="connsiteY7-178" fmla="*/ 840500 h 2292033"/>
              <a:gd name="connsiteX8-179" fmla="*/ 796750 w 2817606"/>
              <a:gd name="connsiteY8-180" fmla="*/ 339171 h 2292033"/>
              <a:gd name="connsiteX0-181" fmla="*/ 796750 w 2817606"/>
              <a:gd name="connsiteY0-182" fmla="*/ 339171 h 2292033"/>
              <a:gd name="connsiteX1-183" fmla="*/ 2100980 w 2817606"/>
              <a:gd name="connsiteY1-184" fmla="*/ 1545 h 2292033"/>
              <a:gd name="connsiteX2-185" fmla="*/ 2817606 w 2817606"/>
              <a:gd name="connsiteY2-186" fmla="*/ 840500 h 2292033"/>
              <a:gd name="connsiteX3-187" fmla="*/ 2817606 w 2817606"/>
              <a:gd name="connsiteY3-188" fmla="*/ 2292033 h 2292033"/>
              <a:gd name="connsiteX4-189" fmla="*/ 2817606 w 2817606"/>
              <a:gd name="connsiteY4-190" fmla="*/ 2292033 h 2292033"/>
              <a:gd name="connsiteX5-191" fmla="*/ 0 w 2817606"/>
              <a:gd name="connsiteY5-192" fmla="*/ 2292033 h 2292033"/>
              <a:gd name="connsiteX6-193" fmla="*/ 0 w 2817606"/>
              <a:gd name="connsiteY6-194" fmla="*/ 2292033 h 2292033"/>
              <a:gd name="connsiteX7-195" fmla="*/ 0 w 2817606"/>
              <a:gd name="connsiteY7-196" fmla="*/ 840500 h 2292033"/>
              <a:gd name="connsiteX8-197" fmla="*/ 796750 w 2817606"/>
              <a:gd name="connsiteY8-198" fmla="*/ 339171 h 2292033"/>
              <a:gd name="connsiteX0-199" fmla="*/ 796750 w 2817606"/>
              <a:gd name="connsiteY0-200" fmla="*/ 339171 h 2292033"/>
              <a:gd name="connsiteX1-201" fmla="*/ 2100980 w 2817606"/>
              <a:gd name="connsiteY1-202" fmla="*/ 1545 h 2292033"/>
              <a:gd name="connsiteX2-203" fmla="*/ 2817606 w 2817606"/>
              <a:gd name="connsiteY2-204" fmla="*/ 840500 h 2292033"/>
              <a:gd name="connsiteX3-205" fmla="*/ 2817606 w 2817606"/>
              <a:gd name="connsiteY3-206" fmla="*/ 2292033 h 2292033"/>
              <a:gd name="connsiteX4-207" fmla="*/ 2817606 w 2817606"/>
              <a:gd name="connsiteY4-208" fmla="*/ 2292033 h 2292033"/>
              <a:gd name="connsiteX5-209" fmla="*/ 0 w 2817606"/>
              <a:gd name="connsiteY5-210" fmla="*/ 2292033 h 2292033"/>
              <a:gd name="connsiteX6-211" fmla="*/ 0 w 2817606"/>
              <a:gd name="connsiteY6-212" fmla="*/ 2292033 h 2292033"/>
              <a:gd name="connsiteX7-213" fmla="*/ 0 w 2817606"/>
              <a:gd name="connsiteY7-214" fmla="*/ 840500 h 2292033"/>
              <a:gd name="connsiteX8-215" fmla="*/ 796750 w 2817606"/>
              <a:gd name="connsiteY8-216" fmla="*/ 339171 h 2292033"/>
              <a:gd name="connsiteX0-217" fmla="*/ 796750 w 2817606"/>
              <a:gd name="connsiteY0-218" fmla="*/ 339171 h 2292033"/>
              <a:gd name="connsiteX1-219" fmla="*/ 2100980 w 2817606"/>
              <a:gd name="connsiteY1-220" fmla="*/ 1545 h 2292033"/>
              <a:gd name="connsiteX2-221" fmla="*/ 2817606 w 2817606"/>
              <a:gd name="connsiteY2-222" fmla="*/ 840500 h 2292033"/>
              <a:gd name="connsiteX3-223" fmla="*/ 2817606 w 2817606"/>
              <a:gd name="connsiteY3-224" fmla="*/ 2292033 h 2292033"/>
              <a:gd name="connsiteX4-225" fmla="*/ 2817606 w 2817606"/>
              <a:gd name="connsiteY4-226" fmla="*/ 2292033 h 2292033"/>
              <a:gd name="connsiteX5-227" fmla="*/ 0 w 2817606"/>
              <a:gd name="connsiteY5-228" fmla="*/ 2292033 h 2292033"/>
              <a:gd name="connsiteX6-229" fmla="*/ 0 w 2817606"/>
              <a:gd name="connsiteY6-230" fmla="*/ 2292033 h 2292033"/>
              <a:gd name="connsiteX7-231" fmla="*/ 15494 w 2817606"/>
              <a:gd name="connsiteY7-232" fmla="*/ 996229 h 2292033"/>
              <a:gd name="connsiteX8-233" fmla="*/ 796750 w 2817606"/>
              <a:gd name="connsiteY8-234" fmla="*/ 339171 h 2292033"/>
              <a:gd name="connsiteX0-235" fmla="*/ 798775 w 2819631"/>
              <a:gd name="connsiteY0-236" fmla="*/ 339171 h 2292033"/>
              <a:gd name="connsiteX1-237" fmla="*/ 2103005 w 2819631"/>
              <a:gd name="connsiteY1-238" fmla="*/ 1545 h 2292033"/>
              <a:gd name="connsiteX2-239" fmla="*/ 2819631 w 2819631"/>
              <a:gd name="connsiteY2-240" fmla="*/ 840500 h 2292033"/>
              <a:gd name="connsiteX3-241" fmla="*/ 2819631 w 2819631"/>
              <a:gd name="connsiteY3-242" fmla="*/ 2292033 h 2292033"/>
              <a:gd name="connsiteX4-243" fmla="*/ 2819631 w 2819631"/>
              <a:gd name="connsiteY4-244" fmla="*/ 2292033 h 2292033"/>
              <a:gd name="connsiteX5-245" fmla="*/ 2025 w 2819631"/>
              <a:gd name="connsiteY5-246" fmla="*/ 2292033 h 2292033"/>
              <a:gd name="connsiteX6-247" fmla="*/ 2025 w 2819631"/>
              <a:gd name="connsiteY6-248" fmla="*/ 2292033 h 2292033"/>
              <a:gd name="connsiteX7-249" fmla="*/ 17519 w 2819631"/>
              <a:gd name="connsiteY7-250" fmla="*/ 996229 h 2292033"/>
              <a:gd name="connsiteX8-251" fmla="*/ 798775 w 2819631"/>
              <a:gd name="connsiteY8-252" fmla="*/ 339171 h 22920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rgbClr val="6DBB5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12" name="Diagram 16"/>
          <p:cNvGraphicFramePr/>
          <p:nvPr/>
        </p:nvGraphicFramePr>
        <p:xfrm>
          <a:off x="4386046" y="199504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4433663" y="219249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Freeform 11"/>
          <p:cNvSpPr>
            <a:spLocks noEditPoints="1"/>
          </p:cNvSpPr>
          <p:nvPr/>
        </p:nvSpPr>
        <p:spPr bwMode="auto">
          <a:xfrm>
            <a:off x="4391093" y="307889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Freeform 21"/>
          <p:cNvSpPr>
            <a:spLocks noEditPoints="1"/>
          </p:cNvSpPr>
          <p:nvPr/>
        </p:nvSpPr>
        <p:spPr bwMode="auto">
          <a:xfrm>
            <a:off x="4419230" y="403164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5971279" y="2205819"/>
            <a:ext cx="4608512" cy="4244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单击这里修改填写你的文字内容，或复制的文本信息。单击这里修改填写你的文字内容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Freeform 26"/>
          <p:cNvSpPr/>
          <p:nvPr/>
        </p:nvSpPr>
        <p:spPr bwMode="auto">
          <a:xfrm>
            <a:off x="4447841" y="492869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/>
          <a:lstStyle/>
          <a:p>
            <a:pPr>
              <a:lnSpc>
                <a:spcPct val="120000"/>
              </a:lnSpc>
            </a:pPr>
            <a:endParaRPr lang="en-US" sz="2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Rectangle 1436"/>
          <p:cNvSpPr>
            <a:spLocks noChangeArrowheads="1"/>
          </p:cNvSpPr>
          <p:nvPr/>
        </p:nvSpPr>
        <p:spPr bwMode="auto">
          <a:xfrm>
            <a:off x="4819590" y="3176959"/>
            <a:ext cx="718145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文字内容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Rectangle 1436"/>
          <p:cNvSpPr>
            <a:spLocks noChangeArrowheads="1"/>
          </p:cNvSpPr>
          <p:nvPr/>
        </p:nvSpPr>
        <p:spPr bwMode="auto">
          <a:xfrm>
            <a:off x="4819590" y="4054784"/>
            <a:ext cx="718145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文字内容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Rectangle 1436"/>
          <p:cNvSpPr>
            <a:spLocks noChangeArrowheads="1"/>
          </p:cNvSpPr>
          <p:nvPr/>
        </p:nvSpPr>
        <p:spPr bwMode="auto">
          <a:xfrm>
            <a:off x="4819590" y="4932608"/>
            <a:ext cx="718145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文字内容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Rectangle 1436"/>
          <p:cNvSpPr>
            <a:spLocks noChangeArrowheads="1"/>
          </p:cNvSpPr>
          <p:nvPr/>
        </p:nvSpPr>
        <p:spPr bwMode="auto">
          <a:xfrm>
            <a:off x="4819590" y="2299134"/>
            <a:ext cx="718145" cy="23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defTabSz="111823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文字内容</a:t>
            </a:r>
            <a:endParaRPr 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5971279" y="3083343"/>
            <a:ext cx="4608512" cy="4244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单击这里修改填写你的文字内容，或复制的文本信息。单击这里修改填写你的文字内容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5971279" y="3926459"/>
            <a:ext cx="4608512" cy="4244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单击这里修改填写你的文字内容，或复制的文本信息。单击这里修改填写你的文字内容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Content Placeholder 2"/>
          <p:cNvSpPr txBox="1"/>
          <p:nvPr/>
        </p:nvSpPr>
        <p:spPr>
          <a:xfrm>
            <a:off x="5971279" y="4803983"/>
            <a:ext cx="4608512" cy="4244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单击这里修改填写你的文字内容，或复制的文本信息。单击这里修改填写你的文字内容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形 2" descr="靶心"/>
          <p:cNvPicPr>
            <a:picLocks noChangeAspect="1"/>
          </p:cNvPicPr>
          <p:nvPr/>
        </p:nvPicPr>
        <p:blipFill>
          <a:blip r:embed="rId7" cstate="screen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62928" y="2811240"/>
            <a:ext cx="1645717" cy="16457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Graphic spid="12" grpId="0">
        <p:bldAsOne/>
      </p:bldGraphic>
      <p:bldP spid="13" grpId="0" animBg="1"/>
      <p:bldP spid="14" grpId="0" animBg="1"/>
      <p:bldP spid="15" grpId="0" animBg="1"/>
      <p:bldP spid="16" grpId="0"/>
      <p:bldP spid="17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行程安排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324777" y="2827295"/>
            <a:ext cx="4572000" cy="3048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574751" y="3706858"/>
            <a:ext cx="1290399" cy="165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DAY 1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574751" y="4490300"/>
            <a:ext cx="4062651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每个人在他的人生发轫之初，总有一段时光，没有什么可留恋，只有抑制不住的梦想，没有什么可凭仗，只有他的好身体，没有地方可去，只想到处流浪。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97008" y="658858"/>
            <a:ext cx="4568430" cy="304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6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806750" y="4045129"/>
            <a:ext cx="3960568" cy="153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谢谢观看</a:t>
            </a:r>
            <a:endParaRPr lang="en-US" altLang="zh-CN" sz="6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THANK YOU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309469" y="1597751"/>
            <a:ext cx="2955131" cy="23098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058495" y="3696128"/>
            <a:ext cx="80750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请在此处可输入名言或者企业的口号</a:t>
            </a:r>
            <a:endParaRPr lang="en-US" altLang="zh-CN" sz="3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Great achievement of the construction bank, can not know, but in can do it.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 3" descr="图片包含 文字&#10;&#10;描述已自动生成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352856" y="1045957"/>
            <a:ext cx="3219198" cy="23830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5"/>
          <p:cNvSpPr txBox="1"/>
          <p:nvPr/>
        </p:nvSpPr>
        <p:spPr>
          <a:xfrm>
            <a:off x="4070627" y="1836871"/>
            <a:ext cx="3600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方案目录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content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460554" y="2961808"/>
            <a:ext cx="1872208" cy="1368152"/>
          </a:xfrm>
          <a:prstGeom prst="rect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关于活动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80842" y="4329960"/>
            <a:ext cx="1979712" cy="1347614"/>
          </a:xfrm>
          <a:prstGeom prst="rect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活动计划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32762" y="4309422"/>
            <a:ext cx="1872208" cy="1368152"/>
          </a:xfrm>
          <a:prstGeom prst="rect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行程安排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195850" y="2962948"/>
            <a:ext cx="1800200" cy="1368152"/>
          </a:xfrm>
          <a:prstGeom prst="rect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方案概述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005170" y="4294544"/>
            <a:ext cx="1656184" cy="1383030"/>
          </a:xfrm>
          <a:prstGeom prst="rect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cs typeface="+mn-ea"/>
              <a:sym typeface="+mn-lt"/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5332762" y="2972656"/>
            <a:ext cx="1872208" cy="1336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60553" y="4309422"/>
            <a:ext cx="1872209" cy="1378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005170" y="2972656"/>
            <a:ext cx="1656184" cy="133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80841" y="2951911"/>
            <a:ext cx="2000233" cy="1378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95850" y="4320270"/>
            <a:ext cx="1800200" cy="135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496503" y="573193"/>
            <a:ext cx="2708467" cy="1214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021689" y="3800209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关于活动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96000" y="2499097"/>
            <a:ext cx="2708467" cy="121446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69655" y="2310158"/>
            <a:ext cx="2646879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1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613147" y="2306230"/>
            <a:ext cx="0" cy="230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345281" y="1616830"/>
            <a:ext cx="9501435" cy="40341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45281" y="1616830"/>
            <a:ext cx="9501435" cy="4034118"/>
          </a:xfrm>
          <a:prstGeom prst="rect">
            <a:avLst/>
          </a:prstGeom>
          <a:solidFill>
            <a:srgbClr val="6DBB56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关于活动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74289" y="2958959"/>
            <a:ext cx="51435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首家自建经营大型户外运动基地的拓展中心，公司目前办公地点中央城邦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号楼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11-14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号，现在正在打造大型户外拓展基地，占地面积达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200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多亩，项目含极限攀岩、射箭、丛林穿越、真人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CS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野战、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400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米障碍、越野赛车等，可承接业务含企业单位拓展培训、亲子体验、企业联会、体育旅游、篝火露营、同学聚会、冬夏令营、户外主题研学课程及各类团体活动订制。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02851" y="2030583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cs typeface="+mn-ea"/>
                <a:sym typeface="+mn-lt"/>
              </a:rPr>
              <a:t>文</a:t>
            </a:r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化拓展中心</a:t>
            </a:r>
            <a:endParaRPr lang="en-US" altLang="zh-CN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关于活动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TextBox 10"/>
          <p:cNvSpPr txBox="1"/>
          <p:nvPr/>
        </p:nvSpPr>
        <p:spPr>
          <a:xfrm>
            <a:off x="2148309" y="2414580"/>
            <a:ext cx="4536504" cy="261366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培训主题：团体聚会户外活动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培训人数：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20-80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人左右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培训时间：</a:t>
            </a:r>
            <a:r>
              <a:rPr lang="en-US" altLang="zh-CN" b="1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年</a:t>
            </a:r>
            <a:r>
              <a:rPr lang="en-US" altLang="zh-CN" b="1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X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（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天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）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培训基地：途乐户外运动基地（合作方）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  <a:p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04370" y="2200935"/>
            <a:ext cx="3699422" cy="27385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61323" y="590494"/>
            <a:ext cx="918134" cy="411687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16778" y="552555"/>
            <a:ext cx="1458162" cy="461665"/>
          </a:xfrm>
          <a:prstGeom prst="rect">
            <a:avLst/>
          </a:prstGeom>
          <a:solidFill>
            <a:srgbClr val="6DBB56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关于活动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燕尾形 15"/>
          <p:cNvSpPr/>
          <p:nvPr/>
        </p:nvSpPr>
        <p:spPr>
          <a:xfrm>
            <a:off x="1623536" y="565506"/>
            <a:ext cx="313899" cy="423080"/>
          </a:xfrm>
          <a:prstGeom prst="chevron">
            <a:avLst/>
          </a:prstGeom>
          <a:solidFill>
            <a:srgbClr val="6DBB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296651" y="3154868"/>
            <a:ext cx="2647950" cy="266257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05391" y="3160242"/>
            <a:ext cx="3990743" cy="26625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8256925" y="3154868"/>
            <a:ext cx="2638425" cy="266257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942850" y="1061917"/>
            <a:ext cx="952500" cy="1656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旅行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80199" y="1402050"/>
            <a:ext cx="4062651" cy="119017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旅行可以放松自己的心情，宽阔自己的心境，忘掉不顺心，迎接新的开心。旅行是在寻找新的美丽，追逐新的感观世界，丢掉多余的自己，遇上最真实的自己。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00762" y="670846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021698" y="3800209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cs typeface="+mn-ea"/>
                <a:sym typeface="+mn-lt"/>
              </a:rPr>
              <a:t>活动概述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096000" y="2499097"/>
            <a:ext cx="2708467" cy="121446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69655" y="2310158"/>
            <a:ext cx="2646879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1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613147" y="2306230"/>
            <a:ext cx="0" cy="23062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00">
        <p:fade/>
      </p:transition>
    </mc:Choice>
    <mc:Fallback>
      <p:transition spd="med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ags/tag1.xml><?xml version="1.0" encoding="utf-8"?>
<p:tagLst xmlns:p="http://schemas.openxmlformats.org/presentationml/2006/main">
  <p:tag name="ISPRING_PRESENTATION_TITLE" val="通用产品介绍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a0kuidt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2518</Words>
  <Application>WPS 演示</Application>
  <PresentationFormat>自定义</PresentationFormat>
  <Paragraphs>222</Paragraphs>
  <Slides>24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Arial Unicode MS</vt:lpstr>
      <vt:lpstr>等线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户外露营</dc:title>
  <dc:creator>第一PPT</dc:creator>
  <cp:keywords>www.1ppt.com</cp:keywords>
  <dc:description>www.1ppt.com</dc:description>
  <cp:lastModifiedBy>铭</cp:lastModifiedBy>
  <cp:revision>408</cp:revision>
  <dcterms:created xsi:type="dcterms:W3CDTF">2019-02-25T05:30:00Z</dcterms:created>
  <dcterms:modified xsi:type="dcterms:W3CDTF">2022-01-21T01:23:31Z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261F5193A1B941F1B48567F4B028AC9F</vt:lpwstr>
  </property>
  <property fmtid="{D5CDD505-2E9C-101B-9397-08002B2CF9AE}" pid="3" name="KSOProductBuildVer">
    <vt:lpwstr>2052-11.1.0.11194</vt:lpwstr>
  </property>
</Properties>
</file>