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462" r:id="rId3"/>
    <p:sldId id="432" r:id="rId5"/>
    <p:sldId id="363" r:id="rId6"/>
    <p:sldId id="434" r:id="rId7"/>
    <p:sldId id="435" r:id="rId8"/>
    <p:sldId id="436" r:id="rId9"/>
    <p:sldId id="293" r:id="rId10"/>
    <p:sldId id="458" r:id="rId11"/>
    <p:sldId id="453" r:id="rId12"/>
    <p:sldId id="439" r:id="rId13"/>
    <p:sldId id="440" r:id="rId14"/>
    <p:sldId id="441" r:id="rId15"/>
    <p:sldId id="442" r:id="rId16"/>
    <p:sldId id="443" r:id="rId17"/>
    <p:sldId id="444" r:id="rId18"/>
    <p:sldId id="459" r:id="rId19"/>
    <p:sldId id="446" r:id="rId20"/>
    <p:sldId id="448" r:id="rId21"/>
    <p:sldId id="447" r:id="rId22"/>
    <p:sldId id="460" r:id="rId23"/>
    <p:sldId id="450" r:id="rId24"/>
    <p:sldId id="451" r:id="rId25"/>
    <p:sldId id="457" r:id="rId26"/>
    <p:sldId id="455" r:id="rId27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06E"/>
    <a:srgbClr val="2E4864"/>
    <a:srgbClr val="5B5A7B"/>
    <a:srgbClr val="E0E0E0"/>
    <a:srgbClr val="EFEFEF"/>
    <a:srgbClr val="10327B"/>
    <a:srgbClr val="000000"/>
    <a:srgbClr val="FAFAFA"/>
    <a:srgbClr val="FDFDFD"/>
    <a:srgbClr val="838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68" y="120"/>
      </p:cViewPr>
      <p:guideLst>
        <p:guide orient="horz" pos="2142"/>
        <p:guide pos="226"/>
        <p:guide orient="horz" pos="123"/>
        <p:guide pos="1474"/>
        <p:guide orient="horz" pos="16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5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-224505296"/>
        <c:axId val="-224508560"/>
      </c:barChart>
      <c:catAx>
        <c:axId val="-224505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-224508560"/>
        <c:crosses val="autoZero"/>
        <c:auto val="1"/>
        <c:lblAlgn val="ctr"/>
        <c:lblOffset val="100"/>
        <c:noMultiLvlLbl val="0"/>
      </c:catAx>
      <c:valAx>
        <c:axId val="-22450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-224505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rgbClr val="27506E"/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ysClr val="windowText" lastClr="000000">
                  <a:lumMod val="85000"/>
                  <a:lumOff val="1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7E0A-FE25-4298-B2A5-F81E4409DC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04E8C-F5F4-4E78-B894-8ABE74AB9AB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B2BC2-E36F-4014-826D-67C3AA5D55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337511" y="183664"/>
            <a:ext cx="528375" cy="484787"/>
            <a:chOff x="337511" y="183664"/>
            <a:chExt cx="528375" cy="484787"/>
          </a:xfrm>
        </p:grpSpPr>
        <p:sp>
          <p:nvSpPr>
            <p:cNvPr id="15" name="椭圆 14"/>
            <p:cNvSpPr/>
            <p:nvPr/>
          </p:nvSpPr>
          <p:spPr>
            <a:xfrm>
              <a:off x="359098" y="183664"/>
              <a:ext cx="484788" cy="48478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15499" y="237042"/>
              <a:ext cx="378031" cy="37803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729509" y="186824"/>
              <a:ext cx="112907" cy="11290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37511" y="278417"/>
              <a:ext cx="82915" cy="8291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15499" y="581071"/>
              <a:ext cx="63760" cy="6376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99881" y="485964"/>
              <a:ext cx="66005" cy="6600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21458" y="781003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24904" y="2328028"/>
            <a:ext cx="1836773" cy="25190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24904" y="777552"/>
            <a:ext cx="1836773" cy="147330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1458" y="2911151"/>
            <a:ext cx="1836773" cy="193594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42416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773829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05242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36655" y="1443475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7511" y="1088314"/>
            <a:ext cx="8499413" cy="273486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302118" y="29449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7005-9383-42C0-A374-E507AD6B23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5EA4E-3D33-45DE-B4D9-3F7D650B89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9.png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image" Target="../media/image8.png"/><Relationship Id="rId2" Type="http://schemas.openxmlformats.org/officeDocument/2006/relationships/tags" Target="../tags/tag8.xml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3.xml"/><Relationship Id="rId12" Type="http://schemas.openxmlformats.org/officeDocument/2006/relationships/image" Target="../media/image11.png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tags" Target="../tags/tag4.xml"/><Relationship Id="rId4" Type="http://schemas.openxmlformats.org/officeDocument/2006/relationships/image" Target="../media/image4.jpeg"/><Relationship Id="rId3" Type="http://schemas.openxmlformats.org/officeDocument/2006/relationships/tags" Target="../tags/tag3.xml"/><Relationship Id="rId2" Type="http://schemas.openxmlformats.org/officeDocument/2006/relationships/image" Target="../media/image3.jpeg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椭圆 65"/>
          <p:cNvSpPr/>
          <p:nvPr/>
        </p:nvSpPr>
        <p:spPr>
          <a:xfrm>
            <a:off x="1256583" y="3729788"/>
            <a:ext cx="677676" cy="67767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58034" y="1269681"/>
            <a:ext cx="274777" cy="274777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8" name="同心圆 67"/>
          <p:cNvSpPr/>
          <p:nvPr/>
        </p:nvSpPr>
        <p:spPr>
          <a:xfrm>
            <a:off x="3216986" y="4440948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30128" y="4454089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0" name="同心圆 69"/>
          <p:cNvSpPr/>
          <p:nvPr/>
        </p:nvSpPr>
        <p:spPr>
          <a:xfrm>
            <a:off x="2712289" y="923490"/>
            <a:ext cx="623903" cy="62390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25906" y="937107"/>
            <a:ext cx="596669" cy="59666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2" name="同心圆 71"/>
          <p:cNvSpPr/>
          <p:nvPr/>
        </p:nvSpPr>
        <p:spPr>
          <a:xfrm>
            <a:off x="2098096" y="4423601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107689" y="4433195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4" name="同心圆 73"/>
          <p:cNvSpPr/>
          <p:nvPr/>
        </p:nvSpPr>
        <p:spPr>
          <a:xfrm>
            <a:off x="773524" y="3230102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86091" y="324267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033501" y="1132292"/>
            <a:ext cx="412166" cy="41216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3024240" y="3866718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3600310" y="4149157"/>
            <a:ext cx="452191" cy="452191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10180" y="4159027"/>
            <a:ext cx="432452" cy="43245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79790" y="431442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1" name="同心圆 80"/>
          <p:cNvSpPr/>
          <p:nvPr/>
        </p:nvSpPr>
        <p:spPr>
          <a:xfrm>
            <a:off x="2479790" y="369909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492931" y="3712241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3" name="同心圆 82"/>
          <p:cNvSpPr/>
          <p:nvPr/>
        </p:nvSpPr>
        <p:spPr>
          <a:xfrm>
            <a:off x="2470196" y="249673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479790" y="259266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5" name="同心圆 84"/>
          <p:cNvSpPr/>
          <p:nvPr/>
        </p:nvSpPr>
        <p:spPr>
          <a:xfrm>
            <a:off x="786092" y="833234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798659" y="845802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170890" y="574569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503923" y="1269681"/>
            <a:ext cx="727904" cy="727904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19810" y="1285567"/>
            <a:ext cx="696131" cy="696131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3610178" y="367913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3622746" y="38048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464439" y="2571751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22274" y="32204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4" name="同心圆 93"/>
          <p:cNvSpPr/>
          <p:nvPr/>
        </p:nvSpPr>
        <p:spPr>
          <a:xfrm>
            <a:off x="2630319" y="475446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643461" y="4767610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6" name="同心圆 95"/>
          <p:cNvSpPr/>
          <p:nvPr/>
        </p:nvSpPr>
        <p:spPr>
          <a:xfrm>
            <a:off x="8401532" y="4823614"/>
            <a:ext cx="287919" cy="2567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414099" y="4834821"/>
            <a:ext cx="262784" cy="23431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8" name="同心圆 97"/>
          <p:cNvSpPr/>
          <p:nvPr/>
        </p:nvSpPr>
        <p:spPr>
          <a:xfrm>
            <a:off x="2539444" y="1503279"/>
            <a:ext cx="150530" cy="1505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546014" y="1509849"/>
            <a:ext cx="137389" cy="13738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0" name="文本框 9"/>
          <p:cNvSpPr txBox="1"/>
          <p:nvPr/>
        </p:nvSpPr>
        <p:spPr>
          <a:xfrm>
            <a:off x="2539444" y="2605820"/>
            <a:ext cx="5997434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/>
            <a:r>
              <a:rPr lang="zh-CN" altLang="en-US" sz="4100" b="1" dirty="0">
                <a:solidFill>
                  <a:srgbClr val="27506E"/>
                </a:solidFill>
                <a:latin typeface="微软雅黑" panose="020B0503020204020204" pitchFamily="34" charset="-122"/>
              </a:rPr>
              <a:t>蓝色简洁商业计划书模板</a:t>
            </a:r>
            <a:endParaRPr lang="zh-CN" altLang="en-US" sz="4100" b="1" dirty="0">
              <a:solidFill>
                <a:srgbClr val="27506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6838310" y="2050375"/>
            <a:ext cx="1698567" cy="463809"/>
          </a:xfrm>
          <a:prstGeom prst="roundRect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>
              <a:defRPr/>
            </a:pPr>
            <a:r>
              <a:rPr lang="en-US" altLang="zh-CN" sz="3600" kern="0" dirty="0" smtClean="0">
                <a:solidFill>
                  <a:prstClr val="white"/>
                </a:solidFill>
                <a:latin typeface="Agency FB" panose="020B0503020202020204" pitchFamily="34" charset="0"/>
                <a:ea typeface="宋体" panose="02010600030101010101" pitchFamily="2" charset="-122"/>
              </a:rPr>
              <a:t>2022</a:t>
            </a:r>
            <a:endParaRPr lang="zh-CN" altLang="en-US" sz="3600" kern="0" dirty="0">
              <a:solidFill>
                <a:prstClr val="white"/>
              </a:solidFill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" name="文本框 68"/>
          <p:cNvSpPr txBox="1"/>
          <p:nvPr/>
        </p:nvSpPr>
        <p:spPr>
          <a:xfrm>
            <a:off x="3161629" y="3320704"/>
            <a:ext cx="53752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There was a young flower in the desert where all was dry and sad looking.</a:t>
            </a:r>
            <a:endParaRPr lang="en-US" altLang="zh-CN" sz="1200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 It was growing by itself . enjoy every day</a:t>
            </a:r>
            <a:endParaRPr lang="zh-CN" altLang="en-US" sz="1100" b="1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7.40741E-7 L 0.05121 -0.31451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574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-3.45679E-6 L -0.10381 -0.2787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1395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2.71605E-6 L 0.1526 -0.4034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2018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56" dur="5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1.60494E-6 L 0.16875 -0.04074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03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1.35802E-6 L -0.71216 -0.4034 " pathEditMode="relative" rAng="0" ptsTypes="AA">
                                      <p:cBhvr>
                                        <p:cTn id="67" dur="5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8" y="-2018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-4.32099E-6 L -0.6901 -0.46574 " pathEditMode="relative" rAng="0" ptsTypes="AA">
                                      <p:cBhvr>
                                        <p:cTn id="76" dur="5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4" y="-2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80" grpId="0" animBg="1"/>
      <p:bldP spid="80" grpId="1" animBg="1"/>
      <p:bldP spid="80" grpId="2" animBg="1"/>
      <p:bldP spid="87" grpId="0" animBg="1"/>
      <p:bldP spid="87" grpId="1" animBg="1"/>
      <p:bldP spid="87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/>
          <p:cNvGraphicFramePr/>
          <p:nvPr/>
        </p:nvGraphicFramePr>
        <p:xfrm>
          <a:off x="323850" y="1193251"/>
          <a:ext cx="5171176" cy="324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148284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类别一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188254" y="175984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248817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类别二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88254" y="276517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3493512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类别三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188254" y="377051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563444" y="2431497"/>
            <a:ext cx="514780" cy="514780"/>
            <a:chOff x="5563444" y="2431497"/>
            <a:chExt cx="514780" cy="514780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563444" y="1426163"/>
            <a:ext cx="514780" cy="514780"/>
            <a:chOff x="5563444" y="1426163"/>
            <a:chExt cx="514780" cy="514780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563444" y="3436831"/>
            <a:ext cx="514780" cy="514780"/>
            <a:chOff x="5563444" y="3436831"/>
            <a:chExt cx="514780" cy="514780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84643" y="1891440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084643" y="2924125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084643" y="3921224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99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99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199"/>
                            </p:stCondLst>
                            <p:childTnLst>
                              <p:par>
                                <p:cTn id="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199"/>
                            </p:stCondLst>
                            <p:childTnLst>
                              <p:par>
                                <p:cTn id="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799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799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43" grpId="0"/>
      <p:bldP spid="49" grpId="0"/>
      <p:bldP spid="55" grpId="0"/>
      <p:bldP spid="58" grpId="0"/>
      <p:bldP spid="59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50127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320512" y="192368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66380" y="3402831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36765" y="372218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342888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6351913" y="372704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6351913" y="190250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758083" y="3402831"/>
            <a:ext cx="401495" cy="401494"/>
            <a:chOff x="5758083" y="3402831"/>
            <a:chExt cx="401495" cy="401494"/>
          </a:xfrm>
        </p:grpSpPr>
        <p:sp>
          <p:nvSpPr>
            <p:cNvPr id="72" name="Oval 6"/>
            <p:cNvSpPr/>
            <p:nvPr/>
          </p:nvSpPr>
          <p:spPr>
            <a:xfrm>
              <a:off x="5758083" y="3402831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38" name="Group 35"/>
            <p:cNvGrpSpPr/>
            <p:nvPr/>
          </p:nvGrpSpPr>
          <p:grpSpPr>
            <a:xfrm>
              <a:off x="5864023" y="3523473"/>
              <a:ext cx="216761" cy="182406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39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695388" y="3402831"/>
            <a:ext cx="401495" cy="401494"/>
            <a:chOff x="2695388" y="3402831"/>
            <a:chExt cx="401495" cy="401494"/>
          </a:xfrm>
        </p:grpSpPr>
        <p:sp>
          <p:nvSpPr>
            <p:cNvPr id="71" name="Oval 6"/>
            <p:cNvSpPr/>
            <p:nvPr/>
          </p:nvSpPr>
          <p:spPr>
            <a:xfrm>
              <a:off x="2695388" y="3402831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47" name="Group 44"/>
            <p:cNvGrpSpPr/>
            <p:nvPr/>
          </p:nvGrpSpPr>
          <p:grpSpPr>
            <a:xfrm>
              <a:off x="2803210" y="3511965"/>
              <a:ext cx="184042" cy="210217"/>
              <a:chOff x="3789363" y="3787775"/>
              <a:chExt cx="357188" cy="407988"/>
            </a:xfrm>
            <a:solidFill>
              <a:schemeClr val="bg1"/>
            </a:solidFill>
          </p:grpSpPr>
          <p:sp>
            <p:nvSpPr>
              <p:cNvPr id="48" name="Freeform 40"/>
              <p:cNvSpPr>
                <a:spLocks noEditPoints="1"/>
              </p:cNvSpPr>
              <p:nvPr/>
            </p:nvSpPr>
            <p:spPr bwMode="auto">
              <a:xfrm>
                <a:off x="3789363" y="3787775"/>
                <a:ext cx="357188" cy="407988"/>
              </a:xfrm>
              <a:custGeom>
                <a:avLst/>
                <a:gdLst>
                  <a:gd name="T0" fmla="*/ 403 w 464"/>
                  <a:gd name="T1" fmla="*/ 0 h 532"/>
                  <a:gd name="T2" fmla="*/ 61 w 464"/>
                  <a:gd name="T3" fmla="*/ 0 h 532"/>
                  <a:gd name="T4" fmla="*/ 0 w 464"/>
                  <a:gd name="T5" fmla="*/ 62 h 532"/>
                  <a:gd name="T6" fmla="*/ 0 w 464"/>
                  <a:gd name="T7" fmla="*/ 470 h 532"/>
                  <a:gd name="T8" fmla="*/ 61 w 464"/>
                  <a:gd name="T9" fmla="*/ 532 h 532"/>
                  <a:gd name="T10" fmla="*/ 403 w 464"/>
                  <a:gd name="T11" fmla="*/ 532 h 532"/>
                  <a:gd name="T12" fmla="*/ 464 w 464"/>
                  <a:gd name="T13" fmla="*/ 470 h 532"/>
                  <a:gd name="T14" fmla="*/ 464 w 464"/>
                  <a:gd name="T15" fmla="*/ 62 h 532"/>
                  <a:gd name="T16" fmla="*/ 403 w 464"/>
                  <a:gd name="T17" fmla="*/ 0 h 532"/>
                  <a:gd name="T18" fmla="*/ 430 w 464"/>
                  <a:gd name="T19" fmla="*/ 470 h 532"/>
                  <a:gd name="T20" fmla="*/ 403 w 464"/>
                  <a:gd name="T21" fmla="*/ 498 h 532"/>
                  <a:gd name="T22" fmla="*/ 61 w 464"/>
                  <a:gd name="T23" fmla="*/ 498 h 532"/>
                  <a:gd name="T24" fmla="*/ 34 w 464"/>
                  <a:gd name="T25" fmla="*/ 470 h 532"/>
                  <a:gd name="T26" fmla="*/ 34 w 464"/>
                  <a:gd name="T27" fmla="*/ 62 h 532"/>
                  <a:gd name="T28" fmla="*/ 61 w 464"/>
                  <a:gd name="T29" fmla="*/ 34 h 532"/>
                  <a:gd name="T30" fmla="*/ 403 w 464"/>
                  <a:gd name="T31" fmla="*/ 34 h 532"/>
                  <a:gd name="T32" fmla="*/ 430 w 464"/>
                  <a:gd name="T33" fmla="*/ 62 h 532"/>
                  <a:gd name="T34" fmla="*/ 430 w 464"/>
                  <a:gd name="T35" fmla="*/ 47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4" h="532">
                    <a:moveTo>
                      <a:pt x="403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0" y="504"/>
                      <a:pt x="27" y="531"/>
                      <a:pt x="61" y="532"/>
                    </a:cubicBezTo>
                    <a:cubicBezTo>
                      <a:pt x="403" y="532"/>
                      <a:pt x="403" y="532"/>
                      <a:pt x="403" y="532"/>
                    </a:cubicBezTo>
                    <a:cubicBezTo>
                      <a:pt x="437" y="531"/>
                      <a:pt x="464" y="504"/>
                      <a:pt x="464" y="470"/>
                    </a:cubicBezTo>
                    <a:cubicBezTo>
                      <a:pt x="464" y="62"/>
                      <a:pt x="464" y="62"/>
                      <a:pt x="464" y="62"/>
                    </a:cubicBezTo>
                    <a:cubicBezTo>
                      <a:pt x="464" y="28"/>
                      <a:pt x="437" y="1"/>
                      <a:pt x="403" y="0"/>
                    </a:cubicBezTo>
                    <a:close/>
                    <a:moveTo>
                      <a:pt x="430" y="470"/>
                    </a:moveTo>
                    <a:cubicBezTo>
                      <a:pt x="430" y="485"/>
                      <a:pt x="418" y="497"/>
                      <a:pt x="403" y="498"/>
                    </a:cubicBezTo>
                    <a:cubicBezTo>
                      <a:pt x="61" y="498"/>
                      <a:pt x="61" y="498"/>
                      <a:pt x="61" y="498"/>
                    </a:cubicBezTo>
                    <a:cubicBezTo>
                      <a:pt x="46" y="497"/>
                      <a:pt x="34" y="485"/>
                      <a:pt x="34" y="470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47"/>
                      <a:pt x="46" y="35"/>
                      <a:pt x="61" y="34"/>
                    </a:cubicBezTo>
                    <a:cubicBezTo>
                      <a:pt x="403" y="34"/>
                      <a:pt x="403" y="34"/>
                      <a:pt x="403" y="34"/>
                    </a:cubicBezTo>
                    <a:cubicBezTo>
                      <a:pt x="418" y="35"/>
                      <a:pt x="430" y="47"/>
                      <a:pt x="430" y="62"/>
                    </a:cubicBezTo>
                    <a:lnTo>
                      <a:pt x="430" y="4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41"/>
              <p:cNvSpPr/>
              <p:nvPr/>
            </p:nvSpPr>
            <p:spPr bwMode="auto">
              <a:xfrm>
                <a:off x="3916363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42"/>
              <p:cNvSpPr/>
              <p:nvPr/>
            </p:nvSpPr>
            <p:spPr bwMode="auto">
              <a:xfrm>
                <a:off x="3976688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43"/>
              <p:cNvSpPr/>
              <p:nvPr/>
            </p:nvSpPr>
            <p:spPr bwMode="auto">
              <a:xfrm>
                <a:off x="3916363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44"/>
              <p:cNvSpPr/>
              <p:nvPr/>
            </p:nvSpPr>
            <p:spPr bwMode="auto">
              <a:xfrm>
                <a:off x="3916363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3916363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46"/>
              <p:cNvSpPr/>
              <p:nvPr/>
            </p:nvSpPr>
            <p:spPr bwMode="auto">
              <a:xfrm>
                <a:off x="3854450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Freeform 47"/>
              <p:cNvSpPr/>
              <p:nvPr/>
            </p:nvSpPr>
            <p:spPr bwMode="auto">
              <a:xfrm>
                <a:off x="3854450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Freeform 48"/>
              <p:cNvSpPr/>
              <p:nvPr/>
            </p:nvSpPr>
            <p:spPr bwMode="auto">
              <a:xfrm>
                <a:off x="3854450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Freeform 49"/>
              <p:cNvSpPr/>
              <p:nvPr/>
            </p:nvSpPr>
            <p:spPr bwMode="auto">
              <a:xfrm>
                <a:off x="3854450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Freeform 50"/>
              <p:cNvSpPr/>
              <p:nvPr/>
            </p:nvSpPr>
            <p:spPr bwMode="auto">
              <a:xfrm>
                <a:off x="4037013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Freeform 51"/>
              <p:cNvSpPr/>
              <p:nvPr/>
            </p:nvSpPr>
            <p:spPr bwMode="auto">
              <a:xfrm>
                <a:off x="4037013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Freeform 52"/>
              <p:cNvSpPr/>
              <p:nvPr/>
            </p:nvSpPr>
            <p:spPr bwMode="auto">
              <a:xfrm>
                <a:off x="3976688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Freeform 53"/>
              <p:cNvSpPr/>
              <p:nvPr/>
            </p:nvSpPr>
            <p:spPr bwMode="auto">
              <a:xfrm>
                <a:off x="3976688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Freeform 54"/>
              <p:cNvSpPr/>
              <p:nvPr/>
            </p:nvSpPr>
            <p:spPr bwMode="auto">
              <a:xfrm>
                <a:off x="4037013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55"/>
              <p:cNvSpPr/>
              <p:nvPr/>
            </p:nvSpPr>
            <p:spPr bwMode="auto">
              <a:xfrm>
                <a:off x="3976688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Freeform 56"/>
              <p:cNvSpPr/>
              <p:nvPr/>
            </p:nvSpPr>
            <p:spPr bwMode="auto">
              <a:xfrm>
                <a:off x="4037013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Freeform 57"/>
              <p:cNvSpPr/>
              <p:nvPr/>
            </p:nvSpPr>
            <p:spPr bwMode="auto">
              <a:xfrm>
                <a:off x="3849688" y="3840163"/>
                <a:ext cx="236538" cy="79375"/>
              </a:xfrm>
              <a:custGeom>
                <a:avLst/>
                <a:gdLst>
                  <a:gd name="T0" fmla="*/ 287 w 308"/>
                  <a:gd name="T1" fmla="*/ 0 h 105"/>
                  <a:gd name="T2" fmla="*/ 21 w 308"/>
                  <a:gd name="T3" fmla="*/ 0 h 105"/>
                  <a:gd name="T4" fmla="*/ 0 w 308"/>
                  <a:gd name="T5" fmla="*/ 26 h 105"/>
                  <a:gd name="T6" fmla="*/ 0 w 308"/>
                  <a:gd name="T7" fmla="*/ 79 h 105"/>
                  <a:gd name="T8" fmla="*/ 21 w 308"/>
                  <a:gd name="T9" fmla="*/ 105 h 105"/>
                  <a:gd name="T10" fmla="*/ 287 w 308"/>
                  <a:gd name="T11" fmla="*/ 105 h 105"/>
                  <a:gd name="T12" fmla="*/ 308 w 308"/>
                  <a:gd name="T13" fmla="*/ 79 h 105"/>
                  <a:gd name="T14" fmla="*/ 308 w 308"/>
                  <a:gd name="T15" fmla="*/ 26 h 105"/>
                  <a:gd name="T16" fmla="*/ 287 w 308"/>
                  <a:gd name="T1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105">
                    <a:moveTo>
                      <a:pt x="28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1"/>
                      <a:pt x="0" y="2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4"/>
                      <a:pt x="10" y="105"/>
                      <a:pt x="21" y="105"/>
                    </a:cubicBezTo>
                    <a:cubicBezTo>
                      <a:pt x="287" y="105"/>
                      <a:pt x="287" y="105"/>
                      <a:pt x="287" y="105"/>
                    </a:cubicBezTo>
                    <a:cubicBezTo>
                      <a:pt x="298" y="105"/>
                      <a:pt x="308" y="94"/>
                      <a:pt x="308" y="79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08" y="11"/>
                      <a:pt x="298" y="0"/>
                      <a:pt x="2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Freeform 58"/>
              <p:cNvSpPr/>
              <p:nvPr/>
            </p:nvSpPr>
            <p:spPr bwMode="auto">
              <a:xfrm>
                <a:off x="3921125" y="3862388"/>
                <a:ext cx="15875" cy="34925"/>
              </a:xfrm>
              <a:custGeom>
                <a:avLst/>
                <a:gdLst>
                  <a:gd name="T0" fmla="*/ 5 w 10"/>
                  <a:gd name="T1" fmla="*/ 4 h 22"/>
                  <a:gd name="T2" fmla="*/ 5 w 10"/>
                  <a:gd name="T3" fmla="*/ 4 h 22"/>
                  <a:gd name="T4" fmla="*/ 1 w 10"/>
                  <a:gd name="T5" fmla="*/ 6 h 22"/>
                  <a:gd name="T6" fmla="*/ 0 w 10"/>
                  <a:gd name="T7" fmla="*/ 2 h 22"/>
                  <a:gd name="T8" fmla="*/ 5 w 10"/>
                  <a:gd name="T9" fmla="*/ 0 h 22"/>
                  <a:gd name="T10" fmla="*/ 10 w 10"/>
                  <a:gd name="T11" fmla="*/ 0 h 22"/>
                  <a:gd name="T12" fmla="*/ 10 w 10"/>
                  <a:gd name="T13" fmla="*/ 22 h 22"/>
                  <a:gd name="T14" fmla="*/ 5 w 10"/>
                  <a:gd name="T15" fmla="*/ 22 h 22"/>
                  <a:gd name="T16" fmla="*/ 5 w 10"/>
                  <a:gd name="T1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5" y="4"/>
                    </a:moveTo>
                    <a:lnTo>
                      <a:pt x="5" y="4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22"/>
                    </a:lnTo>
                    <a:lnTo>
                      <a:pt x="5" y="2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Freeform 59"/>
              <p:cNvSpPr/>
              <p:nvPr/>
            </p:nvSpPr>
            <p:spPr bwMode="auto">
              <a:xfrm>
                <a:off x="3944938" y="3860800"/>
                <a:ext cx="20638" cy="36513"/>
              </a:xfrm>
              <a:custGeom>
                <a:avLst/>
                <a:gdLst>
                  <a:gd name="T0" fmla="*/ 0 w 27"/>
                  <a:gd name="T1" fmla="*/ 48 h 48"/>
                  <a:gd name="T2" fmla="*/ 0 w 27"/>
                  <a:gd name="T3" fmla="*/ 41 h 48"/>
                  <a:gd name="T4" fmla="*/ 5 w 27"/>
                  <a:gd name="T5" fmla="*/ 34 h 48"/>
                  <a:gd name="T6" fmla="*/ 16 w 27"/>
                  <a:gd name="T7" fmla="*/ 15 h 48"/>
                  <a:gd name="T8" fmla="*/ 10 w 27"/>
                  <a:gd name="T9" fmla="*/ 9 h 48"/>
                  <a:gd name="T10" fmla="*/ 3 w 27"/>
                  <a:gd name="T11" fmla="*/ 12 h 48"/>
                  <a:gd name="T12" fmla="*/ 1 w 27"/>
                  <a:gd name="T13" fmla="*/ 3 h 48"/>
                  <a:gd name="T14" fmla="*/ 12 w 27"/>
                  <a:gd name="T15" fmla="*/ 0 h 48"/>
                  <a:gd name="T16" fmla="*/ 27 w 27"/>
                  <a:gd name="T17" fmla="*/ 14 h 48"/>
                  <a:gd name="T18" fmla="*/ 16 w 27"/>
                  <a:gd name="T19" fmla="*/ 35 h 48"/>
                  <a:gd name="T20" fmla="*/ 14 w 27"/>
                  <a:gd name="T21" fmla="*/ 38 h 48"/>
                  <a:gd name="T22" fmla="*/ 14 w 27"/>
                  <a:gd name="T23" fmla="*/ 38 h 48"/>
                  <a:gd name="T24" fmla="*/ 27 w 27"/>
                  <a:gd name="T25" fmla="*/ 38 h 48"/>
                  <a:gd name="T26" fmla="*/ 27 w 27"/>
                  <a:gd name="T27" fmla="*/ 48 h 48"/>
                  <a:gd name="T28" fmla="*/ 0 w 27"/>
                  <a:gd name="T2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8">
                    <a:moveTo>
                      <a:pt x="0" y="48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26"/>
                      <a:pt x="16" y="21"/>
                      <a:pt x="16" y="15"/>
                    </a:cubicBezTo>
                    <a:cubicBezTo>
                      <a:pt x="16" y="12"/>
                      <a:pt x="14" y="9"/>
                      <a:pt x="10" y="9"/>
                    </a:cubicBezTo>
                    <a:cubicBezTo>
                      <a:pt x="7" y="9"/>
                      <a:pt x="5" y="11"/>
                      <a:pt x="3" y="1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4" y="0"/>
                      <a:pt x="27" y="8"/>
                      <a:pt x="27" y="14"/>
                    </a:cubicBezTo>
                    <a:cubicBezTo>
                      <a:pt x="27" y="23"/>
                      <a:pt x="21" y="30"/>
                      <a:pt x="16" y="35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48"/>
                      <a:pt x="27" y="48"/>
                      <a:pt x="27" y="48"/>
                    </a:cubicBezTo>
                    <a:lnTo>
                      <a:pt x="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Freeform 60"/>
              <p:cNvSpPr/>
              <p:nvPr/>
            </p:nvSpPr>
            <p:spPr bwMode="auto">
              <a:xfrm>
                <a:off x="3970338" y="3860800"/>
                <a:ext cx="19050" cy="38100"/>
              </a:xfrm>
              <a:custGeom>
                <a:avLst/>
                <a:gdLst>
                  <a:gd name="T0" fmla="*/ 1 w 26"/>
                  <a:gd name="T1" fmla="*/ 38 h 49"/>
                  <a:gd name="T2" fmla="*/ 8 w 26"/>
                  <a:gd name="T3" fmla="*/ 40 h 49"/>
                  <a:gd name="T4" fmla="*/ 15 w 26"/>
                  <a:gd name="T5" fmla="*/ 34 h 49"/>
                  <a:gd name="T6" fmla="*/ 7 w 26"/>
                  <a:gd name="T7" fmla="*/ 27 h 49"/>
                  <a:gd name="T8" fmla="*/ 5 w 26"/>
                  <a:gd name="T9" fmla="*/ 27 h 49"/>
                  <a:gd name="T10" fmla="*/ 5 w 26"/>
                  <a:gd name="T11" fmla="*/ 19 h 49"/>
                  <a:gd name="T12" fmla="*/ 6 w 26"/>
                  <a:gd name="T13" fmla="*/ 19 h 49"/>
                  <a:gd name="T14" fmla="*/ 14 w 26"/>
                  <a:gd name="T15" fmla="*/ 14 h 49"/>
                  <a:gd name="T16" fmla="*/ 9 w 26"/>
                  <a:gd name="T17" fmla="*/ 9 h 49"/>
                  <a:gd name="T18" fmla="*/ 3 w 26"/>
                  <a:gd name="T19" fmla="*/ 11 h 49"/>
                  <a:gd name="T20" fmla="*/ 1 w 26"/>
                  <a:gd name="T21" fmla="*/ 2 h 49"/>
                  <a:gd name="T22" fmla="*/ 12 w 26"/>
                  <a:gd name="T23" fmla="*/ 0 h 49"/>
                  <a:gd name="T24" fmla="*/ 25 w 26"/>
                  <a:gd name="T25" fmla="*/ 12 h 49"/>
                  <a:gd name="T26" fmla="*/ 18 w 26"/>
                  <a:gd name="T27" fmla="*/ 22 h 49"/>
                  <a:gd name="T28" fmla="*/ 18 w 26"/>
                  <a:gd name="T29" fmla="*/ 22 h 49"/>
                  <a:gd name="T30" fmla="*/ 26 w 26"/>
                  <a:gd name="T31" fmla="*/ 34 h 49"/>
                  <a:gd name="T32" fmla="*/ 10 w 26"/>
                  <a:gd name="T33" fmla="*/ 49 h 49"/>
                  <a:gd name="T34" fmla="*/ 0 w 26"/>
                  <a:gd name="T35" fmla="*/ 47 h 49"/>
                  <a:gd name="T36" fmla="*/ 1 w 26"/>
                  <a:gd name="T37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9">
                    <a:moveTo>
                      <a:pt x="1" y="38"/>
                    </a:moveTo>
                    <a:cubicBezTo>
                      <a:pt x="3" y="39"/>
                      <a:pt x="6" y="40"/>
                      <a:pt x="8" y="40"/>
                    </a:cubicBezTo>
                    <a:cubicBezTo>
                      <a:pt x="13" y="40"/>
                      <a:pt x="15" y="37"/>
                      <a:pt x="15" y="34"/>
                    </a:cubicBezTo>
                    <a:cubicBezTo>
                      <a:pt x="15" y="29"/>
                      <a:pt x="11" y="27"/>
                      <a:pt x="7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0" y="19"/>
                      <a:pt x="14" y="18"/>
                      <a:pt x="14" y="14"/>
                    </a:cubicBezTo>
                    <a:cubicBezTo>
                      <a:pt x="14" y="11"/>
                      <a:pt x="12" y="9"/>
                      <a:pt x="9" y="9"/>
                    </a:cubicBezTo>
                    <a:cubicBezTo>
                      <a:pt x="7" y="9"/>
                      <a:pt x="4" y="10"/>
                      <a:pt x="3" y="1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1" y="0"/>
                      <a:pt x="25" y="6"/>
                      <a:pt x="25" y="12"/>
                    </a:cubicBezTo>
                    <a:cubicBezTo>
                      <a:pt x="25" y="17"/>
                      <a:pt x="22" y="20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3" y="24"/>
                      <a:pt x="26" y="28"/>
                      <a:pt x="26" y="34"/>
                    </a:cubicBezTo>
                    <a:cubicBezTo>
                      <a:pt x="26" y="41"/>
                      <a:pt x="21" y="49"/>
                      <a:pt x="10" y="49"/>
                    </a:cubicBezTo>
                    <a:cubicBezTo>
                      <a:pt x="5" y="49"/>
                      <a:pt x="2" y="48"/>
                      <a:pt x="0" y="47"/>
                    </a:cubicBezTo>
                    <a:lnTo>
                      <a:pt x="1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61"/>
              <p:cNvSpPr>
                <a:spLocks noEditPoints="1"/>
              </p:cNvSpPr>
              <p:nvPr/>
            </p:nvSpPr>
            <p:spPr bwMode="auto">
              <a:xfrm>
                <a:off x="3994150" y="3862388"/>
                <a:ext cx="23813" cy="34925"/>
              </a:xfrm>
              <a:custGeom>
                <a:avLst/>
                <a:gdLst>
                  <a:gd name="T0" fmla="*/ 17 w 31"/>
                  <a:gd name="T1" fmla="*/ 47 h 47"/>
                  <a:gd name="T2" fmla="*/ 17 w 31"/>
                  <a:gd name="T3" fmla="*/ 37 h 47"/>
                  <a:gd name="T4" fmla="*/ 0 w 31"/>
                  <a:gd name="T5" fmla="*/ 37 h 47"/>
                  <a:gd name="T6" fmla="*/ 0 w 31"/>
                  <a:gd name="T7" fmla="*/ 29 h 47"/>
                  <a:gd name="T8" fmla="*/ 16 w 31"/>
                  <a:gd name="T9" fmla="*/ 0 h 47"/>
                  <a:gd name="T10" fmla="*/ 27 w 31"/>
                  <a:gd name="T11" fmla="*/ 0 h 47"/>
                  <a:gd name="T12" fmla="*/ 27 w 31"/>
                  <a:gd name="T13" fmla="*/ 28 h 47"/>
                  <a:gd name="T14" fmla="*/ 31 w 31"/>
                  <a:gd name="T15" fmla="*/ 28 h 47"/>
                  <a:gd name="T16" fmla="*/ 31 w 31"/>
                  <a:gd name="T17" fmla="*/ 37 h 47"/>
                  <a:gd name="T18" fmla="*/ 27 w 31"/>
                  <a:gd name="T19" fmla="*/ 37 h 47"/>
                  <a:gd name="T20" fmla="*/ 27 w 31"/>
                  <a:gd name="T21" fmla="*/ 47 h 47"/>
                  <a:gd name="T22" fmla="*/ 17 w 31"/>
                  <a:gd name="T23" fmla="*/ 47 h 47"/>
                  <a:gd name="T24" fmla="*/ 17 w 31"/>
                  <a:gd name="T25" fmla="*/ 28 h 47"/>
                  <a:gd name="T26" fmla="*/ 17 w 31"/>
                  <a:gd name="T27" fmla="*/ 19 h 47"/>
                  <a:gd name="T28" fmla="*/ 17 w 31"/>
                  <a:gd name="T29" fmla="*/ 12 h 47"/>
                  <a:gd name="T30" fmla="*/ 17 w 31"/>
                  <a:gd name="T31" fmla="*/ 12 h 47"/>
                  <a:gd name="T32" fmla="*/ 14 w 31"/>
                  <a:gd name="T33" fmla="*/ 19 h 47"/>
                  <a:gd name="T34" fmla="*/ 10 w 31"/>
                  <a:gd name="T35" fmla="*/ 27 h 47"/>
                  <a:gd name="T36" fmla="*/ 10 w 31"/>
                  <a:gd name="T37" fmla="*/ 28 h 47"/>
                  <a:gd name="T38" fmla="*/ 17 w 31"/>
                  <a:gd name="T3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47">
                    <a:moveTo>
                      <a:pt x="17" y="4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7"/>
                      <a:pt x="27" y="47"/>
                      <a:pt x="27" y="47"/>
                    </a:cubicBezTo>
                    <a:lnTo>
                      <a:pt x="17" y="47"/>
                    </a:lnTo>
                    <a:close/>
                    <a:moveTo>
                      <a:pt x="17" y="28"/>
                    </a:move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7"/>
                      <a:pt x="17" y="15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4"/>
                      <a:pt x="15" y="17"/>
                      <a:pt x="14" y="1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8"/>
                      <a:pt x="10" y="28"/>
                      <a:pt x="10" y="28"/>
                    </a:cubicBezTo>
                    <a:lnTo>
                      <a:pt x="17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Freeform 62"/>
              <p:cNvSpPr/>
              <p:nvPr/>
            </p:nvSpPr>
            <p:spPr bwMode="auto">
              <a:xfrm>
                <a:off x="4019550" y="3862388"/>
                <a:ext cx="20638" cy="36513"/>
              </a:xfrm>
              <a:custGeom>
                <a:avLst/>
                <a:gdLst>
                  <a:gd name="T0" fmla="*/ 26 w 27"/>
                  <a:gd name="T1" fmla="*/ 9 h 48"/>
                  <a:gd name="T2" fmla="*/ 13 w 27"/>
                  <a:gd name="T3" fmla="*/ 9 h 48"/>
                  <a:gd name="T4" fmla="*/ 13 w 27"/>
                  <a:gd name="T5" fmla="*/ 16 h 48"/>
                  <a:gd name="T6" fmla="*/ 14 w 27"/>
                  <a:gd name="T7" fmla="*/ 16 h 48"/>
                  <a:gd name="T8" fmla="*/ 23 w 27"/>
                  <a:gd name="T9" fmla="*/ 20 h 48"/>
                  <a:gd name="T10" fmla="*/ 27 w 27"/>
                  <a:gd name="T11" fmla="*/ 31 h 48"/>
                  <a:gd name="T12" fmla="*/ 10 w 27"/>
                  <a:gd name="T13" fmla="*/ 48 h 48"/>
                  <a:gd name="T14" fmla="*/ 0 w 27"/>
                  <a:gd name="T15" fmla="*/ 46 h 48"/>
                  <a:gd name="T16" fmla="*/ 2 w 27"/>
                  <a:gd name="T17" fmla="*/ 37 h 48"/>
                  <a:gd name="T18" fmla="*/ 9 w 27"/>
                  <a:gd name="T19" fmla="*/ 39 h 48"/>
                  <a:gd name="T20" fmla="*/ 16 w 27"/>
                  <a:gd name="T21" fmla="*/ 32 h 48"/>
                  <a:gd name="T22" fmla="*/ 6 w 27"/>
                  <a:gd name="T23" fmla="*/ 24 h 48"/>
                  <a:gd name="T24" fmla="*/ 3 w 27"/>
                  <a:gd name="T25" fmla="*/ 24 h 48"/>
                  <a:gd name="T26" fmla="*/ 5 w 27"/>
                  <a:gd name="T27" fmla="*/ 0 h 48"/>
                  <a:gd name="T28" fmla="*/ 26 w 27"/>
                  <a:gd name="T29" fmla="*/ 0 h 48"/>
                  <a:gd name="T30" fmla="*/ 26 w 27"/>
                  <a:gd name="T3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8">
                    <a:moveTo>
                      <a:pt x="26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6"/>
                      <a:pt x="14" y="16"/>
                    </a:cubicBezTo>
                    <a:cubicBezTo>
                      <a:pt x="16" y="16"/>
                      <a:pt x="20" y="17"/>
                      <a:pt x="23" y="20"/>
                    </a:cubicBezTo>
                    <a:cubicBezTo>
                      <a:pt x="26" y="22"/>
                      <a:pt x="27" y="26"/>
                      <a:pt x="27" y="31"/>
                    </a:cubicBezTo>
                    <a:cubicBezTo>
                      <a:pt x="27" y="40"/>
                      <a:pt x="21" y="48"/>
                      <a:pt x="10" y="48"/>
                    </a:cubicBezTo>
                    <a:cubicBezTo>
                      <a:pt x="6" y="48"/>
                      <a:pt x="2" y="47"/>
                      <a:pt x="0" y="4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4" y="38"/>
                      <a:pt x="6" y="39"/>
                      <a:pt x="9" y="39"/>
                    </a:cubicBezTo>
                    <a:cubicBezTo>
                      <a:pt x="13" y="39"/>
                      <a:pt x="16" y="36"/>
                      <a:pt x="16" y="32"/>
                    </a:cubicBezTo>
                    <a:cubicBezTo>
                      <a:pt x="16" y="26"/>
                      <a:pt x="11" y="24"/>
                      <a:pt x="6" y="24"/>
                    </a:cubicBezTo>
                    <a:cubicBezTo>
                      <a:pt x="5" y="24"/>
                      <a:pt x="4" y="24"/>
                      <a:pt x="3" y="2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Freeform 63"/>
              <p:cNvSpPr>
                <a:spLocks noEditPoints="1"/>
              </p:cNvSpPr>
              <p:nvPr/>
            </p:nvSpPr>
            <p:spPr bwMode="auto">
              <a:xfrm>
                <a:off x="4044950" y="3860800"/>
                <a:ext cx="22225" cy="38100"/>
              </a:xfrm>
              <a:custGeom>
                <a:avLst/>
                <a:gdLst>
                  <a:gd name="T0" fmla="*/ 26 w 30"/>
                  <a:gd name="T1" fmla="*/ 9 h 49"/>
                  <a:gd name="T2" fmla="*/ 22 w 30"/>
                  <a:gd name="T3" fmla="*/ 10 h 49"/>
                  <a:gd name="T4" fmla="*/ 12 w 30"/>
                  <a:gd name="T5" fmla="*/ 20 h 49"/>
                  <a:gd name="T6" fmla="*/ 12 w 30"/>
                  <a:gd name="T7" fmla="*/ 20 h 49"/>
                  <a:gd name="T8" fmla="*/ 19 w 30"/>
                  <a:gd name="T9" fmla="*/ 17 h 49"/>
                  <a:gd name="T10" fmla="*/ 30 w 30"/>
                  <a:gd name="T11" fmla="*/ 32 h 49"/>
                  <a:gd name="T12" fmla="*/ 16 w 30"/>
                  <a:gd name="T13" fmla="*/ 49 h 49"/>
                  <a:gd name="T14" fmla="*/ 0 w 30"/>
                  <a:gd name="T15" fmla="*/ 29 h 49"/>
                  <a:gd name="T16" fmla="*/ 9 w 30"/>
                  <a:gd name="T17" fmla="*/ 7 h 49"/>
                  <a:gd name="T18" fmla="*/ 20 w 30"/>
                  <a:gd name="T19" fmla="*/ 1 h 49"/>
                  <a:gd name="T20" fmla="*/ 26 w 30"/>
                  <a:gd name="T21" fmla="*/ 0 h 49"/>
                  <a:gd name="T22" fmla="*/ 26 w 30"/>
                  <a:gd name="T23" fmla="*/ 9 h 49"/>
                  <a:gd name="T24" fmla="*/ 19 w 30"/>
                  <a:gd name="T25" fmla="*/ 31 h 49"/>
                  <a:gd name="T26" fmla="*/ 15 w 30"/>
                  <a:gd name="T27" fmla="*/ 25 h 49"/>
                  <a:gd name="T28" fmla="*/ 12 w 30"/>
                  <a:gd name="T29" fmla="*/ 27 h 49"/>
                  <a:gd name="T30" fmla="*/ 12 w 30"/>
                  <a:gd name="T31" fmla="*/ 32 h 49"/>
                  <a:gd name="T32" fmla="*/ 15 w 30"/>
                  <a:gd name="T33" fmla="*/ 41 h 49"/>
                  <a:gd name="T34" fmla="*/ 19 w 30"/>
                  <a:gd name="T35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49">
                    <a:moveTo>
                      <a:pt x="26" y="9"/>
                    </a:moveTo>
                    <a:cubicBezTo>
                      <a:pt x="25" y="9"/>
                      <a:pt x="23" y="9"/>
                      <a:pt x="22" y="10"/>
                    </a:cubicBezTo>
                    <a:cubicBezTo>
                      <a:pt x="16" y="11"/>
                      <a:pt x="13" y="15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18"/>
                      <a:pt x="16" y="17"/>
                      <a:pt x="19" y="17"/>
                    </a:cubicBezTo>
                    <a:cubicBezTo>
                      <a:pt x="26" y="17"/>
                      <a:pt x="30" y="23"/>
                      <a:pt x="30" y="32"/>
                    </a:cubicBezTo>
                    <a:cubicBezTo>
                      <a:pt x="30" y="40"/>
                      <a:pt x="26" y="49"/>
                      <a:pt x="16" y="49"/>
                    </a:cubicBezTo>
                    <a:cubicBezTo>
                      <a:pt x="6" y="49"/>
                      <a:pt x="0" y="41"/>
                      <a:pt x="0" y="29"/>
                    </a:cubicBezTo>
                    <a:cubicBezTo>
                      <a:pt x="0" y="18"/>
                      <a:pt x="4" y="11"/>
                      <a:pt x="9" y="7"/>
                    </a:cubicBezTo>
                    <a:cubicBezTo>
                      <a:pt x="12" y="3"/>
                      <a:pt x="17" y="1"/>
                      <a:pt x="20" y="1"/>
                    </a:cubicBezTo>
                    <a:cubicBezTo>
                      <a:pt x="23" y="0"/>
                      <a:pt x="25" y="0"/>
                      <a:pt x="26" y="0"/>
                    </a:cubicBezTo>
                    <a:lnTo>
                      <a:pt x="26" y="9"/>
                    </a:lnTo>
                    <a:close/>
                    <a:moveTo>
                      <a:pt x="19" y="31"/>
                    </a:moveTo>
                    <a:cubicBezTo>
                      <a:pt x="19" y="29"/>
                      <a:pt x="18" y="25"/>
                      <a:pt x="15" y="25"/>
                    </a:cubicBezTo>
                    <a:cubicBezTo>
                      <a:pt x="14" y="25"/>
                      <a:pt x="13" y="26"/>
                      <a:pt x="12" y="27"/>
                    </a:cubicBezTo>
                    <a:cubicBezTo>
                      <a:pt x="12" y="28"/>
                      <a:pt x="12" y="29"/>
                      <a:pt x="12" y="32"/>
                    </a:cubicBezTo>
                    <a:cubicBezTo>
                      <a:pt x="12" y="37"/>
                      <a:pt x="13" y="41"/>
                      <a:pt x="15" y="41"/>
                    </a:cubicBezTo>
                    <a:cubicBezTo>
                      <a:pt x="19" y="41"/>
                      <a:pt x="19" y="36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695388" y="1598172"/>
            <a:ext cx="401495" cy="401494"/>
            <a:chOff x="2695388" y="1598172"/>
            <a:chExt cx="401495" cy="401494"/>
          </a:xfrm>
        </p:grpSpPr>
        <p:sp>
          <p:nvSpPr>
            <p:cNvPr id="69" name="Oval 6"/>
            <p:cNvSpPr/>
            <p:nvPr/>
          </p:nvSpPr>
          <p:spPr>
            <a:xfrm>
              <a:off x="2695388" y="1598172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92" name="Group 216"/>
            <p:cNvGrpSpPr/>
            <p:nvPr/>
          </p:nvGrpSpPr>
          <p:grpSpPr>
            <a:xfrm>
              <a:off x="2758320" y="1697619"/>
              <a:ext cx="231484" cy="187314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93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758083" y="1598172"/>
            <a:ext cx="401495" cy="401494"/>
            <a:chOff x="5758083" y="1598172"/>
            <a:chExt cx="401495" cy="401494"/>
          </a:xfrm>
        </p:grpSpPr>
        <p:sp>
          <p:nvSpPr>
            <p:cNvPr id="70" name="Oval 6"/>
            <p:cNvSpPr/>
            <p:nvPr/>
          </p:nvSpPr>
          <p:spPr>
            <a:xfrm>
              <a:off x="5758083" y="1598172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97" name="Group 242"/>
            <p:cNvGrpSpPr/>
            <p:nvPr/>
          </p:nvGrpSpPr>
          <p:grpSpPr>
            <a:xfrm>
              <a:off x="5845444" y="1710987"/>
              <a:ext cx="230666" cy="175863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98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0" name="矩形 9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01" name="PA_browser_14575"/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3745549" y="1902506"/>
            <a:ext cx="1519695" cy="1566509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232204" y="196754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232204" y="382704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790638" y="3788964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45539" y="1934323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7" grpId="0"/>
      <p:bldP spid="80" grpId="0"/>
      <p:bldP spid="83" grpId="0"/>
      <p:bldP spid="101" grpId="0" animBg="1"/>
      <p:bldP spid="102" grpId="0"/>
      <p:bldP spid="103" grpId="0"/>
      <p:bldP spid="104" grpId="0"/>
      <p:bldP spid="1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行业痛点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26443" y="1340275"/>
            <a:ext cx="514780" cy="514780"/>
            <a:chOff x="6357074" y="1008628"/>
            <a:chExt cx="1676757" cy="1676757"/>
          </a:xfrm>
        </p:grpSpPr>
        <p:sp>
          <p:nvSpPr>
            <p:cNvPr id="38" name="椭圆 37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105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矩形 4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1867" y="1396956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051253" y="1673955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426443" y="2480229"/>
            <a:ext cx="514780" cy="514780"/>
            <a:chOff x="6357074" y="1008628"/>
            <a:chExt cx="1676757" cy="1676757"/>
          </a:xfrm>
        </p:grpSpPr>
        <p:sp>
          <p:nvSpPr>
            <p:cNvPr id="44" name="椭圆 43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1574" y="2493696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1050960" y="2770695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26443" y="3620182"/>
            <a:ext cx="514780" cy="514780"/>
            <a:chOff x="6357074" y="1008628"/>
            <a:chExt cx="1676757" cy="1676757"/>
          </a:xfrm>
        </p:grpSpPr>
        <p:sp>
          <p:nvSpPr>
            <p:cNvPr id="50" name="椭圆 49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8286" y="3638859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057672" y="391585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7752" y="1753610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87752" y="2868866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87752" y="4018390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12" name="图片 11" descr="图片包含 人员, 墙壁, 男士, 室内&#10;&#10;已生成极高可信度的说明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085375" y="599970"/>
            <a:ext cx="3884453" cy="43482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7" grpId="0"/>
      <p:bldP spid="53" grpId="0"/>
      <p:bldP spid="36" grpId="0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6795040" y="2235643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795040" y="3552518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061522" y="3599218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061522" y="2235643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解决方式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122419" y="1900153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4221805" y="217715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831908" y="1900153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6931294" y="217715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092723" y="323860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>
            <a:off x="4192109" y="351560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825489" y="323860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>
            <a:off x="6924875" y="351560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567299" y="3181923"/>
            <a:ext cx="514780" cy="514780"/>
            <a:chOff x="3567299" y="3181923"/>
            <a:chExt cx="514780" cy="514780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00065" y="3138559"/>
            <a:ext cx="514780" cy="514780"/>
            <a:chOff x="6300065" y="3138559"/>
            <a:chExt cx="514780" cy="514780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306484" y="1765965"/>
            <a:ext cx="514780" cy="514780"/>
            <a:chOff x="6306484" y="1765965"/>
            <a:chExt cx="514780" cy="514780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6995" y="1843472"/>
            <a:ext cx="514780" cy="514780"/>
            <a:chOff x="3596995" y="1843472"/>
            <a:chExt cx="514780" cy="514780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9" name="PA_business-idea_65046"/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918206" y="1743565"/>
            <a:ext cx="1997909" cy="2031804"/>
          </a:xfrm>
          <a:custGeom>
            <a:avLst/>
            <a:gdLst>
              <a:gd name="connsiteX0" fmla="*/ 78191 w 326253"/>
              <a:gd name="connsiteY0" fmla="*/ 141987 h 331788"/>
              <a:gd name="connsiteX1" fmla="*/ 93695 w 326253"/>
              <a:gd name="connsiteY1" fmla="*/ 171683 h 331788"/>
              <a:gd name="connsiteX2" fmla="*/ 80775 w 326253"/>
              <a:gd name="connsiteY2" fmla="*/ 215583 h 331788"/>
              <a:gd name="connsiteX3" fmla="*/ 159586 w 326253"/>
              <a:gd name="connsiteY3" fmla="*/ 183304 h 331788"/>
              <a:gd name="connsiteX4" fmla="*/ 172506 w 326253"/>
              <a:gd name="connsiteY4" fmla="*/ 171683 h 331788"/>
              <a:gd name="connsiteX5" fmla="*/ 194470 w 326253"/>
              <a:gd name="connsiteY5" fmla="*/ 192342 h 331788"/>
              <a:gd name="connsiteX6" fmla="*/ 181550 w 326253"/>
              <a:gd name="connsiteY6" fmla="*/ 285306 h 331788"/>
              <a:gd name="connsiteX7" fmla="*/ 181550 w 326253"/>
              <a:gd name="connsiteY7" fmla="*/ 286597 h 331788"/>
              <a:gd name="connsiteX8" fmla="*/ 194470 w 326253"/>
              <a:gd name="connsiteY8" fmla="*/ 304674 h 331788"/>
              <a:gd name="connsiteX9" fmla="*/ 195762 w 326253"/>
              <a:gd name="connsiteY9" fmla="*/ 304674 h 331788"/>
              <a:gd name="connsiteX10" fmla="*/ 209974 w 326253"/>
              <a:gd name="connsiteY10" fmla="*/ 286597 h 331788"/>
              <a:gd name="connsiteX11" fmla="*/ 209974 w 326253"/>
              <a:gd name="connsiteY11" fmla="*/ 285306 h 331788"/>
              <a:gd name="connsiteX12" fmla="*/ 197054 w 326253"/>
              <a:gd name="connsiteY12" fmla="*/ 192342 h 331788"/>
              <a:gd name="connsiteX13" fmla="*/ 217726 w 326253"/>
              <a:gd name="connsiteY13" fmla="*/ 171683 h 331788"/>
              <a:gd name="connsiteX14" fmla="*/ 230646 w 326253"/>
              <a:gd name="connsiteY14" fmla="*/ 183304 h 331788"/>
              <a:gd name="connsiteX15" fmla="*/ 261654 w 326253"/>
              <a:gd name="connsiteY15" fmla="*/ 196216 h 331788"/>
              <a:gd name="connsiteX16" fmla="*/ 308165 w 326253"/>
              <a:gd name="connsiteY16" fmla="*/ 255609 h 331788"/>
              <a:gd name="connsiteX17" fmla="*/ 324961 w 326253"/>
              <a:gd name="connsiteY17" fmla="*/ 295635 h 331788"/>
              <a:gd name="connsiteX18" fmla="*/ 326253 w 326253"/>
              <a:gd name="connsiteY18" fmla="*/ 304674 h 331788"/>
              <a:gd name="connsiteX19" fmla="*/ 321085 w 326253"/>
              <a:gd name="connsiteY19" fmla="*/ 331788 h 331788"/>
              <a:gd name="connsiteX20" fmla="*/ 271990 w 326253"/>
              <a:gd name="connsiteY20" fmla="*/ 331788 h 331788"/>
              <a:gd name="connsiteX21" fmla="*/ 279742 w 326253"/>
              <a:gd name="connsiteY21" fmla="*/ 304674 h 331788"/>
              <a:gd name="connsiteX22" fmla="*/ 268114 w 326253"/>
              <a:gd name="connsiteY22" fmla="*/ 278850 h 331788"/>
              <a:gd name="connsiteX23" fmla="*/ 268114 w 326253"/>
              <a:gd name="connsiteY23" fmla="*/ 331788 h 331788"/>
              <a:gd name="connsiteX24" fmla="*/ 122119 w 326253"/>
              <a:gd name="connsiteY24" fmla="*/ 331788 h 331788"/>
              <a:gd name="connsiteX25" fmla="*/ 122119 w 326253"/>
              <a:gd name="connsiteY25" fmla="*/ 250445 h 331788"/>
              <a:gd name="connsiteX26" fmla="*/ 56227 w 326253"/>
              <a:gd name="connsiteY26" fmla="*/ 267230 h 331788"/>
              <a:gd name="connsiteX27" fmla="*/ 35555 w 326253"/>
              <a:gd name="connsiteY27" fmla="*/ 256900 h 331788"/>
              <a:gd name="connsiteX28" fmla="*/ 38139 w 326253"/>
              <a:gd name="connsiteY28" fmla="*/ 193633 h 331788"/>
              <a:gd name="connsiteX29" fmla="*/ 49767 w 326253"/>
              <a:gd name="connsiteY29" fmla="*/ 156189 h 331788"/>
              <a:gd name="connsiteX30" fmla="*/ 78191 w 326253"/>
              <a:gd name="connsiteY30" fmla="*/ 141987 h 331788"/>
              <a:gd name="connsiteX31" fmla="*/ 99575 w 326253"/>
              <a:gd name="connsiteY31" fmla="*/ 82184 h 331788"/>
              <a:gd name="connsiteX32" fmla="*/ 116954 w 326253"/>
              <a:gd name="connsiteY32" fmla="*/ 90732 h 331788"/>
              <a:gd name="connsiteX33" fmla="*/ 116954 w 326253"/>
              <a:gd name="connsiteY33" fmla="*/ 95617 h 331788"/>
              <a:gd name="connsiteX34" fmla="*/ 114281 w 326253"/>
              <a:gd name="connsiteY34" fmla="*/ 96838 h 331788"/>
              <a:gd name="connsiteX35" fmla="*/ 112944 w 326253"/>
              <a:gd name="connsiteY35" fmla="*/ 96838 h 331788"/>
              <a:gd name="connsiteX36" fmla="*/ 95565 w 326253"/>
              <a:gd name="connsiteY36" fmla="*/ 87069 h 331788"/>
              <a:gd name="connsiteX37" fmla="*/ 94228 w 326253"/>
              <a:gd name="connsiteY37" fmla="*/ 83405 h 331788"/>
              <a:gd name="connsiteX38" fmla="*/ 99575 w 326253"/>
              <a:gd name="connsiteY38" fmla="*/ 82184 h 331788"/>
              <a:gd name="connsiteX39" fmla="*/ 24452 w 326253"/>
              <a:gd name="connsiteY39" fmla="*/ 82184 h 331788"/>
              <a:gd name="connsiteX40" fmla="*/ 29391 w 326253"/>
              <a:gd name="connsiteY40" fmla="*/ 83405 h 331788"/>
              <a:gd name="connsiteX41" fmla="*/ 28157 w 326253"/>
              <a:gd name="connsiteY41" fmla="*/ 87069 h 331788"/>
              <a:gd name="connsiteX42" fmla="*/ 12105 w 326253"/>
              <a:gd name="connsiteY42" fmla="*/ 96838 h 331788"/>
              <a:gd name="connsiteX43" fmla="*/ 10870 w 326253"/>
              <a:gd name="connsiteY43" fmla="*/ 96838 h 331788"/>
              <a:gd name="connsiteX44" fmla="*/ 7166 w 326253"/>
              <a:gd name="connsiteY44" fmla="*/ 95617 h 331788"/>
              <a:gd name="connsiteX45" fmla="*/ 8400 w 326253"/>
              <a:gd name="connsiteY45" fmla="*/ 90732 h 331788"/>
              <a:gd name="connsiteX46" fmla="*/ 24452 w 326253"/>
              <a:gd name="connsiteY46" fmla="*/ 82184 h 331788"/>
              <a:gd name="connsiteX47" fmla="*/ 59100 w 326253"/>
              <a:gd name="connsiteY47" fmla="*/ 61913 h 331788"/>
              <a:gd name="connsiteX48" fmla="*/ 57739 w 326253"/>
              <a:gd name="connsiteY48" fmla="*/ 63274 h 331788"/>
              <a:gd name="connsiteX49" fmla="*/ 56378 w 326253"/>
              <a:gd name="connsiteY49" fmla="*/ 64635 h 331788"/>
              <a:gd name="connsiteX50" fmla="*/ 61821 w 326253"/>
              <a:gd name="connsiteY50" fmla="*/ 90488 h 331788"/>
              <a:gd name="connsiteX51" fmla="*/ 65903 w 326253"/>
              <a:gd name="connsiteY51" fmla="*/ 64635 h 331788"/>
              <a:gd name="connsiteX52" fmla="*/ 65903 w 326253"/>
              <a:gd name="connsiteY52" fmla="*/ 63274 h 331788"/>
              <a:gd name="connsiteX53" fmla="*/ 64543 w 326253"/>
              <a:gd name="connsiteY53" fmla="*/ 61913 h 331788"/>
              <a:gd name="connsiteX54" fmla="*/ 63182 w 326253"/>
              <a:gd name="connsiteY54" fmla="*/ 63274 h 331788"/>
              <a:gd name="connsiteX55" fmla="*/ 61821 w 326253"/>
              <a:gd name="connsiteY55" fmla="*/ 63274 h 331788"/>
              <a:gd name="connsiteX56" fmla="*/ 60460 w 326253"/>
              <a:gd name="connsiteY56" fmla="*/ 63274 h 331788"/>
              <a:gd name="connsiteX57" fmla="*/ 59100 w 326253"/>
              <a:gd name="connsiteY57" fmla="*/ 61913 h 331788"/>
              <a:gd name="connsiteX58" fmla="*/ 121089 w 326253"/>
              <a:gd name="connsiteY58" fmla="*/ 49213 h 331788"/>
              <a:gd name="connsiteX59" fmla="*/ 124944 w 326253"/>
              <a:gd name="connsiteY59" fmla="*/ 53381 h 331788"/>
              <a:gd name="connsiteX60" fmla="*/ 122374 w 326253"/>
              <a:gd name="connsiteY60" fmla="*/ 57548 h 331788"/>
              <a:gd name="connsiteX61" fmla="*/ 104382 w 326253"/>
              <a:gd name="connsiteY61" fmla="*/ 60326 h 331788"/>
              <a:gd name="connsiteX62" fmla="*/ 103097 w 326253"/>
              <a:gd name="connsiteY62" fmla="*/ 60326 h 331788"/>
              <a:gd name="connsiteX63" fmla="*/ 100526 w 326253"/>
              <a:gd name="connsiteY63" fmla="*/ 57548 h 331788"/>
              <a:gd name="connsiteX64" fmla="*/ 103097 w 326253"/>
              <a:gd name="connsiteY64" fmla="*/ 53381 h 331788"/>
              <a:gd name="connsiteX65" fmla="*/ 121089 w 326253"/>
              <a:gd name="connsiteY65" fmla="*/ 49213 h 331788"/>
              <a:gd name="connsiteX66" fmla="*/ 4308 w 326253"/>
              <a:gd name="connsiteY66" fmla="*/ 49213 h 331788"/>
              <a:gd name="connsiteX67" fmla="*/ 22088 w 326253"/>
              <a:gd name="connsiteY67" fmla="*/ 53381 h 331788"/>
              <a:gd name="connsiteX68" fmla="*/ 24628 w 326253"/>
              <a:gd name="connsiteY68" fmla="*/ 57548 h 331788"/>
              <a:gd name="connsiteX69" fmla="*/ 22088 w 326253"/>
              <a:gd name="connsiteY69" fmla="*/ 60326 h 331788"/>
              <a:gd name="connsiteX70" fmla="*/ 20818 w 326253"/>
              <a:gd name="connsiteY70" fmla="*/ 60326 h 331788"/>
              <a:gd name="connsiteX71" fmla="*/ 3038 w 326253"/>
              <a:gd name="connsiteY71" fmla="*/ 57548 h 331788"/>
              <a:gd name="connsiteX72" fmla="*/ 498 w 326253"/>
              <a:gd name="connsiteY72" fmla="*/ 53381 h 331788"/>
              <a:gd name="connsiteX73" fmla="*/ 4308 w 326253"/>
              <a:gd name="connsiteY73" fmla="*/ 49213 h 331788"/>
              <a:gd name="connsiteX74" fmla="*/ 62728 w 326253"/>
              <a:gd name="connsiteY74" fmla="*/ 41275 h 331788"/>
              <a:gd name="connsiteX75" fmla="*/ 40503 w 326253"/>
              <a:gd name="connsiteY75" fmla="*/ 60552 h 331788"/>
              <a:gd name="connsiteX76" fmla="*/ 47040 w 326253"/>
              <a:gd name="connsiteY76" fmla="*/ 78544 h 331788"/>
              <a:gd name="connsiteX77" fmla="*/ 54884 w 326253"/>
              <a:gd name="connsiteY77" fmla="*/ 95250 h 331788"/>
              <a:gd name="connsiteX78" fmla="*/ 58806 w 326253"/>
              <a:gd name="connsiteY78" fmla="*/ 95250 h 331788"/>
              <a:gd name="connsiteX79" fmla="*/ 53577 w 326253"/>
              <a:gd name="connsiteY79" fmla="*/ 65692 h 331788"/>
              <a:gd name="connsiteX80" fmla="*/ 54884 w 326253"/>
              <a:gd name="connsiteY80" fmla="*/ 60552 h 331788"/>
              <a:gd name="connsiteX81" fmla="*/ 60114 w 326253"/>
              <a:gd name="connsiteY81" fmla="*/ 59267 h 331788"/>
              <a:gd name="connsiteX82" fmla="*/ 62728 w 326253"/>
              <a:gd name="connsiteY82" fmla="*/ 59267 h 331788"/>
              <a:gd name="connsiteX83" fmla="*/ 65343 w 326253"/>
              <a:gd name="connsiteY83" fmla="*/ 59267 h 331788"/>
              <a:gd name="connsiteX84" fmla="*/ 70572 w 326253"/>
              <a:gd name="connsiteY84" fmla="*/ 60552 h 331788"/>
              <a:gd name="connsiteX85" fmla="*/ 71880 w 326253"/>
              <a:gd name="connsiteY85" fmla="*/ 65692 h 331788"/>
              <a:gd name="connsiteX86" fmla="*/ 66650 w 326253"/>
              <a:gd name="connsiteY86" fmla="*/ 95250 h 331788"/>
              <a:gd name="connsiteX87" fmla="*/ 69265 w 326253"/>
              <a:gd name="connsiteY87" fmla="*/ 95250 h 331788"/>
              <a:gd name="connsiteX88" fmla="*/ 77109 w 326253"/>
              <a:gd name="connsiteY88" fmla="*/ 78544 h 331788"/>
              <a:gd name="connsiteX89" fmla="*/ 84953 w 326253"/>
              <a:gd name="connsiteY89" fmla="*/ 60552 h 331788"/>
              <a:gd name="connsiteX90" fmla="*/ 62728 w 326253"/>
              <a:gd name="connsiteY90" fmla="*/ 41275 h 331788"/>
              <a:gd name="connsiteX91" fmla="*/ 62728 w 326253"/>
              <a:gd name="connsiteY91" fmla="*/ 33338 h 331788"/>
              <a:gd name="connsiteX92" fmla="*/ 91303 w 326253"/>
              <a:gd name="connsiteY92" fmla="*/ 60395 h 331788"/>
              <a:gd name="connsiteX93" fmla="*/ 83510 w 326253"/>
              <a:gd name="connsiteY93" fmla="*/ 82298 h 331788"/>
              <a:gd name="connsiteX94" fmla="*/ 77016 w 326253"/>
              <a:gd name="connsiteY94" fmla="*/ 99047 h 331788"/>
              <a:gd name="connsiteX95" fmla="*/ 75717 w 326253"/>
              <a:gd name="connsiteY95" fmla="*/ 111931 h 331788"/>
              <a:gd name="connsiteX96" fmla="*/ 73119 w 326253"/>
              <a:gd name="connsiteY96" fmla="*/ 115796 h 331788"/>
              <a:gd name="connsiteX97" fmla="*/ 70521 w 326253"/>
              <a:gd name="connsiteY97" fmla="*/ 115796 h 331788"/>
              <a:gd name="connsiteX98" fmla="*/ 62728 w 326253"/>
              <a:gd name="connsiteY98" fmla="*/ 122238 h 331788"/>
              <a:gd name="connsiteX99" fmla="*/ 54935 w 326253"/>
              <a:gd name="connsiteY99" fmla="*/ 115796 h 331788"/>
              <a:gd name="connsiteX100" fmla="*/ 52337 w 326253"/>
              <a:gd name="connsiteY100" fmla="*/ 115796 h 331788"/>
              <a:gd name="connsiteX101" fmla="*/ 48441 w 326253"/>
              <a:gd name="connsiteY101" fmla="*/ 111931 h 331788"/>
              <a:gd name="connsiteX102" fmla="*/ 48441 w 326253"/>
              <a:gd name="connsiteY102" fmla="*/ 99047 h 331788"/>
              <a:gd name="connsiteX103" fmla="*/ 41946 w 326253"/>
              <a:gd name="connsiteY103" fmla="*/ 82298 h 331788"/>
              <a:gd name="connsiteX104" fmla="*/ 34153 w 326253"/>
              <a:gd name="connsiteY104" fmla="*/ 60395 h 331788"/>
              <a:gd name="connsiteX105" fmla="*/ 62728 w 326253"/>
              <a:gd name="connsiteY105" fmla="*/ 33338 h 331788"/>
              <a:gd name="connsiteX106" fmla="*/ 195140 w 326253"/>
              <a:gd name="connsiteY106" fmla="*/ 26988 h 331788"/>
              <a:gd name="connsiteX107" fmla="*/ 254816 w 326253"/>
              <a:gd name="connsiteY107" fmla="*/ 86198 h 331788"/>
              <a:gd name="connsiteX108" fmla="*/ 195140 w 326253"/>
              <a:gd name="connsiteY108" fmla="*/ 169863 h 331788"/>
              <a:gd name="connsiteX109" fmla="*/ 134166 w 326253"/>
              <a:gd name="connsiteY109" fmla="*/ 86198 h 331788"/>
              <a:gd name="connsiteX110" fmla="*/ 195140 w 326253"/>
              <a:gd name="connsiteY110" fmla="*/ 26988 h 331788"/>
              <a:gd name="connsiteX111" fmla="*/ 103011 w 326253"/>
              <a:gd name="connsiteY111" fmla="*/ 14288 h 331788"/>
              <a:gd name="connsiteX112" fmla="*/ 104301 w 326253"/>
              <a:gd name="connsiteY112" fmla="*/ 19448 h 331788"/>
              <a:gd name="connsiteX113" fmla="*/ 91403 w 326253"/>
              <a:gd name="connsiteY113" fmla="*/ 33636 h 331788"/>
              <a:gd name="connsiteX114" fmla="*/ 88823 w 326253"/>
              <a:gd name="connsiteY114" fmla="*/ 34926 h 331788"/>
              <a:gd name="connsiteX115" fmla="*/ 87533 w 326253"/>
              <a:gd name="connsiteY115" fmla="*/ 34926 h 331788"/>
              <a:gd name="connsiteX116" fmla="*/ 86243 w 326253"/>
              <a:gd name="connsiteY116" fmla="*/ 29767 h 331788"/>
              <a:gd name="connsiteX117" fmla="*/ 99142 w 326253"/>
              <a:gd name="connsiteY117" fmla="*/ 15578 h 331788"/>
              <a:gd name="connsiteX118" fmla="*/ 103011 w 326253"/>
              <a:gd name="connsiteY118" fmla="*/ 14288 h 331788"/>
              <a:gd name="connsiteX119" fmla="*/ 21136 w 326253"/>
              <a:gd name="connsiteY119" fmla="*/ 14288 h 331788"/>
              <a:gd name="connsiteX120" fmla="*/ 26216 w 326253"/>
              <a:gd name="connsiteY120" fmla="*/ 15578 h 331788"/>
              <a:gd name="connsiteX121" fmla="*/ 37646 w 326253"/>
              <a:gd name="connsiteY121" fmla="*/ 29767 h 331788"/>
              <a:gd name="connsiteX122" fmla="*/ 37646 w 326253"/>
              <a:gd name="connsiteY122" fmla="*/ 34926 h 331788"/>
              <a:gd name="connsiteX123" fmla="*/ 35106 w 326253"/>
              <a:gd name="connsiteY123" fmla="*/ 34926 h 331788"/>
              <a:gd name="connsiteX124" fmla="*/ 32566 w 326253"/>
              <a:gd name="connsiteY124" fmla="*/ 33636 h 331788"/>
              <a:gd name="connsiteX125" fmla="*/ 21136 w 326253"/>
              <a:gd name="connsiteY125" fmla="*/ 19448 h 331788"/>
              <a:gd name="connsiteX126" fmla="*/ 19866 w 326253"/>
              <a:gd name="connsiteY126" fmla="*/ 16868 h 331788"/>
              <a:gd name="connsiteX127" fmla="*/ 21136 w 326253"/>
              <a:gd name="connsiteY127" fmla="*/ 14288 h 331788"/>
              <a:gd name="connsiteX128" fmla="*/ 61935 w 326253"/>
              <a:gd name="connsiteY128" fmla="*/ 0 h 331788"/>
              <a:gd name="connsiteX129" fmla="*/ 65904 w 326253"/>
              <a:gd name="connsiteY129" fmla="*/ 4048 h 331788"/>
              <a:gd name="connsiteX130" fmla="*/ 65904 w 326253"/>
              <a:gd name="connsiteY130" fmla="*/ 22940 h 331788"/>
              <a:gd name="connsiteX131" fmla="*/ 61935 w 326253"/>
              <a:gd name="connsiteY131" fmla="*/ 26988 h 331788"/>
              <a:gd name="connsiteX132" fmla="*/ 59289 w 326253"/>
              <a:gd name="connsiteY132" fmla="*/ 25639 h 331788"/>
              <a:gd name="connsiteX133" fmla="*/ 57966 w 326253"/>
              <a:gd name="connsiteY133" fmla="*/ 22940 h 331788"/>
              <a:gd name="connsiteX134" fmla="*/ 57966 w 326253"/>
              <a:gd name="connsiteY134" fmla="*/ 4048 h 331788"/>
              <a:gd name="connsiteX135" fmla="*/ 61935 w 326253"/>
              <a:gd name="connsiteY135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26253" h="331788">
                <a:moveTo>
                  <a:pt x="78191" y="141987"/>
                </a:moveTo>
                <a:cubicBezTo>
                  <a:pt x="91111" y="145860"/>
                  <a:pt x="97571" y="158772"/>
                  <a:pt x="93695" y="171683"/>
                </a:cubicBezTo>
                <a:cubicBezTo>
                  <a:pt x="88527" y="187177"/>
                  <a:pt x="83359" y="202671"/>
                  <a:pt x="80775" y="215583"/>
                </a:cubicBezTo>
                <a:cubicBezTo>
                  <a:pt x="101447" y="209127"/>
                  <a:pt x="159586" y="183304"/>
                  <a:pt x="159586" y="183304"/>
                </a:cubicBezTo>
                <a:cubicBezTo>
                  <a:pt x="159586" y="183304"/>
                  <a:pt x="159586" y="183304"/>
                  <a:pt x="172506" y="171683"/>
                </a:cubicBezTo>
                <a:cubicBezTo>
                  <a:pt x="172506" y="171683"/>
                  <a:pt x="172506" y="171683"/>
                  <a:pt x="194470" y="192342"/>
                </a:cubicBezTo>
                <a:cubicBezTo>
                  <a:pt x="194470" y="192342"/>
                  <a:pt x="194470" y="192342"/>
                  <a:pt x="181550" y="285306"/>
                </a:cubicBezTo>
                <a:cubicBezTo>
                  <a:pt x="181550" y="285306"/>
                  <a:pt x="181550" y="285306"/>
                  <a:pt x="181550" y="286597"/>
                </a:cubicBezTo>
                <a:cubicBezTo>
                  <a:pt x="181550" y="286597"/>
                  <a:pt x="181550" y="286597"/>
                  <a:pt x="194470" y="304674"/>
                </a:cubicBezTo>
                <a:cubicBezTo>
                  <a:pt x="194470" y="304674"/>
                  <a:pt x="194470" y="304674"/>
                  <a:pt x="195762" y="304674"/>
                </a:cubicBezTo>
                <a:cubicBezTo>
                  <a:pt x="195762" y="304674"/>
                  <a:pt x="195762" y="304674"/>
                  <a:pt x="209974" y="286597"/>
                </a:cubicBezTo>
                <a:cubicBezTo>
                  <a:pt x="209974" y="285306"/>
                  <a:pt x="209974" y="285306"/>
                  <a:pt x="209974" y="285306"/>
                </a:cubicBezTo>
                <a:cubicBezTo>
                  <a:pt x="209974" y="285306"/>
                  <a:pt x="209974" y="285306"/>
                  <a:pt x="197054" y="192342"/>
                </a:cubicBezTo>
                <a:cubicBezTo>
                  <a:pt x="197054" y="192342"/>
                  <a:pt x="197054" y="192342"/>
                  <a:pt x="217726" y="171683"/>
                </a:cubicBezTo>
                <a:cubicBezTo>
                  <a:pt x="217726" y="171683"/>
                  <a:pt x="217726" y="171683"/>
                  <a:pt x="230646" y="183304"/>
                </a:cubicBezTo>
                <a:cubicBezTo>
                  <a:pt x="230646" y="183304"/>
                  <a:pt x="261654" y="196216"/>
                  <a:pt x="261654" y="196216"/>
                </a:cubicBezTo>
                <a:cubicBezTo>
                  <a:pt x="278450" y="205254"/>
                  <a:pt x="293953" y="223330"/>
                  <a:pt x="308165" y="255609"/>
                </a:cubicBezTo>
                <a:cubicBezTo>
                  <a:pt x="318501" y="276268"/>
                  <a:pt x="324961" y="294344"/>
                  <a:pt x="324961" y="295635"/>
                </a:cubicBezTo>
                <a:cubicBezTo>
                  <a:pt x="326253" y="298218"/>
                  <a:pt x="326253" y="300800"/>
                  <a:pt x="326253" y="304674"/>
                </a:cubicBezTo>
                <a:cubicBezTo>
                  <a:pt x="326253" y="305965"/>
                  <a:pt x="324961" y="316294"/>
                  <a:pt x="321085" y="331788"/>
                </a:cubicBezTo>
                <a:cubicBezTo>
                  <a:pt x="321085" y="331788"/>
                  <a:pt x="321085" y="331788"/>
                  <a:pt x="271990" y="331788"/>
                </a:cubicBezTo>
                <a:cubicBezTo>
                  <a:pt x="275866" y="318876"/>
                  <a:pt x="278450" y="309838"/>
                  <a:pt x="279742" y="304674"/>
                </a:cubicBezTo>
                <a:cubicBezTo>
                  <a:pt x="277158" y="299509"/>
                  <a:pt x="273282" y="289180"/>
                  <a:pt x="268114" y="278850"/>
                </a:cubicBezTo>
                <a:cubicBezTo>
                  <a:pt x="268114" y="278850"/>
                  <a:pt x="268114" y="278850"/>
                  <a:pt x="268114" y="331788"/>
                </a:cubicBezTo>
                <a:cubicBezTo>
                  <a:pt x="268114" y="331788"/>
                  <a:pt x="268114" y="331788"/>
                  <a:pt x="122119" y="331788"/>
                </a:cubicBezTo>
                <a:cubicBezTo>
                  <a:pt x="122119" y="331788"/>
                  <a:pt x="122119" y="331788"/>
                  <a:pt x="122119" y="250445"/>
                </a:cubicBezTo>
                <a:cubicBezTo>
                  <a:pt x="94987" y="260774"/>
                  <a:pt x="70439" y="267230"/>
                  <a:pt x="56227" y="267230"/>
                </a:cubicBezTo>
                <a:cubicBezTo>
                  <a:pt x="48475" y="267230"/>
                  <a:pt x="40723" y="263356"/>
                  <a:pt x="35555" y="256900"/>
                </a:cubicBezTo>
                <a:cubicBezTo>
                  <a:pt x="27803" y="245280"/>
                  <a:pt x="27803" y="229786"/>
                  <a:pt x="38139" y="193633"/>
                </a:cubicBezTo>
                <a:cubicBezTo>
                  <a:pt x="43307" y="175557"/>
                  <a:pt x="48475" y="157481"/>
                  <a:pt x="49767" y="156189"/>
                </a:cubicBezTo>
                <a:cubicBezTo>
                  <a:pt x="53643" y="144569"/>
                  <a:pt x="66563" y="138113"/>
                  <a:pt x="78191" y="141987"/>
                </a:cubicBezTo>
                <a:close/>
                <a:moveTo>
                  <a:pt x="99575" y="82184"/>
                </a:moveTo>
                <a:lnTo>
                  <a:pt x="116954" y="90732"/>
                </a:lnTo>
                <a:cubicBezTo>
                  <a:pt x="118291" y="91954"/>
                  <a:pt x="118291" y="93175"/>
                  <a:pt x="116954" y="95617"/>
                </a:cubicBezTo>
                <a:cubicBezTo>
                  <a:pt x="116954" y="96838"/>
                  <a:pt x="115618" y="96838"/>
                  <a:pt x="114281" y="96838"/>
                </a:cubicBezTo>
                <a:cubicBezTo>
                  <a:pt x="114281" y="96838"/>
                  <a:pt x="112944" y="96838"/>
                  <a:pt x="112944" y="96838"/>
                </a:cubicBezTo>
                <a:cubicBezTo>
                  <a:pt x="112944" y="96838"/>
                  <a:pt x="112944" y="96838"/>
                  <a:pt x="95565" y="87069"/>
                </a:cubicBezTo>
                <a:cubicBezTo>
                  <a:pt x="94228" y="87069"/>
                  <a:pt x="92891" y="84627"/>
                  <a:pt x="94228" y="83405"/>
                </a:cubicBezTo>
                <a:cubicBezTo>
                  <a:pt x="95565" y="80963"/>
                  <a:pt x="96902" y="80963"/>
                  <a:pt x="99575" y="82184"/>
                </a:cubicBezTo>
                <a:close/>
                <a:moveTo>
                  <a:pt x="24452" y="82184"/>
                </a:moveTo>
                <a:cubicBezTo>
                  <a:pt x="25687" y="80963"/>
                  <a:pt x="28157" y="80963"/>
                  <a:pt x="29391" y="83405"/>
                </a:cubicBezTo>
                <a:cubicBezTo>
                  <a:pt x="29391" y="84627"/>
                  <a:pt x="29391" y="87069"/>
                  <a:pt x="28157" y="87069"/>
                </a:cubicBezTo>
                <a:cubicBezTo>
                  <a:pt x="28157" y="87069"/>
                  <a:pt x="28157" y="87069"/>
                  <a:pt x="12105" y="96838"/>
                </a:cubicBezTo>
                <a:cubicBezTo>
                  <a:pt x="12105" y="96838"/>
                  <a:pt x="10870" y="96838"/>
                  <a:pt x="10870" y="96838"/>
                </a:cubicBezTo>
                <a:cubicBezTo>
                  <a:pt x="9635" y="96838"/>
                  <a:pt x="8400" y="96838"/>
                  <a:pt x="7166" y="95617"/>
                </a:cubicBezTo>
                <a:cubicBezTo>
                  <a:pt x="7166" y="93175"/>
                  <a:pt x="7166" y="91954"/>
                  <a:pt x="8400" y="90732"/>
                </a:cubicBezTo>
                <a:cubicBezTo>
                  <a:pt x="8400" y="90732"/>
                  <a:pt x="8400" y="90732"/>
                  <a:pt x="24452" y="82184"/>
                </a:cubicBezTo>
                <a:close/>
                <a:moveTo>
                  <a:pt x="59100" y="61913"/>
                </a:moveTo>
                <a:cubicBezTo>
                  <a:pt x="59100" y="61913"/>
                  <a:pt x="57739" y="61913"/>
                  <a:pt x="57739" y="63274"/>
                </a:cubicBezTo>
                <a:cubicBezTo>
                  <a:pt x="57739" y="63274"/>
                  <a:pt x="56378" y="63274"/>
                  <a:pt x="56378" y="64635"/>
                </a:cubicBezTo>
                <a:cubicBezTo>
                  <a:pt x="56378" y="64635"/>
                  <a:pt x="56378" y="64635"/>
                  <a:pt x="61821" y="90488"/>
                </a:cubicBezTo>
                <a:lnTo>
                  <a:pt x="65903" y="64635"/>
                </a:lnTo>
                <a:cubicBezTo>
                  <a:pt x="65903" y="63274"/>
                  <a:pt x="65903" y="63274"/>
                  <a:pt x="65903" y="63274"/>
                </a:cubicBezTo>
                <a:cubicBezTo>
                  <a:pt x="65903" y="61913"/>
                  <a:pt x="64543" y="61913"/>
                  <a:pt x="64543" y="61913"/>
                </a:cubicBezTo>
                <a:cubicBezTo>
                  <a:pt x="64543" y="61913"/>
                  <a:pt x="63182" y="61913"/>
                  <a:pt x="63182" y="63274"/>
                </a:cubicBezTo>
                <a:cubicBezTo>
                  <a:pt x="63182" y="63274"/>
                  <a:pt x="61821" y="63274"/>
                  <a:pt x="61821" y="63274"/>
                </a:cubicBezTo>
                <a:cubicBezTo>
                  <a:pt x="60460" y="63274"/>
                  <a:pt x="60460" y="63274"/>
                  <a:pt x="60460" y="63274"/>
                </a:cubicBezTo>
                <a:cubicBezTo>
                  <a:pt x="59100" y="61913"/>
                  <a:pt x="59100" y="61913"/>
                  <a:pt x="59100" y="61913"/>
                </a:cubicBezTo>
                <a:close/>
                <a:moveTo>
                  <a:pt x="121089" y="49213"/>
                </a:moveTo>
                <a:cubicBezTo>
                  <a:pt x="123659" y="49213"/>
                  <a:pt x="124944" y="50602"/>
                  <a:pt x="124944" y="53381"/>
                </a:cubicBezTo>
                <a:cubicBezTo>
                  <a:pt x="126229" y="54770"/>
                  <a:pt x="124944" y="56159"/>
                  <a:pt x="122374" y="57548"/>
                </a:cubicBezTo>
                <a:cubicBezTo>
                  <a:pt x="122374" y="57548"/>
                  <a:pt x="122374" y="57548"/>
                  <a:pt x="104382" y="60326"/>
                </a:cubicBezTo>
                <a:cubicBezTo>
                  <a:pt x="103097" y="60326"/>
                  <a:pt x="103097" y="60326"/>
                  <a:pt x="103097" y="60326"/>
                </a:cubicBezTo>
                <a:cubicBezTo>
                  <a:pt x="101812" y="60326"/>
                  <a:pt x="100526" y="58937"/>
                  <a:pt x="100526" y="57548"/>
                </a:cubicBezTo>
                <a:cubicBezTo>
                  <a:pt x="99241" y="56159"/>
                  <a:pt x="100526" y="53381"/>
                  <a:pt x="103097" y="53381"/>
                </a:cubicBezTo>
                <a:cubicBezTo>
                  <a:pt x="103097" y="53381"/>
                  <a:pt x="103097" y="53381"/>
                  <a:pt x="121089" y="49213"/>
                </a:cubicBezTo>
                <a:close/>
                <a:moveTo>
                  <a:pt x="4308" y="49213"/>
                </a:moveTo>
                <a:cubicBezTo>
                  <a:pt x="4308" y="49213"/>
                  <a:pt x="4308" y="49213"/>
                  <a:pt x="22088" y="53381"/>
                </a:cubicBezTo>
                <a:cubicBezTo>
                  <a:pt x="24628" y="53381"/>
                  <a:pt x="24628" y="56159"/>
                  <a:pt x="24628" y="57548"/>
                </a:cubicBezTo>
                <a:cubicBezTo>
                  <a:pt x="24628" y="58937"/>
                  <a:pt x="23358" y="60326"/>
                  <a:pt x="22088" y="60326"/>
                </a:cubicBezTo>
                <a:cubicBezTo>
                  <a:pt x="20818" y="60326"/>
                  <a:pt x="20818" y="60326"/>
                  <a:pt x="20818" y="60326"/>
                </a:cubicBezTo>
                <a:cubicBezTo>
                  <a:pt x="20818" y="60326"/>
                  <a:pt x="20818" y="60326"/>
                  <a:pt x="3038" y="57548"/>
                </a:cubicBezTo>
                <a:cubicBezTo>
                  <a:pt x="498" y="56159"/>
                  <a:pt x="-772" y="54770"/>
                  <a:pt x="498" y="53381"/>
                </a:cubicBezTo>
                <a:cubicBezTo>
                  <a:pt x="498" y="50602"/>
                  <a:pt x="1768" y="49213"/>
                  <a:pt x="4308" y="49213"/>
                </a:cubicBezTo>
                <a:close/>
                <a:moveTo>
                  <a:pt x="62728" y="41275"/>
                </a:moveTo>
                <a:cubicBezTo>
                  <a:pt x="50962" y="41275"/>
                  <a:pt x="40503" y="50271"/>
                  <a:pt x="40503" y="60552"/>
                </a:cubicBezTo>
                <a:cubicBezTo>
                  <a:pt x="40503" y="69548"/>
                  <a:pt x="44425" y="73403"/>
                  <a:pt x="47040" y="78544"/>
                </a:cubicBezTo>
                <a:cubicBezTo>
                  <a:pt x="50962" y="83684"/>
                  <a:pt x="54884" y="88825"/>
                  <a:pt x="54884" y="95250"/>
                </a:cubicBezTo>
                <a:cubicBezTo>
                  <a:pt x="54884" y="95250"/>
                  <a:pt x="54884" y="95250"/>
                  <a:pt x="58806" y="95250"/>
                </a:cubicBezTo>
                <a:cubicBezTo>
                  <a:pt x="58806" y="95250"/>
                  <a:pt x="58806" y="95250"/>
                  <a:pt x="53577" y="65692"/>
                </a:cubicBezTo>
                <a:cubicBezTo>
                  <a:pt x="53577" y="64407"/>
                  <a:pt x="53577" y="61837"/>
                  <a:pt x="54884" y="60552"/>
                </a:cubicBezTo>
                <a:cubicBezTo>
                  <a:pt x="56191" y="59267"/>
                  <a:pt x="58806" y="59267"/>
                  <a:pt x="60114" y="59267"/>
                </a:cubicBezTo>
                <a:cubicBezTo>
                  <a:pt x="61421" y="59267"/>
                  <a:pt x="61421" y="59267"/>
                  <a:pt x="62728" y="59267"/>
                </a:cubicBezTo>
                <a:cubicBezTo>
                  <a:pt x="64036" y="59267"/>
                  <a:pt x="64036" y="59267"/>
                  <a:pt x="65343" y="59267"/>
                </a:cubicBezTo>
                <a:cubicBezTo>
                  <a:pt x="66650" y="59267"/>
                  <a:pt x="69265" y="59267"/>
                  <a:pt x="70572" y="60552"/>
                </a:cubicBezTo>
                <a:cubicBezTo>
                  <a:pt x="70572" y="61837"/>
                  <a:pt x="71880" y="64407"/>
                  <a:pt x="71880" y="65692"/>
                </a:cubicBezTo>
                <a:cubicBezTo>
                  <a:pt x="71880" y="65692"/>
                  <a:pt x="71880" y="65692"/>
                  <a:pt x="66650" y="95250"/>
                </a:cubicBezTo>
                <a:cubicBezTo>
                  <a:pt x="66650" y="95250"/>
                  <a:pt x="66650" y="95250"/>
                  <a:pt x="69265" y="95250"/>
                </a:cubicBezTo>
                <a:cubicBezTo>
                  <a:pt x="70572" y="88825"/>
                  <a:pt x="74494" y="83684"/>
                  <a:pt x="77109" y="78544"/>
                </a:cubicBezTo>
                <a:cubicBezTo>
                  <a:pt x="81031" y="73403"/>
                  <a:pt x="84953" y="69548"/>
                  <a:pt x="84953" y="60552"/>
                </a:cubicBezTo>
                <a:cubicBezTo>
                  <a:pt x="84953" y="50271"/>
                  <a:pt x="74494" y="41275"/>
                  <a:pt x="62728" y="41275"/>
                </a:cubicBezTo>
                <a:close/>
                <a:moveTo>
                  <a:pt x="62728" y="33338"/>
                </a:moveTo>
                <a:cubicBezTo>
                  <a:pt x="78315" y="33338"/>
                  <a:pt x="91303" y="46222"/>
                  <a:pt x="91303" y="60395"/>
                </a:cubicBezTo>
                <a:cubicBezTo>
                  <a:pt x="91303" y="70702"/>
                  <a:pt x="87407" y="77144"/>
                  <a:pt x="83510" y="82298"/>
                </a:cubicBezTo>
                <a:cubicBezTo>
                  <a:pt x="79613" y="87451"/>
                  <a:pt x="77016" y="92605"/>
                  <a:pt x="77016" y="99047"/>
                </a:cubicBezTo>
                <a:cubicBezTo>
                  <a:pt x="77016" y="99047"/>
                  <a:pt x="77016" y="99047"/>
                  <a:pt x="75717" y="111931"/>
                </a:cubicBezTo>
                <a:cubicBezTo>
                  <a:pt x="75717" y="114508"/>
                  <a:pt x="74418" y="115796"/>
                  <a:pt x="73119" y="115796"/>
                </a:cubicBezTo>
                <a:cubicBezTo>
                  <a:pt x="73119" y="115796"/>
                  <a:pt x="73119" y="115796"/>
                  <a:pt x="70521" y="115796"/>
                </a:cubicBezTo>
                <a:cubicBezTo>
                  <a:pt x="69223" y="119661"/>
                  <a:pt x="66625" y="122238"/>
                  <a:pt x="62728" y="122238"/>
                </a:cubicBezTo>
                <a:cubicBezTo>
                  <a:pt x="58832" y="122238"/>
                  <a:pt x="54935" y="119661"/>
                  <a:pt x="54935" y="115796"/>
                </a:cubicBezTo>
                <a:cubicBezTo>
                  <a:pt x="54935" y="115796"/>
                  <a:pt x="54935" y="115796"/>
                  <a:pt x="52337" y="115796"/>
                </a:cubicBezTo>
                <a:cubicBezTo>
                  <a:pt x="51038" y="115796"/>
                  <a:pt x="48441" y="114508"/>
                  <a:pt x="48441" y="111931"/>
                </a:cubicBezTo>
                <a:cubicBezTo>
                  <a:pt x="48441" y="111931"/>
                  <a:pt x="48441" y="111931"/>
                  <a:pt x="48441" y="99047"/>
                </a:cubicBezTo>
                <a:cubicBezTo>
                  <a:pt x="48441" y="92605"/>
                  <a:pt x="44544" y="87451"/>
                  <a:pt x="41946" y="82298"/>
                </a:cubicBezTo>
                <a:cubicBezTo>
                  <a:pt x="38050" y="77144"/>
                  <a:pt x="34153" y="70702"/>
                  <a:pt x="34153" y="60395"/>
                </a:cubicBezTo>
                <a:cubicBezTo>
                  <a:pt x="34153" y="46222"/>
                  <a:pt x="47142" y="33338"/>
                  <a:pt x="62728" y="33338"/>
                </a:cubicBezTo>
                <a:close/>
                <a:moveTo>
                  <a:pt x="195140" y="26988"/>
                </a:moveTo>
                <a:cubicBezTo>
                  <a:pt x="237951" y="26988"/>
                  <a:pt x="254816" y="48870"/>
                  <a:pt x="254816" y="86198"/>
                </a:cubicBezTo>
                <a:cubicBezTo>
                  <a:pt x="253519" y="138971"/>
                  <a:pt x="228870" y="169863"/>
                  <a:pt x="195140" y="169863"/>
                </a:cubicBezTo>
                <a:cubicBezTo>
                  <a:pt x="160112" y="169863"/>
                  <a:pt x="135464" y="138971"/>
                  <a:pt x="134166" y="86198"/>
                </a:cubicBezTo>
                <a:cubicBezTo>
                  <a:pt x="134166" y="48870"/>
                  <a:pt x="152329" y="26988"/>
                  <a:pt x="195140" y="26988"/>
                </a:cubicBezTo>
                <a:close/>
                <a:moveTo>
                  <a:pt x="103011" y="14288"/>
                </a:moveTo>
                <a:cubicBezTo>
                  <a:pt x="105591" y="15578"/>
                  <a:pt x="105591" y="18158"/>
                  <a:pt x="104301" y="19448"/>
                </a:cubicBezTo>
                <a:cubicBezTo>
                  <a:pt x="104301" y="19448"/>
                  <a:pt x="104301" y="19448"/>
                  <a:pt x="91403" y="33636"/>
                </a:cubicBezTo>
                <a:cubicBezTo>
                  <a:pt x="91403" y="34926"/>
                  <a:pt x="90113" y="34926"/>
                  <a:pt x="88823" y="34926"/>
                </a:cubicBezTo>
                <a:cubicBezTo>
                  <a:pt x="88823" y="34926"/>
                  <a:pt x="87533" y="34926"/>
                  <a:pt x="87533" y="34926"/>
                </a:cubicBezTo>
                <a:cubicBezTo>
                  <a:pt x="86243" y="33636"/>
                  <a:pt x="84953" y="31057"/>
                  <a:pt x="86243" y="29767"/>
                </a:cubicBezTo>
                <a:cubicBezTo>
                  <a:pt x="86243" y="29767"/>
                  <a:pt x="86243" y="29767"/>
                  <a:pt x="99142" y="15578"/>
                </a:cubicBezTo>
                <a:cubicBezTo>
                  <a:pt x="100432" y="14288"/>
                  <a:pt x="101722" y="14288"/>
                  <a:pt x="103011" y="14288"/>
                </a:cubicBezTo>
                <a:close/>
                <a:moveTo>
                  <a:pt x="21136" y="14288"/>
                </a:moveTo>
                <a:cubicBezTo>
                  <a:pt x="22406" y="14288"/>
                  <a:pt x="24946" y="14288"/>
                  <a:pt x="26216" y="15578"/>
                </a:cubicBezTo>
                <a:cubicBezTo>
                  <a:pt x="26216" y="15578"/>
                  <a:pt x="26216" y="15578"/>
                  <a:pt x="37646" y="29767"/>
                </a:cubicBezTo>
                <a:cubicBezTo>
                  <a:pt x="38916" y="31057"/>
                  <a:pt x="38916" y="33636"/>
                  <a:pt x="37646" y="34926"/>
                </a:cubicBezTo>
                <a:cubicBezTo>
                  <a:pt x="37646" y="34926"/>
                  <a:pt x="36376" y="34926"/>
                  <a:pt x="35106" y="34926"/>
                </a:cubicBezTo>
                <a:cubicBezTo>
                  <a:pt x="35106" y="34926"/>
                  <a:pt x="33836" y="34926"/>
                  <a:pt x="32566" y="33636"/>
                </a:cubicBezTo>
                <a:lnTo>
                  <a:pt x="21136" y="19448"/>
                </a:lnTo>
                <a:cubicBezTo>
                  <a:pt x="21136" y="19448"/>
                  <a:pt x="19866" y="18158"/>
                  <a:pt x="19866" y="16868"/>
                </a:cubicBezTo>
                <a:cubicBezTo>
                  <a:pt x="19866" y="16868"/>
                  <a:pt x="21136" y="15578"/>
                  <a:pt x="21136" y="14288"/>
                </a:cubicBezTo>
                <a:close/>
                <a:moveTo>
                  <a:pt x="61935" y="0"/>
                </a:moveTo>
                <a:cubicBezTo>
                  <a:pt x="63258" y="0"/>
                  <a:pt x="65904" y="1349"/>
                  <a:pt x="65904" y="4048"/>
                </a:cubicBezTo>
                <a:cubicBezTo>
                  <a:pt x="65904" y="4048"/>
                  <a:pt x="65904" y="4048"/>
                  <a:pt x="65904" y="22940"/>
                </a:cubicBezTo>
                <a:cubicBezTo>
                  <a:pt x="65904" y="25639"/>
                  <a:pt x="63258" y="26988"/>
                  <a:pt x="61935" y="26988"/>
                </a:cubicBezTo>
                <a:cubicBezTo>
                  <a:pt x="60612" y="26988"/>
                  <a:pt x="60612" y="26988"/>
                  <a:pt x="59289" y="25639"/>
                </a:cubicBezTo>
                <a:cubicBezTo>
                  <a:pt x="59289" y="25639"/>
                  <a:pt x="57966" y="24289"/>
                  <a:pt x="57966" y="22940"/>
                </a:cubicBezTo>
                <a:cubicBezTo>
                  <a:pt x="57966" y="22940"/>
                  <a:pt x="57966" y="22940"/>
                  <a:pt x="57966" y="4048"/>
                </a:cubicBezTo>
                <a:cubicBezTo>
                  <a:pt x="57966" y="1349"/>
                  <a:pt x="59289" y="0"/>
                  <a:pt x="619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0" grpId="0"/>
      <p:bldP spid="78" grpId="0"/>
      <p:bldP spid="96" grpId="0"/>
      <p:bldP spid="102" grpId="0"/>
      <p:bldP spid="1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同行竞争分析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空心弧 5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185903" y="1429922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55935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185903" y="3769988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15869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13925" y="155514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B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2" name="直接连接符 81"/>
          <p:cNvCxnSpPr/>
          <p:nvPr/>
        </p:nvCxnSpPr>
        <p:spPr>
          <a:xfrm>
            <a:off x="6213311" y="183214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12686" y="3607510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D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6212072" y="388450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25145" y="155514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A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2618832" y="183214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任意多边形 88"/>
          <p:cNvSpPr/>
          <p:nvPr/>
        </p:nvSpPr>
        <p:spPr>
          <a:xfrm>
            <a:off x="2964023" y="1581022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0" name="任意多边形 89"/>
          <p:cNvSpPr/>
          <p:nvPr/>
        </p:nvSpPr>
        <p:spPr>
          <a:xfrm>
            <a:off x="5891205" y="1566841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/>
          <p:nvPr/>
        </p:nvSpPr>
        <p:spPr>
          <a:xfrm>
            <a:off x="5898306" y="3633384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3001667" y="3593021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58513" y="3593021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2652200" y="3870020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20433" y="2434486"/>
            <a:ext cx="1103132" cy="1103132"/>
            <a:chOff x="4020433" y="2434486"/>
            <a:chExt cx="1103132" cy="1103132"/>
          </a:xfrm>
        </p:grpSpPr>
        <p:sp>
          <p:nvSpPr>
            <p:cNvPr id="9" name="任意多边形 8"/>
            <p:cNvSpPr/>
            <p:nvPr/>
          </p:nvSpPr>
          <p:spPr>
            <a:xfrm>
              <a:off x="4020433" y="2434486"/>
              <a:ext cx="1103132" cy="1103132"/>
            </a:xfrm>
            <a:custGeom>
              <a:avLst/>
              <a:gdLst>
                <a:gd name="connsiteX0" fmla="*/ 0 w 1439167"/>
                <a:gd name="connsiteY0" fmla="*/ 719584 h 1439167"/>
                <a:gd name="connsiteX1" fmla="*/ 719584 w 1439167"/>
                <a:gd name="connsiteY1" fmla="*/ 0 h 1439167"/>
                <a:gd name="connsiteX2" fmla="*/ 1439168 w 1439167"/>
                <a:gd name="connsiteY2" fmla="*/ 719584 h 1439167"/>
                <a:gd name="connsiteX3" fmla="*/ 719584 w 1439167"/>
                <a:gd name="connsiteY3" fmla="*/ 1439168 h 1439167"/>
                <a:gd name="connsiteX4" fmla="*/ 0 w 1439167"/>
                <a:gd name="connsiteY4" fmla="*/ 719584 h 143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9167" h="1439167">
                  <a:moveTo>
                    <a:pt x="0" y="719584"/>
                  </a:moveTo>
                  <a:cubicBezTo>
                    <a:pt x="0" y="322169"/>
                    <a:pt x="322169" y="0"/>
                    <a:pt x="719584" y="0"/>
                  </a:cubicBezTo>
                  <a:cubicBezTo>
                    <a:pt x="1116999" y="0"/>
                    <a:pt x="1439168" y="322169"/>
                    <a:pt x="1439168" y="719584"/>
                  </a:cubicBezTo>
                  <a:cubicBezTo>
                    <a:pt x="1439168" y="1116999"/>
                    <a:pt x="1116999" y="1439168"/>
                    <a:pt x="719584" y="1439168"/>
                  </a:cubicBezTo>
                  <a:cubicBezTo>
                    <a:pt x="322169" y="1439168"/>
                    <a:pt x="0" y="1116999"/>
                    <a:pt x="0" y="71958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11268" y="2725321"/>
              <a:ext cx="521462" cy="521462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32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16768" y="1888304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12686" y="4038441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9117" y="4038441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1198" y="1888304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  <p:bldP spid="15" grpId="0" animBg="1"/>
      <p:bldP spid="16" grpId="0" animBg="1"/>
      <p:bldP spid="81" grpId="0"/>
      <p:bldP spid="84" grpId="0"/>
      <p:bldP spid="87" grpId="0"/>
      <p:bldP spid="89" grpId="0" animBg="1"/>
      <p:bldP spid="90" grpId="0" animBg="1"/>
      <p:bldP spid="91" grpId="0" animBg="1"/>
      <p:bldP spid="110" grpId="0" animBg="1"/>
      <p:bldP spid="112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竞争优势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28727" y="1681610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37275" y="2994873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56984" y="329304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26929" y="1677213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28295" y="197538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45471" y="2989346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746837" y="3287514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055937" y="1340275"/>
            <a:ext cx="1516063" cy="1514475"/>
            <a:chOff x="3055937" y="1340275"/>
            <a:chExt cx="1516063" cy="1514475"/>
          </a:xfrm>
        </p:grpSpPr>
        <p:sp>
          <p:nvSpPr>
            <p:cNvPr id="19" name="Freeform 7"/>
            <p:cNvSpPr/>
            <p:nvPr/>
          </p:nvSpPr>
          <p:spPr bwMode="auto">
            <a:xfrm>
              <a:off x="3055937" y="1340275"/>
              <a:ext cx="1516063" cy="1514475"/>
            </a:xfrm>
            <a:custGeom>
              <a:avLst/>
              <a:gdLst>
                <a:gd name="T0" fmla="*/ 929 w 1073"/>
                <a:gd name="T1" fmla="*/ 545 h 1072"/>
                <a:gd name="T2" fmla="*/ 1024 w 1073"/>
                <a:gd name="T3" fmla="*/ 574 h 1072"/>
                <a:gd name="T4" fmla="*/ 1073 w 1073"/>
                <a:gd name="T5" fmla="*/ 543 h 1072"/>
                <a:gd name="T6" fmla="*/ 1073 w 1073"/>
                <a:gd name="T7" fmla="*/ 241 h 1072"/>
                <a:gd name="T8" fmla="*/ 773 w 1073"/>
                <a:gd name="T9" fmla="*/ 241 h 1072"/>
                <a:gd name="T10" fmla="*/ 743 w 1073"/>
                <a:gd name="T11" fmla="*/ 192 h 1072"/>
                <a:gd name="T12" fmla="*/ 770 w 1073"/>
                <a:gd name="T13" fmla="*/ 97 h 1072"/>
                <a:gd name="T14" fmla="*/ 658 w 1073"/>
                <a:gd name="T15" fmla="*/ 0 h 1072"/>
                <a:gd name="T16" fmla="*/ 546 w 1073"/>
                <a:gd name="T17" fmla="*/ 97 h 1072"/>
                <a:gd name="T18" fmla="*/ 574 w 1073"/>
                <a:gd name="T19" fmla="*/ 192 h 1072"/>
                <a:gd name="T20" fmla="*/ 544 w 1073"/>
                <a:gd name="T21" fmla="*/ 241 h 1072"/>
                <a:gd name="T22" fmla="*/ 242 w 1073"/>
                <a:gd name="T23" fmla="*/ 241 h 1072"/>
                <a:gd name="T24" fmla="*/ 242 w 1073"/>
                <a:gd name="T25" fmla="*/ 241 h 1072"/>
                <a:gd name="T26" fmla="*/ 242 w 1073"/>
                <a:gd name="T27" fmla="*/ 241 h 1072"/>
                <a:gd name="T28" fmla="*/ 242 w 1073"/>
                <a:gd name="T29" fmla="*/ 543 h 1072"/>
                <a:gd name="T30" fmla="*/ 193 w 1073"/>
                <a:gd name="T31" fmla="*/ 574 h 1072"/>
                <a:gd name="T32" fmla="*/ 98 w 1073"/>
                <a:gd name="T33" fmla="*/ 545 h 1072"/>
                <a:gd name="T34" fmla="*/ 0 w 1073"/>
                <a:gd name="T35" fmla="*/ 657 h 1072"/>
                <a:gd name="T36" fmla="*/ 98 w 1073"/>
                <a:gd name="T37" fmla="*/ 769 h 1072"/>
                <a:gd name="T38" fmla="*/ 193 w 1073"/>
                <a:gd name="T39" fmla="*/ 743 h 1072"/>
                <a:gd name="T40" fmla="*/ 242 w 1073"/>
                <a:gd name="T41" fmla="*/ 773 h 1072"/>
                <a:gd name="T42" fmla="*/ 242 w 1073"/>
                <a:gd name="T43" fmla="*/ 1072 h 1072"/>
                <a:gd name="T44" fmla="*/ 242 w 1073"/>
                <a:gd name="T45" fmla="*/ 1015 h 1072"/>
                <a:gd name="T46" fmla="*/ 242 w 1073"/>
                <a:gd name="T47" fmla="*/ 1072 h 1072"/>
                <a:gd name="T48" fmla="*/ 544 w 1073"/>
                <a:gd name="T49" fmla="*/ 1072 h 1072"/>
                <a:gd name="T50" fmla="*/ 574 w 1073"/>
                <a:gd name="T51" fmla="*/ 1023 h 1072"/>
                <a:gd name="T52" fmla="*/ 546 w 1073"/>
                <a:gd name="T53" fmla="*/ 929 h 1072"/>
                <a:gd name="T54" fmla="*/ 658 w 1073"/>
                <a:gd name="T55" fmla="*/ 831 h 1072"/>
                <a:gd name="T56" fmla="*/ 770 w 1073"/>
                <a:gd name="T57" fmla="*/ 929 h 1072"/>
                <a:gd name="T58" fmla="*/ 743 w 1073"/>
                <a:gd name="T59" fmla="*/ 1023 h 1072"/>
                <a:gd name="T60" fmla="*/ 773 w 1073"/>
                <a:gd name="T61" fmla="*/ 1072 h 1072"/>
                <a:gd name="T62" fmla="*/ 1073 w 1073"/>
                <a:gd name="T63" fmla="*/ 1072 h 1072"/>
                <a:gd name="T64" fmla="*/ 1073 w 1073"/>
                <a:gd name="T65" fmla="*/ 773 h 1072"/>
                <a:gd name="T66" fmla="*/ 1024 w 1073"/>
                <a:gd name="T67" fmla="*/ 743 h 1072"/>
                <a:gd name="T68" fmla="*/ 929 w 1073"/>
                <a:gd name="T69" fmla="*/ 769 h 1072"/>
                <a:gd name="T70" fmla="*/ 831 w 1073"/>
                <a:gd name="T71" fmla="*/ 657 h 1072"/>
                <a:gd name="T72" fmla="*/ 929 w 1073"/>
                <a:gd name="T73" fmla="*/ 545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2">
                  <a:moveTo>
                    <a:pt x="929" y="545"/>
                  </a:moveTo>
                  <a:cubicBezTo>
                    <a:pt x="955" y="545"/>
                    <a:pt x="991" y="557"/>
                    <a:pt x="1024" y="574"/>
                  </a:cubicBezTo>
                  <a:cubicBezTo>
                    <a:pt x="1046" y="585"/>
                    <a:pt x="1073" y="568"/>
                    <a:pt x="1073" y="543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773" y="241"/>
                    <a:pt x="773" y="241"/>
                    <a:pt x="773" y="241"/>
                  </a:cubicBezTo>
                  <a:cubicBezTo>
                    <a:pt x="748" y="241"/>
                    <a:pt x="732" y="215"/>
                    <a:pt x="743" y="192"/>
                  </a:cubicBezTo>
                  <a:cubicBezTo>
                    <a:pt x="759" y="159"/>
                    <a:pt x="770" y="123"/>
                    <a:pt x="770" y="97"/>
                  </a:cubicBezTo>
                  <a:cubicBezTo>
                    <a:pt x="770" y="34"/>
                    <a:pt x="720" y="0"/>
                    <a:pt x="658" y="0"/>
                  </a:cubicBezTo>
                  <a:cubicBezTo>
                    <a:pt x="596" y="0"/>
                    <a:pt x="546" y="34"/>
                    <a:pt x="546" y="97"/>
                  </a:cubicBezTo>
                  <a:cubicBezTo>
                    <a:pt x="546" y="123"/>
                    <a:pt x="557" y="159"/>
                    <a:pt x="574" y="192"/>
                  </a:cubicBezTo>
                  <a:cubicBezTo>
                    <a:pt x="585" y="215"/>
                    <a:pt x="569" y="241"/>
                    <a:pt x="544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543"/>
                    <a:pt x="242" y="543"/>
                    <a:pt x="242" y="543"/>
                  </a:cubicBezTo>
                  <a:cubicBezTo>
                    <a:pt x="242" y="568"/>
                    <a:pt x="215" y="585"/>
                    <a:pt x="193" y="574"/>
                  </a:cubicBezTo>
                  <a:cubicBezTo>
                    <a:pt x="160" y="557"/>
                    <a:pt x="124" y="545"/>
                    <a:pt x="98" y="545"/>
                  </a:cubicBezTo>
                  <a:cubicBezTo>
                    <a:pt x="34" y="545"/>
                    <a:pt x="0" y="595"/>
                    <a:pt x="0" y="657"/>
                  </a:cubicBezTo>
                  <a:cubicBezTo>
                    <a:pt x="0" y="719"/>
                    <a:pt x="34" y="769"/>
                    <a:pt x="98" y="769"/>
                  </a:cubicBezTo>
                  <a:cubicBezTo>
                    <a:pt x="124" y="769"/>
                    <a:pt x="160" y="759"/>
                    <a:pt x="193" y="743"/>
                  </a:cubicBezTo>
                  <a:cubicBezTo>
                    <a:pt x="215" y="731"/>
                    <a:pt x="242" y="748"/>
                    <a:pt x="242" y="773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242" y="1015"/>
                    <a:pt x="242" y="1015"/>
                    <a:pt x="242" y="1015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544" y="1072"/>
                    <a:pt x="544" y="1072"/>
                    <a:pt x="544" y="1072"/>
                  </a:cubicBezTo>
                  <a:cubicBezTo>
                    <a:pt x="569" y="1072"/>
                    <a:pt x="585" y="1046"/>
                    <a:pt x="574" y="1023"/>
                  </a:cubicBezTo>
                  <a:cubicBezTo>
                    <a:pt x="557" y="990"/>
                    <a:pt x="546" y="955"/>
                    <a:pt x="546" y="929"/>
                  </a:cubicBezTo>
                  <a:cubicBezTo>
                    <a:pt x="546" y="865"/>
                    <a:pt x="596" y="831"/>
                    <a:pt x="658" y="831"/>
                  </a:cubicBezTo>
                  <a:cubicBezTo>
                    <a:pt x="720" y="831"/>
                    <a:pt x="770" y="865"/>
                    <a:pt x="770" y="929"/>
                  </a:cubicBezTo>
                  <a:cubicBezTo>
                    <a:pt x="770" y="955"/>
                    <a:pt x="759" y="990"/>
                    <a:pt x="743" y="1023"/>
                  </a:cubicBezTo>
                  <a:cubicBezTo>
                    <a:pt x="732" y="1046"/>
                    <a:pt x="748" y="1072"/>
                    <a:pt x="773" y="1072"/>
                  </a:cubicBezTo>
                  <a:cubicBezTo>
                    <a:pt x="1073" y="1072"/>
                    <a:pt x="1073" y="1072"/>
                    <a:pt x="1073" y="1072"/>
                  </a:cubicBezTo>
                  <a:cubicBezTo>
                    <a:pt x="1073" y="773"/>
                    <a:pt x="1073" y="773"/>
                    <a:pt x="1073" y="773"/>
                  </a:cubicBezTo>
                  <a:cubicBezTo>
                    <a:pt x="1073" y="748"/>
                    <a:pt x="1046" y="731"/>
                    <a:pt x="1024" y="743"/>
                  </a:cubicBezTo>
                  <a:cubicBezTo>
                    <a:pt x="991" y="759"/>
                    <a:pt x="955" y="769"/>
                    <a:pt x="929" y="769"/>
                  </a:cubicBezTo>
                  <a:cubicBezTo>
                    <a:pt x="866" y="769"/>
                    <a:pt x="831" y="719"/>
                    <a:pt x="831" y="657"/>
                  </a:cubicBezTo>
                  <a:cubicBezTo>
                    <a:pt x="831" y="595"/>
                    <a:pt x="866" y="545"/>
                    <a:pt x="929" y="54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Group 35"/>
            <p:cNvGrpSpPr/>
            <p:nvPr/>
          </p:nvGrpSpPr>
          <p:grpSpPr>
            <a:xfrm>
              <a:off x="3761759" y="2037447"/>
              <a:ext cx="420688" cy="354013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7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572000" y="2854750"/>
            <a:ext cx="1514475" cy="1516063"/>
            <a:chOff x="4572000" y="2854750"/>
            <a:chExt cx="1514475" cy="1516063"/>
          </a:xfrm>
        </p:grpSpPr>
        <p:sp>
          <p:nvSpPr>
            <p:cNvPr id="17" name="Freeform 5"/>
            <p:cNvSpPr/>
            <p:nvPr/>
          </p:nvSpPr>
          <p:spPr bwMode="auto">
            <a:xfrm>
              <a:off x="4572000" y="2854750"/>
              <a:ext cx="1514475" cy="1516063"/>
            </a:xfrm>
            <a:custGeom>
              <a:avLst/>
              <a:gdLst>
                <a:gd name="T0" fmla="*/ 144 w 1073"/>
                <a:gd name="T1" fmla="*/ 528 h 1073"/>
                <a:gd name="T2" fmla="*/ 49 w 1073"/>
                <a:gd name="T3" fmla="*/ 499 h 1073"/>
                <a:gd name="T4" fmla="*/ 0 w 1073"/>
                <a:gd name="T5" fmla="*/ 530 h 1073"/>
                <a:gd name="T6" fmla="*/ 0 w 1073"/>
                <a:gd name="T7" fmla="*/ 832 h 1073"/>
                <a:gd name="T8" fmla="*/ 299 w 1073"/>
                <a:gd name="T9" fmla="*/ 832 h 1073"/>
                <a:gd name="T10" fmla="*/ 330 w 1073"/>
                <a:gd name="T11" fmla="*/ 881 h 1073"/>
                <a:gd name="T12" fmla="*/ 303 w 1073"/>
                <a:gd name="T13" fmla="*/ 975 h 1073"/>
                <a:gd name="T14" fmla="*/ 415 w 1073"/>
                <a:gd name="T15" fmla="*/ 1073 h 1073"/>
                <a:gd name="T16" fmla="*/ 527 w 1073"/>
                <a:gd name="T17" fmla="*/ 975 h 1073"/>
                <a:gd name="T18" fmla="*/ 499 w 1073"/>
                <a:gd name="T19" fmla="*/ 881 h 1073"/>
                <a:gd name="T20" fmla="*/ 529 w 1073"/>
                <a:gd name="T21" fmla="*/ 832 h 1073"/>
                <a:gd name="T22" fmla="*/ 831 w 1073"/>
                <a:gd name="T23" fmla="*/ 832 h 1073"/>
                <a:gd name="T24" fmla="*/ 831 w 1073"/>
                <a:gd name="T25" fmla="*/ 832 h 1073"/>
                <a:gd name="T26" fmla="*/ 831 w 1073"/>
                <a:gd name="T27" fmla="*/ 832 h 1073"/>
                <a:gd name="T28" fmla="*/ 831 w 1073"/>
                <a:gd name="T29" fmla="*/ 530 h 1073"/>
                <a:gd name="T30" fmla="*/ 880 w 1073"/>
                <a:gd name="T31" fmla="*/ 499 h 1073"/>
                <a:gd name="T32" fmla="*/ 975 w 1073"/>
                <a:gd name="T33" fmla="*/ 528 h 1073"/>
                <a:gd name="T34" fmla="*/ 1073 w 1073"/>
                <a:gd name="T35" fmla="*/ 416 h 1073"/>
                <a:gd name="T36" fmla="*/ 975 w 1073"/>
                <a:gd name="T37" fmla="*/ 303 h 1073"/>
                <a:gd name="T38" fmla="*/ 880 w 1073"/>
                <a:gd name="T39" fmla="*/ 330 h 1073"/>
                <a:gd name="T40" fmla="*/ 831 w 1073"/>
                <a:gd name="T41" fmla="*/ 300 h 1073"/>
                <a:gd name="T42" fmla="*/ 831 w 1073"/>
                <a:gd name="T43" fmla="*/ 0 h 1073"/>
                <a:gd name="T44" fmla="*/ 831 w 1073"/>
                <a:gd name="T45" fmla="*/ 58 h 1073"/>
                <a:gd name="T46" fmla="*/ 831 w 1073"/>
                <a:gd name="T47" fmla="*/ 0 h 1073"/>
                <a:gd name="T48" fmla="*/ 529 w 1073"/>
                <a:gd name="T49" fmla="*/ 0 h 1073"/>
                <a:gd name="T50" fmla="*/ 499 w 1073"/>
                <a:gd name="T51" fmla="*/ 49 h 1073"/>
                <a:gd name="T52" fmla="*/ 527 w 1073"/>
                <a:gd name="T53" fmla="*/ 144 h 1073"/>
                <a:gd name="T54" fmla="*/ 415 w 1073"/>
                <a:gd name="T55" fmla="*/ 242 h 1073"/>
                <a:gd name="T56" fmla="*/ 303 w 1073"/>
                <a:gd name="T57" fmla="*/ 144 h 1073"/>
                <a:gd name="T58" fmla="*/ 330 w 1073"/>
                <a:gd name="T59" fmla="*/ 49 h 1073"/>
                <a:gd name="T60" fmla="*/ 299 w 1073"/>
                <a:gd name="T61" fmla="*/ 0 h 1073"/>
                <a:gd name="T62" fmla="*/ 0 w 1073"/>
                <a:gd name="T63" fmla="*/ 0 h 1073"/>
                <a:gd name="T64" fmla="*/ 0 w 1073"/>
                <a:gd name="T65" fmla="*/ 300 h 1073"/>
                <a:gd name="T66" fmla="*/ 49 w 1073"/>
                <a:gd name="T67" fmla="*/ 330 h 1073"/>
                <a:gd name="T68" fmla="*/ 144 w 1073"/>
                <a:gd name="T69" fmla="*/ 303 h 1073"/>
                <a:gd name="T70" fmla="*/ 241 w 1073"/>
                <a:gd name="T71" fmla="*/ 416 h 1073"/>
                <a:gd name="T72" fmla="*/ 144 w 1073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3">
                  <a:moveTo>
                    <a:pt x="144" y="528"/>
                  </a:moveTo>
                  <a:cubicBezTo>
                    <a:pt x="118" y="528"/>
                    <a:pt x="82" y="516"/>
                    <a:pt x="49" y="499"/>
                  </a:cubicBezTo>
                  <a:cubicBezTo>
                    <a:pt x="26" y="488"/>
                    <a:pt x="0" y="505"/>
                    <a:pt x="0" y="530"/>
                  </a:cubicBezTo>
                  <a:cubicBezTo>
                    <a:pt x="0" y="832"/>
                    <a:pt x="0" y="832"/>
                    <a:pt x="0" y="832"/>
                  </a:cubicBezTo>
                  <a:cubicBezTo>
                    <a:pt x="299" y="832"/>
                    <a:pt x="299" y="832"/>
                    <a:pt x="299" y="832"/>
                  </a:cubicBezTo>
                  <a:cubicBezTo>
                    <a:pt x="325" y="832"/>
                    <a:pt x="341" y="858"/>
                    <a:pt x="330" y="881"/>
                  </a:cubicBezTo>
                  <a:cubicBezTo>
                    <a:pt x="314" y="914"/>
                    <a:pt x="303" y="949"/>
                    <a:pt x="303" y="975"/>
                  </a:cubicBezTo>
                  <a:cubicBezTo>
                    <a:pt x="303" y="1039"/>
                    <a:pt x="353" y="1073"/>
                    <a:pt x="415" y="1073"/>
                  </a:cubicBezTo>
                  <a:cubicBezTo>
                    <a:pt x="477" y="1073"/>
                    <a:pt x="527" y="1039"/>
                    <a:pt x="527" y="975"/>
                  </a:cubicBezTo>
                  <a:cubicBezTo>
                    <a:pt x="527" y="949"/>
                    <a:pt x="515" y="914"/>
                    <a:pt x="499" y="881"/>
                  </a:cubicBezTo>
                  <a:cubicBezTo>
                    <a:pt x="487" y="858"/>
                    <a:pt x="504" y="832"/>
                    <a:pt x="529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530"/>
                    <a:pt x="831" y="530"/>
                    <a:pt x="831" y="530"/>
                  </a:cubicBezTo>
                  <a:cubicBezTo>
                    <a:pt x="831" y="505"/>
                    <a:pt x="858" y="488"/>
                    <a:pt x="880" y="499"/>
                  </a:cubicBezTo>
                  <a:cubicBezTo>
                    <a:pt x="913" y="516"/>
                    <a:pt x="949" y="528"/>
                    <a:pt x="975" y="528"/>
                  </a:cubicBezTo>
                  <a:cubicBezTo>
                    <a:pt x="1038" y="528"/>
                    <a:pt x="1073" y="477"/>
                    <a:pt x="1073" y="416"/>
                  </a:cubicBezTo>
                  <a:cubicBezTo>
                    <a:pt x="1073" y="354"/>
                    <a:pt x="1038" y="303"/>
                    <a:pt x="975" y="303"/>
                  </a:cubicBezTo>
                  <a:cubicBezTo>
                    <a:pt x="949" y="303"/>
                    <a:pt x="913" y="314"/>
                    <a:pt x="880" y="330"/>
                  </a:cubicBezTo>
                  <a:cubicBezTo>
                    <a:pt x="857" y="341"/>
                    <a:pt x="831" y="325"/>
                    <a:pt x="831" y="30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31" y="58"/>
                    <a:pt x="831" y="58"/>
                    <a:pt x="831" y="58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04" y="0"/>
                    <a:pt x="487" y="27"/>
                    <a:pt x="499" y="49"/>
                  </a:cubicBezTo>
                  <a:cubicBezTo>
                    <a:pt x="515" y="82"/>
                    <a:pt x="527" y="118"/>
                    <a:pt x="527" y="144"/>
                  </a:cubicBezTo>
                  <a:cubicBezTo>
                    <a:pt x="527" y="208"/>
                    <a:pt x="477" y="242"/>
                    <a:pt x="415" y="242"/>
                  </a:cubicBezTo>
                  <a:cubicBezTo>
                    <a:pt x="353" y="242"/>
                    <a:pt x="303" y="208"/>
                    <a:pt x="303" y="144"/>
                  </a:cubicBezTo>
                  <a:cubicBezTo>
                    <a:pt x="303" y="118"/>
                    <a:pt x="314" y="82"/>
                    <a:pt x="330" y="49"/>
                  </a:cubicBezTo>
                  <a:cubicBezTo>
                    <a:pt x="341" y="27"/>
                    <a:pt x="325" y="0"/>
                    <a:pt x="2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25"/>
                    <a:pt x="26" y="341"/>
                    <a:pt x="49" y="330"/>
                  </a:cubicBezTo>
                  <a:cubicBezTo>
                    <a:pt x="82" y="314"/>
                    <a:pt x="118" y="303"/>
                    <a:pt x="144" y="303"/>
                  </a:cubicBezTo>
                  <a:cubicBezTo>
                    <a:pt x="207" y="303"/>
                    <a:pt x="241" y="354"/>
                    <a:pt x="241" y="416"/>
                  </a:cubicBezTo>
                  <a:cubicBezTo>
                    <a:pt x="241" y="477"/>
                    <a:pt x="207" y="528"/>
                    <a:pt x="144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Group 213"/>
            <p:cNvGrpSpPr/>
            <p:nvPr/>
          </p:nvGrpSpPr>
          <p:grpSpPr>
            <a:xfrm>
              <a:off x="4964982" y="3346892"/>
              <a:ext cx="438150" cy="404813"/>
              <a:chOff x="2900363" y="5486400"/>
              <a:chExt cx="438150" cy="404813"/>
            </a:xfrm>
            <a:solidFill>
              <a:schemeClr val="bg1"/>
            </a:solidFill>
          </p:grpSpPr>
          <p:sp>
            <p:nvSpPr>
              <p:cNvPr id="36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229100" y="1680000"/>
            <a:ext cx="1514475" cy="1516063"/>
            <a:chOff x="4229100" y="1680000"/>
            <a:chExt cx="1514475" cy="1516063"/>
          </a:xfrm>
        </p:grpSpPr>
        <p:sp>
          <p:nvSpPr>
            <p:cNvPr id="22" name="Freeform 9"/>
            <p:cNvSpPr/>
            <p:nvPr/>
          </p:nvSpPr>
          <p:spPr bwMode="auto">
            <a:xfrm>
              <a:off x="4229100" y="1680000"/>
              <a:ext cx="1514475" cy="1516063"/>
            </a:xfrm>
            <a:custGeom>
              <a:avLst/>
              <a:gdLst>
                <a:gd name="T0" fmla="*/ 929 w 1072"/>
                <a:gd name="T1" fmla="*/ 528 h 1073"/>
                <a:gd name="T2" fmla="*/ 1023 w 1072"/>
                <a:gd name="T3" fmla="*/ 499 h 1073"/>
                <a:gd name="T4" fmla="*/ 1072 w 1072"/>
                <a:gd name="T5" fmla="*/ 530 h 1073"/>
                <a:gd name="T6" fmla="*/ 1072 w 1072"/>
                <a:gd name="T7" fmla="*/ 832 h 1073"/>
                <a:gd name="T8" fmla="*/ 773 w 1072"/>
                <a:gd name="T9" fmla="*/ 832 h 1073"/>
                <a:gd name="T10" fmla="*/ 742 w 1072"/>
                <a:gd name="T11" fmla="*/ 881 h 1073"/>
                <a:gd name="T12" fmla="*/ 769 w 1072"/>
                <a:gd name="T13" fmla="*/ 975 h 1073"/>
                <a:gd name="T14" fmla="*/ 657 w 1072"/>
                <a:gd name="T15" fmla="*/ 1073 h 1073"/>
                <a:gd name="T16" fmla="*/ 545 w 1072"/>
                <a:gd name="T17" fmla="*/ 975 h 1073"/>
                <a:gd name="T18" fmla="*/ 573 w 1072"/>
                <a:gd name="T19" fmla="*/ 881 h 1073"/>
                <a:gd name="T20" fmla="*/ 543 w 1072"/>
                <a:gd name="T21" fmla="*/ 832 h 1073"/>
                <a:gd name="T22" fmla="*/ 241 w 1072"/>
                <a:gd name="T23" fmla="*/ 832 h 1073"/>
                <a:gd name="T24" fmla="*/ 241 w 1072"/>
                <a:gd name="T25" fmla="*/ 832 h 1073"/>
                <a:gd name="T26" fmla="*/ 241 w 1072"/>
                <a:gd name="T27" fmla="*/ 832 h 1073"/>
                <a:gd name="T28" fmla="*/ 241 w 1072"/>
                <a:gd name="T29" fmla="*/ 530 h 1073"/>
                <a:gd name="T30" fmla="*/ 192 w 1072"/>
                <a:gd name="T31" fmla="*/ 499 h 1073"/>
                <a:gd name="T32" fmla="*/ 97 w 1072"/>
                <a:gd name="T33" fmla="*/ 528 h 1073"/>
                <a:gd name="T34" fmla="*/ 0 w 1072"/>
                <a:gd name="T35" fmla="*/ 416 h 1073"/>
                <a:gd name="T36" fmla="*/ 97 w 1072"/>
                <a:gd name="T37" fmla="*/ 303 h 1073"/>
                <a:gd name="T38" fmla="*/ 192 w 1072"/>
                <a:gd name="T39" fmla="*/ 330 h 1073"/>
                <a:gd name="T40" fmla="*/ 241 w 1072"/>
                <a:gd name="T41" fmla="*/ 300 h 1073"/>
                <a:gd name="T42" fmla="*/ 241 w 1072"/>
                <a:gd name="T43" fmla="*/ 0 h 1073"/>
                <a:gd name="T44" fmla="*/ 241 w 1072"/>
                <a:gd name="T45" fmla="*/ 58 h 1073"/>
                <a:gd name="T46" fmla="*/ 241 w 1072"/>
                <a:gd name="T47" fmla="*/ 0 h 1073"/>
                <a:gd name="T48" fmla="*/ 543 w 1072"/>
                <a:gd name="T49" fmla="*/ 0 h 1073"/>
                <a:gd name="T50" fmla="*/ 573 w 1072"/>
                <a:gd name="T51" fmla="*/ 50 h 1073"/>
                <a:gd name="T52" fmla="*/ 545 w 1072"/>
                <a:gd name="T53" fmla="*/ 144 h 1073"/>
                <a:gd name="T54" fmla="*/ 657 w 1072"/>
                <a:gd name="T55" fmla="*/ 242 h 1073"/>
                <a:gd name="T56" fmla="*/ 769 w 1072"/>
                <a:gd name="T57" fmla="*/ 144 h 1073"/>
                <a:gd name="T58" fmla="*/ 742 w 1072"/>
                <a:gd name="T59" fmla="*/ 50 h 1073"/>
                <a:gd name="T60" fmla="*/ 773 w 1072"/>
                <a:gd name="T61" fmla="*/ 0 h 1073"/>
                <a:gd name="T62" fmla="*/ 1072 w 1072"/>
                <a:gd name="T63" fmla="*/ 0 h 1073"/>
                <a:gd name="T64" fmla="*/ 1072 w 1072"/>
                <a:gd name="T65" fmla="*/ 300 h 1073"/>
                <a:gd name="T66" fmla="*/ 1023 w 1072"/>
                <a:gd name="T67" fmla="*/ 330 h 1073"/>
                <a:gd name="T68" fmla="*/ 929 w 1072"/>
                <a:gd name="T69" fmla="*/ 303 h 1073"/>
                <a:gd name="T70" fmla="*/ 831 w 1072"/>
                <a:gd name="T71" fmla="*/ 416 h 1073"/>
                <a:gd name="T72" fmla="*/ 929 w 1072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929" y="528"/>
                  </a:moveTo>
                  <a:cubicBezTo>
                    <a:pt x="955" y="528"/>
                    <a:pt x="990" y="516"/>
                    <a:pt x="1023" y="499"/>
                  </a:cubicBezTo>
                  <a:cubicBezTo>
                    <a:pt x="1046" y="488"/>
                    <a:pt x="1072" y="505"/>
                    <a:pt x="1072" y="530"/>
                  </a:cubicBezTo>
                  <a:cubicBezTo>
                    <a:pt x="1072" y="832"/>
                    <a:pt x="1072" y="832"/>
                    <a:pt x="1072" y="832"/>
                  </a:cubicBezTo>
                  <a:cubicBezTo>
                    <a:pt x="773" y="832"/>
                    <a:pt x="773" y="832"/>
                    <a:pt x="773" y="832"/>
                  </a:cubicBezTo>
                  <a:cubicBezTo>
                    <a:pt x="747" y="832"/>
                    <a:pt x="731" y="858"/>
                    <a:pt x="742" y="881"/>
                  </a:cubicBezTo>
                  <a:cubicBezTo>
                    <a:pt x="759" y="914"/>
                    <a:pt x="769" y="949"/>
                    <a:pt x="769" y="975"/>
                  </a:cubicBezTo>
                  <a:cubicBezTo>
                    <a:pt x="769" y="1039"/>
                    <a:pt x="719" y="1073"/>
                    <a:pt x="657" y="1073"/>
                  </a:cubicBezTo>
                  <a:cubicBezTo>
                    <a:pt x="595" y="1073"/>
                    <a:pt x="545" y="1039"/>
                    <a:pt x="545" y="975"/>
                  </a:cubicBezTo>
                  <a:cubicBezTo>
                    <a:pt x="545" y="949"/>
                    <a:pt x="557" y="914"/>
                    <a:pt x="573" y="881"/>
                  </a:cubicBezTo>
                  <a:cubicBezTo>
                    <a:pt x="585" y="858"/>
                    <a:pt x="568" y="832"/>
                    <a:pt x="543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530"/>
                    <a:pt x="241" y="530"/>
                    <a:pt x="241" y="530"/>
                  </a:cubicBezTo>
                  <a:cubicBezTo>
                    <a:pt x="241" y="505"/>
                    <a:pt x="215" y="488"/>
                    <a:pt x="192" y="499"/>
                  </a:cubicBezTo>
                  <a:cubicBezTo>
                    <a:pt x="159" y="516"/>
                    <a:pt x="123" y="528"/>
                    <a:pt x="97" y="528"/>
                  </a:cubicBezTo>
                  <a:cubicBezTo>
                    <a:pt x="34" y="528"/>
                    <a:pt x="0" y="478"/>
                    <a:pt x="0" y="416"/>
                  </a:cubicBezTo>
                  <a:cubicBezTo>
                    <a:pt x="0" y="354"/>
                    <a:pt x="34" y="303"/>
                    <a:pt x="97" y="303"/>
                  </a:cubicBezTo>
                  <a:cubicBezTo>
                    <a:pt x="123" y="303"/>
                    <a:pt x="159" y="314"/>
                    <a:pt x="192" y="330"/>
                  </a:cubicBezTo>
                  <a:cubicBezTo>
                    <a:pt x="215" y="341"/>
                    <a:pt x="241" y="325"/>
                    <a:pt x="241" y="30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1" y="58"/>
                    <a:pt x="241" y="58"/>
                    <a:pt x="241" y="58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68" y="0"/>
                    <a:pt x="585" y="27"/>
                    <a:pt x="573" y="50"/>
                  </a:cubicBezTo>
                  <a:cubicBezTo>
                    <a:pt x="557" y="83"/>
                    <a:pt x="545" y="118"/>
                    <a:pt x="545" y="144"/>
                  </a:cubicBezTo>
                  <a:cubicBezTo>
                    <a:pt x="545" y="208"/>
                    <a:pt x="595" y="242"/>
                    <a:pt x="657" y="242"/>
                  </a:cubicBezTo>
                  <a:cubicBezTo>
                    <a:pt x="719" y="242"/>
                    <a:pt x="769" y="208"/>
                    <a:pt x="769" y="144"/>
                  </a:cubicBezTo>
                  <a:cubicBezTo>
                    <a:pt x="769" y="118"/>
                    <a:pt x="759" y="83"/>
                    <a:pt x="742" y="50"/>
                  </a:cubicBezTo>
                  <a:cubicBezTo>
                    <a:pt x="731" y="27"/>
                    <a:pt x="747" y="0"/>
                    <a:pt x="773" y="0"/>
                  </a:cubicBezTo>
                  <a:cubicBezTo>
                    <a:pt x="1072" y="0"/>
                    <a:pt x="1072" y="0"/>
                    <a:pt x="1072" y="0"/>
                  </a:cubicBezTo>
                  <a:cubicBezTo>
                    <a:pt x="1072" y="300"/>
                    <a:pt x="1072" y="300"/>
                    <a:pt x="1072" y="300"/>
                  </a:cubicBezTo>
                  <a:cubicBezTo>
                    <a:pt x="1072" y="325"/>
                    <a:pt x="1046" y="341"/>
                    <a:pt x="1023" y="330"/>
                  </a:cubicBezTo>
                  <a:cubicBezTo>
                    <a:pt x="990" y="314"/>
                    <a:pt x="955" y="303"/>
                    <a:pt x="929" y="303"/>
                  </a:cubicBezTo>
                  <a:cubicBezTo>
                    <a:pt x="865" y="303"/>
                    <a:pt x="831" y="354"/>
                    <a:pt x="831" y="416"/>
                  </a:cubicBezTo>
                  <a:cubicBezTo>
                    <a:pt x="831" y="478"/>
                    <a:pt x="865" y="528"/>
                    <a:pt x="929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Group 259"/>
            <p:cNvGrpSpPr/>
            <p:nvPr/>
          </p:nvGrpSpPr>
          <p:grpSpPr>
            <a:xfrm>
              <a:off x="4941888" y="2143946"/>
              <a:ext cx="388938" cy="446088"/>
              <a:chOff x="4638675" y="4654550"/>
              <a:chExt cx="388938" cy="446088"/>
            </a:xfrm>
            <a:solidFill>
              <a:schemeClr val="bg1"/>
            </a:solidFill>
          </p:grpSpPr>
          <p:sp>
            <p:nvSpPr>
              <p:cNvPr id="39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242"/>
              <p:cNvSpPr/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243"/>
              <p:cNvSpPr/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400425" y="2510629"/>
            <a:ext cx="1514475" cy="1514475"/>
            <a:chOff x="3400425" y="2510629"/>
            <a:chExt cx="1514475" cy="1514475"/>
          </a:xfrm>
        </p:grpSpPr>
        <p:sp>
          <p:nvSpPr>
            <p:cNvPr id="24" name="Freeform 11"/>
            <p:cNvSpPr/>
            <p:nvPr/>
          </p:nvSpPr>
          <p:spPr bwMode="auto">
            <a:xfrm>
              <a:off x="3400425" y="2510629"/>
              <a:ext cx="1514475" cy="1514475"/>
            </a:xfrm>
            <a:custGeom>
              <a:avLst/>
              <a:gdLst>
                <a:gd name="T0" fmla="*/ 143 w 1072"/>
                <a:gd name="T1" fmla="*/ 546 h 1073"/>
                <a:gd name="T2" fmla="*/ 49 w 1072"/>
                <a:gd name="T3" fmla="*/ 574 h 1073"/>
                <a:gd name="T4" fmla="*/ 0 w 1072"/>
                <a:gd name="T5" fmla="*/ 544 h 1073"/>
                <a:gd name="T6" fmla="*/ 0 w 1072"/>
                <a:gd name="T7" fmla="*/ 242 h 1073"/>
                <a:gd name="T8" fmla="*/ 299 w 1072"/>
                <a:gd name="T9" fmla="*/ 242 h 1073"/>
                <a:gd name="T10" fmla="*/ 330 w 1072"/>
                <a:gd name="T11" fmla="*/ 193 h 1073"/>
                <a:gd name="T12" fmla="*/ 303 w 1072"/>
                <a:gd name="T13" fmla="*/ 98 h 1073"/>
                <a:gd name="T14" fmla="*/ 415 w 1072"/>
                <a:gd name="T15" fmla="*/ 0 h 1073"/>
                <a:gd name="T16" fmla="*/ 527 w 1072"/>
                <a:gd name="T17" fmla="*/ 98 h 1073"/>
                <a:gd name="T18" fmla="*/ 499 w 1072"/>
                <a:gd name="T19" fmla="*/ 193 h 1073"/>
                <a:gd name="T20" fmla="*/ 529 w 1072"/>
                <a:gd name="T21" fmla="*/ 242 h 1073"/>
                <a:gd name="T22" fmla="*/ 831 w 1072"/>
                <a:gd name="T23" fmla="*/ 242 h 1073"/>
                <a:gd name="T24" fmla="*/ 831 w 1072"/>
                <a:gd name="T25" fmla="*/ 242 h 1073"/>
                <a:gd name="T26" fmla="*/ 831 w 1072"/>
                <a:gd name="T27" fmla="*/ 242 h 1073"/>
                <a:gd name="T28" fmla="*/ 831 w 1072"/>
                <a:gd name="T29" fmla="*/ 544 h 1073"/>
                <a:gd name="T30" fmla="*/ 880 w 1072"/>
                <a:gd name="T31" fmla="*/ 574 h 1073"/>
                <a:gd name="T32" fmla="*/ 975 w 1072"/>
                <a:gd name="T33" fmla="*/ 546 h 1073"/>
                <a:gd name="T34" fmla="*/ 1072 w 1072"/>
                <a:gd name="T35" fmla="*/ 658 h 1073"/>
                <a:gd name="T36" fmla="*/ 975 w 1072"/>
                <a:gd name="T37" fmla="*/ 770 h 1073"/>
                <a:gd name="T38" fmla="*/ 880 w 1072"/>
                <a:gd name="T39" fmla="*/ 743 h 1073"/>
                <a:gd name="T40" fmla="*/ 831 w 1072"/>
                <a:gd name="T41" fmla="*/ 773 h 1073"/>
                <a:gd name="T42" fmla="*/ 831 w 1072"/>
                <a:gd name="T43" fmla="*/ 1073 h 1073"/>
                <a:gd name="T44" fmla="*/ 831 w 1072"/>
                <a:gd name="T45" fmla="*/ 1015 h 1073"/>
                <a:gd name="T46" fmla="*/ 831 w 1072"/>
                <a:gd name="T47" fmla="*/ 1073 h 1073"/>
                <a:gd name="T48" fmla="*/ 529 w 1072"/>
                <a:gd name="T49" fmla="*/ 1073 h 1073"/>
                <a:gd name="T50" fmla="*/ 499 w 1072"/>
                <a:gd name="T51" fmla="*/ 1024 h 1073"/>
                <a:gd name="T52" fmla="*/ 527 w 1072"/>
                <a:gd name="T53" fmla="*/ 929 h 1073"/>
                <a:gd name="T54" fmla="*/ 415 w 1072"/>
                <a:gd name="T55" fmla="*/ 831 h 1073"/>
                <a:gd name="T56" fmla="*/ 303 w 1072"/>
                <a:gd name="T57" fmla="*/ 929 h 1073"/>
                <a:gd name="T58" fmla="*/ 330 w 1072"/>
                <a:gd name="T59" fmla="*/ 1024 h 1073"/>
                <a:gd name="T60" fmla="*/ 299 w 1072"/>
                <a:gd name="T61" fmla="*/ 1073 h 1073"/>
                <a:gd name="T62" fmla="*/ 0 w 1072"/>
                <a:gd name="T63" fmla="*/ 1073 h 1073"/>
                <a:gd name="T64" fmla="*/ 0 w 1072"/>
                <a:gd name="T65" fmla="*/ 773 h 1073"/>
                <a:gd name="T66" fmla="*/ 49 w 1072"/>
                <a:gd name="T67" fmla="*/ 743 h 1073"/>
                <a:gd name="T68" fmla="*/ 143 w 1072"/>
                <a:gd name="T69" fmla="*/ 770 h 1073"/>
                <a:gd name="T70" fmla="*/ 241 w 1072"/>
                <a:gd name="T71" fmla="*/ 658 h 1073"/>
                <a:gd name="T72" fmla="*/ 143 w 1072"/>
                <a:gd name="T73" fmla="*/ 546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143" y="546"/>
                  </a:moveTo>
                  <a:cubicBezTo>
                    <a:pt x="117" y="546"/>
                    <a:pt x="82" y="557"/>
                    <a:pt x="49" y="574"/>
                  </a:cubicBezTo>
                  <a:cubicBezTo>
                    <a:pt x="26" y="586"/>
                    <a:pt x="0" y="569"/>
                    <a:pt x="0" y="544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99" y="242"/>
                    <a:pt x="299" y="242"/>
                    <a:pt x="299" y="242"/>
                  </a:cubicBezTo>
                  <a:cubicBezTo>
                    <a:pt x="324" y="242"/>
                    <a:pt x="341" y="215"/>
                    <a:pt x="330" y="193"/>
                  </a:cubicBezTo>
                  <a:cubicBezTo>
                    <a:pt x="313" y="160"/>
                    <a:pt x="303" y="124"/>
                    <a:pt x="303" y="98"/>
                  </a:cubicBezTo>
                  <a:cubicBezTo>
                    <a:pt x="303" y="34"/>
                    <a:pt x="353" y="0"/>
                    <a:pt x="415" y="0"/>
                  </a:cubicBezTo>
                  <a:cubicBezTo>
                    <a:pt x="477" y="0"/>
                    <a:pt x="527" y="34"/>
                    <a:pt x="527" y="98"/>
                  </a:cubicBezTo>
                  <a:cubicBezTo>
                    <a:pt x="527" y="124"/>
                    <a:pt x="515" y="160"/>
                    <a:pt x="499" y="193"/>
                  </a:cubicBezTo>
                  <a:cubicBezTo>
                    <a:pt x="487" y="215"/>
                    <a:pt x="504" y="242"/>
                    <a:pt x="529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544"/>
                    <a:pt x="831" y="544"/>
                    <a:pt x="831" y="544"/>
                  </a:cubicBezTo>
                  <a:cubicBezTo>
                    <a:pt x="831" y="569"/>
                    <a:pt x="857" y="586"/>
                    <a:pt x="880" y="574"/>
                  </a:cubicBezTo>
                  <a:cubicBezTo>
                    <a:pt x="913" y="557"/>
                    <a:pt x="949" y="546"/>
                    <a:pt x="975" y="546"/>
                  </a:cubicBezTo>
                  <a:cubicBezTo>
                    <a:pt x="1038" y="546"/>
                    <a:pt x="1072" y="596"/>
                    <a:pt x="1072" y="658"/>
                  </a:cubicBezTo>
                  <a:cubicBezTo>
                    <a:pt x="1072" y="720"/>
                    <a:pt x="1038" y="770"/>
                    <a:pt x="975" y="770"/>
                  </a:cubicBezTo>
                  <a:cubicBezTo>
                    <a:pt x="949" y="770"/>
                    <a:pt x="913" y="759"/>
                    <a:pt x="880" y="743"/>
                  </a:cubicBezTo>
                  <a:cubicBezTo>
                    <a:pt x="857" y="732"/>
                    <a:pt x="831" y="748"/>
                    <a:pt x="831" y="773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831" y="1015"/>
                    <a:pt x="831" y="1015"/>
                    <a:pt x="831" y="1015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529" y="1073"/>
                    <a:pt x="529" y="1073"/>
                    <a:pt x="529" y="1073"/>
                  </a:cubicBezTo>
                  <a:cubicBezTo>
                    <a:pt x="504" y="1073"/>
                    <a:pt x="487" y="1046"/>
                    <a:pt x="499" y="1024"/>
                  </a:cubicBezTo>
                  <a:cubicBezTo>
                    <a:pt x="515" y="991"/>
                    <a:pt x="527" y="955"/>
                    <a:pt x="527" y="929"/>
                  </a:cubicBezTo>
                  <a:cubicBezTo>
                    <a:pt x="527" y="866"/>
                    <a:pt x="477" y="831"/>
                    <a:pt x="415" y="831"/>
                  </a:cubicBezTo>
                  <a:cubicBezTo>
                    <a:pt x="353" y="831"/>
                    <a:pt x="303" y="866"/>
                    <a:pt x="303" y="929"/>
                  </a:cubicBezTo>
                  <a:cubicBezTo>
                    <a:pt x="303" y="955"/>
                    <a:pt x="313" y="991"/>
                    <a:pt x="330" y="1024"/>
                  </a:cubicBezTo>
                  <a:cubicBezTo>
                    <a:pt x="341" y="1047"/>
                    <a:pt x="324" y="1073"/>
                    <a:pt x="299" y="1073"/>
                  </a:cubicBezTo>
                  <a:cubicBezTo>
                    <a:pt x="0" y="1073"/>
                    <a:pt x="0" y="1073"/>
                    <a:pt x="0" y="1073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748"/>
                    <a:pt x="26" y="732"/>
                    <a:pt x="49" y="743"/>
                  </a:cubicBezTo>
                  <a:cubicBezTo>
                    <a:pt x="82" y="759"/>
                    <a:pt x="117" y="770"/>
                    <a:pt x="143" y="770"/>
                  </a:cubicBezTo>
                  <a:cubicBezTo>
                    <a:pt x="207" y="770"/>
                    <a:pt x="241" y="720"/>
                    <a:pt x="241" y="658"/>
                  </a:cubicBezTo>
                  <a:cubicBezTo>
                    <a:pt x="241" y="596"/>
                    <a:pt x="207" y="546"/>
                    <a:pt x="143" y="546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58" name="Group 268"/>
            <p:cNvGrpSpPr/>
            <p:nvPr/>
          </p:nvGrpSpPr>
          <p:grpSpPr>
            <a:xfrm>
              <a:off x="3846361" y="3071462"/>
              <a:ext cx="307975" cy="488950"/>
              <a:chOff x="3824288" y="5486400"/>
              <a:chExt cx="307975" cy="488950"/>
            </a:xfrm>
            <a:solidFill>
              <a:schemeClr val="bg1"/>
            </a:solidFill>
          </p:grpSpPr>
          <p:sp>
            <p:nvSpPr>
              <p:cNvPr id="59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111875" y="2060761"/>
            <a:ext cx="2028825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136557" y="3457909"/>
            <a:ext cx="2004143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032788" y="3441350"/>
            <a:ext cx="2111383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32788" y="2058410"/>
            <a:ext cx="2131519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6247256" y="201335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/>
      <p:bldP spid="51" grpId="0"/>
      <p:bldP spid="55" grpId="0"/>
      <p:bldP spid="65" grpId="0"/>
      <p:bldP spid="66" grpId="0"/>
      <p:bldP spid="67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>
                <a:cs typeface="+mn-ea"/>
                <a:sym typeface="+mn-lt"/>
              </a:rPr>
              <a:t>PART   THREE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50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934511" y="127815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  <a:endParaRPr lang="zh-CN" altLang="en-US" sz="2000" dirty="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032788" y="1745037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4509" y="1953198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4509" y="2675881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4509" y="3398564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4508" y="4121246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PA_组合 24"/>
          <p:cNvGrpSpPr/>
          <p:nvPr>
            <p:custDataLst>
              <p:tags r:id="rId1"/>
            </p:custDataLst>
          </p:nvPr>
        </p:nvGrpSpPr>
        <p:grpSpPr>
          <a:xfrm>
            <a:off x="5095292" y="1596751"/>
            <a:ext cx="3720753" cy="2993264"/>
            <a:chOff x="5095292" y="1596751"/>
            <a:chExt cx="3720753" cy="2993264"/>
          </a:xfrm>
        </p:grpSpPr>
        <p:pic>
          <p:nvPicPr>
            <p:cNvPr id="22" name="PA_图片 21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5095292" y="1596751"/>
              <a:ext cx="1841152" cy="1469263"/>
            </a:xfrm>
            <a:prstGeom prst="rect">
              <a:avLst/>
            </a:prstGeom>
          </p:spPr>
        </p:pic>
        <p:sp>
          <p:nvSpPr>
            <p:cNvPr id="24" name="任意多边形: 形状 23"/>
            <p:cNvSpPr/>
            <p:nvPr/>
          </p:nvSpPr>
          <p:spPr>
            <a:xfrm>
              <a:off x="5095292" y="1596751"/>
              <a:ext cx="3720753" cy="2993264"/>
            </a:xfrm>
            <a:custGeom>
              <a:avLst/>
              <a:gdLst/>
              <a:ahLst/>
              <a:cxnLst/>
              <a:rect l="0" t="0" r="0" b="0"/>
              <a:pathLst>
                <a:path w="3720753" h="2993264">
                  <a:moveTo>
                    <a:pt x="0" y="0"/>
                  </a:moveTo>
                  <a:lnTo>
                    <a:pt x="3720752" y="0"/>
                  </a:lnTo>
                  <a:lnTo>
                    <a:pt x="3720752" y="2993263"/>
                  </a:lnTo>
                  <a:lnTo>
                    <a:pt x="0" y="299326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>
            <a:off x="5188040" y="1594782"/>
            <a:ext cx="3640137" cy="2921002"/>
          </a:xfrm>
          <a:custGeom>
            <a:avLst/>
            <a:gdLst/>
            <a:ahLst/>
            <a:cxnLst/>
            <a:rect l="0" t="0" r="0" b="0"/>
            <a:pathLst>
              <a:path w="3640137" h="2921002">
                <a:moveTo>
                  <a:pt x="0" y="0"/>
                </a:moveTo>
                <a:lnTo>
                  <a:pt x="3640136" y="0"/>
                </a:lnTo>
                <a:lnTo>
                  <a:pt x="3640136" y="2921001"/>
                </a:lnTo>
                <a:lnTo>
                  <a:pt x="0" y="29210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PA_组合 37"/>
          <p:cNvGrpSpPr/>
          <p:nvPr>
            <p:custDataLst>
              <p:tags r:id="rId4"/>
            </p:custDataLst>
          </p:nvPr>
        </p:nvGrpSpPr>
        <p:grpSpPr>
          <a:xfrm>
            <a:off x="5188880" y="1596751"/>
            <a:ext cx="3638456" cy="2866264"/>
            <a:chOff x="5188880" y="1596751"/>
            <a:chExt cx="3638456" cy="2866264"/>
          </a:xfrm>
        </p:grpSpPr>
        <p:sp>
          <p:nvSpPr>
            <p:cNvPr id="37" name="任意多边形: 形状 36"/>
            <p:cNvSpPr/>
            <p:nvPr/>
          </p:nvSpPr>
          <p:spPr>
            <a:xfrm>
              <a:off x="5188880" y="1596751"/>
              <a:ext cx="3638456" cy="2866264"/>
            </a:xfrm>
            <a:custGeom>
              <a:avLst/>
              <a:gdLst/>
              <a:ahLst/>
              <a:cxnLst/>
              <a:rect l="0" t="0" r="0" b="0"/>
              <a:pathLst>
                <a:path w="3638456" h="2866264">
                  <a:moveTo>
                    <a:pt x="0" y="0"/>
                  </a:moveTo>
                  <a:lnTo>
                    <a:pt x="3638455" y="0"/>
                  </a:lnTo>
                  <a:lnTo>
                    <a:pt x="3638455" y="2866263"/>
                  </a:lnTo>
                  <a:lnTo>
                    <a:pt x="0" y="286626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4" name="PA_图片 3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6992281" y="1596751"/>
              <a:ext cx="1835055" cy="1469263"/>
            </a:xfrm>
            <a:prstGeom prst="rect">
              <a:avLst/>
            </a:prstGeom>
          </p:spPr>
        </p:pic>
      </p:grpSp>
      <p:grpSp>
        <p:nvGrpSpPr>
          <p:cNvPr id="43" name="PA_组合 42"/>
          <p:cNvGrpSpPr/>
          <p:nvPr>
            <p:custDataLst>
              <p:tags r:id="rId7"/>
            </p:custDataLst>
          </p:nvPr>
        </p:nvGrpSpPr>
        <p:grpSpPr>
          <a:xfrm>
            <a:off x="5112681" y="1616949"/>
            <a:ext cx="3714655" cy="2973961"/>
            <a:chOff x="5112681" y="1616949"/>
            <a:chExt cx="3714655" cy="2973961"/>
          </a:xfrm>
        </p:grpSpPr>
        <p:sp>
          <p:nvSpPr>
            <p:cNvPr id="42" name="任意多边形: 形状 41"/>
            <p:cNvSpPr/>
            <p:nvPr/>
          </p:nvSpPr>
          <p:spPr>
            <a:xfrm>
              <a:off x="5112681" y="1616949"/>
              <a:ext cx="3714655" cy="2973961"/>
            </a:xfrm>
            <a:custGeom>
              <a:avLst/>
              <a:gdLst/>
              <a:ahLst/>
              <a:cxnLst/>
              <a:rect l="0" t="0" r="0" b="0"/>
              <a:pathLst>
                <a:path w="3714655" h="2973961">
                  <a:moveTo>
                    <a:pt x="0" y="0"/>
                  </a:moveTo>
                  <a:lnTo>
                    <a:pt x="3714654" y="0"/>
                  </a:lnTo>
                  <a:lnTo>
                    <a:pt x="3714654" y="2973960"/>
                  </a:lnTo>
                  <a:lnTo>
                    <a:pt x="0" y="297396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5" name="PA_图片 3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6992281" y="3115550"/>
              <a:ext cx="1835055" cy="1475360"/>
            </a:xfrm>
            <a:prstGeom prst="rect">
              <a:avLst/>
            </a:prstGeom>
          </p:spPr>
        </p:pic>
      </p:grpSp>
      <p:grpSp>
        <p:nvGrpSpPr>
          <p:cNvPr id="45" name="PA_组合 44"/>
          <p:cNvGrpSpPr/>
          <p:nvPr>
            <p:custDataLst>
              <p:tags r:id="rId10"/>
            </p:custDataLst>
          </p:nvPr>
        </p:nvGrpSpPr>
        <p:grpSpPr>
          <a:xfrm>
            <a:off x="5095293" y="1693149"/>
            <a:ext cx="3898553" cy="2897761"/>
            <a:chOff x="5095293" y="1693149"/>
            <a:chExt cx="3898553" cy="2897761"/>
          </a:xfrm>
        </p:grpSpPr>
        <p:sp>
          <p:nvSpPr>
            <p:cNvPr id="44" name="任意多边形: 形状 43"/>
            <p:cNvSpPr/>
            <p:nvPr/>
          </p:nvSpPr>
          <p:spPr>
            <a:xfrm>
              <a:off x="5095293" y="1693149"/>
              <a:ext cx="3898553" cy="2897761"/>
            </a:xfrm>
            <a:custGeom>
              <a:avLst/>
              <a:gdLst/>
              <a:ahLst/>
              <a:cxnLst/>
              <a:rect l="0" t="0" r="0" b="0"/>
              <a:pathLst>
                <a:path w="3898553" h="2897761">
                  <a:moveTo>
                    <a:pt x="0" y="0"/>
                  </a:moveTo>
                  <a:lnTo>
                    <a:pt x="3898552" y="0"/>
                  </a:lnTo>
                  <a:lnTo>
                    <a:pt x="3898552" y="2897760"/>
                  </a:lnTo>
                  <a:lnTo>
                    <a:pt x="0" y="289776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6" name="PA_图片 3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5095293" y="3115550"/>
              <a:ext cx="1841152" cy="14753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" name="图片占位符 17"/>
          <p:cNvPicPr>
            <a:picLocks noGrp="1" noChangeAspect="1"/>
          </p:cNvPicPr>
          <p:nvPr>
            <p:ph type="pic" sz="quarter" idx="4294967295"/>
          </p:nvPr>
        </p:nvPicPr>
        <p:blipFill>
          <a:blip r:embed="rId1" cstate="screen"/>
          <a:srcRect/>
          <a:stretch>
            <a:fillRect/>
          </a:stretch>
        </p:blipFill>
        <p:spPr>
          <a:xfrm>
            <a:off x="337928" y="1387102"/>
            <a:ext cx="1836738" cy="2046287"/>
          </a:xfr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36665" y="1387102"/>
            <a:ext cx="1836738" cy="2046287"/>
          </a:xfrm>
        </p:spPr>
      </p:pic>
      <p:pic>
        <p:nvPicPr>
          <p:cNvPr id="20" name="图片占位符 19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934138" y="1387102"/>
            <a:ext cx="1836737" cy="2046287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735402" y="1387102"/>
            <a:ext cx="1836737" cy="2046287"/>
          </a:xfrm>
        </p:spPr>
      </p:pic>
      <p:sp>
        <p:nvSpPr>
          <p:cNvPr id="24" name="矩形 2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8775" y="3688465"/>
            <a:ext cx="1836773" cy="997480"/>
            <a:chOff x="358775" y="3688465"/>
            <a:chExt cx="1836773" cy="997480"/>
          </a:xfrm>
        </p:grpSpPr>
        <p:sp>
          <p:nvSpPr>
            <p:cNvPr id="23" name="矩形 22"/>
            <p:cNvSpPr/>
            <p:nvPr/>
          </p:nvSpPr>
          <p:spPr>
            <a:xfrm>
              <a:off x="358775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20024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50563" y="3688465"/>
            <a:ext cx="1836773" cy="997480"/>
            <a:chOff x="2550563" y="3688465"/>
            <a:chExt cx="1836773" cy="997480"/>
          </a:xfrm>
        </p:grpSpPr>
        <p:sp>
          <p:nvSpPr>
            <p:cNvPr id="30" name="矩形 29"/>
            <p:cNvSpPr/>
            <p:nvPr/>
          </p:nvSpPr>
          <p:spPr>
            <a:xfrm>
              <a:off x="2550563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591628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42351" y="3688465"/>
            <a:ext cx="1836773" cy="997480"/>
            <a:chOff x="4742351" y="3688465"/>
            <a:chExt cx="1836773" cy="997480"/>
          </a:xfrm>
        </p:grpSpPr>
        <p:sp>
          <p:nvSpPr>
            <p:cNvPr id="31" name="矩形 30"/>
            <p:cNvSpPr/>
            <p:nvPr/>
          </p:nvSpPr>
          <p:spPr>
            <a:xfrm>
              <a:off x="4742351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779397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4138" y="3688465"/>
            <a:ext cx="1836773" cy="997480"/>
            <a:chOff x="6934138" y="3688465"/>
            <a:chExt cx="1836773" cy="997480"/>
          </a:xfrm>
        </p:grpSpPr>
        <p:sp>
          <p:nvSpPr>
            <p:cNvPr id="32" name="矩形 31"/>
            <p:cNvSpPr/>
            <p:nvPr/>
          </p:nvSpPr>
          <p:spPr>
            <a:xfrm>
              <a:off x="6934138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978133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071326" y="28317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5650056" y="28317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360691" y="18600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939421" y="18600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未来发展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431414" y="2838061"/>
            <a:ext cx="8164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876068" y="2636514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165433" y="263651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454798" y="263651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744163" y="2667545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415640" y="1619265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STEP1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2610761" y="3070408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STEP2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4924968" y="1599919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STEP3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7189492" y="3070408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STEP4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640258" y="1199879"/>
            <a:ext cx="592545" cy="592545"/>
            <a:chOff x="7640258" y="11998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640258" y="1199879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750779" y="13143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380359" y="3840227"/>
            <a:ext cx="592545" cy="592545"/>
            <a:chOff x="5380359" y="38402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380359" y="38402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494185" y="39753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68467" y="3840227"/>
            <a:ext cx="592545" cy="592545"/>
            <a:chOff x="768467" y="38402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768467" y="38402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884405" y="39146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064418" y="1199880"/>
            <a:ext cx="592545" cy="592545"/>
            <a:chOff x="3064418" y="11998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064418" y="1199880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232449" y="12966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矩形 50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24303" y="1825776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522931" y="1802222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261329" y="3354383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6700334" y="3410285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9" grpId="0"/>
      <p:bldP spid="62" grpId="0"/>
      <p:bldP spid="66" grpId="0"/>
      <p:bldP spid="69" grpId="0"/>
      <p:bldP spid="52" grpId="0"/>
      <p:bldP spid="58" grpId="0"/>
      <p:bldP spid="90" grpId="0"/>
      <p:bldP spid="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5227112" y="789284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227111" y="184928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54956" y="728157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01.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项目介绍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55415" y="958460"/>
            <a:ext cx="1685921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554956" y="177735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02.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555415" y="200765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227111" y="285658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554956" y="278465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03.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项目计划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55415" y="301495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227111" y="383494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554956" y="376301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accent1"/>
                </a:solidFill>
                <a:cs typeface="+mn-ea"/>
                <a:sym typeface="+mn-lt"/>
              </a:rPr>
              <a:t>04.</a:t>
            </a:r>
            <a:r>
              <a:rPr lang="zh-CN" altLang="en-US" sz="1800">
                <a:solidFill>
                  <a:schemeClr val="accent1"/>
                </a:solidFill>
                <a:cs typeface="+mn-ea"/>
                <a:sym typeface="+mn-lt"/>
              </a:rPr>
              <a:t>投资回报</a:t>
            </a:r>
            <a:endParaRPr lang="zh-CN" altLang="en-US" sz="240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555415" y="399331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515267" y="1633633"/>
            <a:ext cx="2037292" cy="2037293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2288" y="1857952"/>
            <a:ext cx="1588653" cy="1588654"/>
            <a:chOff x="1752288" y="1857952"/>
            <a:chExt cx="1588653" cy="1588654"/>
          </a:xfrm>
        </p:grpSpPr>
        <p:sp>
          <p:nvSpPr>
            <p:cNvPr id="18" name="椭圆 17"/>
            <p:cNvSpPr/>
            <p:nvPr/>
          </p:nvSpPr>
          <p:spPr>
            <a:xfrm>
              <a:off x="1752288" y="1857952"/>
              <a:ext cx="1588653" cy="158865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5"/>
            <p:cNvSpPr txBox="1">
              <a:spLocks noChangeArrowheads="1"/>
            </p:cNvSpPr>
            <p:nvPr/>
          </p:nvSpPr>
          <p:spPr bwMode="auto">
            <a:xfrm>
              <a:off x="2018276" y="2186353"/>
              <a:ext cx="101822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content</a:t>
              </a:r>
              <a:endPara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3071896" y="1646911"/>
            <a:ext cx="474486" cy="47448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424547" y="2031829"/>
            <a:ext cx="348444" cy="3484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250324" y="3715697"/>
            <a:ext cx="194822" cy="19482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52288" y="3303716"/>
            <a:ext cx="267948" cy="26794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367629" y="2904032"/>
            <a:ext cx="277384" cy="27738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153170" y="3657647"/>
            <a:ext cx="187772" cy="18777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224346" y="2904032"/>
            <a:ext cx="121147" cy="12114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>
        <p:checker/>
      </p:transition>
    </mc:Choice>
    <mc:Fallback>
      <p:transition spd="slow" advClick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500"/>
                            </p:stCondLst>
                            <p:childTnLst>
                              <p:par>
                                <p:cTn id="1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000"/>
                            </p:stCondLst>
                            <p:childTnLst>
                              <p:par>
                                <p:cTn id="1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00"/>
                            </p:stCondLst>
                            <p:childTnLst>
                              <p:par>
                                <p:cTn id="16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000"/>
                            </p:stCondLst>
                            <p:childTnLst>
                              <p:par>
                                <p:cTn id="1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65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7000"/>
                            </p:stCondLst>
                            <p:childTnLst>
                              <p:par>
                                <p:cTn id="1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75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0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42" grpId="0"/>
      <p:bldP spid="43" grpId="0"/>
      <p:bldP spid="45" grpId="0"/>
      <p:bldP spid="46" grpId="0"/>
      <p:bldP spid="47" grpId="0" animBg="1"/>
      <p:bldP spid="49" grpId="0"/>
      <p:bldP spid="50" grpId="0"/>
      <p:bldP spid="51" grpId="0" animBg="1"/>
      <p:bldP spid="53" grpId="0"/>
      <p:bldP spid="54" grpId="0"/>
      <p:bldP spid="17" grpId="0" animBg="1"/>
      <p:bldP spid="17" grpId="1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投资需求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cs typeface="+mn-ea"/>
                <a:sym typeface="+mn-lt"/>
              </a:rPr>
              <a:t>PART   FOUR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50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0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投资需求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2554913" y="1591544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人才培养</a:t>
            </a:r>
            <a:endParaRPr lang="zh-CN" altLang="en-US" sz="14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3109825" y="1891164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60850" y="1590040"/>
            <a:ext cx="1679575" cy="1682750"/>
            <a:chOff x="4260850" y="1590040"/>
            <a:chExt cx="1679575" cy="1682750"/>
          </a:xfrm>
        </p:grpSpPr>
        <p:sp>
          <p:nvSpPr>
            <p:cNvPr id="33" name="Freeform 23"/>
            <p:cNvSpPr/>
            <p:nvPr/>
          </p:nvSpPr>
          <p:spPr bwMode="auto">
            <a:xfrm>
              <a:off x="4260850" y="1590040"/>
              <a:ext cx="1679575" cy="1682750"/>
            </a:xfrm>
            <a:custGeom>
              <a:avLst/>
              <a:gdLst>
                <a:gd name="T0" fmla="*/ 321 w 878"/>
                <a:gd name="T1" fmla="*/ 0 h 879"/>
                <a:gd name="T2" fmla="*/ 0 w 878"/>
                <a:gd name="T3" fmla="*/ 0 h 879"/>
                <a:gd name="T4" fmla="*/ 878 w 878"/>
                <a:gd name="T5" fmla="*/ 879 h 879"/>
                <a:gd name="T6" fmla="*/ 878 w 878"/>
                <a:gd name="T7" fmla="*/ 557 h 879"/>
                <a:gd name="T8" fmla="*/ 321 w 878"/>
                <a:gd name="T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3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6"/>
                    <a:pt x="393" y="879"/>
                    <a:pt x="878" y="879"/>
                  </a:cubicBezTo>
                  <a:cubicBezTo>
                    <a:pt x="878" y="557"/>
                    <a:pt x="878" y="557"/>
                    <a:pt x="878" y="557"/>
                  </a:cubicBezTo>
                  <a:cubicBezTo>
                    <a:pt x="571" y="557"/>
                    <a:pt x="321" y="308"/>
                    <a:pt x="321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4406970" y="1658438"/>
              <a:ext cx="336211" cy="277287"/>
            </a:xfrm>
            <a:custGeom>
              <a:avLst/>
              <a:gdLst>
                <a:gd name="T0" fmla="*/ 666 w 734"/>
                <a:gd name="T1" fmla="*/ 199 h 605"/>
                <a:gd name="T2" fmla="*/ 624 w 734"/>
                <a:gd name="T3" fmla="*/ 241 h 605"/>
                <a:gd name="T4" fmla="*/ 666 w 734"/>
                <a:gd name="T5" fmla="*/ 282 h 605"/>
                <a:gd name="T6" fmla="*/ 707 w 734"/>
                <a:gd name="T7" fmla="*/ 241 h 605"/>
                <a:gd name="T8" fmla="*/ 666 w 734"/>
                <a:gd name="T9" fmla="*/ 199 h 605"/>
                <a:gd name="T10" fmla="*/ 69 w 734"/>
                <a:gd name="T11" fmla="*/ 199 h 605"/>
                <a:gd name="T12" fmla="*/ 27 w 734"/>
                <a:gd name="T13" fmla="*/ 241 h 605"/>
                <a:gd name="T14" fmla="*/ 69 w 734"/>
                <a:gd name="T15" fmla="*/ 282 h 605"/>
                <a:gd name="T16" fmla="*/ 110 w 734"/>
                <a:gd name="T17" fmla="*/ 241 h 605"/>
                <a:gd name="T18" fmla="*/ 69 w 734"/>
                <a:gd name="T19" fmla="*/ 199 h 605"/>
                <a:gd name="T20" fmla="*/ 542 w 734"/>
                <a:gd name="T21" fmla="*/ 124 h 605"/>
                <a:gd name="T22" fmla="*/ 480 w 734"/>
                <a:gd name="T23" fmla="*/ 186 h 605"/>
                <a:gd name="T24" fmla="*/ 542 w 734"/>
                <a:gd name="T25" fmla="*/ 247 h 605"/>
                <a:gd name="T26" fmla="*/ 604 w 734"/>
                <a:gd name="T27" fmla="*/ 186 h 605"/>
                <a:gd name="T28" fmla="*/ 542 w 734"/>
                <a:gd name="T29" fmla="*/ 124 h 605"/>
                <a:gd name="T30" fmla="*/ 734 w 734"/>
                <a:gd name="T31" fmla="*/ 500 h 605"/>
                <a:gd name="T32" fmla="*/ 663 w 734"/>
                <a:gd name="T33" fmla="*/ 500 h 605"/>
                <a:gd name="T34" fmla="*/ 663 w 734"/>
                <a:gd name="T35" fmla="*/ 370 h 605"/>
                <a:gd name="T36" fmla="*/ 646 w 734"/>
                <a:gd name="T37" fmla="*/ 309 h 605"/>
                <a:gd name="T38" fmla="*/ 666 w 734"/>
                <a:gd name="T39" fmla="*/ 306 h 605"/>
                <a:gd name="T40" fmla="*/ 734 w 734"/>
                <a:gd name="T41" fmla="*/ 374 h 605"/>
                <a:gd name="T42" fmla="*/ 734 w 734"/>
                <a:gd name="T43" fmla="*/ 500 h 605"/>
                <a:gd name="T44" fmla="*/ 192 w 734"/>
                <a:gd name="T45" fmla="*/ 124 h 605"/>
                <a:gd name="T46" fmla="*/ 130 w 734"/>
                <a:gd name="T47" fmla="*/ 186 h 605"/>
                <a:gd name="T48" fmla="*/ 192 w 734"/>
                <a:gd name="T49" fmla="*/ 247 h 605"/>
                <a:gd name="T50" fmla="*/ 254 w 734"/>
                <a:gd name="T51" fmla="*/ 186 h 605"/>
                <a:gd name="T52" fmla="*/ 192 w 734"/>
                <a:gd name="T53" fmla="*/ 124 h 605"/>
                <a:gd name="T54" fmla="*/ 69 w 734"/>
                <a:gd name="T55" fmla="*/ 306 h 605"/>
                <a:gd name="T56" fmla="*/ 88 w 734"/>
                <a:gd name="T57" fmla="*/ 309 h 605"/>
                <a:gd name="T58" fmla="*/ 71 w 734"/>
                <a:gd name="T59" fmla="*/ 370 h 605"/>
                <a:gd name="T60" fmla="*/ 71 w 734"/>
                <a:gd name="T61" fmla="*/ 500 h 605"/>
                <a:gd name="T62" fmla="*/ 0 w 734"/>
                <a:gd name="T63" fmla="*/ 500 h 605"/>
                <a:gd name="T64" fmla="*/ 0 w 734"/>
                <a:gd name="T65" fmla="*/ 374 h 605"/>
                <a:gd name="T66" fmla="*/ 69 w 734"/>
                <a:gd name="T67" fmla="*/ 306 h 605"/>
                <a:gd name="T68" fmla="*/ 367 w 734"/>
                <a:gd name="T69" fmla="*/ 0 h 605"/>
                <a:gd name="T70" fmla="*/ 276 w 734"/>
                <a:gd name="T71" fmla="*/ 92 h 605"/>
                <a:gd name="T72" fmla="*/ 367 w 734"/>
                <a:gd name="T73" fmla="*/ 183 h 605"/>
                <a:gd name="T74" fmla="*/ 458 w 734"/>
                <a:gd name="T75" fmla="*/ 92 h 605"/>
                <a:gd name="T76" fmla="*/ 367 w 734"/>
                <a:gd name="T77" fmla="*/ 0 h 605"/>
                <a:gd name="T78" fmla="*/ 641 w 734"/>
                <a:gd name="T79" fmla="*/ 548 h 605"/>
                <a:gd name="T80" fmla="*/ 533 w 734"/>
                <a:gd name="T81" fmla="*/ 548 h 605"/>
                <a:gd name="T82" fmla="*/ 533 w 734"/>
                <a:gd name="T83" fmla="*/ 351 h 605"/>
                <a:gd name="T84" fmla="*/ 514 w 734"/>
                <a:gd name="T85" fmla="*/ 276 h 605"/>
                <a:gd name="T86" fmla="*/ 542 w 734"/>
                <a:gd name="T87" fmla="*/ 271 h 605"/>
                <a:gd name="T88" fmla="*/ 641 w 734"/>
                <a:gd name="T89" fmla="*/ 370 h 605"/>
                <a:gd name="T90" fmla="*/ 641 w 734"/>
                <a:gd name="T91" fmla="*/ 548 h 605"/>
                <a:gd name="T92" fmla="*/ 201 w 734"/>
                <a:gd name="T93" fmla="*/ 351 h 605"/>
                <a:gd name="T94" fmla="*/ 201 w 734"/>
                <a:gd name="T95" fmla="*/ 548 h 605"/>
                <a:gd name="T96" fmla="*/ 93 w 734"/>
                <a:gd name="T97" fmla="*/ 548 h 605"/>
                <a:gd name="T98" fmla="*/ 93 w 734"/>
                <a:gd name="T99" fmla="*/ 370 h 605"/>
                <a:gd name="T100" fmla="*/ 192 w 734"/>
                <a:gd name="T101" fmla="*/ 271 h 605"/>
                <a:gd name="T102" fmla="*/ 220 w 734"/>
                <a:gd name="T103" fmla="*/ 276 h 605"/>
                <a:gd name="T104" fmla="*/ 201 w 734"/>
                <a:gd name="T105" fmla="*/ 351 h 605"/>
                <a:gd name="T106" fmla="*/ 224 w 734"/>
                <a:gd name="T107" fmla="*/ 605 h 605"/>
                <a:gd name="T108" fmla="*/ 510 w 734"/>
                <a:gd name="T109" fmla="*/ 605 h 605"/>
                <a:gd name="T110" fmla="*/ 510 w 734"/>
                <a:gd name="T111" fmla="*/ 351 h 605"/>
                <a:gd name="T112" fmla="*/ 367 w 734"/>
                <a:gd name="T113" fmla="*/ 207 h 605"/>
                <a:gd name="T114" fmla="*/ 224 w 734"/>
                <a:gd name="T115" fmla="*/ 351 h 605"/>
                <a:gd name="T116" fmla="*/ 224 w 734"/>
                <a:gd name="T117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4" h="605">
                  <a:moveTo>
                    <a:pt x="666" y="199"/>
                  </a:moveTo>
                  <a:cubicBezTo>
                    <a:pt x="643" y="199"/>
                    <a:pt x="624" y="218"/>
                    <a:pt x="624" y="241"/>
                  </a:cubicBezTo>
                  <a:cubicBezTo>
                    <a:pt x="624" y="264"/>
                    <a:pt x="643" y="282"/>
                    <a:pt x="666" y="282"/>
                  </a:cubicBezTo>
                  <a:cubicBezTo>
                    <a:pt x="688" y="282"/>
                    <a:pt x="707" y="264"/>
                    <a:pt x="707" y="241"/>
                  </a:cubicBezTo>
                  <a:cubicBezTo>
                    <a:pt x="707" y="218"/>
                    <a:pt x="688" y="199"/>
                    <a:pt x="666" y="199"/>
                  </a:cubicBezTo>
                  <a:close/>
                  <a:moveTo>
                    <a:pt x="69" y="199"/>
                  </a:moveTo>
                  <a:cubicBezTo>
                    <a:pt x="46" y="199"/>
                    <a:pt x="27" y="218"/>
                    <a:pt x="27" y="241"/>
                  </a:cubicBezTo>
                  <a:cubicBezTo>
                    <a:pt x="27" y="264"/>
                    <a:pt x="46" y="282"/>
                    <a:pt x="69" y="282"/>
                  </a:cubicBezTo>
                  <a:cubicBezTo>
                    <a:pt x="92" y="282"/>
                    <a:pt x="110" y="264"/>
                    <a:pt x="110" y="241"/>
                  </a:cubicBezTo>
                  <a:cubicBezTo>
                    <a:pt x="110" y="218"/>
                    <a:pt x="92" y="199"/>
                    <a:pt x="69" y="199"/>
                  </a:cubicBezTo>
                  <a:close/>
                  <a:moveTo>
                    <a:pt x="542" y="124"/>
                  </a:moveTo>
                  <a:cubicBezTo>
                    <a:pt x="508" y="124"/>
                    <a:pt x="480" y="152"/>
                    <a:pt x="480" y="186"/>
                  </a:cubicBezTo>
                  <a:cubicBezTo>
                    <a:pt x="480" y="220"/>
                    <a:pt x="508" y="247"/>
                    <a:pt x="542" y="247"/>
                  </a:cubicBezTo>
                  <a:cubicBezTo>
                    <a:pt x="576" y="247"/>
                    <a:pt x="604" y="220"/>
                    <a:pt x="604" y="186"/>
                  </a:cubicBezTo>
                  <a:cubicBezTo>
                    <a:pt x="604" y="152"/>
                    <a:pt x="576" y="124"/>
                    <a:pt x="542" y="124"/>
                  </a:cubicBezTo>
                  <a:close/>
                  <a:moveTo>
                    <a:pt x="734" y="500"/>
                  </a:moveTo>
                  <a:cubicBezTo>
                    <a:pt x="663" y="500"/>
                    <a:pt x="663" y="500"/>
                    <a:pt x="663" y="500"/>
                  </a:cubicBezTo>
                  <a:cubicBezTo>
                    <a:pt x="663" y="370"/>
                    <a:pt x="663" y="370"/>
                    <a:pt x="663" y="370"/>
                  </a:cubicBezTo>
                  <a:cubicBezTo>
                    <a:pt x="663" y="348"/>
                    <a:pt x="657" y="327"/>
                    <a:pt x="646" y="309"/>
                  </a:cubicBezTo>
                  <a:cubicBezTo>
                    <a:pt x="653" y="307"/>
                    <a:pt x="659" y="306"/>
                    <a:pt x="666" y="306"/>
                  </a:cubicBezTo>
                  <a:cubicBezTo>
                    <a:pt x="703" y="306"/>
                    <a:pt x="734" y="337"/>
                    <a:pt x="734" y="374"/>
                  </a:cubicBezTo>
                  <a:lnTo>
                    <a:pt x="734" y="500"/>
                  </a:lnTo>
                  <a:close/>
                  <a:moveTo>
                    <a:pt x="192" y="124"/>
                  </a:moveTo>
                  <a:cubicBezTo>
                    <a:pt x="158" y="124"/>
                    <a:pt x="130" y="152"/>
                    <a:pt x="130" y="186"/>
                  </a:cubicBezTo>
                  <a:cubicBezTo>
                    <a:pt x="130" y="220"/>
                    <a:pt x="158" y="247"/>
                    <a:pt x="192" y="247"/>
                  </a:cubicBezTo>
                  <a:cubicBezTo>
                    <a:pt x="226" y="247"/>
                    <a:pt x="254" y="220"/>
                    <a:pt x="254" y="186"/>
                  </a:cubicBezTo>
                  <a:cubicBezTo>
                    <a:pt x="254" y="152"/>
                    <a:pt x="226" y="124"/>
                    <a:pt x="192" y="124"/>
                  </a:cubicBezTo>
                  <a:close/>
                  <a:moveTo>
                    <a:pt x="69" y="306"/>
                  </a:moveTo>
                  <a:cubicBezTo>
                    <a:pt x="75" y="306"/>
                    <a:pt x="82" y="307"/>
                    <a:pt x="88" y="309"/>
                  </a:cubicBezTo>
                  <a:cubicBezTo>
                    <a:pt x="77" y="327"/>
                    <a:pt x="71" y="348"/>
                    <a:pt x="71" y="370"/>
                  </a:cubicBezTo>
                  <a:cubicBezTo>
                    <a:pt x="71" y="500"/>
                    <a:pt x="71" y="500"/>
                    <a:pt x="71" y="500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37"/>
                    <a:pt x="31" y="306"/>
                    <a:pt x="69" y="306"/>
                  </a:cubicBezTo>
                  <a:close/>
                  <a:moveTo>
                    <a:pt x="367" y="0"/>
                  </a:moveTo>
                  <a:cubicBezTo>
                    <a:pt x="317" y="0"/>
                    <a:pt x="276" y="41"/>
                    <a:pt x="276" y="92"/>
                  </a:cubicBezTo>
                  <a:cubicBezTo>
                    <a:pt x="276" y="142"/>
                    <a:pt x="317" y="183"/>
                    <a:pt x="367" y="183"/>
                  </a:cubicBezTo>
                  <a:cubicBezTo>
                    <a:pt x="417" y="183"/>
                    <a:pt x="458" y="142"/>
                    <a:pt x="458" y="92"/>
                  </a:cubicBezTo>
                  <a:cubicBezTo>
                    <a:pt x="458" y="41"/>
                    <a:pt x="417" y="0"/>
                    <a:pt x="367" y="0"/>
                  </a:cubicBezTo>
                  <a:close/>
                  <a:moveTo>
                    <a:pt x="641" y="548"/>
                  </a:moveTo>
                  <a:cubicBezTo>
                    <a:pt x="533" y="548"/>
                    <a:pt x="533" y="548"/>
                    <a:pt x="533" y="548"/>
                  </a:cubicBezTo>
                  <a:cubicBezTo>
                    <a:pt x="533" y="351"/>
                    <a:pt x="533" y="351"/>
                    <a:pt x="533" y="351"/>
                  </a:cubicBezTo>
                  <a:cubicBezTo>
                    <a:pt x="533" y="324"/>
                    <a:pt x="526" y="298"/>
                    <a:pt x="514" y="276"/>
                  </a:cubicBezTo>
                  <a:cubicBezTo>
                    <a:pt x="523" y="273"/>
                    <a:pt x="532" y="271"/>
                    <a:pt x="542" y="271"/>
                  </a:cubicBezTo>
                  <a:cubicBezTo>
                    <a:pt x="596" y="271"/>
                    <a:pt x="641" y="315"/>
                    <a:pt x="641" y="370"/>
                  </a:cubicBezTo>
                  <a:lnTo>
                    <a:pt x="641" y="548"/>
                  </a:lnTo>
                  <a:close/>
                  <a:moveTo>
                    <a:pt x="201" y="351"/>
                  </a:moveTo>
                  <a:cubicBezTo>
                    <a:pt x="201" y="548"/>
                    <a:pt x="201" y="548"/>
                    <a:pt x="201" y="548"/>
                  </a:cubicBezTo>
                  <a:cubicBezTo>
                    <a:pt x="93" y="548"/>
                    <a:pt x="93" y="548"/>
                    <a:pt x="93" y="548"/>
                  </a:cubicBezTo>
                  <a:cubicBezTo>
                    <a:pt x="93" y="370"/>
                    <a:pt x="93" y="370"/>
                    <a:pt x="93" y="370"/>
                  </a:cubicBezTo>
                  <a:cubicBezTo>
                    <a:pt x="93" y="316"/>
                    <a:pt x="138" y="271"/>
                    <a:pt x="192" y="271"/>
                  </a:cubicBezTo>
                  <a:cubicBezTo>
                    <a:pt x="202" y="271"/>
                    <a:pt x="211" y="273"/>
                    <a:pt x="220" y="276"/>
                  </a:cubicBezTo>
                  <a:cubicBezTo>
                    <a:pt x="208" y="298"/>
                    <a:pt x="201" y="324"/>
                    <a:pt x="201" y="351"/>
                  </a:cubicBezTo>
                  <a:close/>
                  <a:moveTo>
                    <a:pt x="224" y="605"/>
                  </a:moveTo>
                  <a:cubicBezTo>
                    <a:pt x="510" y="605"/>
                    <a:pt x="510" y="605"/>
                    <a:pt x="510" y="605"/>
                  </a:cubicBezTo>
                  <a:cubicBezTo>
                    <a:pt x="510" y="351"/>
                    <a:pt x="510" y="351"/>
                    <a:pt x="510" y="351"/>
                  </a:cubicBezTo>
                  <a:cubicBezTo>
                    <a:pt x="510" y="272"/>
                    <a:pt x="446" y="207"/>
                    <a:pt x="367" y="207"/>
                  </a:cubicBezTo>
                  <a:cubicBezTo>
                    <a:pt x="288" y="207"/>
                    <a:pt x="224" y="272"/>
                    <a:pt x="224" y="351"/>
                  </a:cubicBezTo>
                  <a:lnTo>
                    <a:pt x="224" y="6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770251" y="1542528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物资购买</a:t>
            </a:r>
            <a:endParaRPr lang="zh-CN" altLang="en-US" sz="1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5871814" y="1873134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60850" y="2658428"/>
            <a:ext cx="1679575" cy="1679575"/>
            <a:chOff x="4260850" y="2658428"/>
            <a:chExt cx="1679575" cy="1679575"/>
          </a:xfrm>
        </p:grpSpPr>
        <p:sp>
          <p:nvSpPr>
            <p:cNvPr id="34" name="Freeform 24"/>
            <p:cNvSpPr/>
            <p:nvPr/>
          </p:nvSpPr>
          <p:spPr bwMode="auto">
            <a:xfrm>
              <a:off x="4260850" y="2658428"/>
              <a:ext cx="1679575" cy="1679575"/>
            </a:xfrm>
            <a:custGeom>
              <a:avLst/>
              <a:gdLst>
                <a:gd name="T0" fmla="*/ 878 w 878"/>
                <a:gd name="T1" fmla="*/ 321 h 878"/>
                <a:gd name="T2" fmla="*/ 878 w 878"/>
                <a:gd name="T3" fmla="*/ 0 h 878"/>
                <a:gd name="T4" fmla="*/ 0 w 878"/>
                <a:gd name="T5" fmla="*/ 878 h 878"/>
                <a:gd name="T6" fmla="*/ 321 w 878"/>
                <a:gd name="T7" fmla="*/ 878 h 878"/>
                <a:gd name="T8" fmla="*/ 878 w 878"/>
                <a:gd name="T9" fmla="*/ 32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878" y="321"/>
                  </a:moveTo>
                  <a:cubicBezTo>
                    <a:pt x="878" y="0"/>
                    <a:pt x="878" y="0"/>
                    <a:pt x="878" y="0"/>
                  </a:cubicBezTo>
                  <a:cubicBezTo>
                    <a:pt x="393" y="0"/>
                    <a:pt x="0" y="393"/>
                    <a:pt x="0" y="878"/>
                  </a:cubicBezTo>
                  <a:cubicBezTo>
                    <a:pt x="321" y="878"/>
                    <a:pt x="321" y="878"/>
                    <a:pt x="321" y="878"/>
                  </a:cubicBezTo>
                  <a:cubicBezTo>
                    <a:pt x="321" y="571"/>
                    <a:pt x="571" y="321"/>
                    <a:pt x="878" y="321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496781" y="2850824"/>
              <a:ext cx="338961" cy="289400"/>
              <a:chOff x="4260851" y="754063"/>
              <a:chExt cx="608013" cy="519113"/>
            </a:xfrm>
            <a:solidFill>
              <a:schemeClr val="bg1"/>
            </a:solidFill>
          </p:grpSpPr>
          <p:sp>
            <p:nvSpPr>
              <p:cNvPr id="77" name="Oval 68"/>
              <p:cNvSpPr>
                <a:spLocks noChangeArrowheads="1"/>
              </p:cNvSpPr>
              <p:nvPr/>
            </p:nvSpPr>
            <p:spPr bwMode="auto">
              <a:xfrm>
                <a:off x="4445001" y="1176338"/>
                <a:ext cx="96838" cy="968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Oval 69"/>
              <p:cNvSpPr>
                <a:spLocks noChangeArrowheads="1"/>
              </p:cNvSpPr>
              <p:nvPr/>
            </p:nvSpPr>
            <p:spPr bwMode="auto">
              <a:xfrm>
                <a:off x="4654551" y="1176338"/>
                <a:ext cx="96838" cy="968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70"/>
              <p:cNvSpPr/>
              <p:nvPr/>
            </p:nvSpPr>
            <p:spPr bwMode="auto">
              <a:xfrm>
                <a:off x="4260851" y="754063"/>
                <a:ext cx="608013" cy="406400"/>
              </a:xfrm>
              <a:custGeom>
                <a:avLst/>
                <a:gdLst>
                  <a:gd name="T0" fmla="*/ 673 w 725"/>
                  <a:gd name="T1" fmla="*/ 191 h 486"/>
                  <a:gd name="T2" fmla="*/ 320 w 725"/>
                  <a:gd name="T3" fmla="*/ 191 h 486"/>
                  <a:gd name="T4" fmla="*/ 299 w 725"/>
                  <a:gd name="T5" fmla="*/ 219 h 486"/>
                  <a:gd name="T6" fmla="*/ 320 w 725"/>
                  <a:gd name="T7" fmla="*/ 248 h 486"/>
                  <a:gd name="T8" fmla="*/ 636 w 725"/>
                  <a:gd name="T9" fmla="*/ 248 h 486"/>
                  <a:gd name="T10" fmla="*/ 618 w 725"/>
                  <a:gd name="T11" fmla="*/ 309 h 486"/>
                  <a:gd name="T12" fmla="*/ 307 w 725"/>
                  <a:gd name="T13" fmla="*/ 309 h 486"/>
                  <a:gd name="T14" fmla="*/ 288 w 725"/>
                  <a:gd name="T15" fmla="*/ 334 h 486"/>
                  <a:gd name="T16" fmla="*/ 307 w 725"/>
                  <a:gd name="T17" fmla="*/ 362 h 486"/>
                  <a:gd name="T18" fmla="*/ 602 w 725"/>
                  <a:gd name="T19" fmla="*/ 362 h 486"/>
                  <a:gd name="T20" fmla="*/ 603 w 725"/>
                  <a:gd name="T21" fmla="*/ 362 h 486"/>
                  <a:gd name="T22" fmla="*/ 586 w 725"/>
                  <a:gd name="T23" fmla="*/ 418 h 486"/>
                  <a:gd name="T24" fmla="*/ 265 w 725"/>
                  <a:gd name="T25" fmla="*/ 418 h 486"/>
                  <a:gd name="T26" fmla="*/ 244 w 725"/>
                  <a:gd name="T27" fmla="*/ 248 h 486"/>
                  <a:gd name="T28" fmla="*/ 237 w 725"/>
                  <a:gd name="T29" fmla="*/ 191 h 486"/>
                  <a:gd name="T30" fmla="*/ 227 w 725"/>
                  <a:gd name="T31" fmla="*/ 116 h 486"/>
                  <a:gd name="T32" fmla="*/ 51 w 725"/>
                  <a:gd name="T33" fmla="*/ 12 h 486"/>
                  <a:gd name="T34" fmla="*/ 51 w 725"/>
                  <a:gd name="T35" fmla="*/ 77 h 486"/>
                  <a:gd name="T36" fmla="*/ 144 w 725"/>
                  <a:gd name="T37" fmla="*/ 121 h 486"/>
                  <a:gd name="T38" fmla="*/ 167 w 725"/>
                  <a:gd name="T39" fmla="*/ 150 h 486"/>
                  <a:gd name="T40" fmla="*/ 207 w 725"/>
                  <a:gd name="T41" fmla="*/ 447 h 486"/>
                  <a:gd name="T42" fmla="*/ 244 w 725"/>
                  <a:gd name="T43" fmla="*/ 486 h 486"/>
                  <a:gd name="T44" fmla="*/ 598 w 725"/>
                  <a:gd name="T45" fmla="*/ 486 h 486"/>
                  <a:gd name="T46" fmla="*/ 634 w 725"/>
                  <a:gd name="T47" fmla="*/ 455 h 486"/>
                  <a:gd name="T48" fmla="*/ 704 w 725"/>
                  <a:gd name="T49" fmla="*/ 246 h 486"/>
                  <a:gd name="T50" fmla="*/ 673 w 725"/>
                  <a:gd name="T51" fmla="*/ 19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25" h="486">
                    <a:moveTo>
                      <a:pt x="673" y="191"/>
                    </a:moveTo>
                    <a:cubicBezTo>
                      <a:pt x="600" y="191"/>
                      <a:pt x="320" y="191"/>
                      <a:pt x="320" y="191"/>
                    </a:cubicBezTo>
                    <a:cubicBezTo>
                      <a:pt x="320" y="191"/>
                      <a:pt x="299" y="196"/>
                      <a:pt x="299" y="219"/>
                    </a:cubicBezTo>
                    <a:cubicBezTo>
                      <a:pt x="299" y="242"/>
                      <a:pt x="320" y="248"/>
                      <a:pt x="320" y="248"/>
                    </a:cubicBezTo>
                    <a:cubicBezTo>
                      <a:pt x="636" y="248"/>
                      <a:pt x="636" y="248"/>
                      <a:pt x="636" y="248"/>
                    </a:cubicBezTo>
                    <a:cubicBezTo>
                      <a:pt x="618" y="309"/>
                      <a:pt x="618" y="309"/>
                      <a:pt x="618" y="309"/>
                    </a:cubicBezTo>
                    <a:cubicBezTo>
                      <a:pt x="532" y="309"/>
                      <a:pt x="307" y="309"/>
                      <a:pt x="307" y="309"/>
                    </a:cubicBezTo>
                    <a:cubicBezTo>
                      <a:pt x="307" y="309"/>
                      <a:pt x="288" y="313"/>
                      <a:pt x="288" y="334"/>
                    </a:cubicBezTo>
                    <a:cubicBezTo>
                      <a:pt x="288" y="356"/>
                      <a:pt x="307" y="362"/>
                      <a:pt x="307" y="362"/>
                    </a:cubicBezTo>
                    <a:cubicBezTo>
                      <a:pt x="602" y="362"/>
                      <a:pt x="602" y="362"/>
                      <a:pt x="602" y="362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586" y="418"/>
                      <a:pt x="586" y="418"/>
                      <a:pt x="586" y="418"/>
                    </a:cubicBezTo>
                    <a:cubicBezTo>
                      <a:pt x="265" y="418"/>
                      <a:pt x="265" y="418"/>
                      <a:pt x="265" y="418"/>
                    </a:cubicBezTo>
                    <a:cubicBezTo>
                      <a:pt x="244" y="248"/>
                      <a:pt x="244" y="248"/>
                      <a:pt x="244" y="248"/>
                    </a:cubicBezTo>
                    <a:cubicBezTo>
                      <a:pt x="237" y="191"/>
                      <a:pt x="237" y="191"/>
                      <a:pt x="237" y="191"/>
                    </a:cubicBezTo>
                    <a:cubicBezTo>
                      <a:pt x="237" y="191"/>
                      <a:pt x="230" y="138"/>
                      <a:pt x="227" y="116"/>
                    </a:cubicBezTo>
                    <a:cubicBezTo>
                      <a:pt x="223" y="95"/>
                      <a:pt x="169" y="67"/>
                      <a:pt x="51" y="12"/>
                    </a:cubicBezTo>
                    <a:cubicBezTo>
                      <a:pt x="23" y="0"/>
                      <a:pt x="0" y="51"/>
                      <a:pt x="51" y="77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65" y="133"/>
                      <a:pt x="167" y="150"/>
                    </a:cubicBezTo>
                    <a:cubicBezTo>
                      <a:pt x="169" y="167"/>
                      <a:pt x="207" y="447"/>
                      <a:pt x="207" y="447"/>
                    </a:cubicBezTo>
                    <a:cubicBezTo>
                      <a:pt x="207" y="447"/>
                      <a:pt x="208" y="486"/>
                      <a:pt x="244" y="486"/>
                    </a:cubicBezTo>
                    <a:cubicBezTo>
                      <a:pt x="279" y="486"/>
                      <a:pt x="569" y="486"/>
                      <a:pt x="598" y="486"/>
                    </a:cubicBezTo>
                    <a:cubicBezTo>
                      <a:pt x="628" y="486"/>
                      <a:pt x="634" y="455"/>
                      <a:pt x="634" y="455"/>
                    </a:cubicBezTo>
                    <a:cubicBezTo>
                      <a:pt x="704" y="246"/>
                      <a:pt x="704" y="246"/>
                      <a:pt x="704" y="246"/>
                    </a:cubicBezTo>
                    <a:cubicBezTo>
                      <a:pt x="704" y="246"/>
                      <a:pt x="725" y="191"/>
                      <a:pt x="673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2516986" y="3480033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品牌推广</a:t>
            </a:r>
            <a:endParaRPr lang="zh-CN" altLang="en-US" sz="14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3071898" y="3779653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769377" y="3488189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技术支持</a:t>
            </a:r>
            <a:endParaRPr lang="zh-CN" altLang="en-US" sz="14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5870940" y="3787809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195638" y="2658428"/>
            <a:ext cx="1679575" cy="1679575"/>
            <a:chOff x="3195638" y="2658428"/>
            <a:chExt cx="1679575" cy="1679575"/>
          </a:xfrm>
        </p:grpSpPr>
        <p:sp>
          <p:nvSpPr>
            <p:cNvPr id="32" name="Freeform 22"/>
            <p:cNvSpPr/>
            <p:nvPr/>
          </p:nvSpPr>
          <p:spPr bwMode="auto">
            <a:xfrm>
              <a:off x="3195638" y="2658428"/>
              <a:ext cx="1679575" cy="1679575"/>
            </a:xfrm>
            <a:custGeom>
              <a:avLst/>
              <a:gdLst>
                <a:gd name="T0" fmla="*/ 557 w 878"/>
                <a:gd name="T1" fmla="*/ 878 h 878"/>
                <a:gd name="T2" fmla="*/ 878 w 878"/>
                <a:gd name="T3" fmla="*/ 878 h 878"/>
                <a:gd name="T4" fmla="*/ 0 w 878"/>
                <a:gd name="T5" fmla="*/ 0 h 878"/>
                <a:gd name="T6" fmla="*/ 0 w 878"/>
                <a:gd name="T7" fmla="*/ 321 h 878"/>
                <a:gd name="T8" fmla="*/ 557 w 878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557" y="878"/>
                  </a:moveTo>
                  <a:cubicBezTo>
                    <a:pt x="878" y="878"/>
                    <a:pt x="878" y="878"/>
                    <a:pt x="878" y="878"/>
                  </a:cubicBezTo>
                  <a:cubicBezTo>
                    <a:pt x="878" y="393"/>
                    <a:pt x="485" y="0"/>
                    <a:pt x="0" y="0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307" y="321"/>
                    <a:pt x="557" y="571"/>
                    <a:pt x="557" y="87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95"/>
            <p:cNvSpPr>
              <a:spLocks noEditPoints="1"/>
            </p:cNvSpPr>
            <p:nvPr/>
          </p:nvSpPr>
          <p:spPr bwMode="auto">
            <a:xfrm>
              <a:off x="4416301" y="3873287"/>
              <a:ext cx="358784" cy="317219"/>
            </a:xfrm>
            <a:custGeom>
              <a:avLst/>
              <a:gdLst/>
              <a:ahLst/>
              <a:cxnLst>
                <a:cxn ang="0">
                  <a:pos x="296" y="7"/>
                </a:cxn>
                <a:cxn ang="0">
                  <a:pos x="285" y="5"/>
                </a:cxn>
                <a:cxn ang="0">
                  <a:pos x="279" y="11"/>
                </a:cxn>
                <a:cxn ang="0">
                  <a:pos x="276" y="16"/>
                </a:cxn>
                <a:cxn ang="0">
                  <a:pos x="196" y="94"/>
                </a:cxn>
                <a:cxn ang="0">
                  <a:pos x="192" y="112"/>
                </a:cxn>
                <a:cxn ang="0">
                  <a:pos x="200" y="121"/>
                </a:cxn>
                <a:cxn ang="0">
                  <a:pos x="129" y="83"/>
                </a:cxn>
                <a:cxn ang="0">
                  <a:pos x="131" y="58"/>
                </a:cxn>
                <a:cxn ang="0">
                  <a:pos x="124" y="33"/>
                </a:cxn>
                <a:cxn ang="0">
                  <a:pos x="113" y="18"/>
                </a:cxn>
                <a:cxn ang="0">
                  <a:pos x="91" y="4"/>
                </a:cxn>
                <a:cxn ang="0">
                  <a:pos x="66" y="0"/>
                </a:cxn>
                <a:cxn ang="0">
                  <a:pos x="86" y="40"/>
                </a:cxn>
                <a:cxn ang="0">
                  <a:pos x="2" y="49"/>
                </a:cxn>
                <a:cxn ang="0">
                  <a:pos x="0" y="65"/>
                </a:cxn>
                <a:cxn ang="0">
                  <a:pos x="4" y="91"/>
                </a:cxn>
                <a:cxn ang="0">
                  <a:pos x="18" y="112"/>
                </a:cxn>
                <a:cxn ang="0">
                  <a:pos x="35" y="123"/>
                </a:cxn>
                <a:cxn ang="0">
                  <a:pos x="60" y="131"/>
                </a:cxn>
                <a:cxn ang="0">
                  <a:pos x="86" y="129"/>
                </a:cxn>
                <a:cxn ang="0">
                  <a:pos x="89" y="234"/>
                </a:cxn>
                <a:cxn ang="0">
                  <a:pos x="47" y="281"/>
                </a:cxn>
                <a:cxn ang="0">
                  <a:pos x="104" y="248"/>
                </a:cxn>
                <a:cxn ang="0">
                  <a:pos x="240" y="281"/>
                </a:cxn>
                <a:cxn ang="0">
                  <a:pos x="250" y="288"/>
                </a:cxn>
                <a:cxn ang="0">
                  <a:pos x="261" y="290"/>
                </a:cxn>
                <a:cxn ang="0">
                  <a:pos x="278" y="285"/>
                </a:cxn>
                <a:cxn ang="0">
                  <a:pos x="287" y="277"/>
                </a:cxn>
                <a:cxn ang="0">
                  <a:pos x="292" y="259"/>
                </a:cxn>
                <a:cxn ang="0">
                  <a:pos x="287" y="243"/>
                </a:cxn>
                <a:cxn ang="0">
                  <a:pos x="212" y="134"/>
                </a:cxn>
                <a:cxn ang="0">
                  <a:pos x="229" y="136"/>
                </a:cxn>
                <a:cxn ang="0">
                  <a:pos x="314" y="60"/>
                </a:cxn>
                <a:cxn ang="0">
                  <a:pos x="316" y="56"/>
                </a:cxn>
                <a:cxn ang="0">
                  <a:pos x="321" y="53"/>
                </a:cxn>
                <a:cxn ang="0">
                  <a:pos x="328" y="47"/>
                </a:cxn>
                <a:cxn ang="0">
                  <a:pos x="325" y="36"/>
                </a:cxn>
                <a:cxn ang="0">
                  <a:pos x="263" y="252"/>
                </a:cxn>
                <a:cxn ang="0">
                  <a:pos x="276" y="259"/>
                </a:cxn>
                <a:cxn ang="0">
                  <a:pos x="276" y="268"/>
                </a:cxn>
                <a:cxn ang="0">
                  <a:pos x="263" y="276"/>
                </a:cxn>
                <a:cxn ang="0">
                  <a:pos x="256" y="272"/>
                </a:cxn>
                <a:cxn ang="0">
                  <a:pos x="252" y="265"/>
                </a:cxn>
                <a:cxn ang="0">
                  <a:pos x="260" y="254"/>
                </a:cxn>
                <a:cxn ang="0">
                  <a:pos x="221" y="98"/>
                </a:cxn>
                <a:cxn ang="0">
                  <a:pos x="278" y="42"/>
                </a:cxn>
                <a:cxn ang="0">
                  <a:pos x="234" y="111"/>
                </a:cxn>
                <a:cxn ang="0">
                  <a:pos x="240" y="116"/>
                </a:cxn>
              </a:cxnLst>
              <a:rect l="0" t="0" r="r" b="b"/>
              <a:pathLst>
                <a:path w="328" h="290">
                  <a:moveTo>
                    <a:pt x="325" y="36"/>
                  </a:moveTo>
                  <a:lnTo>
                    <a:pt x="296" y="7"/>
                  </a:lnTo>
                  <a:lnTo>
                    <a:pt x="296" y="7"/>
                  </a:lnTo>
                  <a:lnTo>
                    <a:pt x="292" y="5"/>
                  </a:lnTo>
                  <a:lnTo>
                    <a:pt x="289" y="4"/>
                  </a:lnTo>
                  <a:lnTo>
                    <a:pt x="285" y="5"/>
                  </a:lnTo>
                  <a:lnTo>
                    <a:pt x="281" y="7"/>
                  </a:lnTo>
                  <a:lnTo>
                    <a:pt x="281" y="7"/>
                  </a:lnTo>
                  <a:lnTo>
                    <a:pt x="279" y="11"/>
                  </a:lnTo>
                  <a:lnTo>
                    <a:pt x="279" y="16"/>
                  </a:lnTo>
                  <a:lnTo>
                    <a:pt x="279" y="16"/>
                  </a:lnTo>
                  <a:lnTo>
                    <a:pt x="276" y="16"/>
                  </a:lnTo>
                  <a:lnTo>
                    <a:pt x="272" y="18"/>
                  </a:lnTo>
                  <a:lnTo>
                    <a:pt x="272" y="18"/>
                  </a:lnTo>
                  <a:lnTo>
                    <a:pt x="196" y="94"/>
                  </a:lnTo>
                  <a:lnTo>
                    <a:pt x="196" y="94"/>
                  </a:lnTo>
                  <a:lnTo>
                    <a:pt x="196" y="103"/>
                  </a:lnTo>
                  <a:lnTo>
                    <a:pt x="192" y="112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183" y="138"/>
                  </a:lnTo>
                  <a:lnTo>
                    <a:pt x="129" y="83"/>
                  </a:lnTo>
                  <a:lnTo>
                    <a:pt x="129" y="83"/>
                  </a:lnTo>
                  <a:lnTo>
                    <a:pt x="131" y="74"/>
                  </a:lnTo>
                  <a:lnTo>
                    <a:pt x="131" y="67"/>
                  </a:lnTo>
                  <a:lnTo>
                    <a:pt x="131" y="58"/>
                  </a:lnTo>
                  <a:lnTo>
                    <a:pt x="129" y="49"/>
                  </a:lnTo>
                  <a:lnTo>
                    <a:pt x="127" y="42"/>
                  </a:lnTo>
                  <a:lnTo>
                    <a:pt x="124" y="33"/>
                  </a:lnTo>
                  <a:lnTo>
                    <a:pt x="118" y="25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5" y="13"/>
                  </a:lnTo>
                  <a:lnTo>
                    <a:pt x="98" y="9"/>
                  </a:lnTo>
                  <a:lnTo>
                    <a:pt x="91" y="4"/>
                  </a:lnTo>
                  <a:lnTo>
                    <a:pt x="82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47" y="2"/>
                  </a:lnTo>
                  <a:lnTo>
                    <a:pt x="86" y="40"/>
                  </a:lnTo>
                  <a:lnTo>
                    <a:pt x="76" y="76"/>
                  </a:lnTo>
                  <a:lnTo>
                    <a:pt x="38" y="85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4" y="91"/>
                  </a:lnTo>
                  <a:lnTo>
                    <a:pt x="8" y="98"/>
                  </a:lnTo>
                  <a:lnTo>
                    <a:pt x="13" y="105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26" y="118"/>
                  </a:lnTo>
                  <a:lnTo>
                    <a:pt x="35" y="123"/>
                  </a:lnTo>
                  <a:lnTo>
                    <a:pt x="42" y="127"/>
                  </a:lnTo>
                  <a:lnTo>
                    <a:pt x="51" y="129"/>
                  </a:lnTo>
                  <a:lnTo>
                    <a:pt x="60" y="131"/>
                  </a:lnTo>
                  <a:lnTo>
                    <a:pt x="69" y="131"/>
                  </a:lnTo>
                  <a:lnTo>
                    <a:pt x="76" y="131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140" y="181"/>
                  </a:lnTo>
                  <a:lnTo>
                    <a:pt x="89" y="234"/>
                  </a:lnTo>
                  <a:lnTo>
                    <a:pt x="86" y="230"/>
                  </a:lnTo>
                  <a:lnTo>
                    <a:pt x="71" y="243"/>
                  </a:lnTo>
                  <a:lnTo>
                    <a:pt x="47" y="281"/>
                  </a:lnTo>
                  <a:lnTo>
                    <a:pt x="53" y="286"/>
                  </a:lnTo>
                  <a:lnTo>
                    <a:pt x="91" y="263"/>
                  </a:lnTo>
                  <a:lnTo>
                    <a:pt x="104" y="248"/>
                  </a:lnTo>
                  <a:lnTo>
                    <a:pt x="100" y="245"/>
                  </a:lnTo>
                  <a:lnTo>
                    <a:pt x="153" y="194"/>
                  </a:lnTo>
                  <a:lnTo>
                    <a:pt x="240" y="281"/>
                  </a:lnTo>
                  <a:lnTo>
                    <a:pt x="240" y="281"/>
                  </a:lnTo>
                  <a:lnTo>
                    <a:pt x="245" y="285"/>
                  </a:lnTo>
                  <a:lnTo>
                    <a:pt x="250" y="288"/>
                  </a:lnTo>
                  <a:lnTo>
                    <a:pt x="256" y="290"/>
                  </a:lnTo>
                  <a:lnTo>
                    <a:pt x="261" y="290"/>
                  </a:lnTo>
                  <a:lnTo>
                    <a:pt x="261" y="290"/>
                  </a:lnTo>
                  <a:lnTo>
                    <a:pt x="267" y="290"/>
                  </a:lnTo>
                  <a:lnTo>
                    <a:pt x="272" y="288"/>
                  </a:lnTo>
                  <a:lnTo>
                    <a:pt x="278" y="285"/>
                  </a:lnTo>
                  <a:lnTo>
                    <a:pt x="283" y="281"/>
                  </a:lnTo>
                  <a:lnTo>
                    <a:pt x="283" y="281"/>
                  </a:lnTo>
                  <a:lnTo>
                    <a:pt x="287" y="277"/>
                  </a:lnTo>
                  <a:lnTo>
                    <a:pt x="290" y="272"/>
                  </a:lnTo>
                  <a:lnTo>
                    <a:pt x="292" y="265"/>
                  </a:lnTo>
                  <a:lnTo>
                    <a:pt x="292" y="259"/>
                  </a:lnTo>
                  <a:lnTo>
                    <a:pt x="292" y="254"/>
                  </a:lnTo>
                  <a:lnTo>
                    <a:pt x="290" y="248"/>
                  </a:lnTo>
                  <a:lnTo>
                    <a:pt x="287" y="243"/>
                  </a:lnTo>
                  <a:lnTo>
                    <a:pt x="283" y="237"/>
                  </a:lnTo>
                  <a:lnTo>
                    <a:pt x="196" y="150"/>
                  </a:lnTo>
                  <a:lnTo>
                    <a:pt x="212" y="134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9" y="136"/>
                  </a:lnTo>
                  <a:lnTo>
                    <a:pt x="240" y="136"/>
                  </a:lnTo>
                  <a:lnTo>
                    <a:pt x="314" y="62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6" y="56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21" y="53"/>
                  </a:lnTo>
                  <a:lnTo>
                    <a:pt x="325" y="51"/>
                  </a:lnTo>
                  <a:lnTo>
                    <a:pt x="325" y="51"/>
                  </a:lnTo>
                  <a:lnTo>
                    <a:pt x="328" y="47"/>
                  </a:lnTo>
                  <a:lnTo>
                    <a:pt x="328" y="44"/>
                  </a:lnTo>
                  <a:lnTo>
                    <a:pt x="328" y="40"/>
                  </a:lnTo>
                  <a:lnTo>
                    <a:pt x="325" y="36"/>
                  </a:lnTo>
                  <a:lnTo>
                    <a:pt x="325" y="36"/>
                  </a:lnTo>
                  <a:close/>
                  <a:moveTo>
                    <a:pt x="263" y="252"/>
                  </a:moveTo>
                  <a:lnTo>
                    <a:pt x="263" y="252"/>
                  </a:lnTo>
                  <a:lnTo>
                    <a:pt x="269" y="254"/>
                  </a:lnTo>
                  <a:lnTo>
                    <a:pt x="272" y="256"/>
                  </a:lnTo>
                  <a:lnTo>
                    <a:pt x="276" y="259"/>
                  </a:lnTo>
                  <a:lnTo>
                    <a:pt x="276" y="265"/>
                  </a:lnTo>
                  <a:lnTo>
                    <a:pt x="276" y="265"/>
                  </a:lnTo>
                  <a:lnTo>
                    <a:pt x="276" y="268"/>
                  </a:lnTo>
                  <a:lnTo>
                    <a:pt x="272" y="272"/>
                  </a:lnTo>
                  <a:lnTo>
                    <a:pt x="269" y="276"/>
                  </a:lnTo>
                  <a:lnTo>
                    <a:pt x="263" y="276"/>
                  </a:lnTo>
                  <a:lnTo>
                    <a:pt x="263" y="276"/>
                  </a:lnTo>
                  <a:lnTo>
                    <a:pt x="260" y="276"/>
                  </a:lnTo>
                  <a:lnTo>
                    <a:pt x="256" y="272"/>
                  </a:lnTo>
                  <a:lnTo>
                    <a:pt x="252" y="268"/>
                  </a:lnTo>
                  <a:lnTo>
                    <a:pt x="252" y="265"/>
                  </a:lnTo>
                  <a:lnTo>
                    <a:pt x="252" y="265"/>
                  </a:lnTo>
                  <a:lnTo>
                    <a:pt x="252" y="259"/>
                  </a:lnTo>
                  <a:lnTo>
                    <a:pt x="256" y="256"/>
                  </a:lnTo>
                  <a:lnTo>
                    <a:pt x="260" y="254"/>
                  </a:lnTo>
                  <a:lnTo>
                    <a:pt x="263" y="252"/>
                  </a:lnTo>
                  <a:lnTo>
                    <a:pt x="263" y="252"/>
                  </a:lnTo>
                  <a:close/>
                  <a:moveTo>
                    <a:pt x="221" y="98"/>
                  </a:moveTo>
                  <a:lnTo>
                    <a:pt x="216" y="92"/>
                  </a:lnTo>
                  <a:lnTo>
                    <a:pt x="272" y="36"/>
                  </a:lnTo>
                  <a:lnTo>
                    <a:pt x="278" y="42"/>
                  </a:lnTo>
                  <a:lnTo>
                    <a:pt x="221" y="98"/>
                  </a:lnTo>
                  <a:close/>
                  <a:moveTo>
                    <a:pt x="240" y="116"/>
                  </a:moveTo>
                  <a:lnTo>
                    <a:pt x="234" y="111"/>
                  </a:lnTo>
                  <a:lnTo>
                    <a:pt x="290" y="54"/>
                  </a:lnTo>
                  <a:lnTo>
                    <a:pt x="296" y="60"/>
                  </a:lnTo>
                  <a:lnTo>
                    <a:pt x="240" y="1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3" name="AutoShape 59"/>
          <p:cNvSpPr/>
          <p:nvPr/>
        </p:nvSpPr>
        <p:spPr bwMode="auto">
          <a:xfrm>
            <a:off x="3283146" y="2833553"/>
            <a:ext cx="273304" cy="2721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769377" y="1934481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69377" y="3962691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4692" y="3862820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34692" y="1984126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0" grpId="0" animBg="1"/>
      <p:bldP spid="41" grpId="0" animBg="1"/>
      <p:bldP spid="42" grpId="0" animBg="1"/>
      <p:bldP spid="44" grpId="0" animBg="1"/>
      <p:bldP spid="51" grpId="0"/>
      <p:bldP spid="74" grpId="0"/>
      <p:bldP spid="81" grpId="0"/>
      <p:bldP spid="85" grpId="0"/>
      <p:bldP spid="83" grpId="0" animBg="1"/>
      <p:bldP spid="43" grpId="0"/>
      <p:bldP spid="46" grpId="0"/>
      <p:bldP spid="47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/>
        </p:nvGraphicFramePr>
        <p:xfrm>
          <a:off x="42974" y="1344913"/>
          <a:ext cx="4811913" cy="320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4282592" y="2038125"/>
            <a:ext cx="3853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融资</a:t>
            </a:r>
            <a:r>
              <a:rPr lang="en-US" altLang="zh-CN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1000W </a:t>
            </a: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出让</a:t>
            </a:r>
            <a:r>
              <a:rPr lang="en-US" altLang="zh-CN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股份</a:t>
            </a:r>
            <a:endParaRPr lang="zh-CN" altLang="en-US" sz="2400" dirty="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投资回报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931325" y="1842704"/>
            <a:ext cx="193431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en-US" altLang="zh-CN" sz="11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452374" y="2580304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82592" y="2610019"/>
            <a:ext cx="4378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5" grpId="0"/>
      <p:bldP spid="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投资回报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pic>
        <p:nvPicPr>
          <p:cNvPr id="7" name="图表 6"/>
          <p:cNvPicPr>
            <a:picLocks noGrp="1" noRot="1" noChangeAspect="1" noMove="1" noResize="1" noEditPoints="1" noAdjustHandles="1" noChangeArrowheads="1" noChangeShapeType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" y="1257300"/>
            <a:ext cx="5346700" cy="343408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892800" y="1752600"/>
            <a:ext cx="228600" cy="36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92800" y="2824163"/>
            <a:ext cx="228600" cy="368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92800" y="3895725"/>
            <a:ext cx="228600" cy="368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21400" y="1684933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21400" y="279886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21400" y="3895725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49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49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99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99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699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  <p:bldP spid="22" grpId="1" uiExpand="1" build="p"/>
      <p:bldP spid="25" grpId="0" uiExpand="1" build="p"/>
      <p:bldP spid="2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椭圆 65"/>
          <p:cNvSpPr/>
          <p:nvPr/>
        </p:nvSpPr>
        <p:spPr>
          <a:xfrm>
            <a:off x="1256583" y="3729788"/>
            <a:ext cx="677676" cy="67767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58034" y="1269681"/>
            <a:ext cx="274777" cy="274777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同心圆 67"/>
          <p:cNvSpPr/>
          <p:nvPr/>
        </p:nvSpPr>
        <p:spPr>
          <a:xfrm>
            <a:off x="3216986" y="4440948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30128" y="4454089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" name="同心圆 69"/>
          <p:cNvSpPr/>
          <p:nvPr/>
        </p:nvSpPr>
        <p:spPr>
          <a:xfrm>
            <a:off x="2712289" y="923490"/>
            <a:ext cx="623903" cy="62390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25906" y="937107"/>
            <a:ext cx="596669" cy="59666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同心圆 71"/>
          <p:cNvSpPr/>
          <p:nvPr/>
        </p:nvSpPr>
        <p:spPr>
          <a:xfrm>
            <a:off x="2098096" y="4423601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107689" y="4433195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" name="同心圆 73"/>
          <p:cNvSpPr/>
          <p:nvPr/>
        </p:nvSpPr>
        <p:spPr>
          <a:xfrm>
            <a:off x="773524" y="3230102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86091" y="324267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033501" y="1132292"/>
            <a:ext cx="412166" cy="41216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3024240" y="3866718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3600310" y="4149157"/>
            <a:ext cx="452191" cy="452191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10180" y="4159027"/>
            <a:ext cx="432452" cy="43245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79790" y="431442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同心圆 80"/>
          <p:cNvSpPr/>
          <p:nvPr/>
        </p:nvSpPr>
        <p:spPr>
          <a:xfrm>
            <a:off x="2479790" y="369909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492931" y="3712241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" name="同心圆 82"/>
          <p:cNvSpPr/>
          <p:nvPr/>
        </p:nvSpPr>
        <p:spPr>
          <a:xfrm>
            <a:off x="2470196" y="249673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479790" y="259266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同心圆 84"/>
          <p:cNvSpPr/>
          <p:nvPr/>
        </p:nvSpPr>
        <p:spPr>
          <a:xfrm>
            <a:off x="786092" y="833234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798659" y="845802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170890" y="574569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503923" y="1269681"/>
            <a:ext cx="727904" cy="727904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19810" y="1285567"/>
            <a:ext cx="696131" cy="696131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3610178" y="367913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3622746" y="38048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464439" y="2571751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22274" y="32204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4" name="同心圆 93"/>
          <p:cNvSpPr/>
          <p:nvPr/>
        </p:nvSpPr>
        <p:spPr>
          <a:xfrm>
            <a:off x="2630319" y="475446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643461" y="4767610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" name="同心圆 95"/>
          <p:cNvSpPr/>
          <p:nvPr/>
        </p:nvSpPr>
        <p:spPr>
          <a:xfrm>
            <a:off x="8401532" y="4823614"/>
            <a:ext cx="287919" cy="2567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414099" y="4834821"/>
            <a:ext cx="262784" cy="23431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同心圆 97"/>
          <p:cNvSpPr/>
          <p:nvPr/>
        </p:nvSpPr>
        <p:spPr>
          <a:xfrm>
            <a:off x="2539444" y="1503279"/>
            <a:ext cx="150530" cy="1505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546014" y="1509849"/>
            <a:ext cx="137389" cy="13738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" name="文本框 9"/>
          <p:cNvSpPr txBox="1"/>
          <p:nvPr/>
        </p:nvSpPr>
        <p:spPr>
          <a:xfrm>
            <a:off x="2539444" y="2605820"/>
            <a:ext cx="5997434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zh-CN" altLang="en-US" sz="4100" b="1" dirty="0" smtClean="0">
                <a:solidFill>
                  <a:srgbClr val="27506E"/>
                </a:solidFill>
                <a:latin typeface="微软雅黑" panose="020B0503020204020204" pitchFamily="34" charset="-122"/>
              </a:rPr>
              <a:t>感</a:t>
            </a:r>
            <a:r>
              <a:rPr lang="zh-CN" altLang="en-US" sz="4100" b="1" dirty="0">
                <a:solidFill>
                  <a:srgbClr val="27506E"/>
                </a:solidFill>
                <a:latin typeface="微软雅黑" panose="020B0503020204020204" pitchFamily="34" charset="-122"/>
              </a:rPr>
              <a:t>谢您的观</a:t>
            </a:r>
            <a:r>
              <a:rPr lang="zh-CN" altLang="en-US" sz="4100" b="1" dirty="0" smtClean="0">
                <a:solidFill>
                  <a:srgbClr val="27506E"/>
                </a:solidFill>
                <a:latin typeface="微软雅黑" panose="020B0503020204020204" pitchFamily="34" charset="-122"/>
              </a:rPr>
              <a:t>看！</a:t>
            </a:r>
            <a:endParaRPr lang="zh-CN" altLang="en-US" sz="4100" b="1" dirty="0">
              <a:solidFill>
                <a:srgbClr val="27506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6838310" y="2050375"/>
            <a:ext cx="1698567" cy="463809"/>
          </a:xfrm>
          <a:prstGeom prst="roundRect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</a:rPr>
              <a:t>2022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" name="文本框 68"/>
          <p:cNvSpPr txBox="1"/>
          <p:nvPr/>
        </p:nvSpPr>
        <p:spPr>
          <a:xfrm>
            <a:off x="3161629" y="3320704"/>
            <a:ext cx="53752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There was a young flower in the desert where all was dry and sad looking.</a:t>
            </a:r>
            <a:endParaRPr lang="en-US" altLang="zh-CN" sz="1200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 It was growing by itself . enjoy every day</a:t>
            </a:r>
            <a:endParaRPr lang="zh-CN" altLang="en-US" sz="1100" b="1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7.40741E-7 L 0.05121 -0.31451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574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-3.45679E-6 L -0.10381 -0.2787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1395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2.71605E-6 L 0.1526 -0.4034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2018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56" dur="5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1.60494E-6 L 0.16875 -0.04074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03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1.35802E-6 L -0.71216 -0.4034 " pathEditMode="relative" rAng="0" ptsTypes="AA">
                                      <p:cBhvr>
                                        <p:cTn id="67" dur="5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8" y="-2018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-4.32099E-6 L -0.6901 -0.46574 " pathEditMode="relative" rAng="0" ptsTypes="AA">
                                      <p:cBhvr>
                                        <p:cTn id="76" dur="5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4" y="-2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80" grpId="0" animBg="1"/>
      <p:bldP spid="80" grpId="1" animBg="1"/>
      <p:bldP spid="80" grpId="2" animBg="1"/>
      <p:bldP spid="87" grpId="0" animBg="1"/>
      <p:bldP spid="87" grpId="1" animBg="1"/>
      <p:bldP spid="87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项目介绍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PART   ONE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50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A_图片 22" descr="图片包含 天空, 水, 城市, 户外&#10;&#10;已生成极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122737" y="1241731"/>
            <a:ext cx="4792663" cy="3566295"/>
          </a:xfrm>
          <a:custGeom>
            <a:avLst/>
            <a:gdLst>
              <a:gd name="connsiteX0" fmla="*/ 731426 w 5897563"/>
              <a:gd name="connsiteY0" fmla="*/ 0 h 4388468"/>
              <a:gd name="connsiteX1" fmla="*/ 5897563 w 5897563"/>
              <a:gd name="connsiteY1" fmla="*/ 0 h 4388468"/>
              <a:gd name="connsiteX2" fmla="*/ 5897563 w 5897563"/>
              <a:gd name="connsiteY2" fmla="*/ 3657042 h 4388468"/>
              <a:gd name="connsiteX3" fmla="*/ 5166137 w 5897563"/>
              <a:gd name="connsiteY3" fmla="*/ 4388468 h 4388468"/>
              <a:gd name="connsiteX4" fmla="*/ 0 w 5897563"/>
              <a:gd name="connsiteY4" fmla="*/ 4388468 h 4388468"/>
              <a:gd name="connsiteX5" fmla="*/ 0 w 5897563"/>
              <a:gd name="connsiteY5" fmla="*/ 731426 h 4388468"/>
              <a:gd name="connsiteX6" fmla="*/ 731426 w 5897563"/>
              <a:gd name="connsiteY6" fmla="*/ 0 h 438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97563" h="4388468">
                <a:moveTo>
                  <a:pt x="731426" y="0"/>
                </a:moveTo>
                <a:lnTo>
                  <a:pt x="5897563" y="0"/>
                </a:lnTo>
                <a:lnTo>
                  <a:pt x="5897563" y="3657042"/>
                </a:lnTo>
                <a:cubicBezTo>
                  <a:pt x="5897563" y="4060997"/>
                  <a:pt x="5570092" y="4388468"/>
                  <a:pt x="5166137" y="4388468"/>
                </a:cubicBezTo>
                <a:lnTo>
                  <a:pt x="0" y="4388468"/>
                </a:lnTo>
                <a:lnTo>
                  <a:pt x="0" y="731426"/>
                </a:lnTo>
                <a:cubicBezTo>
                  <a:pt x="0" y="327471"/>
                  <a:pt x="327471" y="0"/>
                  <a:pt x="731426" y="0"/>
                </a:cubicBezTo>
                <a:close/>
              </a:path>
            </a:pathLst>
          </a:custGeom>
        </p:spPr>
      </p:pic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项目简介</a:t>
            </a:r>
            <a:endParaRPr lang="zh-CN" altLang="en-US" sz="1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5"/>
          <p:cNvSpPr txBox="1"/>
          <p:nvPr/>
        </p:nvSpPr>
        <p:spPr>
          <a:xfrm>
            <a:off x="337511" y="1575655"/>
            <a:ext cx="310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点击此处添加项目名称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6"/>
          <p:cNvSpPr txBox="1"/>
          <p:nvPr/>
        </p:nvSpPr>
        <p:spPr>
          <a:xfrm>
            <a:off x="323850" y="2125245"/>
            <a:ext cx="31232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9" name="PA_直接连接符 30"/>
          <p:cNvCxnSpPr/>
          <p:nvPr/>
        </p:nvCxnSpPr>
        <p:spPr>
          <a:xfrm>
            <a:off x="434275" y="1981861"/>
            <a:ext cx="892323" cy="0"/>
          </a:xfrm>
          <a:prstGeom prst="line">
            <a:avLst/>
          </a:prstGeom>
          <a:ln w="28575">
            <a:solidFill>
              <a:srgbClr val="2E4864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Click="0">
        <p:cut/>
      </p:transition>
    </mc:Choice>
    <mc:Fallback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团队介绍</a:t>
            </a:r>
            <a:endParaRPr lang="zh-CN" altLang="en-US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66" name="MH_Picture_1"/>
          <p:cNvSpPr/>
          <p:nvPr>
            <p:custDataLst>
              <p:tags r:id="rId1"/>
            </p:custDataLst>
          </p:nvPr>
        </p:nvSpPr>
        <p:spPr>
          <a:xfrm>
            <a:off x="1047747" y="1242768"/>
            <a:ext cx="1787898" cy="2152478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8" name="MH_Picture_2"/>
          <p:cNvSpPr/>
          <p:nvPr>
            <p:custDataLst>
              <p:tags r:id="rId3"/>
            </p:custDataLst>
          </p:nvPr>
        </p:nvSpPr>
        <p:spPr>
          <a:xfrm>
            <a:off x="3704516" y="1242768"/>
            <a:ext cx="1787898" cy="2152478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MH_Picture_3"/>
          <p:cNvSpPr/>
          <p:nvPr>
            <p:custDataLst>
              <p:tags r:id="rId5"/>
            </p:custDataLst>
          </p:nvPr>
        </p:nvSpPr>
        <p:spPr>
          <a:xfrm>
            <a:off x="6361284" y="1242768"/>
            <a:ext cx="1787898" cy="2152478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526412" y="3395246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935040" y="3899102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3077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598538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255308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206154" y="3398623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614782" y="3902479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833644" y="3395246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242272" y="3899102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Click="0">
        <p:cut/>
      </p:transition>
    </mc:Choice>
    <mc:Fallback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 animBg="1"/>
      <p:bldP spid="70" grpId="0" animBg="1"/>
      <p:bldP spid="74" grpId="0"/>
      <p:bldP spid="75" grpId="0"/>
      <p:bldP spid="8" grpId="0" animBg="1"/>
      <p:bldP spid="76" grpId="0" animBg="1"/>
      <p:bldP spid="77" grpId="0" animBg="1"/>
      <p:bldP spid="78" grpId="0"/>
      <p:bldP spid="79" grpId="0"/>
      <p:bldP spid="80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城市, 建筑物&#10;&#10;已生成极高可信度的说明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755592"/>
            <a:ext cx="9144000" cy="3382265"/>
          </a:xfrm>
          <a:prstGeom prst="rect">
            <a:avLst/>
          </a:prstGeom>
        </p:spPr>
      </p:pic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公司介绍</a:t>
            </a:r>
            <a:endParaRPr lang="zh-CN" altLang="en-US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883159"/>
            <a:ext cx="3676261" cy="923731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5"/>
          <p:cNvSpPr txBox="1">
            <a:spLocks noChangeArrowheads="1"/>
          </p:cNvSpPr>
          <p:nvPr/>
        </p:nvSpPr>
        <p:spPr bwMode="auto">
          <a:xfrm>
            <a:off x="251184" y="292279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2E4864"/>
                </a:solidFill>
                <a:latin typeface="+mn-lt"/>
                <a:ea typeface="+mn-ea"/>
                <a:cs typeface="+mn-ea"/>
                <a:sym typeface="+mn-lt"/>
              </a:rPr>
              <a:t>公司介绍</a:t>
            </a:r>
            <a:endParaRPr lang="zh-CN" altLang="en-US" sz="3200" dirty="0">
              <a:solidFill>
                <a:srgbClr val="2E486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850" y="3397173"/>
            <a:ext cx="208344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2E4864"/>
                </a:solidFill>
                <a:cs typeface="+mn-ea"/>
                <a:sym typeface="+mn-lt"/>
              </a:rPr>
              <a:t>company introduction</a:t>
            </a:r>
            <a:endParaRPr lang="zh-CN" altLang="en-US" dirty="0">
              <a:solidFill>
                <a:srgbClr val="2E4864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9836" y="4289065"/>
            <a:ext cx="8316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    点击此处添加文字描述，文字颜色、大小、字体，图形颜色、大小、样式可根据需求进行更改。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" grpId="0"/>
      <p:bldP spid="6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项目模式</a:t>
            </a:r>
            <a:endParaRPr lang="zh-CN" altLang="en-US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29458" y="3197509"/>
            <a:ext cx="3866176" cy="1405421"/>
            <a:chOff x="2729458" y="3197509"/>
            <a:chExt cx="3866176" cy="1405421"/>
          </a:xfrm>
        </p:grpSpPr>
        <p:sp>
          <p:nvSpPr>
            <p:cNvPr id="132" name="Freeform: Shape 4"/>
            <p:cNvSpPr/>
            <p:nvPr/>
          </p:nvSpPr>
          <p:spPr bwMode="auto">
            <a:xfrm>
              <a:off x="2729458" y="3905293"/>
              <a:ext cx="1934357" cy="697637"/>
            </a:xfrm>
            <a:custGeom>
              <a:avLst/>
              <a:gdLst/>
              <a:ahLst/>
              <a:cxnLst>
                <a:cxn ang="0">
                  <a:pos x="761" y="550"/>
                </a:cxn>
                <a:cxn ang="0">
                  <a:pos x="0" y="278"/>
                </a:cxn>
                <a:cxn ang="0">
                  <a:pos x="767" y="0"/>
                </a:cxn>
                <a:cxn ang="0">
                  <a:pos x="1525" y="275"/>
                </a:cxn>
                <a:cxn ang="0">
                  <a:pos x="761" y="550"/>
                </a:cxn>
              </a:cxnLst>
              <a:rect l="0" t="0" r="r" b="b"/>
              <a:pathLst>
                <a:path w="1525" h="550">
                  <a:moveTo>
                    <a:pt x="761" y="550"/>
                  </a:moveTo>
                  <a:lnTo>
                    <a:pt x="0" y="278"/>
                  </a:lnTo>
                  <a:lnTo>
                    <a:pt x="767" y="0"/>
                  </a:lnTo>
                  <a:lnTo>
                    <a:pt x="1525" y="275"/>
                  </a:lnTo>
                  <a:lnTo>
                    <a:pt x="761" y="55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Freeform: Shape 6"/>
            <p:cNvSpPr/>
            <p:nvPr/>
          </p:nvSpPr>
          <p:spPr bwMode="auto">
            <a:xfrm>
              <a:off x="4667619" y="3197509"/>
              <a:ext cx="1928015" cy="703979"/>
            </a:xfrm>
            <a:custGeom>
              <a:avLst/>
              <a:gdLst/>
              <a:ahLst/>
              <a:cxnLst>
                <a:cxn ang="0">
                  <a:pos x="762" y="555"/>
                </a:cxn>
                <a:cxn ang="0">
                  <a:pos x="759" y="555"/>
                </a:cxn>
                <a:cxn ang="0">
                  <a:pos x="0" y="278"/>
                </a:cxn>
                <a:cxn ang="0">
                  <a:pos x="762" y="0"/>
                </a:cxn>
                <a:cxn ang="0">
                  <a:pos x="1520" y="278"/>
                </a:cxn>
                <a:cxn ang="0">
                  <a:pos x="762" y="555"/>
                </a:cxn>
              </a:cxnLst>
              <a:rect l="0" t="0" r="r" b="b"/>
              <a:pathLst>
                <a:path w="1520" h="555">
                  <a:moveTo>
                    <a:pt x="762" y="555"/>
                  </a:moveTo>
                  <a:lnTo>
                    <a:pt x="759" y="555"/>
                  </a:lnTo>
                  <a:lnTo>
                    <a:pt x="0" y="278"/>
                  </a:lnTo>
                  <a:lnTo>
                    <a:pt x="762" y="0"/>
                  </a:lnTo>
                  <a:lnTo>
                    <a:pt x="1520" y="278"/>
                  </a:lnTo>
                  <a:lnTo>
                    <a:pt x="762" y="55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724384" y="3191140"/>
            <a:ext cx="3862372" cy="1405421"/>
            <a:chOff x="2729458" y="3193704"/>
            <a:chExt cx="3862372" cy="1405421"/>
          </a:xfrm>
        </p:grpSpPr>
        <p:sp>
          <p:nvSpPr>
            <p:cNvPr id="131" name="Freeform: Shape 3"/>
            <p:cNvSpPr/>
            <p:nvPr/>
          </p:nvSpPr>
          <p:spPr bwMode="auto">
            <a:xfrm>
              <a:off x="2729458" y="3193704"/>
              <a:ext cx="1938162" cy="711589"/>
            </a:xfrm>
            <a:custGeom>
              <a:avLst/>
              <a:gdLst/>
              <a:ahLst/>
              <a:cxnLst>
                <a:cxn ang="0">
                  <a:pos x="1528" y="281"/>
                </a:cxn>
                <a:cxn ang="0">
                  <a:pos x="767" y="561"/>
                </a:cxn>
                <a:cxn ang="0">
                  <a:pos x="0" y="281"/>
                </a:cxn>
                <a:cxn ang="0">
                  <a:pos x="761" y="0"/>
                </a:cxn>
                <a:cxn ang="0">
                  <a:pos x="1528" y="281"/>
                </a:cxn>
              </a:cxnLst>
              <a:rect l="0" t="0" r="r" b="b"/>
              <a:pathLst>
                <a:path w="1528" h="561">
                  <a:moveTo>
                    <a:pt x="1528" y="281"/>
                  </a:moveTo>
                  <a:lnTo>
                    <a:pt x="767" y="561"/>
                  </a:lnTo>
                  <a:lnTo>
                    <a:pt x="0" y="281"/>
                  </a:lnTo>
                  <a:lnTo>
                    <a:pt x="761" y="0"/>
                  </a:lnTo>
                  <a:lnTo>
                    <a:pt x="1528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5"/>
            <p:cNvSpPr/>
            <p:nvPr/>
          </p:nvSpPr>
          <p:spPr bwMode="auto">
            <a:xfrm>
              <a:off x="3702345" y="3550133"/>
              <a:ext cx="1928015" cy="703979"/>
            </a:xfrm>
            <a:custGeom>
              <a:avLst/>
              <a:gdLst/>
              <a:ahLst/>
              <a:cxnLst>
                <a:cxn ang="0">
                  <a:pos x="758" y="555"/>
                </a:cxn>
                <a:cxn ang="0">
                  <a:pos x="0" y="280"/>
                </a:cxn>
                <a:cxn ang="0">
                  <a:pos x="761" y="0"/>
                </a:cxn>
                <a:cxn ang="0">
                  <a:pos x="1520" y="277"/>
                </a:cxn>
                <a:cxn ang="0">
                  <a:pos x="758" y="555"/>
                </a:cxn>
              </a:cxnLst>
              <a:rect l="0" t="0" r="r" b="b"/>
              <a:pathLst>
                <a:path w="1520" h="555">
                  <a:moveTo>
                    <a:pt x="758" y="555"/>
                  </a:moveTo>
                  <a:lnTo>
                    <a:pt x="0" y="280"/>
                  </a:lnTo>
                  <a:lnTo>
                    <a:pt x="761" y="0"/>
                  </a:lnTo>
                  <a:lnTo>
                    <a:pt x="1520" y="277"/>
                  </a:lnTo>
                  <a:lnTo>
                    <a:pt x="758" y="55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Freeform: Shape 7"/>
            <p:cNvSpPr/>
            <p:nvPr/>
          </p:nvSpPr>
          <p:spPr bwMode="auto">
            <a:xfrm>
              <a:off x="4663815" y="3901488"/>
              <a:ext cx="1928015" cy="697637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1520" y="278"/>
                </a:cxn>
                <a:cxn ang="0">
                  <a:pos x="742" y="550"/>
                </a:cxn>
                <a:cxn ang="0">
                  <a:pos x="0" y="278"/>
                </a:cxn>
                <a:cxn ang="0">
                  <a:pos x="0" y="275"/>
                </a:cxn>
                <a:cxn ang="0">
                  <a:pos x="759" y="0"/>
                </a:cxn>
                <a:cxn ang="0">
                  <a:pos x="762" y="0"/>
                </a:cxn>
              </a:cxnLst>
              <a:rect l="0" t="0" r="r" b="b"/>
              <a:pathLst>
                <a:path w="1520" h="550">
                  <a:moveTo>
                    <a:pt x="762" y="0"/>
                  </a:moveTo>
                  <a:lnTo>
                    <a:pt x="1520" y="278"/>
                  </a:lnTo>
                  <a:lnTo>
                    <a:pt x="742" y="55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759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6" name="Group 8"/>
          <p:cNvGrpSpPr/>
          <p:nvPr/>
        </p:nvGrpSpPr>
        <p:grpSpPr>
          <a:xfrm>
            <a:off x="4079068" y="3011050"/>
            <a:ext cx="1155541" cy="1018549"/>
            <a:chOff x="3841750" y="2522538"/>
            <a:chExt cx="1446213" cy="1274762"/>
          </a:xfrm>
        </p:grpSpPr>
        <p:sp>
          <p:nvSpPr>
            <p:cNvPr id="161" name="Freeform: Shape 9"/>
            <p:cNvSpPr/>
            <p:nvPr/>
          </p:nvSpPr>
          <p:spPr bwMode="auto">
            <a:xfrm>
              <a:off x="3841750" y="2522538"/>
              <a:ext cx="1443038" cy="517525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464" y="0"/>
                </a:cxn>
                <a:cxn ang="0">
                  <a:pos x="909" y="159"/>
                </a:cxn>
                <a:cxn ang="0">
                  <a:pos x="464" y="326"/>
                </a:cxn>
                <a:cxn ang="0">
                  <a:pos x="0" y="159"/>
                </a:cxn>
              </a:cxnLst>
              <a:rect l="0" t="0" r="r" b="b"/>
              <a:pathLst>
                <a:path w="909" h="326">
                  <a:moveTo>
                    <a:pt x="0" y="159"/>
                  </a:moveTo>
                  <a:lnTo>
                    <a:pt x="464" y="0"/>
                  </a:lnTo>
                  <a:lnTo>
                    <a:pt x="909" y="159"/>
                  </a:lnTo>
                  <a:lnTo>
                    <a:pt x="464" y="326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Freeform: Shape 10"/>
            <p:cNvSpPr/>
            <p:nvPr/>
          </p:nvSpPr>
          <p:spPr bwMode="auto">
            <a:xfrm>
              <a:off x="3841750" y="2774950"/>
              <a:ext cx="736599" cy="1022350"/>
            </a:xfrm>
            <a:custGeom>
              <a:avLst/>
              <a:gdLst/>
              <a:ahLst/>
              <a:cxnLst>
                <a:cxn ang="0">
                  <a:pos x="0" y="479"/>
                </a:cxn>
                <a:cxn ang="0">
                  <a:pos x="0" y="0"/>
                </a:cxn>
                <a:cxn ang="0">
                  <a:pos x="464" y="167"/>
                </a:cxn>
                <a:cxn ang="0">
                  <a:pos x="464" y="644"/>
                </a:cxn>
                <a:cxn ang="0">
                  <a:pos x="0" y="479"/>
                </a:cxn>
              </a:cxnLst>
              <a:rect l="0" t="0" r="r" b="b"/>
              <a:pathLst>
                <a:path w="464" h="644">
                  <a:moveTo>
                    <a:pt x="0" y="479"/>
                  </a:moveTo>
                  <a:lnTo>
                    <a:pt x="0" y="0"/>
                  </a:lnTo>
                  <a:lnTo>
                    <a:pt x="464" y="167"/>
                  </a:lnTo>
                  <a:lnTo>
                    <a:pt x="464" y="644"/>
                  </a:lnTo>
                  <a:lnTo>
                    <a:pt x="0" y="479"/>
                  </a:lnTo>
                  <a:close/>
                </a:path>
              </a:pathLst>
            </a:custGeom>
            <a:solidFill>
              <a:schemeClr val="accent3">
                <a:lumMod val="75000"/>
                <a:alpha val="98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Freeform: Shape 11"/>
            <p:cNvSpPr/>
            <p:nvPr/>
          </p:nvSpPr>
          <p:spPr bwMode="auto">
            <a:xfrm>
              <a:off x="4578350" y="2774950"/>
              <a:ext cx="709613" cy="1022350"/>
            </a:xfrm>
            <a:custGeom>
              <a:avLst/>
              <a:gdLst/>
              <a:ahLst/>
              <a:cxnLst>
                <a:cxn ang="0">
                  <a:pos x="447" y="482"/>
                </a:cxn>
                <a:cxn ang="0">
                  <a:pos x="445" y="482"/>
                </a:cxn>
                <a:cxn ang="0">
                  <a:pos x="0" y="644"/>
                </a:cxn>
                <a:cxn ang="0">
                  <a:pos x="0" y="167"/>
                </a:cxn>
                <a:cxn ang="0">
                  <a:pos x="445" y="0"/>
                </a:cxn>
                <a:cxn ang="0">
                  <a:pos x="447" y="482"/>
                </a:cxn>
              </a:cxnLst>
              <a:rect l="0" t="0" r="r" b="b"/>
              <a:pathLst>
                <a:path w="447" h="644">
                  <a:moveTo>
                    <a:pt x="447" y="482"/>
                  </a:moveTo>
                  <a:lnTo>
                    <a:pt x="445" y="482"/>
                  </a:lnTo>
                  <a:lnTo>
                    <a:pt x="0" y="644"/>
                  </a:lnTo>
                  <a:lnTo>
                    <a:pt x="0" y="167"/>
                  </a:lnTo>
                  <a:lnTo>
                    <a:pt x="445" y="0"/>
                  </a:lnTo>
                  <a:lnTo>
                    <a:pt x="447" y="48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7" name="Group 12"/>
          <p:cNvGrpSpPr/>
          <p:nvPr/>
        </p:nvGrpSpPr>
        <p:grpSpPr>
          <a:xfrm>
            <a:off x="5634164" y="2180228"/>
            <a:ext cx="961470" cy="1369905"/>
            <a:chOff x="5651357" y="2069468"/>
            <a:chExt cx="1068085" cy="1521809"/>
          </a:xfrm>
        </p:grpSpPr>
        <p:sp>
          <p:nvSpPr>
            <p:cNvPr id="159" name="Freeform: Shape 13"/>
            <p:cNvSpPr/>
            <p:nvPr/>
          </p:nvSpPr>
          <p:spPr bwMode="auto">
            <a:xfrm>
              <a:off x="5651357" y="2069468"/>
              <a:ext cx="1068085" cy="1521809"/>
            </a:xfrm>
            <a:custGeom>
              <a:avLst/>
              <a:gdLst/>
              <a:ahLst/>
              <a:cxnLst>
                <a:cxn ang="0">
                  <a:pos x="758" y="272"/>
                </a:cxn>
                <a:cxn ang="0">
                  <a:pos x="758" y="1080"/>
                </a:cxn>
                <a:cxn ang="0">
                  <a:pos x="0" y="802"/>
                </a:cxn>
                <a:cxn ang="0">
                  <a:pos x="0" y="0"/>
                </a:cxn>
                <a:cxn ang="0">
                  <a:pos x="758" y="272"/>
                </a:cxn>
              </a:cxnLst>
              <a:rect l="0" t="0" r="r" b="b"/>
              <a:pathLst>
                <a:path w="758" h="1080">
                  <a:moveTo>
                    <a:pt x="758" y="272"/>
                  </a:moveTo>
                  <a:lnTo>
                    <a:pt x="758" y="1080"/>
                  </a:lnTo>
                  <a:lnTo>
                    <a:pt x="0" y="802"/>
                  </a:lnTo>
                  <a:lnTo>
                    <a:pt x="0" y="0"/>
                  </a:lnTo>
                  <a:lnTo>
                    <a:pt x="758" y="27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Freeform: Shape 14"/>
            <p:cNvSpPr/>
            <p:nvPr/>
          </p:nvSpPr>
          <p:spPr bwMode="auto">
            <a:xfrm rot="1093960">
              <a:off x="5957887" y="2661406"/>
              <a:ext cx="380667" cy="353081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1" name="Group 24"/>
          <p:cNvGrpSpPr/>
          <p:nvPr/>
        </p:nvGrpSpPr>
        <p:grpSpPr>
          <a:xfrm>
            <a:off x="2774588" y="1439668"/>
            <a:ext cx="707541" cy="707535"/>
            <a:chOff x="846989" y="1401020"/>
            <a:chExt cx="877416" cy="877416"/>
          </a:xfrm>
          <a:effectLst/>
        </p:grpSpPr>
        <p:sp>
          <p:nvSpPr>
            <p:cNvPr id="151" name="Teardrop 2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Oval 2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5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90%</a:t>
              </a:r>
              <a:endParaRPr lang="en-US" sz="146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2" name="Group 27"/>
          <p:cNvGrpSpPr/>
          <p:nvPr/>
        </p:nvGrpSpPr>
        <p:grpSpPr>
          <a:xfrm>
            <a:off x="5940116" y="1439668"/>
            <a:ext cx="707541" cy="707535"/>
            <a:chOff x="846989" y="1401020"/>
            <a:chExt cx="877416" cy="877416"/>
          </a:xfrm>
          <a:effectLst/>
        </p:grpSpPr>
        <p:sp>
          <p:nvSpPr>
            <p:cNvPr id="149" name="Teardrop 2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Oval 2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95%</a:t>
              </a:r>
              <a:endParaRPr lang="en-US" sz="14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3" name="Group 30"/>
          <p:cNvGrpSpPr/>
          <p:nvPr/>
        </p:nvGrpSpPr>
        <p:grpSpPr>
          <a:xfrm>
            <a:off x="4323097" y="2141551"/>
            <a:ext cx="707541" cy="707535"/>
            <a:chOff x="846989" y="1401020"/>
            <a:chExt cx="877416" cy="877416"/>
          </a:xfrm>
          <a:effectLst/>
        </p:grpSpPr>
        <p:sp>
          <p:nvSpPr>
            <p:cNvPr id="147" name="Teardrop 3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Oval 32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70%</a:t>
              </a:r>
              <a:endParaRPr lang="en-US" sz="146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4" name="Group 33"/>
          <p:cNvGrpSpPr/>
          <p:nvPr/>
        </p:nvGrpSpPr>
        <p:grpSpPr>
          <a:xfrm>
            <a:off x="2716758" y="2176423"/>
            <a:ext cx="965276" cy="1373710"/>
            <a:chOff x="2424558" y="2065241"/>
            <a:chExt cx="1072312" cy="1526036"/>
          </a:xfrm>
        </p:grpSpPr>
        <p:sp>
          <p:nvSpPr>
            <p:cNvPr id="145" name="Freeform: Shape 34"/>
            <p:cNvSpPr/>
            <p:nvPr/>
          </p:nvSpPr>
          <p:spPr bwMode="auto">
            <a:xfrm>
              <a:off x="2424558" y="2065241"/>
              <a:ext cx="1072312" cy="1526036"/>
            </a:xfrm>
            <a:custGeom>
              <a:avLst/>
              <a:gdLst/>
              <a:ahLst/>
              <a:cxnLst>
                <a:cxn ang="0">
                  <a:pos x="0" y="1083"/>
                </a:cxn>
                <a:cxn ang="0">
                  <a:pos x="0" y="1083"/>
                </a:cxn>
                <a:cxn ang="0">
                  <a:pos x="0" y="278"/>
                </a:cxn>
                <a:cxn ang="0">
                  <a:pos x="761" y="0"/>
                </a:cxn>
                <a:cxn ang="0">
                  <a:pos x="761" y="802"/>
                </a:cxn>
                <a:cxn ang="0">
                  <a:pos x="0" y="1083"/>
                </a:cxn>
              </a:cxnLst>
              <a:rect l="0" t="0" r="r" b="b"/>
              <a:pathLst>
                <a:path w="761" h="1083">
                  <a:moveTo>
                    <a:pt x="0" y="1083"/>
                  </a:moveTo>
                  <a:lnTo>
                    <a:pt x="0" y="1083"/>
                  </a:lnTo>
                  <a:lnTo>
                    <a:pt x="0" y="278"/>
                  </a:lnTo>
                  <a:lnTo>
                    <a:pt x="761" y="0"/>
                  </a:lnTo>
                  <a:lnTo>
                    <a:pt x="761" y="802"/>
                  </a:lnTo>
                  <a:lnTo>
                    <a:pt x="0" y="10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35"/>
            <p:cNvSpPr/>
            <p:nvPr/>
          </p:nvSpPr>
          <p:spPr bwMode="auto">
            <a:xfrm>
              <a:off x="2762393" y="2623151"/>
              <a:ext cx="447459" cy="41397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64" name="矩形 163"/>
          <p:cNvSpPr/>
          <p:nvPr/>
        </p:nvSpPr>
        <p:spPr>
          <a:xfrm>
            <a:off x="711681" y="2525749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rgbClr val="2E4864"/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rgbClr val="2E4864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3922268" y="1430756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6785473" y="2678643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accent4"/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chemeClr val="accent4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  <p:bldP spid="165" grpId="0"/>
      <p:bldP spid="1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zh-CN" altLang="en-US" sz="2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PART   TWO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50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42914" y="1517862"/>
            <a:ext cx="1422928" cy="1422928"/>
            <a:chOff x="623960" y="1355462"/>
            <a:chExt cx="142292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80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564332" y="3224689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456077" y="1517862"/>
            <a:ext cx="1422928" cy="1422928"/>
            <a:chOff x="4776338" y="1355461"/>
            <a:chExt cx="1422928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65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99496" y="1517862"/>
            <a:ext cx="1422928" cy="1422928"/>
            <a:chOff x="623960" y="3243098"/>
            <a:chExt cx="142292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50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 rot="17268083">
                <a:off x="5169194" y="1869365"/>
                <a:ext cx="1418703" cy="1418703"/>
              </a:xfrm>
              <a:prstGeom prst="blockArc">
                <a:avLst>
                  <a:gd name="adj1" fmla="val 20606715"/>
                  <a:gd name="adj2" fmla="val 9673084"/>
                  <a:gd name="adj3" fmla="val 22355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4711" y="3518263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071382" y="3123622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501761" y="3417196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670618" y="3123622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100997" y="3417196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8" grpId="0"/>
      <p:bldP spid="51" grpId="0"/>
      <p:bldP spid="52" grpId="0"/>
      <p:bldP spid="53" grpId="0"/>
      <p:bldP spid="54" grpId="0"/>
    </p:bldLst>
  </p:timing>
</p:sld>
</file>

<file path=ppt/tags/tag1.xml><?xml version="1.0" encoding="utf-8"?>
<p:tagLst xmlns:p="http://schemas.openxmlformats.org/presentationml/2006/main">
  <p:tag name="PA" val="v3.1.0"/>
</p:tagLst>
</file>

<file path=ppt/tags/tag10.xml><?xml version="1.0" encoding="utf-8"?>
<p:tagLst xmlns:p="http://schemas.openxmlformats.org/presentationml/2006/main">
  <p:tag name="PA" val="v3.1.0"/>
</p:tagLst>
</file>

<file path=ppt/tags/tag11.xml><?xml version="1.0" encoding="utf-8"?>
<p:tagLst xmlns:p="http://schemas.openxmlformats.org/presentationml/2006/main">
  <p:tag name="PA" val="v3.1.0"/>
</p:tagLst>
</file>

<file path=ppt/tags/tag12.xml><?xml version="1.0" encoding="utf-8"?>
<p:tagLst xmlns:p="http://schemas.openxmlformats.org/presentationml/2006/main">
  <p:tag name="PA" val="v3.1.0"/>
</p:tagLst>
</file>

<file path=ppt/tags/tag13.xml><?xml version="1.0" encoding="utf-8"?>
<p:tagLst xmlns:p="http://schemas.openxmlformats.org/presentationml/2006/main">
  <p:tag name="PA" val="v3.1.0"/>
</p:tagLst>
</file>

<file path=ppt/tags/tag14.xml><?xml version="1.0" encoding="utf-8"?>
<p:tagLst xmlns:p="http://schemas.openxmlformats.org/presentationml/2006/main">
  <p:tag name="PA" val="v3.1.0"/>
</p:tagLst>
</file>

<file path=ppt/tags/tag15.xml><?xml version="1.0" encoding="utf-8"?>
<p:tagLst xmlns:p="http://schemas.openxmlformats.org/presentationml/2006/main">
  <p:tag name="ISPRING_ULTRA_SCORM_COURSE_ID" val="66C22882-3A7D-471D-BA47-8B31B4C274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E:\学习\包图网\视频"/>
  <p:tag name="ISPRING_PRESENTATION_TITLE" val="商业策划"/>
</p:tagLst>
</file>

<file path=ppt/tags/tag2.xml><?xml version="1.0" encoding="utf-8"?>
<p:tagLst xmlns:p="http://schemas.openxmlformats.org/presentationml/2006/main">
  <p:tag name="MH" val="20170417140354"/>
  <p:tag name="MH_LIBRARY" val="GRAPHIC"/>
  <p:tag name="MH_TYPE" val="Picture"/>
  <p:tag name="MH_ORDER" val="1"/>
</p:tagLst>
</file>

<file path=ppt/tags/tag3.xml><?xml version="1.0" encoding="utf-8"?>
<p:tagLst xmlns:p="http://schemas.openxmlformats.org/presentationml/2006/main">
  <p:tag name="MH" val="20170417140354"/>
  <p:tag name="MH_LIBRARY" val="GRAPHIC"/>
  <p:tag name="MH_TYPE" val="Picture"/>
  <p:tag name="MH_ORDER" val="2"/>
</p:tagLst>
</file>

<file path=ppt/tags/tag4.xml><?xml version="1.0" encoding="utf-8"?>
<p:tagLst xmlns:p="http://schemas.openxmlformats.org/presentationml/2006/main">
  <p:tag name="MH" val="20170417140354"/>
  <p:tag name="MH_LIBRARY" val="GRAPHIC"/>
  <p:tag name="MH_TYPE" val="Picture"/>
  <p:tag name="MH_ORDER" val="3"/>
</p:tagLst>
</file>

<file path=ppt/tags/tag5.xml><?xml version="1.0" encoding="utf-8"?>
<p:tagLst xmlns:p="http://schemas.openxmlformats.org/presentationml/2006/main">
  <p:tag name="PA" val="v3.1.0"/>
</p:tagLst>
</file>

<file path=ppt/tags/tag6.xml><?xml version="1.0" encoding="utf-8"?>
<p:tagLst xmlns:p="http://schemas.openxmlformats.org/presentationml/2006/main">
  <p:tag name="PA" val="v3.1.0"/>
</p:tagLst>
</file>

<file path=ppt/tags/tag7.xml><?xml version="1.0" encoding="utf-8"?>
<p:tagLst xmlns:p="http://schemas.openxmlformats.org/presentationml/2006/main">
  <p:tag name="PA" val="v3.1.0"/>
</p:tagLst>
</file>

<file path=ppt/tags/tag8.xml><?xml version="1.0" encoding="utf-8"?>
<p:tagLst xmlns:p="http://schemas.openxmlformats.org/presentationml/2006/main">
  <p:tag name="PA" val="v3.1.0"/>
</p:tagLst>
</file>

<file path=ppt/tags/tag9.xml><?xml version="1.0" encoding="utf-8"?>
<p:tagLst xmlns:p="http://schemas.openxmlformats.org/presentationml/2006/main">
  <p:tag name="PA" val="v3.1.0"/>
</p:tagLst>
</file>

<file path=ppt/theme/theme1.xml><?xml version="1.0" encoding="utf-8"?>
<a:theme xmlns:a="http://schemas.openxmlformats.org/drawingml/2006/main" name="第一PPT，www.1ppt.com">
  <a:themeElements>
    <a:clrScheme name="蓝色沉稳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E79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jciwig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3764</Words>
  <Application>WPS 演示</Application>
  <PresentationFormat>全屏显示(16:9)</PresentationFormat>
  <Paragraphs>407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Arial Unicode MS</vt:lpstr>
      <vt:lpstr>微软雅黑</vt:lpstr>
      <vt:lpstr>Agency FB</vt:lpstr>
      <vt:lpstr>Adobe 繁黑體 Std B</vt:lpstr>
      <vt:lpstr>黑体</vt:lpstr>
      <vt:lpstr>Calibri Light</vt:lpstr>
      <vt:lpstr>方正宋刻本秀楷简体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1649</cp:revision>
  <dcterms:created xsi:type="dcterms:W3CDTF">2016-04-24T15:52:00Z</dcterms:created>
  <dcterms:modified xsi:type="dcterms:W3CDTF">2022-05-24T06:59:58Z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7C509A0F7FFD4162AF1113192705B34B</vt:lpwstr>
  </property>
</Properties>
</file>